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</p:sldMasterIdLst>
  <p:notesMasterIdLst>
    <p:notesMasterId r:id="rId16"/>
  </p:notesMasterIdLst>
  <p:handoutMasterIdLst>
    <p:handoutMasterId r:id="rId17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embeddedFontLst>
    <p:embeddedFont>
      <p:font typeface="Poppins" pitchFamily="2" charset="77"/>
      <p:regular r:id="rId18"/>
      <p:bold r:id="rId19"/>
      <p:italic r:id="rId20"/>
      <p:boldItalic r:id="rId21"/>
    </p:embeddedFont>
    <p:embeddedFont>
      <p:font typeface="Poppins Bold" pitchFamily="2" charset="77"/>
      <p:bold r:id="rId22"/>
      <p:italic r:id="rId23"/>
      <p:boldItalic r:id="rId24"/>
    </p:embeddedFont>
    <p:embeddedFont>
      <p:font typeface="Poppins Medium" pitchFamily="2" charset="77"/>
      <p:regular r:id="rId25"/>
      <p:italic r:id="rId26"/>
    </p:embeddedFont>
    <p:embeddedFont>
      <p:font typeface="Poppins SemiBold" pitchFamily="2" charset="77"/>
      <p:regular r:id="rId27"/>
      <p:bold r:id="rId28"/>
      <p:italic r:id="rId29"/>
      <p:boldItalic r:id="rId30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1D3461"/>
    <a:srgbClr val="F9952E"/>
    <a:srgbClr val="254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5A7632-B0C4-20B8-41E6-969F393C354A}" v="2" dt="2025-09-29T10:23:49.169"/>
    <p1510:client id="{579D6428-79BC-264C-B8CC-B4037AD0DAAE}" v="12" dt="2025-09-29T10:25:00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8361" autoAdjust="0"/>
    <p:restoredTop sz="96357" autoAdjust="0"/>
  </p:normalViewPr>
  <p:slideViewPr>
    <p:cSldViewPr snapToGrid="0" snapToObjects="1">
      <p:cViewPr varScale="1">
        <p:scale>
          <a:sx n="129" d="100"/>
          <a:sy n="129" d="100"/>
        </p:scale>
        <p:origin x="149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0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a Elisabeth Ianke" userId="14edd47d-3919-4b80-8648-36fd05349207" providerId="ADAL" clId="{0A229869-5524-4020-BFB7-6BAFF8638E63}"/>
    <pc:docChg chg="custSel modSld">
      <pc:chgData name="Pia Elisabeth Ianke" userId="14edd47d-3919-4b80-8648-36fd05349207" providerId="ADAL" clId="{0A229869-5524-4020-BFB7-6BAFF8638E63}" dt="2025-09-26T14:48:43.998" v="16" actId="478"/>
      <pc:docMkLst>
        <pc:docMk/>
      </pc:docMkLst>
      <pc:sldChg chg="modSp mod">
        <pc:chgData name="Pia Elisabeth Ianke" userId="14edd47d-3919-4b80-8648-36fd05349207" providerId="ADAL" clId="{0A229869-5524-4020-BFB7-6BAFF8638E63}" dt="2025-09-26T14:40:29.960" v="15" actId="20578"/>
        <pc:sldMkLst>
          <pc:docMk/>
          <pc:sldMk cId="1480842090" sldId="258"/>
        </pc:sldMkLst>
        <pc:spChg chg="mod">
          <ac:chgData name="Pia Elisabeth Ianke" userId="14edd47d-3919-4b80-8648-36fd05349207" providerId="ADAL" clId="{0A229869-5524-4020-BFB7-6BAFF8638E63}" dt="2025-09-26T14:40:29.960" v="15" actId="20578"/>
          <ac:spMkLst>
            <pc:docMk/>
            <pc:sldMk cId="1480842090" sldId="258"/>
            <ac:spMk id="3" creationId="{36C2AD5F-6E62-655F-7C6A-C57B878473E5}"/>
          </ac:spMkLst>
        </pc:spChg>
      </pc:sldChg>
      <pc:sldChg chg="modSp mod">
        <pc:chgData name="Pia Elisabeth Ianke" userId="14edd47d-3919-4b80-8648-36fd05349207" providerId="ADAL" clId="{0A229869-5524-4020-BFB7-6BAFF8638E63}" dt="2025-09-26T14:32:23.216" v="14" actId="20577"/>
        <pc:sldMkLst>
          <pc:docMk/>
          <pc:sldMk cId="1748580952" sldId="265"/>
        </pc:sldMkLst>
        <pc:spChg chg="mod">
          <ac:chgData name="Pia Elisabeth Ianke" userId="14edd47d-3919-4b80-8648-36fd05349207" providerId="ADAL" clId="{0A229869-5524-4020-BFB7-6BAFF8638E63}" dt="2025-09-26T14:32:23.216" v="14" actId="20577"/>
          <ac:spMkLst>
            <pc:docMk/>
            <pc:sldMk cId="1748580952" sldId="265"/>
            <ac:spMk id="3" creationId="{2BB52B92-19F9-45EE-4F1C-14203EC14FB8}"/>
          </ac:spMkLst>
        </pc:spChg>
      </pc:sldChg>
      <pc:sldChg chg="delSp mod">
        <pc:chgData name="Pia Elisabeth Ianke" userId="14edd47d-3919-4b80-8648-36fd05349207" providerId="ADAL" clId="{0A229869-5524-4020-BFB7-6BAFF8638E63}" dt="2025-09-26T14:48:43.998" v="16" actId="478"/>
        <pc:sldMkLst>
          <pc:docMk/>
          <pc:sldMk cId="2089477357" sldId="266"/>
        </pc:sldMkLst>
      </pc:sldChg>
    </pc:docChg>
  </pc:docChgLst>
  <pc:docChgLst>
    <pc:chgData name="Anne Katrine Rognerud" userId="5e4c213c-7e20-436c-a33f-8381984232c8" providerId="ADAL" clId="{DFAE30C4-EC47-54CE-BF8E-F86984927A42}"/>
    <pc:docChg chg="undo custSel modSld">
      <pc:chgData name="Anne Katrine Rognerud" userId="5e4c213c-7e20-436c-a33f-8381984232c8" providerId="ADAL" clId="{DFAE30C4-EC47-54CE-BF8E-F86984927A42}" dt="2025-09-29T10:25:00.475" v="46"/>
      <pc:docMkLst>
        <pc:docMk/>
      </pc:docMkLst>
      <pc:sldChg chg="addSp delSp modSp mod">
        <pc:chgData name="Anne Katrine Rognerud" userId="5e4c213c-7e20-436c-a33f-8381984232c8" providerId="ADAL" clId="{DFAE30C4-EC47-54CE-BF8E-F86984927A42}" dt="2025-09-29T10:13:53.420" v="20" actId="1035"/>
        <pc:sldMkLst>
          <pc:docMk/>
          <pc:sldMk cId="541689343" sldId="257"/>
        </pc:sldMkLst>
        <pc:spChg chg="mod">
          <ac:chgData name="Anne Katrine Rognerud" userId="5e4c213c-7e20-436c-a33f-8381984232c8" providerId="ADAL" clId="{DFAE30C4-EC47-54CE-BF8E-F86984927A42}" dt="2025-09-29T10:12:41.370" v="4" actId="14100"/>
          <ac:spMkLst>
            <pc:docMk/>
            <pc:sldMk cId="541689343" sldId="257"/>
            <ac:spMk id="2" creationId="{3AF63741-5674-B611-9F1F-16593EDDB2A9}"/>
          </ac:spMkLst>
        </pc:spChg>
        <pc:spChg chg="mod">
          <ac:chgData name="Anne Katrine Rognerud" userId="5e4c213c-7e20-436c-a33f-8381984232c8" providerId="ADAL" clId="{DFAE30C4-EC47-54CE-BF8E-F86984927A42}" dt="2025-09-29T10:12:50.375" v="6" actId="14100"/>
          <ac:spMkLst>
            <pc:docMk/>
            <pc:sldMk cId="541689343" sldId="257"/>
            <ac:spMk id="3" creationId="{BEF72165-1D3A-B461-875D-078336B60001}"/>
          </ac:spMkLst>
        </pc:spChg>
        <pc:spChg chg="del">
          <ac:chgData name="Anne Katrine Rognerud" userId="5e4c213c-7e20-436c-a33f-8381984232c8" providerId="ADAL" clId="{DFAE30C4-EC47-54CE-BF8E-F86984927A42}" dt="2025-09-29T10:12:24.030" v="0" actId="931"/>
          <ac:spMkLst>
            <pc:docMk/>
            <pc:sldMk cId="541689343" sldId="257"/>
            <ac:spMk id="4" creationId="{9E8A9032-7B65-5E26-EC59-E64201B57A2C}"/>
          </ac:spMkLst>
        </pc:spChg>
        <pc:picChg chg="add mod">
          <ac:chgData name="Anne Katrine Rognerud" userId="5e4c213c-7e20-436c-a33f-8381984232c8" providerId="ADAL" clId="{DFAE30C4-EC47-54CE-BF8E-F86984927A42}" dt="2025-09-29T10:13:37.730" v="9" actId="1076"/>
          <ac:picMkLst>
            <pc:docMk/>
            <pc:sldMk cId="541689343" sldId="257"/>
            <ac:picMk id="6" creationId="{3C0E66F4-2275-6E04-766F-7539038001AE}"/>
          </ac:picMkLst>
        </pc:picChg>
        <pc:picChg chg="add mod">
          <ac:chgData name="Anne Katrine Rognerud" userId="5e4c213c-7e20-436c-a33f-8381984232c8" providerId="ADAL" clId="{DFAE30C4-EC47-54CE-BF8E-F86984927A42}" dt="2025-09-29T10:13:53.420" v="20" actId="1035"/>
          <ac:picMkLst>
            <pc:docMk/>
            <pc:sldMk cId="541689343" sldId="257"/>
            <ac:picMk id="8" creationId="{717ACE9B-9829-F36F-D4A2-5D876DCA995A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24:18.683" v="39"/>
        <pc:sldMkLst>
          <pc:docMk/>
          <pc:sldMk cId="1480842090" sldId="258"/>
        </pc:sldMkLst>
        <pc:spChg chg="mod">
          <ac:chgData name="Anne Katrine Rognerud" userId="5e4c213c-7e20-436c-a33f-8381984232c8" providerId="ADAL" clId="{DFAE30C4-EC47-54CE-BF8E-F86984927A42}" dt="2025-09-29T10:15:55.728" v="22" actId="255"/>
          <ac:spMkLst>
            <pc:docMk/>
            <pc:sldMk cId="1480842090" sldId="258"/>
            <ac:spMk id="3" creationId="{36C2AD5F-6E62-655F-7C6A-C57B878473E5}"/>
          </ac:spMkLst>
        </pc:spChg>
        <pc:picChg chg="add mod">
          <ac:chgData name="Anne Katrine Rognerud" userId="5e4c213c-7e20-436c-a33f-8381984232c8" providerId="ADAL" clId="{DFAE30C4-EC47-54CE-BF8E-F86984927A42}" dt="2025-09-29T10:24:18.683" v="39"/>
          <ac:picMkLst>
            <pc:docMk/>
            <pc:sldMk cId="1480842090" sldId="258"/>
            <ac:picMk id="4" creationId="{8DB3B603-C207-421D-A988-51937B306FB4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24:23.099" v="40"/>
        <pc:sldMkLst>
          <pc:docMk/>
          <pc:sldMk cId="4277060378" sldId="259"/>
        </pc:sldMkLst>
        <pc:spChg chg="mod">
          <ac:chgData name="Anne Katrine Rognerud" userId="5e4c213c-7e20-436c-a33f-8381984232c8" providerId="ADAL" clId="{DFAE30C4-EC47-54CE-BF8E-F86984927A42}" dt="2025-09-29T10:16:05.485" v="23" actId="255"/>
          <ac:spMkLst>
            <pc:docMk/>
            <pc:sldMk cId="4277060378" sldId="259"/>
            <ac:spMk id="3" creationId="{BF2E052E-09FD-3CAC-88B9-DF8E99BC10D9}"/>
          </ac:spMkLst>
        </pc:spChg>
        <pc:picChg chg="add mod">
          <ac:chgData name="Anne Katrine Rognerud" userId="5e4c213c-7e20-436c-a33f-8381984232c8" providerId="ADAL" clId="{DFAE30C4-EC47-54CE-BF8E-F86984927A42}" dt="2025-09-29T10:24:23.099" v="40"/>
          <ac:picMkLst>
            <pc:docMk/>
            <pc:sldMk cId="4277060378" sldId="259"/>
            <ac:picMk id="4" creationId="{1F31337C-BB6C-EE14-6426-D54A927C4EF4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16:19.973" v="25" actId="14100"/>
        <pc:sldMkLst>
          <pc:docMk/>
          <pc:sldMk cId="1949349607" sldId="260"/>
        </pc:sldMkLst>
        <pc:spChg chg="mod">
          <ac:chgData name="Anne Katrine Rognerud" userId="5e4c213c-7e20-436c-a33f-8381984232c8" providerId="ADAL" clId="{DFAE30C4-EC47-54CE-BF8E-F86984927A42}" dt="2025-09-29T10:16:19.973" v="25" actId="14100"/>
          <ac:spMkLst>
            <pc:docMk/>
            <pc:sldMk cId="1949349607" sldId="260"/>
            <ac:spMk id="3" creationId="{AF5E66C9-6015-032B-19B0-316FB52EB72F}"/>
          </ac:spMkLst>
        </pc:spChg>
        <pc:picChg chg="add mod">
          <ac:chgData name="Anne Katrine Rognerud" userId="5e4c213c-7e20-436c-a33f-8381984232c8" providerId="ADAL" clId="{DFAE30C4-EC47-54CE-BF8E-F86984927A42}" dt="2025-09-29T10:15:33.090" v="21"/>
          <ac:picMkLst>
            <pc:docMk/>
            <pc:sldMk cId="1949349607" sldId="260"/>
            <ac:picMk id="4" creationId="{E72B2839-268D-5D68-DA39-981DC36C5D9F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24:28.671" v="41"/>
        <pc:sldMkLst>
          <pc:docMk/>
          <pc:sldMk cId="2806825161" sldId="261"/>
        </pc:sldMkLst>
        <pc:spChg chg="mod">
          <ac:chgData name="Anne Katrine Rognerud" userId="5e4c213c-7e20-436c-a33f-8381984232c8" providerId="ADAL" clId="{DFAE30C4-EC47-54CE-BF8E-F86984927A42}" dt="2025-09-29T10:16:28.616" v="26" actId="255"/>
          <ac:spMkLst>
            <pc:docMk/>
            <pc:sldMk cId="2806825161" sldId="261"/>
            <ac:spMk id="3" creationId="{12FB85FC-9647-20C0-F3AC-42F18F9938CB}"/>
          </ac:spMkLst>
        </pc:spChg>
        <pc:picChg chg="add mod">
          <ac:chgData name="Anne Katrine Rognerud" userId="5e4c213c-7e20-436c-a33f-8381984232c8" providerId="ADAL" clId="{DFAE30C4-EC47-54CE-BF8E-F86984927A42}" dt="2025-09-29T10:24:28.671" v="41"/>
          <ac:picMkLst>
            <pc:docMk/>
            <pc:sldMk cId="2806825161" sldId="261"/>
            <ac:picMk id="4" creationId="{B992358D-7857-5ADE-70B5-C6081DF3AF84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24:33.158" v="42"/>
        <pc:sldMkLst>
          <pc:docMk/>
          <pc:sldMk cId="4279252234" sldId="262"/>
        </pc:sldMkLst>
        <pc:spChg chg="mod">
          <ac:chgData name="Anne Katrine Rognerud" userId="5e4c213c-7e20-436c-a33f-8381984232c8" providerId="ADAL" clId="{DFAE30C4-EC47-54CE-BF8E-F86984927A42}" dt="2025-09-29T10:16:37.859" v="27" actId="255"/>
          <ac:spMkLst>
            <pc:docMk/>
            <pc:sldMk cId="4279252234" sldId="262"/>
            <ac:spMk id="3" creationId="{419F8F85-07E3-3385-DDD2-7A004A636DCE}"/>
          </ac:spMkLst>
        </pc:spChg>
        <pc:picChg chg="add mod">
          <ac:chgData name="Anne Katrine Rognerud" userId="5e4c213c-7e20-436c-a33f-8381984232c8" providerId="ADAL" clId="{DFAE30C4-EC47-54CE-BF8E-F86984927A42}" dt="2025-09-29T10:24:33.158" v="42"/>
          <ac:picMkLst>
            <pc:docMk/>
            <pc:sldMk cId="4279252234" sldId="262"/>
            <ac:picMk id="4" creationId="{4A2F2A4E-B212-17E0-3731-8AA18990CF33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24:39.125" v="43"/>
        <pc:sldMkLst>
          <pc:docMk/>
          <pc:sldMk cId="3449752547" sldId="263"/>
        </pc:sldMkLst>
        <pc:spChg chg="mod">
          <ac:chgData name="Anne Katrine Rognerud" userId="5e4c213c-7e20-436c-a33f-8381984232c8" providerId="ADAL" clId="{DFAE30C4-EC47-54CE-BF8E-F86984927A42}" dt="2025-09-29T10:16:57.801" v="30" actId="20577"/>
          <ac:spMkLst>
            <pc:docMk/>
            <pc:sldMk cId="3449752547" sldId="263"/>
            <ac:spMk id="3" creationId="{C182B27D-1455-71C2-2E2F-4731334AE22F}"/>
          </ac:spMkLst>
        </pc:spChg>
        <pc:picChg chg="add mod">
          <ac:chgData name="Anne Katrine Rognerud" userId="5e4c213c-7e20-436c-a33f-8381984232c8" providerId="ADAL" clId="{DFAE30C4-EC47-54CE-BF8E-F86984927A42}" dt="2025-09-29T10:24:39.125" v="43"/>
          <ac:picMkLst>
            <pc:docMk/>
            <pc:sldMk cId="3449752547" sldId="263"/>
            <ac:picMk id="4" creationId="{57D9750B-8CEB-FE6F-7870-242A4CBDF195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24:49.079" v="44"/>
        <pc:sldMkLst>
          <pc:docMk/>
          <pc:sldMk cId="329864963" sldId="264"/>
        </pc:sldMkLst>
        <pc:spChg chg="mod">
          <ac:chgData name="Anne Katrine Rognerud" userId="5e4c213c-7e20-436c-a33f-8381984232c8" providerId="ADAL" clId="{DFAE30C4-EC47-54CE-BF8E-F86984927A42}" dt="2025-09-29T10:17:34.402" v="32" actId="14100"/>
          <ac:spMkLst>
            <pc:docMk/>
            <pc:sldMk cId="329864963" sldId="264"/>
            <ac:spMk id="3" creationId="{6FFAF271-CBB6-28B4-69A0-6AF582826A45}"/>
          </ac:spMkLst>
        </pc:spChg>
        <pc:picChg chg="add mod">
          <ac:chgData name="Anne Katrine Rognerud" userId="5e4c213c-7e20-436c-a33f-8381984232c8" providerId="ADAL" clId="{DFAE30C4-EC47-54CE-BF8E-F86984927A42}" dt="2025-09-29T10:24:49.079" v="44"/>
          <ac:picMkLst>
            <pc:docMk/>
            <pc:sldMk cId="329864963" sldId="264"/>
            <ac:picMk id="4" creationId="{595F7806-011E-EDE7-C156-F91F41AE4FDE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24:54.032" v="45"/>
        <pc:sldMkLst>
          <pc:docMk/>
          <pc:sldMk cId="1748580952" sldId="265"/>
        </pc:sldMkLst>
        <pc:spChg chg="mod">
          <ac:chgData name="Anne Katrine Rognerud" userId="5e4c213c-7e20-436c-a33f-8381984232c8" providerId="ADAL" clId="{DFAE30C4-EC47-54CE-BF8E-F86984927A42}" dt="2025-09-29T10:17:45.223" v="33" actId="255"/>
          <ac:spMkLst>
            <pc:docMk/>
            <pc:sldMk cId="1748580952" sldId="265"/>
            <ac:spMk id="3" creationId="{2BB52B92-19F9-45EE-4F1C-14203EC14FB8}"/>
          </ac:spMkLst>
        </pc:spChg>
        <pc:picChg chg="add mod">
          <ac:chgData name="Anne Katrine Rognerud" userId="5e4c213c-7e20-436c-a33f-8381984232c8" providerId="ADAL" clId="{DFAE30C4-EC47-54CE-BF8E-F86984927A42}" dt="2025-09-29T10:24:54.032" v="45"/>
          <ac:picMkLst>
            <pc:docMk/>
            <pc:sldMk cId="1748580952" sldId="265"/>
            <ac:picMk id="4" creationId="{D94F7338-E266-539D-58C3-7233BCD502D4}"/>
          </ac:picMkLst>
        </pc:picChg>
      </pc:sldChg>
      <pc:sldChg chg="addSp delSp modSp mod">
        <pc:chgData name="Anne Katrine Rognerud" userId="5e4c213c-7e20-436c-a33f-8381984232c8" providerId="ADAL" clId="{DFAE30C4-EC47-54CE-BF8E-F86984927A42}" dt="2025-09-29T10:19:09.483" v="37" actId="1076"/>
        <pc:sldMkLst>
          <pc:docMk/>
          <pc:sldMk cId="2089477357" sldId="266"/>
        </pc:sldMkLst>
        <pc:spChg chg="del">
          <ac:chgData name="Anne Katrine Rognerud" userId="5e4c213c-7e20-436c-a33f-8381984232c8" providerId="ADAL" clId="{DFAE30C4-EC47-54CE-BF8E-F86984927A42}" dt="2025-09-29T10:17:54.941" v="34" actId="478"/>
          <ac:spMkLst>
            <pc:docMk/>
            <pc:sldMk cId="2089477357" sldId="266"/>
            <ac:spMk id="3" creationId="{087A8AFD-02FF-D4DA-B95D-CDD1146C260B}"/>
          </ac:spMkLst>
        </pc:spChg>
        <pc:spChg chg="add del mod">
          <ac:chgData name="Anne Katrine Rognerud" userId="5e4c213c-7e20-436c-a33f-8381984232c8" providerId="ADAL" clId="{DFAE30C4-EC47-54CE-BF8E-F86984927A42}" dt="2025-09-29T10:19:05.839" v="35" actId="478"/>
          <ac:spMkLst>
            <pc:docMk/>
            <pc:sldMk cId="2089477357" sldId="266"/>
            <ac:spMk id="4" creationId="{2C166D7E-D646-0D05-E80F-79BCEF6521C8}"/>
          </ac:spMkLst>
        </pc:spChg>
        <pc:spChg chg="add mod">
          <ac:chgData name="Anne Katrine Rognerud" userId="5e4c213c-7e20-436c-a33f-8381984232c8" providerId="ADAL" clId="{DFAE30C4-EC47-54CE-BF8E-F86984927A42}" dt="2025-09-29T10:19:09.483" v="37" actId="1076"/>
          <ac:spMkLst>
            <pc:docMk/>
            <pc:sldMk cId="2089477357" sldId="266"/>
            <ac:spMk id="5" creationId="{39DC5D2A-96FF-3286-86EE-02AD2DE75586}"/>
          </ac:spMkLst>
        </pc:spChg>
        <pc:picChg chg="add mod">
          <ac:chgData name="Anne Katrine Rognerud" userId="5e4c213c-7e20-436c-a33f-8381984232c8" providerId="ADAL" clId="{DFAE30C4-EC47-54CE-BF8E-F86984927A42}" dt="2025-09-29T10:19:09.483" v="37" actId="1076"/>
          <ac:picMkLst>
            <pc:docMk/>
            <pc:sldMk cId="2089477357" sldId="266"/>
            <ac:picMk id="6" creationId="{F899ACB5-7F97-A079-DF1D-00C3A4805C85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25:00.475" v="46"/>
        <pc:sldMkLst>
          <pc:docMk/>
          <pc:sldMk cId="3676102110" sldId="267"/>
        </pc:sldMkLst>
        <pc:spChg chg="mod">
          <ac:chgData name="Anne Katrine Rognerud" userId="5e4c213c-7e20-436c-a33f-8381984232c8" providerId="ADAL" clId="{DFAE30C4-EC47-54CE-BF8E-F86984927A42}" dt="2025-09-29T10:19:27.171" v="38" actId="255"/>
          <ac:spMkLst>
            <pc:docMk/>
            <pc:sldMk cId="3676102110" sldId="267"/>
            <ac:spMk id="3" creationId="{90B4F6C4-887B-A251-7758-B17D1DEA0035}"/>
          </ac:spMkLst>
        </pc:spChg>
        <pc:picChg chg="add mod">
          <ac:chgData name="Anne Katrine Rognerud" userId="5e4c213c-7e20-436c-a33f-8381984232c8" providerId="ADAL" clId="{DFAE30C4-EC47-54CE-BF8E-F86984927A42}" dt="2025-09-29T10:25:00.475" v="46"/>
          <ac:picMkLst>
            <pc:docMk/>
            <pc:sldMk cId="3676102110" sldId="267"/>
            <ac:picMk id="4" creationId="{54E0880A-FD0F-6B35-12D1-5A38BD5BD5FF}"/>
          </ac:picMkLst>
        </pc:picChg>
      </pc:sldChg>
    </pc:docChg>
  </pc:docChgLst>
  <pc:docChgLst>
    <pc:chgData name="Anne Katrine Rognerud" userId="S::anne.katrine.rognerud@hkdir.no::5e4c213c-7e20-436c-a33f-8381984232c8" providerId="AD" clId="Web-{3B5A7632-B0C4-20B8-41E6-969F393C354A}"/>
    <pc:docChg chg="modSld">
      <pc:chgData name="Anne Katrine Rognerud" userId="S::anne.katrine.rognerud@hkdir.no::5e4c213c-7e20-436c-a33f-8381984232c8" providerId="AD" clId="Web-{3B5A7632-B0C4-20B8-41E6-969F393C354A}" dt="2025-09-29T10:23:49.169" v="1"/>
      <pc:docMkLst>
        <pc:docMk/>
      </pc:docMkLst>
      <pc:sldChg chg="addSp delSp">
        <pc:chgData name="Anne Katrine Rognerud" userId="S::anne.katrine.rognerud@hkdir.no::5e4c213c-7e20-436c-a33f-8381984232c8" providerId="AD" clId="Web-{3B5A7632-B0C4-20B8-41E6-969F393C354A}" dt="2025-09-29T10:23:49.169" v="1"/>
        <pc:sldMkLst>
          <pc:docMk/>
          <pc:sldMk cId="1949349607" sldId="260"/>
        </pc:sldMkLst>
        <pc:inkChg chg="add del">
          <ac:chgData name="Anne Katrine Rognerud" userId="S::anne.katrine.rognerud@hkdir.no::5e4c213c-7e20-436c-a33f-8381984232c8" providerId="AD" clId="Web-{3B5A7632-B0C4-20B8-41E6-969F393C354A}" dt="2025-09-29T10:23:49.169" v="1"/>
          <ac:inkMkLst>
            <pc:docMk/>
            <pc:sldMk cId="1949349607" sldId="260"/>
            <ac:inkMk id="5" creationId="{8581B5F3-7C2E-D09A-E1EA-13DB5BE20936}"/>
          </ac:inkMkLst>
        </pc:ink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E294989-C8A2-9944-B33A-3805D20645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3204462-82F8-1E4C-A77A-3BDFFD8B1F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49B6B-994D-4945-85D1-5A2C271B2AC5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FCA9A-C100-8244-9316-7D3FFF5992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A18EF3-140A-8D4B-BADF-31442AA2C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FA841-02E7-974F-9C83-CA4B8F6E86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315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6E2B5-7791-3245-BBAD-AD2762BAF4AE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9261-7C90-3B4D-AB9A-060167C752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2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jp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4792"/>
            <a:ext cx="6096000" cy="343320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5" name="Logo_Nynorsk" hidden="1">
            <a:extLst>
              <a:ext uri="{FF2B5EF4-FFF2-40B4-BE49-F238E27FC236}">
                <a16:creationId xmlns:a16="http://schemas.microsoft.com/office/drawing/2014/main" id="{C6D7F8BD-6789-4E89-BE10-AE6710FFB6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7" name="Logo_Bokmal">
            <a:extLst>
              <a:ext uri="{FF2B5EF4-FFF2-40B4-BE49-F238E27FC236}">
                <a16:creationId xmlns:a16="http://schemas.microsoft.com/office/drawing/2014/main" id="{1B960393-DA95-45D4-BC0F-B0E1F85F6C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0" name="Logo_Engelsk" hidden="1">
            <a:extLst>
              <a:ext uri="{FF2B5EF4-FFF2-40B4-BE49-F238E27FC236}">
                <a16:creationId xmlns:a16="http://schemas.microsoft.com/office/drawing/2014/main" id="{02C6777A-C9B1-49C7-A444-881FE1E3D9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302" y="1087518"/>
            <a:ext cx="5612863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2302" y="3085910"/>
            <a:ext cx="5612862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7919" y="184172"/>
            <a:ext cx="5276837" cy="5994922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9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356998"/>
            <a:ext cx="4752166" cy="25292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999" y="185759"/>
            <a:ext cx="2577492" cy="2582475"/>
          </a:xfrm>
          <a:prstGeom prst="roundRect">
            <a:avLst>
              <a:gd name="adj" fmla="val 311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1A5E924-DB52-4919-9B8D-29211FEAE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25421" y="185759"/>
            <a:ext cx="2577492" cy="2582475"/>
          </a:xfrm>
          <a:prstGeom prst="roundRect">
            <a:avLst>
              <a:gd name="adj" fmla="val 31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C72CF113-B192-4EB9-874A-3F1DDCAFB5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9175" y="2886409"/>
            <a:ext cx="5283888" cy="3781863"/>
          </a:xfrm>
          <a:prstGeom prst="roundRect">
            <a:avLst>
              <a:gd name="adj" fmla="val 195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1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logo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BBBFB3F-FDE3-4B10-AD54-19A9112C95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91009" cy="6858000"/>
          </a:xfrm>
          <a:custGeom>
            <a:avLst/>
            <a:gdLst>
              <a:gd name="connsiteX0" fmla="*/ 1894280 w 15380016"/>
              <a:gd name="connsiteY0" fmla="*/ 9263574 h 13714413"/>
              <a:gd name="connsiteX1" fmla="*/ 5494408 w 15380016"/>
              <a:gd name="connsiteY1" fmla="*/ 9263574 h 13714413"/>
              <a:gd name="connsiteX2" fmla="*/ 6095060 w 15380016"/>
              <a:gd name="connsiteY2" fmla="*/ 9865481 h 13714413"/>
              <a:gd name="connsiteX3" fmla="*/ 6095060 w 15380016"/>
              <a:gd name="connsiteY3" fmla="*/ 13474405 h 13714413"/>
              <a:gd name="connsiteX4" fmla="*/ 6047684 w 15380016"/>
              <a:gd name="connsiteY4" fmla="*/ 13708406 h 13714413"/>
              <a:gd name="connsiteX5" fmla="*/ 6044420 w 15380016"/>
              <a:gd name="connsiteY5" fmla="*/ 13714413 h 13714413"/>
              <a:gd name="connsiteX6" fmla="*/ 1344560 w 15380016"/>
              <a:gd name="connsiteY6" fmla="*/ 13714413 h 13714413"/>
              <a:gd name="connsiteX7" fmla="*/ 1341008 w 15380016"/>
              <a:gd name="connsiteY7" fmla="*/ 13707876 h 13714413"/>
              <a:gd name="connsiteX8" fmla="*/ 1293632 w 15380016"/>
              <a:gd name="connsiteY8" fmla="*/ 13474405 h 13714413"/>
              <a:gd name="connsiteX9" fmla="*/ 1293632 w 15380016"/>
              <a:gd name="connsiteY9" fmla="*/ 9865481 h 13714413"/>
              <a:gd name="connsiteX10" fmla="*/ 1894280 w 15380016"/>
              <a:gd name="connsiteY10" fmla="*/ 9263574 h 13714413"/>
              <a:gd name="connsiteX11" fmla="*/ 0 w 15380016"/>
              <a:gd name="connsiteY11" fmla="*/ 4450837 h 13714413"/>
              <a:gd name="connsiteX12" fmla="*/ 698008 w 15380016"/>
              <a:gd name="connsiteY12" fmla="*/ 4450837 h 13714413"/>
              <a:gd name="connsiteX13" fmla="*/ 1298656 w 15380016"/>
              <a:gd name="connsiteY13" fmla="*/ 5052743 h 13714413"/>
              <a:gd name="connsiteX14" fmla="*/ 1298656 w 15380016"/>
              <a:gd name="connsiteY14" fmla="*/ 8661668 h 13714413"/>
              <a:gd name="connsiteX15" fmla="*/ 699264 w 15380016"/>
              <a:gd name="connsiteY15" fmla="*/ 9263574 h 13714413"/>
              <a:gd name="connsiteX16" fmla="*/ 0 w 15380016"/>
              <a:gd name="connsiteY16" fmla="*/ 9263574 h 13714413"/>
              <a:gd name="connsiteX17" fmla="*/ 10052844 w 15380016"/>
              <a:gd name="connsiteY17" fmla="*/ 0 h 13714413"/>
              <a:gd name="connsiteX18" fmla="*/ 15379960 w 15380016"/>
              <a:gd name="connsiteY18" fmla="*/ 0 h 13714413"/>
              <a:gd name="connsiteX19" fmla="*/ 15378324 w 15380016"/>
              <a:gd name="connsiteY19" fmla="*/ 3689 h 13714413"/>
              <a:gd name="connsiteX20" fmla="*/ 15312144 w 15380016"/>
              <a:gd name="connsiteY20" fmla="*/ 95498 h 13714413"/>
              <a:gd name="connsiteX21" fmla="*/ 9941480 w 15380016"/>
              <a:gd name="connsiteY21" fmla="*/ 6399807 h 13714413"/>
              <a:gd name="connsiteX22" fmla="*/ 9941480 w 15380016"/>
              <a:gd name="connsiteY22" fmla="*/ 7314605 h 13714413"/>
              <a:gd name="connsiteX23" fmla="*/ 15312144 w 15380016"/>
              <a:gd name="connsiteY23" fmla="*/ 13618913 h 13714413"/>
              <a:gd name="connsiteX24" fmla="*/ 15378376 w 15380016"/>
              <a:gd name="connsiteY24" fmla="*/ 13710723 h 13714413"/>
              <a:gd name="connsiteX25" fmla="*/ 15380016 w 15380016"/>
              <a:gd name="connsiteY25" fmla="*/ 13714413 h 13714413"/>
              <a:gd name="connsiteX26" fmla="*/ 10052848 w 15380016"/>
              <a:gd name="connsiteY26" fmla="*/ 13714413 h 13714413"/>
              <a:gd name="connsiteX27" fmla="*/ 9962840 w 15380016"/>
              <a:gd name="connsiteY27" fmla="*/ 13626452 h 13714413"/>
              <a:gd name="connsiteX28" fmla="*/ 6490884 w 15380016"/>
              <a:gd name="connsiteY28" fmla="*/ 9712177 h 13714413"/>
              <a:gd name="connsiteX29" fmla="*/ 6092544 w 15380016"/>
              <a:gd name="connsiteY29" fmla="*/ 8661668 h 13714413"/>
              <a:gd name="connsiteX30" fmla="*/ 6092544 w 15380016"/>
              <a:gd name="connsiteY30" fmla="*/ 5052743 h 13714413"/>
              <a:gd name="connsiteX31" fmla="*/ 6490884 w 15380016"/>
              <a:gd name="connsiteY31" fmla="*/ 4002235 h 13714413"/>
              <a:gd name="connsiteX32" fmla="*/ 9962840 w 15380016"/>
              <a:gd name="connsiteY32" fmla="*/ 87958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380016" h="13714413">
                <a:moveTo>
                  <a:pt x="1894280" y="9263574"/>
                </a:moveTo>
                <a:lnTo>
                  <a:pt x="5494408" y="9263574"/>
                </a:lnTo>
                <a:cubicBezTo>
                  <a:pt x="5824892" y="9263574"/>
                  <a:pt x="6095060" y="9534997"/>
                  <a:pt x="6095060" y="9865481"/>
                </a:cubicBezTo>
                <a:lnTo>
                  <a:pt x="6095060" y="13474405"/>
                </a:lnTo>
                <a:cubicBezTo>
                  <a:pt x="6095060" y="13557340"/>
                  <a:pt x="6078176" y="13636427"/>
                  <a:pt x="6047684" y="13708406"/>
                </a:cubicBezTo>
                <a:lnTo>
                  <a:pt x="6044420" y="13714413"/>
                </a:lnTo>
                <a:lnTo>
                  <a:pt x="1344560" y="13714413"/>
                </a:lnTo>
                <a:lnTo>
                  <a:pt x="1341008" y="13707876"/>
                </a:lnTo>
                <a:cubicBezTo>
                  <a:pt x="1310516" y="13635956"/>
                  <a:pt x="1293632" y="13557026"/>
                  <a:pt x="1293632" y="13474405"/>
                </a:cubicBezTo>
                <a:lnTo>
                  <a:pt x="1293632" y="9865481"/>
                </a:lnTo>
                <a:cubicBezTo>
                  <a:pt x="1293632" y="9533741"/>
                  <a:pt x="1563800" y="9263574"/>
                  <a:pt x="1894280" y="9263574"/>
                </a:cubicBezTo>
                <a:close/>
                <a:moveTo>
                  <a:pt x="0" y="4450837"/>
                </a:moveTo>
                <a:lnTo>
                  <a:pt x="698008" y="4450837"/>
                </a:lnTo>
                <a:cubicBezTo>
                  <a:pt x="1028492" y="4450837"/>
                  <a:pt x="1298656" y="4722260"/>
                  <a:pt x="1298656" y="5052743"/>
                </a:cubicBezTo>
                <a:lnTo>
                  <a:pt x="1298656" y="8661668"/>
                </a:lnTo>
                <a:cubicBezTo>
                  <a:pt x="1298656" y="8993408"/>
                  <a:pt x="1028492" y="9263574"/>
                  <a:pt x="699264" y="9263574"/>
                </a:cubicBezTo>
                <a:lnTo>
                  <a:pt x="0" y="9263574"/>
                </a:lnTo>
                <a:close/>
                <a:moveTo>
                  <a:pt x="10052844" y="0"/>
                </a:moveTo>
                <a:lnTo>
                  <a:pt x="15379960" y="0"/>
                </a:lnTo>
                <a:lnTo>
                  <a:pt x="15378324" y="3689"/>
                </a:lnTo>
                <a:cubicBezTo>
                  <a:pt x="15361012" y="33376"/>
                  <a:pt x="15339004" y="64083"/>
                  <a:pt x="15312144" y="95498"/>
                </a:cubicBezTo>
                <a:lnTo>
                  <a:pt x="9941480" y="6399807"/>
                </a:lnTo>
                <a:cubicBezTo>
                  <a:pt x="9726600" y="6651125"/>
                  <a:pt x="9726600" y="7063287"/>
                  <a:pt x="9941480" y="7314605"/>
                </a:cubicBezTo>
                <a:lnTo>
                  <a:pt x="15312144" y="13618913"/>
                </a:lnTo>
                <a:cubicBezTo>
                  <a:pt x="15339004" y="13650328"/>
                  <a:pt x="15361032" y="13681036"/>
                  <a:pt x="15378376" y="13710723"/>
                </a:cubicBezTo>
                <a:lnTo>
                  <a:pt x="15380016" y="13714413"/>
                </a:lnTo>
                <a:lnTo>
                  <a:pt x="10052848" y="13714413"/>
                </a:lnTo>
                <a:lnTo>
                  <a:pt x="9962840" y="13626452"/>
                </a:lnTo>
                <a:lnTo>
                  <a:pt x="6490884" y="9712177"/>
                </a:lnTo>
                <a:cubicBezTo>
                  <a:pt x="6272240" y="9465885"/>
                  <a:pt x="6092544" y="8992151"/>
                  <a:pt x="6092544" y="8661668"/>
                </a:cubicBezTo>
                <a:lnTo>
                  <a:pt x="6092544" y="5052743"/>
                </a:lnTo>
                <a:cubicBezTo>
                  <a:pt x="6092544" y="4722260"/>
                  <a:pt x="6270984" y="4249783"/>
                  <a:pt x="6490884" y="4002235"/>
                </a:cubicBezTo>
                <a:lnTo>
                  <a:pt x="9962840" y="87958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8872" y="963939"/>
            <a:ext cx="4049125" cy="2465061"/>
          </a:xfrm>
        </p:spPr>
        <p:txBody>
          <a:bodyPr anchor="b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35165-5EF3-45B7-A027-E8EFB411BA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8573" y="3743758"/>
            <a:ext cx="4049446" cy="195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F6E08FB2-7589-46A4-8362-08DF78F71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378047"/>
            <a:ext cx="2446846" cy="331212"/>
          </a:xfrm>
          <a:prstGeom prst="rect">
            <a:avLst/>
          </a:prstGeom>
        </p:spPr>
      </p:pic>
      <p:pic>
        <p:nvPicPr>
          <p:cNvPr id="11" name="Logo_Bokmal">
            <a:extLst>
              <a:ext uri="{FF2B5EF4-FFF2-40B4-BE49-F238E27FC236}">
                <a16:creationId xmlns:a16="http://schemas.microsoft.com/office/drawing/2014/main" id="{EF67A77F-7F81-4373-BEBF-69EFF64A0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378047"/>
            <a:ext cx="2446846" cy="332658"/>
          </a:xfrm>
          <a:prstGeom prst="rect">
            <a:avLst/>
          </a:prstGeom>
        </p:spPr>
      </p:pic>
      <p:pic>
        <p:nvPicPr>
          <p:cNvPr id="12" name="Logo_Engelsk" hidden="1">
            <a:extLst>
              <a:ext uri="{FF2B5EF4-FFF2-40B4-BE49-F238E27FC236}">
                <a16:creationId xmlns:a16="http://schemas.microsoft.com/office/drawing/2014/main" id="{EBF61FD3-F50C-4D36-8772-1CE9B9773A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378047"/>
            <a:ext cx="2446846" cy="3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0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Oransj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7895AB-85D8-47A8-B827-39BB2BC37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0177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4227" y="1618922"/>
            <a:ext cx="5128722" cy="34228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149312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3115"/>
            <a:ext cx="3806976" cy="19886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91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rå"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8807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B7C253-D494-425F-8E12-1FBF9BD57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364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6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9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35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77011D5C-36FC-4882-8EDF-E39B9B5F25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14" name="Logo_Bokmal">
            <a:extLst>
              <a:ext uri="{FF2B5EF4-FFF2-40B4-BE49-F238E27FC236}">
                <a16:creationId xmlns:a16="http://schemas.microsoft.com/office/drawing/2014/main" id="{87AABA1F-77AF-4C1E-89DD-A4B3CD6021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51D39E2D-1677-4DA8-9B54-BA796A0654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9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ys oransj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99C163-094C-40E5-8AEE-D2FCABF6EA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70193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8D6F1E-B931-4AF4-8189-9ACF992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835" y="1148518"/>
            <a:ext cx="6130330" cy="1193120"/>
          </a:xfrm>
        </p:spPr>
        <p:txBody>
          <a:bodyPr lIns="0" tIns="0" rIns="0" bIns="0" anchor="b"/>
          <a:lstStyle>
            <a:lvl1pPr algn="ctr">
              <a:defRPr sz="3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C00B02-8BEA-417A-B643-A932EB640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835" y="4414787"/>
            <a:ext cx="6130330" cy="129469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53CFD7-34EE-4B87-9476-EE8CA7418D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0835" y="2341638"/>
            <a:ext cx="6130331" cy="2073149"/>
          </a:xfrm>
        </p:spPr>
        <p:txBody>
          <a:bodyPr anchor="t"/>
          <a:lstStyle>
            <a:lvl1pPr marL="0" indent="0" algn="ctr"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 dirty="0">
                <a:latin typeface="+mj-lt"/>
              </a:rPr>
              <a:t>00 %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817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 m ikon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F3D8E8-3DD2-4E65-89DE-97440FE0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F40953-A05E-4713-917A-05D0E58A1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C4D4F10-9AFF-4572-9A82-7FD5B950A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sz="11102" dirty="0">
                <a:latin typeface="+mj-lt"/>
              </a:rPr>
              <a:t>00 00</a:t>
            </a:r>
            <a:endParaRPr lang="en-US" dirty="0"/>
          </a:p>
        </p:txBody>
      </p:sp>
      <p:pic>
        <p:nvPicPr>
          <p:cNvPr id="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ED655EF-014B-4F89-B3F4-D61EB3ED3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9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F4855C-ABB4-4A3C-8706-0C604B77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3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872F05C6-215E-471C-B072-828613345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5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m ikon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A74BBCC-3F15-47E0-84F6-245B1F2A7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 dirty="0">
                <a:latin typeface="+mj-lt"/>
              </a:rPr>
              <a:t>00 00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378BCC-7B93-483B-A371-053968E6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DB3CF9-C520-43A1-B535-2D795F812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26113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bg>
      <p:bgPr>
        <a:solidFill>
          <a:srgbClr val="9B3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EA6D88-2375-4AB6-B864-3A3412B05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95604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å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46F970E-C338-4A18-8470-EA3B48997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6" t="596"/>
          <a:stretch/>
        </p:blipFill>
        <p:spPr>
          <a:xfrm>
            <a:off x="0" y="0"/>
            <a:ext cx="12192000" cy="61847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49312"/>
            <a:ext cx="3355462" cy="1940681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6143"/>
            <a:ext cx="3355462" cy="1988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94CD37-2AD7-4704-B0CD-550F6BA8F9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5015" y="1281261"/>
            <a:ext cx="6554053" cy="37485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3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93E19-FF3B-475E-9536-609C20EECD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0"/>
            <a:ext cx="12192000" cy="68579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98560"/>
            <a:ext cx="3985150" cy="2021958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1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56400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å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FE58BBF-0212-4054-A4FC-8C1C08F20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05683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DCAF64A-43E3-47CF-949D-4CC71EF88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12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832509F-8C84-4441-8E9C-7288EBC0B3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4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4F920E7C-91F8-4F18-9249-D2076561D77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1"/>
            <a:ext cx="7421671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6" name="Logo_Nynorsk" hidden="1">
            <a:extLst>
              <a:ext uri="{FF2B5EF4-FFF2-40B4-BE49-F238E27FC236}">
                <a16:creationId xmlns:a16="http://schemas.microsoft.com/office/drawing/2014/main" id="{C581CB95-18F3-4D4C-BA63-E401740C5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52A18BDD-8A94-430D-BDE8-CCF241EEAC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C8AFF1-1C2C-45FC-B0CA-7A469EC398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letter&#10;&#10;Description automatically generated" hidden="1">
            <a:extLst>
              <a:ext uri="{FF2B5EF4-FFF2-40B4-BE49-F238E27FC236}">
                <a16:creationId xmlns:a16="http://schemas.microsoft.com/office/drawing/2014/main" id="{8B82A6BD-8176-4922-BE14-3FC22CB90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3429000"/>
            <a:ext cx="7835204" cy="3429000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430" y="4366052"/>
            <a:ext cx="5255054" cy="1924264"/>
          </a:xfrm>
        </p:spPr>
        <p:txBody>
          <a:bodyPr anchor="t">
            <a:normAutofit/>
          </a:bodyPr>
          <a:lstStyle>
            <a:lvl1pPr algn="l">
              <a:lnSpc>
                <a:spcPct val="93000"/>
              </a:lnSpc>
              <a:defRPr sz="370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CDC50A-A131-4A6F-AF36-632B293F0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667" t="1922" r="1055" b="2448"/>
          <a:stretch/>
        </p:blipFill>
        <p:spPr>
          <a:xfrm>
            <a:off x="7835204" y="0"/>
            <a:ext cx="4356796" cy="6857950"/>
          </a:xfrm>
          <a:prstGeom prst="rect">
            <a:avLst/>
          </a:prstGeom>
        </p:spPr>
      </p:pic>
      <p:pic>
        <p:nvPicPr>
          <p:cNvPr id="8" name="Logo_Bokmal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D909EE-4710-4ABB-9692-6F31E651C3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4367732" cy="1733755"/>
          </a:xfrm>
          <a:prstGeom prst="rect">
            <a:avLst/>
          </a:prstGeom>
        </p:spPr>
      </p:pic>
      <p:pic>
        <p:nvPicPr>
          <p:cNvPr id="11" name="Logo_Engelsk" descr="A picture containing text&#10;&#10;Description automatically generated" hidden="1">
            <a:extLst>
              <a:ext uri="{FF2B5EF4-FFF2-40B4-BE49-F238E27FC236}">
                <a16:creationId xmlns:a16="http://schemas.microsoft.com/office/drawing/2014/main" id="{7747D126-5E3B-49C3-B681-DFFB5AF574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5125059" cy="1733755"/>
          </a:xfrm>
          <a:prstGeom prst="rect">
            <a:avLst/>
          </a:prstGeom>
        </p:spPr>
      </p:pic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3782B21E-4C6E-40B1-9CAA-D6B2FBE2AD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4"/>
            <a:ext cx="4408217" cy="17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0"/>
            <a:ext cx="7421671" cy="34290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DE89401B-606B-47BD-8979-2C0DCB163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3" name="Logo_Bokmal">
            <a:extLst>
              <a:ext uri="{FF2B5EF4-FFF2-40B4-BE49-F238E27FC236}">
                <a16:creationId xmlns:a16="http://schemas.microsoft.com/office/drawing/2014/main" id="{0B56F6B5-EAEF-41E8-AD98-716021E837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C5AFD6B-3C07-4164-ACCE-CEA90EDBC7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92869C-9772-47D9-845D-6B42645CA52E}"/>
              </a:ext>
            </a:extLst>
          </p:cNvPr>
          <p:cNvSpPr/>
          <p:nvPr userDrawn="1"/>
        </p:nvSpPr>
        <p:spPr>
          <a:xfrm>
            <a:off x="8774440" y="3428901"/>
            <a:ext cx="3417560" cy="3428901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8774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632" y="545809"/>
            <a:ext cx="6088752" cy="12090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5E48B-E6F1-4C3E-925D-CA2D73989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633" y="3233726"/>
            <a:ext cx="6088751" cy="2535659"/>
          </a:xfr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13743B-AD24-4985-B576-5E39BB374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5" t="14706" r="2274" b="2510"/>
          <a:stretch/>
        </p:blipFill>
        <p:spPr>
          <a:xfrm>
            <a:off x="8774440" y="3429000"/>
            <a:ext cx="3417561" cy="3428901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8B31AB50-8C11-41BD-B220-7A801A8DD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1159" y="576072"/>
            <a:ext cx="2378923" cy="522000"/>
          </a:xfrm>
          <a:prstGeom prst="rect">
            <a:avLst/>
          </a:prstGeom>
        </p:spPr>
      </p:pic>
      <p:pic>
        <p:nvPicPr>
          <p:cNvPr id="15" name="Logo_Bokmal">
            <a:extLst>
              <a:ext uri="{FF2B5EF4-FFF2-40B4-BE49-F238E27FC236}">
                <a16:creationId xmlns:a16="http://schemas.microsoft.com/office/drawing/2014/main" id="{D47E3DE3-B27D-4439-A13F-EA5BE0BC16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1159" y="576072"/>
            <a:ext cx="2350662" cy="522000"/>
          </a:xfrm>
          <a:prstGeom prst="rect">
            <a:avLst/>
          </a:prstGeom>
        </p:spPr>
      </p:pic>
      <p:pic>
        <p:nvPicPr>
          <p:cNvPr id="17" name="Logo_Engelsk" hidden="1">
            <a:extLst>
              <a:ext uri="{FF2B5EF4-FFF2-40B4-BE49-F238E27FC236}">
                <a16:creationId xmlns:a16="http://schemas.microsoft.com/office/drawing/2014/main" id="{17BA7F33-C434-4EA8-9C54-D52AE608B2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71159" y="576072"/>
            <a:ext cx="2870176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152BB-583B-4C69-8DC2-CE1C458FA6CF}"/>
              </a:ext>
            </a:extLst>
          </p:cNvPr>
          <p:cNvSpPr/>
          <p:nvPr userDrawn="1"/>
        </p:nvSpPr>
        <p:spPr>
          <a:xfrm>
            <a:off x="0" y="0"/>
            <a:ext cx="12192000" cy="6192511"/>
          </a:xfrm>
          <a:prstGeom prst="rect">
            <a:avLst/>
          </a:prstGeom>
          <a:solidFill>
            <a:srgbClr val="E3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075" y="1038088"/>
            <a:ext cx="5625381" cy="1467307"/>
          </a:xfrm>
        </p:spPr>
        <p:txBody>
          <a:bodyPr lIns="0" tIns="0" rIns="0" bIns="0" anchor="b"/>
          <a:lstStyle>
            <a:lvl1pPr algn="l"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3075" y="2728805"/>
            <a:ext cx="5625381" cy="309110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4330947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0"/>
            <a:ext cx="6483751" cy="433094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9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21B1D73-A264-4DF4-AEE5-F8FE30E62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6913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407226"/>
            <a:ext cx="4752166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3145" y="184171"/>
            <a:ext cx="5279918" cy="6484100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30601"/>
            <a:ext cx="10515600" cy="3798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Lorem ipsum obita veles assit, qui tenimusant et que non nobit, sedis essit aut enimillum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0848" y="6300788"/>
            <a:ext cx="904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55C0-41DE-4519-832E-51A05D92624B}" type="datetimeFigureOut">
              <a:rPr lang="nb-NO" smtClean="0"/>
              <a:t>29.09.2025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50" y="6300788"/>
            <a:ext cx="653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9300" y="6300788"/>
            <a:ext cx="444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21476-4396-495E-8480-42256029A3FD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62EF5CD4-249F-47B8-A5C6-E57B8F34E9E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378047" y="6300788"/>
            <a:ext cx="2446757" cy="3312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6603A225-F450-4040-99B0-0A05697C63E9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78047" y="6300788"/>
            <a:ext cx="2436122" cy="3312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059CBF14-B6D9-46F2-A0A2-30AF189F7334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78047" y="6300788"/>
            <a:ext cx="2457851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09" r:id="rId18"/>
    <p:sldLayoutId id="2147483710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84" indent="-171484" algn="l" defTabSz="914446" rtl="0" eaLnBrk="1" latinLnBrk="0" hangingPunct="1">
        <a:lnSpc>
          <a:spcPct val="125000"/>
        </a:lnSpc>
        <a:spcBef>
          <a:spcPts val="14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tudiebarometeret.no/" TargetMode="External"/><Relationship Id="rId2" Type="http://schemas.openxmlformats.org/officeDocument/2006/relationships/hyperlink" Target="https://hkdir.no/studiebarometeret/studiebarometeret-for-universiteter-og-hoyskole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hyperlink" Target="mailto:studiebarometeret_UH@hkdir.n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F63741-5674-B611-9F1F-16593EDDB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924816"/>
          </a:xfrm>
        </p:spPr>
        <p:txBody>
          <a:bodyPr>
            <a:normAutofit/>
          </a:bodyPr>
          <a:lstStyle/>
          <a:p>
            <a:r>
              <a:rPr lang="nb-NO" sz="3800" dirty="0"/>
              <a:t>Studiebarometeret 2025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EF72165-1D3A-B461-875D-078336B60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9813" y="4780722"/>
            <a:ext cx="6088751" cy="1855625"/>
          </a:xfrm>
        </p:spPr>
        <p:txBody>
          <a:bodyPr/>
          <a:lstStyle/>
          <a:p>
            <a:r>
              <a:rPr lang="en-US" sz="1800" dirty="0"/>
              <a:t>The national student survey on the quality of study </a:t>
            </a:r>
            <a:r>
              <a:rPr lang="en-US" sz="1800" dirty="0" err="1"/>
              <a:t>programmes</a:t>
            </a:r>
            <a:endParaRPr lang="en-US" sz="1800" dirty="0"/>
          </a:p>
          <a:p>
            <a:endParaRPr lang="nb-NO" sz="1800" dirty="0"/>
          </a:p>
        </p:txBody>
      </p:sp>
      <p:pic>
        <p:nvPicPr>
          <p:cNvPr id="6" name="Plassholder for bilde 5" descr="Et bilde som inneholder person, Menneskeansikt, smil, klær&#10;&#10;KI-generert innhold kan være feil.">
            <a:extLst>
              <a:ext uri="{FF2B5EF4-FFF2-40B4-BE49-F238E27FC236}">
                <a16:creationId xmlns:a16="http://schemas.microsoft.com/office/drawing/2014/main" id="{3C0E66F4-2275-6E04-766F-7539038001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134" b="13134"/>
          <a:stretch>
            <a:fillRect/>
          </a:stretch>
        </p:blipFill>
        <p:spPr/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717ACE9B-9829-F36F-D4A2-5D876DCA9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3243" y="5788046"/>
            <a:ext cx="28956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89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9DC5D2A-96FF-3286-86EE-02AD2DE75586}"/>
              </a:ext>
            </a:extLst>
          </p:cNvPr>
          <p:cNvSpPr/>
          <p:nvPr/>
        </p:nvSpPr>
        <p:spPr>
          <a:xfrm>
            <a:off x="-1" y="5872162"/>
            <a:ext cx="3143250" cy="985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899ACB5-7F97-A079-DF1D-00C3A4805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7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0FCE47-56A9-AD25-E874-2D865059B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More </a:t>
            </a:r>
            <a:r>
              <a:rPr lang="nb-NO" dirty="0" err="1"/>
              <a:t>information</a:t>
            </a:r>
            <a:r>
              <a:rPr lang="nb-NO" dirty="0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B4F6C4-887B-A251-7758-B17D1DEA003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600" dirty="0"/>
              <a:t>Read more about the survey at:</a:t>
            </a:r>
            <a:r>
              <a:rPr lang="nb-NO" sz="1600" dirty="0"/>
              <a:t> </a:t>
            </a:r>
            <a:r>
              <a:rPr lang="nb-NO" sz="1600" dirty="0">
                <a:hlinkClick r:id="rId2"/>
              </a:rPr>
              <a:t>Studiebarometeret for universiteter og høyskoler | HK-</a:t>
            </a:r>
            <a:r>
              <a:rPr lang="nb-NO" sz="1600" dirty="0" err="1">
                <a:hlinkClick r:id="rId2"/>
              </a:rPr>
              <a:t>dir</a:t>
            </a:r>
            <a:endParaRPr lang="nb-NO" sz="1600" dirty="0"/>
          </a:p>
          <a:p>
            <a:r>
              <a:rPr lang="nb-NO" sz="1600" dirty="0" err="1"/>
              <a:t>Results</a:t>
            </a:r>
            <a:r>
              <a:rPr lang="nb-NO" sz="1600" dirty="0"/>
              <a:t> from </a:t>
            </a:r>
            <a:r>
              <a:rPr lang="nb-NO" sz="1600" dirty="0" err="1"/>
              <a:t>previous</a:t>
            </a:r>
            <a:r>
              <a:rPr lang="nb-NO" sz="1600" dirty="0"/>
              <a:t> studies: </a:t>
            </a:r>
            <a:r>
              <a:rPr lang="nb-NO" sz="1600" dirty="0">
                <a:hlinkClick r:id="rId3"/>
              </a:rPr>
              <a:t>http://studiebarometeret.no</a:t>
            </a:r>
            <a:endParaRPr lang="nb-NO" sz="1600" dirty="0"/>
          </a:p>
          <a:p>
            <a:r>
              <a:rPr lang="en-US" sz="1600" dirty="0"/>
              <a:t>Any other questions? Feel free to contact HK-</a:t>
            </a:r>
            <a:r>
              <a:rPr lang="en-US" sz="1600" dirty="0" err="1"/>
              <a:t>dir</a:t>
            </a:r>
            <a:r>
              <a:rPr lang="en-US" sz="1600" dirty="0"/>
              <a:t> at</a:t>
            </a:r>
            <a:r>
              <a:rPr lang="nb-NO" sz="1600" dirty="0"/>
              <a:t>: </a:t>
            </a:r>
            <a:r>
              <a:rPr lang="nb-NO" sz="1600" dirty="0">
                <a:hlinkClick r:id="rId4"/>
              </a:rPr>
              <a:t>studiebarometeret_UH@hkdir.no</a:t>
            </a:r>
            <a:r>
              <a:rPr lang="nb-NO" sz="1600" dirty="0"/>
              <a:t> 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54E0880A-FD0F-6B35-12D1-5A38BD5BD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02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E09C83-A821-165E-4DF9-8478CF9F2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39"/>
            <a:ext cx="4498467" cy="4330947"/>
          </a:xfrm>
        </p:spPr>
        <p:txBody>
          <a:bodyPr/>
          <a:lstStyle/>
          <a:p>
            <a:r>
              <a:rPr lang="nb-NO" dirty="0"/>
              <a:t>The Student Survey (Studiebarometeret)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C2AD5F-6E62-655F-7C6A-C57B878473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6935" y="1318340"/>
            <a:ext cx="5781041" cy="4330947"/>
          </a:xfrm>
        </p:spPr>
        <p:txBody>
          <a:bodyPr/>
          <a:lstStyle/>
          <a:p>
            <a:r>
              <a:rPr lang="en-US" sz="1600" dirty="0"/>
              <a:t>A national survey which asks students whether they are satisfied with their study </a:t>
            </a:r>
            <a:r>
              <a:rPr lang="en-US" sz="1600" dirty="0" err="1"/>
              <a:t>programme</a:t>
            </a:r>
            <a:r>
              <a:rPr lang="en-US" sz="1600" dirty="0"/>
              <a:t>  </a:t>
            </a:r>
          </a:p>
          <a:p>
            <a:r>
              <a:rPr lang="en-US" sz="1600" dirty="0"/>
              <a:t>Norwegian Directorate for Higher Education and Skills (HK-</a:t>
            </a:r>
            <a:r>
              <a:rPr lang="en-US" sz="1600" dirty="0" err="1"/>
              <a:t>dir</a:t>
            </a:r>
            <a:r>
              <a:rPr lang="en-US" sz="1600" dirty="0"/>
              <a:t>) conducts the survey on behalf of the Ministry of Education and Research</a:t>
            </a:r>
          </a:p>
          <a:p>
            <a:r>
              <a:rPr lang="en-US" sz="1600" dirty="0"/>
              <a:t>The survey is sent to 2. and 5. year students from approx. 1800 study </a:t>
            </a:r>
            <a:r>
              <a:rPr lang="en-US" sz="1600" dirty="0" err="1"/>
              <a:t>programmes</a:t>
            </a:r>
            <a:endParaRPr lang="en-US" sz="1600" dirty="0"/>
          </a:p>
          <a:p>
            <a:r>
              <a:rPr lang="en-US" sz="1600" dirty="0"/>
              <a:t>The results are published on studiebarometeret.no</a:t>
            </a:r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8DB3B603-C207-421D-A988-51937B306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42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73185B-7D81-AA25-05A0-442A4FFC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covered in the survey include: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2E052E-09FD-3CAC-88B9-DF8E99BC10D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600" dirty="0"/>
              <a:t>Teaching and academic supervision</a:t>
            </a:r>
          </a:p>
          <a:p>
            <a:r>
              <a:rPr lang="en-US" sz="1600" dirty="0"/>
              <a:t>Motivation</a:t>
            </a:r>
          </a:p>
          <a:p>
            <a:r>
              <a:rPr lang="en-US" sz="1600" dirty="0"/>
              <a:t>Workload</a:t>
            </a:r>
          </a:p>
          <a:p>
            <a:r>
              <a:rPr lang="en-US" sz="1600" dirty="0"/>
              <a:t>The study environment</a:t>
            </a:r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1F31337C-BB6C-EE14-6426-D54A927C4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60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099EA2-2146-F286-E2E9-64167092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39"/>
            <a:ext cx="3928099" cy="4330947"/>
          </a:xfrm>
        </p:spPr>
        <p:txBody>
          <a:bodyPr/>
          <a:lstStyle/>
          <a:p>
            <a:r>
              <a:rPr lang="en-US" dirty="0"/>
              <a:t>How students answer the survey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5E66C9-6015-032B-19B0-316FB52EB7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96277" y="1318340"/>
            <a:ext cx="5905123" cy="4330947"/>
          </a:xfrm>
        </p:spPr>
        <p:txBody>
          <a:bodyPr/>
          <a:lstStyle/>
          <a:p>
            <a:r>
              <a:rPr lang="en-US" sz="1600" dirty="0"/>
              <a:t>A personal link to the survey is sent to 2. and 5. year students via email from 21 October</a:t>
            </a:r>
          </a:p>
          <a:p>
            <a:r>
              <a:rPr lang="en-US" sz="1600" dirty="0"/>
              <a:t>Students who do not respond to the email receive an invitation per SMS, and possibly a new email with a link to the survey</a:t>
            </a:r>
          </a:p>
          <a:p>
            <a:r>
              <a:rPr lang="en-US" sz="1600" dirty="0"/>
              <a:t>All information is treated confidentially, and data which may be used to identify respondents is never made public</a:t>
            </a:r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E72B2839-268D-5D68-DA39-981DC36C5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49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03ABEF-D803-9801-6682-ECBD78CC4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39"/>
            <a:ext cx="4426039" cy="4330947"/>
          </a:xfrm>
        </p:spPr>
        <p:txBody>
          <a:bodyPr/>
          <a:lstStyle/>
          <a:p>
            <a:r>
              <a:rPr lang="nb-NO" dirty="0" err="1"/>
              <a:t>Why</a:t>
            </a:r>
            <a:r>
              <a:rPr lang="nb-NO" dirty="0"/>
              <a:t> Studiebarometeret?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FB85FC-9647-20C0-F3AC-42F18F9938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31667" y="1318340"/>
            <a:ext cx="5826309" cy="4330947"/>
          </a:xfrm>
        </p:spPr>
        <p:txBody>
          <a:bodyPr/>
          <a:lstStyle/>
          <a:p>
            <a:r>
              <a:rPr lang="en-US" sz="1600" dirty="0"/>
              <a:t>Students are an important voice in the ongoing work to improve the quality of higher education!</a:t>
            </a:r>
          </a:p>
          <a:p>
            <a:r>
              <a:rPr lang="en-US" sz="1600" dirty="0"/>
              <a:t>Gives institutions useful information about students’ perception of the quality of higher education </a:t>
            </a:r>
          </a:p>
          <a:p>
            <a:r>
              <a:rPr lang="en-US" sz="1600" dirty="0"/>
              <a:t>Makes it possible to compare your study </a:t>
            </a:r>
            <a:r>
              <a:rPr lang="en-US" sz="1600" dirty="0" err="1"/>
              <a:t>programme</a:t>
            </a:r>
            <a:r>
              <a:rPr lang="en-US" sz="1600" dirty="0"/>
              <a:t> to  corresponding study </a:t>
            </a:r>
            <a:r>
              <a:rPr lang="en-US" sz="1600" dirty="0" err="1"/>
              <a:t>programmes</a:t>
            </a:r>
            <a:r>
              <a:rPr lang="en-US" sz="1600" dirty="0"/>
              <a:t> at other Norwegian institutions </a:t>
            </a:r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B992358D-7857-5ADE-70B5-C6081DF3A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25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B79EA2-0F20-3575-30D9-A6D13BD5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39"/>
            <a:ext cx="4235917" cy="4330947"/>
          </a:xfrm>
        </p:spPr>
        <p:txBody>
          <a:bodyPr/>
          <a:lstStyle/>
          <a:p>
            <a:r>
              <a:rPr lang="nb-NO" dirty="0"/>
              <a:t>Studiebarometeret as a </a:t>
            </a:r>
            <a:r>
              <a:rPr lang="nb-NO" dirty="0" err="1"/>
              <a:t>tool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9F8F85-07E3-3385-DDD2-7A004A636D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95453" y="1318340"/>
            <a:ext cx="5862523" cy="4330947"/>
          </a:xfrm>
        </p:spPr>
        <p:txBody>
          <a:bodyPr/>
          <a:lstStyle/>
          <a:p>
            <a:r>
              <a:rPr lang="en-US" sz="1600" dirty="0"/>
              <a:t>Use it as a tool in your own quality development and strategic planning!</a:t>
            </a:r>
          </a:p>
          <a:p>
            <a:r>
              <a:rPr lang="en-US" sz="1600" dirty="0"/>
              <a:t>Institutions get: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Anonymous raw data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Data at the institutional and study field level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Reports for each study </a:t>
            </a:r>
            <a:r>
              <a:rPr lang="en-US" sz="1600" dirty="0" err="1"/>
              <a:t>programme</a:t>
            </a:r>
            <a:endParaRPr lang="en-US" sz="1600" dirty="0"/>
          </a:p>
          <a:p>
            <a:r>
              <a:rPr lang="en-US" sz="1600" dirty="0" err="1"/>
              <a:t>Studiebarometeret</a:t>
            </a:r>
            <a:r>
              <a:rPr lang="en-US" sz="1600" dirty="0"/>
              <a:t> can complement your own surveys/analyses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Basis for further analyses (both quantitative and qualitative)</a:t>
            </a:r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4A2F2A4E-B212-17E0-3731-8AA18990C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52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95B6F0-60E3-F9F9-8212-C6A98032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4996408" cy="4330947"/>
          </a:xfrm>
        </p:spPr>
        <p:txBody>
          <a:bodyPr/>
          <a:lstStyle/>
          <a:p>
            <a:r>
              <a:rPr lang="nb-NO" dirty="0"/>
              <a:t>Studiebarometeret.no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82B27D-1455-71C2-2E2F-4731334AE2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318340"/>
            <a:ext cx="5261976" cy="4330947"/>
          </a:xfrm>
        </p:spPr>
        <p:txBody>
          <a:bodyPr/>
          <a:lstStyle/>
          <a:p>
            <a:r>
              <a:rPr lang="nb-NO" sz="1600" dirty="0"/>
              <a:t>Time-series data</a:t>
            </a:r>
          </a:p>
          <a:p>
            <a:r>
              <a:rPr lang="nb-NO" sz="1600" dirty="0" err="1"/>
              <a:t>Detailed</a:t>
            </a:r>
            <a:r>
              <a:rPr lang="nb-NO" sz="1600" dirty="0"/>
              <a:t> </a:t>
            </a:r>
            <a:r>
              <a:rPr lang="nb-NO" sz="1600" dirty="0" err="1"/>
              <a:t>view</a:t>
            </a:r>
            <a:r>
              <a:rPr lang="nb-NO" sz="1600" dirty="0"/>
              <a:t> </a:t>
            </a:r>
            <a:r>
              <a:rPr lang="nb-NO" sz="1600" dirty="0" err="1"/>
              <a:t>of</a:t>
            </a:r>
            <a:r>
              <a:rPr lang="nb-NO" sz="1600" dirty="0"/>
              <a:t> data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600" dirty="0" err="1"/>
              <a:t>Number</a:t>
            </a:r>
            <a:r>
              <a:rPr lang="nb-NO" sz="1600" dirty="0"/>
              <a:t> </a:t>
            </a:r>
            <a:r>
              <a:rPr lang="nb-NO" sz="1600" dirty="0" err="1"/>
              <a:t>of</a:t>
            </a:r>
            <a:r>
              <a:rPr lang="nb-NO" sz="1600" dirty="0"/>
              <a:t> </a:t>
            </a:r>
            <a:r>
              <a:rPr lang="nb-NO" sz="1600" dirty="0" err="1"/>
              <a:t>responses</a:t>
            </a:r>
            <a:r>
              <a:rPr lang="nb-NO" sz="1600" dirty="0"/>
              <a:t>, </a:t>
            </a:r>
            <a:r>
              <a:rPr lang="nb-NO" sz="1600" dirty="0" err="1"/>
              <a:t>response</a:t>
            </a:r>
            <a:r>
              <a:rPr lang="nb-NO" sz="1600" dirty="0"/>
              <a:t> </a:t>
            </a:r>
            <a:r>
              <a:rPr lang="nb-NO" sz="1600" dirty="0" err="1"/>
              <a:t>distribution</a:t>
            </a:r>
            <a:r>
              <a:rPr lang="nb-NO" sz="1600" dirty="0"/>
              <a:t>, standard </a:t>
            </a:r>
            <a:r>
              <a:rPr lang="nb-NO" sz="1600" dirty="0" err="1"/>
              <a:t>deviation</a:t>
            </a:r>
            <a:endParaRPr lang="nb-NO" sz="1600" dirty="0"/>
          </a:p>
          <a:p>
            <a:r>
              <a:rPr lang="nb-NO" sz="1600" dirty="0" err="1"/>
              <a:t>Combined</a:t>
            </a:r>
            <a:r>
              <a:rPr lang="nb-NO" sz="1600" dirty="0"/>
              <a:t> data for </a:t>
            </a:r>
            <a:r>
              <a:rPr lang="nb-NO" sz="1600" dirty="0" err="1"/>
              <a:t>two</a:t>
            </a:r>
            <a:r>
              <a:rPr lang="nb-NO" sz="1600" dirty="0"/>
              <a:t> </a:t>
            </a:r>
            <a:r>
              <a:rPr lang="nb-NO" sz="1600" dirty="0" err="1"/>
              <a:t>years</a:t>
            </a:r>
            <a:r>
              <a:rPr lang="nb-NO" sz="1600" dirty="0"/>
              <a:t> (</a:t>
            </a:r>
            <a:r>
              <a:rPr lang="nb-NO" sz="1600" dirty="0" err="1"/>
              <a:t>two</a:t>
            </a:r>
            <a:r>
              <a:rPr lang="nb-NO" sz="1600" dirty="0"/>
              <a:t> surveys)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err="1"/>
              <a:t>Programmes</a:t>
            </a:r>
            <a:r>
              <a:rPr lang="en-US" sz="1600" dirty="0"/>
              <a:t> with few respondents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Only last two years (most recent data)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Whether data has been combined shown in web portal</a:t>
            </a:r>
            <a:endParaRPr lang="nb-NO" sz="1600" dirty="0"/>
          </a:p>
          <a:p>
            <a:r>
              <a:rPr lang="nb-NO" sz="1600" dirty="0"/>
              <a:t>Norwegian and English </a:t>
            </a:r>
            <a:r>
              <a:rPr lang="nb-NO" sz="1600" dirty="0" err="1"/>
              <a:t>versions</a:t>
            </a:r>
            <a:r>
              <a:rPr lang="nb-NO" sz="1600" dirty="0"/>
              <a:t> </a:t>
            </a:r>
          </a:p>
          <a:p>
            <a:pPr lvl="0"/>
            <a:r>
              <a:rPr lang="nb-NO" sz="1600" dirty="0"/>
              <a:t>Questions </a:t>
            </a:r>
            <a:r>
              <a:rPr lang="nb-NO" sz="1600" dirty="0" err="1"/>
              <a:t>on</a:t>
            </a:r>
            <a:r>
              <a:rPr lang="nb-NO" sz="1600" dirty="0"/>
              <a:t> </a:t>
            </a:r>
            <a:r>
              <a:rPr lang="nb-NO" sz="1600" dirty="0" err="1"/>
              <a:t>work</a:t>
            </a:r>
            <a:r>
              <a:rPr lang="nb-NO" sz="1600" dirty="0"/>
              <a:t> </a:t>
            </a:r>
            <a:r>
              <a:rPr lang="nb-NO" sz="1600" dirty="0" err="1"/>
              <a:t>placement</a:t>
            </a:r>
            <a:r>
              <a:rPr lang="nb-NO" sz="1600" dirty="0"/>
              <a:t> </a:t>
            </a:r>
            <a:r>
              <a:rPr lang="nb-NO" sz="1600" dirty="0" err="1"/>
              <a:t>where</a:t>
            </a:r>
            <a:r>
              <a:rPr lang="nb-NO" sz="1600" dirty="0"/>
              <a:t> </a:t>
            </a:r>
            <a:r>
              <a:rPr lang="nb-NO" sz="1600" dirty="0" err="1"/>
              <a:t>applicable</a:t>
            </a:r>
            <a:endParaRPr lang="nb-NO" sz="1600" dirty="0"/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57D9750B-8CEB-FE6F-7870-242A4CBDF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52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A99656-9046-D06D-76A1-312F4D027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39"/>
            <a:ext cx="4040201" cy="4330947"/>
          </a:xfrm>
        </p:spPr>
        <p:txBody>
          <a:bodyPr/>
          <a:lstStyle/>
          <a:p>
            <a:r>
              <a:rPr lang="en-US" dirty="0"/>
              <a:t>A high response rate is important!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FAF271-CBB6-28B4-69A0-6AF582826A4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2246" y="1318340"/>
            <a:ext cx="6328667" cy="4330947"/>
          </a:xfrm>
        </p:spPr>
        <p:txBody>
          <a:bodyPr/>
          <a:lstStyle/>
          <a:p>
            <a:r>
              <a:rPr lang="en-US" sz="1600" dirty="0"/>
              <a:t>HK-</a:t>
            </a:r>
            <a:r>
              <a:rPr lang="en-US" sz="1600" dirty="0" err="1"/>
              <a:t>dir</a:t>
            </a:r>
            <a:r>
              <a:rPr lang="en-US" sz="1600" dirty="0"/>
              <a:t> needs help from the institutions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Assume a shared responsibility for the survey across the institution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Set internal goals for response rate</a:t>
            </a:r>
          </a:p>
          <a:p>
            <a:r>
              <a:rPr lang="en-US" sz="1600" dirty="0"/>
              <a:t>Make a plan for disseminating information about the survey</a:t>
            </a:r>
          </a:p>
          <a:p>
            <a:r>
              <a:rPr lang="en-US" sz="1600" dirty="0"/>
              <a:t>Institutions may follow the response rate in real time online</a:t>
            </a:r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595F7806-011E-EDE7-C156-F91F41AE4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4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AAE595-39EB-9D20-F795-B6ABD5A07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4344558" cy="4330947"/>
          </a:xfrm>
        </p:spPr>
        <p:txBody>
          <a:bodyPr/>
          <a:lstStyle/>
          <a:p>
            <a:r>
              <a:rPr lang="en-US" dirty="0"/>
              <a:t>Tips for increasing the response rate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B52B92-19F9-45EE-4F1C-14203EC14F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5865" y="1318340"/>
            <a:ext cx="5962111" cy="4330947"/>
          </a:xfrm>
        </p:spPr>
        <p:txBody>
          <a:bodyPr/>
          <a:lstStyle/>
          <a:p>
            <a:r>
              <a:rPr lang="nb-NO" sz="1600" dirty="0" err="1"/>
              <a:t>Create</a:t>
            </a:r>
            <a:r>
              <a:rPr lang="nb-NO" sz="1600" dirty="0"/>
              <a:t> a </a:t>
            </a:r>
            <a:r>
              <a:rPr lang="nb-NO" sz="1600" dirty="0" err="1"/>
              <a:t>competitive</a:t>
            </a:r>
            <a:r>
              <a:rPr lang="nb-NO" sz="1600" dirty="0"/>
              <a:t> </a:t>
            </a:r>
            <a:r>
              <a:rPr lang="nb-NO" sz="1600" dirty="0" err="1"/>
              <a:t>environment</a:t>
            </a:r>
            <a:r>
              <a:rPr lang="nb-NO" sz="1600" dirty="0"/>
              <a:t> at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/>
              <a:t>institution</a:t>
            </a:r>
            <a:r>
              <a:rPr lang="nb-NO" sz="1600" dirty="0"/>
              <a:t>!</a:t>
            </a:r>
          </a:p>
          <a:p>
            <a:r>
              <a:rPr lang="nb-NO" sz="1600" dirty="0"/>
              <a:t>Information to </a:t>
            </a:r>
            <a:r>
              <a:rPr lang="nb-NO" sz="1600" u="sng" dirty="0"/>
              <a:t>all</a:t>
            </a:r>
            <a:r>
              <a:rPr lang="nb-NO" sz="1600" dirty="0"/>
              <a:t> </a:t>
            </a:r>
            <a:r>
              <a:rPr lang="nb-NO" sz="1600" dirty="0" err="1"/>
              <a:t>programme</a:t>
            </a:r>
            <a:r>
              <a:rPr lang="nb-NO" sz="1600" dirty="0"/>
              <a:t> </a:t>
            </a:r>
            <a:r>
              <a:rPr lang="nb-NO" sz="1600" dirty="0" err="1"/>
              <a:t>coordinators</a:t>
            </a:r>
            <a:r>
              <a:rPr lang="nb-NO" sz="1600" dirty="0"/>
              <a:t> and </a:t>
            </a:r>
            <a:r>
              <a:rPr lang="nb-NO" sz="1600" dirty="0" err="1"/>
              <a:t>academic</a:t>
            </a:r>
            <a:r>
              <a:rPr lang="nb-NO" sz="1600" dirty="0"/>
              <a:t> staff</a:t>
            </a:r>
          </a:p>
          <a:p>
            <a:r>
              <a:rPr lang="nb-NO" sz="1600" dirty="0" err="1"/>
              <a:t>Inform</a:t>
            </a:r>
            <a:r>
              <a:rPr lang="nb-NO" sz="1600" dirty="0"/>
              <a:t> students </a:t>
            </a:r>
            <a:r>
              <a:rPr lang="nb-NO" sz="1600" dirty="0" err="1"/>
              <a:t>about</a:t>
            </a:r>
            <a:r>
              <a:rPr lang="nb-NO" sz="1600" dirty="0"/>
              <a:t> </a:t>
            </a:r>
            <a:r>
              <a:rPr lang="nb-NO" sz="1600" dirty="0" err="1"/>
              <a:t>the</a:t>
            </a:r>
            <a:r>
              <a:rPr lang="nb-NO" sz="1600" dirty="0"/>
              <a:t> survey in </a:t>
            </a:r>
            <a:r>
              <a:rPr lang="nb-NO" sz="1600" dirty="0" err="1"/>
              <a:t>lectures</a:t>
            </a:r>
            <a:endParaRPr lang="nb-NO" sz="1600" dirty="0"/>
          </a:p>
          <a:p>
            <a:r>
              <a:rPr lang="nb-NO" sz="1600" dirty="0" err="1"/>
              <a:t>Spread</a:t>
            </a:r>
            <a:r>
              <a:rPr lang="nb-NO" sz="1600" dirty="0"/>
              <a:t> </a:t>
            </a:r>
            <a:r>
              <a:rPr lang="nb-NO" sz="1600" dirty="0" err="1"/>
              <a:t>information</a:t>
            </a:r>
            <a:r>
              <a:rPr lang="nb-NO" sz="1600" dirty="0"/>
              <a:t> via </a:t>
            </a:r>
            <a:r>
              <a:rPr lang="nb-NO" sz="1600" dirty="0" err="1"/>
              <a:t>internal</a:t>
            </a:r>
            <a:r>
              <a:rPr lang="nb-NO" sz="1600" dirty="0"/>
              <a:t> </a:t>
            </a:r>
            <a:r>
              <a:rPr lang="nb-NO" sz="1600" dirty="0" err="1"/>
              <a:t>information</a:t>
            </a:r>
            <a:r>
              <a:rPr lang="nb-NO" sz="1600" dirty="0"/>
              <a:t> </a:t>
            </a:r>
            <a:r>
              <a:rPr lang="nb-NO" sz="1600" dirty="0" err="1"/>
              <a:t>channels</a:t>
            </a:r>
            <a:r>
              <a:rPr lang="nb-NO" sz="1600" dirty="0"/>
              <a:t> and </a:t>
            </a:r>
            <a:r>
              <a:rPr lang="nb-NO" sz="1600" dirty="0" err="1"/>
              <a:t>notice</a:t>
            </a:r>
            <a:r>
              <a:rPr lang="nb-NO" sz="1600" dirty="0"/>
              <a:t> </a:t>
            </a:r>
            <a:r>
              <a:rPr lang="nb-NO" sz="1600" dirty="0" err="1"/>
              <a:t>boards</a:t>
            </a:r>
            <a:r>
              <a:rPr lang="nb-NO" sz="1600" dirty="0"/>
              <a:t>. </a:t>
            </a:r>
            <a:r>
              <a:rPr lang="nb-NO" sz="1600" dirty="0" err="1"/>
              <a:t>Use</a:t>
            </a:r>
            <a:r>
              <a:rPr lang="nb-NO" sz="1600" dirty="0"/>
              <a:t> HK-</a:t>
            </a:r>
            <a:r>
              <a:rPr lang="nb-NO" sz="1600" dirty="0" err="1"/>
              <a:t>dir’s</a:t>
            </a:r>
            <a:r>
              <a:rPr lang="nb-NO" sz="1600" dirty="0"/>
              <a:t> posters and flyers</a:t>
            </a:r>
          </a:p>
          <a:p>
            <a:r>
              <a:rPr lang="en-US" sz="1600" dirty="0"/>
              <a:t>Close cooperation between student representatives and staff on spreading information increases the response rate</a:t>
            </a:r>
            <a:r>
              <a:rPr lang="nb-NO" sz="1600" dirty="0"/>
              <a:t>!</a:t>
            </a:r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D94F7338-E266-539D-58C3-7233BCD50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80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171B4E"/>
      </a:dk2>
      <a:lt2>
        <a:srgbClr val="A2A4A5"/>
      </a:lt2>
      <a:accent1>
        <a:srgbClr val="E72F72"/>
      </a:accent1>
      <a:accent2>
        <a:srgbClr val="0025A0"/>
      </a:accent2>
      <a:accent3>
        <a:srgbClr val="EA591D"/>
      </a:accent3>
      <a:accent4>
        <a:srgbClr val="630879"/>
      </a:accent4>
      <a:accent5>
        <a:srgbClr val="FF8C43"/>
      </a:accent5>
      <a:accent6>
        <a:srgbClr val="A80037"/>
      </a:accent6>
      <a:hlink>
        <a:srgbClr val="0563C1"/>
      </a:hlink>
      <a:folHlink>
        <a:srgbClr val="954F72"/>
      </a:folHlink>
    </a:clrScheme>
    <a:fontScheme name="Custom 185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kdir_PPTmal (2)" id="{A2386AF0-1417-449D-9C68-F121F03B123F}" vid="{5CC77926-A5A4-41B6-9DBF-A66DD500515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348BFD021724488FDCB7305C649051" ma:contentTypeVersion="4" ma:contentTypeDescription="Opprett et nytt dokument." ma:contentTypeScope="" ma:versionID="a55c5ad81c13001ebcea46161ea02b23">
  <xsd:schema xmlns:xsd="http://www.w3.org/2001/XMLSchema" xmlns:xs="http://www.w3.org/2001/XMLSchema" xmlns:p="http://schemas.microsoft.com/office/2006/metadata/properties" xmlns:ns2="c4cbc670-a92b-46c1-8214-8e878f1d3f20" targetNamespace="http://schemas.microsoft.com/office/2006/metadata/properties" ma:root="true" ma:fieldsID="c9a7b0e7c6c3911efcb927db5d9fad06" ns2:_="">
    <xsd:import namespace="c4cbc670-a92b-46c1-8214-8e878f1d3f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cbc670-a92b-46c1-8214-8e878f1d3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ED690D-3141-4AA0-A733-B72A92DBE7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C4FFEC-4AC9-4BC4-A62C-6ACEF00C02A9}">
  <ds:schemaRefs>
    <ds:schemaRef ds:uri="http://purl.org/dc/terms/"/>
    <ds:schemaRef ds:uri="http://schemas.microsoft.com/office/2006/documentManagement/types"/>
    <ds:schemaRef ds:uri="http://purl.org/dc/elements/1.1/"/>
    <ds:schemaRef ds:uri="c4cbc670-a92b-46c1-8214-8e878f1d3f20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648F8D8-B5A6-4437-8B9F-C6C076C802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cbc670-a92b-46c1-8214-8e878f1d3f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HK-dir PowerPoint-mal (blank mal)</Template>
  <TotalTime>19</TotalTime>
  <Words>483</Words>
  <Application>Microsoft Macintosh PowerPoint</Application>
  <PresentationFormat>Widescreen</PresentationFormat>
  <Paragraphs>54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9" baseType="lpstr">
      <vt:lpstr>Courier New</vt:lpstr>
      <vt:lpstr>Poppins Medium</vt:lpstr>
      <vt:lpstr>Arial</vt:lpstr>
      <vt:lpstr>Poppins SemiBold</vt:lpstr>
      <vt:lpstr>Poppins Bold</vt:lpstr>
      <vt:lpstr>Poppins</vt:lpstr>
      <vt:lpstr>Calibri</vt:lpstr>
      <vt:lpstr>Office-tema</vt:lpstr>
      <vt:lpstr>Studiebarometeret 2025</vt:lpstr>
      <vt:lpstr>The Student Survey (Studiebarometeret)</vt:lpstr>
      <vt:lpstr>Topics covered in the survey include:</vt:lpstr>
      <vt:lpstr>How students answer the survey</vt:lpstr>
      <vt:lpstr>Why Studiebarometeret?</vt:lpstr>
      <vt:lpstr>Studiebarometeret as a tool</vt:lpstr>
      <vt:lpstr>Studiebarometeret.no</vt:lpstr>
      <vt:lpstr>A high response rate is important!</vt:lpstr>
      <vt:lpstr>Tips for increasing the response rate</vt:lpstr>
      <vt:lpstr>PowerPoint-presentasjon</vt:lpstr>
      <vt:lpstr>More information?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Pia Elisabeth Ianke</dc:creator>
  <cp:lastModifiedBy>Anne Katrine Rognerud</cp:lastModifiedBy>
  <cp:revision>1</cp:revision>
  <dcterms:created xsi:type="dcterms:W3CDTF">2025-09-25T12:32:13Z</dcterms:created>
  <dcterms:modified xsi:type="dcterms:W3CDTF">2025-09-29T10:25:06Z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0x01010062348BFD021724488FDCB7305C649051</vt:lpwstr>
  </property>
  <property fmtid="{D5CDD505-2E9C-101B-9397-08002B2CF9AE}" pid="3" name="MSIP_Label_e96e116a-ae70-4e3d-be7e-d31ac0727b31_Enabled">
    <vt:lpwstr>true</vt:lpwstr>
  </property>
  <property fmtid="{D5CDD505-2E9C-101B-9397-08002B2CF9AE}" pid="4" name="MSIP_Label_e96e116a-ae70-4e3d-be7e-d31ac0727b31_SetDate">
    <vt:lpwstr>2021-06-28T17:00:56Z</vt:lpwstr>
  </property>
  <property fmtid="{D5CDD505-2E9C-101B-9397-08002B2CF9AE}" pid="5" name="MSIP_Label_e96e116a-ae70-4e3d-be7e-d31ac0727b31_Method">
    <vt:lpwstr>Privileged</vt:lpwstr>
  </property>
  <property fmtid="{D5CDD505-2E9C-101B-9397-08002B2CF9AE}" pid="6" name="MSIP_Label_e96e116a-ae70-4e3d-be7e-d31ac0727b31_Name">
    <vt:lpwstr>Åpen</vt:lpwstr>
  </property>
  <property fmtid="{D5CDD505-2E9C-101B-9397-08002B2CF9AE}" pid="7" name="MSIP_Label_e96e116a-ae70-4e3d-be7e-d31ac0727b31_SiteId">
    <vt:lpwstr>e21a9bd2-dcf8-44df-83fa-aa16c3e0af23</vt:lpwstr>
  </property>
  <property fmtid="{D5CDD505-2E9C-101B-9397-08002B2CF9AE}" pid="8" name="MSIP_Label_e96e116a-ae70-4e3d-be7e-d31ac0727b31_ActionId">
    <vt:lpwstr>18ece5d3-d9b8-4867-a5a7-aba96a43a3a7</vt:lpwstr>
  </property>
  <property fmtid="{D5CDD505-2E9C-101B-9397-08002B2CF9AE}" pid="9" name="MSIP_Label_e96e116a-ae70-4e3d-be7e-d31ac0727b31_ContentBits">
    <vt:lpwstr>0</vt:lpwstr>
  </property>
  <property fmtid="{D5CDD505-2E9C-101B-9397-08002B2CF9AE}" pid="10" name="MSIP_Label_4012811f-b717-4099-a412-3cacd3519ab9_Enabled">
    <vt:lpwstr>true</vt:lpwstr>
  </property>
  <property fmtid="{D5CDD505-2E9C-101B-9397-08002B2CF9AE}" pid="11" name="MSIP_Label_4012811f-b717-4099-a412-3cacd3519ab9_SetDate">
    <vt:lpwstr>2025-09-25T12:42:57Z</vt:lpwstr>
  </property>
  <property fmtid="{D5CDD505-2E9C-101B-9397-08002B2CF9AE}" pid="12" name="MSIP_Label_4012811f-b717-4099-a412-3cacd3519ab9_Method">
    <vt:lpwstr>Privileged</vt:lpwstr>
  </property>
  <property fmtid="{D5CDD505-2E9C-101B-9397-08002B2CF9AE}" pid="13" name="MSIP_Label_4012811f-b717-4099-a412-3cacd3519ab9_Name">
    <vt:lpwstr>Åpen</vt:lpwstr>
  </property>
  <property fmtid="{D5CDD505-2E9C-101B-9397-08002B2CF9AE}" pid="14" name="MSIP_Label_4012811f-b717-4099-a412-3cacd3519ab9_SiteId">
    <vt:lpwstr>1ec46890-73f8-4a2a-9b2c-9a6611f1c922</vt:lpwstr>
  </property>
  <property fmtid="{D5CDD505-2E9C-101B-9397-08002B2CF9AE}" pid="15" name="MSIP_Label_4012811f-b717-4099-a412-3cacd3519ab9_ActionId">
    <vt:lpwstr>e47acf78-e4ea-4669-8b7d-366b588c32f7</vt:lpwstr>
  </property>
  <property fmtid="{D5CDD505-2E9C-101B-9397-08002B2CF9AE}" pid="16" name="MSIP_Label_4012811f-b717-4099-a412-3cacd3519ab9_ContentBits">
    <vt:lpwstr>0</vt:lpwstr>
  </property>
  <property fmtid="{D5CDD505-2E9C-101B-9397-08002B2CF9AE}" pid="17" name="MSIP_Label_4012811f-b717-4099-a412-3cacd3519ab9_Tag">
    <vt:lpwstr>10, 0, 1, 1</vt:lpwstr>
  </property>
</Properties>
</file>