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0" r:id="rId4"/>
  </p:sldMasterIdLst>
  <p:notesMasterIdLst>
    <p:notesMasterId r:id="rId13"/>
  </p:notesMasterIdLst>
  <p:handoutMasterIdLst>
    <p:handoutMasterId r:id="rId14"/>
  </p:handoutMasterIdLst>
  <p:sldIdLst>
    <p:sldId id="256" r:id="rId5"/>
    <p:sldId id="335" r:id="rId6"/>
    <p:sldId id="328" r:id="rId7"/>
    <p:sldId id="340" r:id="rId8"/>
    <p:sldId id="341" r:id="rId9"/>
    <p:sldId id="295" r:id="rId10"/>
    <p:sldId id="336" r:id="rId11"/>
    <p:sldId id="342" r:id="rId12"/>
  </p:sldIdLst>
  <p:sldSz cx="12192000" cy="6858000"/>
  <p:notesSz cx="6669088" cy="9753600"/>
  <p:embeddedFontLst>
    <p:embeddedFont>
      <p:font typeface="Poppins" panose="00000500000000000000" pitchFamily="2" charset="0"/>
      <p:regular r:id="rId15"/>
      <p:bold r:id="rId16"/>
      <p:italic r:id="rId17"/>
      <p:boldItalic r:id="rId18"/>
    </p:embeddedFont>
    <p:embeddedFont>
      <p:font typeface="Poppins Bold" panose="00000800000000000000" charset="0"/>
      <p:bold r:id="rId19"/>
    </p:embeddedFont>
    <p:embeddedFont>
      <p:font typeface="Poppins Medium" panose="00000600000000000000" pitchFamily="2" charset="0"/>
      <p:regular r:id="rId20"/>
      <p:italic r:id="rId21"/>
    </p:embeddedFont>
    <p:embeddedFont>
      <p:font typeface="Poppins SemiBold" panose="00000700000000000000" pitchFamily="2" charset="0"/>
      <p:bold r:id="rId22"/>
      <p:boldItalic r:id="rId23"/>
    </p:embeddedFont>
  </p:embeddedFont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553627-D66D-136A-1EBE-1F1656A1BAC9}" name="Magnus Løken Bain" initials="MB" userId="S::mlb_forskningsradet.no#ext#@hkdirektoratet.onmicrosoft.com::ca4de18a-93db-4388-acf0-e3e2394fa14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gnus Løken Bain" initials="MLB" lastIdx="7" clrIdx="0">
    <p:extLst>
      <p:ext uri="{19B8F6BF-5375-455C-9EA6-DF929625EA0E}">
        <p15:presenceInfo xmlns:p15="http://schemas.microsoft.com/office/powerpoint/2012/main" userId="S::mlb@forskningsradet.no::30f35f45-b3d8-453d-824a-4323a297f58b" providerId="AD"/>
      </p:ext>
    </p:extLst>
  </p:cmAuthor>
  <p:cmAuthor id="2" name="Hege Toje" initials="HT" lastIdx="6" clrIdx="1">
    <p:extLst>
      <p:ext uri="{19B8F6BF-5375-455C-9EA6-DF929625EA0E}">
        <p15:presenceInfo xmlns:p15="http://schemas.microsoft.com/office/powerpoint/2012/main" userId="S::hege.toje@hkdir.no::89b696c7-3954-4d32-b4e8-f7b4fcce72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FFFFF"/>
    <a:srgbClr val="1D3461"/>
    <a:srgbClr val="F9952E"/>
    <a:srgbClr val="2545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EBCA15-69D0-F626-B06A-509D4641B719}" v="6" dt="2024-11-08T09:51:24.5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984"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theme" Target="theme/theme1.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DE294989-C8A2-9944-B33A-3805D206457B}"/>
              </a:ext>
            </a:extLst>
          </p:cNvPr>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13204462-82F8-1E4C-A77A-3BDFFD8B1F38}"/>
              </a:ext>
            </a:extLst>
          </p:cNvPr>
          <p:cNvSpPr>
            <a:spLocks noGrp="1"/>
          </p:cNvSpPr>
          <p:nvPr>
            <p:ph type="dt" sz="quarter" idx="1"/>
          </p:nvPr>
        </p:nvSpPr>
        <p:spPr>
          <a:xfrm>
            <a:off x="3777607" y="0"/>
            <a:ext cx="2889938" cy="489374"/>
          </a:xfrm>
          <a:prstGeom prst="rect">
            <a:avLst/>
          </a:prstGeom>
        </p:spPr>
        <p:txBody>
          <a:bodyPr vert="horz" lIns="91440" tIns="45720" rIns="91440" bIns="45720" rtlCol="0"/>
          <a:lstStyle>
            <a:lvl1pPr algn="r">
              <a:defRPr sz="1200"/>
            </a:lvl1pPr>
          </a:lstStyle>
          <a:p>
            <a:fld id="{ACA49B6B-994D-4945-85D1-5A2C271B2AC5}" type="datetimeFigureOut">
              <a:rPr lang="nb-NO" smtClean="0"/>
              <a:t>08.11.2024</a:t>
            </a:fld>
            <a:endParaRPr lang="nb-NO"/>
          </a:p>
        </p:txBody>
      </p:sp>
      <p:sp>
        <p:nvSpPr>
          <p:cNvPr id="4" name="Plassholder for bunntekst 3">
            <a:extLst>
              <a:ext uri="{FF2B5EF4-FFF2-40B4-BE49-F238E27FC236}">
                <a16:creationId xmlns:a16="http://schemas.microsoft.com/office/drawing/2014/main" id="{6ADFCA9A-C100-8244-9316-7D3FFF59926B}"/>
              </a:ext>
            </a:extLst>
          </p:cNvPr>
          <p:cNvSpPr>
            <a:spLocks noGrp="1"/>
          </p:cNvSpPr>
          <p:nvPr>
            <p:ph type="ftr" sz="quarter" idx="2"/>
          </p:nvPr>
        </p:nvSpPr>
        <p:spPr>
          <a:xfrm>
            <a:off x="0" y="9264228"/>
            <a:ext cx="2889938" cy="489373"/>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6EA18EF3-140A-8D4B-BADF-31442AA2CE01}"/>
              </a:ext>
            </a:extLst>
          </p:cNvPr>
          <p:cNvSpPr>
            <a:spLocks noGrp="1"/>
          </p:cNvSpPr>
          <p:nvPr>
            <p:ph type="sldNum" sz="quarter" idx="3"/>
          </p:nvPr>
        </p:nvSpPr>
        <p:spPr>
          <a:xfrm>
            <a:off x="3777607" y="9264228"/>
            <a:ext cx="2889938" cy="489373"/>
          </a:xfrm>
          <a:prstGeom prst="rect">
            <a:avLst/>
          </a:prstGeom>
        </p:spPr>
        <p:txBody>
          <a:bodyPr vert="horz" lIns="91440" tIns="45720" rIns="91440" bIns="45720" rtlCol="0" anchor="b"/>
          <a:lstStyle>
            <a:lvl1pPr algn="r">
              <a:defRPr sz="1200"/>
            </a:lvl1pPr>
          </a:lstStyle>
          <a:p>
            <a:fld id="{399FA841-02E7-974F-9C83-CA4B8F6E8647}" type="slidenum">
              <a:rPr lang="nb-NO" smtClean="0"/>
              <a:t>‹#›</a:t>
            </a:fld>
            <a:endParaRPr lang="nb-NO"/>
          </a:p>
        </p:txBody>
      </p:sp>
    </p:spTree>
    <p:extLst>
      <p:ext uri="{BB962C8B-B14F-4D97-AF65-F5344CB8AC3E}">
        <p14:creationId xmlns:p14="http://schemas.microsoft.com/office/powerpoint/2010/main" val="3867315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6D86E2B5-7791-3245-BBAD-AD2762BAF4AE}" type="datetimeFigureOut">
              <a:rPr lang="nb-NO" smtClean="0"/>
              <a:t>08.11.2024</a:t>
            </a:fld>
            <a:endParaRPr lang="nb-NO"/>
          </a:p>
        </p:txBody>
      </p:sp>
      <p:sp>
        <p:nvSpPr>
          <p:cNvPr id="4" name="Plassholder for lysbilde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957D9261-7C90-3B4D-AB9A-060167C752FD}" type="slidenum">
              <a:rPr lang="nb-NO" smtClean="0"/>
              <a:t>‹#›</a:t>
            </a:fld>
            <a:endParaRPr lang="nb-NO"/>
          </a:p>
        </p:txBody>
      </p:sp>
    </p:spTree>
    <p:extLst>
      <p:ext uri="{BB962C8B-B14F-4D97-AF65-F5344CB8AC3E}">
        <p14:creationId xmlns:p14="http://schemas.microsoft.com/office/powerpoint/2010/main" val="3415250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57D9261-7C90-3B4D-AB9A-060167C752FD}" type="slidenum">
              <a:rPr lang="nb-NO" smtClean="0"/>
              <a:t>1</a:t>
            </a:fld>
            <a:endParaRPr lang="nb-NO"/>
          </a:p>
        </p:txBody>
      </p:sp>
    </p:spTree>
    <p:extLst>
      <p:ext uri="{BB962C8B-B14F-4D97-AF65-F5344CB8AC3E}">
        <p14:creationId xmlns:p14="http://schemas.microsoft.com/office/powerpoint/2010/main" val="2853849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en-US" sz="2800" b="1"/>
              <a:t>National threat assessments: </a:t>
            </a:r>
            <a:r>
              <a:rPr lang="en-US" sz="2800"/>
              <a:t>For several years, it has been pointed out that the Norwegian knowledge sector has increasingly become a target for foreign intelligence. The northern areas and the Norwegian research community in marine technology are particularly vulnerable. Additionally, the national threat assessments highlight Russia, China, Iran, and Pakistan as countries of concern. China is considered a very important partner country in research and higher education, and it is a country with which the Norwegian knowledge sector has largely sought to collaborate.</a:t>
            </a:r>
          </a:p>
          <a:p>
            <a:endParaRPr lang="en-US" sz="2800"/>
          </a:p>
          <a:p>
            <a:r>
              <a:rPr lang="en-US" sz="2800" b="1"/>
              <a:t>International concern:</a:t>
            </a:r>
            <a:r>
              <a:rPr lang="en-US" sz="2800"/>
              <a:t> Over several years, there has been growing concern about knowledge collaboration, particularly with China but also with other countries, in terms of reciprocity and integrity. In response to this concern, many countries have been working to increase awareness around security and ethics in international cooperation.</a:t>
            </a:r>
          </a:p>
          <a:p>
            <a:endParaRPr lang="en-US" sz="2800"/>
          </a:p>
          <a:p>
            <a:r>
              <a:rPr lang="en-US" sz="2800" b="1"/>
              <a:t>Mandate from the Ministry of Education:</a:t>
            </a:r>
            <a:r>
              <a:rPr lang="en-US" sz="2800"/>
              <a:t> HK-dir and the Research Council of Norway were tasked with developing guidelines for responsible international cooperation. The guidelines were developed in close collaboration with the knowledge sector and relevant authorities in the field, including security authorities.</a:t>
            </a:r>
          </a:p>
          <a:p>
            <a:endParaRPr lang="en-US" sz="2800"/>
          </a:p>
          <a:p>
            <a:r>
              <a:rPr lang="en-US" sz="2800" b="1"/>
              <a:t>Guidelines from other countries:</a:t>
            </a:r>
            <a:r>
              <a:rPr lang="en-US" sz="2800"/>
              <a:t> We are not alone in this effort and have benefited from the work of the Swedes, the Dutch, and the Danes in this area. Guidelines and tools for responsible international knowledge cooperation have been developed with a particular focus on the EU's toolkit; 'Tackling R&amp;I Foreign interference.' One of the directives from the Ministry of Education to the Research Council of Norway and HK-dir was that the guidelines should be aligned with the EU framework to avoid creating unnecessary obstacles for Norwegian knowledge institutions.</a:t>
            </a:r>
          </a:p>
          <a:p>
            <a:endParaRPr lang="nb-NO"/>
          </a:p>
        </p:txBody>
      </p:sp>
      <p:sp>
        <p:nvSpPr>
          <p:cNvPr id="4" name="Plassholder for lysbildenummer 3"/>
          <p:cNvSpPr>
            <a:spLocks noGrp="1"/>
          </p:cNvSpPr>
          <p:nvPr>
            <p:ph type="sldNum" sz="quarter" idx="5"/>
          </p:nvPr>
        </p:nvSpPr>
        <p:spPr/>
        <p:txBody>
          <a:bodyPr/>
          <a:lstStyle/>
          <a:p>
            <a:fld id="{957D9261-7C90-3B4D-AB9A-060167C752FD}" type="slidenum">
              <a:rPr lang="nb-NO" smtClean="0"/>
              <a:t>2</a:t>
            </a:fld>
            <a:endParaRPr lang="nb-NO"/>
          </a:p>
        </p:txBody>
      </p:sp>
    </p:spTree>
    <p:extLst>
      <p:ext uri="{BB962C8B-B14F-4D97-AF65-F5344CB8AC3E}">
        <p14:creationId xmlns:p14="http://schemas.microsoft.com/office/powerpoint/2010/main" val="1582235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a:t>"The guidelines base their definition of responsibility on current Norwegian legislation and a principle of responsibility as defined in the Panorama Strategy, which is the government's strategy for knowledge cooperation with strategic partner countries outside Europe. Responsibility in the Panorama Strategy is defined along two axes: academic values on one side and national interests/security interests on the other.</a:t>
            </a:r>
            <a:endParaRPr lang="nb-NO"/>
          </a:p>
        </p:txBody>
      </p:sp>
      <p:sp>
        <p:nvSpPr>
          <p:cNvPr id="4" name="Plassholder for lysbildenummer 3"/>
          <p:cNvSpPr>
            <a:spLocks noGrp="1"/>
          </p:cNvSpPr>
          <p:nvPr>
            <p:ph type="sldNum" sz="quarter" idx="5"/>
          </p:nvPr>
        </p:nvSpPr>
        <p:spPr/>
        <p:txBody>
          <a:bodyPr/>
          <a:lstStyle/>
          <a:p>
            <a:fld id="{957D9261-7C90-3B4D-AB9A-060167C752FD}" type="slidenum">
              <a:rPr lang="nb-NO" smtClean="0"/>
              <a:t>3</a:t>
            </a:fld>
            <a:endParaRPr lang="nb-NO"/>
          </a:p>
        </p:txBody>
      </p:sp>
    </p:spTree>
    <p:extLst>
      <p:ext uri="{BB962C8B-B14F-4D97-AF65-F5344CB8AC3E}">
        <p14:creationId xmlns:p14="http://schemas.microsoft.com/office/powerpoint/2010/main" val="548505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a:p>
            <a:r>
              <a:rPr lang="nb-NO"/>
              <a:t>Retningslinjene er: </a:t>
            </a:r>
          </a:p>
          <a:p>
            <a:endParaRPr lang="nb-NO"/>
          </a:p>
          <a:p>
            <a:r>
              <a:rPr lang="en-US" b="1"/>
              <a:t>The guidelines are:</a:t>
            </a:r>
            <a:endParaRPr lang="en-US"/>
          </a:p>
          <a:p>
            <a:pPr>
              <a:buFont typeface="Arial" panose="020B0604020202020204" pitchFamily="34" charset="0"/>
              <a:buChar char="•"/>
            </a:pPr>
            <a:r>
              <a:rPr lang="en-US"/>
              <a:t>Thematically oriented and structured according to the activities involved in international cooperation, such as planning research and educational collaborations, student exchanges, visiting researchers, digital collaboration, and export control for knowledge transfer.</a:t>
            </a:r>
          </a:p>
          <a:p>
            <a:r>
              <a:rPr lang="en-US" b="1"/>
              <a:t>Target audiences:</a:t>
            </a:r>
            <a:r>
              <a:rPr lang="en-US"/>
              <a:t> The guidelines are designed with the understanding that professional environments and management/administration have different tasks and responsibilities. Therefore, each area provides two different sets of recommendations for management/administration and the professional environment.</a:t>
            </a:r>
          </a:p>
          <a:p>
            <a:r>
              <a:rPr lang="en-US" b="1"/>
              <a:t>Web portal and report:</a:t>
            </a:r>
            <a:r>
              <a:rPr lang="en-US"/>
              <a:t> The guidelines are available in two formats: as a report and as a web portal. The difference between the two is that the web portal is based on the report but features a condensed format. The web portal will be updated with links and new resources over time.</a:t>
            </a:r>
          </a:p>
          <a:p>
            <a:r>
              <a:rPr lang="en-US" b="1"/>
              <a:t>Language:</a:t>
            </a:r>
            <a:r>
              <a:rPr lang="en-US"/>
              <a:t> Both the report and the website are available in Norwegian and English to ensure accessibility for English-speaking staff and international collaborators.</a:t>
            </a:r>
          </a:p>
        </p:txBody>
      </p:sp>
      <p:sp>
        <p:nvSpPr>
          <p:cNvPr id="4" name="Plassholder for lysbildenummer 3"/>
          <p:cNvSpPr>
            <a:spLocks noGrp="1"/>
          </p:cNvSpPr>
          <p:nvPr>
            <p:ph type="sldNum" sz="quarter" idx="5"/>
          </p:nvPr>
        </p:nvSpPr>
        <p:spPr/>
        <p:txBody>
          <a:bodyPr/>
          <a:lstStyle/>
          <a:p>
            <a:fld id="{957D9261-7C90-3B4D-AB9A-060167C752FD}" type="slidenum">
              <a:rPr lang="nb-NO" smtClean="0"/>
              <a:t>4</a:t>
            </a:fld>
            <a:endParaRPr lang="nb-NO"/>
          </a:p>
        </p:txBody>
      </p:sp>
    </p:spTree>
    <p:extLst>
      <p:ext uri="{BB962C8B-B14F-4D97-AF65-F5344CB8AC3E}">
        <p14:creationId xmlns:p14="http://schemas.microsoft.com/office/powerpoint/2010/main" val="2017566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a:p>
        </p:txBody>
      </p:sp>
      <p:sp>
        <p:nvSpPr>
          <p:cNvPr id="4" name="Plassholder for lysbildenummer 3"/>
          <p:cNvSpPr>
            <a:spLocks noGrp="1"/>
          </p:cNvSpPr>
          <p:nvPr>
            <p:ph type="sldNum" sz="quarter" idx="5"/>
          </p:nvPr>
        </p:nvSpPr>
        <p:spPr/>
        <p:txBody>
          <a:bodyPr/>
          <a:lstStyle/>
          <a:p>
            <a:fld id="{957D9261-7C90-3B4D-AB9A-060167C752FD}" type="slidenum">
              <a:rPr lang="nb-NO" smtClean="0"/>
              <a:t>5</a:t>
            </a:fld>
            <a:endParaRPr lang="nb-NO"/>
          </a:p>
        </p:txBody>
      </p:sp>
    </p:spTree>
    <p:extLst>
      <p:ext uri="{BB962C8B-B14F-4D97-AF65-F5344CB8AC3E}">
        <p14:creationId xmlns:p14="http://schemas.microsoft.com/office/powerpoint/2010/main" val="60827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b="0"/>
              <a:t>The guidelines are general with respect to country and discipline considerations. They are aimed at developing robust systems that ensure academic values and security within knowledge institutions. They have been developed to assist the sector in navigating its international collaborations in a heightened geopolitical climate, which requires better planning, mapping, and diligence for the knowledge sector to meet its obligations and manage its responsibilities.</a:t>
            </a:r>
          </a:p>
          <a:p>
            <a:endParaRPr lang="en-US"/>
          </a:p>
          <a:p>
            <a:r>
              <a:rPr lang="en-US" b="1"/>
              <a:t>The guidelines are structured as follows for each thematic area:</a:t>
            </a:r>
            <a:endParaRPr lang="en-US"/>
          </a:p>
          <a:p>
            <a:pPr>
              <a:buFont typeface="Arial" panose="020B0604020202020204" pitchFamily="34" charset="0"/>
              <a:buChar char="•"/>
            </a:pPr>
            <a:r>
              <a:rPr lang="en-US" b="0"/>
              <a:t>Describe laws, regulations, and guidelines and what these entail in terms of responsibility</a:t>
            </a:r>
          </a:p>
          <a:p>
            <a:pPr>
              <a:buFont typeface="Arial" panose="020B0604020202020204" pitchFamily="34" charset="0"/>
              <a:buChar char="•"/>
            </a:pPr>
            <a:r>
              <a:rPr lang="en-US" b="0"/>
              <a:t>Outline known challenges in the thematic field</a:t>
            </a:r>
          </a:p>
          <a:p>
            <a:pPr>
              <a:buFont typeface="Arial" panose="020B0604020202020204" pitchFamily="34" charset="0"/>
              <a:buChar char="•"/>
            </a:pPr>
            <a:r>
              <a:rPr lang="en-US" b="0"/>
              <a:t>Provide a list of assessments and suggestions for procedures for management/administration and researchers/professional environments</a:t>
            </a:r>
          </a:p>
          <a:p>
            <a:pPr>
              <a:buFont typeface="Arial" panose="020B0604020202020204" pitchFamily="34" charset="0"/>
              <a:buChar char="•"/>
            </a:pPr>
            <a:r>
              <a:rPr lang="en-US" b="0"/>
              <a:t>Compile relevant existing guides, both national and international</a:t>
            </a:r>
          </a:p>
          <a:p>
            <a:r>
              <a:rPr lang="en-US" b="0"/>
              <a:t>Key points – it is recommended to build upon existing systems for security management and risk management. The principle of proportionality in the developed framework is important, and this depends on the forms of collaboration institutions engage in and their scope. Risk is never zero, but it is important to have an overview of the institution's values, combinations of risk sources in collaboration, and to plan for how risk can be managed or mitigated.</a:t>
            </a:r>
          </a:p>
          <a:p>
            <a:pPr marL="171450" indent="-171450">
              <a:buFont typeface="Arial" panose="020B0604020202020204" pitchFamily="34" charset="0"/>
              <a:buChar char="•"/>
            </a:pPr>
            <a:endParaRPr lang="nb-NO"/>
          </a:p>
        </p:txBody>
      </p:sp>
      <p:sp>
        <p:nvSpPr>
          <p:cNvPr id="4" name="Plassholder for lysbildenummer 3"/>
          <p:cNvSpPr>
            <a:spLocks noGrp="1"/>
          </p:cNvSpPr>
          <p:nvPr>
            <p:ph type="sldNum" sz="quarter" idx="5"/>
          </p:nvPr>
        </p:nvSpPr>
        <p:spPr/>
        <p:txBody>
          <a:bodyPr/>
          <a:lstStyle/>
          <a:p>
            <a:fld id="{957D9261-7C90-3B4D-AB9A-060167C752FD}" type="slidenum">
              <a:rPr lang="nb-NO" smtClean="0"/>
              <a:t>6</a:t>
            </a:fld>
            <a:endParaRPr lang="nb-NO"/>
          </a:p>
        </p:txBody>
      </p:sp>
    </p:spTree>
    <p:extLst>
      <p:ext uri="{BB962C8B-B14F-4D97-AF65-F5344CB8AC3E}">
        <p14:creationId xmlns:p14="http://schemas.microsoft.com/office/powerpoint/2010/main" val="2512437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b="0"/>
              <a:t>On the website, you will see that the first two tabs gather a set of overarching recommendations for management and administration on one side, and for the professional environment on the other. This is a summary of the key advice provided by the guidelines and tools.</a:t>
            </a:r>
          </a:p>
          <a:p>
            <a:endParaRPr lang="en-US" b="1"/>
          </a:p>
          <a:p>
            <a:r>
              <a:rPr lang="en-US" b="1"/>
              <a:t>Additionally, there are dedicated thematic sections on:</a:t>
            </a:r>
          </a:p>
          <a:p>
            <a:pPr>
              <a:buFont typeface="Arial" panose="020B0604020202020204" pitchFamily="34" charset="0"/>
              <a:buChar char="•"/>
            </a:pPr>
            <a:r>
              <a:rPr lang="en-US" b="0"/>
              <a:t>International research and innovation collaboration</a:t>
            </a:r>
          </a:p>
          <a:p>
            <a:pPr>
              <a:buFont typeface="Arial" panose="020B0604020202020204" pitchFamily="34" charset="0"/>
              <a:buChar char="•"/>
            </a:pPr>
            <a:r>
              <a:rPr lang="en-US" b="0"/>
              <a:t>International higher education collaboration</a:t>
            </a:r>
          </a:p>
          <a:p>
            <a:pPr>
              <a:buFont typeface="Arial" panose="020B0604020202020204" pitchFamily="34" charset="0"/>
              <a:buChar char="•"/>
            </a:pPr>
            <a:r>
              <a:rPr lang="en-US" b="0"/>
              <a:t>Risk and security management at knowledge institutions</a:t>
            </a:r>
          </a:p>
          <a:p>
            <a:pPr>
              <a:buFont typeface="Arial" panose="020B0604020202020204" pitchFamily="34" charset="0"/>
              <a:buChar char="•"/>
            </a:pPr>
            <a:r>
              <a:rPr lang="en-US" b="0"/>
              <a:t>Academic values and research ethics</a:t>
            </a:r>
          </a:p>
          <a:p>
            <a:endParaRPr lang="en-US" b="0"/>
          </a:p>
          <a:p>
            <a:r>
              <a:rPr lang="en-US" b="0"/>
              <a:t>Each of these pages has subpages with resources – for example, the section on international research and innovation collaboration includes resources on partnerships, research collaboration agreements, export control, open research and sharing, information security and privacy, and the invitation and management of visiting researchers.</a:t>
            </a:r>
          </a:p>
          <a:p>
            <a:r>
              <a:rPr lang="en-US" b="0"/>
              <a:t>The pages conclude with a bullet-point list of suggested assessments and procedures. This list can be used as guidance for the evaluations that should be made concerning academic values, ethics, and security in international collaboration.</a:t>
            </a:r>
          </a:p>
          <a:p>
            <a:pPr marL="0" indent="0">
              <a:buFont typeface="Wingdings" panose="05000000000000000000" pitchFamily="2" charset="2"/>
              <a:buNone/>
            </a:pPr>
            <a:endParaRPr lang="nb-NO" b="0"/>
          </a:p>
          <a:p>
            <a:pPr marL="0" indent="0">
              <a:buFont typeface="Wingdings" panose="05000000000000000000" pitchFamily="2" charset="2"/>
              <a:buNone/>
            </a:pPr>
            <a:endParaRPr lang="nb-NO" b="0"/>
          </a:p>
          <a:p>
            <a:pPr marL="0" indent="0">
              <a:buFont typeface="Wingdings" panose="05000000000000000000" pitchFamily="2" charset="2"/>
              <a:buNone/>
            </a:pPr>
            <a:endParaRPr lang="nb-NO"/>
          </a:p>
        </p:txBody>
      </p:sp>
      <p:sp>
        <p:nvSpPr>
          <p:cNvPr id="4" name="Plassholder for lysbildenummer 3"/>
          <p:cNvSpPr>
            <a:spLocks noGrp="1"/>
          </p:cNvSpPr>
          <p:nvPr>
            <p:ph type="sldNum" sz="quarter" idx="5"/>
          </p:nvPr>
        </p:nvSpPr>
        <p:spPr/>
        <p:txBody>
          <a:bodyPr/>
          <a:lstStyle/>
          <a:p>
            <a:fld id="{957D9261-7C90-3B4D-AB9A-060167C752FD}" type="slidenum">
              <a:rPr lang="nb-NO" smtClean="0"/>
              <a:t>7</a:t>
            </a:fld>
            <a:endParaRPr lang="nb-NO"/>
          </a:p>
        </p:txBody>
      </p:sp>
    </p:spTree>
    <p:extLst>
      <p:ext uri="{BB962C8B-B14F-4D97-AF65-F5344CB8AC3E}">
        <p14:creationId xmlns:p14="http://schemas.microsoft.com/office/powerpoint/2010/main" val="2667279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57D9261-7C90-3B4D-AB9A-060167C752FD}" type="slidenum">
              <a:rPr lang="nb-NO" smtClean="0"/>
              <a:t>8</a:t>
            </a:fld>
            <a:endParaRPr lang="nb-NO"/>
          </a:p>
        </p:txBody>
      </p:sp>
    </p:spTree>
    <p:extLst>
      <p:ext uri="{BB962C8B-B14F-4D97-AF65-F5344CB8AC3E}">
        <p14:creationId xmlns:p14="http://schemas.microsoft.com/office/powerpoint/2010/main" val="2909914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eg"/><Relationship Id="rId1" Type="http://schemas.openxmlformats.org/officeDocument/2006/relationships/slideMaster" Target="../slideMasters/slideMaster1.xml"/><Relationship Id="rId5" Type="http://schemas.openxmlformats.org/officeDocument/2006/relationships/image" Target="../media/image28.png"/><Relationship Id="rId4" Type="http://schemas.openxmlformats.org/officeDocument/2006/relationships/image" Target="../media/image27.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1.xml"/><Relationship Id="rId4" Type="http://schemas.openxmlformats.org/officeDocument/2006/relationships/image" Target="../media/image39.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1.xml"/><Relationship Id="rId4" Type="http://schemas.openxmlformats.org/officeDocument/2006/relationships/image" Target="../media/image43.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1.xml"/><Relationship Id="rId4" Type="http://schemas.openxmlformats.org/officeDocument/2006/relationships/image" Target="../media/image43.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1.xml"/><Relationship Id="rId4" Type="http://schemas.openxmlformats.org/officeDocument/2006/relationships/image" Target="../media/image43.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1.xml"/><Relationship Id="rId4" Type="http://schemas.openxmlformats.org/officeDocument/2006/relationships/image" Target="../media/image43.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1.xml"/><Relationship Id="rId4" Type="http://schemas.openxmlformats.org/officeDocument/2006/relationships/image" Target="../media/image43.jpe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Master" Target="../slideMasters/slideMaster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jpeg"/><Relationship Id="rId1" Type="http://schemas.openxmlformats.org/officeDocument/2006/relationships/slideMaster" Target="../slideMasters/slideMaster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Master" Target="../slideMasters/slideMaster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jpeg"/><Relationship Id="rId1" Type="http://schemas.openxmlformats.org/officeDocument/2006/relationships/slideMaster" Target="../slideMasters/slideMaster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Master" Target="../slideMasters/slideMaster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jpeg"/><Relationship Id="rId1" Type="http://schemas.openxmlformats.org/officeDocument/2006/relationships/slideMaster" Target="../slideMasters/slideMaster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sv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Master" Target="../slideMasters/slideMaster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jpeg"/><Relationship Id="rId1" Type="http://schemas.openxmlformats.org/officeDocument/2006/relationships/slideMaster" Target="../slideMasters/slideMaster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sv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Master" Target="../slideMasters/slideMaster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jpeg"/><Relationship Id="rId1" Type="http://schemas.openxmlformats.org/officeDocument/2006/relationships/slideMaster" Target="../slideMasters/slideMaster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Oransje grafik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99E0B6-AF8F-49CD-8556-3FB8C9E3F0B2}"/>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609481" y="3619919"/>
            <a:ext cx="4667541" cy="1807556"/>
          </a:xfrm>
        </p:spPr>
        <p:txBody>
          <a:bodyPr anchor="b">
            <a:normAutofit/>
          </a:bodyPr>
          <a:lstStyle>
            <a:lvl1pPr algn="l">
              <a:lnSpc>
                <a:spcPct val="93000"/>
              </a:lnSpc>
              <a:defRPr sz="4501">
                <a:solidFill>
                  <a:schemeClr val="bg1"/>
                </a:solidFill>
              </a:defRPr>
            </a:lvl1pPr>
          </a:lstStyle>
          <a:p>
            <a:r>
              <a:rPr lang="nb-NO"/>
              <a:t>Klikk for å redigere tittelstil</a:t>
            </a:r>
            <a:endParaRPr lang="en-US"/>
          </a:p>
        </p:txBody>
      </p:sp>
      <p:sp>
        <p:nvSpPr>
          <p:cNvPr id="3" name="Subtitle 2"/>
          <p:cNvSpPr>
            <a:spLocks noGrp="1"/>
          </p:cNvSpPr>
          <p:nvPr>
            <p:ph type="subTitle" idx="1"/>
          </p:nvPr>
        </p:nvSpPr>
        <p:spPr>
          <a:xfrm>
            <a:off x="609481" y="5612665"/>
            <a:ext cx="4667541" cy="1075336"/>
          </a:xfrm>
        </p:spPr>
        <p:txBody>
          <a:bodyPr/>
          <a:lstStyle>
            <a:lvl1pPr marL="0" indent="0" algn="l">
              <a:buNone/>
              <a:defRPr sz="1400">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1" name="Picture Placeholder 10">
            <a:extLst>
              <a:ext uri="{FF2B5EF4-FFF2-40B4-BE49-F238E27FC236}">
                <a16:creationId xmlns:a16="http://schemas.microsoft.com/office/drawing/2014/main" id="{B2EB1E42-5BFA-4754-9DE3-D7F6F4C1E201}"/>
              </a:ext>
            </a:extLst>
          </p:cNvPr>
          <p:cNvSpPr>
            <a:spLocks noGrp="1"/>
          </p:cNvSpPr>
          <p:nvPr>
            <p:ph type="pic" sz="quarter" idx="10"/>
          </p:nvPr>
        </p:nvSpPr>
        <p:spPr>
          <a:xfrm>
            <a:off x="6096000" y="3424792"/>
            <a:ext cx="6096000" cy="3433208"/>
          </a:xfrm>
          <a:blipFill dpi="0" rotWithShape="1">
            <a:blip r:embed="rId2" cstate="hq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nb-NO"/>
              <a:t>Klikk på ikonet for å legge til et bilde</a:t>
            </a:r>
            <a:endParaRPr lang="en-US"/>
          </a:p>
        </p:txBody>
      </p:sp>
      <p:pic>
        <p:nvPicPr>
          <p:cNvPr id="17" name="Graphic 16">
            <a:extLst>
              <a:ext uri="{FF2B5EF4-FFF2-40B4-BE49-F238E27FC236}">
                <a16:creationId xmlns:a16="http://schemas.microsoft.com/office/drawing/2014/main" id="{D382DC83-A4DE-4FE7-B63E-6D125678FA99}"/>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l="2861" t="4039" r="48335" b="47837"/>
          <a:stretch/>
        </p:blipFill>
        <p:spPr>
          <a:xfrm>
            <a:off x="0" y="0"/>
            <a:ext cx="6096000" cy="3424793"/>
          </a:xfrm>
          <a:prstGeom prst="rect">
            <a:avLst/>
          </a:prstGeom>
        </p:spPr>
      </p:pic>
      <p:pic>
        <p:nvPicPr>
          <p:cNvPr id="5" name="Logo_Nynorsk" hidden="1">
            <a:extLst>
              <a:ext uri="{FF2B5EF4-FFF2-40B4-BE49-F238E27FC236}">
                <a16:creationId xmlns:a16="http://schemas.microsoft.com/office/drawing/2014/main" id="{C6D7F8BD-6789-4E89-BE10-AE6710FFB66C}"/>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6624828" y="522065"/>
            <a:ext cx="2920333" cy="640800"/>
          </a:xfrm>
          <a:prstGeom prst="rect">
            <a:avLst/>
          </a:prstGeom>
        </p:spPr>
      </p:pic>
      <p:pic>
        <p:nvPicPr>
          <p:cNvPr id="7" name="Logo_Bokmal">
            <a:extLst>
              <a:ext uri="{FF2B5EF4-FFF2-40B4-BE49-F238E27FC236}">
                <a16:creationId xmlns:a16="http://schemas.microsoft.com/office/drawing/2014/main" id="{1B960393-DA95-45D4-BC0F-B0E1F85F6C90}"/>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6624828" y="522065"/>
            <a:ext cx="2885640" cy="640800"/>
          </a:xfrm>
          <a:prstGeom prst="rect">
            <a:avLst/>
          </a:prstGeom>
        </p:spPr>
      </p:pic>
      <p:pic>
        <p:nvPicPr>
          <p:cNvPr id="10" name="Logo_Engelsk" hidden="1">
            <a:extLst>
              <a:ext uri="{FF2B5EF4-FFF2-40B4-BE49-F238E27FC236}">
                <a16:creationId xmlns:a16="http://schemas.microsoft.com/office/drawing/2014/main" id="{02C6777A-C9B1-49C7-A444-881FE1E3D91F}"/>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6624828" y="522065"/>
            <a:ext cx="3513544" cy="639010"/>
          </a:xfrm>
          <a:prstGeom prst="rect">
            <a:avLst/>
          </a:prstGeom>
        </p:spPr>
      </p:pic>
    </p:spTree>
    <p:extLst>
      <p:ext uri="{BB962C8B-B14F-4D97-AF65-F5344CB8AC3E}">
        <p14:creationId xmlns:p14="http://schemas.microsoft.com/office/powerpoint/2010/main" val="297935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rside Magenta grafik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99E0B6-AF8F-49CD-8556-3FB8C9E3F0B2}"/>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609481" y="3619919"/>
            <a:ext cx="4667541" cy="1807556"/>
          </a:xfrm>
        </p:spPr>
        <p:txBody>
          <a:bodyPr anchor="b">
            <a:normAutofit/>
          </a:bodyPr>
          <a:lstStyle>
            <a:lvl1pPr algn="l">
              <a:lnSpc>
                <a:spcPct val="93000"/>
              </a:lnSpc>
              <a:defRPr sz="4501">
                <a:solidFill>
                  <a:schemeClr val="bg1"/>
                </a:solidFill>
              </a:defRPr>
            </a:lvl1pPr>
          </a:lstStyle>
          <a:p>
            <a:r>
              <a:rPr lang="nb-NO"/>
              <a:t>Klikk for å redigere tittelstil</a:t>
            </a:r>
            <a:endParaRPr lang="en-US"/>
          </a:p>
        </p:txBody>
      </p:sp>
      <p:sp>
        <p:nvSpPr>
          <p:cNvPr id="3" name="Subtitle 2"/>
          <p:cNvSpPr>
            <a:spLocks noGrp="1"/>
          </p:cNvSpPr>
          <p:nvPr>
            <p:ph type="subTitle" idx="1"/>
          </p:nvPr>
        </p:nvSpPr>
        <p:spPr>
          <a:xfrm>
            <a:off x="609481" y="5612665"/>
            <a:ext cx="4667541" cy="1075336"/>
          </a:xfrm>
        </p:spPr>
        <p:txBody>
          <a:bodyPr/>
          <a:lstStyle>
            <a:lvl1pPr marL="0" indent="0" algn="l">
              <a:buNone/>
              <a:defRPr sz="1400">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1" name="Picture Placeholder 10">
            <a:extLst>
              <a:ext uri="{FF2B5EF4-FFF2-40B4-BE49-F238E27FC236}">
                <a16:creationId xmlns:a16="http://schemas.microsoft.com/office/drawing/2014/main" id="{B2EB1E42-5BFA-4754-9DE3-D7F6F4C1E201}"/>
              </a:ext>
            </a:extLst>
          </p:cNvPr>
          <p:cNvSpPr>
            <a:spLocks noGrp="1"/>
          </p:cNvSpPr>
          <p:nvPr>
            <p:ph type="pic" sz="quarter" idx="10"/>
          </p:nvPr>
        </p:nvSpPr>
        <p:spPr>
          <a:xfrm>
            <a:off x="6096000" y="3429000"/>
            <a:ext cx="6096000" cy="3429000"/>
          </a:xfrm>
          <a:blipFill dpi="0" rotWithShape="1">
            <a:blip r:embed="rId2" cstate="hq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nb-NO"/>
              <a:t>Klikk på ikonet for å legge til et bilde</a:t>
            </a:r>
            <a:endParaRPr lang="en-US"/>
          </a:p>
        </p:txBody>
      </p:sp>
      <p:pic>
        <p:nvPicPr>
          <p:cNvPr id="17" name="Graphic 16">
            <a:extLst>
              <a:ext uri="{FF2B5EF4-FFF2-40B4-BE49-F238E27FC236}">
                <a16:creationId xmlns:a16="http://schemas.microsoft.com/office/drawing/2014/main" id="{D382DC83-A4DE-4FE7-B63E-6D125678FA99}"/>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l="2861" t="4039" r="48335" b="47837"/>
          <a:stretch/>
        </p:blipFill>
        <p:spPr>
          <a:xfrm>
            <a:off x="0" y="0"/>
            <a:ext cx="6096000" cy="3424793"/>
          </a:xfrm>
          <a:prstGeom prst="rect">
            <a:avLst/>
          </a:prstGeom>
        </p:spPr>
      </p:pic>
      <p:pic>
        <p:nvPicPr>
          <p:cNvPr id="13" name="Logo_Nynorsk" hidden="1">
            <a:extLst>
              <a:ext uri="{FF2B5EF4-FFF2-40B4-BE49-F238E27FC236}">
                <a16:creationId xmlns:a16="http://schemas.microsoft.com/office/drawing/2014/main" id="{77011D5C-36FC-4882-8EDF-E39B9B5F25A9}"/>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6624828" y="522065"/>
            <a:ext cx="2920333" cy="640800"/>
          </a:xfrm>
          <a:prstGeom prst="rect">
            <a:avLst/>
          </a:prstGeom>
        </p:spPr>
      </p:pic>
      <p:pic>
        <p:nvPicPr>
          <p:cNvPr id="14" name="Logo_Bokmal">
            <a:extLst>
              <a:ext uri="{FF2B5EF4-FFF2-40B4-BE49-F238E27FC236}">
                <a16:creationId xmlns:a16="http://schemas.microsoft.com/office/drawing/2014/main" id="{87AABA1F-77AF-4C1E-89DD-A4B3CD6021E3}"/>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6624828" y="522065"/>
            <a:ext cx="2885640" cy="640800"/>
          </a:xfrm>
          <a:prstGeom prst="rect">
            <a:avLst/>
          </a:prstGeom>
        </p:spPr>
      </p:pic>
      <p:pic>
        <p:nvPicPr>
          <p:cNvPr id="15" name="Logo_Engelsk" hidden="1">
            <a:extLst>
              <a:ext uri="{FF2B5EF4-FFF2-40B4-BE49-F238E27FC236}">
                <a16:creationId xmlns:a16="http://schemas.microsoft.com/office/drawing/2014/main" id="{51D39E2D-1677-4DA8-9B54-BA796A065492}"/>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6624828" y="522065"/>
            <a:ext cx="3513544" cy="639010"/>
          </a:xfrm>
          <a:prstGeom prst="rect">
            <a:avLst/>
          </a:prstGeom>
        </p:spPr>
      </p:pic>
    </p:spTree>
    <p:extLst>
      <p:ext uri="{BB962C8B-B14F-4D97-AF65-F5344CB8AC3E}">
        <p14:creationId xmlns:p14="http://schemas.microsoft.com/office/powerpoint/2010/main" val="3774849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orside Oransje ">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99E0B6-AF8F-49CD-8556-3FB8C9E3F0B2}"/>
              </a:ext>
            </a:extLst>
          </p:cNvPr>
          <p:cNvSpPr/>
          <p:nvPr userDrawn="1"/>
        </p:nvSpPr>
        <p:spPr>
          <a:xfrm>
            <a:off x="0" y="0"/>
            <a:ext cx="477032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379813" y="3718786"/>
            <a:ext cx="6088750" cy="1807556"/>
          </a:xfrm>
        </p:spPr>
        <p:txBody>
          <a:bodyPr anchor="b">
            <a:normAutofit/>
          </a:bodyPr>
          <a:lstStyle>
            <a:lvl1pPr algn="l">
              <a:lnSpc>
                <a:spcPct val="93000"/>
              </a:lnSpc>
              <a:defRPr sz="4501">
                <a:solidFill>
                  <a:schemeClr val="accent4"/>
                </a:solidFill>
              </a:defRPr>
            </a:lvl1pPr>
          </a:lstStyle>
          <a:p>
            <a:r>
              <a:rPr lang="nb-NO"/>
              <a:t>Klikk for å redigere tittelstil</a:t>
            </a:r>
            <a:endParaRPr lang="en-US"/>
          </a:p>
        </p:txBody>
      </p:sp>
      <p:sp>
        <p:nvSpPr>
          <p:cNvPr id="3" name="Subtitle 2"/>
          <p:cNvSpPr>
            <a:spLocks noGrp="1"/>
          </p:cNvSpPr>
          <p:nvPr>
            <p:ph type="subTitle" idx="1"/>
          </p:nvPr>
        </p:nvSpPr>
        <p:spPr>
          <a:xfrm>
            <a:off x="5379813" y="5711531"/>
            <a:ext cx="6088751" cy="924816"/>
          </a:xfrm>
        </p:spPr>
        <p:txBody>
          <a:bodyPr/>
          <a:lstStyle>
            <a:lvl1pPr marL="0" indent="0" algn="l">
              <a:buNone/>
              <a:defRPr sz="1400">
                <a:solidFill>
                  <a:schemeClr val="accent4"/>
                </a:solidFill>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1" name="Picture Placeholder 10">
            <a:extLst>
              <a:ext uri="{FF2B5EF4-FFF2-40B4-BE49-F238E27FC236}">
                <a16:creationId xmlns:a16="http://schemas.microsoft.com/office/drawing/2014/main" id="{B2EB1E42-5BFA-4754-9DE3-D7F6F4C1E201}"/>
              </a:ext>
            </a:extLst>
          </p:cNvPr>
          <p:cNvSpPr>
            <a:spLocks noGrp="1"/>
          </p:cNvSpPr>
          <p:nvPr>
            <p:ph type="pic" sz="quarter" idx="10"/>
          </p:nvPr>
        </p:nvSpPr>
        <p:spPr>
          <a:xfrm>
            <a:off x="4770329" y="1"/>
            <a:ext cx="7421671" cy="3429000"/>
          </a:xfrm>
          <a:blipFill dpi="0" rotWithShape="1">
            <a:blip r:embed="rId2" cstate="hq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nb-NO"/>
              <a:t>Klikk på ikonet for å legge til et bilde</a:t>
            </a:r>
            <a:endParaRPr lang="en-US"/>
          </a:p>
        </p:txBody>
      </p:sp>
      <p:pic>
        <p:nvPicPr>
          <p:cNvPr id="6" name="Logo_Nynorsk" hidden="1">
            <a:extLst>
              <a:ext uri="{FF2B5EF4-FFF2-40B4-BE49-F238E27FC236}">
                <a16:creationId xmlns:a16="http://schemas.microsoft.com/office/drawing/2014/main" id="{C581CB95-18F3-4D4C-BA63-E401740C52A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28104" y="5526691"/>
            <a:ext cx="2920333" cy="640800"/>
          </a:xfrm>
          <a:prstGeom prst="rect">
            <a:avLst/>
          </a:prstGeom>
        </p:spPr>
      </p:pic>
      <p:pic>
        <p:nvPicPr>
          <p:cNvPr id="12" name="Logo_Bokmal">
            <a:extLst>
              <a:ext uri="{FF2B5EF4-FFF2-40B4-BE49-F238E27FC236}">
                <a16:creationId xmlns:a16="http://schemas.microsoft.com/office/drawing/2014/main" id="{52A18BDD-8A94-430D-BDE8-CCF241EEAC1E}"/>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828104" y="5526691"/>
            <a:ext cx="2885640" cy="640800"/>
          </a:xfrm>
          <a:prstGeom prst="rect">
            <a:avLst/>
          </a:prstGeom>
        </p:spPr>
      </p:pic>
      <p:pic>
        <p:nvPicPr>
          <p:cNvPr id="14" name="Logo_Engelsk" descr="Et bilde som inneholder tekst&#10;&#10;Automatisk generert beskrivelse" hidden="1">
            <a:extLst>
              <a:ext uri="{FF2B5EF4-FFF2-40B4-BE49-F238E27FC236}">
                <a16:creationId xmlns:a16="http://schemas.microsoft.com/office/drawing/2014/main" id="{81C8AFF1-1C2C-45FC-B0CA-7A469EC398AE}"/>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828104" y="5526691"/>
            <a:ext cx="3523384" cy="640800"/>
          </a:xfrm>
          <a:prstGeom prst="rect">
            <a:avLst/>
          </a:prstGeom>
        </p:spPr>
      </p:pic>
    </p:spTree>
    <p:extLst>
      <p:ext uri="{BB962C8B-B14F-4D97-AF65-F5344CB8AC3E}">
        <p14:creationId xmlns:p14="http://schemas.microsoft.com/office/powerpoint/2010/main" val="4122202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orside Magenta ">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99E0B6-AF8F-49CD-8556-3FB8C9E3F0B2}"/>
              </a:ext>
            </a:extLst>
          </p:cNvPr>
          <p:cNvSpPr/>
          <p:nvPr userDrawn="1"/>
        </p:nvSpPr>
        <p:spPr>
          <a:xfrm>
            <a:off x="0" y="0"/>
            <a:ext cx="477032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379813" y="3718786"/>
            <a:ext cx="6088750" cy="1807556"/>
          </a:xfrm>
        </p:spPr>
        <p:txBody>
          <a:bodyPr anchor="b">
            <a:normAutofit/>
          </a:bodyPr>
          <a:lstStyle>
            <a:lvl1pPr algn="l">
              <a:lnSpc>
                <a:spcPct val="93000"/>
              </a:lnSpc>
              <a:defRPr sz="4501">
                <a:solidFill>
                  <a:schemeClr val="accent4"/>
                </a:solidFill>
              </a:defRPr>
            </a:lvl1pPr>
          </a:lstStyle>
          <a:p>
            <a:r>
              <a:rPr lang="nb-NO"/>
              <a:t>Klikk for å redigere tittelstil</a:t>
            </a:r>
            <a:endParaRPr lang="en-US"/>
          </a:p>
        </p:txBody>
      </p:sp>
      <p:sp>
        <p:nvSpPr>
          <p:cNvPr id="3" name="Subtitle 2"/>
          <p:cNvSpPr>
            <a:spLocks noGrp="1"/>
          </p:cNvSpPr>
          <p:nvPr>
            <p:ph type="subTitle" idx="1"/>
          </p:nvPr>
        </p:nvSpPr>
        <p:spPr>
          <a:xfrm>
            <a:off x="5379813" y="5711531"/>
            <a:ext cx="6088751" cy="924816"/>
          </a:xfrm>
        </p:spPr>
        <p:txBody>
          <a:bodyPr/>
          <a:lstStyle>
            <a:lvl1pPr marL="0" indent="0" algn="l">
              <a:buNone/>
              <a:defRPr sz="1400">
                <a:solidFill>
                  <a:schemeClr val="accent4"/>
                </a:solidFill>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1" name="Picture Placeholder 10">
            <a:extLst>
              <a:ext uri="{FF2B5EF4-FFF2-40B4-BE49-F238E27FC236}">
                <a16:creationId xmlns:a16="http://schemas.microsoft.com/office/drawing/2014/main" id="{B2EB1E42-5BFA-4754-9DE3-D7F6F4C1E201}"/>
              </a:ext>
            </a:extLst>
          </p:cNvPr>
          <p:cNvSpPr>
            <a:spLocks noGrp="1"/>
          </p:cNvSpPr>
          <p:nvPr>
            <p:ph type="pic" sz="quarter" idx="10"/>
          </p:nvPr>
        </p:nvSpPr>
        <p:spPr>
          <a:xfrm>
            <a:off x="4770329" y="0"/>
            <a:ext cx="7421671" cy="3429001"/>
          </a:xfrm>
          <a:blipFill dpi="0" rotWithShape="1">
            <a:blip r:embed="rId2" cstate="hq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nb-NO"/>
              <a:t>Klikk på ikonet for å legge til et bilde</a:t>
            </a:r>
            <a:endParaRPr lang="en-US"/>
          </a:p>
        </p:txBody>
      </p:sp>
      <p:pic>
        <p:nvPicPr>
          <p:cNvPr id="12" name="Logo_Nynorsk" hidden="1">
            <a:extLst>
              <a:ext uri="{FF2B5EF4-FFF2-40B4-BE49-F238E27FC236}">
                <a16:creationId xmlns:a16="http://schemas.microsoft.com/office/drawing/2014/main" id="{DE89401B-606B-47BD-8979-2C0DCB163AB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28104" y="5526691"/>
            <a:ext cx="2920333" cy="640800"/>
          </a:xfrm>
          <a:prstGeom prst="rect">
            <a:avLst/>
          </a:prstGeom>
        </p:spPr>
      </p:pic>
      <p:pic>
        <p:nvPicPr>
          <p:cNvPr id="13" name="Logo_Bokmal">
            <a:extLst>
              <a:ext uri="{FF2B5EF4-FFF2-40B4-BE49-F238E27FC236}">
                <a16:creationId xmlns:a16="http://schemas.microsoft.com/office/drawing/2014/main" id="{0B56F6B5-EAEF-41E8-AD98-716021E8377B}"/>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828104" y="5526691"/>
            <a:ext cx="2885640" cy="640800"/>
          </a:xfrm>
          <a:prstGeom prst="rect">
            <a:avLst/>
          </a:prstGeom>
        </p:spPr>
      </p:pic>
      <p:pic>
        <p:nvPicPr>
          <p:cNvPr id="14" name="Logo_Engelsk" descr="Et bilde som inneholder tekst&#10;&#10;Automatisk generert beskrivelse" hidden="1">
            <a:extLst>
              <a:ext uri="{FF2B5EF4-FFF2-40B4-BE49-F238E27FC236}">
                <a16:creationId xmlns:a16="http://schemas.microsoft.com/office/drawing/2014/main" id="{9C5AFD6B-3C07-4164-ACCE-CEA90EDBC70C}"/>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828104" y="5526691"/>
            <a:ext cx="3523384" cy="640800"/>
          </a:xfrm>
          <a:prstGeom prst="rect">
            <a:avLst/>
          </a:prstGeom>
        </p:spPr>
      </p:pic>
    </p:spTree>
    <p:extLst>
      <p:ext uri="{BB962C8B-B14F-4D97-AF65-F5344CB8AC3E}">
        <p14:creationId xmlns:p14="http://schemas.microsoft.com/office/powerpoint/2010/main" val="349133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orside blå">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F92869C-9772-47D9-845D-6B42645CA52E}"/>
              </a:ext>
            </a:extLst>
          </p:cNvPr>
          <p:cNvSpPr/>
          <p:nvPr userDrawn="1"/>
        </p:nvSpPr>
        <p:spPr>
          <a:xfrm>
            <a:off x="8774440" y="3428901"/>
            <a:ext cx="3417560" cy="3428901"/>
          </a:xfrm>
          <a:prstGeom prst="rect">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9" name="Rectangle 8">
            <a:extLst>
              <a:ext uri="{FF2B5EF4-FFF2-40B4-BE49-F238E27FC236}">
                <a16:creationId xmlns:a16="http://schemas.microsoft.com/office/drawing/2014/main" id="{DC99E0B6-AF8F-49CD-8556-3FB8C9E3F0B2}"/>
              </a:ext>
            </a:extLst>
          </p:cNvPr>
          <p:cNvSpPr/>
          <p:nvPr userDrawn="1"/>
        </p:nvSpPr>
        <p:spPr>
          <a:xfrm>
            <a:off x="0" y="0"/>
            <a:ext cx="87744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3" name="Subtitle 2"/>
          <p:cNvSpPr>
            <a:spLocks noGrp="1"/>
          </p:cNvSpPr>
          <p:nvPr>
            <p:ph type="subTitle" idx="1"/>
          </p:nvPr>
        </p:nvSpPr>
        <p:spPr>
          <a:xfrm>
            <a:off x="683632" y="545809"/>
            <a:ext cx="6088752" cy="1209054"/>
          </a:xfrm>
        </p:spPr>
        <p:txBody>
          <a:bodyPr/>
          <a:lstStyle>
            <a:lvl1pPr marL="0" indent="0" algn="l">
              <a:buNone/>
              <a:defRPr sz="1400">
                <a:solidFill>
                  <a:schemeClr val="bg1"/>
                </a:solidFill>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2" name="Title 1">
            <a:extLst>
              <a:ext uri="{FF2B5EF4-FFF2-40B4-BE49-F238E27FC236}">
                <a16:creationId xmlns:a16="http://schemas.microsoft.com/office/drawing/2014/main" id="{6E45E48B-E6F1-4C3E-925D-CA2D739891F9}"/>
              </a:ext>
            </a:extLst>
          </p:cNvPr>
          <p:cNvSpPr>
            <a:spLocks noGrp="1"/>
          </p:cNvSpPr>
          <p:nvPr>
            <p:ph type="ctrTitle"/>
          </p:nvPr>
        </p:nvSpPr>
        <p:spPr>
          <a:xfrm>
            <a:off x="683633" y="3233726"/>
            <a:ext cx="6088751" cy="2535659"/>
          </a:xfrm>
        </p:spPr>
        <p:txBody>
          <a:bodyPr anchor="ctr">
            <a:normAutofit/>
          </a:bodyPr>
          <a:lstStyle>
            <a:lvl1pPr algn="l">
              <a:lnSpc>
                <a:spcPct val="93000"/>
              </a:lnSpc>
              <a:defRPr sz="4501">
                <a:solidFill>
                  <a:schemeClr val="accent1"/>
                </a:solidFill>
              </a:defRPr>
            </a:lvl1pPr>
          </a:lstStyle>
          <a:p>
            <a:r>
              <a:rPr lang="nb-NO"/>
              <a:t>Klikk for å redigere tittelstil</a:t>
            </a:r>
            <a:endParaRPr lang="nb-NO" err="1"/>
          </a:p>
        </p:txBody>
      </p:sp>
      <p:pic>
        <p:nvPicPr>
          <p:cNvPr id="8" name="Graphic 7">
            <a:extLst>
              <a:ext uri="{FF2B5EF4-FFF2-40B4-BE49-F238E27FC236}">
                <a16:creationId xmlns:a16="http://schemas.microsoft.com/office/drawing/2014/main" id="{6713743B-AD24-4985-B576-5E39BB3743F4}"/>
              </a:ext>
            </a:extLst>
          </p:cNvPr>
          <p:cNvPicPr>
            <a:picLocks noChangeAspect="1"/>
          </p:cNvPicPr>
          <p:nvPr userDrawn="1"/>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l="2265" t="14706" r="2274" b="2510"/>
          <a:stretch/>
        </p:blipFill>
        <p:spPr>
          <a:xfrm>
            <a:off x="8774440" y="3429000"/>
            <a:ext cx="3417561" cy="3428901"/>
          </a:xfrm>
          <a:prstGeom prst="rect">
            <a:avLst/>
          </a:prstGeom>
        </p:spPr>
      </p:pic>
      <p:pic>
        <p:nvPicPr>
          <p:cNvPr id="13" name="Logo_Nynorsk" hidden="1">
            <a:extLst>
              <a:ext uri="{FF2B5EF4-FFF2-40B4-BE49-F238E27FC236}">
                <a16:creationId xmlns:a16="http://schemas.microsoft.com/office/drawing/2014/main" id="{8B31AB50-8C11-41BD-B220-7A801A8DD2D5}"/>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9271159" y="576072"/>
            <a:ext cx="2378923" cy="522000"/>
          </a:xfrm>
          <a:prstGeom prst="rect">
            <a:avLst/>
          </a:prstGeom>
        </p:spPr>
      </p:pic>
      <p:pic>
        <p:nvPicPr>
          <p:cNvPr id="15" name="Logo_Bokmal">
            <a:extLst>
              <a:ext uri="{FF2B5EF4-FFF2-40B4-BE49-F238E27FC236}">
                <a16:creationId xmlns:a16="http://schemas.microsoft.com/office/drawing/2014/main" id="{D47E3DE3-B27D-4439-A13F-EA5BE0BC1626}"/>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9271159" y="576072"/>
            <a:ext cx="2350662" cy="522000"/>
          </a:xfrm>
          <a:prstGeom prst="rect">
            <a:avLst/>
          </a:prstGeom>
        </p:spPr>
      </p:pic>
      <p:pic>
        <p:nvPicPr>
          <p:cNvPr id="17" name="Logo_Engelsk" hidden="1">
            <a:extLst>
              <a:ext uri="{FF2B5EF4-FFF2-40B4-BE49-F238E27FC236}">
                <a16:creationId xmlns:a16="http://schemas.microsoft.com/office/drawing/2014/main" id="{17BA7F33-C434-4EA8-9C54-D52AE608B2F0}"/>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9271159" y="576072"/>
            <a:ext cx="2870176" cy="522000"/>
          </a:xfrm>
          <a:prstGeom prst="rect">
            <a:avLst/>
          </a:prstGeom>
        </p:spPr>
      </p:pic>
    </p:spTree>
    <p:extLst>
      <p:ext uri="{BB962C8B-B14F-4D97-AF65-F5344CB8AC3E}">
        <p14:creationId xmlns:p14="http://schemas.microsoft.com/office/powerpoint/2010/main" val="914662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orside blå">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F92869C-9772-47D9-845D-6B42645CA52E}"/>
              </a:ext>
            </a:extLst>
          </p:cNvPr>
          <p:cNvSpPr/>
          <p:nvPr userDrawn="1"/>
        </p:nvSpPr>
        <p:spPr>
          <a:xfrm>
            <a:off x="8774440" y="3428901"/>
            <a:ext cx="3417560" cy="3428901"/>
          </a:xfrm>
          <a:prstGeom prst="rect">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9" name="Rectangle 8">
            <a:extLst>
              <a:ext uri="{FF2B5EF4-FFF2-40B4-BE49-F238E27FC236}">
                <a16:creationId xmlns:a16="http://schemas.microsoft.com/office/drawing/2014/main" id="{DC99E0B6-AF8F-49CD-8556-3FB8C9E3F0B2}"/>
              </a:ext>
            </a:extLst>
          </p:cNvPr>
          <p:cNvSpPr/>
          <p:nvPr userDrawn="1"/>
        </p:nvSpPr>
        <p:spPr>
          <a:xfrm>
            <a:off x="0" y="0"/>
            <a:ext cx="87744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3" name="Subtitle 2"/>
          <p:cNvSpPr>
            <a:spLocks noGrp="1"/>
          </p:cNvSpPr>
          <p:nvPr>
            <p:ph type="subTitle" idx="1"/>
          </p:nvPr>
        </p:nvSpPr>
        <p:spPr>
          <a:xfrm>
            <a:off x="683632" y="545809"/>
            <a:ext cx="6088752" cy="1209054"/>
          </a:xfrm>
        </p:spPr>
        <p:txBody>
          <a:bodyPr/>
          <a:lstStyle>
            <a:lvl1pPr marL="0" indent="0" algn="l">
              <a:buNone/>
              <a:defRPr sz="1400">
                <a:solidFill>
                  <a:schemeClr val="bg1"/>
                </a:solidFill>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2" name="Title 1">
            <a:extLst>
              <a:ext uri="{FF2B5EF4-FFF2-40B4-BE49-F238E27FC236}">
                <a16:creationId xmlns:a16="http://schemas.microsoft.com/office/drawing/2014/main" id="{6E45E48B-E6F1-4C3E-925D-CA2D739891F9}"/>
              </a:ext>
            </a:extLst>
          </p:cNvPr>
          <p:cNvSpPr>
            <a:spLocks noGrp="1"/>
          </p:cNvSpPr>
          <p:nvPr>
            <p:ph type="ctrTitle"/>
          </p:nvPr>
        </p:nvSpPr>
        <p:spPr>
          <a:xfrm>
            <a:off x="683633" y="3233726"/>
            <a:ext cx="6088751" cy="2535659"/>
          </a:xfrm>
        </p:spPr>
        <p:txBody>
          <a:bodyPr anchor="ctr">
            <a:normAutofit/>
          </a:bodyPr>
          <a:lstStyle>
            <a:lvl1pPr algn="l">
              <a:lnSpc>
                <a:spcPct val="93000"/>
              </a:lnSpc>
              <a:defRPr sz="4501">
                <a:solidFill>
                  <a:schemeClr val="accent1"/>
                </a:solidFill>
              </a:defRPr>
            </a:lvl1pPr>
          </a:lstStyle>
          <a:p>
            <a:r>
              <a:rPr lang="nb-NO"/>
              <a:t>Klikk for å redigere tittelstil</a:t>
            </a:r>
            <a:endParaRPr lang="nb-NO" err="1"/>
          </a:p>
        </p:txBody>
      </p:sp>
      <p:pic>
        <p:nvPicPr>
          <p:cNvPr id="8" name="Graphic 7">
            <a:extLst>
              <a:ext uri="{FF2B5EF4-FFF2-40B4-BE49-F238E27FC236}">
                <a16:creationId xmlns:a16="http://schemas.microsoft.com/office/drawing/2014/main" id="{6713743B-AD24-4985-B576-5E39BB3743F4}"/>
              </a:ext>
            </a:extLst>
          </p:cNvPr>
          <p:cNvPicPr>
            <a:picLocks noChangeAspect="1"/>
          </p:cNvPicPr>
          <p:nvPr userDrawn="1"/>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l="2265" t="14706" r="2274" b="2510"/>
          <a:stretch/>
        </p:blipFill>
        <p:spPr>
          <a:xfrm>
            <a:off x="8774440" y="3429000"/>
            <a:ext cx="3417561" cy="3428901"/>
          </a:xfrm>
          <a:prstGeom prst="rect">
            <a:avLst/>
          </a:prstGeom>
        </p:spPr>
      </p:pic>
      <p:pic>
        <p:nvPicPr>
          <p:cNvPr id="13" name="Logo_Nynorsk" hidden="1">
            <a:extLst>
              <a:ext uri="{FF2B5EF4-FFF2-40B4-BE49-F238E27FC236}">
                <a16:creationId xmlns:a16="http://schemas.microsoft.com/office/drawing/2014/main" id="{8B31AB50-8C11-41BD-B220-7A801A8DD2D5}"/>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9271159" y="576072"/>
            <a:ext cx="2378923" cy="522000"/>
          </a:xfrm>
          <a:prstGeom prst="rect">
            <a:avLst/>
          </a:prstGeom>
        </p:spPr>
      </p:pic>
      <p:pic>
        <p:nvPicPr>
          <p:cNvPr id="15" name="Logo_Bokmal">
            <a:extLst>
              <a:ext uri="{FF2B5EF4-FFF2-40B4-BE49-F238E27FC236}">
                <a16:creationId xmlns:a16="http://schemas.microsoft.com/office/drawing/2014/main" id="{D47E3DE3-B27D-4439-A13F-EA5BE0BC1626}"/>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9271159" y="576072"/>
            <a:ext cx="2350662" cy="522000"/>
          </a:xfrm>
          <a:prstGeom prst="rect">
            <a:avLst/>
          </a:prstGeom>
        </p:spPr>
      </p:pic>
      <p:pic>
        <p:nvPicPr>
          <p:cNvPr id="17" name="Logo_Engelsk" hidden="1">
            <a:extLst>
              <a:ext uri="{FF2B5EF4-FFF2-40B4-BE49-F238E27FC236}">
                <a16:creationId xmlns:a16="http://schemas.microsoft.com/office/drawing/2014/main" id="{17BA7F33-C434-4EA8-9C54-D52AE608B2F0}"/>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9271159" y="576072"/>
            <a:ext cx="2870176" cy="522000"/>
          </a:xfrm>
          <a:prstGeom prst="rect">
            <a:avLst/>
          </a:prstGeom>
        </p:spPr>
      </p:pic>
    </p:spTree>
    <p:extLst>
      <p:ext uri="{BB962C8B-B14F-4D97-AF65-F5344CB8AC3E}">
        <p14:creationId xmlns:p14="http://schemas.microsoft.com/office/powerpoint/2010/main" val="914662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orside blå">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F92869C-9772-47D9-845D-6B42645CA52E}"/>
              </a:ext>
            </a:extLst>
          </p:cNvPr>
          <p:cNvSpPr/>
          <p:nvPr userDrawn="1"/>
        </p:nvSpPr>
        <p:spPr>
          <a:xfrm>
            <a:off x="8774440" y="3428901"/>
            <a:ext cx="3417560" cy="3428901"/>
          </a:xfrm>
          <a:prstGeom prst="rect">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9" name="Rectangle 8">
            <a:extLst>
              <a:ext uri="{FF2B5EF4-FFF2-40B4-BE49-F238E27FC236}">
                <a16:creationId xmlns:a16="http://schemas.microsoft.com/office/drawing/2014/main" id="{DC99E0B6-AF8F-49CD-8556-3FB8C9E3F0B2}"/>
              </a:ext>
            </a:extLst>
          </p:cNvPr>
          <p:cNvSpPr/>
          <p:nvPr userDrawn="1"/>
        </p:nvSpPr>
        <p:spPr>
          <a:xfrm>
            <a:off x="0" y="0"/>
            <a:ext cx="87744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3" name="Subtitle 2"/>
          <p:cNvSpPr>
            <a:spLocks noGrp="1"/>
          </p:cNvSpPr>
          <p:nvPr>
            <p:ph type="subTitle" idx="1"/>
          </p:nvPr>
        </p:nvSpPr>
        <p:spPr>
          <a:xfrm>
            <a:off x="683632" y="545809"/>
            <a:ext cx="6088752" cy="1209054"/>
          </a:xfrm>
        </p:spPr>
        <p:txBody>
          <a:bodyPr/>
          <a:lstStyle>
            <a:lvl1pPr marL="0" indent="0" algn="l">
              <a:buNone/>
              <a:defRPr sz="1400">
                <a:solidFill>
                  <a:schemeClr val="bg1"/>
                </a:solidFill>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2" name="Title 1">
            <a:extLst>
              <a:ext uri="{FF2B5EF4-FFF2-40B4-BE49-F238E27FC236}">
                <a16:creationId xmlns:a16="http://schemas.microsoft.com/office/drawing/2014/main" id="{6E45E48B-E6F1-4C3E-925D-CA2D739891F9}"/>
              </a:ext>
            </a:extLst>
          </p:cNvPr>
          <p:cNvSpPr>
            <a:spLocks noGrp="1"/>
          </p:cNvSpPr>
          <p:nvPr>
            <p:ph type="ctrTitle"/>
          </p:nvPr>
        </p:nvSpPr>
        <p:spPr>
          <a:xfrm>
            <a:off x="683633" y="3233726"/>
            <a:ext cx="6088751" cy="2535659"/>
          </a:xfrm>
        </p:spPr>
        <p:txBody>
          <a:bodyPr anchor="ctr">
            <a:normAutofit/>
          </a:bodyPr>
          <a:lstStyle>
            <a:lvl1pPr algn="l">
              <a:lnSpc>
                <a:spcPct val="93000"/>
              </a:lnSpc>
              <a:defRPr sz="4501">
                <a:solidFill>
                  <a:schemeClr val="accent1"/>
                </a:solidFill>
              </a:defRPr>
            </a:lvl1pPr>
          </a:lstStyle>
          <a:p>
            <a:r>
              <a:rPr lang="nb-NO"/>
              <a:t>Klikk for å redigere tittelstil</a:t>
            </a:r>
            <a:endParaRPr lang="nb-NO" err="1"/>
          </a:p>
        </p:txBody>
      </p:sp>
      <p:pic>
        <p:nvPicPr>
          <p:cNvPr id="8" name="Graphic 7">
            <a:extLst>
              <a:ext uri="{FF2B5EF4-FFF2-40B4-BE49-F238E27FC236}">
                <a16:creationId xmlns:a16="http://schemas.microsoft.com/office/drawing/2014/main" id="{6713743B-AD24-4985-B576-5E39BB3743F4}"/>
              </a:ext>
            </a:extLst>
          </p:cNvPr>
          <p:cNvPicPr>
            <a:picLocks noChangeAspect="1"/>
          </p:cNvPicPr>
          <p:nvPr userDrawn="1"/>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l="2265" t="14706" r="2274" b="2510"/>
          <a:stretch/>
        </p:blipFill>
        <p:spPr>
          <a:xfrm>
            <a:off x="8774440" y="3429000"/>
            <a:ext cx="3417561" cy="3428901"/>
          </a:xfrm>
          <a:prstGeom prst="rect">
            <a:avLst/>
          </a:prstGeom>
        </p:spPr>
      </p:pic>
      <p:pic>
        <p:nvPicPr>
          <p:cNvPr id="13" name="Logo_Nynorsk" hidden="1">
            <a:extLst>
              <a:ext uri="{FF2B5EF4-FFF2-40B4-BE49-F238E27FC236}">
                <a16:creationId xmlns:a16="http://schemas.microsoft.com/office/drawing/2014/main" id="{8B31AB50-8C11-41BD-B220-7A801A8DD2D5}"/>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9271159" y="576072"/>
            <a:ext cx="2378923" cy="522000"/>
          </a:xfrm>
          <a:prstGeom prst="rect">
            <a:avLst/>
          </a:prstGeom>
        </p:spPr>
      </p:pic>
      <p:pic>
        <p:nvPicPr>
          <p:cNvPr id="15" name="Logo_Bokmal">
            <a:extLst>
              <a:ext uri="{FF2B5EF4-FFF2-40B4-BE49-F238E27FC236}">
                <a16:creationId xmlns:a16="http://schemas.microsoft.com/office/drawing/2014/main" id="{D47E3DE3-B27D-4439-A13F-EA5BE0BC1626}"/>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9271159" y="576072"/>
            <a:ext cx="2350662" cy="522000"/>
          </a:xfrm>
          <a:prstGeom prst="rect">
            <a:avLst/>
          </a:prstGeom>
        </p:spPr>
      </p:pic>
      <p:pic>
        <p:nvPicPr>
          <p:cNvPr id="17" name="Logo_Engelsk" hidden="1">
            <a:extLst>
              <a:ext uri="{FF2B5EF4-FFF2-40B4-BE49-F238E27FC236}">
                <a16:creationId xmlns:a16="http://schemas.microsoft.com/office/drawing/2014/main" id="{17BA7F33-C434-4EA8-9C54-D52AE608B2F0}"/>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9271159" y="576072"/>
            <a:ext cx="2870176" cy="522000"/>
          </a:xfrm>
          <a:prstGeom prst="rect">
            <a:avLst/>
          </a:prstGeom>
        </p:spPr>
      </p:pic>
    </p:spTree>
    <p:extLst>
      <p:ext uri="{BB962C8B-B14F-4D97-AF65-F5344CB8AC3E}">
        <p14:creationId xmlns:p14="http://schemas.microsoft.com/office/powerpoint/2010/main" val="914662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orside blå">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F92869C-9772-47D9-845D-6B42645CA52E}"/>
              </a:ext>
            </a:extLst>
          </p:cNvPr>
          <p:cNvSpPr/>
          <p:nvPr userDrawn="1"/>
        </p:nvSpPr>
        <p:spPr>
          <a:xfrm>
            <a:off x="8774440" y="3428901"/>
            <a:ext cx="3417560" cy="3428901"/>
          </a:xfrm>
          <a:prstGeom prst="rect">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9" name="Rectangle 8">
            <a:extLst>
              <a:ext uri="{FF2B5EF4-FFF2-40B4-BE49-F238E27FC236}">
                <a16:creationId xmlns:a16="http://schemas.microsoft.com/office/drawing/2014/main" id="{DC99E0B6-AF8F-49CD-8556-3FB8C9E3F0B2}"/>
              </a:ext>
            </a:extLst>
          </p:cNvPr>
          <p:cNvSpPr/>
          <p:nvPr userDrawn="1"/>
        </p:nvSpPr>
        <p:spPr>
          <a:xfrm>
            <a:off x="0" y="0"/>
            <a:ext cx="87744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3" name="Subtitle 2"/>
          <p:cNvSpPr>
            <a:spLocks noGrp="1"/>
          </p:cNvSpPr>
          <p:nvPr>
            <p:ph type="subTitle" idx="1"/>
          </p:nvPr>
        </p:nvSpPr>
        <p:spPr>
          <a:xfrm>
            <a:off x="683632" y="545809"/>
            <a:ext cx="6088752" cy="1209054"/>
          </a:xfrm>
        </p:spPr>
        <p:txBody>
          <a:bodyPr/>
          <a:lstStyle>
            <a:lvl1pPr marL="0" indent="0" algn="l">
              <a:buNone/>
              <a:defRPr sz="1400">
                <a:solidFill>
                  <a:schemeClr val="bg1"/>
                </a:solidFill>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2" name="Title 1">
            <a:extLst>
              <a:ext uri="{FF2B5EF4-FFF2-40B4-BE49-F238E27FC236}">
                <a16:creationId xmlns:a16="http://schemas.microsoft.com/office/drawing/2014/main" id="{6E45E48B-E6F1-4C3E-925D-CA2D739891F9}"/>
              </a:ext>
            </a:extLst>
          </p:cNvPr>
          <p:cNvSpPr>
            <a:spLocks noGrp="1"/>
          </p:cNvSpPr>
          <p:nvPr>
            <p:ph type="ctrTitle"/>
          </p:nvPr>
        </p:nvSpPr>
        <p:spPr>
          <a:xfrm>
            <a:off x="683633" y="3233726"/>
            <a:ext cx="6088751" cy="2535659"/>
          </a:xfrm>
        </p:spPr>
        <p:txBody>
          <a:bodyPr anchor="ctr">
            <a:normAutofit/>
          </a:bodyPr>
          <a:lstStyle>
            <a:lvl1pPr algn="l">
              <a:lnSpc>
                <a:spcPct val="93000"/>
              </a:lnSpc>
              <a:defRPr sz="4501">
                <a:solidFill>
                  <a:schemeClr val="accent1"/>
                </a:solidFill>
              </a:defRPr>
            </a:lvl1pPr>
          </a:lstStyle>
          <a:p>
            <a:r>
              <a:rPr lang="nb-NO"/>
              <a:t>Klikk for å redigere tittelstil</a:t>
            </a:r>
            <a:endParaRPr lang="nb-NO" err="1"/>
          </a:p>
        </p:txBody>
      </p:sp>
      <p:pic>
        <p:nvPicPr>
          <p:cNvPr id="8" name="Graphic 7">
            <a:extLst>
              <a:ext uri="{FF2B5EF4-FFF2-40B4-BE49-F238E27FC236}">
                <a16:creationId xmlns:a16="http://schemas.microsoft.com/office/drawing/2014/main" id="{6713743B-AD24-4985-B576-5E39BB3743F4}"/>
              </a:ext>
            </a:extLst>
          </p:cNvPr>
          <p:cNvPicPr>
            <a:picLocks noChangeAspect="1"/>
          </p:cNvPicPr>
          <p:nvPr userDrawn="1"/>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l="2265" t="14706" r="2274" b="2510"/>
          <a:stretch/>
        </p:blipFill>
        <p:spPr>
          <a:xfrm>
            <a:off x="8774440" y="3429000"/>
            <a:ext cx="3417561" cy="3428901"/>
          </a:xfrm>
          <a:prstGeom prst="rect">
            <a:avLst/>
          </a:prstGeom>
        </p:spPr>
      </p:pic>
      <p:pic>
        <p:nvPicPr>
          <p:cNvPr id="13" name="Logo_Nynorsk" hidden="1">
            <a:extLst>
              <a:ext uri="{FF2B5EF4-FFF2-40B4-BE49-F238E27FC236}">
                <a16:creationId xmlns:a16="http://schemas.microsoft.com/office/drawing/2014/main" id="{8B31AB50-8C11-41BD-B220-7A801A8DD2D5}"/>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9271159" y="576072"/>
            <a:ext cx="2378923" cy="522000"/>
          </a:xfrm>
          <a:prstGeom prst="rect">
            <a:avLst/>
          </a:prstGeom>
        </p:spPr>
      </p:pic>
      <p:pic>
        <p:nvPicPr>
          <p:cNvPr id="15" name="Logo_Bokmal">
            <a:extLst>
              <a:ext uri="{FF2B5EF4-FFF2-40B4-BE49-F238E27FC236}">
                <a16:creationId xmlns:a16="http://schemas.microsoft.com/office/drawing/2014/main" id="{D47E3DE3-B27D-4439-A13F-EA5BE0BC1626}"/>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9271159" y="576072"/>
            <a:ext cx="2350662" cy="522000"/>
          </a:xfrm>
          <a:prstGeom prst="rect">
            <a:avLst/>
          </a:prstGeom>
        </p:spPr>
      </p:pic>
      <p:pic>
        <p:nvPicPr>
          <p:cNvPr id="17" name="Logo_Engelsk" hidden="1">
            <a:extLst>
              <a:ext uri="{FF2B5EF4-FFF2-40B4-BE49-F238E27FC236}">
                <a16:creationId xmlns:a16="http://schemas.microsoft.com/office/drawing/2014/main" id="{17BA7F33-C434-4EA8-9C54-D52AE608B2F0}"/>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9271159" y="576072"/>
            <a:ext cx="2870176" cy="522000"/>
          </a:xfrm>
          <a:prstGeom prst="rect">
            <a:avLst/>
          </a:prstGeom>
        </p:spPr>
      </p:pic>
    </p:spTree>
    <p:extLst>
      <p:ext uri="{BB962C8B-B14F-4D97-AF65-F5344CB8AC3E}">
        <p14:creationId xmlns:p14="http://schemas.microsoft.com/office/powerpoint/2010/main" val="914662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orside blå">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F92869C-9772-47D9-845D-6B42645CA52E}"/>
              </a:ext>
            </a:extLst>
          </p:cNvPr>
          <p:cNvSpPr/>
          <p:nvPr userDrawn="1"/>
        </p:nvSpPr>
        <p:spPr>
          <a:xfrm>
            <a:off x="8774440" y="3428901"/>
            <a:ext cx="3417560" cy="3428901"/>
          </a:xfrm>
          <a:prstGeom prst="rect">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9" name="Rectangle 8">
            <a:extLst>
              <a:ext uri="{FF2B5EF4-FFF2-40B4-BE49-F238E27FC236}">
                <a16:creationId xmlns:a16="http://schemas.microsoft.com/office/drawing/2014/main" id="{DC99E0B6-AF8F-49CD-8556-3FB8C9E3F0B2}"/>
              </a:ext>
            </a:extLst>
          </p:cNvPr>
          <p:cNvSpPr/>
          <p:nvPr userDrawn="1"/>
        </p:nvSpPr>
        <p:spPr>
          <a:xfrm>
            <a:off x="0" y="0"/>
            <a:ext cx="87744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3" name="Subtitle 2"/>
          <p:cNvSpPr>
            <a:spLocks noGrp="1"/>
          </p:cNvSpPr>
          <p:nvPr>
            <p:ph type="subTitle" idx="1"/>
          </p:nvPr>
        </p:nvSpPr>
        <p:spPr>
          <a:xfrm>
            <a:off x="683632" y="545809"/>
            <a:ext cx="6088752" cy="1209054"/>
          </a:xfrm>
        </p:spPr>
        <p:txBody>
          <a:bodyPr/>
          <a:lstStyle>
            <a:lvl1pPr marL="0" indent="0" algn="l">
              <a:buNone/>
              <a:defRPr sz="1400">
                <a:solidFill>
                  <a:schemeClr val="bg1"/>
                </a:solidFill>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2" name="Title 1">
            <a:extLst>
              <a:ext uri="{FF2B5EF4-FFF2-40B4-BE49-F238E27FC236}">
                <a16:creationId xmlns:a16="http://schemas.microsoft.com/office/drawing/2014/main" id="{6E45E48B-E6F1-4C3E-925D-CA2D739891F9}"/>
              </a:ext>
            </a:extLst>
          </p:cNvPr>
          <p:cNvSpPr>
            <a:spLocks noGrp="1"/>
          </p:cNvSpPr>
          <p:nvPr>
            <p:ph type="ctrTitle"/>
          </p:nvPr>
        </p:nvSpPr>
        <p:spPr>
          <a:xfrm>
            <a:off x="683633" y="3233726"/>
            <a:ext cx="6088751" cy="2535659"/>
          </a:xfrm>
        </p:spPr>
        <p:txBody>
          <a:bodyPr anchor="ctr">
            <a:normAutofit/>
          </a:bodyPr>
          <a:lstStyle>
            <a:lvl1pPr algn="l">
              <a:lnSpc>
                <a:spcPct val="93000"/>
              </a:lnSpc>
              <a:defRPr sz="4501">
                <a:solidFill>
                  <a:schemeClr val="accent1"/>
                </a:solidFill>
              </a:defRPr>
            </a:lvl1pPr>
          </a:lstStyle>
          <a:p>
            <a:r>
              <a:rPr lang="nb-NO"/>
              <a:t>Klikk for å redigere tittelstil</a:t>
            </a:r>
            <a:endParaRPr lang="nb-NO" err="1"/>
          </a:p>
        </p:txBody>
      </p:sp>
      <p:pic>
        <p:nvPicPr>
          <p:cNvPr id="8" name="Graphic 7">
            <a:extLst>
              <a:ext uri="{FF2B5EF4-FFF2-40B4-BE49-F238E27FC236}">
                <a16:creationId xmlns:a16="http://schemas.microsoft.com/office/drawing/2014/main" id="{6713743B-AD24-4985-B576-5E39BB3743F4}"/>
              </a:ext>
            </a:extLst>
          </p:cNvPr>
          <p:cNvPicPr>
            <a:picLocks noChangeAspect="1"/>
          </p:cNvPicPr>
          <p:nvPr userDrawn="1"/>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l="2265" t="14706" r="2274" b="2510"/>
          <a:stretch/>
        </p:blipFill>
        <p:spPr>
          <a:xfrm>
            <a:off x="8774440" y="3429000"/>
            <a:ext cx="3417561" cy="3428901"/>
          </a:xfrm>
          <a:prstGeom prst="rect">
            <a:avLst/>
          </a:prstGeom>
        </p:spPr>
      </p:pic>
      <p:pic>
        <p:nvPicPr>
          <p:cNvPr id="13" name="Logo_Nynorsk" hidden="1">
            <a:extLst>
              <a:ext uri="{FF2B5EF4-FFF2-40B4-BE49-F238E27FC236}">
                <a16:creationId xmlns:a16="http://schemas.microsoft.com/office/drawing/2014/main" id="{8B31AB50-8C11-41BD-B220-7A801A8DD2D5}"/>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9271159" y="576072"/>
            <a:ext cx="2378923" cy="522000"/>
          </a:xfrm>
          <a:prstGeom prst="rect">
            <a:avLst/>
          </a:prstGeom>
        </p:spPr>
      </p:pic>
      <p:pic>
        <p:nvPicPr>
          <p:cNvPr id="15" name="Logo_Bokmal">
            <a:extLst>
              <a:ext uri="{FF2B5EF4-FFF2-40B4-BE49-F238E27FC236}">
                <a16:creationId xmlns:a16="http://schemas.microsoft.com/office/drawing/2014/main" id="{D47E3DE3-B27D-4439-A13F-EA5BE0BC1626}"/>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9271159" y="576072"/>
            <a:ext cx="2350662" cy="522000"/>
          </a:xfrm>
          <a:prstGeom prst="rect">
            <a:avLst/>
          </a:prstGeom>
        </p:spPr>
      </p:pic>
      <p:pic>
        <p:nvPicPr>
          <p:cNvPr id="17" name="Logo_Engelsk" hidden="1">
            <a:extLst>
              <a:ext uri="{FF2B5EF4-FFF2-40B4-BE49-F238E27FC236}">
                <a16:creationId xmlns:a16="http://schemas.microsoft.com/office/drawing/2014/main" id="{17BA7F33-C434-4EA8-9C54-D52AE608B2F0}"/>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9271159" y="576072"/>
            <a:ext cx="2870176" cy="522000"/>
          </a:xfrm>
          <a:prstGeom prst="rect">
            <a:avLst/>
          </a:prstGeom>
        </p:spPr>
      </p:pic>
    </p:spTree>
    <p:extLst>
      <p:ext uri="{BB962C8B-B14F-4D97-AF65-F5344CB8AC3E}">
        <p14:creationId xmlns:p14="http://schemas.microsoft.com/office/powerpoint/2010/main" val="914662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idtstilt teks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5152BB-583B-4C69-8DC2-CE1C458FA6CF}"/>
              </a:ext>
            </a:extLst>
          </p:cNvPr>
          <p:cNvSpPr/>
          <p:nvPr userDrawn="1"/>
        </p:nvSpPr>
        <p:spPr>
          <a:xfrm>
            <a:off x="0" y="0"/>
            <a:ext cx="12192000" cy="6192511"/>
          </a:xfrm>
          <a:prstGeom prst="rect">
            <a:avLst/>
          </a:prstGeom>
          <a:solidFill>
            <a:srgbClr val="E3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title"/>
          </p:nvPr>
        </p:nvSpPr>
        <p:spPr>
          <a:xfrm>
            <a:off x="3253075" y="1038088"/>
            <a:ext cx="5625381" cy="1467307"/>
          </a:xfrm>
        </p:spPr>
        <p:txBody>
          <a:bodyPr lIns="0" tIns="0" rIns="0" bIns="0" anchor="b"/>
          <a:lstStyle>
            <a:lvl1pPr algn="l">
              <a:defRPr sz="3251"/>
            </a:lvl1pPr>
          </a:lstStyle>
          <a:p>
            <a:r>
              <a:rPr lang="nb-NO"/>
              <a:t>Klikk for å redigere tittelstil</a:t>
            </a:r>
            <a:endParaRPr lang="en-US"/>
          </a:p>
        </p:txBody>
      </p:sp>
      <p:sp>
        <p:nvSpPr>
          <p:cNvPr id="9" name="Content Placeholder 8">
            <a:extLst>
              <a:ext uri="{FF2B5EF4-FFF2-40B4-BE49-F238E27FC236}">
                <a16:creationId xmlns:a16="http://schemas.microsoft.com/office/drawing/2014/main" id="{FA4C5D1D-E213-4E5B-89E5-F30E3EBFCB39}"/>
              </a:ext>
            </a:extLst>
          </p:cNvPr>
          <p:cNvSpPr>
            <a:spLocks noGrp="1"/>
          </p:cNvSpPr>
          <p:nvPr>
            <p:ph sz="quarter" idx="13"/>
          </p:nvPr>
        </p:nvSpPr>
        <p:spPr>
          <a:xfrm>
            <a:off x="3253075" y="2728805"/>
            <a:ext cx="5625381" cy="3091108"/>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322992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le 1"/>
          <p:cNvSpPr>
            <a:spLocks noGrp="1"/>
          </p:cNvSpPr>
          <p:nvPr>
            <p:ph type="title"/>
          </p:nvPr>
        </p:nvSpPr>
        <p:spPr>
          <a:xfrm>
            <a:off x="834024" y="1318339"/>
            <a:ext cx="3576318" cy="4330947"/>
          </a:xfrm>
        </p:spPr>
        <p:txBody>
          <a:bodyPr lIns="0" tIns="0" rIns="0" bIns="0" anchor="t"/>
          <a:lstStyle>
            <a:lvl1pPr algn="l">
              <a:lnSpc>
                <a:spcPct val="95000"/>
              </a:lnSpc>
              <a:defRPr sz="3251"/>
            </a:lvl1pPr>
          </a:lstStyle>
          <a:p>
            <a:r>
              <a:rPr lang="nb-NO"/>
              <a:t>Klikk for å redigere tittelstil</a:t>
            </a:r>
            <a:endParaRPr lang="en-US"/>
          </a:p>
        </p:txBody>
      </p:sp>
      <p:sp>
        <p:nvSpPr>
          <p:cNvPr id="9" name="Content Placeholder 8">
            <a:extLst>
              <a:ext uri="{FF2B5EF4-FFF2-40B4-BE49-F238E27FC236}">
                <a16:creationId xmlns:a16="http://schemas.microsoft.com/office/drawing/2014/main" id="{FA4C5D1D-E213-4E5B-89E5-F30E3EBFCB39}"/>
              </a:ext>
            </a:extLst>
          </p:cNvPr>
          <p:cNvSpPr>
            <a:spLocks noGrp="1"/>
          </p:cNvSpPr>
          <p:nvPr>
            <p:ph sz="quarter" idx="13"/>
          </p:nvPr>
        </p:nvSpPr>
        <p:spPr>
          <a:xfrm>
            <a:off x="4874225" y="1318340"/>
            <a:ext cx="6483751" cy="4330947"/>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2968194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agenta grafik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99E0B6-AF8F-49CD-8556-3FB8C9E3F0B2}"/>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609481" y="3619919"/>
            <a:ext cx="4667541" cy="1807556"/>
          </a:xfrm>
        </p:spPr>
        <p:txBody>
          <a:bodyPr anchor="b">
            <a:normAutofit/>
          </a:bodyPr>
          <a:lstStyle>
            <a:lvl1pPr algn="l">
              <a:lnSpc>
                <a:spcPct val="93000"/>
              </a:lnSpc>
              <a:defRPr sz="4501">
                <a:solidFill>
                  <a:schemeClr val="bg1"/>
                </a:solidFill>
              </a:defRPr>
            </a:lvl1pPr>
          </a:lstStyle>
          <a:p>
            <a:r>
              <a:rPr lang="nb-NO"/>
              <a:t>Klikk for å redigere tittelstil</a:t>
            </a:r>
            <a:endParaRPr lang="en-US"/>
          </a:p>
        </p:txBody>
      </p:sp>
      <p:sp>
        <p:nvSpPr>
          <p:cNvPr id="3" name="Subtitle 2"/>
          <p:cNvSpPr>
            <a:spLocks noGrp="1"/>
          </p:cNvSpPr>
          <p:nvPr>
            <p:ph type="subTitle" idx="1"/>
          </p:nvPr>
        </p:nvSpPr>
        <p:spPr>
          <a:xfrm>
            <a:off x="609481" y="5612665"/>
            <a:ext cx="4667541" cy="1075336"/>
          </a:xfrm>
        </p:spPr>
        <p:txBody>
          <a:bodyPr/>
          <a:lstStyle>
            <a:lvl1pPr marL="0" indent="0" algn="l">
              <a:buNone/>
              <a:defRPr sz="1400">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1" name="Picture Placeholder 10">
            <a:extLst>
              <a:ext uri="{FF2B5EF4-FFF2-40B4-BE49-F238E27FC236}">
                <a16:creationId xmlns:a16="http://schemas.microsoft.com/office/drawing/2014/main" id="{B2EB1E42-5BFA-4754-9DE3-D7F6F4C1E201}"/>
              </a:ext>
            </a:extLst>
          </p:cNvPr>
          <p:cNvSpPr>
            <a:spLocks noGrp="1"/>
          </p:cNvSpPr>
          <p:nvPr>
            <p:ph type="pic" sz="quarter" idx="10"/>
          </p:nvPr>
        </p:nvSpPr>
        <p:spPr>
          <a:xfrm>
            <a:off x="6096000" y="3429000"/>
            <a:ext cx="6096000" cy="3429000"/>
          </a:xfrm>
          <a:blipFill dpi="0" rotWithShape="1">
            <a:blip r:embed="rId2" cstate="hq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nb-NO"/>
              <a:t>Klikk på ikonet for å legge til et bilde</a:t>
            </a:r>
            <a:endParaRPr lang="en-US"/>
          </a:p>
        </p:txBody>
      </p:sp>
      <p:pic>
        <p:nvPicPr>
          <p:cNvPr id="17" name="Graphic 16">
            <a:extLst>
              <a:ext uri="{FF2B5EF4-FFF2-40B4-BE49-F238E27FC236}">
                <a16:creationId xmlns:a16="http://schemas.microsoft.com/office/drawing/2014/main" id="{D382DC83-A4DE-4FE7-B63E-6D125678FA99}"/>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l="2861" t="4039" r="48335" b="47837"/>
          <a:stretch/>
        </p:blipFill>
        <p:spPr>
          <a:xfrm>
            <a:off x="0" y="0"/>
            <a:ext cx="6096000" cy="3424793"/>
          </a:xfrm>
          <a:prstGeom prst="rect">
            <a:avLst/>
          </a:prstGeom>
        </p:spPr>
      </p:pic>
      <p:pic>
        <p:nvPicPr>
          <p:cNvPr id="13" name="Logo_Nynorsk" hidden="1">
            <a:extLst>
              <a:ext uri="{FF2B5EF4-FFF2-40B4-BE49-F238E27FC236}">
                <a16:creationId xmlns:a16="http://schemas.microsoft.com/office/drawing/2014/main" id="{77011D5C-36FC-4882-8EDF-E39B9B5F25A9}"/>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6624828" y="522065"/>
            <a:ext cx="2920333" cy="640800"/>
          </a:xfrm>
          <a:prstGeom prst="rect">
            <a:avLst/>
          </a:prstGeom>
        </p:spPr>
      </p:pic>
      <p:pic>
        <p:nvPicPr>
          <p:cNvPr id="14" name="Logo_Bokmal">
            <a:extLst>
              <a:ext uri="{FF2B5EF4-FFF2-40B4-BE49-F238E27FC236}">
                <a16:creationId xmlns:a16="http://schemas.microsoft.com/office/drawing/2014/main" id="{87AABA1F-77AF-4C1E-89DD-A4B3CD6021E3}"/>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6624828" y="522065"/>
            <a:ext cx="2885640" cy="640800"/>
          </a:xfrm>
          <a:prstGeom prst="rect">
            <a:avLst/>
          </a:prstGeom>
        </p:spPr>
      </p:pic>
      <p:pic>
        <p:nvPicPr>
          <p:cNvPr id="15" name="Logo_Engelsk" hidden="1">
            <a:extLst>
              <a:ext uri="{FF2B5EF4-FFF2-40B4-BE49-F238E27FC236}">
                <a16:creationId xmlns:a16="http://schemas.microsoft.com/office/drawing/2014/main" id="{51D39E2D-1677-4DA8-9B54-BA796A065492}"/>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6624828" y="522065"/>
            <a:ext cx="3513544" cy="639010"/>
          </a:xfrm>
          <a:prstGeom prst="rect">
            <a:avLst/>
          </a:prstGeom>
        </p:spPr>
      </p:pic>
    </p:spTree>
    <p:extLst>
      <p:ext uri="{BB962C8B-B14F-4D97-AF65-F5344CB8AC3E}">
        <p14:creationId xmlns:p14="http://schemas.microsoft.com/office/powerpoint/2010/main" val="3774849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killeark Magenta">
    <p:bg>
      <p:bgPr>
        <a:solidFill>
          <a:schemeClr val="accent1"/>
        </a:solidFill>
        <a:effectLst/>
      </p:bgPr>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C21B1D73-A264-4DF4-AEE5-F8FE30E62BD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34723" y="2017147"/>
            <a:ext cx="4665560" cy="2852737"/>
          </a:xfrm>
        </p:spPr>
        <p:txBody>
          <a:bodyPr anchor="ctr"/>
          <a:lstStyle>
            <a:lvl1pPr algn="l">
              <a:lnSpc>
                <a:spcPct val="95000"/>
              </a:lnSpc>
              <a:defRPr sz="3251">
                <a:solidFill>
                  <a:schemeClr val="bg1"/>
                </a:solidFill>
              </a:defRPr>
            </a:lvl1pPr>
          </a:lstStyle>
          <a:p>
            <a:r>
              <a:rPr lang="nb-NO"/>
              <a:t>Klikk for å redigere tittelstil</a:t>
            </a:r>
            <a:endParaRPr lang="en-US"/>
          </a:p>
        </p:txBody>
      </p:sp>
      <p:sp>
        <p:nvSpPr>
          <p:cNvPr id="3" name="Text Placeholder 2"/>
          <p:cNvSpPr>
            <a:spLocks noGrp="1"/>
          </p:cNvSpPr>
          <p:nvPr>
            <p:ph type="body" idx="1" hasCustomPrompt="1"/>
          </p:nvPr>
        </p:nvSpPr>
        <p:spPr>
          <a:xfrm>
            <a:off x="781766" y="2239906"/>
            <a:ext cx="2047718" cy="2119524"/>
          </a:xfrm>
        </p:spPr>
        <p:txBody>
          <a:bodyPr anchor="ctr"/>
          <a:lstStyle>
            <a:lvl1pPr marL="0" indent="0" algn="ctr">
              <a:buNone/>
              <a:defRPr sz="9802">
                <a:solidFill>
                  <a:schemeClr val="bg1"/>
                </a:solidFill>
                <a:latin typeface="+mj-lt"/>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00</a:t>
            </a:r>
          </a:p>
        </p:txBody>
      </p:sp>
    </p:spTree>
    <p:extLst>
      <p:ext uri="{BB962C8B-B14F-4D97-AF65-F5344CB8AC3E}">
        <p14:creationId xmlns:p14="http://schemas.microsoft.com/office/powerpoint/2010/main" val="691380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øyejustert bilde">
    <p:spTree>
      <p:nvGrpSpPr>
        <p:cNvPr id="1" name=""/>
        <p:cNvGrpSpPr/>
        <p:nvPr/>
      </p:nvGrpSpPr>
      <p:grpSpPr>
        <a:xfrm>
          <a:off x="0" y="0"/>
          <a:ext cx="0" cy="0"/>
          <a:chOff x="0" y="0"/>
          <a:chExt cx="0" cy="0"/>
        </a:xfrm>
      </p:grpSpPr>
      <p:sp>
        <p:nvSpPr>
          <p:cNvPr id="2" name="Title 1"/>
          <p:cNvSpPr>
            <a:spLocks noGrp="1"/>
          </p:cNvSpPr>
          <p:nvPr>
            <p:ph type="title"/>
          </p:nvPr>
        </p:nvSpPr>
        <p:spPr>
          <a:xfrm>
            <a:off x="838201" y="1408834"/>
            <a:ext cx="4752166" cy="1668364"/>
          </a:xfrm>
        </p:spPr>
        <p:txBody>
          <a:bodyPr anchor="b"/>
          <a:lstStyle>
            <a:lvl1pPr>
              <a:lnSpc>
                <a:spcPct val="95000"/>
              </a:lnSpc>
              <a:defRPr sz="3251"/>
            </a:lvl1pPr>
          </a:lstStyle>
          <a:p>
            <a:r>
              <a:rPr lang="nb-NO"/>
              <a:t>Klikk for å redigere tittelstil</a:t>
            </a:r>
            <a:endParaRPr lang="en-US"/>
          </a:p>
        </p:txBody>
      </p:sp>
      <p:sp>
        <p:nvSpPr>
          <p:cNvPr id="3" name="Content Placeholder 2"/>
          <p:cNvSpPr>
            <a:spLocks noGrp="1"/>
          </p:cNvSpPr>
          <p:nvPr>
            <p:ph sz="half" idx="1"/>
          </p:nvPr>
        </p:nvSpPr>
        <p:spPr>
          <a:xfrm>
            <a:off x="838201" y="3407226"/>
            <a:ext cx="4752166" cy="247899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1" name="Picture Placeholder 10">
            <a:extLst>
              <a:ext uri="{FF2B5EF4-FFF2-40B4-BE49-F238E27FC236}">
                <a16:creationId xmlns:a16="http://schemas.microsoft.com/office/drawing/2014/main" id="{F17A9E13-F7E7-4613-A0AF-07033F656B6C}"/>
              </a:ext>
            </a:extLst>
          </p:cNvPr>
          <p:cNvSpPr>
            <a:spLocks noGrp="1"/>
          </p:cNvSpPr>
          <p:nvPr>
            <p:ph type="pic" sz="quarter" idx="10"/>
          </p:nvPr>
        </p:nvSpPr>
        <p:spPr>
          <a:xfrm>
            <a:off x="6723145" y="184171"/>
            <a:ext cx="5279918" cy="6484100"/>
          </a:xfrm>
          <a:prstGeom prst="roundRect">
            <a:avLst>
              <a:gd name="adj" fmla="val 1451"/>
            </a:avLst>
          </a:prstGeom>
          <a:blipFill dpi="0" rotWithShape="1">
            <a:blip r:embed="rId2" cstate="hqprint">
              <a:extLst>
                <a:ext uri="{28A0092B-C50C-407E-A947-70E740481C1C}">
                  <a14:useLocalDpi xmlns:a14="http://schemas.microsoft.com/office/drawing/2010/main"/>
                </a:ext>
              </a:extLst>
            </a:blip>
            <a:srcRect/>
            <a:stretch>
              <a:fillRect/>
            </a:stretch>
          </a:blipFill>
        </p:spPr>
        <p:txBody>
          <a:bodyPr/>
          <a:lstStyle/>
          <a:p>
            <a:r>
              <a:rPr lang="nb-NO"/>
              <a:t>Klikk på ikonet for å legge til et bilde</a:t>
            </a:r>
            <a:endParaRPr lang="en-US"/>
          </a:p>
        </p:txBody>
      </p:sp>
    </p:spTree>
    <p:extLst>
      <p:ext uri="{BB962C8B-B14F-4D97-AF65-F5344CB8AC3E}">
        <p14:creationId xmlns:p14="http://schemas.microsoft.com/office/powerpoint/2010/main" val="2706649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nstrejustert bilde">
    <p:spTree>
      <p:nvGrpSpPr>
        <p:cNvPr id="1" name=""/>
        <p:cNvGrpSpPr/>
        <p:nvPr/>
      </p:nvGrpSpPr>
      <p:grpSpPr>
        <a:xfrm>
          <a:off x="0" y="0"/>
          <a:ext cx="0" cy="0"/>
          <a:chOff x="0" y="0"/>
          <a:chExt cx="0" cy="0"/>
        </a:xfrm>
      </p:grpSpPr>
      <p:sp>
        <p:nvSpPr>
          <p:cNvPr id="2" name="Title 1"/>
          <p:cNvSpPr>
            <a:spLocks noGrp="1"/>
          </p:cNvSpPr>
          <p:nvPr>
            <p:ph type="title"/>
          </p:nvPr>
        </p:nvSpPr>
        <p:spPr>
          <a:xfrm>
            <a:off x="6152302" y="1087518"/>
            <a:ext cx="5612863" cy="1668364"/>
          </a:xfrm>
        </p:spPr>
        <p:txBody>
          <a:bodyPr anchor="b"/>
          <a:lstStyle>
            <a:lvl1pPr>
              <a:lnSpc>
                <a:spcPct val="95000"/>
              </a:lnSpc>
              <a:defRPr sz="3251"/>
            </a:lvl1pPr>
          </a:lstStyle>
          <a:p>
            <a:r>
              <a:rPr lang="nb-NO"/>
              <a:t>Klikk for å redigere tittelstil</a:t>
            </a:r>
            <a:endParaRPr lang="en-US"/>
          </a:p>
        </p:txBody>
      </p:sp>
      <p:sp>
        <p:nvSpPr>
          <p:cNvPr id="3" name="Content Placeholder 2"/>
          <p:cNvSpPr>
            <a:spLocks noGrp="1"/>
          </p:cNvSpPr>
          <p:nvPr>
            <p:ph sz="half" idx="1"/>
          </p:nvPr>
        </p:nvSpPr>
        <p:spPr>
          <a:xfrm>
            <a:off x="6152302" y="3085910"/>
            <a:ext cx="5612862" cy="247899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1" name="Picture Placeholder 10">
            <a:extLst>
              <a:ext uri="{FF2B5EF4-FFF2-40B4-BE49-F238E27FC236}">
                <a16:creationId xmlns:a16="http://schemas.microsoft.com/office/drawing/2014/main" id="{F17A9E13-F7E7-4613-A0AF-07033F656B6C}"/>
              </a:ext>
            </a:extLst>
          </p:cNvPr>
          <p:cNvSpPr>
            <a:spLocks noGrp="1"/>
          </p:cNvSpPr>
          <p:nvPr>
            <p:ph type="pic" sz="quarter" idx="10"/>
          </p:nvPr>
        </p:nvSpPr>
        <p:spPr>
          <a:xfrm>
            <a:off x="197919" y="184172"/>
            <a:ext cx="5276837" cy="5994922"/>
          </a:xfrm>
          <a:prstGeom prst="roundRect">
            <a:avLst>
              <a:gd name="adj" fmla="val 1451"/>
            </a:avLst>
          </a:prstGeom>
          <a:blipFill dpi="0" rotWithShape="1">
            <a:blip r:embed="rId2" cstate="hqprint">
              <a:extLst>
                <a:ext uri="{28A0092B-C50C-407E-A947-70E740481C1C}">
                  <a14:useLocalDpi xmlns:a14="http://schemas.microsoft.com/office/drawing/2010/main"/>
                </a:ext>
              </a:extLst>
            </a:blip>
            <a:srcRect/>
            <a:stretch>
              <a:fillRect/>
            </a:stretch>
          </a:blipFill>
        </p:spPr>
        <p:txBody>
          <a:bodyPr/>
          <a:lstStyle/>
          <a:p>
            <a:r>
              <a:rPr lang="nb-NO"/>
              <a:t>Klikk på ikonet for å legge til et bilde</a:t>
            </a:r>
            <a:endParaRPr lang="en-US"/>
          </a:p>
        </p:txBody>
      </p:sp>
    </p:spTree>
    <p:extLst>
      <p:ext uri="{BB962C8B-B14F-4D97-AF65-F5344CB8AC3E}">
        <p14:creationId xmlns:p14="http://schemas.microsoft.com/office/powerpoint/2010/main" val="1138899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og tre bilder">
    <p:spTree>
      <p:nvGrpSpPr>
        <p:cNvPr id="1" name=""/>
        <p:cNvGrpSpPr/>
        <p:nvPr/>
      </p:nvGrpSpPr>
      <p:grpSpPr>
        <a:xfrm>
          <a:off x="0" y="0"/>
          <a:ext cx="0" cy="0"/>
          <a:chOff x="0" y="0"/>
          <a:chExt cx="0" cy="0"/>
        </a:xfrm>
      </p:grpSpPr>
      <p:sp>
        <p:nvSpPr>
          <p:cNvPr id="2" name="Title 1"/>
          <p:cNvSpPr>
            <a:spLocks noGrp="1"/>
          </p:cNvSpPr>
          <p:nvPr>
            <p:ph type="title"/>
          </p:nvPr>
        </p:nvSpPr>
        <p:spPr>
          <a:xfrm>
            <a:off x="838201" y="1408834"/>
            <a:ext cx="4752166" cy="1668364"/>
          </a:xfrm>
        </p:spPr>
        <p:txBody>
          <a:bodyPr anchor="b"/>
          <a:lstStyle>
            <a:lvl1pPr>
              <a:lnSpc>
                <a:spcPct val="95000"/>
              </a:lnSpc>
              <a:defRPr sz="3251"/>
            </a:lvl1pPr>
          </a:lstStyle>
          <a:p>
            <a:r>
              <a:rPr lang="nb-NO"/>
              <a:t>Klikk for å redigere tittelstil</a:t>
            </a:r>
            <a:endParaRPr lang="en-US"/>
          </a:p>
        </p:txBody>
      </p:sp>
      <p:sp>
        <p:nvSpPr>
          <p:cNvPr id="3" name="Content Placeholder 2"/>
          <p:cNvSpPr>
            <a:spLocks noGrp="1"/>
          </p:cNvSpPr>
          <p:nvPr>
            <p:ph sz="half" idx="1"/>
          </p:nvPr>
        </p:nvSpPr>
        <p:spPr>
          <a:xfrm>
            <a:off x="838201" y="3356998"/>
            <a:ext cx="4752166" cy="252922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1" name="Picture Placeholder 10">
            <a:extLst>
              <a:ext uri="{FF2B5EF4-FFF2-40B4-BE49-F238E27FC236}">
                <a16:creationId xmlns:a16="http://schemas.microsoft.com/office/drawing/2014/main" id="{F17A9E13-F7E7-4613-A0AF-07033F656B6C}"/>
              </a:ext>
            </a:extLst>
          </p:cNvPr>
          <p:cNvSpPr>
            <a:spLocks noGrp="1"/>
          </p:cNvSpPr>
          <p:nvPr>
            <p:ph type="pic" sz="quarter" idx="10"/>
          </p:nvPr>
        </p:nvSpPr>
        <p:spPr>
          <a:xfrm>
            <a:off x="6715999" y="185759"/>
            <a:ext cx="2577492" cy="2582475"/>
          </a:xfrm>
          <a:prstGeom prst="roundRect">
            <a:avLst>
              <a:gd name="adj" fmla="val 3114"/>
            </a:avLst>
          </a:prstGeom>
          <a:solidFill>
            <a:schemeClr val="accent5"/>
          </a:solidFill>
        </p:spPr>
        <p:txBody>
          <a:bodyPr/>
          <a:lstStyle/>
          <a:p>
            <a:r>
              <a:rPr lang="nb-NO"/>
              <a:t>Klikk på ikonet for å legge til et bilde</a:t>
            </a:r>
            <a:endParaRPr lang="en-US"/>
          </a:p>
        </p:txBody>
      </p:sp>
      <p:sp>
        <p:nvSpPr>
          <p:cNvPr id="7" name="Picture Placeholder 10">
            <a:extLst>
              <a:ext uri="{FF2B5EF4-FFF2-40B4-BE49-F238E27FC236}">
                <a16:creationId xmlns:a16="http://schemas.microsoft.com/office/drawing/2014/main" id="{A1A5E924-DB52-4919-9B8D-29211FEAE233}"/>
              </a:ext>
            </a:extLst>
          </p:cNvPr>
          <p:cNvSpPr>
            <a:spLocks noGrp="1"/>
          </p:cNvSpPr>
          <p:nvPr>
            <p:ph type="pic" sz="quarter" idx="11"/>
          </p:nvPr>
        </p:nvSpPr>
        <p:spPr>
          <a:xfrm>
            <a:off x="9425421" y="185759"/>
            <a:ext cx="2577492" cy="2582475"/>
          </a:xfrm>
          <a:prstGeom prst="roundRect">
            <a:avLst>
              <a:gd name="adj" fmla="val 3114"/>
            </a:avLst>
          </a:prstGeom>
          <a:blipFill dpi="0" rotWithShape="1">
            <a:blip r:embed="rId2">
              <a:extLst>
                <a:ext uri="{28A0092B-C50C-407E-A947-70E740481C1C}">
                  <a14:useLocalDpi xmlns:a14="http://schemas.microsoft.com/office/drawing/2010/main"/>
                </a:ext>
              </a:extLst>
            </a:blip>
            <a:srcRect/>
            <a:stretch>
              <a:fillRect/>
            </a:stretch>
          </a:blipFill>
        </p:spPr>
        <p:txBody>
          <a:bodyPr/>
          <a:lstStyle/>
          <a:p>
            <a:r>
              <a:rPr lang="nb-NO"/>
              <a:t>Klikk på ikonet for å legge til et bilde</a:t>
            </a:r>
            <a:endParaRPr lang="en-US"/>
          </a:p>
        </p:txBody>
      </p:sp>
      <p:sp>
        <p:nvSpPr>
          <p:cNvPr id="8" name="Picture Placeholder 10">
            <a:extLst>
              <a:ext uri="{FF2B5EF4-FFF2-40B4-BE49-F238E27FC236}">
                <a16:creationId xmlns:a16="http://schemas.microsoft.com/office/drawing/2014/main" id="{C72CF113-B192-4EB9-874A-3F1DDCAFB5E0}"/>
              </a:ext>
            </a:extLst>
          </p:cNvPr>
          <p:cNvSpPr>
            <a:spLocks noGrp="1"/>
          </p:cNvSpPr>
          <p:nvPr>
            <p:ph type="pic" sz="quarter" idx="12"/>
          </p:nvPr>
        </p:nvSpPr>
        <p:spPr>
          <a:xfrm>
            <a:off x="6719175" y="2886409"/>
            <a:ext cx="5283888" cy="3781863"/>
          </a:xfrm>
          <a:prstGeom prst="roundRect">
            <a:avLst>
              <a:gd name="adj" fmla="val 1954"/>
            </a:avLst>
          </a:prstGeom>
          <a:blipFill dpi="0" rotWithShape="1">
            <a:blip r:embed="rId3" cstate="hqprint">
              <a:extLst>
                <a:ext uri="{28A0092B-C50C-407E-A947-70E740481C1C}">
                  <a14:useLocalDpi xmlns:a14="http://schemas.microsoft.com/office/drawing/2010/main"/>
                </a:ext>
              </a:extLst>
            </a:blip>
            <a:srcRect/>
            <a:stretch>
              <a:fillRect/>
            </a:stretch>
          </a:blipFill>
        </p:spPr>
        <p:txBody>
          <a:bodyPr/>
          <a:lstStyle/>
          <a:p>
            <a:r>
              <a:rPr lang="nb-NO"/>
              <a:t>Klikk på ikonet for å legge til et bilde</a:t>
            </a:r>
            <a:endParaRPr lang="en-US"/>
          </a:p>
        </p:txBody>
      </p:sp>
    </p:spTree>
    <p:extLst>
      <p:ext uri="{BB962C8B-B14F-4D97-AF65-F5344CB8AC3E}">
        <p14:creationId xmlns:p14="http://schemas.microsoft.com/office/powerpoint/2010/main" val="21882118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ekst og logobilde">
    <p:bg>
      <p:bgPr>
        <a:solidFill>
          <a:schemeClr val="lt1"/>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ABBBFB3F-FDE3-4B10-AD54-19A9112C9593}"/>
              </a:ext>
            </a:extLst>
          </p:cNvPr>
          <p:cNvSpPr>
            <a:spLocks noGrp="1"/>
          </p:cNvSpPr>
          <p:nvPr>
            <p:ph type="pic" sz="quarter" idx="10"/>
          </p:nvPr>
        </p:nvSpPr>
        <p:spPr>
          <a:xfrm>
            <a:off x="0" y="0"/>
            <a:ext cx="7691009" cy="6858000"/>
          </a:xfrm>
          <a:custGeom>
            <a:avLst/>
            <a:gdLst>
              <a:gd name="connsiteX0" fmla="*/ 1894280 w 15380016"/>
              <a:gd name="connsiteY0" fmla="*/ 9263574 h 13714413"/>
              <a:gd name="connsiteX1" fmla="*/ 5494408 w 15380016"/>
              <a:gd name="connsiteY1" fmla="*/ 9263574 h 13714413"/>
              <a:gd name="connsiteX2" fmla="*/ 6095060 w 15380016"/>
              <a:gd name="connsiteY2" fmla="*/ 9865481 h 13714413"/>
              <a:gd name="connsiteX3" fmla="*/ 6095060 w 15380016"/>
              <a:gd name="connsiteY3" fmla="*/ 13474405 h 13714413"/>
              <a:gd name="connsiteX4" fmla="*/ 6047684 w 15380016"/>
              <a:gd name="connsiteY4" fmla="*/ 13708406 h 13714413"/>
              <a:gd name="connsiteX5" fmla="*/ 6044420 w 15380016"/>
              <a:gd name="connsiteY5" fmla="*/ 13714413 h 13714413"/>
              <a:gd name="connsiteX6" fmla="*/ 1344560 w 15380016"/>
              <a:gd name="connsiteY6" fmla="*/ 13714413 h 13714413"/>
              <a:gd name="connsiteX7" fmla="*/ 1341008 w 15380016"/>
              <a:gd name="connsiteY7" fmla="*/ 13707876 h 13714413"/>
              <a:gd name="connsiteX8" fmla="*/ 1293632 w 15380016"/>
              <a:gd name="connsiteY8" fmla="*/ 13474405 h 13714413"/>
              <a:gd name="connsiteX9" fmla="*/ 1293632 w 15380016"/>
              <a:gd name="connsiteY9" fmla="*/ 9865481 h 13714413"/>
              <a:gd name="connsiteX10" fmla="*/ 1894280 w 15380016"/>
              <a:gd name="connsiteY10" fmla="*/ 9263574 h 13714413"/>
              <a:gd name="connsiteX11" fmla="*/ 0 w 15380016"/>
              <a:gd name="connsiteY11" fmla="*/ 4450837 h 13714413"/>
              <a:gd name="connsiteX12" fmla="*/ 698008 w 15380016"/>
              <a:gd name="connsiteY12" fmla="*/ 4450837 h 13714413"/>
              <a:gd name="connsiteX13" fmla="*/ 1298656 w 15380016"/>
              <a:gd name="connsiteY13" fmla="*/ 5052743 h 13714413"/>
              <a:gd name="connsiteX14" fmla="*/ 1298656 w 15380016"/>
              <a:gd name="connsiteY14" fmla="*/ 8661668 h 13714413"/>
              <a:gd name="connsiteX15" fmla="*/ 699264 w 15380016"/>
              <a:gd name="connsiteY15" fmla="*/ 9263574 h 13714413"/>
              <a:gd name="connsiteX16" fmla="*/ 0 w 15380016"/>
              <a:gd name="connsiteY16" fmla="*/ 9263574 h 13714413"/>
              <a:gd name="connsiteX17" fmla="*/ 10052844 w 15380016"/>
              <a:gd name="connsiteY17" fmla="*/ 0 h 13714413"/>
              <a:gd name="connsiteX18" fmla="*/ 15379960 w 15380016"/>
              <a:gd name="connsiteY18" fmla="*/ 0 h 13714413"/>
              <a:gd name="connsiteX19" fmla="*/ 15378324 w 15380016"/>
              <a:gd name="connsiteY19" fmla="*/ 3689 h 13714413"/>
              <a:gd name="connsiteX20" fmla="*/ 15312144 w 15380016"/>
              <a:gd name="connsiteY20" fmla="*/ 95498 h 13714413"/>
              <a:gd name="connsiteX21" fmla="*/ 9941480 w 15380016"/>
              <a:gd name="connsiteY21" fmla="*/ 6399807 h 13714413"/>
              <a:gd name="connsiteX22" fmla="*/ 9941480 w 15380016"/>
              <a:gd name="connsiteY22" fmla="*/ 7314605 h 13714413"/>
              <a:gd name="connsiteX23" fmla="*/ 15312144 w 15380016"/>
              <a:gd name="connsiteY23" fmla="*/ 13618913 h 13714413"/>
              <a:gd name="connsiteX24" fmla="*/ 15378376 w 15380016"/>
              <a:gd name="connsiteY24" fmla="*/ 13710723 h 13714413"/>
              <a:gd name="connsiteX25" fmla="*/ 15380016 w 15380016"/>
              <a:gd name="connsiteY25" fmla="*/ 13714413 h 13714413"/>
              <a:gd name="connsiteX26" fmla="*/ 10052848 w 15380016"/>
              <a:gd name="connsiteY26" fmla="*/ 13714413 h 13714413"/>
              <a:gd name="connsiteX27" fmla="*/ 9962840 w 15380016"/>
              <a:gd name="connsiteY27" fmla="*/ 13626452 h 13714413"/>
              <a:gd name="connsiteX28" fmla="*/ 6490884 w 15380016"/>
              <a:gd name="connsiteY28" fmla="*/ 9712177 h 13714413"/>
              <a:gd name="connsiteX29" fmla="*/ 6092544 w 15380016"/>
              <a:gd name="connsiteY29" fmla="*/ 8661668 h 13714413"/>
              <a:gd name="connsiteX30" fmla="*/ 6092544 w 15380016"/>
              <a:gd name="connsiteY30" fmla="*/ 5052743 h 13714413"/>
              <a:gd name="connsiteX31" fmla="*/ 6490884 w 15380016"/>
              <a:gd name="connsiteY31" fmla="*/ 4002235 h 13714413"/>
              <a:gd name="connsiteX32" fmla="*/ 9962840 w 15380016"/>
              <a:gd name="connsiteY32" fmla="*/ 87958 h 1371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380016" h="13714413">
                <a:moveTo>
                  <a:pt x="1894280" y="9263574"/>
                </a:moveTo>
                <a:lnTo>
                  <a:pt x="5494408" y="9263574"/>
                </a:lnTo>
                <a:cubicBezTo>
                  <a:pt x="5824892" y="9263574"/>
                  <a:pt x="6095060" y="9534997"/>
                  <a:pt x="6095060" y="9865481"/>
                </a:cubicBezTo>
                <a:lnTo>
                  <a:pt x="6095060" y="13474405"/>
                </a:lnTo>
                <a:cubicBezTo>
                  <a:pt x="6095060" y="13557340"/>
                  <a:pt x="6078176" y="13636427"/>
                  <a:pt x="6047684" y="13708406"/>
                </a:cubicBezTo>
                <a:lnTo>
                  <a:pt x="6044420" y="13714413"/>
                </a:lnTo>
                <a:lnTo>
                  <a:pt x="1344560" y="13714413"/>
                </a:lnTo>
                <a:lnTo>
                  <a:pt x="1341008" y="13707876"/>
                </a:lnTo>
                <a:cubicBezTo>
                  <a:pt x="1310516" y="13635956"/>
                  <a:pt x="1293632" y="13557026"/>
                  <a:pt x="1293632" y="13474405"/>
                </a:cubicBezTo>
                <a:lnTo>
                  <a:pt x="1293632" y="9865481"/>
                </a:lnTo>
                <a:cubicBezTo>
                  <a:pt x="1293632" y="9533741"/>
                  <a:pt x="1563800" y="9263574"/>
                  <a:pt x="1894280" y="9263574"/>
                </a:cubicBezTo>
                <a:close/>
                <a:moveTo>
                  <a:pt x="0" y="4450837"/>
                </a:moveTo>
                <a:lnTo>
                  <a:pt x="698008" y="4450837"/>
                </a:lnTo>
                <a:cubicBezTo>
                  <a:pt x="1028492" y="4450837"/>
                  <a:pt x="1298656" y="4722260"/>
                  <a:pt x="1298656" y="5052743"/>
                </a:cubicBezTo>
                <a:lnTo>
                  <a:pt x="1298656" y="8661668"/>
                </a:lnTo>
                <a:cubicBezTo>
                  <a:pt x="1298656" y="8993408"/>
                  <a:pt x="1028492" y="9263574"/>
                  <a:pt x="699264" y="9263574"/>
                </a:cubicBezTo>
                <a:lnTo>
                  <a:pt x="0" y="9263574"/>
                </a:lnTo>
                <a:close/>
                <a:moveTo>
                  <a:pt x="10052844" y="0"/>
                </a:moveTo>
                <a:lnTo>
                  <a:pt x="15379960" y="0"/>
                </a:lnTo>
                <a:lnTo>
                  <a:pt x="15378324" y="3689"/>
                </a:lnTo>
                <a:cubicBezTo>
                  <a:pt x="15361012" y="33376"/>
                  <a:pt x="15339004" y="64083"/>
                  <a:pt x="15312144" y="95498"/>
                </a:cubicBezTo>
                <a:lnTo>
                  <a:pt x="9941480" y="6399807"/>
                </a:lnTo>
                <a:cubicBezTo>
                  <a:pt x="9726600" y="6651125"/>
                  <a:pt x="9726600" y="7063287"/>
                  <a:pt x="9941480" y="7314605"/>
                </a:cubicBezTo>
                <a:lnTo>
                  <a:pt x="15312144" y="13618913"/>
                </a:lnTo>
                <a:cubicBezTo>
                  <a:pt x="15339004" y="13650328"/>
                  <a:pt x="15361032" y="13681036"/>
                  <a:pt x="15378376" y="13710723"/>
                </a:cubicBezTo>
                <a:lnTo>
                  <a:pt x="15380016" y="13714413"/>
                </a:lnTo>
                <a:lnTo>
                  <a:pt x="10052848" y="13714413"/>
                </a:lnTo>
                <a:lnTo>
                  <a:pt x="9962840" y="13626452"/>
                </a:lnTo>
                <a:lnTo>
                  <a:pt x="6490884" y="9712177"/>
                </a:lnTo>
                <a:cubicBezTo>
                  <a:pt x="6272240" y="9465885"/>
                  <a:pt x="6092544" y="8992151"/>
                  <a:pt x="6092544" y="8661668"/>
                </a:cubicBezTo>
                <a:lnTo>
                  <a:pt x="6092544" y="5052743"/>
                </a:lnTo>
                <a:cubicBezTo>
                  <a:pt x="6092544" y="4722260"/>
                  <a:pt x="6270984" y="4249783"/>
                  <a:pt x="6490884" y="4002235"/>
                </a:cubicBezTo>
                <a:lnTo>
                  <a:pt x="9962840" y="87958"/>
                </a:lnTo>
                <a:close/>
              </a:path>
            </a:pathLst>
          </a:custGeom>
          <a:blipFill dpi="0" rotWithShape="1">
            <a:blip r:embed="rId2" cstate="hqprint">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r>
              <a:rPr lang="nb-NO"/>
              <a:t>Klikk på ikonet for å legge til et bilde</a:t>
            </a:r>
            <a:endParaRPr lang="en-US"/>
          </a:p>
        </p:txBody>
      </p:sp>
      <p:sp>
        <p:nvSpPr>
          <p:cNvPr id="2" name="Title 1"/>
          <p:cNvSpPr>
            <a:spLocks noGrp="1"/>
          </p:cNvSpPr>
          <p:nvPr>
            <p:ph type="title"/>
          </p:nvPr>
        </p:nvSpPr>
        <p:spPr>
          <a:xfrm>
            <a:off x="7468872" y="963939"/>
            <a:ext cx="4049125" cy="2465061"/>
          </a:xfrm>
        </p:spPr>
        <p:txBody>
          <a:bodyPr anchor="b"/>
          <a:lstStyle>
            <a:lvl1pPr algn="l">
              <a:lnSpc>
                <a:spcPct val="95000"/>
              </a:lnSpc>
              <a:defRPr sz="3251">
                <a:solidFill>
                  <a:schemeClr val="tx1"/>
                </a:solidFill>
              </a:defRPr>
            </a:lvl1pPr>
          </a:lstStyle>
          <a:p>
            <a:r>
              <a:rPr lang="nb-NO"/>
              <a:t>Klikk for å redigere tittelstil</a:t>
            </a:r>
            <a:endParaRPr lang="en-US"/>
          </a:p>
        </p:txBody>
      </p:sp>
      <p:sp>
        <p:nvSpPr>
          <p:cNvPr id="8" name="Content Placeholder 7">
            <a:extLst>
              <a:ext uri="{FF2B5EF4-FFF2-40B4-BE49-F238E27FC236}">
                <a16:creationId xmlns:a16="http://schemas.microsoft.com/office/drawing/2014/main" id="{FB035165-5EF3-45B7-A027-E8EFB411BA10}"/>
              </a:ext>
            </a:extLst>
          </p:cNvPr>
          <p:cNvSpPr>
            <a:spLocks noGrp="1"/>
          </p:cNvSpPr>
          <p:nvPr>
            <p:ph sz="quarter" idx="11"/>
          </p:nvPr>
        </p:nvSpPr>
        <p:spPr>
          <a:xfrm>
            <a:off x="7468573" y="3743758"/>
            <a:ext cx="4049446" cy="195285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pic>
        <p:nvPicPr>
          <p:cNvPr id="9" name="Logo_Nynorsk" hidden="1">
            <a:extLst>
              <a:ext uri="{FF2B5EF4-FFF2-40B4-BE49-F238E27FC236}">
                <a16:creationId xmlns:a16="http://schemas.microsoft.com/office/drawing/2014/main" id="{F6E08FB2-7589-46A4-8362-08DF78F7100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78047" y="378047"/>
            <a:ext cx="2446846" cy="331212"/>
          </a:xfrm>
          <a:prstGeom prst="rect">
            <a:avLst/>
          </a:prstGeom>
        </p:spPr>
      </p:pic>
      <p:pic>
        <p:nvPicPr>
          <p:cNvPr id="11" name="Logo_Bokmal">
            <a:extLst>
              <a:ext uri="{FF2B5EF4-FFF2-40B4-BE49-F238E27FC236}">
                <a16:creationId xmlns:a16="http://schemas.microsoft.com/office/drawing/2014/main" id="{EF67A77F-7F81-4373-BEBF-69EFF64A0352}"/>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78047" y="378047"/>
            <a:ext cx="2446846" cy="332658"/>
          </a:xfrm>
          <a:prstGeom prst="rect">
            <a:avLst/>
          </a:prstGeom>
        </p:spPr>
      </p:pic>
      <p:pic>
        <p:nvPicPr>
          <p:cNvPr id="12" name="Logo_Engelsk" hidden="1">
            <a:extLst>
              <a:ext uri="{FF2B5EF4-FFF2-40B4-BE49-F238E27FC236}">
                <a16:creationId xmlns:a16="http://schemas.microsoft.com/office/drawing/2014/main" id="{EBF61FD3-F50C-4D36-8772-1CE9B9773A06}"/>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378047" y="378047"/>
            <a:ext cx="2446846" cy="329717"/>
          </a:xfrm>
          <a:prstGeom prst="rect">
            <a:avLst/>
          </a:prstGeom>
        </p:spPr>
      </p:pic>
    </p:spTree>
    <p:extLst>
      <p:ext uri="{BB962C8B-B14F-4D97-AF65-F5344CB8AC3E}">
        <p14:creationId xmlns:p14="http://schemas.microsoft.com/office/powerpoint/2010/main" val="3218540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killeark Oransje">
    <p:bg>
      <p:bgPr>
        <a:solidFill>
          <a:schemeClr val="accent3"/>
        </a:solidFill>
        <a:effectLst/>
      </p:bgPr>
    </p:bg>
    <p:spTree>
      <p:nvGrpSpPr>
        <p:cNvPr id="1" name=""/>
        <p:cNvGrpSpPr/>
        <p:nvPr/>
      </p:nvGrpSpPr>
      <p:grpSpPr>
        <a:xfrm>
          <a:off x="0" y="0"/>
          <a:ext cx="0" cy="0"/>
          <a:chOff x="0" y="0"/>
          <a:chExt cx="0" cy="0"/>
        </a:xfrm>
      </p:grpSpPr>
      <p:pic>
        <p:nvPicPr>
          <p:cNvPr id="5" name="Picture 4" descr="Graphical user interface&#10;&#10;Description automatically generated with medium confidence">
            <a:extLst>
              <a:ext uri="{FF2B5EF4-FFF2-40B4-BE49-F238E27FC236}">
                <a16:creationId xmlns:a16="http://schemas.microsoft.com/office/drawing/2014/main" id="{EB7895AB-85D8-47A8-B827-39BB2BC375C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34723" y="2017147"/>
            <a:ext cx="4665560" cy="2852737"/>
          </a:xfrm>
        </p:spPr>
        <p:txBody>
          <a:bodyPr anchor="ctr"/>
          <a:lstStyle>
            <a:lvl1pPr algn="l">
              <a:lnSpc>
                <a:spcPct val="95000"/>
              </a:lnSpc>
              <a:defRPr sz="3251">
                <a:solidFill>
                  <a:schemeClr val="bg1"/>
                </a:solidFill>
              </a:defRPr>
            </a:lvl1pPr>
          </a:lstStyle>
          <a:p>
            <a:r>
              <a:rPr lang="nb-NO"/>
              <a:t>Klikk for å redigere tittelstil</a:t>
            </a:r>
            <a:endParaRPr lang="en-US"/>
          </a:p>
        </p:txBody>
      </p:sp>
      <p:sp>
        <p:nvSpPr>
          <p:cNvPr id="3" name="Text Placeholder 2"/>
          <p:cNvSpPr>
            <a:spLocks noGrp="1"/>
          </p:cNvSpPr>
          <p:nvPr>
            <p:ph type="body" idx="1" hasCustomPrompt="1"/>
          </p:nvPr>
        </p:nvSpPr>
        <p:spPr>
          <a:xfrm>
            <a:off x="781766" y="2239906"/>
            <a:ext cx="2047718" cy="2119524"/>
          </a:xfrm>
        </p:spPr>
        <p:txBody>
          <a:bodyPr anchor="ctr"/>
          <a:lstStyle>
            <a:lvl1pPr marL="0" indent="0" algn="ctr">
              <a:buNone/>
              <a:defRPr sz="9802">
                <a:solidFill>
                  <a:schemeClr val="bg1"/>
                </a:solidFill>
                <a:latin typeface="+mj-lt"/>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00</a:t>
            </a:r>
          </a:p>
        </p:txBody>
      </p:sp>
    </p:spTree>
    <p:extLst>
      <p:ext uri="{BB962C8B-B14F-4D97-AF65-F5344CB8AC3E}">
        <p14:creationId xmlns:p14="http://schemas.microsoft.com/office/powerpoint/2010/main" val="35017704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fikk og tekst">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5854227" y="1618922"/>
            <a:ext cx="5128722" cy="3422821"/>
          </a:xfrm>
        </p:spPr>
        <p:txBody>
          <a:bodyPr/>
          <a:lstStyle>
            <a:lvl1pPr marL="0" indent="0">
              <a:buNone/>
              <a:defRPr/>
            </a:lvl1pPr>
          </a:lstStyle>
          <a:p>
            <a:pPr lvl="0"/>
            <a:r>
              <a:rPr lang="nb-NO"/>
              <a:t>Klikk for å redigere tekststiler i malen</a:t>
            </a:r>
          </a:p>
        </p:txBody>
      </p:sp>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4024" y="1618922"/>
            <a:ext cx="3811153" cy="1149312"/>
          </a:xfrm>
        </p:spPr>
        <p:txBody>
          <a:bodyPr lIns="0" tIns="0" rIns="0" bIns="0" anchor="b"/>
          <a:lstStyle>
            <a:lvl1pPr algn="l">
              <a:lnSpc>
                <a:spcPct val="95000"/>
              </a:lnSpc>
              <a:defRPr sz="3251"/>
            </a:lvl1pPr>
          </a:lstStyle>
          <a:p>
            <a:r>
              <a:rPr lang="nb-NO"/>
              <a:t>Klikk for å redigere tittelstil</a:t>
            </a:r>
            <a:endParaRPr lang="en-US"/>
          </a:p>
        </p:txBody>
      </p:sp>
      <p:sp>
        <p:nvSpPr>
          <p:cNvPr id="14" name="Content Placeholder 2">
            <a:extLst>
              <a:ext uri="{FF2B5EF4-FFF2-40B4-BE49-F238E27FC236}">
                <a16:creationId xmlns:a16="http://schemas.microsoft.com/office/drawing/2014/main" id="{48E1C812-D051-429E-AEBF-6E98F129D193}"/>
              </a:ext>
            </a:extLst>
          </p:cNvPr>
          <p:cNvSpPr>
            <a:spLocks noGrp="1"/>
          </p:cNvSpPr>
          <p:nvPr>
            <p:ph sz="half" idx="1"/>
          </p:nvPr>
        </p:nvSpPr>
        <p:spPr>
          <a:xfrm>
            <a:off x="838200" y="3053115"/>
            <a:ext cx="3806976" cy="198862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768916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tat Grå">
    <p:bg>
      <p:bgPr>
        <a:solidFill>
          <a:srgbClr val="E3E4E4"/>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6AECCF-9723-494B-B4D9-58443A201F23}"/>
              </a:ext>
            </a:extLst>
          </p:cNvPr>
          <p:cNvSpPr>
            <a:spLocks noGrp="1"/>
          </p:cNvSpPr>
          <p:nvPr>
            <p:ph type="body" sz="quarter" idx="10"/>
          </p:nvPr>
        </p:nvSpPr>
        <p:spPr>
          <a:xfrm>
            <a:off x="3587423" y="2088533"/>
            <a:ext cx="5116021" cy="2002026"/>
          </a:xfrm>
        </p:spPr>
        <p:txBody>
          <a:bodyPr anchor="ctr"/>
          <a:lstStyle>
            <a:lvl1pPr marL="0" indent="0">
              <a:lnSpc>
                <a:spcPct val="101000"/>
              </a:lnSpc>
              <a:buNone/>
              <a:defRPr sz="2501"/>
            </a:lvl1pPr>
          </a:lstStyle>
          <a:p>
            <a:pPr lvl="0"/>
            <a:r>
              <a:rPr lang="nb-NO"/>
              <a:t>Klikk for å redigere tekststiler i malen</a:t>
            </a:r>
          </a:p>
        </p:txBody>
      </p:sp>
      <p:pic>
        <p:nvPicPr>
          <p:cNvPr id="11" name="Graphic 10">
            <a:extLst>
              <a:ext uri="{FF2B5EF4-FFF2-40B4-BE49-F238E27FC236}">
                <a16:creationId xmlns:a16="http://schemas.microsoft.com/office/drawing/2014/main" id="{319B7F6F-5702-48E8-B3EA-B9930E32B7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48448" y="1460779"/>
            <a:ext cx="663583" cy="442382"/>
          </a:xfrm>
          <a:prstGeom prst="rect">
            <a:avLst/>
          </a:prstGeom>
        </p:spPr>
      </p:pic>
      <p:sp>
        <p:nvSpPr>
          <p:cNvPr id="13" name="Text Placeholder 12">
            <a:extLst>
              <a:ext uri="{FF2B5EF4-FFF2-40B4-BE49-F238E27FC236}">
                <a16:creationId xmlns:a16="http://schemas.microsoft.com/office/drawing/2014/main" id="{70D13ABF-2CE0-4FC1-84CA-4404703649AC}"/>
              </a:ext>
            </a:extLst>
          </p:cNvPr>
          <p:cNvSpPr>
            <a:spLocks noGrp="1"/>
          </p:cNvSpPr>
          <p:nvPr>
            <p:ph type="body" sz="quarter" idx="11"/>
          </p:nvPr>
        </p:nvSpPr>
        <p:spPr>
          <a:xfrm>
            <a:off x="3587423" y="4199430"/>
            <a:ext cx="5116021" cy="1084381"/>
          </a:xfrm>
        </p:spPr>
        <p:txBody>
          <a:bodyPr anchor="t"/>
          <a:lstStyle>
            <a:lvl1pPr marL="0" indent="0">
              <a:lnSpc>
                <a:spcPct val="110000"/>
              </a:lnSpc>
              <a:spcBef>
                <a:spcPts val="0"/>
              </a:spcBef>
              <a:buNone/>
              <a:defRPr sz="1800">
                <a:latin typeface="Poppins Medium" panose="00000600000000000000" pitchFamily="2" charset="0"/>
                <a:cs typeface="Poppins Medium" panose="00000600000000000000" pitchFamily="2" charset="0"/>
              </a:defRPr>
            </a:lvl1pPr>
          </a:lstStyle>
          <a:p>
            <a:pPr lvl="0"/>
            <a:r>
              <a:rPr lang="nb-NO"/>
              <a:t>Klikk for å redigere tekststiler i malen</a:t>
            </a:r>
          </a:p>
        </p:txBody>
      </p:sp>
    </p:spTree>
    <p:extLst>
      <p:ext uri="{BB962C8B-B14F-4D97-AF65-F5344CB8AC3E}">
        <p14:creationId xmlns:p14="http://schemas.microsoft.com/office/powerpoint/2010/main" val="20880752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tat Grå">
    <p:bg>
      <p:bgPr>
        <a:solidFill>
          <a:srgbClr val="E3E4E4"/>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6AECCF-9723-494B-B4D9-58443A201F23}"/>
              </a:ext>
            </a:extLst>
          </p:cNvPr>
          <p:cNvSpPr>
            <a:spLocks noGrp="1"/>
          </p:cNvSpPr>
          <p:nvPr>
            <p:ph type="body" sz="quarter" idx="10"/>
          </p:nvPr>
        </p:nvSpPr>
        <p:spPr>
          <a:xfrm>
            <a:off x="3587423" y="2088533"/>
            <a:ext cx="5116021" cy="2002026"/>
          </a:xfrm>
        </p:spPr>
        <p:txBody>
          <a:bodyPr anchor="ctr"/>
          <a:lstStyle>
            <a:lvl1pPr marL="0" indent="0">
              <a:lnSpc>
                <a:spcPct val="101000"/>
              </a:lnSpc>
              <a:buNone/>
              <a:defRPr sz="2501"/>
            </a:lvl1pPr>
          </a:lstStyle>
          <a:p>
            <a:pPr lvl="0"/>
            <a:r>
              <a:rPr lang="nb-NO"/>
              <a:t>Klikk for å redigere tekststiler i malen</a:t>
            </a:r>
          </a:p>
        </p:txBody>
      </p:sp>
      <p:pic>
        <p:nvPicPr>
          <p:cNvPr id="11" name="Graphic 10">
            <a:extLst>
              <a:ext uri="{FF2B5EF4-FFF2-40B4-BE49-F238E27FC236}">
                <a16:creationId xmlns:a16="http://schemas.microsoft.com/office/drawing/2014/main" id="{319B7F6F-5702-48E8-B3EA-B9930E32B7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48448" y="1460779"/>
            <a:ext cx="663583" cy="442382"/>
          </a:xfrm>
          <a:prstGeom prst="rect">
            <a:avLst/>
          </a:prstGeom>
        </p:spPr>
      </p:pic>
      <p:sp>
        <p:nvSpPr>
          <p:cNvPr id="13" name="Text Placeholder 12">
            <a:extLst>
              <a:ext uri="{FF2B5EF4-FFF2-40B4-BE49-F238E27FC236}">
                <a16:creationId xmlns:a16="http://schemas.microsoft.com/office/drawing/2014/main" id="{70D13ABF-2CE0-4FC1-84CA-4404703649AC}"/>
              </a:ext>
            </a:extLst>
          </p:cNvPr>
          <p:cNvSpPr>
            <a:spLocks noGrp="1"/>
          </p:cNvSpPr>
          <p:nvPr>
            <p:ph type="body" sz="quarter" idx="11"/>
          </p:nvPr>
        </p:nvSpPr>
        <p:spPr>
          <a:xfrm>
            <a:off x="3587423" y="4199430"/>
            <a:ext cx="5116021" cy="1084381"/>
          </a:xfrm>
        </p:spPr>
        <p:txBody>
          <a:bodyPr anchor="t"/>
          <a:lstStyle>
            <a:lvl1pPr marL="0" indent="0">
              <a:lnSpc>
                <a:spcPct val="110000"/>
              </a:lnSpc>
              <a:spcBef>
                <a:spcPts val="0"/>
              </a:spcBef>
              <a:buNone/>
              <a:defRPr sz="1800">
                <a:latin typeface="Poppins Medium" panose="00000600000000000000" pitchFamily="2" charset="0"/>
                <a:cs typeface="Poppins Medium" panose="00000600000000000000" pitchFamily="2" charset="0"/>
              </a:defRPr>
            </a:lvl1pPr>
          </a:lstStyle>
          <a:p>
            <a:pPr lvl="0"/>
            <a:r>
              <a:rPr lang="nb-NO"/>
              <a:t>Klikk for å redigere tekststiler i malen</a:t>
            </a:r>
          </a:p>
        </p:txBody>
      </p:sp>
    </p:spTree>
    <p:extLst>
      <p:ext uri="{BB962C8B-B14F-4D97-AF65-F5344CB8AC3E}">
        <p14:creationId xmlns:p14="http://schemas.microsoft.com/office/powerpoint/2010/main" val="20880752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tat Grå">
    <p:bg>
      <p:bgPr>
        <a:solidFill>
          <a:srgbClr val="E3E4E4"/>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6AECCF-9723-494B-B4D9-58443A201F23}"/>
              </a:ext>
            </a:extLst>
          </p:cNvPr>
          <p:cNvSpPr>
            <a:spLocks noGrp="1"/>
          </p:cNvSpPr>
          <p:nvPr>
            <p:ph type="body" sz="quarter" idx="10"/>
          </p:nvPr>
        </p:nvSpPr>
        <p:spPr>
          <a:xfrm>
            <a:off x="3587423" y="2088533"/>
            <a:ext cx="5116021" cy="2002026"/>
          </a:xfrm>
        </p:spPr>
        <p:txBody>
          <a:bodyPr anchor="ctr"/>
          <a:lstStyle>
            <a:lvl1pPr marL="0" indent="0">
              <a:lnSpc>
                <a:spcPct val="101000"/>
              </a:lnSpc>
              <a:buNone/>
              <a:defRPr sz="2501"/>
            </a:lvl1pPr>
          </a:lstStyle>
          <a:p>
            <a:pPr lvl="0"/>
            <a:r>
              <a:rPr lang="nb-NO"/>
              <a:t>Klikk for å redigere tekststiler i malen</a:t>
            </a:r>
          </a:p>
        </p:txBody>
      </p:sp>
      <p:pic>
        <p:nvPicPr>
          <p:cNvPr id="11" name="Graphic 10">
            <a:extLst>
              <a:ext uri="{FF2B5EF4-FFF2-40B4-BE49-F238E27FC236}">
                <a16:creationId xmlns:a16="http://schemas.microsoft.com/office/drawing/2014/main" id="{319B7F6F-5702-48E8-B3EA-B9930E32B7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48448" y="1460779"/>
            <a:ext cx="663583" cy="442382"/>
          </a:xfrm>
          <a:prstGeom prst="rect">
            <a:avLst/>
          </a:prstGeom>
        </p:spPr>
      </p:pic>
      <p:sp>
        <p:nvSpPr>
          <p:cNvPr id="13" name="Text Placeholder 12">
            <a:extLst>
              <a:ext uri="{FF2B5EF4-FFF2-40B4-BE49-F238E27FC236}">
                <a16:creationId xmlns:a16="http://schemas.microsoft.com/office/drawing/2014/main" id="{70D13ABF-2CE0-4FC1-84CA-4404703649AC}"/>
              </a:ext>
            </a:extLst>
          </p:cNvPr>
          <p:cNvSpPr>
            <a:spLocks noGrp="1"/>
          </p:cNvSpPr>
          <p:nvPr>
            <p:ph type="body" sz="quarter" idx="11"/>
          </p:nvPr>
        </p:nvSpPr>
        <p:spPr>
          <a:xfrm>
            <a:off x="3587423" y="4199430"/>
            <a:ext cx="5116021" cy="1084381"/>
          </a:xfrm>
        </p:spPr>
        <p:txBody>
          <a:bodyPr anchor="t"/>
          <a:lstStyle>
            <a:lvl1pPr marL="0" indent="0">
              <a:lnSpc>
                <a:spcPct val="110000"/>
              </a:lnSpc>
              <a:spcBef>
                <a:spcPts val="0"/>
              </a:spcBef>
              <a:buNone/>
              <a:defRPr sz="1800">
                <a:latin typeface="Poppins Medium" panose="00000600000000000000" pitchFamily="2" charset="0"/>
                <a:cs typeface="Poppins Medium" panose="00000600000000000000" pitchFamily="2" charset="0"/>
              </a:defRPr>
            </a:lvl1pPr>
          </a:lstStyle>
          <a:p>
            <a:pPr lvl="0"/>
            <a:r>
              <a:rPr lang="nb-NO"/>
              <a:t>Klikk for å redigere tekststiler i malen</a:t>
            </a:r>
          </a:p>
        </p:txBody>
      </p:sp>
    </p:spTree>
    <p:extLst>
      <p:ext uri="{BB962C8B-B14F-4D97-AF65-F5344CB8AC3E}">
        <p14:creationId xmlns:p14="http://schemas.microsoft.com/office/powerpoint/2010/main" val="2088075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Oransje grafik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99E0B6-AF8F-49CD-8556-3FB8C9E3F0B2}"/>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609481" y="3619919"/>
            <a:ext cx="4667541" cy="1807556"/>
          </a:xfrm>
        </p:spPr>
        <p:txBody>
          <a:bodyPr anchor="b">
            <a:normAutofit/>
          </a:bodyPr>
          <a:lstStyle>
            <a:lvl1pPr algn="l">
              <a:lnSpc>
                <a:spcPct val="93000"/>
              </a:lnSpc>
              <a:defRPr sz="4501">
                <a:solidFill>
                  <a:schemeClr val="bg1"/>
                </a:solidFill>
              </a:defRPr>
            </a:lvl1pPr>
          </a:lstStyle>
          <a:p>
            <a:r>
              <a:rPr lang="nb-NO"/>
              <a:t>Klikk for å redigere tittelstil</a:t>
            </a:r>
            <a:endParaRPr lang="en-US"/>
          </a:p>
        </p:txBody>
      </p:sp>
      <p:sp>
        <p:nvSpPr>
          <p:cNvPr id="3" name="Subtitle 2"/>
          <p:cNvSpPr>
            <a:spLocks noGrp="1"/>
          </p:cNvSpPr>
          <p:nvPr>
            <p:ph type="subTitle" idx="1"/>
          </p:nvPr>
        </p:nvSpPr>
        <p:spPr>
          <a:xfrm>
            <a:off x="609481" y="5612665"/>
            <a:ext cx="4667541" cy="1075336"/>
          </a:xfrm>
        </p:spPr>
        <p:txBody>
          <a:bodyPr/>
          <a:lstStyle>
            <a:lvl1pPr marL="0" indent="0" algn="l">
              <a:buNone/>
              <a:defRPr sz="1400">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1" name="Picture Placeholder 10">
            <a:extLst>
              <a:ext uri="{FF2B5EF4-FFF2-40B4-BE49-F238E27FC236}">
                <a16:creationId xmlns:a16="http://schemas.microsoft.com/office/drawing/2014/main" id="{B2EB1E42-5BFA-4754-9DE3-D7F6F4C1E201}"/>
              </a:ext>
            </a:extLst>
          </p:cNvPr>
          <p:cNvSpPr>
            <a:spLocks noGrp="1"/>
          </p:cNvSpPr>
          <p:nvPr>
            <p:ph type="pic" sz="quarter" idx="10"/>
          </p:nvPr>
        </p:nvSpPr>
        <p:spPr>
          <a:xfrm>
            <a:off x="6096000" y="3424792"/>
            <a:ext cx="6096000" cy="3433208"/>
          </a:xfrm>
          <a:blipFill dpi="0" rotWithShape="1">
            <a:blip r:embed="rId2" cstate="hq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nb-NO"/>
              <a:t>Klikk på ikonet for å legge til et bilde</a:t>
            </a:r>
            <a:endParaRPr lang="en-US"/>
          </a:p>
        </p:txBody>
      </p:sp>
      <p:pic>
        <p:nvPicPr>
          <p:cNvPr id="17" name="Graphic 16">
            <a:extLst>
              <a:ext uri="{FF2B5EF4-FFF2-40B4-BE49-F238E27FC236}">
                <a16:creationId xmlns:a16="http://schemas.microsoft.com/office/drawing/2014/main" id="{D382DC83-A4DE-4FE7-B63E-6D125678FA99}"/>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l="2861" t="4039" r="48335" b="47837"/>
          <a:stretch/>
        </p:blipFill>
        <p:spPr>
          <a:xfrm>
            <a:off x="0" y="0"/>
            <a:ext cx="6096000" cy="3424793"/>
          </a:xfrm>
          <a:prstGeom prst="rect">
            <a:avLst/>
          </a:prstGeom>
        </p:spPr>
      </p:pic>
      <p:pic>
        <p:nvPicPr>
          <p:cNvPr id="5" name="Logo_Nynorsk" hidden="1">
            <a:extLst>
              <a:ext uri="{FF2B5EF4-FFF2-40B4-BE49-F238E27FC236}">
                <a16:creationId xmlns:a16="http://schemas.microsoft.com/office/drawing/2014/main" id="{C6D7F8BD-6789-4E89-BE10-AE6710FFB66C}"/>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6624828" y="522065"/>
            <a:ext cx="2920333" cy="640800"/>
          </a:xfrm>
          <a:prstGeom prst="rect">
            <a:avLst/>
          </a:prstGeom>
        </p:spPr>
      </p:pic>
      <p:pic>
        <p:nvPicPr>
          <p:cNvPr id="7" name="Logo_Bokmal">
            <a:extLst>
              <a:ext uri="{FF2B5EF4-FFF2-40B4-BE49-F238E27FC236}">
                <a16:creationId xmlns:a16="http://schemas.microsoft.com/office/drawing/2014/main" id="{1B960393-DA95-45D4-BC0F-B0E1F85F6C90}"/>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6624828" y="522065"/>
            <a:ext cx="2885640" cy="640800"/>
          </a:xfrm>
          <a:prstGeom prst="rect">
            <a:avLst/>
          </a:prstGeom>
        </p:spPr>
      </p:pic>
      <p:pic>
        <p:nvPicPr>
          <p:cNvPr id="10" name="Logo_Engelsk" hidden="1">
            <a:extLst>
              <a:ext uri="{FF2B5EF4-FFF2-40B4-BE49-F238E27FC236}">
                <a16:creationId xmlns:a16="http://schemas.microsoft.com/office/drawing/2014/main" id="{02C6777A-C9B1-49C7-A444-881FE1E3D91F}"/>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6624828" y="522065"/>
            <a:ext cx="3513544" cy="639010"/>
          </a:xfrm>
          <a:prstGeom prst="rect">
            <a:avLst/>
          </a:prstGeom>
        </p:spPr>
      </p:pic>
    </p:spTree>
    <p:extLst>
      <p:ext uri="{BB962C8B-B14F-4D97-AF65-F5344CB8AC3E}">
        <p14:creationId xmlns:p14="http://schemas.microsoft.com/office/powerpoint/2010/main" val="2979359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tat Grå">
    <p:bg>
      <p:bgPr>
        <a:solidFill>
          <a:srgbClr val="E3E4E4"/>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6AECCF-9723-494B-B4D9-58443A201F23}"/>
              </a:ext>
            </a:extLst>
          </p:cNvPr>
          <p:cNvSpPr>
            <a:spLocks noGrp="1"/>
          </p:cNvSpPr>
          <p:nvPr>
            <p:ph type="body" sz="quarter" idx="10"/>
          </p:nvPr>
        </p:nvSpPr>
        <p:spPr>
          <a:xfrm>
            <a:off x="3587423" y="2088533"/>
            <a:ext cx="5116021" cy="2002026"/>
          </a:xfrm>
        </p:spPr>
        <p:txBody>
          <a:bodyPr anchor="ctr"/>
          <a:lstStyle>
            <a:lvl1pPr marL="0" indent="0">
              <a:lnSpc>
                <a:spcPct val="101000"/>
              </a:lnSpc>
              <a:buNone/>
              <a:defRPr sz="2501"/>
            </a:lvl1pPr>
          </a:lstStyle>
          <a:p>
            <a:pPr lvl="0"/>
            <a:r>
              <a:rPr lang="nb-NO"/>
              <a:t>Klikk for å redigere tekststiler i malen</a:t>
            </a:r>
          </a:p>
        </p:txBody>
      </p:sp>
      <p:pic>
        <p:nvPicPr>
          <p:cNvPr id="11" name="Graphic 10">
            <a:extLst>
              <a:ext uri="{FF2B5EF4-FFF2-40B4-BE49-F238E27FC236}">
                <a16:creationId xmlns:a16="http://schemas.microsoft.com/office/drawing/2014/main" id="{319B7F6F-5702-48E8-B3EA-B9930E32B7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48448" y="1460779"/>
            <a:ext cx="663583" cy="442382"/>
          </a:xfrm>
          <a:prstGeom prst="rect">
            <a:avLst/>
          </a:prstGeom>
        </p:spPr>
      </p:pic>
      <p:sp>
        <p:nvSpPr>
          <p:cNvPr id="13" name="Text Placeholder 12">
            <a:extLst>
              <a:ext uri="{FF2B5EF4-FFF2-40B4-BE49-F238E27FC236}">
                <a16:creationId xmlns:a16="http://schemas.microsoft.com/office/drawing/2014/main" id="{70D13ABF-2CE0-4FC1-84CA-4404703649AC}"/>
              </a:ext>
            </a:extLst>
          </p:cNvPr>
          <p:cNvSpPr>
            <a:spLocks noGrp="1"/>
          </p:cNvSpPr>
          <p:nvPr>
            <p:ph type="body" sz="quarter" idx="11"/>
          </p:nvPr>
        </p:nvSpPr>
        <p:spPr>
          <a:xfrm>
            <a:off x="3587423" y="4199430"/>
            <a:ext cx="5116021" cy="1084381"/>
          </a:xfrm>
        </p:spPr>
        <p:txBody>
          <a:bodyPr anchor="t"/>
          <a:lstStyle>
            <a:lvl1pPr marL="0" indent="0">
              <a:lnSpc>
                <a:spcPct val="110000"/>
              </a:lnSpc>
              <a:spcBef>
                <a:spcPts val="0"/>
              </a:spcBef>
              <a:buNone/>
              <a:defRPr sz="1800">
                <a:latin typeface="Poppins Medium" panose="00000600000000000000" pitchFamily="2" charset="0"/>
                <a:cs typeface="Poppins Medium" panose="00000600000000000000" pitchFamily="2" charset="0"/>
              </a:defRPr>
            </a:lvl1pPr>
          </a:lstStyle>
          <a:p>
            <a:pPr lvl="0"/>
            <a:r>
              <a:rPr lang="nb-NO"/>
              <a:t>Klikk for å redigere tekststiler i malen</a:t>
            </a:r>
          </a:p>
        </p:txBody>
      </p:sp>
    </p:spTree>
    <p:extLst>
      <p:ext uri="{BB962C8B-B14F-4D97-AF65-F5344CB8AC3E}">
        <p14:creationId xmlns:p14="http://schemas.microsoft.com/office/powerpoint/2010/main" val="20880752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tat Grå">
    <p:bg>
      <p:bgPr>
        <a:solidFill>
          <a:srgbClr val="E3E4E4"/>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6AECCF-9723-494B-B4D9-58443A201F23}"/>
              </a:ext>
            </a:extLst>
          </p:cNvPr>
          <p:cNvSpPr>
            <a:spLocks noGrp="1"/>
          </p:cNvSpPr>
          <p:nvPr>
            <p:ph type="body" sz="quarter" idx="10"/>
          </p:nvPr>
        </p:nvSpPr>
        <p:spPr>
          <a:xfrm>
            <a:off x="3587423" y="2088533"/>
            <a:ext cx="5116021" cy="2002026"/>
          </a:xfrm>
        </p:spPr>
        <p:txBody>
          <a:bodyPr anchor="ctr"/>
          <a:lstStyle>
            <a:lvl1pPr marL="0" indent="0">
              <a:lnSpc>
                <a:spcPct val="101000"/>
              </a:lnSpc>
              <a:buNone/>
              <a:defRPr sz="2501"/>
            </a:lvl1pPr>
          </a:lstStyle>
          <a:p>
            <a:pPr lvl="0"/>
            <a:r>
              <a:rPr lang="nb-NO"/>
              <a:t>Klikk for å redigere tekststiler i malen</a:t>
            </a:r>
          </a:p>
        </p:txBody>
      </p:sp>
      <p:pic>
        <p:nvPicPr>
          <p:cNvPr id="11" name="Graphic 10">
            <a:extLst>
              <a:ext uri="{FF2B5EF4-FFF2-40B4-BE49-F238E27FC236}">
                <a16:creationId xmlns:a16="http://schemas.microsoft.com/office/drawing/2014/main" id="{319B7F6F-5702-48E8-B3EA-B9930E32B7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48448" y="1460779"/>
            <a:ext cx="663583" cy="442382"/>
          </a:xfrm>
          <a:prstGeom prst="rect">
            <a:avLst/>
          </a:prstGeom>
        </p:spPr>
      </p:pic>
      <p:sp>
        <p:nvSpPr>
          <p:cNvPr id="13" name="Text Placeholder 12">
            <a:extLst>
              <a:ext uri="{FF2B5EF4-FFF2-40B4-BE49-F238E27FC236}">
                <a16:creationId xmlns:a16="http://schemas.microsoft.com/office/drawing/2014/main" id="{70D13ABF-2CE0-4FC1-84CA-4404703649AC}"/>
              </a:ext>
            </a:extLst>
          </p:cNvPr>
          <p:cNvSpPr>
            <a:spLocks noGrp="1"/>
          </p:cNvSpPr>
          <p:nvPr>
            <p:ph type="body" sz="quarter" idx="11"/>
          </p:nvPr>
        </p:nvSpPr>
        <p:spPr>
          <a:xfrm>
            <a:off x="3587423" y="4199430"/>
            <a:ext cx="5116021" cy="1084381"/>
          </a:xfrm>
        </p:spPr>
        <p:txBody>
          <a:bodyPr anchor="t"/>
          <a:lstStyle>
            <a:lvl1pPr marL="0" indent="0">
              <a:lnSpc>
                <a:spcPct val="110000"/>
              </a:lnSpc>
              <a:spcBef>
                <a:spcPts val="0"/>
              </a:spcBef>
              <a:buNone/>
              <a:defRPr sz="1800">
                <a:latin typeface="Poppins Medium" panose="00000600000000000000" pitchFamily="2" charset="0"/>
                <a:cs typeface="Poppins Medium" panose="00000600000000000000" pitchFamily="2" charset="0"/>
              </a:defRPr>
            </a:lvl1pPr>
          </a:lstStyle>
          <a:p>
            <a:pPr lvl="0"/>
            <a:r>
              <a:rPr lang="nb-NO"/>
              <a:t>Klikk for å redigere tekststiler i malen</a:t>
            </a:r>
          </a:p>
        </p:txBody>
      </p:sp>
    </p:spTree>
    <p:extLst>
      <p:ext uri="{BB962C8B-B14F-4D97-AF65-F5344CB8AC3E}">
        <p14:creationId xmlns:p14="http://schemas.microsoft.com/office/powerpoint/2010/main" val="20880752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killeark Blå">
    <p:bg>
      <p:bgPr>
        <a:solidFill>
          <a:schemeClr val="accent2"/>
        </a:solidFill>
        <a:effectLst/>
      </p:bgPr>
    </p:bg>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96B7C253-D494-425F-8E12-1FBF9BD5719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 Placeholder 2"/>
          <p:cNvSpPr>
            <a:spLocks noGrp="1"/>
          </p:cNvSpPr>
          <p:nvPr>
            <p:ph type="body" idx="1" hasCustomPrompt="1"/>
          </p:nvPr>
        </p:nvSpPr>
        <p:spPr>
          <a:xfrm>
            <a:off x="781766" y="2239906"/>
            <a:ext cx="2047718" cy="2119524"/>
          </a:xfrm>
        </p:spPr>
        <p:txBody>
          <a:bodyPr anchor="ctr"/>
          <a:lstStyle>
            <a:lvl1pPr marL="0" indent="0" algn="ctr">
              <a:buNone/>
              <a:defRPr sz="9802">
                <a:solidFill>
                  <a:schemeClr val="bg1"/>
                </a:solidFill>
                <a:latin typeface="+mj-lt"/>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00</a:t>
            </a:r>
          </a:p>
        </p:txBody>
      </p:sp>
      <p:sp>
        <p:nvSpPr>
          <p:cNvPr id="2" name="Title 1"/>
          <p:cNvSpPr>
            <a:spLocks noGrp="1"/>
          </p:cNvSpPr>
          <p:nvPr>
            <p:ph type="title"/>
          </p:nvPr>
        </p:nvSpPr>
        <p:spPr>
          <a:xfrm>
            <a:off x="6434723" y="2017147"/>
            <a:ext cx="4665560" cy="2852737"/>
          </a:xfrm>
        </p:spPr>
        <p:txBody>
          <a:bodyPr anchor="ctr"/>
          <a:lstStyle>
            <a:lvl1pPr algn="l">
              <a:lnSpc>
                <a:spcPct val="95000"/>
              </a:lnSpc>
              <a:defRPr sz="3251">
                <a:solidFill>
                  <a:schemeClr val="bg1"/>
                </a:solidFill>
              </a:defRPr>
            </a:lvl1pPr>
          </a:lstStyle>
          <a:p>
            <a:r>
              <a:rPr lang="nb-NO"/>
              <a:t>Klikk for å redigere tittelstil</a:t>
            </a:r>
            <a:endParaRPr lang="en-US"/>
          </a:p>
        </p:txBody>
      </p:sp>
    </p:spTree>
    <p:extLst>
      <p:ext uri="{BB962C8B-B14F-4D97-AF65-F5344CB8AC3E}">
        <p14:creationId xmlns:p14="http://schemas.microsoft.com/office/powerpoint/2010/main" val="2743364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 på helsidebil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82B9B40-30E0-4E21-965F-A2823E919211}"/>
              </a:ext>
            </a:extLst>
          </p:cNvPr>
          <p:cNvSpPr>
            <a:spLocks noGrp="1"/>
          </p:cNvSpPr>
          <p:nvPr>
            <p:ph type="pic" sz="quarter" idx="10"/>
          </p:nvPr>
        </p:nvSpPr>
        <p:spPr>
          <a:xfrm>
            <a:off x="0" y="0"/>
            <a:ext cx="12192000" cy="6179093"/>
          </a:xfrm>
          <a:blipFill dpi="0" rotWithShape="1">
            <a:blip r:embed="rId2" cstate="hq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nb-NO"/>
              <a:t>Klikk på ikonet for å legge til et bilde</a:t>
            </a:r>
            <a:endParaRPr lang="en-US"/>
          </a:p>
        </p:txBody>
      </p:sp>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4024" y="1618922"/>
            <a:ext cx="3811153" cy="1297610"/>
          </a:xfrm>
        </p:spPr>
        <p:txBody>
          <a:bodyPr lIns="0" tIns="0" rIns="0" bIns="0" anchor="b"/>
          <a:lstStyle>
            <a:lvl1pPr algn="l">
              <a:lnSpc>
                <a:spcPct val="95000"/>
              </a:lnSpc>
              <a:defRPr sz="3251"/>
            </a:lvl1pPr>
          </a:lstStyle>
          <a:p>
            <a:r>
              <a:rPr lang="nb-NO"/>
              <a:t>Klikk for å redigere tittelstil</a:t>
            </a:r>
            <a:endParaRPr lang="en-US"/>
          </a:p>
        </p:txBody>
      </p:sp>
      <p:sp>
        <p:nvSpPr>
          <p:cNvPr id="14" name="Content Placeholder 2">
            <a:extLst>
              <a:ext uri="{FF2B5EF4-FFF2-40B4-BE49-F238E27FC236}">
                <a16:creationId xmlns:a16="http://schemas.microsoft.com/office/drawing/2014/main" id="{48E1C812-D051-429E-AEBF-6E98F129D193}"/>
              </a:ext>
            </a:extLst>
          </p:cNvPr>
          <p:cNvSpPr>
            <a:spLocks noGrp="1"/>
          </p:cNvSpPr>
          <p:nvPr>
            <p:ph sz="half" idx="1"/>
          </p:nvPr>
        </p:nvSpPr>
        <p:spPr>
          <a:xfrm>
            <a:off x="838200" y="3299636"/>
            <a:ext cx="3806976" cy="174210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28122657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 på helsidebilde_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82B9B40-30E0-4E21-965F-A2823E919211}"/>
              </a:ext>
            </a:extLst>
          </p:cNvPr>
          <p:cNvSpPr>
            <a:spLocks noGrp="1"/>
          </p:cNvSpPr>
          <p:nvPr>
            <p:ph type="pic" sz="quarter" idx="10"/>
          </p:nvPr>
        </p:nvSpPr>
        <p:spPr>
          <a:xfrm>
            <a:off x="0" y="0"/>
            <a:ext cx="12192000" cy="6179093"/>
          </a:xfrm>
          <a:blipFill dpi="0" rotWithShape="1">
            <a:blip r:embed="rId2" cstate="hq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nb-NO"/>
              <a:t>Klikk på ikonet for å legge til et bilde</a:t>
            </a:r>
            <a:endParaRPr lang="en-US"/>
          </a:p>
        </p:txBody>
      </p:sp>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4024" y="1618922"/>
            <a:ext cx="3811153" cy="1297610"/>
          </a:xfrm>
        </p:spPr>
        <p:txBody>
          <a:bodyPr lIns="0" tIns="0" rIns="0" bIns="0" anchor="b"/>
          <a:lstStyle>
            <a:lvl1pPr algn="l">
              <a:lnSpc>
                <a:spcPct val="95000"/>
              </a:lnSpc>
              <a:defRPr sz="3251">
                <a:solidFill>
                  <a:schemeClr val="bg1"/>
                </a:solidFill>
              </a:defRPr>
            </a:lvl1pPr>
          </a:lstStyle>
          <a:p>
            <a:r>
              <a:rPr lang="nb-NO"/>
              <a:t>Klikk for å redigere tittelstil</a:t>
            </a:r>
            <a:endParaRPr lang="en-US"/>
          </a:p>
        </p:txBody>
      </p:sp>
      <p:sp>
        <p:nvSpPr>
          <p:cNvPr id="14" name="Content Placeholder 2">
            <a:extLst>
              <a:ext uri="{FF2B5EF4-FFF2-40B4-BE49-F238E27FC236}">
                <a16:creationId xmlns:a16="http://schemas.microsoft.com/office/drawing/2014/main" id="{48E1C812-D051-429E-AEBF-6E98F129D193}"/>
              </a:ext>
            </a:extLst>
          </p:cNvPr>
          <p:cNvSpPr>
            <a:spLocks noGrp="1"/>
          </p:cNvSpPr>
          <p:nvPr>
            <p:ph sz="half" idx="1"/>
          </p:nvPr>
        </p:nvSpPr>
        <p:spPr>
          <a:xfrm>
            <a:off x="838200" y="3299636"/>
            <a:ext cx="3806976" cy="17421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40801982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 på helsidebilde_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82B9B40-30E0-4E21-965F-A2823E919211}"/>
              </a:ext>
            </a:extLst>
          </p:cNvPr>
          <p:cNvSpPr>
            <a:spLocks noGrp="1"/>
          </p:cNvSpPr>
          <p:nvPr>
            <p:ph type="pic" sz="quarter" idx="10"/>
          </p:nvPr>
        </p:nvSpPr>
        <p:spPr>
          <a:xfrm>
            <a:off x="0" y="0"/>
            <a:ext cx="12192000" cy="6179093"/>
          </a:xfrm>
          <a:blipFill dpi="0" rotWithShape="1">
            <a:blip r:embed="rId2" cstate="hq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nb-NO"/>
              <a:t>Klikk på ikonet for å legge til et bilde</a:t>
            </a:r>
            <a:endParaRPr lang="en-US"/>
          </a:p>
        </p:txBody>
      </p:sp>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4024" y="1618922"/>
            <a:ext cx="3811153" cy="1297610"/>
          </a:xfrm>
        </p:spPr>
        <p:txBody>
          <a:bodyPr lIns="0" tIns="0" rIns="0" bIns="0" anchor="b"/>
          <a:lstStyle>
            <a:lvl1pPr algn="l">
              <a:lnSpc>
                <a:spcPct val="95000"/>
              </a:lnSpc>
              <a:defRPr sz="3251"/>
            </a:lvl1pPr>
          </a:lstStyle>
          <a:p>
            <a:r>
              <a:rPr lang="nb-NO"/>
              <a:t>Klikk for å redigere tittelstil</a:t>
            </a:r>
            <a:endParaRPr lang="en-US"/>
          </a:p>
        </p:txBody>
      </p:sp>
      <p:sp>
        <p:nvSpPr>
          <p:cNvPr id="14" name="Content Placeholder 2">
            <a:extLst>
              <a:ext uri="{FF2B5EF4-FFF2-40B4-BE49-F238E27FC236}">
                <a16:creationId xmlns:a16="http://schemas.microsoft.com/office/drawing/2014/main" id="{48E1C812-D051-429E-AEBF-6E98F129D193}"/>
              </a:ext>
            </a:extLst>
          </p:cNvPr>
          <p:cNvSpPr>
            <a:spLocks noGrp="1"/>
          </p:cNvSpPr>
          <p:nvPr>
            <p:ph sz="half" idx="1"/>
          </p:nvPr>
        </p:nvSpPr>
        <p:spPr>
          <a:xfrm>
            <a:off x="838200" y="3299636"/>
            <a:ext cx="3806976" cy="174210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28973501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killeark Lys oransje">
    <p:bg>
      <p:bgPr>
        <a:solidFill>
          <a:schemeClr val="accent5"/>
        </a:solidFill>
        <a:effectLst/>
      </p:bgPr>
    </p:bg>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FB99C163-094C-40E5-8AEE-D2FCABF6EAF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34723" y="2017147"/>
            <a:ext cx="4665560" cy="2852737"/>
          </a:xfrm>
        </p:spPr>
        <p:txBody>
          <a:bodyPr anchor="ctr"/>
          <a:lstStyle>
            <a:lvl1pPr algn="l">
              <a:lnSpc>
                <a:spcPct val="95000"/>
              </a:lnSpc>
              <a:defRPr sz="3251">
                <a:solidFill>
                  <a:schemeClr val="accent4"/>
                </a:solidFill>
              </a:defRPr>
            </a:lvl1pPr>
          </a:lstStyle>
          <a:p>
            <a:r>
              <a:rPr lang="nb-NO"/>
              <a:t>Klikk for å redigere tittelstil</a:t>
            </a:r>
            <a:endParaRPr lang="en-US"/>
          </a:p>
        </p:txBody>
      </p:sp>
      <p:sp>
        <p:nvSpPr>
          <p:cNvPr id="3" name="Text Placeholder 2"/>
          <p:cNvSpPr>
            <a:spLocks noGrp="1"/>
          </p:cNvSpPr>
          <p:nvPr>
            <p:ph type="body" idx="1" hasCustomPrompt="1"/>
          </p:nvPr>
        </p:nvSpPr>
        <p:spPr>
          <a:xfrm>
            <a:off x="781766" y="2239906"/>
            <a:ext cx="2047718" cy="2119524"/>
          </a:xfrm>
        </p:spPr>
        <p:txBody>
          <a:bodyPr anchor="ctr"/>
          <a:lstStyle>
            <a:lvl1pPr marL="0" indent="0" algn="ctr">
              <a:buNone/>
              <a:defRPr sz="9802">
                <a:solidFill>
                  <a:schemeClr val="bg1"/>
                </a:solidFill>
                <a:latin typeface="+mj-lt"/>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00</a:t>
            </a:r>
          </a:p>
        </p:txBody>
      </p:sp>
    </p:spTree>
    <p:extLst>
      <p:ext uri="{BB962C8B-B14F-4D97-AF65-F5344CB8AC3E}">
        <p14:creationId xmlns:p14="http://schemas.microsoft.com/office/powerpoint/2010/main" val="34701937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fografikk kun teks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F8D6F1E-B931-4AF4-8189-9ACF9920D3AD}"/>
              </a:ext>
            </a:extLst>
          </p:cNvPr>
          <p:cNvSpPr>
            <a:spLocks noGrp="1"/>
          </p:cNvSpPr>
          <p:nvPr>
            <p:ph type="title"/>
          </p:nvPr>
        </p:nvSpPr>
        <p:spPr>
          <a:xfrm>
            <a:off x="3030835" y="1148518"/>
            <a:ext cx="6130330" cy="1193120"/>
          </a:xfrm>
        </p:spPr>
        <p:txBody>
          <a:bodyPr lIns="0" tIns="0" rIns="0" bIns="0" anchor="b"/>
          <a:lstStyle>
            <a:lvl1pPr algn="ctr">
              <a:defRPr sz="3001"/>
            </a:lvl1pPr>
          </a:lstStyle>
          <a:p>
            <a:r>
              <a:rPr lang="nb-NO"/>
              <a:t>Klikk for å redigere tittelstil</a:t>
            </a:r>
            <a:endParaRPr lang="en-US"/>
          </a:p>
        </p:txBody>
      </p:sp>
      <p:sp>
        <p:nvSpPr>
          <p:cNvPr id="9" name="Text Placeholder 8">
            <a:extLst>
              <a:ext uri="{FF2B5EF4-FFF2-40B4-BE49-F238E27FC236}">
                <a16:creationId xmlns:a16="http://schemas.microsoft.com/office/drawing/2014/main" id="{FCC00B02-8BEA-417A-B643-A932EB640A71}"/>
              </a:ext>
            </a:extLst>
          </p:cNvPr>
          <p:cNvSpPr>
            <a:spLocks noGrp="1"/>
          </p:cNvSpPr>
          <p:nvPr>
            <p:ph type="body" sz="quarter" idx="10"/>
          </p:nvPr>
        </p:nvSpPr>
        <p:spPr>
          <a:xfrm>
            <a:off x="3030835" y="4414787"/>
            <a:ext cx="6130330" cy="1294695"/>
          </a:xfrm>
          <a:prstGeom prst="rect">
            <a:avLst/>
          </a:prstGeom>
        </p:spPr>
        <p:txBody>
          <a:bodyPr lIns="0" tIns="0" rIns="0" bIns="0"/>
          <a:lstStyle>
            <a:lvl1pPr marL="0" indent="0" algn="ctr">
              <a:buNone/>
              <a:defRPr/>
            </a:lvl1pPr>
            <a:lvl2pPr algn="ctr">
              <a:defRPr/>
            </a:lvl2pPr>
            <a:lvl3pPr algn="ctr">
              <a:defRPr/>
            </a:lvl3pPr>
            <a:lvl4pPr algn="ctr">
              <a:defRPr/>
            </a:lvl4pPr>
            <a:lvl5pPr algn="ctr">
              <a:defRPr/>
            </a:lvl5pPr>
          </a:lstStyle>
          <a:p>
            <a:pPr lvl="0"/>
            <a:r>
              <a:rPr lang="nb-NO"/>
              <a:t>Klikk for å redigere tekststiler i malen</a:t>
            </a:r>
          </a:p>
        </p:txBody>
      </p:sp>
      <p:sp>
        <p:nvSpPr>
          <p:cNvPr id="11" name="Text Placeholder 10">
            <a:extLst>
              <a:ext uri="{FF2B5EF4-FFF2-40B4-BE49-F238E27FC236}">
                <a16:creationId xmlns:a16="http://schemas.microsoft.com/office/drawing/2014/main" id="{2753CFD7-34EE-4B87-9476-EE8CA7418DEB}"/>
              </a:ext>
            </a:extLst>
          </p:cNvPr>
          <p:cNvSpPr>
            <a:spLocks noGrp="1"/>
          </p:cNvSpPr>
          <p:nvPr>
            <p:ph type="body" sz="quarter" idx="11" hasCustomPrompt="1"/>
          </p:nvPr>
        </p:nvSpPr>
        <p:spPr>
          <a:xfrm>
            <a:off x="3030835" y="2341638"/>
            <a:ext cx="6130331" cy="2073149"/>
          </a:xfrm>
        </p:spPr>
        <p:txBody>
          <a:bodyPr anchor="t"/>
          <a:lstStyle>
            <a:lvl1pPr marL="0" indent="0" algn="ctr">
              <a:buNone/>
              <a:defRPr sz="11102">
                <a:solidFill>
                  <a:schemeClr val="accent1"/>
                </a:solidFill>
                <a:latin typeface="+mj-lt"/>
              </a:defRPr>
            </a:lvl1pPr>
          </a:lstStyle>
          <a:p>
            <a:pPr lvl="0"/>
            <a:r>
              <a:rPr lang="nb-NO" sz="11102">
                <a:latin typeface="+mj-lt"/>
              </a:rPr>
              <a:t>00 %</a:t>
            </a:r>
            <a:endParaRPr lang="en-US"/>
          </a:p>
        </p:txBody>
      </p:sp>
    </p:spTree>
    <p:extLst>
      <p:ext uri="{BB962C8B-B14F-4D97-AF65-F5344CB8AC3E}">
        <p14:creationId xmlns:p14="http://schemas.microsoft.com/office/powerpoint/2010/main" val="20138170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Infografikk m ikon Magenta">
    <p:bg>
      <p:bgPr>
        <a:solidFill>
          <a:schemeClr val="accent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B3137B3-787D-4741-BA8B-B86AE9D66FDD}"/>
              </a:ext>
            </a:extLst>
          </p:cNvPr>
          <p:cNvCxnSpPr>
            <a:cxnSpLocks/>
          </p:cNvCxnSpPr>
          <p:nvPr userDrawn="1"/>
        </p:nvCxnSpPr>
        <p:spPr>
          <a:xfrm>
            <a:off x="4146747" y="1811916"/>
            <a:ext cx="2883" cy="3236918"/>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D656D2D3-BB59-43FA-A2DB-7A2358E8FAFF}"/>
              </a:ext>
            </a:extLst>
          </p:cNvPr>
          <p:cNvSpPr>
            <a:spLocks noGrp="1"/>
          </p:cNvSpPr>
          <p:nvPr>
            <p:ph sz="quarter" idx="12"/>
          </p:nvPr>
        </p:nvSpPr>
        <p:spPr>
          <a:xfrm>
            <a:off x="1424037" y="2341834"/>
            <a:ext cx="1972748" cy="1973491"/>
          </a:xfrm>
        </p:spPr>
        <p:txBody>
          <a:bodyPr/>
          <a:lstStyle>
            <a:lvl1pPr marL="0" indent="0" algn="ctr">
              <a:buNone/>
              <a:defRPr/>
            </a:lvl1pPr>
          </a:lstStyle>
          <a:p>
            <a:pPr lvl="0"/>
            <a:r>
              <a:rPr lang="nb-NO"/>
              <a:t>Klikk for å redigere tekststiler i malen</a:t>
            </a:r>
          </a:p>
        </p:txBody>
      </p:sp>
      <p:sp>
        <p:nvSpPr>
          <p:cNvPr id="14" name="Title 1">
            <a:extLst>
              <a:ext uri="{FF2B5EF4-FFF2-40B4-BE49-F238E27FC236}">
                <a16:creationId xmlns:a16="http://schemas.microsoft.com/office/drawing/2014/main" id="{21F3D8E8-3DD2-4E65-89DE-97440FE0CA82}"/>
              </a:ext>
            </a:extLst>
          </p:cNvPr>
          <p:cNvSpPr>
            <a:spLocks noGrp="1"/>
          </p:cNvSpPr>
          <p:nvPr>
            <p:ph type="title"/>
          </p:nvPr>
        </p:nvSpPr>
        <p:spPr>
          <a:xfrm>
            <a:off x="5199694" y="1109326"/>
            <a:ext cx="6114596" cy="1176939"/>
          </a:xfrm>
        </p:spPr>
        <p:txBody>
          <a:bodyPr lIns="0" tIns="0" rIns="0" bIns="0" anchor="b"/>
          <a:lstStyle>
            <a:lvl1pPr algn="l">
              <a:defRPr sz="3001"/>
            </a:lvl1pPr>
          </a:lstStyle>
          <a:p>
            <a:r>
              <a:rPr lang="nb-NO"/>
              <a:t>Klikk for å redigere tittelstil</a:t>
            </a:r>
            <a:endParaRPr lang="en-US"/>
          </a:p>
        </p:txBody>
      </p:sp>
      <p:sp>
        <p:nvSpPr>
          <p:cNvPr id="15" name="Text Placeholder 8">
            <a:extLst>
              <a:ext uri="{FF2B5EF4-FFF2-40B4-BE49-F238E27FC236}">
                <a16:creationId xmlns:a16="http://schemas.microsoft.com/office/drawing/2014/main" id="{3AF40953-A05E-4713-917A-05D0E58A1FD5}"/>
              </a:ext>
            </a:extLst>
          </p:cNvPr>
          <p:cNvSpPr>
            <a:spLocks noGrp="1"/>
          </p:cNvSpPr>
          <p:nvPr>
            <p:ph type="body" sz="quarter" idx="10"/>
          </p:nvPr>
        </p:nvSpPr>
        <p:spPr>
          <a:xfrm>
            <a:off x="5199693" y="3945920"/>
            <a:ext cx="6118303" cy="1802754"/>
          </a:xfrm>
          <a:prstGeom prst="rect">
            <a:avLst/>
          </a:prstGeom>
        </p:spPr>
        <p:txBody>
          <a:bodyPr lIns="0" tIns="0" rIns="0" bIns="0"/>
          <a:lstStyle>
            <a:lvl1pPr marL="0" indent="0" algn="l">
              <a:buNone/>
              <a:defRPr/>
            </a:lvl1pPr>
            <a:lvl2pPr algn="ctr">
              <a:defRPr/>
            </a:lvl2pPr>
            <a:lvl3pPr algn="ctr">
              <a:defRPr/>
            </a:lvl3pPr>
            <a:lvl4pPr algn="ctr">
              <a:defRPr/>
            </a:lvl4pPr>
            <a:lvl5pPr algn="ctr">
              <a:defRPr/>
            </a:lvl5pPr>
          </a:lstStyle>
          <a:p>
            <a:pPr lvl="0"/>
            <a:r>
              <a:rPr lang="nb-NO"/>
              <a:t>Klikk for å redigere tekststiler i malen</a:t>
            </a:r>
          </a:p>
        </p:txBody>
      </p:sp>
      <p:sp>
        <p:nvSpPr>
          <p:cNvPr id="8" name="Text Placeholder 10">
            <a:extLst>
              <a:ext uri="{FF2B5EF4-FFF2-40B4-BE49-F238E27FC236}">
                <a16:creationId xmlns:a16="http://schemas.microsoft.com/office/drawing/2014/main" id="{2C4D4F10-9AFF-4572-9A82-7FD5B950A120}"/>
              </a:ext>
            </a:extLst>
          </p:cNvPr>
          <p:cNvSpPr>
            <a:spLocks noGrp="1"/>
          </p:cNvSpPr>
          <p:nvPr>
            <p:ph type="body" sz="quarter" idx="11" hasCustomPrompt="1"/>
          </p:nvPr>
        </p:nvSpPr>
        <p:spPr>
          <a:xfrm>
            <a:off x="5199692" y="2286265"/>
            <a:ext cx="6114596" cy="1659655"/>
          </a:xfrm>
        </p:spPr>
        <p:txBody>
          <a:bodyPr anchor="b"/>
          <a:lstStyle>
            <a:lvl1pPr marL="0" indent="0" algn="l">
              <a:lnSpc>
                <a:spcPct val="90000"/>
              </a:lnSpc>
              <a:spcBef>
                <a:spcPts val="0"/>
              </a:spcBef>
              <a:buNone/>
              <a:defRPr sz="11102">
                <a:solidFill>
                  <a:schemeClr val="bg1"/>
                </a:solidFill>
                <a:latin typeface="+mj-lt"/>
              </a:defRPr>
            </a:lvl1pPr>
          </a:lstStyle>
          <a:p>
            <a:pPr lvl="0"/>
            <a:r>
              <a:rPr lang="nb-NO" sz="11102">
                <a:latin typeface="+mj-lt"/>
              </a:rPr>
              <a:t>00 00</a:t>
            </a:r>
            <a:endParaRPr lang="en-US"/>
          </a:p>
        </p:txBody>
      </p:sp>
      <p:pic>
        <p:nvPicPr>
          <p:cNvPr id="4" name="Logo_Engelsk" descr="Et bilde som inneholder tekst&#10;&#10;Automatisk generert beskrivelse" hidden="1">
            <a:extLst>
              <a:ext uri="{FF2B5EF4-FFF2-40B4-BE49-F238E27FC236}">
                <a16:creationId xmlns:a16="http://schemas.microsoft.com/office/drawing/2014/main" id="{DED655EF-014B-4F89-B3F4-D61EB3ED3AA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78047" y="6300788"/>
            <a:ext cx="2457852" cy="331200"/>
          </a:xfrm>
          <a:prstGeom prst="rect">
            <a:avLst/>
          </a:prstGeom>
        </p:spPr>
      </p:pic>
      <p:pic>
        <p:nvPicPr>
          <p:cNvPr id="9" name="Logo_Nynorsk" descr="Et bilde som inneholder tekst&#10;&#10;Automatisk generert beskrivelse" hidden="1">
            <a:extLst>
              <a:ext uri="{FF2B5EF4-FFF2-40B4-BE49-F238E27FC236}">
                <a16:creationId xmlns:a16="http://schemas.microsoft.com/office/drawing/2014/main" id="{D9F4855C-ABB4-4A3C-8706-0C604B7756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78047" y="6300788"/>
            <a:ext cx="2446759" cy="331200"/>
          </a:xfrm>
          <a:prstGeom prst="rect">
            <a:avLst/>
          </a:prstGeom>
        </p:spPr>
      </p:pic>
      <p:pic>
        <p:nvPicPr>
          <p:cNvPr id="13" name="Logo_Bokmal" descr="Et bilde som inneholder tekst&#10;&#10;Automatisk generert beskrivelse">
            <a:extLst>
              <a:ext uri="{FF2B5EF4-FFF2-40B4-BE49-F238E27FC236}">
                <a16:creationId xmlns:a16="http://schemas.microsoft.com/office/drawing/2014/main" id="{872F05C6-215E-471C-B072-828613345DD0}"/>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78047" y="6300788"/>
            <a:ext cx="2436125" cy="331200"/>
          </a:xfrm>
          <a:prstGeom prst="rect">
            <a:avLst/>
          </a:prstGeom>
        </p:spPr>
      </p:pic>
    </p:spTree>
    <p:extLst>
      <p:ext uri="{BB962C8B-B14F-4D97-AF65-F5344CB8AC3E}">
        <p14:creationId xmlns:p14="http://schemas.microsoft.com/office/powerpoint/2010/main" val="13344756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fografikk m ikon Hvit">
    <p:bg>
      <p:bgPr>
        <a:solidFill>
          <a:schemeClr val="lt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B3137B3-787D-4741-BA8B-B86AE9D66FDD}"/>
              </a:ext>
            </a:extLst>
          </p:cNvPr>
          <p:cNvCxnSpPr>
            <a:cxnSpLocks/>
          </p:cNvCxnSpPr>
          <p:nvPr userDrawn="1"/>
        </p:nvCxnSpPr>
        <p:spPr>
          <a:xfrm>
            <a:off x="4146747" y="1811916"/>
            <a:ext cx="2883" cy="3236918"/>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D656D2D3-BB59-43FA-A2DB-7A2358E8FAFF}"/>
              </a:ext>
            </a:extLst>
          </p:cNvPr>
          <p:cNvSpPr>
            <a:spLocks noGrp="1"/>
          </p:cNvSpPr>
          <p:nvPr>
            <p:ph sz="quarter" idx="12"/>
          </p:nvPr>
        </p:nvSpPr>
        <p:spPr>
          <a:xfrm>
            <a:off x="1424037" y="2341834"/>
            <a:ext cx="1972748" cy="1973491"/>
          </a:xfrm>
        </p:spPr>
        <p:txBody>
          <a:bodyPr/>
          <a:lstStyle>
            <a:lvl1pPr marL="0" indent="0" algn="ctr">
              <a:buNone/>
              <a:defRPr/>
            </a:lvl1pPr>
          </a:lstStyle>
          <a:p>
            <a:pPr lvl="0"/>
            <a:r>
              <a:rPr lang="nb-NO"/>
              <a:t>Klikk for å redigere tekststiler i malen</a:t>
            </a:r>
          </a:p>
        </p:txBody>
      </p:sp>
      <p:sp>
        <p:nvSpPr>
          <p:cNvPr id="8" name="Text Placeholder 10">
            <a:extLst>
              <a:ext uri="{FF2B5EF4-FFF2-40B4-BE49-F238E27FC236}">
                <a16:creationId xmlns:a16="http://schemas.microsoft.com/office/drawing/2014/main" id="{9A74BBCC-3F15-47E0-84F6-245B1F2A78D9}"/>
              </a:ext>
            </a:extLst>
          </p:cNvPr>
          <p:cNvSpPr>
            <a:spLocks noGrp="1"/>
          </p:cNvSpPr>
          <p:nvPr>
            <p:ph type="body" sz="quarter" idx="11" hasCustomPrompt="1"/>
          </p:nvPr>
        </p:nvSpPr>
        <p:spPr>
          <a:xfrm>
            <a:off x="5199692" y="2286265"/>
            <a:ext cx="6114596" cy="1659655"/>
          </a:xfrm>
        </p:spPr>
        <p:txBody>
          <a:bodyPr anchor="b"/>
          <a:lstStyle>
            <a:lvl1pPr marL="0" indent="0" algn="l">
              <a:lnSpc>
                <a:spcPct val="90000"/>
              </a:lnSpc>
              <a:spcBef>
                <a:spcPts val="0"/>
              </a:spcBef>
              <a:buNone/>
              <a:defRPr sz="11102">
                <a:solidFill>
                  <a:schemeClr val="accent1"/>
                </a:solidFill>
                <a:latin typeface="+mj-lt"/>
              </a:defRPr>
            </a:lvl1pPr>
          </a:lstStyle>
          <a:p>
            <a:pPr lvl="0"/>
            <a:r>
              <a:rPr lang="nb-NO" sz="11102">
                <a:latin typeface="+mj-lt"/>
              </a:rPr>
              <a:t>00 00</a:t>
            </a:r>
            <a:endParaRPr lang="en-US"/>
          </a:p>
        </p:txBody>
      </p:sp>
      <p:sp>
        <p:nvSpPr>
          <p:cNvPr id="9" name="Title 1">
            <a:extLst>
              <a:ext uri="{FF2B5EF4-FFF2-40B4-BE49-F238E27FC236}">
                <a16:creationId xmlns:a16="http://schemas.microsoft.com/office/drawing/2014/main" id="{42378BCC-7B93-483B-A371-053968E682A0}"/>
              </a:ext>
            </a:extLst>
          </p:cNvPr>
          <p:cNvSpPr>
            <a:spLocks noGrp="1"/>
          </p:cNvSpPr>
          <p:nvPr>
            <p:ph type="title"/>
          </p:nvPr>
        </p:nvSpPr>
        <p:spPr>
          <a:xfrm>
            <a:off x="5199694" y="1109326"/>
            <a:ext cx="6114596" cy="1176939"/>
          </a:xfrm>
        </p:spPr>
        <p:txBody>
          <a:bodyPr lIns="0" tIns="0" rIns="0" bIns="0" anchor="b"/>
          <a:lstStyle>
            <a:lvl1pPr algn="l">
              <a:defRPr sz="3001"/>
            </a:lvl1pPr>
          </a:lstStyle>
          <a:p>
            <a:r>
              <a:rPr lang="nb-NO"/>
              <a:t>Klikk for å redigere tittelstil</a:t>
            </a:r>
            <a:endParaRPr lang="en-US"/>
          </a:p>
        </p:txBody>
      </p:sp>
      <p:sp>
        <p:nvSpPr>
          <p:cNvPr id="11" name="Text Placeholder 8">
            <a:extLst>
              <a:ext uri="{FF2B5EF4-FFF2-40B4-BE49-F238E27FC236}">
                <a16:creationId xmlns:a16="http://schemas.microsoft.com/office/drawing/2014/main" id="{E9DB3CF9-C520-43A1-B535-2D795F81218C}"/>
              </a:ext>
            </a:extLst>
          </p:cNvPr>
          <p:cNvSpPr>
            <a:spLocks noGrp="1"/>
          </p:cNvSpPr>
          <p:nvPr>
            <p:ph type="body" sz="quarter" idx="10"/>
          </p:nvPr>
        </p:nvSpPr>
        <p:spPr>
          <a:xfrm>
            <a:off x="5199693" y="3945920"/>
            <a:ext cx="6118303" cy="1802754"/>
          </a:xfrm>
          <a:prstGeom prst="rect">
            <a:avLst/>
          </a:prstGeom>
        </p:spPr>
        <p:txBody>
          <a:bodyPr lIns="0" tIns="0" rIns="0" bIns="0"/>
          <a:lstStyle>
            <a:lvl1pPr marL="0" indent="0" algn="l">
              <a:buNone/>
              <a:defRPr/>
            </a:lvl1pPr>
            <a:lvl2pPr algn="ctr">
              <a:defRPr/>
            </a:lvl2pPr>
            <a:lvl3pPr algn="ctr">
              <a:defRPr/>
            </a:lvl3pPr>
            <a:lvl4pPr algn="ctr">
              <a:defRPr/>
            </a:lvl4pPr>
            <a:lvl5pPr algn="ctr">
              <a:defRPr/>
            </a:lvl5pPr>
          </a:lstStyle>
          <a:p>
            <a:pPr lvl="0"/>
            <a:r>
              <a:rPr lang="nb-NO"/>
              <a:t>Klikk for å redigere tekststiler i malen</a:t>
            </a:r>
          </a:p>
        </p:txBody>
      </p:sp>
    </p:spTree>
    <p:extLst>
      <p:ext uri="{BB962C8B-B14F-4D97-AF65-F5344CB8AC3E}">
        <p14:creationId xmlns:p14="http://schemas.microsoft.com/office/powerpoint/2010/main" val="312611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Magenta grafik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99E0B6-AF8F-49CD-8556-3FB8C9E3F0B2}"/>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609481" y="3619919"/>
            <a:ext cx="4667541" cy="1807556"/>
          </a:xfrm>
        </p:spPr>
        <p:txBody>
          <a:bodyPr anchor="b">
            <a:normAutofit/>
          </a:bodyPr>
          <a:lstStyle>
            <a:lvl1pPr algn="l">
              <a:lnSpc>
                <a:spcPct val="93000"/>
              </a:lnSpc>
              <a:defRPr sz="4501">
                <a:solidFill>
                  <a:schemeClr val="bg1"/>
                </a:solidFill>
              </a:defRPr>
            </a:lvl1pPr>
          </a:lstStyle>
          <a:p>
            <a:r>
              <a:rPr lang="nb-NO"/>
              <a:t>Klikk for å redigere tittelstil</a:t>
            </a:r>
            <a:endParaRPr lang="en-US"/>
          </a:p>
        </p:txBody>
      </p:sp>
      <p:sp>
        <p:nvSpPr>
          <p:cNvPr id="3" name="Subtitle 2"/>
          <p:cNvSpPr>
            <a:spLocks noGrp="1"/>
          </p:cNvSpPr>
          <p:nvPr>
            <p:ph type="subTitle" idx="1"/>
          </p:nvPr>
        </p:nvSpPr>
        <p:spPr>
          <a:xfrm>
            <a:off x="609481" y="5612665"/>
            <a:ext cx="4667541" cy="1075336"/>
          </a:xfrm>
        </p:spPr>
        <p:txBody>
          <a:bodyPr/>
          <a:lstStyle>
            <a:lvl1pPr marL="0" indent="0" algn="l">
              <a:buNone/>
              <a:defRPr sz="1400">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1" name="Picture Placeholder 10">
            <a:extLst>
              <a:ext uri="{FF2B5EF4-FFF2-40B4-BE49-F238E27FC236}">
                <a16:creationId xmlns:a16="http://schemas.microsoft.com/office/drawing/2014/main" id="{B2EB1E42-5BFA-4754-9DE3-D7F6F4C1E201}"/>
              </a:ext>
            </a:extLst>
          </p:cNvPr>
          <p:cNvSpPr>
            <a:spLocks noGrp="1"/>
          </p:cNvSpPr>
          <p:nvPr>
            <p:ph type="pic" sz="quarter" idx="10"/>
          </p:nvPr>
        </p:nvSpPr>
        <p:spPr>
          <a:xfrm>
            <a:off x="6096000" y="3429000"/>
            <a:ext cx="6096000" cy="3429000"/>
          </a:xfrm>
          <a:blipFill dpi="0" rotWithShape="1">
            <a:blip r:embed="rId2" cstate="hq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nb-NO"/>
              <a:t>Klikk på ikonet for å legge til et bilde</a:t>
            </a:r>
            <a:endParaRPr lang="en-US"/>
          </a:p>
        </p:txBody>
      </p:sp>
      <p:pic>
        <p:nvPicPr>
          <p:cNvPr id="17" name="Graphic 16">
            <a:extLst>
              <a:ext uri="{FF2B5EF4-FFF2-40B4-BE49-F238E27FC236}">
                <a16:creationId xmlns:a16="http://schemas.microsoft.com/office/drawing/2014/main" id="{D382DC83-A4DE-4FE7-B63E-6D125678FA99}"/>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l="2861" t="4039" r="48335" b="47837"/>
          <a:stretch/>
        </p:blipFill>
        <p:spPr>
          <a:xfrm>
            <a:off x="0" y="0"/>
            <a:ext cx="6096000" cy="3424793"/>
          </a:xfrm>
          <a:prstGeom prst="rect">
            <a:avLst/>
          </a:prstGeom>
        </p:spPr>
      </p:pic>
      <p:pic>
        <p:nvPicPr>
          <p:cNvPr id="13" name="Logo_Nynorsk" hidden="1">
            <a:extLst>
              <a:ext uri="{FF2B5EF4-FFF2-40B4-BE49-F238E27FC236}">
                <a16:creationId xmlns:a16="http://schemas.microsoft.com/office/drawing/2014/main" id="{77011D5C-36FC-4882-8EDF-E39B9B5F25A9}"/>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6624828" y="522065"/>
            <a:ext cx="2920333" cy="640800"/>
          </a:xfrm>
          <a:prstGeom prst="rect">
            <a:avLst/>
          </a:prstGeom>
        </p:spPr>
      </p:pic>
      <p:pic>
        <p:nvPicPr>
          <p:cNvPr id="14" name="Logo_Bokmal">
            <a:extLst>
              <a:ext uri="{FF2B5EF4-FFF2-40B4-BE49-F238E27FC236}">
                <a16:creationId xmlns:a16="http://schemas.microsoft.com/office/drawing/2014/main" id="{87AABA1F-77AF-4C1E-89DD-A4B3CD6021E3}"/>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6624828" y="522065"/>
            <a:ext cx="2885640" cy="640800"/>
          </a:xfrm>
          <a:prstGeom prst="rect">
            <a:avLst/>
          </a:prstGeom>
        </p:spPr>
      </p:pic>
      <p:pic>
        <p:nvPicPr>
          <p:cNvPr id="15" name="Logo_Engelsk" hidden="1">
            <a:extLst>
              <a:ext uri="{FF2B5EF4-FFF2-40B4-BE49-F238E27FC236}">
                <a16:creationId xmlns:a16="http://schemas.microsoft.com/office/drawing/2014/main" id="{51D39E2D-1677-4DA8-9B54-BA796A065492}"/>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6624828" y="522065"/>
            <a:ext cx="3513544" cy="639010"/>
          </a:xfrm>
          <a:prstGeom prst="rect">
            <a:avLst/>
          </a:prstGeom>
        </p:spPr>
      </p:pic>
    </p:spTree>
    <p:extLst>
      <p:ext uri="{BB962C8B-B14F-4D97-AF65-F5344CB8AC3E}">
        <p14:creationId xmlns:p14="http://schemas.microsoft.com/office/powerpoint/2010/main" val="37748494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killeark Lilla">
    <p:bg>
      <p:bgPr>
        <a:solidFill>
          <a:srgbClr val="9B3699"/>
        </a:solidFill>
        <a:effectLst/>
      </p:bgPr>
    </p:bg>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F3EA6D88-2375-4AB6-B864-3A3412B0521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34723" y="2017147"/>
            <a:ext cx="4665560" cy="2852737"/>
          </a:xfrm>
        </p:spPr>
        <p:txBody>
          <a:bodyPr anchor="ctr"/>
          <a:lstStyle>
            <a:lvl1pPr algn="l">
              <a:lnSpc>
                <a:spcPct val="95000"/>
              </a:lnSpc>
              <a:defRPr sz="3251">
                <a:solidFill>
                  <a:schemeClr val="bg1"/>
                </a:solidFill>
              </a:defRPr>
            </a:lvl1pPr>
          </a:lstStyle>
          <a:p>
            <a:r>
              <a:rPr lang="nb-NO"/>
              <a:t>Klikk for å redigere tittelstil</a:t>
            </a:r>
            <a:endParaRPr lang="en-US"/>
          </a:p>
        </p:txBody>
      </p:sp>
      <p:sp>
        <p:nvSpPr>
          <p:cNvPr id="3" name="Text Placeholder 2"/>
          <p:cNvSpPr>
            <a:spLocks noGrp="1"/>
          </p:cNvSpPr>
          <p:nvPr>
            <p:ph type="body" idx="1" hasCustomPrompt="1"/>
          </p:nvPr>
        </p:nvSpPr>
        <p:spPr>
          <a:xfrm>
            <a:off x="781766" y="2239906"/>
            <a:ext cx="2047718" cy="2119524"/>
          </a:xfrm>
        </p:spPr>
        <p:txBody>
          <a:bodyPr anchor="ctr"/>
          <a:lstStyle>
            <a:lvl1pPr marL="0" indent="0" algn="ctr">
              <a:buNone/>
              <a:defRPr sz="9802">
                <a:solidFill>
                  <a:schemeClr val="bg1"/>
                </a:solidFill>
                <a:latin typeface="+mj-lt"/>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00</a:t>
            </a:r>
          </a:p>
        </p:txBody>
      </p:sp>
    </p:spTree>
    <p:extLst>
      <p:ext uri="{BB962C8B-B14F-4D97-AF65-F5344CB8AC3E}">
        <p14:creationId xmlns:p14="http://schemas.microsoft.com/office/powerpoint/2010/main" val="3795604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lm på TV">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46F970E-C338-4A18-8470-EA3B4899788F}"/>
              </a:ext>
            </a:extLst>
          </p:cNvPr>
          <p:cNvPicPr>
            <a:picLocks noChangeAspect="1"/>
          </p:cNvPicPr>
          <p:nvPr userDrawn="1"/>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l="596" t="596"/>
          <a:stretch/>
        </p:blipFill>
        <p:spPr>
          <a:xfrm>
            <a:off x="0" y="0"/>
            <a:ext cx="12192000" cy="6184718"/>
          </a:xfrm>
          <a:prstGeom prst="rect">
            <a:avLst/>
          </a:prstGeom>
        </p:spPr>
      </p:pic>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8201" y="1149312"/>
            <a:ext cx="3355462" cy="1940681"/>
          </a:xfrm>
        </p:spPr>
        <p:txBody>
          <a:bodyPr lIns="0" tIns="0" rIns="0" bIns="0" anchor="b"/>
          <a:lstStyle>
            <a:lvl1pPr algn="l">
              <a:lnSpc>
                <a:spcPct val="95000"/>
              </a:lnSpc>
              <a:defRPr sz="3251"/>
            </a:lvl1pPr>
          </a:lstStyle>
          <a:p>
            <a:r>
              <a:rPr lang="nb-NO"/>
              <a:t>Klikk for å redigere tittelstil</a:t>
            </a:r>
            <a:endParaRPr lang="en-US"/>
          </a:p>
        </p:txBody>
      </p:sp>
      <p:sp>
        <p:nvSpPr>
          <p:cNvPr id="14" name="Content Placeholder 2">
            <a:extLst>
              <a:ext uri="{FF2B5EF4-FFF2-40B4-BE49-F238E27FC236}">
                <a16:creationId xmlns:a16="http://schemas.microsoft.com/office/drawing/2014/main" id="{48E1C812-D051-429E-AEBF-6E98F129D193}"/>
              </a:ext>
            </a:extLst>
          </p:cNvPr>
          <p:cNvSpPr>
            <a:spLocks noGrp="1"/>
          </p:cNvSpPr>
          <p:nvPr>
            <p:ph sz="half" idx="1"/>
          </p:nvPr>
        </p:nvSpPr>
        <p:spPr>
          <a:xfrm>
            <a:off x="838201" y="3386143"/>
            <a:ext cx="3355462" cy="198842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8" name="Picture Placeholder 7">
            <a:extLst>
              <a:ext uri="{FF2B5EF4-FFF2-40B4-BE49-F238E27FC236}">
                <a16:creationId xmlns:a16="http://schemas.microsoft.com/office/drawing/2014/main" id="{A094CD37-2AD7-4704-B0CD-550F6BA8F905}"/>
              </a:ext>
            </a:extLst>
          </p:cNvPr>
          <p:cNvSpPr>
            <a:spLocks noGrp="1"/>
          </p:cNvSpPr>
          <p:nvPr>
            <p:ph type="pic" sz="quarter" idx="12"/>
          </p:nvPr>
        </p:nvSpPr>
        <p:spPr>
          <a:xfrm>
            <a:off x="4725015" y="1281261"/>
            <a:ext cx="6554053" cy="3748521"/>
          </a:xfrm>
          <a:prstGeom prst="rect">
            <a:avLst/>
          </a:prstGeom>
          <a:blipFill dpi="0" rotWithShape="1">
            <a:blip r:embed="rId4" cstate="hqprint">
              <a:extLst>
                <a:ext uri="{28A0092B-C50C-407E-A947-70E740481C1C}">
                  <a14:useLocalDpi xmlns:a14="http://schemas.microsoft.com/office/drawing/2010/main"/>
                </a:ext>
              </a:extLst>
            </a:blip>
            <a:srcRect/>
            <a:stretch>
              <a:fillRect/>
            </a:stretch>
          </a:blipFill>
        </p:spPr>
        <p:txBody>
          <a:bodyPr lIns="0" tIns="0" rIns="0" bIns="0"/>
          <a:lstStyle/>
          <a:p>
            <a:r>
              <a:rPr lang="nb-NO"/>
              <a:t>Klikk på ikonet for å legge til et bilde</a:t>
            </a:r>
            <a:endParaRPr lang="en-US"/>
          </a:p>
        </p:txBody>
      </p:sp>
    </p:spTree>
    <p:extLst>
      <p:ext uri="{BB962C8B-B14F-4D97-AF65-F5344CB8AC3E}">
        <p14:creationId xmlns:p14="http://schemas.microsoft.com/office/powerpoint/2010/main" val="24110734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lm på TV">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46F970E-C338-4A18-8470-EA3B4899788F}"/>
              </a:ext>
            </a:extLst>
          </p:cNvPr>
          <p:cNvPicPr>
            <a:picLocks noChangeAspect="1"/>
          </p:cNvPicPr>
          <p:nvPr userDrawn="1"/>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l="596" t="596"/>
          <a:stretch/>
        </p:blipFill>
        <p:spPr>
          <a:xfrm>
            <a:off x="0" y="0"/>
            <a:ext cx="12192000" cy="6184718"/>
          </a:xfrm>
          <a:prstGeom prst="rect">
            <a:avLst/>
          </a:prstGeom>
        </p:spPr>
      </p:pic>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8201" y="1149312"/>
            <a:ext cx="3355462" cy="1940681"/>
          </a:xfrm>
        </p:spPr>
        <p:txBody>
          <a:bodyPr lIns="0" tIns="0" rIns="0" bIns="0" anchor="b"/>
          <a:lstStyle>
            <a:lvl1pPr algn="l">
              <a:lnSpc>
                <a:spcPct val="95000"/>
              </a:lnSpc>
              <a:defRPr sz="3251"/>
            </a:lvl1pPr>
          </a:lstStyle>
          <a:p>
            <a:r>
              <a:rPr lang="nb-NO"/>
              <a:t>Klikk for å redigere tittelstil</a:t>
            </a:r>
            <a:endParaRPr lang="en-US"/>
          </a:p>
        </p:txBody>
      </p:sp>
      <p:sp>
        <p:nvSpPr>
          <p:cNvPr id="14" name="Content Placeholder 2">
            <a:extLst>
              <a:ext uri="{FF2B5EF4-FFF2-40B4-BE49-F238E27FC236}">
                <a16:creationId xmlns:a16="http://schemas.microsoft.com/office/drawing/2014/main" id="{48E1C812-D051-429E-AEBF-6E98F129D193}"/>
              </a:ext>
            </a:extLst>
          </p:cNvPr>
          <p:cNvSpPr>
            <a:spLocks noGrp="1"/>
          </p:cNvSpPr>
          <p:nvPr>
            <p:ph sz="half" idx="1"/>
          </p:nvPr>
        </p:nvSpPr>
        <p:spPr>
          <a:xfrm>
            <a:off x="838201" y="3386143"/>
            <a:ext cx="3355462" cy="198842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8" name="Picture Placeholder 7">
            <a:extLst>
              <a:ext uri="{FF2B5EF4-FFF2-40B4-BE49-F238E27FC236}">
                <a16:creationId xmlns:a16="http://schemas.microsoft.com/office/drawing/2014/main" id="{A094CD37-2AD7-4704-B0CD-550F6BA8F905}"/>
              </a:ext>
            </a:extLst>
          </p:cNvPr>
          <p:cNvSpPr>
            <a:spLocks noGrp="1"/>
          </p:cNvSpPr>
          <p:nvPr>
            <p:ph type="pic" sz="quarter" idx="12"/>
          </p:nvPr>
        </p:nvSpPr>
        <p:spPr>
          <a:xfrm>
            <a:off x="4725015" y="1281261"/>
            <a:ext cx="6554053" cy="3748521"/>
          </a:xfrm>
          <a:prstGeom prst="rect">
            <a:avLst/>
          </a:prstGeom>
          <a:blipFill dpi="0" rotWithShape="1">
            <a:blip r:embed="rId4" cstate="hqprint">
              <a:extLst>
                <a:ext uri="{28A0092B-C50C-407E-A947-70E740481C1C}">
                  <a14:useLocalDpi xmlns:a14="http://schemas.microsoft.com/office/drawing/2010/main"/>
                </a:ext>
              </a:extLst>
            </a:blip>
            <a:srcRect/>
            <a:stretch>
              <a:fillRect/>
            </a:stretch>
          </a:blipFill>
        </p:spPr>
        <p:txBody>
          <a:bodyPr lIns="0" tIns="0" rIns="0" bIns="0"/>
          <a:lstStyle/>
          <a:p>
            <a:r>
              <a:rPr lang="nb-NO"/>
              <a:t>Klikk på ikonet for å legge til et bilde</a:t>
            </a:r>
            <a:endParaRPr lang="en-US"/>
          </a:p>
        </p:txBody>
      </p:sp>
    </p:spTree>
    <p:extLst>
      <p:ext uri="{BB962C8B-B14F-4D97-AF65-F5344CB8AC3E}">
        <p14:creationId xmlns:p14="http://schemas.microsoft.com/office/powerpoint/2010/main" val="24110734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lm på TV">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46F970E-C338-4A18-8470-EA3B4899788F}"/>
              </a:ext>
            </a:extLst>
          </p:cNvPr>
          <p:cNvPicPr>
            <a:picLocks noChangeAspect="1"/>
          </p:cNvPicPr>
          <p:nvPr userDrawn="1"/>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l="596" t="596"/>
          <a:stretch/>
        </p:blipFill>
        <p:spPr>
          <a:xfrm>
            <a:off x="0" y="0"/>
            <a:ext cx="12192000" cy="6184718"/>
          </a:xfrm>
          <a:prstGeom prst="rect">
            <a:avLst/>
          </a:prstGeom>
        </p:spPr>
      </p:pic>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8201" y="1149312"/>
            <a:ext cx="3355462" cy="1940681"/>
          </a:xfrm>
        </p:spPr>
        <p:txBody>
          <a:bodyPr lIns="0" tIns="0" rIns="0" bIns="0" anchor="b"/>
          <a:lstStyle>
            <a:lvl1pPr algn="l">
              <a:lnSpc>
                <a:spcPct val="95000"/>
              </a:lnSpc>
              <a:defRPr sz="3251"/>
            </a:lvl1pPr>
          </a:lstStyle>
          <a:p>
            <a:r>
              <a:rPr lang="nb-NO"/>
              <a:t>Klikk for å redigere tittelstil</a:t>
            </a:r>
            <a:endParaRPr lang="en-US"/>
          </a:p>
        </p:txBody>
      </p:sp>
      <p:sp>
        <p:nvSpPr>
          <p:cNvPr id="14" name="Content Placeholder 2">
            <a:extLst>
              <a:ext uri="{FF2B5EF4-FFF2-40B4-BE49-F238E27FC236}">
                <a16:creationId xmlns:a16="http://schemas.microsoft.com/office/drawing/2014/main" id="{48E1C812-D051-429E-AEBF-6E98F129D193}"/>
              </a:ext>
            </a:extLst>
          </p:cNvPr>
          <p:cNvSpPr>
            <a:spLocks noGrp="1"/>
          </p:cNvSpPr>
          <p:nvPr>
            <p:ph sz="half" idx="1"/>
          </p:nvPr>
        </p:nvSpPr>
        <p:spPr>
          <a:xfrm>
            <a:off x="838201" y="3386143"/>
            <a:ext cx="3355462" cy="198842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8" name="Picture Placeholder 7">
            <a:extLst>
              <a:ext uri="{FF2B5EF4-FFF2-40B4-BE49-F238E27FC236}">
                <a16:creationId xmlns:a16="http://schemas.microsoft.com/office/drawing/2014/main" id="{A094CD37-2AD7-4704-B0CD-550F6BA8F905}"/>
              </a:ext>
            </a:extLst>
          </p:cNvPr>
          <p:cNvSpPr>
            <a:spLocks noGrp="1"/>
          </p:cNvSpPr>
          <p:nvPr>
            <p:ph type="pic" sz="quarter" idx="12"/>
          </p:nvPr>
        </p:nvSpPr>
        <p:spPr>
          <a:xfrm>
            <a:off x="4725015" y="1281261"/>
            <a:ext cx="6554053" cy="3748521"/>
          </a:xfrm>
          <a:prstGeom prst="rect">
            <a:avLst/>
          </a:prstGeom>
          <a:blipFill dpi="0" rotWithShape="1">
            <a:blip r:embed="rId4" cstate="hqprint">
              <a:extLst>
                <a:ext uri="{28A0092B-C50C-407E-A947-70E740481C1C}">
                  <a14:useLocalDpi xmlns:a14="http://schemas.microsoft.com/office/drawing/2010/main"/>
                </a:ext>
              </a:extLst>
            </a:blip>
            <a:srcRect/>
            <a:stretch>
              <a:fillRect/>
            </a:stretch>
          </a:blipFill>
        </p:spPr>
        <p:txBody>
          <a:bodyPr lIns="0" tIns="0" rIns="0" bIns="0"/>
          <a:lstStyle/>
          <a:p>
            <a:r>
              <a:rPr lang="nb-NO"/>
              <a:t>Klikk på ikonet for å legge til et bilde</a:t>
            </a:r>
            <a:endParaRPr lang="en-US"/>
          </a:p>
        </p:txBody>
      </p:sp>
    </p:spTree>
    <p:extLst>
      <p:ext uri="{BB962C8B-B14F-4D97-AF65-F5344CB8AC3E}">
        <p14:creationId xmlns:p14="http://schemas.microsoft.com/office/powerpoint/2010/main" val="24110734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lm på TV">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46F970E-C338-4A18-8470-EA3B4899788F}"/>
              </a:ext>
            </a:extLst>
          </p:cNvPr>
          <p:cNvPicPr>
            <a:picLocks noChangeAspect="1"/>
          </p:cNvPicPr>
          <p:nvPr userDrawn="1"/>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l="596" t="596"/>
          <a:stretch/>
        </p:blipFill>
        <p:spPr>
          <a:xfrm>
            <a:off x="0" y="0"/>
            <a:ext cx="12192000" cy="6184718"/>
          </a:xfrm>
          <a:prstGeom prst="rect">
            <a:avLst/>
          </a:prstGeom>
        </p:spPr>
      </p:pic>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8201" y="1149312"/>
            <a:ext cx="3355462" cy="1940681"/>
          </a:xfrm>
        </p:spPr>
        <p:txBody>
          <a:bodyPr lIns="0" tIns="0" rIns="0" bIns="0" anchor="b"/>
          <a:lstStyle>
            <a:lvl1pPr algn="l">
              <a:lnSpc>
                <a:spcPct val="95000"/>
              </a:lnSpc>
              <a:defRPr sz="3251"/>
            </a:lvl1pPr>
          </a:lstStyle>
          <a:p>
            <a:r>
              <a:rPr lang="nb-NO"/>
              <a:t>Klikk for å redigere tittelstil</a:t>
            </a:r>
            <a:endParaRPr lang="en-US"/>
          </a:p>
        </p:txBody>
      </p:sp>
      <p:sp>
        <p:nvSpPr>
          <p:cNvPr id="14" name="Content Placeholder 2">
            <a:extLst>
              <a:ext uri="{FF2B5EF4-FFF2-40B4-BE49-F238E27FC236}">
                <a16:creationId xmlns:a16="http://schemas.microsoft.com/office/drawing/2014/main" id="{48E1C812-D051-429E-AEBF-6E98F129D193}"/>
              </a:ext>
            </a:extLst>
          </p:cNvPr>
          <p:cNvSpPr>
            <a:spLocks noGrp="1"/>
          </p:cNvSpPr>
          <p:nvPr>
            <p:ph sz="half" idx="1"/>
          </p:nvPr>
        </p:nvSpPr>
        <p:spPr>
          <a:xfrm>
            <a:off x="838201" y="3386143"/>
            <a:ext cx="3355462" cy="198842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8" name="Picture Placeholder 7">
            <a:extLst>
              <a:ext uri="{FF2B5EF4-FFF2-40B4-BE49-F238E27FC236}">
                <a16:creationId xmlns:a16="http://schemas.microsoft.com/office/drawing/2014/main" id="{A094CD37-2AD7-4704-B0CD-550F6BA8F905}"/>
              </a:ext>
            </a:extLst>
          </p:cNvPr>
          <p:cNvSpPr>
            <a:spLocks noGrp="1"/>
          </p:cNvSpPr>
          <p:nvPr>
            <p:ph type="pic" sz="quarter" idx="12"/>
          </p:nvPr>
        </p:nvSpPr>
        <p:spPr>
          <a:xfrm>
            <a:off x="4725015" y="1281261"/>
            <a:ext cx="6554053" cy="3748521"/>
          </a:xfrm>
          <a:prstGeom prst="rect">
            <a:avLst/>
          </a:prstGeom>
          <a:blipFill dpi="0" rotWithShape="1">
            <a:blip r:embed="rId4" cstate="hqprint">
              <a:extLst>
                <a:ext uri="{28A0092B-C50C-407E-A947-70E740481C1C}">
                  <a14:useLocalDpi xmlns:a14="http://schemas.microsoft.com/office/drawing/2010/main"/>
                </a:ext>
              </a:extLst>
            </a:blip>
            <a:srcRect/>
            <a:stretch>
              <a:fillRect/>
            </a:stretch>
          </a:blipFill>
        </p:spPr>
        <p:txBody>
          <a:bodyPr lIns="0" tIns="0" rIns="0" bIns="0"/>
          <a:lstStyle/>
          <a:p>
            <a:r>
              <a:rPr lang="nb-NO"/>
              <a:t>Klikk på ikonet for å legge til et bilde</a:t>
            </a:r>
            <a:endParaRPr lang="en-US"/>
          </a:p>
        </p:txBody>
      </p:sp>
    </p:spTree>
    <p:extLst>
      <p:ext uri="{BB962C8B-B14F-4D97-AF65-F5344CB8AC3E}">
        <p14:creationId xmlns:p14="http://schemas.microsoft.com/office/powerpoint/2010/main" val="24110734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ilm på TV">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46F970E-C338-4A18-8470-EA3B4899788F}"/>
              </a:ext>
            </a:extLst>
          </p:cNvPr>
          <p:cNvPicPr>
            <a:picLocks noChangeAspect="1"/>
          </p:cNvPicPr>
          <p:nvPr userDrawn="1"/>
        </p:nvPicPr>
        <p:blipFill rotWithShape="1">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l="596" t="596"/>
          <a:stretch/>
        </p:blipFill>
        <p:spPr>
          <a:xfrm>
            <a:off x="0" y="0"/>
            <a:ext cx="12192000" cy="6184718"/>
          </a:xfrm>
          <a:prstGeom prst="rect">
            <a:avLst/>
          </a:prstGeom>
        </p:spPr>
      </p:pic>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8201" y="1149312"/>
            <a:ext cx="3355462" cy="1940681"/>
          </a:xfrm>
        </p:spPr>
        <p:txBody>
          <a:bodyPr lIns="0" tIns="0" rIns="0" bIns="0" anchor="b"/>
          <a:lstStyle>
            <a:lvl1pPr algn="l">
              <a:lnSpc>
                <a:spcPct val="95000"/>
              </a:lnSpc>
              <a:defRPr sz="3251"/>
            </a:lvl1pPr>
          </a:lstStyle>
          <a:p>
            <a:r>
              <a:rPr lang="nb-NO"/>
              <a:t>Klikk for å redigere tittelstil</a:t>
            </a:r>
            <a:endParaRPr lang="en-US"/>
          </a:p>
        </p:txBody>
      </p:sp>
      <p:sp>
        <p:nvSpPr>
          <p:cNvPr id="14" name="Content Placeholder 2">
            <a:extLst>
              <a:ext uri="{FF2B5EF4-FFF2-40B4-BE49-F238E27FC236}">
                <a16:creationId xmlns:a16="http://schemas.microsoft.com/office/drawing/2014/main" id="{48E1C812-D051-429E-AEBF-6E98F129D193}"/>
              </a:ext>
            </a:extLst>
          </p:cNvPr>
          <p:cNvSpPr>
            <a:spLocks noGrp="1"/>
          </p:cNvSpPr>
          <p:nvPr>
            <p:ph sz="half" idx="1"/>
          </p:nvPr>
        </p:nvSpPr>
        <p:spPr>
          <a:xfrm>
            <a:off x="838201" y="3386143"/>
            <a:ext cx="3355462" cy="198842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8" name="Picture Placeholder 7">
            <a:extLst>
              <a:ext uri="{FF2B5EF4-FFF2-40B4-BE49-F238E27FC236}">
                <a16:creationId xmlns:a16="http://schemas.microsoft.com/office/drawing/2014/main" id="{A094CD37-2AD7-4704-B0CD-550F6BA8F905}"/>
              </a:ext>
            </a:extLst>
          </p:cNvPr>
          <p:cNvSpPr>
            <a:spLocks noGrp="1"/>
          </p:cNvSpPr>
          <p:nvPr>
            <p:ph type="pic" sz="quarter" idx="12"/>
          </p:nvPr>
        </p:nvSpPr>
        <p:spPr>
          <a:xfrm>
            <a:off x="4725015" y="1281261"/>
            <a:ext cx="6554053" cy="3748521"/>
          </a:xfrm>
          <a:prstGeom prst="rect">
            <a:avLst/>
          </a:prstGeom>
          <a:blipFill dpi="0" rotWithShape="1">
            <a:blip r:embed="rId4" cstate="hqprint">
              <a:extLst>
                <a:ext uri="{28A0092B-C50C-407E-A947-70E740481C1C}">
                  <a14:useLocalDpi xmlns:a14="http://schemas.microsoft.com/office/drawing/2010/main"/>
                </a:ext>
              </a:extLst>
            </a:blip>
            <a:srcRect/>
            <a:stretch>
              <a:fillRect/>
            </a:stretch>
          </a:blipFill>
        </p:spPr>
        <p:txBody>
          <a:bodyPr lIns="0" tIns="0" rIns="0" bIns="0"/>
          <a:lstStyle/>
          <a:p>
            <a:r>
              <a:rPr lang="nb-NO"/>
              <a:t>Klikk på ikonet for å legge til et bilde</a:t>
            </a:r>
            <a:endParaRPr lang="en-US"/>
          </a:p>
        </p:txBody>
      </p:sp>
    </p:spTree>
    <p:extLst>
      <p:ext uri="{BB962C8B-B14F-4D97-AF65-F5344CB8AC3E}">
        <p14:creationId xmlns:p14="http://schemas.microsoft.com/office/powerpoint/2010/main" val="24110734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Utfallende film">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9B93E19-FF3B-475E-9536-609C20EECD11}"/>
              </a:ext>
            </a:extLst>
          </p:cNvPr>
          <p:cNvSpPr>
            <a:spLocks noGrp="1"/>
          </p:cNvSpPr>
          <p:nvPr>
            <p:ph sz="quarter" idx="11"/>
          </p:nvPr>
        </p:nvSpPr>
        <p:spPr>
          <a:xfrm>
            <a:off x="0" y="0"/>
            <a:ext cx="12192000" cy="6857900"/>
          </a:xfrm>
          <a:prstGeom prst="rect">
            <a:avLst/>
          </a:prstGeom>
          <a:blipFill dpi="0" rotWithShape="1">
            <a:blip r:embed="rId2">
              <a:extLst>
                <a:ext uri="{28A0092B-C50C-407E-A947-70E740481C1C}">
                  <a14:useLocalDpi xmlns:a14="http://schemas.microsoft.com/office/drawing/2010/main"/>
                </a:ext>
              </a:extLst>
            </a:blip>
            <a:srcRect/>
            <a:stretch>
              <a:fillRect/>
            </a:stretch>
          </a:blipFill>
        </p:spPr>
        <p:txBody>
          <a:bodyPr lIns="0" tIns="0" rIns="0" bIns="0"/>
          <a:lstStyle>
            <a:lvl1pPr marL="0" indent="0">
              <a:buNone/>
              <a:defRPr/>
            </a:lvl1pPr>
          </a:lstStyle>
          <a:p>
            <a:pPr lvl="0"/>
            <a:r>
              <a:rPr lang="nb-NO"/>
              <a:t>Klikk for å redigere tekststiler i malen</a:t>
            </a:r>
          </a:p>
        </p:txBody>
      </p:sp>
      <p:sp>
        <p:nvSpPr>
          <p:cNvPr id="13" name="Title 1">
            <a:extLst>
              <a:ext uri="{FF2B5EF4-FFF2-40B4-BE49-F238E27FC236}">
                <a16:creationId xmlns:a16="http://schemas.microsoft.com/office/drawing/2014/main" id="{1ED767E5-FDAA-4B00-A0F6-958711D80CF1}"/>
              </a:ext>
            </a:extLst>
          </p:cNvPr>
          <p:cNvSpPr>
            <a:spLocks noGrp="1"/>
          </p:cNvSpPr>
          <p:nvPr>
            <p:ph type="title"/>
          </p:nvPr>
        </p:nvSpPr>
        <p:spPr>
          <a:xfrm>
            <a:off x="838201" y="898560"/>
            <a:ext cx="3985150" cy="2021958"/>
          </a:xfrm>
        </p:spPr>
        <p:txBody>
          <a:bodyPr lIns="0" tIns="0" rIns="0" bIns="0" anchor="t"/>
          <a:lstStyle>
            <a:lvl1pPr algn="l">
              <a:lnSpc>
                <a:spcPct val="95000"/>
              </a:lnSpc>
              <a:defRPr sz="3251"/>
            </a:lvl1pPr>
          </a:lstStyle>
          <a:p>
            <a:r>
              <a:rPr lang="nb-NO"/>
              <a:t>Klikk for å redigere tittelstil</a:t>
            </a:r>
            <a:endParaRPr lang="en-US"/>
          </a:p>
        </p:txBody>
      </p:sp>
    </p:spTree>
    <p:extLst>
      <p:ext uri="{BB962C8B-B14F-4D97-AF65-F5344CB8AC3E}">
        <p14:creationId xmlns:p14="http://schemas.microsoft.com/office/powerpoint/2010/main" val="11942101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tat Hvit">
    <p:bg>
      <p:bgPr>
        <a:solidFill>
          <a:schemeClr val="l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6AECCF-9723-494B-B4D9-58443A201F23}"/>
              </a:ext>
            </a:extLst>
          </p:cNvPr>
          <p:cNvSpPr>
            <a:spLocks noGrp="1"/>
          </p:cNvSpPr>
          <p:nvPr>
            <p:ph type="body" sz="quarter" idx="10"/>
          </p:nvPr>
        </p:nvSpPr>
        <p:spPr>
          <a:xfrm>
            <a:off x="3587423" y="2088533"/>
            <a:ext cx="5116021" cy="2002026"/>
          </a:xfrm>
        </p:spPr>
        <p:txBody>
          <a:bodyPr anchor="ctr"/>
          <a:lstStyle>
            <a:lvl1pPr marL="0" indent="0">
              <a:lnSpc>
                <a:spcPct val="101000"/>
              </a:lnSpc>
              <a:buNone/>
              <a:defRPr sz="2501"/>
            </a:lvl1pPr>
          </a:lstStyle>
          <a:p>
            <a:pPr lvl="0"/>
            <a:r>
              <a:rPr lang="nb-NO"/>
              <a:t>Klikk for å redigere tekststiler i malen</a:t>
            </a:r>
          </a:p>
        </p:txBody>
      </p:sp>
      <p:pic>
        <p:nvPicPr>
          <p:cNvPr id="11" name="Graphic 10">
            <a:extLst>
              <a:ext uri="{FF2B5EF4-FFF2-40B4-BE49-F238E27FC236}">
                <a16:creationId xmlns:a16="http://schemas.microsoft.com/office/drawing/2014/main" id="{319B7F6F-5702-48E8-B3EA-B9930E32B7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48448" y="1460779"/>
            <a:ext cx="663583" cy="442382"/>
          </a:xfrm>
          <a:prstGeom prst="rect">
            <a:avLst/>
          </a:prstGeom>
        </p:spPr>
      </p:pic>
      <p:sp>
        <p:nvSpPr>
          <p:cNvPr id="13" name="Text Placeholder 12">
            <a:extLst>
              <a:ext uri="{FF2B5EF4-FFF2-40B4-BE49-F238E27FC236}">
                <a16:creationId xmlns:a16="http://schemas.microsoft.com/office/drawing/2014/main" id="{70D13ABF-2CE0-4FC1-84CA-4404703649AC}"/>
              </a:ext>
            </a:extLst>
          </p:cNvPr>
          <p:cNvSpPr>
            <a:spLocks noGrp="1"/>
          </p:cNvSpPr>
          <p:nvPr>
            <p:ph type="body" sz="quarter" idx="11"/>
          </p:nvPr>
        </p:nvSpPr>
        <p:spPr>
          <a:xfrm>
            <a:off x="3587423" y="4199430"/>
            <a:ext cx="5116021" cy="1084381"/>
          </a:xfrm>
        </p:spPr>
        <p:txBody>
          <a:bodyPr anchor="t"/>
          <a:lstStyle>
            <a:lvl1pPr marL="0" indent="0">
              <a:lnSpc>
                <a:spcPct val="110000"/>
              </a:lnSpc>
              <a:spcBef>
                <a:spcPts val="0"/>
              </a:spcBef>
              <a:buNone/>
              <a:defRPr sz="1800">
                <a:latin typeface="Poppins Medium" panose="00000600000000000000" pitchFamily="2" charset="0"/>
                <a:cs typeface="Poppins Medium" panose="00000600000000000000" pitchFamily="2" charset="0"/>
              </a:defRPr>
            </a:lvl1pPr>
          </a:lstStyle>
          <a:p>
            <a:pPr lvl="0"/>
            <a:r>
              <a:rPr lang="nb-NO"/>
              <a:t>Klikk for å redigere tekststiler i malen</a:t>
            </a:r>
          </a:p>
        </p:txBody>
      </p:sp>
    </p:spTree>
    <p:extLst>
      <p:ext uri="{BB962C8B-B14F-4D97-AF65-F5344CB8AC3E}">
        <p14:creationId xmlns:p14="http://schemas.microsoft.com/office/powerpoint/2010/main" val="42564006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tat Hvit">
    <p:bg>
      <p:bgPr>
        <a:solidFill>
          <a:schemeClr val="l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6AECCF-9723-494B-B4D9-58443A201F23}"/>
              </a:ext>
            </a:extLst>
          </p:cNvPr>
          <p:cNvSpPr>
            <a:spLocks noGrp="1"/>
          </p:cNvSpPr>
          <p:nvPr>
            <p:ph type="body" sz="quarter" idx="10"/>
          </p:nvPr>
        </p:nvSpPr>
        <p:spPr>
          <a:xfrm>
            <a:off x="3587423" y="2088533"/>
            <a:ext cx="5116021" cy="2002026"/>
          </a:xfrm>
        </p:spPr>
        <p:txBody>
          <a:bodyPr anchor="ctr"/>
          <a:lstStyle>
            <a:lvl1pPr marL="0" indent="0">
              <a:lnSpc>
                <a:spcPct val="101000"/>
              </a:lnSpc>
              <a:buNone/>
              <a:defRPr sz="2501"/>
            </a:lvl1pPr>
          </a:lstStyle>
          <a:p>
            <a:pPr lvl="0"/>
            <a:r>
              <a:rPr lang="nb-NO"/>
              <a:t>Klikk for å redigere tekststiler i malen</a:t>
            </a:r>
          </a:p>
        </p:txBody>
      </p:sp>
      <p:pic>
        <p:nvPicPr>
          <p:cNvPr id="11" name="Graphic 10">
            <a:extLst>
              <a:ext uri="{FF2B5EF4-FFF2-40B4-BE49-F238E27FC236}">
                <a16:creationId xmlns:a16="http://schemas.microsoft.com/office/drawing/2014/main" id="{319B7F6F-5702-48E8-B3EA-B9930E32B7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48448" y="1460779"/>
            <a:ext cx="663583" cy="442382"/>
          </a:xfrm>
          <a:prstGeom prst="rect">
            <a:avLst/>
          </a:prstGeom>
        </p:spPr>
      </p:pic>
      <p:sp>
        <p:nvSpPr>
          <p:cNvPr id="13" name="Text Placeholder 12">
            <a:extLst>
              <a:ext uri="{FF2B5EF4-FFF2-40B4-BE49-F238E27FC236}">
                <a16:creationId xmlns:a16="http://schemas.microsoft.com/office/drawing/2014/main" id="{70D13ABF-2CE0-4FC1-84CA-4404703649AC}"/>
              </a:ext>
            </a:extLst>
          </p:cNvPr>
          <p:cNvSpPr>
            <a:spLocks noGrp="1"/>
          </p:cNvSpPr>
          <p:nvPr>
            <p:ph type="body" sz="quarter" idx="11"/>
          </p:nvPr>
        </p:nvSpPr>
        <p:spPr>
          <a:xfrm>
            <a:off x="3587423" y="4199430"/>
            <a:ext cx="5116021" cy="1084381"/>
          </a:xfrm>
        </p:spPr>
        <p:txBody>
          <a:bodyPr anchor="t"/>
          <a:lstStyle>
            <a:lvl1pPr marL="0" indent="0">
              <a:lnSpc>
                <a:spcPct val="110000"/>
              </a:lnSpc>
              <a:spcBef>
                <a:spcPts val="0"/>
              </a:spcBef>
              <a:buNone/>
              <a:defRPr sz="1800">
                <a:latin typeface="Poppins Medium" panose="00000600000000000000" pitchFamily="2" charset="0"/>
                <a:cs typeface="Poppins Medium" panose="00000600000000000000" pitchFamily="2" charset="0"/>
              </a:defRPr>
            </a:lvl1pPr>
          </a:lstStyle>
          <a:p>
            <a:pPr lvl="0"/>
            <a:r>
              <a:rPr lang="nb-NO"/>
              <a:t>Klikk for å redigere tekststiler i malen</a:t>
            </a:r>
          </a:p>
        </p:txBody>
      </p:sp>
    </p:spTree>
    <p:extLst>
      <p:ext uri="{BB962C8B-B14F-4D97-AF65-F5344CB8AC3E}">
        <p14:creationId xmlns:p14="http://schemas.microsoft.com/office/powerpoint/2010/main" val="42564006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tat Hvit">
    <p:bg>
      <p:bgPr>
        <a:solidFill>
          <a:schemeClr val="l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6AECCF-9723-494B-B4D9-58443A201F23}"/>
              </a:ext>
            </a:extLst>
          </p:cNvPr>
          <p:cNvSpPr>
            <a:spLocks noGrp="1"/>
          </p:cNvSpPr>
          <p:nvPr>
            <p:ph type="body" sz="quarter" idx="10"/>
          </p:nvPr>
        </p:nvSpPr>
        <p:spPr>
          <a:xfrm>
            <a:off x="3587423" y="2088533"/>
            <a:ext cx="5116021" cy="2002026"/>
          </a:xfrm>
        </p:spPr>
        <p:txBody>
          <a:bodyPr anchor="ctr"/>
          <a:lstStyle>
            <a:lvl1pPr marL="0" indent="0">
              <a:lnSpc>
                <a:spcPct val="101000"/>
              </a:lnSpc>
              <a:buNone/>
              <a:defRPr sz="2501"/>
            </a:lvl1pPr>
          </a:lstStyle>
          <a:p>
            <a:pPr lvl="0"/>
            <a:r>
              <a:rPr lang="nb-NO"/>
              <a:t>Klikk for å redigere tekststiler i malen</a:t>
            </a:r>
          </a:p>
        </p:txBody>
      </p:sp>
      <p:pic>
        <p:nvPicPr>
          <p:cNvPr id="11" name="Graphic 10">
            <a:extLst>
              <a:ext uri="{FF2B5EF4-FFF2-40B4-BE49-F238E27FC236}">
                <a16:creationId xmlns:a16="http://schemas.microsoft.com/office/drawing/2014/main" id="{319B7F6F-5702-48E8-B3EA-B9930E32B7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48448" y="1460779"/>
            <a:ext cx="663583" cy="442382"/>
          </a:xfrm>
          <a:prstGeom prst="rect">
            <a:avLst/>
          </a:prstGeom>
        </p:spPr>
      </p:pic>
      <p:sp>
        <p:nvSpPr>
          <p:cNvPr id="13" name="Text Placeholder 12">
            <a:extLst>
              <a:ext uri="{FF2B5EF4-FFF2-40B4-BE49-F238E27FC236}">
                <a16:creationId xmlns:a16="http://schemas.microsoft.com/office/drawing/2014/main" id="{70D13ABF-2CE0-4FC1-84CA-4404703649AC}"/>
              </a:ext>
            </a:extLst>
          </p:cNvPr>
          <p:cNvSpPr>
            <a:spLocks noGrp="1"/>
          </p:cNvSpPr>
          <p:nvPr>
            <p:ph type="body" sz="quarter" idx="11"/>
          </p:nvPr>
        </p:nvSpPr>
        <p:spPr>
          <a:xfrm>
            <a:off x="3587423" y="4199430"/>
            <a:ext cx="5116021" cy="1084381"/>
          </a:xfrm>
        </p:spPr>
        <p:txBody>
          <a:bodyPr anchor="t"/>
          <a:lstStyle>
            <a:lvl1pPr marL="0" indent="0">
              <a:lnSpc>
                <a:spcPct val="110000"/>
              </a:lnSpc>
              <a:spcBef>
                <a:spcPts val="0"/>
              </a:spcBef>
              <a:buNone/>
              <a:defRPr sz="1800">
                <a:latin typeface="Poppins Medium" panose="00000600000000000000" pitchFamily="2" charset="0"/>
                <a:cs typeface="Poppins Medium" panose="00000600000000000000" pitchFamily="2" charset="0"/>
              </a:defRPr>
            </a:lvl1pPr>
          </a:lstStyle>
          <a:p>
            <a:pPr lvl="0"/>
            <a:r>
              <a:rPr lang="nb-NO"/>
              <a:t>Klikk for å redigere tekststiler i malen</a:t>
            </a:r>
          </a:p>
        </p:txBody>
      </p:sp>
    </p:spTree>
    <p:extLst>
      <p:ext uri="{BB962C8B-B14F-4D97-AF65-F5344CB8AC3E}">
        <p14:creationId xmlns:p14="http://schemas.microsoft.com/office/powerpoint/2010/main" val="4256400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Oransje grafik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99E0B6-AF8F-49CD-8556-3FB8C9E3F0B2}"/>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609481" y="3619919"/>
            <a:ext cx="4667541" cy="1807556"/>
          </a:xfrm>
        </p:spPr>
        <p:txBody>
          <a:bodyPr anchor="b">
            <a:normAutofit/>
          </a:bodyPr>
          <a:lstStyle>
            <a:lvl1pPr algn="l">
              <a:lnSpc>
                <a:spcPct val="93000"/>
              </a:lnSpc>
              <a:defRPr sz="4501">
                <a:solidFill>
                  <a:schemeClr val="bg1"/>
                </a:solidFill>
              </a:defRPr>
            </a:lvl1pPr>
          </a:lstStyle>
          <a:p>
            <a:r>
              <a:rPr lang="nb-NO"/>
              <a:t>Klikk for å redigere tittelstil</a:t>
            </a:r>
            <a:endParaRPr lang="en-US"/>
          </a:p>
        </p:txBody>
      </p:sp>
      <p:sp>
        <p:nvSpPr>
          <p:cNvPr id="3" name="Subtitle 2"/>
          <p:cNvSpPr>
            <a:spLocks noGrp="1"/>
          </p:cNvSpPr>
          <p:nvPr>
            <p:ph type="subTitle" idx="1"/>
          </p:nvPr>
        </p:nvSpPr>
        <p:spPr>
          <a:xfrm>
            <a:off x="609481" y="5612665"/>
            <a:ext cx="4667541" cy="1075336"/>
          </a:xfrm>
        </p:spPr>
        <p:txBody>
          <a:bodyPr/>
          <a:lstStyle>
            <a:lvl1pPr marL="0" indent="0" algn="l">
              <a:buNone/>
              <a:defRPr sz="1400">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1" name="Picture Placeholder 10">
            <a:extLst>
              <a:ext uri="{FF2B5EF4-FFF2-40B4-BE49-F238E27FC236}">
                <a16:creationId xmlns:a16="http://schemas.microsoft.com/office/drawing/2014/main" id="{B2EB1E42-5BFA-4754-9DE3-D7F6F4C1E201}"/>
              </a:ext>
            </a:extLst>
          </p:cNvPr>
          <p:cNvSpPr>
            <a:spLocks noGrp="1"/>
          </p:cNvSpPr>
          <p:nvPr>
            <p:ph type="pic" sz="quarter" idx="10"/>
          </p:nvPr>
        </p:nvSpPr>
        <p:spPr>
          <a:xfrm>
            <a:off x="6096000" y="3424792"/>
            <a:ext cx="6096000" cy="3433208"/>
          </a:xfrm>
          <a:blipFill dpi="0" rotWithShape="1">
            <a:blip r:embed="rId2" cstate="hq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nb-NO"/>
              <a:t>Klikk på ikonet for å legge til et bilde</a:t>
            </a:r>
            <a:endParaRPr lang="en-US"/>
          </a:p>
        </p:txBody>
      </p:sp>
      <p:pic>
        <p:nvPicPr>
          <p:cNvPr id="17" name="Graphic 16">
            <a:extLst>
              <a:ext uri="{FF2B5EF4-FFF2-40B4-BE49-F238E27FC236}">
                <a16:creationId xmlns:a16="http://schemas.microsoft.com/office/drawing/2014/main" id="{D382DC83-A4DE-4FE7-B63E-6D125678FA99}"/>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l="2861" t="4039" r="48335" b="47837"/>
          <a:stretch/>
        </p:blipFill>
        <p:spPr>
          <a:xfrm>
            <a:off x="0" y="0"/>
            <a:ext cx="6096000" cy="3424793"/>
          </a:xfrm>
          <a:prstGeom prst="rect">
            <a:avLst/>
          </a:prstGeom>
        </p:spPr>
      </p:pic>
      <p:pic>
        <p:nvPicPr>
          <p:cNvPr id="5" name="Logo_Nynorsk" hidden="1">
            <a:extLst>
              <a:ext uri="{FF2B5EF4-FFF2-40B4-BE49-F238E27FC236}">
                <a16:creationId xmlns:a16="http://schemas.microsoft.com/office/drawing/2014/main" id="{C6D7F8BD-6789-4E89-BE10-AE6710FFB66C}"/>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6624828" y="522065"/>
            <a:ext cx="2920333" cy="640800"/>
          </a:xfrm>
          <a:prstGeom prst="rect">
            <a:avLst/>
          </a:prstGeom>
        </p:spPr>
      </p:pic>
      <p:pic>
        <p:nvPicPr>
          <p:cNvPr id="7" name="Logo_Bokmal">
            <a:extLst>
              <a:ext uri="{FF2B5EF4-FFF2-40B4-BE49-F238E27FC236}">
                <a16:creationId xmlns:a16="http://schemas.microsoft.com/office/drawing/2014/main" id="{1B960393-DA95-45D4-BC0F-B0E1F85F6C90}"/>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6624828" y="522065"/>
            <a:ext cx="2885640" cy="640800"/>
          </a:xfrm>
          <a:prstGeom prst="rect">
            <a:avLst/>
          </a:prstGeom>
        </p:spPr>
      </p:pic>
      <p:pic>
        <p:nvPicPr>
          <p:cNvPr id="10" name="Logo_Engelsk" hidden="1">
            <a:extLst>
              <a:ext uri="{FF2B5EF4-FFF2-40B4-BE49-F238E27FC236}">
                <a16:creationId xmlns:a16="http://schemas.microsoft.com/office/drawing/2014/main" id="{02C6777A-C9B1-49C7-A444-881FE1E3D91F}"/>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6624828" y="522065"/>
            <a:ext cx="3513544" cy="639010"/>
          </a:xfrm>
          <a:prstGeom prst="rect">
            <a:avLst/>
          </a:prstGeom>
        </p:spPr>
      </p:pic>
    </p:spTree>
    <p:extLst>
      <p:ext uri="{BB962C8B-B14F-4D97-AF65-F5344CB8AC3E}">
        <p14:creationId xmlns:p14="http://schemas.microsoft.com/office/powerpoint/2010/main" val="2979359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tat Hvit">
    <p:bg>
      <p:bgPr>
        <a:solidFill>
          <a:schemeClr val="l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6AECCF-9723-494B-B4D9-58443A201F23}"/>
              </a:ext>
            </a:extLst>
          </p:cNvPr>
          <p:cNvSpPr>
            <a:spLocks noGrp="1"/>
          </p:cNvSpPr>
          <p:nvPr>
            <p:ph type="body" sz="quarter" idx="10"/>
          </p:nvPr>
        </p:nvSpPr>
        <p:spPr>
          <a:xfrm>
            <a:off x="3587423" y="2088533"/>
            <a:ext cx="5116021" cy="2002026"/>
          </a:xfrm>
        </p:spPr>
        <p:txBody>
          <a:bodyPr anchor="ctr"/>
          <a:lstStyle>
            <a:lvl1pPr marL="0" indent="0">
              <a:lnSpc>
                <a:spcPct val="101000"/>
              </a:lnSpc>
              <a:buNone/>
              <a:defRPr sz="2501"/>
            </a:lvl1pPr>
          </a:lstStyle>
          <a:p>
            <a:pPr lvl="0"/>
            <a:r>
              <a:rPr lang="nb-NO"/>
              <a:t>Klikk for å redigere tekststiler i malen</a:t>
            </a:r>
          </a:p>
        </p:txBody>
      </p:sp>
      <p:pic>
        <p:nvPicPr>
          <p:cNvPr id="11" name="Graphic 10">
            <a:extLst>
              <a:ext uri="{FF2B5EF4-FFF2-40B4-BE49-F238E27FC236}">
                <a16:creationId xmlns:a16="http://schemas.microsoft.com/office/drawing/2014/main" id="{319B7F6F-5702-48E8-B3EA-B9930E32B7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48448" y="1460779"/>
            <a:ext cx="663583" cy="442382"/>
          </a:xfrm>
          <a:prstGeom prst="rect">
            <a:avLst/>
          </a:prstGeom>
        </p:spPr>
      </p:pic>
      <p:sp>
        <p:nvSpPr>
          <p:cNvPr id="13" name="Text Placeholder 12">
            <a:extLst>
              <a:ext uri="{FF2B5EF4-FFF2-40B4-BE49-F238E27FC236}">
                <a16:creationId xmlns:a16="http://schemas.microsoft.com/office/drawing/2014/main" id="{70D13ABF-2CE0-4FC1-84CA-4404703649AC}"/>
              </a:ext>
            </a:extLst>
          </p:cNvPr>
          <p:cNvSpPr>
            <a:spLocks noGrp="1"/>
          </p:cNvSpPr>
          <p:nvPr>
            <p:ph type="body" sz="quarter" idx="11"/>
          </p:nvPr>
        </p:nvSpPr>
        <p:spPr>
          <a:xfrm>
            <a:off x="3587423" y="4199430"/>
            <a:ext cx="5116021" cy="1084381"/>
          </a:xfrm>
        </p:spPr>
        <p:txBody>
          <a:bodyPr anchor="t"/>
          <a:lstStyle>
            <a:lvl1pPr marL="0" indent="0">
              <a:lnSpc>
                <a:spcPct val="110000"/>
              </a:lnSpc>
              <a:spcBef>
                <a:spcPts val="0"/>
              </a:spcBef>
              <a:buNone/>
              <a:defRPr sz="1800">
                <a:latin typeface="Poppins Medium" panose="00000600000000000000" pitchFamily="2" charset="0"/>
                <a:cs typeface="Poppins Medium" panose="00000600000000000000" pitchFamily="2" charset="0"/>
              </a:defRPr>
            </a:lvl1pPr>
          </a:lstStyle>
          <a:p>
            <a:pPr lvl="0"/>
            <a:r>
              <a:rPr lang="nb-NO"/>
              <a:t>Klikk for å redigere tekststiler i malen</a:t>
            </a:r>
          </a:p>
        </p:txBody>
      </p:sp>
    </p:spTree>
    <p:extLst>
      <p:ext uri="{BB962C8B-B14F-4D97-AF65-F5344CB8AC3E}">
        <p14:creationId xmlns:p14="http://schemas.microsoft.com/office/powerpoint/2010/main" val="42564006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tat Hvit">
    <p:bg>
      <p:bgPr>
        <a:solidFill>
          <a:schemeClr val="l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6AECCF-9723-494B-B4D9-58443A201F23}"/>
              </a:ext>
            </a:extLst>
          </p:cNvPr>
          <p:cNvSpPr>
            <a:spLocks noGrp="1"/>
          </p:cNvSpPr>
          <p:nvPr>
            <p:ph type="body" sz="quarter" idx="10"/>
          </p:nvPr>
        </p:nvSpPr>
        <p:spPr>
          <a:xfrm>
            <a:off x="3587423" y="2088533"/>
            <a:ext cx="5116021" cy="2002026"/>
          </a:xfrm>
        </p:spPr>
        <p:txBody>
          <a:bodyPr anchor="ctr"/>
          <a:lstStyle>
            <a:lvl1pPr marL="0" indent="0">
              <a:lnSpc>
                <a:spcPct val="101000"/>
              </a:lnSpc>
              <a:buNone/>
              <a:defRPr sz="2501"/>
            </a:lvl1pPr>
          </a:lstStyle>
          <a:p>
            <a:pPr lvl="0"/>
            <a:r>
              <a:rPr lang="nb-NO"/>
              <a:t>Klikk for å redigere tekststiler i malen</a:t>
            </a:r>
          </a:p>
        </p:txBody>
      </p:sp>
      <p:pic>
        <p:nvPicPr>
          <p:cNvPr id="11" name="Graphic 10">
            <a:extLst>
              <a:ext uri="{FF2B5EF4-FFF2-40B4-BE49-F238E27FC236}">
                <a16:creationId xmlns:a16="http://schemas.microsoft.com/office/drawing/2014/main" id="{319B7F6F-5702-48E8-B3EA-B9930E32B7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48448" y="1460779"/>
            <a:ext cx="663583" cy="442382"/>
          </a:xfrm>
          <a:prstGeom prst="rect">
            <a:avLst/>
          </a:prstGeom>
        </p:spPr>
      </p:pic>
      <p:sp>
        <p:nvSpPr>
          <p:cNvPr id="13" name="Text Placeholder 12">
            <a:extLst>
              <a:ext uri="{FF2B5EF4-FFF2-40B4-BE49-F238E27FC236}">
                <a16:creationId xmlns:a16="http://schemas.microsoft.com/office/drawing/2014/main" id="{70D13ABF-2CE0-4FC1-84CA-4404703649AC}"/>
              </a:ext>
            </a:extLst>
          </p:cNvPr>
          <p:cNvSpPr>
            <a:spLocks noGrp="1"/>
          </p:cNvSpPr>
          <p:nvPr>
            <p:ph type="body" sz="quarter" idx="11"/>
          </p:nvPr>
        </p:nvSpPr>
        <p:spPr>
          <a:xfrm>
            <a:off x="3587423" y="4199430"/>
            <a:ext cx="5116021" cy="1084381"/>
          </a:xfrm>
        </p:spPr>
        <p:txBody>
          <a:bodyPr anchor="t"/>
          <a:lstStyle>
            <a:lvl1pPr marL="0" indent="0">
              <a:lnSpc>
                <a:spcPct val="110000"/>
              </a:lnSpc>
              <a:spcBef>
                <a:spcPts val="0"/>
              </a:spcBef>
              <a:buNone/>
              <a:defRPr sz="1800">
                <a:latin typeface="Poppins Medium" panose="00000600000000000000" pitchFamily="2" charset="0"/>
                <a:cs typeface="Poppins Medium" panose="00000600000000000000" pitchFamily="2" charset="0"/>
              </a:defRPr>
            </a:lvl1pPr>
          </a:lstStyle>
          <a:p>
            <a:pPr lvl="0"/>
            <a:r>
              <a:rPr lang="nb-NO"/>
              <a:t>Klikk for å redigere tekststiler i malen</a:t>
            </a:r>
          </a:p>
        </p:txBody>
      </p:sp>
    </p:spTree>
    <p:extLst>
      <p:ext uri="{BB962C8B-B14F-4D97-AF65-F5344CB8AC3E}">
        <p14:creationId xmlns:p14="http://schemas.microsoft.com/office/powerpoint/2010/main" val="42564006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killeark Grå">
    <p:bg>
      <p:bgPr>
        <a:solidFill>
          <a:schemeClr val="lt2"/>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with low confidence">
            <a:extLst>
              <a:ext uri="{FF2B5EF4-FFF2-40B4-BE49-F238E27FC236}">
                <a16:creationId xmlns:a16="http://schemas.microsoft.com/office/drawing/2014/main" id="{DFE58BBF-0212-4054-A4FC-8C1C08F206D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34723" y="2017147"/>
            <a:ext cx="4665560" cy="2852737"/>
          </a:xfrm>
        </p:spPr>
        <p:txBody>
          <a:bodyPr anchor="ctr"/>
          <a:lstStyle>
            <a:lvl1pPr algn="l">
              <a:lnSpc>
                <a:spcPct val="95000"/>
              </a:lnSpc>
              <a:defRPr sz="3251">
                <a:solidFill>
                  <a:schemeClr val="tx1"/>
                </a:solidFill>
              </a:defRPr>
            </a:lvl1pPr>
          </a:lstStyle>
          <a:p>
            <a:r>
              <a:rPr lang="nb-NO"/>
              <a:t>Klikk for å redigere tittelstil</a:t>
            </a:r>
            <a:endParaRPr lang="en-US"/>
          </a:p>
        </p:txBody>
      </p:sp>
      <p:sp>
        <p:nvSpPr>
          <p:cNvPr id="3" name="Text Placeholder 2"/>
          <p:cNvSpPr>
            <a:spLocks noGrp="1"/>
          </p:cNvSpPr>
          <p:nvPr>
            <p:ph type="body" idx="1" hasCustomPrompt="1"/>
          </p:nvPr>
        </p:nvSpPr>
        <p:spPr>
          <a:xfrm>
            <a:off x="781766" y="2239906"/>
            <a:ext cx="2047718" cy="2119524"/>
          </a:xfrm>
        </p:spPr>
        <p:txBody>
          <a:bodyPr anchor="ctr"/>
          <a:lstStyle>
            <a:lvl1pPr marL="0" indent="0" algn="ctr">
              <a:buNone/>
              <a:defRPr sz="9802">
                <a:solidFill>
                  <a:schemeClr val="bg1"/>
                </a:solidFill>
                <a:latin typeface="+mj-lt"/>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00</a:t>
            </a:r>
          </a:p>
        </p:txBody>
      </p:sp>
    </p:spTree>
    <p:extLst>
      <p:ext uri="{BB962C8B-B14F-4D97-AF65-F5344CB8AC3E}">
        <p14:creationId xmlns:p14="http://schemas.microsoft.com/office/powerpoint/2010/main" val="20056837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itat Magenta">
    <p:bg>
      <p:bgPr>
        <a:solidFill>
          <a:schemeClr val="accen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6AECCF-9723-494B-B4D9-58443A201F23}"/>
              </a:ext>
            </a:extLst>
          </p:cNvPr>
          <p:cNvSpPr>
            <a:spLocks noGrp="1"/>
          </p:cNvSpPr>
          <p:nvPr>
            <p:ph type="body" sz="quarter" idx="10"/>
          </p:nvPr>
        </p:nvSpPr>
        <p:spPr>
          <a:xfrm>
            <a:off x="3587423" y="2088533"/>
            <a:ext cx="5116021" cy="2002026"/>
          </a:xfrm>
        </p:spPr>
        <p:txBody>
          <a:bodyPr anchor="ctr"/>
          <a:lstStyle>
            <a:lvl1pPr marL="0" indent="0">
              <a:lnSpc>
                <a:spcPct val="101000"/>
              </a:lnSpc>
              <a:buNone/>
              <a:defRPr sz="2501">
                <a:solidFill>
                  <a:schemeClr val="bg1"/>
                </a:solidFill>
              </a:defRPr>
            </a:lvl1pPr>
          </a:lstStyle>
          <a:p>
            <a:pPr lvl="0"/>
            <a:r>
              <a:rPr lang="nb-NO"/>
              <a:t>Klikk for å redigere tekststiler i malen</a:t>
            </a:r>
          </a:p>
        </p:txBody>
      </p:sp>
      <p:pic>
        <p:nvPicPr>
          <p:cNvPr id="11" name="Graphic 10">
            <a:extLst>
              <a:ext uri="{FF2B5EF4-FFF2-40B4-BE49-F238E27FC236}">
                <a16:creationId xmlns:a16="http://schemas.microsoft.com/office/drawing/2014/main" id="{319B7F6F-5702-48E8-B3EA-B9930E32B7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48448" y="1460779"/>
            <a:ext cx="663583" cy="442382"/>
          </a:xfrm>
          <a:prstGeom prst="rect">
            <a:avLst/>
          </a:prstGeom>
        </p:spPr>
      </p:pic>
      <p:sp>
        <p:nvSpPr>
          <p:cNvPr id="13" name="Text Placeholder 12">
            <a:extLst>
              <a:ext uri="{FF2B5EF4-FFF2-40B4-BE49-F238E27FC236}">
                <a16:creationId xmlns:a16="http://schemas.microsoft.com/office/drawing/2014/main" id="{70D13ABF-2CE0-4FC1-84CA-4404703649AC}"/>
              </a:ext>
            </a:extLst>
          </p:cNvPr>
          <p:cNvSpPr>
            <a:spLocks noGrp="1"/>
          </p:cNvSpPr>
          <p:nvPr>
            <p:ph type="body" sz="quarter" idx="11"/>
          </p:nvPr>
        </p:nvSpPr>
        <p:spPr>
          <a:xfrm>
            <a:off x="3587423" y="4199430"/>
            <a:ext cx="5116021" cy="1084381"/>
          </a:xfrm>
        </p:spPr>
        <p:txBody>
          <a:bodyPr anchor="t"/>
          <a:lstStyle>
            <a:lvl1pPr marL="0" indent="0">
              <a:lnSpc>
                <a:spcPct val="110000"/>
              </a:lnSpc>
              <a:spcBef>
                <a:spcPts val="0"/>
              </a:spcBef>
              <a:buNone/>
              <a:defRPr sz="1800">
                <a:solidFill>
                  <a:schemeClr val="bg1"/>
                </a:solidFill>
                <a:latin typeface="Poppins Medium" panose="00000600000000000000" pitchFamily="2" charset="0"/>
                <a:cs typeface="Poppins Medium" panose="00000600000000000000" pitchFamily="2" charset="0"/>
              </a:defRPr>
            </a:lvl1pPr>
          </a:lstStyle>
          <a:p>
            <a:pPr lvl="0"/>
            <a:r>
              <a:rPr lang="nb-NO"/>
              <a:t>Klikk for å redigere tekststiler i malen</a:t>
            </a:r>
          </a:p>
        </p:txBody>
      </p:sp>
      <p:pic>
        <p:nvPicPr>
          <p:cNvPr id="10" name="Logo_Engelsk" descr="Et bilde som inneholder tekst&#10;&#10;Automatisk generert beskrivelse" hidden="1">
            <a:extLst>
              <a:ext uri="{FF2B5EF4-FFF2-40B4-BE49-F238E27FC236}">
                <a16:creationId xmlns:a16="http://schemas.microsoft.com/office/drawing/2014/main" id="{6DCAF64A-43E3-47CF-949D-4CC71EF8852E}"/>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78047" y="6300788"/>
            <a:ext cx="2457852" cy="331200"/>
          </a:xfrm>
          <a:prstGeom prst="rect">
            <a:avLst/>
          </a:prstGeom>
        </p:spPr>
      </p:pic>
      <p:pic>
        <p:nvPicPr>
          <p:cNvPr id="12" name="Logo_Nynorsk" descr="Et bilde som inneholder tekst&#10;&#10;Automatisk generert beskrivelse" hidden="1">
            <a:extLst>
              <a:ext uri="{FF2B5EF4-FFF2-40B4-BE49-F238E27FC236}">
                <a16:creationId xmlns:a16="http://schemas.microsoft.com/office/drawing/2014/main" id="{7832509F-8C84-4441-8E9C-7288EBC0B376}"/>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378047" y="6300788"/>
            <a:ext cx="2446759" cy="331200"/>
          </a:xfrm>
          <a:prstGeom prst="rect">
            <a:avLst/>
          </a:prstGeom>
        </p:spPr>
      </p:pic>
      <p:pic>
        <p:nvPicPr>
          <p:cNvPr id="14" name="Logo_Bokmal" descr="Et bilde som inneholder tekst&#10;&#10;Automatisk generert beskrivelse">
            <a:extLst>
              <a:ext uri="{FF2B5EF4-FFF2-40B4-BE49-F238E27FC236}">
                <a16:creationId xmlns:a16="http://schemas.microsoft.com/office/drawing/2014/main" id="{4F920E7C-91F8-4F18-9249-D2076561D770}"/>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378047" y="6300788"/>
            <a:ext cx="2436125" cy="331200"/>
          </a:xfrm>
          <a:prstGeom prst="rect">
            <a:avLst/>
          </a:prstGeom>
        </p:spPr>
      </p:pic>
    </p:spTree>
    <p:extLst>
      <p:ext uri="{BB962C8B-B14F-4D97-AF65-F5344CB8AC3E}">
        <p14:creationId xmlns:p14="http://schemas.microsoft.com/office/powerpoint/2010/main" val="6801260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vslutningsside">
    <p:bg>
      <p:bgPr>
        <a:solidFill>
          <a:schemeClr val="lt1"/>
        </a:solidFill>
        <a:effectLst/>
      </p:bgPr>
    </p:bg>
    <p:spTree>
      <p:nvGrpSpPr>
        <p:cNvPr id="1" name=""/>
        <p:cNvGrpSpPr/>
        <p:nvPr/>
      </p:nvGrpSpPr>
      <p:grpSpPr>
        <a:xfrm>
          <a:off x="0" y="0"/>
          <a:ext cx="0" cy="0"/>
          <a:chOff x="0" y="0"/>
          <a:chExt cx="0" cy="0"/>
        </a:xfrm>
      </p:grpSpPr>
      <p:pic>
        <p:nvPicPr>
          <p:cNvPr id="10" name="Picture 9" descr="Text, letter&#10;&#10;Description automatically generated" hidden="1">
            <a:extLst>
              <a:ext uri="{FF2B5EF4-FFF2-40B4-BE49-F238E27FC236}">
                <a16:creationId xmlns:a16="http://schemas.microsoft.com/office/drawing/2014/main" id="{8B82A6BD-8176-4922-BE14-3FC22CB90B9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0"/>
            <a:ext cx="12192000" cy="6857900"/>
          </a:xfrm>
          <a:prstGeom prst="rect">
            <a:avLst/>
          </a:prstGeom>
        </p:spPr>
      </p:pic>
      <p:sp>
        <p:nvSpPr>
          <p:cNvPr id="9" name="Rectangle 8">
            <a:extLst>
              <a:ext uri="{FF2B5EF4-FFF2-40B4-BE49-F238E27FC236}">
                <a16:creationId xmlns:a16="http://schemas.microsoft.com/office/drawing/2014/main" id="{DC99E0B6-AF8F-49CD-8556-3FB8C9E3F0B2}"/>
              </a:ext>
            </a:extLst>
          </p:cNvPr>
          <p:cNvSpPr/>
          <p:nvPr userDrawn="1"/>
        </p:nvSpPr>
        <p:spPr>
          <a:xfrm>
            <a:off x="0" y="3429000"/>
            <a:ext cx="7835204" cy="3429000"/>
          </a:xfrm>
          <a:prstGeom prst="rect">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826430" y="4366052"/>
            <a:ext cx="5255054" cy="1924264"/>
          </a:xfrm>
        </p:spPr>
        <p:txBody>
          <a:bodyPr anchor="t">
            <a:normAutofit/>
          </a:bodyPr>
          <a:lstStyle>
            <a:lvl1pPr algn="l">
              <a:lnSpc>
                <a:spcPct val="93000"/>
              </a:lnSpc>
              <a:defRPr sz="3701">
                <a:solidFill>
                  <a:schemeClr val="tx1"/>
                </a:solidFill>
                <a:latin typeface="Poppins SemiBold" panose="00000700000000000000" pitchFamily="2" charset="0"/>
                <a:cs typeface="Poppins SemiBold" panose="00000700000000000000" pitchFamily="2" charset="0"/>
              </a:defRPr>
            </a:lvl1pPr>
          </a:lstStyle>
          <a:p>
            <a:r>
              <a:rPr lang="nb-NO"/>
              <a:t>Klikk for å redigere tittelstil</a:t>
            </a:r>
            <a:endParaRPr lang="en-US"/>
          </a:p>
        </p:txBody>
      </p:sp>
      <p:pic>
        <p:nvPicPr>
          <p:cNvPr id="7" name="Graphic 6">
            <a:extLst>
              <a:ext uri="{FF2B5EF4-FFF2-40B4-BE49-F238E27FC236}">
                <a16:creationId xmlns:a16="http://schemas.microsoft.com/office/drawing/2014/main" id="{85CDC50A-A131-4A6F-AF36-632B293F03DC}"/>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l="63667" t="1922" r="1055" b="2448"/>
          <a:stretch/>
        </p:blipFill>
        <p:spPr>
          <a:xfrm>
            <a:off x="7835204" y="0"/>
            <a:ext cx="4356796" cy="6857950"/>
          </a:xfrm>
          <a:prstGeom prst="rect">
            <a:avLst/>
          </a:prstGeom>
        </p:spPr>
      </p:pic>
      <p:pic>
        <p:nvPicPr>
          <p:cNvPr id="8" name="Logo_Bokmal" descr="Shape&#10;&#10;Description automatically generated with medium confidence">
            <a:extLst>
              <a:ext uri="{FF2B5EF4-FFF2-40B4-BE49-F238E27FC236}">
                <a16:creationId xmlns:a16="http://schemas.microsoft.com/office/drawing/2014/main" id="{6AD909EE-4710-4ABB-9692-6F31E651C301}"/>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86081" y="221443"/>
            <a:ext cx="4367732" cy="1733755"/>
          </a:xfrm>
          <a:prstGeom prst="rect">
            <a:avLst/>
          </a:prstGeom>
        </p:spPr>
      </p:pic>
      <p:pic>
        <p:nvPicPr>
          <p:cNvPr id="11" name="Logo_Engelsk" descr="A picture containing text&#10;&#10;Description automatically generated" hidden="1">
            <a:extLst>
              <a:ext uri="{FF2B5EF4-FFF2-40B4-BE49-F238E27FC236}">
                <a16:creationId xmlns:a16="http://schemas.microsoft.com/office/drawing/2014/main" id="{7747D126-5E3B-49C3-B681-DFFB5AF57479}"/>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186081" y="221443"/>
            <a:ext cx="5125059" cy="1733755"/>
          </a:xfrm>
          <a:prstGeom prst="rect">
            <a:avLst/>
          </a:prstGeom>
        </p:spPr>
      </p:pic>
      <p:pic>
        <p:nvPicPr>
          <p:cNvPr id="12" name="Logo_Nynorsk" hidden="1">
            <a:extLst>
              <a:ext uri="{FF2B5EF4-FFF2-40B4-BE49-F238E27FC236}">
                <a16:creationId xmlns:a16="http://schemas.microsoft.com/office/drawing/2014/main" id="{3782B21E-4C6E-40B1-9CAA-D6B2FBE2ADDD}"/>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186081" y="221444"/>
            <a:ext cx="4408217" cy="1733756"/>
          </a:xfrm>
          <a:prstGeom prst="rect">
            <a:avLst/>
          </a:prstGeom>
        </p:spPr>
      </p:pic>
    </p:spTree>
    <p:extLst>
      <p:ext uri="{BB962C8B-B14F-4D97-AF65-F5344CB8AC3E}">
        <p14:creationId xmlns:p14="http://schemas.microsoft.com/office/powerpoint/2010/main" val="794827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Sitat Magenta">
    <p:bg>
      <p:bgPr>
        <a:solidFill>
          <a:schemeClr val="accen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6AECCF-9723-494B-B4D9-58443A201F23}"/>
              </a:ext>
            </a:extLst>
          </p:cNvPr>
          <p:cNvSpPr>
            <a:spLocks noGrp="1"/>
          </p:cNvSpPr>
          <p:nvPr>
            <p:ph type="body" sz="quarter" idx="10"/>
          </p:nvPr>
        </p:nvSpPr>
        <p:spPr>
          <a:xfrm>
            <a:off x="3587423" y="2088533"/>
            <a:ext cx="5116021" cy="2002026"/>
          </a:xfrm>
        </p:spPr>
        <p:txBody>
          <a:bodyPr anchor="ctr"/>
          <a:lstStyle>
            <a:lvl1pPr marL="0" indent="0">
              <a:lnSpc>
                <a:spcPct val="101000"/>
              </a:lnSpc>
              <a:buNone/>
              <a:defRPr sz="2501">
                <a:solidFill>
                  <a:schemeClr val="bg1"/>
                </a:solidFill>
              </a:defRPr>
            </a:lvl1pPr>
          </a:lstStyle>
          <a:p>
            <a:pPr lvl="0"/>
            <a:r>
              <a:rPr lang="nb-NO"/>
              <a:t>Klikk for å redigere tekststiler i malen</a:t>
            </a:r>
          </a:p>
        </p:txBody>
      </p:sp>
      <p:pic>
        <p:nvPicPr>
          <p:cNvPr id="11" name="Graphic 10">
            <a:extLst>
              <a:ext uri="{FF2B5EF4-FFF2-40B4-BE49-F238E27FC236}">
                <a16:creationId xmlns:a16="http://schemas.microsoft.com/office/drawing/2014/main" id="{319B7F6F-5702-48E8-B3EA-B9930E32B7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48448" y="1460779"/>
            <a:ext cx="663583" cy="442382"/>
          </a:xfrm>
          <a:prstGeom prst="rect">
            <a:avLst/>
          </a:prstGeom>
        </p:spPr>
      </p:pic>
      <p:sp>
        <p:nvSpPr>
          <p:cNvPr id="13" name="Text Placeholder 12">
            <a:extLst>
              <a:ext uri="{FF2B5EF4-FFF2-40B4-BE49-F238E27FC236}">
                <a16:creationId xmlns:a16="http://schemas.microsoft.com/office/drawing/2014/main" id="{70D13ABF-2CE0-4FC1-84CA-4404703649AC}"/>
              </a:ext>
            </a:extLst>
          </p:cNvPr>
          <p:cNvSpPr>
            <a:spLocks noGrp="1"/>
          </p:cNvSpPr>
          <p:nvPr>
            <p:ph type="body" sz="quarter" idx="11"/>
          </p:nvPr>
        </p:nvSpPr>
        <p:spPr>
          <a:xfrm>
            <a:off x="3587423" y="4199430"/>
            <a:ext cx="5116021" cy="1084381"/>
          </a:xfrm>
        </p:spPr>
        <p:txBody>
          <a:bodyPr anchor="t"/>
          <a:lstStyle>
            <a:lvl1pPr marL="0" indent="0">
              <a:lnSpc>
                <a:spcPct val="110000"/>
              </a:lnSpc>
              <a:spcBef>
                <a:spcPts val="0"/>
              </a:spcBef>
              <a:buNone/>
              <a:defRPr sz="1800">
                <a:solidFill>
                  <a:schemeClr val="bg1"/>
                </a:solidFill>
                <a:latin typeface="Poppins Medium" panose="00000600000000000000" pitchFamily="2" charset="0"/>
                <a:cs typeface="Poppins Medium" panose="00000600000000000000" pitchFamily="2" charset="0"/>
              </a:defRPr>
            </a:lvl1pPr>
          </a:lstStyle>
          <a:p>
            <a:pPr lvl="0"/>
            <a:r>
              <a:rPr lang="nb-NO"/>
              <a:t>Klikk for å redigere tekststiler i malen</a:t>
            </a:r>
          </a:p>
        </p:txBody>
      </p:sp>
      <p:pic>
        <p:nvPicPr>
          <p:cNvPr id="10" name="Logo_Engelsk" descr="Et bilde som inneholder tekst&#10;&#10;Automatisk generert beskrivelse" hidden="1">
            <a:extLst>
              <a:ext uri="{FF2B5EF4-FFF2-40B4-BE49-F238E27FC236}">
                <a16:creationId xmlns:a16="http://schemas.microsoft.com/office/drawing/2014/main" id="{6DCAF64A-43E3-47CF-949D-4CC71EF8852E}"/>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78047" y="6300788"/>
            <a:ext cx="2457852" cy="331200"/>
          </a:xfrm>
          <a:prstGeom prst="rect">
            <a:avLst/>
          </a:prstGeom>
        </p:spPr>
      </p:pic>
      <p:pic>
        <p:nvPicPr>
          <p:cNvPr id="12" name="Logo_Nynorsk" descr="Et bilde som inneholder tekst&#10;&#10;Automatisk generert beskrivelse" hidden="1">
            <a:extLst>
              <a:ext uri="{FF2B5EF4-FFF2-40B4-BE49-F238E27FC236}">
                <a16:creationId xmlns:a16="http://schemas.microsoft.com/office/drawing/2014/main" id="{7832509F-8C84-4441-8E9C-7288EBC0B376}"/>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378047" y="6300788"/>
            <a:ext cx="2446759" cy="331200"/>
          </a:xfrm>
          <a:prstGeom prst="rect">
            <a:avLst/>
          </a:prstGeom>
        </p:spPr>
      </p:pic>
      <p:pic>
        <p:nvPicPr>
          <p:cNvPr id="14" name="Logo_Bokmal" descr="Et bilde som inneholder tekst&#10;&#10;Automatisk generert beskrivelse">
            <a:extLst>
              <a:ext uri="{FF2B5EF4-FFF2-40B4-BE49-F238E27FC236}">
                <a16:creationId xmlns:a16="http://schemas.microsoft.com/office/drawing/2014/main" id="{4F920E7C-91F8-4F18-9249-D2076561D770}"/>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378047" y="6300788"/>
            <a:ext cx="2436125" cy="331200"/>
          </a:xfrm>
          <a:prstGeom prst="rect">
            <a:avLst/>
          </a:prstGeom>
        </p:spPr>
      </p:pic>
    </p:spTree>
    <p:extLst>
      <p:ext uri="{BB962C8B-B14F-4D97-AF65-F5344CB8AC3E}">
        <p14:creationId xmlns:p14="http://schemas.microsoft.com/office/powerpoint/2010/main" val="6801260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Avslutningsside">
    <p:bg>
      <p:bgPr>
        <a:solidFill>
          <a:schemeClr val="lt1"/>
        </a:solidFill>
        <a:effectLst/>
      </p:bgPr>
    </p:bg>
    <p:spTree>
      <p:nvGrpSpPr>
        <p:cNvPr id="1" name=""/>
        <p:cNvGrpSpPr/>
        <p:nvPr/>
      </p:nvGrpSpPr>
      <p:grpSpPr>
        <a:xfrm>
          <a:off x="0" y="0"/>
          <a:ext cx="0" cy="0"/>
          <a:chOff x="0" y="0"/>
          <a:chExt cx="0" cy="0"/>
        </a:xfrm>
      </p:grpSpPr>
      <p:pic>
        <p:nvPicPr>
          <p:cNvPr id="10" name="Picture 9" descr="Text, letter&#10;&#10;Description automatically generated" hidden="1">
            <a:extLst>
              <a:ext uri="{FF2B5EF4-FFF2-40B4-BE49-F238E27FC236}">
                <a16:creationId xmlns:a16="http://schemas.microsoft.com/office/drawing/2014/main" id="{8B82A6BD-8176-4922-BE14-3FC22CB90B9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0"/>
            <a:ext cx="12192000" cy="6857900"/>
          </a:xfrm>
          <a:prstGeom prst="rect">
            <a:avLst/>
          </a:prstGeom>
        </p:spPr>
      </p:pic>
      <p:sp>
        <p:nvSpPr>
          <p:cNvPr id="9" name="Rectangle 8">
            <a:extLst>
              <a:ext uri="{FF2B5EF4-FFF2-40B4-BE49-F238E27FC236}">
                <a16:creationId xmlns:a16="http://schemas.microsoft.com/office/drawing/2014/main" id="{DC99E0B6-AF8F-49CD-8556-3FB8C9E3F0B2}"/>
              </a:ext>
            </a:extLst>
          </p:cNvPr>
          <p:cNvSpPr/>
          <p:nvPr userDrawn="1"/>
        </p:nvSpPr>
        <p:spPr>
          <a:xfrm>
            <a:off x="0" y="3429000"/>
            <a:ext cx="7835204" cy="3429000"/>
          </a:xfrm>
          <a:prstGeom prst="rect">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826430" y="4366052"/>
            <a:ext cx="5255054" cy="1924264"/>
          </a:xfrm>
        </p:spPr>
        <p:txBody>
          <a:bodyPr anchor="t">
            <a:normAutofit/>
          </a:bodyPr>
          <a:lstStyle>
            <a:lvl1pPr algn="l">
              <a:lnSpc>
                <a:spcPct val="93000"/>
              </a:lnSpc>
              <a:defRPr sz="3701">
                <a:solidFill>
                  <a:schemeClr val="tx1"/>
                </a:solidFill>
                <a:latin typeface="Poppins SemiBold" panose="00000700000000000000" pitchFamily="2" charset="0"/>
                <a:cs typeface="Poppins SemiBold" panose="00000700000000000000" pitchFamily="2" charset="0"/>
              </a:defRPr>
            </a:lvl1pPr>
          </a:lstStyle>
          <a:p>
            <a:r>
              <a:rPr lang="nb-NO"/>
              <a:t>Klikk for å redigere tittelstil</a:t>
            </a:r>
            <a:endParaRPr lang="en-US"/>
          </a:p>
        </p:txBody>
      </p:sp>
      <p:pic>
        <p:nvPicPr>
          <p:cNvPr id="7" name="Graphic 6">
            <a:extLst>
              <a:ext uri="{FF2B5EF4-FFF2-40B4-BE49-F238E27FC236}">
                <a16:creationId xmlns:a16="http://schemas.microsoft.com/office/drawing/2014/main" id="{85CDC50A-A131-4A6F-AF36-632B293F03DC}"/>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l="63667" t="1922" r="1055" b="2448"/>
          <a:stretch/>
        </p:blipFill>
        <p:spPr>
          <a:xfrm>
            <a:off x="7835204" y="0"/>
            <a:ext cx="4356796" cy="6857950"/>
          </a:xfrm>
          <a:prstGeom prst="rect">
            <a:avLst/>
          </a:prstGeom>
        </p:spPr>
      </p:pic>
      <p:pic>
        <p:nvPicPr>
          <p:cNvPr id="8" name="Logo_Bokmal" descr="Shape&#10;&#10;Description automatically generated with medium confidence">
            <a:extLst>
              <a:ext uri="{FF2B5EF4-FFF2-40B4-BE49-F238E27FC236}">
                <a16:creationId xmlns:a16="http://schemas.microsoft.com/office/drawing/2014/main" id="{6AD909EE-4710-4ABB-9692-6F31E651C301}"/>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86081" y="221443"/>
            <a:ext cx="4367732" cy="1733755"/>
          </a:xfrm>
          <a:prstGeom prst="rect">
            <a:avLst/>
          </a:prstGeom>
        </p:spPr>
      </p:pic>
      <p:pic>
        <p:nvPicPr>
          <p:cNvPr id="11" name="Logo_Engelsk" descr="A picture containing text&#10;&#10;Description automatically generated" hidden="1">
            <a:extLst>
              <a:ext uri="{FF2B5EF4-FFF2-40B4-BE49-F238E27FC236}">
                <a16:creationId xmlns:a16="http://schemas.microsoft.com/office/drawing/2014/main" id="{7747D126-5E3B-49C3-B681-DFFB5AF57479}"/>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186081" y="221443"/>
            <a:ext cx="5125059" cy="1733755"/>
          </a:xfrm>
          <a:prstGeom prst="rect">
            <a:avLst/>
          </a:prstGeom>
        </p:spPr>
      </p:pic>
      <p:pic>
        <p:nvPicPr>
          <p:cNvPr id="12" name="Logo_Nynorsk" hidden="1">
            <a:extLst>
              <a:ext uri="{FF2B5EF4-FFF2-40B4-BE49-F238E27FC236}">
                <a16:creationId xmlns:a16="http://schemas.microsoft.com/office/drawing/2014/main" id="{3782B21E-4C6E-40B1-9CAA-D6B2FBE2ADDD}"/>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186081" y="221444"/>
            <a:ext cx="4408217" cy="1733756"/>
          </a:xfrm>
          <a:prstGeom prst="rect">
            <a:avLst/>
          </a:prstGeom>
        </p:spPr>
      </p:pic>
    </p:spTree>
    <p:extLst>
      <p:ext uri="{BB962C8B-B14F-4D97-AF65-F5344CB8AC3E}">
        <p14:creationId xmlns:p14="http://schemas.microsoft.com/office/powerpoint/2010/main" val="7948272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Sitat Magenta">
    <p:bg>
      <p:bgPr>
        <a:solidFill>
          <a:schemeClr val="accen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6AECCF-9723-494B-B4D9-58443A201F23}"/>
              </a:ext>
            </a:extLst>
          </p:cNvPr>
          <p:cNvSpPr>
            <a:spLocks noGrp="1"/>
          </p:cNvSpPr>
          <p:nvPr>
            <p:ph type="body" sz="quarter" idx="10"/>
          </p:nvPr>
        </p:nvSpPr>
        <p:spPr>
          <a:xfrm>
            <a:off x="3587423" y="2088533"/>
            <a:ext cx="5116021" cy="2002026"/>
          </a:xfrm>
        </p:spPr>
        <p:txBody>
          <a:bodyPr anchor="ctr"/>
          <a:lstStyle>
            <a:lvl1pPr marL="0" indent="0">
              <a:lnSpc>
                <a:spcPct val="101000"/>
              </a:lnSpc>
              <a:buNone/>
              <a:defRPr sz="2501">
                <a:solidFill>
                  <a:schemeClr val="bg1"/>
                </a:solidFill>
              </a:defRPr>
            </a:lvl1pPr>
          </a:lstStyle>
          <a:p>
            <a:pPr lvl="0"/>
            <a:r>
              <a:rPr lang="nb-NO"/>
              <a:t>Klikk for å redigere tekststiler i malen</a:t>
            </a:r>
          </a:p>
        </p:txBody>
      </p:sp>
      <p:pic>
        <p:nvPicPr>
          <p:cNvPr id="11" name="Graphic 10">
            <a:extLst>
              <a:ext uri="{FF2B5EF4-FFF2-40B4-BE49-F238E27FC236}">
                <a16:creationId xmlns:a16="http://schemas.microsoft.com/office/drawing/2014/main" id="{319B7F6F-5702-48E8-B3EA-B9930E32B7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48448" y="1460779"/>
            <a:ext cx="663583" cy="442382"/>
          </a:xfrm>
          <a:prstGeom prst="rect">
            <a:avLst/>
          </a:prstGeom>
        </p:spPr>
      </p:pic>
      <p:sp>
        <p:nvSpPr>
          <p:cNvPr id="13" name="Text Placeholder 12">
            <a:extLst>
              <a:ext uri="{FF2B5EF4-FFF2-40B4-BE49-F238E27FC236}">
                <a16:creationId xmlns:a16="http://schemas.microsoft.com/office/drawing/2014/main" id="{70D13ABF-2CE0-4FC1-84CA-4404703649AC}"/>
              </a:ext>
            </a:extLst>
          </p:cNvPr>
          <p:cNvSpPr>
            <a:spLocks noGrp="1"/>
          </p:cNvSpPr>
          <p:nvPr>
            <p:ph type="body" sz="quarter" idx="11"/>
          </p:nvPr>
        </p:nvSpPr>
        <p:spPr>
          <a:xfrm>
            <a:off x="3587423" y="4199430"/>
            <a:ext cx="5116021" cy="1084381"/>
          </a:xfrm>
        </p:spPr>
        <p:txBody>
          <a:bodyPr anchor="t"/>
          <a:lstStyle>
            <a:lvl1pPr marL="0" indent="0">
              <a:lnSpc>
                <a:spcPct val="110000"/>
              </a:lnSpc>
              <a:spcBef>
                <a:spcPts val="0"/>
              </a:spcBef>
              <a:buNone/>
              <a:defRPr sz="1800">
                <a:solidFill>
                  <a:schemeClr val="bg1"/>
                </a:solidFill>
                <a:latin typeface="Poppins Medium" panose="00000600000000000000" pitchFamily="2" charset="0"/>
                <a:cs typeface="Poppins Medium" panose="00000600000000000000" pitchFamily="2" charset="0"/>
              </a:defRPr>
            </a:lvl1pPr>
          </a:lstStyle>
          <a:p>
            <a:pPr lvl="0"/>
            <a:r>
              <a:rPr lang="nb-NO"/>
              <a:t>Klikk for å redigere tekststiler i malen</a:t>
            </a:r>
          </a:p>
        </p:txBody>
      </p:sp>
      <p:pic>
        <p:nvPicPr>
          <p:cNvPr id="10" name="Logo_Engelsk" descr="Et bilde som inneholder tekst&#10;&#10;Automatisk generert beskrivelse" hidden="1">
            <a:extLst>
              <a:ext uri="{FF2B5EF4-FFF2-40B4-BE49-F238E27FC236}">
                <a16:creationId xmlns:a16="http://schemas.microsoft.com/office/drawing/2014/main" id="{6DCAF64A-43E3-47CF-949D-4CC71EF8852E}"/>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78047" y="6300788"/>
            <a:ext cx="2457852" cy="331200"/>
          </a:xfrm>
          <a:prstGeom prst="rect">
            <a:avLst/>
          </a:prstGeom>
        </p:spPr>
      </p:pic>
      <p:pic>
        <p:nvPicPr>
          <p:cNvPr id="12" name="Logo_Nynorsk" descr="Et bilde som inneholder tekst&#10;&#10;Automatisk generert beskrivelse" hidden="1">
            <a:extLst>
              <a:ext uri="{FF2B5EF4-FFF2-40B4-BE49-F238E27FC236}">
                <a16:creationId xmlns:a16="http://schemas.microsoft.com/office/drawing/2014/main" id="{7832509F-8C84-4441-8E9C-7288EBC0B376}"/>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378047" y="6300788"/>
            <a:ext cx="2446759" cy="331200"/>
          </a:xfrm>
          <a:prstGeom prst="rect">
            <a:avLst/>
          </a:prstGeom>
        </p:spPr>
      </p:pic>
      <p:pic>
        <p:nvPicPr>
          <p:cNvPr id="14" name="Logo_Bokmal" descr="Et bilde som inneholder tekst&#10;&#10;Automatisk generert beskrivelse">
            <a:extLst>
              <a:ext uri="{FF2B5EF4-FFF2-40B4-BE49-F238E27FC236}">
                <a16:creationId xmlns:a16="http://schemas.microsoft.com/office/drawing/2014/main" id="{4F920E7C-91F8-4F18-9249-D2076561D770}"/>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378047" y="6300788"/>
            <a:ext cx="2436125" cy="331200"/>
          </a:xfrm>
          <a:prstGeom prst="rect">
            <a:avLst/>
          </a:prstGeom>
        </p:spPr>
      </p:pic>
    </p:spTree>
    <p:extLst>
      <p:ext uri="{BB962C8B-B14F-4D97-AF65-F5344CB8AC3E}">
        <p14:creationId xmlns:p14="http://schemas.microsoft.com/office/powerpoint/2010/main" val="6801260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Avslutningsside">
    <p:bg>
      <p:bgPr>
        <a:solidFill>
          <a:schemeClr val="lt1"/>
        </a:solidFill>
        <a:effectLst/>
      </p:bgPr>
    </p:bg>
    <p:spTree>
      <p:nvGrpSpPr>
        <p:cNvPr id="1" name=""/>
        <p:cNvGrpSpPr/>
        <p:nvPr/>
      </p:nvGrpSpPr>
      <p:grpSpPr>
        <a:xfrm>
          <a:off x="0" y="0"/>
          <a:ext cx="0" cy="0"/>
          <a:chOff x="0" y="0"/>
          <a:chExt cx="0" cy="0"/>
        </a:xfrm>
      </p:grpSpPr>
      <p:pic>
        <p:nvPicPr>
          <p:cNvPr id="10" name="Picture 9" descr="Text, letter&#10;&#10;Description automatically generated" hidden="1">
            <a:extLst>
              <a:ext uri="{FF2B5EF4-FFF2-40B4-BE49-F238E27FC236}">
                <a16:creationId xmlns:a16="http://schemas.microsoft.com/office/drawing/2014/main" id="{8B82A6BD-8176-4922-BE14-3FC22CB90B9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0"/>
            <a:ext cx="12192000" cy="6857900"/>
          </a:xfrm>
          <a:prstGeom prst="rect">
            <a:avLst/>
          </a:prstGeom>
        </p:spPr>
      </p:pic>
      <p:sp>
        <p:nvSpPr>
          <p:cNvPr id="9" name="Rectangle 8">
            <a:extLst>
              <a:ext uri="{FF2B5EF4-FFF2-40B4-BE49-F238E27FC236}">
                <a16:creationId xmlns:a16="http://schemas.microsoft.com/office/drawing/2014/main" id="{DC99E0B6-AF8F-49CD-8556-3FB8C9E3F0B2}"/>
              </a:ext>
            </a:extLst>
          </p:cNvPr>
          <p:cNvSpPr/>
          <p:nvPr userDrawn="1"/>
        </p:nvSpPr>
        <p:spPr>
          <a:xfrm>
            <a:off x="0" y="3429000"/>
            <a:ext cx="7835204" cy="3429000"/>
          </a:xfrm>
          <a:prstGeom prst="rect">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826430" y="4366052"/>
            <a:ext cx="5255054" cy="1924264"/>
          </a:xfrm>
        </p:spPr>
        <p:txBody>
          <a:bodyPr anchor="t">
            <a:normAutofit/>
          </a:bodyPr>
          <a:lstStyle>
            <a:lvl1pPr algn="l">
              <a:lnSpc>
                <a:spcPct val="93000"/>
              </a:lnSpc>
              <a:defRPr sz="3701">
                <a:solidFill>
                  <a:schemeClr val="tx1"/>
                </a:solidFill>
                <a:latin typeface="Poppins SemiBold" panose="00000700000000000000" pitchFamily="2" charset="0"/>
                <a:cs typeface="Poppins SemiBold" panose="00000700000000000000" pitchFamily="2" charset="0"/>
              </a:defRPr>
            </a:lvl1pPr>
          </a:lstStyle>
          <a:p>
            <a:r>
              <a:rPr lang="nb-NO"/>
              <a:t>Klikk for å redigere tittelstil</a:t>
            </a:r>
            <a:endParaRPr lang="en-US"/>
          </a:p>
        </p:txBody>
      </p:sp>
      <p:pic>
        <p:nvPicPr>
          <p:cNvPr id="7" name="Graphic 6">
            <a:extLst>
              <a:ext uri="{FF2B5EF4-FFF2-40B4-BE49-F238E27FC236}">
                <a16:creationId xmlns:a16="http://schemas.microsoft.com/office/drawing/2014/main" id="{85CDC50A-A131-4A6F-AF36-632B293F03DC}"/>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l="63667" t="1922" r="1055" b="2448"/>
          <a:stretch/>
        </p:blipFill>
        <p:spPr>
          <a:xfrm>
            <a:off x="7835204" y="0"/>
            <a:ext cx="4356796" cy="6857950"/>
          </a:xfrm>
          <a:prstGeom prst="rect">
            <a:avLst/>
          </a:prstGeom>
        </p:spPr>
      </p:pic>
      <p:pic>
        <p:nvPicPr>
          <p:cNvPr id="8" name="Logo_Bokmal" descr="Shape&#10;&#10;Description automatically generated with medium confidence">
            <a:extLst>
              <a:ext uri="{FF2B5EF4-FFF2-40B4-BE49-F238E27FC236}">
                <a16:creationId xmlns:a16="http://schemas.microsoft.com/office/drawing/2014/main" id="{6AD909EE-4710-4ABB-9692-6F31E651C301}"/>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86081" y="221443"/>
            <a:ext cx="4367732" cy="1733755"/>
          </a:xfrm>
          <a:prstGeom prst="rect">
            <a:avLst/>
          </a:prstGeom>
        </p:spPr>
      </p:pic>
      <p:pic>
        <p:nvPicPr>
          <p:cNvPr id="11" name="Logo_Engelsk" descr="A picture containing text&#10;&#10;Description automatically generated" hidden="1">
            <a:extLst>
              <a:ext uri="{FF2B5EF4-FFF2-40B4-BE49-F238E27FC236}">
                <a16:creationId xmlns:a16="http://schemas.microsoft.com/office/drawing/2014/main" id="{7747D126-5E3B-49C3-B681-DFFB5AF57479}"/>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186081" y="221443"/>
            <a:ext cx="5125059" cy="1733755"/>
          </a:xfrm>
          <a:prstGeom prst="rect">
            <a:avLst/>
          </a:prstGeom>
        </p:spPr>
      </p:pic>
      <p:pic>
        <p:nvPicPr>
          <p:cNvPr id="12" name="Logo_Nynorsk" hidden="1">
            <a:extLst>
              <a:ext uri="{FF2B5EF4-FFF2-40B4-BE49-F238E27FC236}">
                <a16:creationId xmlns:a16="http://schemas.microsoft.com/office/drawing/2014/main" id="{3782B21E-4C6E-40B1-9CAA-D6B2FBE2ADDD}"/>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186081" y="221444"/>
            <a:ext cx="4408217" cy="1733756"/>
          </a:xfrm>
          <a:prstGeom prst="rect">
            <a:avLst/>
          </a:prstGeom>
        </p:spPr>
      </p:pic>
    </p:spTree>
    <p:extLst>
      <p:ext uri="{BB962C8B-B14F-4D97-AF65-F5344CB8AC3E}">
        <p14:creationId xmlns:p14="http://schemas.microsoft.com/office/powerpoint/2010/main" val="7948272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itat Magenta">
    <p:bg>
      <p:bgPr>
        <a:solidFill>
          <a:schemeClr val="accen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6AECCF-9723-494B-B4D9-58443A201F23}"/>
              </a:ext>
            </a:extLst>
          </p:cNvPr>
          <p:cNvSpPr>
            <a:spLocks noGrp="1"/>
          </p:cNvSpPr>
          <p:nvPr>
            <p:ph type="body" sz="quarter" idx="10"/>
          </p:nvPr>
        </p:nvSpPr>
        <p:spPr>
          <a:xfrm>
            <a:off x="3587423" y="2088533"/>
            <a:ext cx="5116021" cy="2002026"/>
          </a:xfrm>
        </p:spPr>
        <p:txBody>
          <a:bodyPr anchor="ctr"/>
          <a:lstStyle>
            <a:lvl1pPr marL="0" indent="0">
              <a:lnSpc>
                <a:spcPct val="101000"/>
              </a:lnSpc>
              <a:buNone/>
              <a:defRPr sz="2501">
                <a:solidFill>
                  <a:schemeClr val="bg1"/>
                </a:solidFill>
              </a:defRPr>
            </a:lvl1pPr>
          </a:lstStyle>
          <a:p>
            <a:pPr lvl="0"/>
            <a:r>
              <a:rPr lang="nb-NO"/>
              <a:t>Klikk for å redigere tekststiler i malen</a:t>
            </a:r>
          </a:p>
        </p:txBody>
      </p:sp>
      <p:pic>
        <p:nvPicPr>
          <p:cNvPr id="11" name="Graphic 10">
            <a:extLst>
              <a:ext uri="{FF2B5EF4-FFF2-40B4-BE49-F238E27FC236}">
                <a16:creationId xmlns:a16="http://schemas.microsoft.com/office/drawing/2014/main" id="{319B7F6F-5702-48E8-B3EA-B9930E32B7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48448" y="1460779"/>
            <a:ext cx="663583" cy="442382"/>
          </a:xfrm>
          <a:prstGeom prst="rect">
            <a:avLst/>
          </a:prstGeom>
        </p:spPr>
      </p:pic>
      <p:sp>
        <p:nvSpPr>
          <p:cNvPr id="13" name="Text Placeholder 12">
            <a:extLst>
              <a:ext uri="{FF2B5EF4-FFF2-40B4-BE49-F238E27FC236}">
                <a16:creationId xmlns:a16="http://schemas.microsoft.com/office/drawing/2014/main" id="{70D13ABF-2CE0-4FC1-84CA-4404703649AC}"/>
              </a:ext>
            </a:extLst>
          </p:cNvPr>
          <p:cNvSpPr>
            <a:spLocks noGrp="1"/>
          </p:cNvSpPr>
          <p:nvPr>
            <p:ph type="body" sz="quarter" idx="11"/>
          </p:nvPr>
        </p:nvSpPr>
        <p:spPr>
          <a:xfrm>
            <a:off x="3587423" y="4199430"/>
            <a:ext cx="5116021" cy="1084381"/>
          </a:xfrm>
        </p:spPr>
        <p:txBody>
          <a:bodyPr anchor="t"/>
          <a:lstStyle>
            <a:lvl1pPr marL="0" indent="0">
              <a:lnSpc>
                <a:spcPct val="110000"/>
              </a:lnSpc>
              <a:spcBef>
                <a:spcPts val="0"/>
              </a:spcBef>
              <a:buNone/>
              <a:defRPr sz="1800">
                <a:solidFill>
                  <a:schemeClr val="bg1"/>
                </a:solidFill>
                <a:latin typeface="Poppins Medium" panose="00000600000000000000" pitchFamily="2" charset="0"/>
                <a:cs typeface="Poppins Medium" panose="00000600000000000000" pitchFamily="2" charset="0"/>
              </a:defRPr>
            </a:lvl1pPr>
          </a:lstStyle>
          <a:p>
            <a:pPr lvl="0"/>
            <a:r>
              <a:rPr lang="nb-NO"/>
              <a:t>Klikk for å redigere tekststiler i malen</a:t>
            </a:r>
          </a:p>
        </p:txBody>
      </p:sp>
      <p:pic>
        <p:nvPicPr>
          <p:cNvPr id="10" name="Logo_Engelsk" descr="Et bilde som inneholder tekst&#10;&#10;Automatisk generert beskrivelse" hidden="1">
            <a:extLst>
              <a:ext uri="{FF2B5EF4-FFF2-40B4-BE49-F238E27FC236}">
                <a16:creationId xmlns:a16="http://schemas.microsoft.com/office/drawing/2014/main" id="{6DCAF64A-43E3-47CF-949D-4CC71EF8852E}"/>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78047" y="6300788"/>
            <a:ext cx="2457852" cy="331200"/>
          </a:xfrm>
          <a:prstGeom prst="rect">
            <a:avLst/>
          </a:prstGeom>
        </p:spPr>
      </p:pic>
      <p:pic>
        <p:nvPicPr>
          <p:cNvPr id="12" name="Logo_Nynorsk" descr="Et bilde som inneholder tekst&#10;&#10;Automatisk generert beskrivelse" hidden="1">
            <a:extLst>
              <a:ext uri="{FF2B5EF4-FFF2-40B4-BE49-F238E27FC236}">
                <a16:creationId xmlns:a16="http://schemas.microsoft.com/office/drawing/2014/main" id="{7832509F-8C84-4441-8E9C-7288EBC0B376}"/>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378047" y="6300788"/>
            <a:ext cx="2446759" cy="331200"/>
          </a:xfrm>
          <a:prstGeom prst="rect">
            <a:avLst/>
          </a:prstGeom>
        </p:spPr>
      </p:pic>
      <p:pic>
        <p:nvPicPr>
          <p:cNvPr id="14" name="Logo_Bokmal" descr="Et bilde som inneholder tekst&#10;&#10;Automatisk generert beskrivelse">
            <a:extLst>
              <a:ext uri="{FF2B5EF4-FFF2-40B4-BE49-F238E27FC236}">
                <a16:creationId xmlns:a16="http://schemas.microsoft.com/office/drawing/2014/main" id="{4F920E7C-91F8-4F18-9249-D2076561D770}"/>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378047" y="6300788"/>
            <a:ext cx="2436125" cy="331200"/>
          </a:xfrm>
          <a:prstGeom prst="rect">
            <a:avLst/>
          </a:prstGeom>
        </p:spPr>
      </p:pic>
    </p:spTree>
    <p:extLst>
      <p:ext uri="{BB962C8B-B14F-4D97-AF65-F5344CB8AC3E}">
        <p14:creationId xmlns:p14="http://schemas.microsoft.com/office/powerpoint/2010/main" val="680126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Magenta grafik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99E0B6-AF8F-49CD-8556-3FB8C9E3F0B2}"/>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609481" y="3619919"/>
            <a:ext cx="4667541" cy="1807556"/>
          </a:xfrm>
        </p:spPr>
        <p:txBody>
          <a:bodyPr anchor="b">
            <a:normAutofit/>
          </a:bodyPr>
          <a:lstStyle>
            <a:lvl1pPr algn="l">
              <a:lnSpc>
                <a:spcPct val="93000"/>
              </a:lnSpc>
              <a:defRPr sz="4501">
                <a:solidFill>
                  <a:schemeClr val="bg1"/>
                </a:solidFill>
              </a:defRPr>
            </a:lvl1pPr>
          </a:lstStyle>
          <a:p>
            <a:r>
              <a:rPr lang="nb-NO"/>
              <a:t>Klikk for å redigere tittelstil</a:t>
            </a:r>
            <a:endParaRPr lang="en-US"/>
          </a:p>
        </p:txBody>
      </p:sp>
      <p:sp>
        <p:nvSpPr>
          <p:cNvPr id="3" name="Subtitle 2"/>
          <p:cNvSpPr>
            <a:spLocks noGrp="1"/>
          </p:cNvSpPr>
          <p:nvPr>
            <p:ph type="subTitle" idx="1"/>
          </p:nvPr>
        </p:nvSpPr>
        <p:spPr>
          <a:xfrm>
            <a:off x="609481" y="5612665"/>
            <a:ext cx="4667541" cy="1075336"/>
          </a:xfrm>
        </p:spPr>
        <p:txBody>
          <a:bodyPr/>
          <a:lstStyle>
            <a:lvl1pPr marL="0" indent="0" algn="l">
              <a:buNone/>
              <a:defRPr sz="1400">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1" name="Picture Placeholder 10">
            <a:extLst>
              <a:ext uri="{FF2B5EF4-FFF2-40B4-BE49-F238E27FC236}">
                <a16:creationId xmlns:a16="http://schemas.microsoft.com/office/drawing/2014/main" id="{B2EB1E42-5BFA-4754-9DE3-D7F6F4C1E201}"/>
              </a:ext>
            </a:extLst>
          </p:cNvPr>
          <p:cNvSpPr>
            <a:spLocks noGrp="1"/>
          </p:cNvSpPr>
          <p:nvPr>
            <p:ph type="pic" sz="quarter" idx="10"/>
          </p:nvPr>
        </p:nvSpPr>
        <p:spPr>
          <a:xfrm>
            <a:off x="6096000" y="3429000"/>
            <a:ext cx="6096000" cy="3429000"/>
          </a:xfrm>
          <a:blipFill dpi="0" rotWithShape="1">
            <a:blip r:embed="rId2" cstate="hq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nb-NO"/>
              <a:t>Klikk på ikonet for å legge til et bilde</a:t>
            </a:r>
            <a:endParaRPr lang="en-US"/>
          </a:p>
        </p:txBody>
      </p:sp>
      <p:pic>
        <p:nvPicPr>
          <p:cNvPr id="17" name="Graphic 16">
            <a:extLst>
              <a:ext uri="{FF2B5EF4-FFF2-40B4-BE49-F238E27FC236}">
                <a16:creationId xmlns:a16="http://schemas.microsoft.com/office/drawing/2014/main" id="{D382DC83-A4DE-4FE7-B63E-6D125678FA99}"/>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l="2861" t="4039" r="48335" b="47837"/>
          <a:stretch/>
        </p:blipFill>
        <p:spPr>
          <a:xfrm>
            <a:off x="0" y="0"/>
            <a:ext cx="6096000" cy="3424793"/>
          </a:xfrm>
          <a:prstGeom prst="rect">
            <a:avLst/>
          </a:prstGeom>
        </p:spPr>
      </p:pic>
      <p:pic>
        <p:nvPicPr>
          <p:cNvPr id="13" name="Logo_Nynorsk" hidden="1">
            <a:extLst>
              <a:ext uri="{FF2B5EF4-FFF2-40B4-BE49-F238E27FC236}">
                <a16:creationId xmlns:a16="http://schemas.microsoft.com/office/drawing/2014/main" id="{77011D5C-36FC-4882-8EDF-E39B9B5F25A9}"/>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6624828" y="522065"/>
            <a:ext cx="2920333" cy="640800"/>
          </a:xfrm>
          <a:prstGeom prst="rect">
            <a:avLst/>
          </a:prstGeom>
        </p:spPr>
      </p:pic>
      <p:pic>
        <p:nvPicPr>
          <p:cNvPr id="14" name="Logo_Bokmal">
            <a:extLst>
              <a:ext uri="{FF2B5EF4-FFF2-40B4-BE49-F238E27FC236}">
                <a16:creationId xmlns:a16="http://schemas.microsoft.com/office/drawing/2014/main" id="{87AABA1F-77AF-4C1E-89DD-A4B3CD6021E3}"/>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6624828" y="522065"/>
            <a:ext cx="2885640" cy="640800"/>
          </a:xfrm>
          <a:prstGeom prst="rect">
            <a:avLst/>
          </a:prstGeom>
        </p:spPr>
      </p:pic>
      <p:pic>
        <p:nvPicPr>
          <p:cNvPr id="15" name="Logo_Engelsk" hidden="1">
            <a:extLst>
              <a:ext uri="{FF2B5EF4-FFF2-40B4-BE49-F238E27FC236}">
                <a16:creationId xmlns:a16="http://schemas.microsoft.com/office/drawing/2014/main" id="{51D39E2D-1677-4DA8-9B54-BA796A065492}"/>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6624828" y="522065"/>
            <a:ext cx="3513544" cy="639010"/>
          </a:xfrm>
          <a:prstGeom prst="rect">
            <a:avLst/>
          </a:prstGeom>
        </p:spPr>
      </p:pic>
    </p:spTree>
    <p:extLst>
      <p:ext uri="{BB962C8B-B14F-4D97-AF65-F5344CB8AC3E}">
        <p14:creationId xmlns:p14="http://schemas.microsoft.com/office/powerpoint/2010/main" val="37748494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vslutningsside">
    <p:bg>
      <p:bgPr>
        <a:solidFill>
          <a:schemeClr val="lt1"/>
        </a:solidFill>
        <a:effectLst/>
      </p:bgPr>
    </p:bg>
    <p:spTree>
      <p:nvGrpSpPr>
        <p:cNvPr id="1" name=""/>
        <p:cNvGrpSpPr/>
        <p:nvPr/>
      </p:nvGrpSpPr>
      <p:grpSpPr>
        <a:xfrm>
          <a:off x="0" y="0"/>
          <a:ext cx="0" cy="0"/>
          <a:chOff x="0" y="0"/>
          <a:chExt cx="0" cy="0"/>
        </a:xfrm>
      </p:grpSpPr>
      <p:pic>
        <p:nvPicPr>
          <p:cNvPr id="10" name="Picture 9" descr="Text, letter&#10;&#10;Description automatically generated" hidden="1">
            <a:extLst>
              <a:ext uri="{FF2B5EF4-FFF2-40B4-BE49-F238E27FC236}">
                <a16:creationId xmlns:a16="http://schemas.microsoft.com/office/drawing/2014/main" id="{8B82A6BD-8176-4922-BE14-3FC22CB90B9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0"/>
            <a:ext cx="12192000" cy="6857900"/>
          </a:xfrm>
          <a:prstGeom prst="rect">
            <a:avLst/>
          </a:prstGeom>
        </p:spPr>
      </p:pic>
      <p:sp>
        <p:nvSpPr>
          <p:cNvPr id="9" name="Rectangle 8">
            <a:extLst>
              <a:ext uri="{FF2B5EF4-FFF2-40B4-BE49-F238E27FC236}">
                <a16:creationId xmlns:a16="http://schemas.microsoft.com/office/drawing/2014/main" id="{DC99E0B6-AF8F-49CD-8556-3FB8C9E3F0B2}"/>
              </a:ext>
            </a:extLst>
          </p:cNvPr>
          <p:cNvSpPr/>
          <p:nvPr userDrawn="1"/>
        </p:nvSpPr>
        <p:spPr>
          <a:xfrm>
            <a:off x="0" y="3429000"/>
            <a:ext cx="7835204" cy="3429000"/>
          </a:xfrm>
          <a:prstGeom prst="rect">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826430" y="4366052"/>
            <a:ext cx="5255054" cy="1924264"/>
          </a:xfrm>
        </p:spPr>
        <p:txBody>
          <a:bodyPr anchor="t">
            <a:normAutofit/>
          </a:bodyPr>
          <a:lstStyle>
            <a:lvl1pPr algn="l">
              <a:lnSpc>
                <a:spcPct val="93000"/>
              </a:lnSpc>
              <a:defRPr sz="3701">
                <a:solidFill>
                  <a:schemeClr val="tx1"/>
                </a:solidFill>
                <a:latin typeface="Poppins SemiBold" panose="00000700000000000000" pitchFamily="2" charset="0"/>
                <a:cs typeface="Poppins SemiBold" panose="00000700000000000000" pitchFamily="2" charset="0"/>
              </a:defRPr>
            </a:lvl1pPr>
          </a:lstStyle>
          <a:p>
            <a:r>
              <a:rPr lang="nb-NO"/>
              <a:t>Klikk for å redigere tittelstil</a:t>
            </a:r>
            <a:endParaRPr lang="en-US"/>
          </a:p>
        </p:txBody>
      </p:sp>
      <p:pic>
        <p:nvPicPr>
          <p:cNvPr id="7" name="Graphic 6">
            <a:extLst>
              <a:ext uri="{FF2B5EF4-FFF2-40B4-BE49-F238E27FC236}">
                <a16:creationId xmlns:a16="http://schemas.microsoft.com/office/drawing/2014/main" id="{85CDC50A-A131-4A6F-AF36-632B293F03DC}"/>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l="63667" t="1922" r="1055" b="2448"/>
          <a:stretch/>
        </p:blipFill>
        <p:spPr>
          <a:xfrm>
            <a:off x="7835204" y="0"/>
            <a:ext cx="4356796" cy="6857950"/>
          </a:xfrm>
          <a:prstGeom prst="rect">
            <a:avLst/>
          </a:prstGeom>
        </p:spPr>
      </p:pic>
      <p:pic>
        <p:nvPicPr>
          <p:cNvPr id="8" name="Logo_Bokmal" descr="Shape&#10;&#10;Description automatically generated with medium confidence">
            <a:extLst>
              <a:ext uri="{FF2B5EF4-FFF2-40B4-BE49-F238E27FC236}">
                <a16:creationId xmlns:a16="http://schemas.microsoft.com/office/drawing/2014/main" id="{6AD909EE-4710-4ABB-9692-6F31E651C301}"/>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86081" y="221443"/>
            <a:ext cx="4367732" cy="1733755"/>
          </a:xfrm>
          <a:prstGeom prst="rect">
            <a:avLst/>
          </a:prstGeom>
        </p:spPr>
      </p:pic>
      <p:pic>
        <p:nvPicPr>
          <p:cNvPr id="11" name="Logo_Engelsk" descr="A picture containing text&#10;&#10;Description automatically generated" hidden="1">
            <a:extLst>
              <a:ext uri="{FF2B5EF4-FFF2-40B4-BE49-F238E27FC236}">
                <a16:creationId xmlns:a16="http://schemas.microsoft.com/office/drawing/2014/main" id="{7747D126-5E3B-49C3-B681-DFFB5AF57479}"/>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186081" y="221443"/>
            <a:ext cx="5125059" cy="1733755"/>
          </a:xfrm>
          <a:prstGeom prst="rect">
            <a:avLst/>
          </a:prstGeom>
        </p:spPr>
      </p:pic>
      <p:pic>
        <p:nvPicPr>
          <p:cNvPr id="12" name="Logo_Nynorsk" hidden="1">
            <a:extLst>
              <a:ext uri="{FF2B5EF4-FFF2-40B4-BE49-F238E27FC236}">
                <a16:creationId xmlns:a16="http://schemas.microsoft.com/office/drawing/2014/main" id="{3782B21E-4C6E-40B1-9CAA-D6B2FBE2ADDD}"/>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186081" y="221444"/>
            <a:ext cx="4408217" cy="1733756"/>
          </a:xfrm>
          <a:prstGeom prst="rect">
            <a:avLst/>
          </a:prstGeom>
        </p:spPr>
      </p:pic>
    </p:spTree>
    <p:extLst>
      <p:ext uri="{BB962C8B-B14F-4D97-AF65-F5344CB8AC3E}">
        <p14:creationId xmlns:p14="http://schemas.microsoft.com/office/powerpoint/2010/main" val="7948272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itat Magenta">
    <p:bg>
      <p:bgPr>
        <a:solidFill>
          <a:schemeClr val="accen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6AECCF-9723-494B-B4D9-58443A201F23}"/>
              </a:ext>
            </a:extLst>
          </p:cNvPr>
          <p:cNvSpPr>
            <a:spLocks noGrp="1"/>
          </p:cNvSpPr>
          <p:nvPr>
            <p:ph type="body" sz="quarter" idx="10"/>
          </p:nvPr>
        </p:nvSpPr>
        <p:spPr>
          <a:xfrm>
            <a:off x="3587423" y="2088533"/>
            <a:ext cx="5116021" cy="2002026"/>
          </a:xfrm>
        </p:spPr>
        <p:txBody>
          <a:bodyPr anchor="ctr"/>
          <a:lstStyle>
            <a:lvl1pPr marL="0" indent="0">
              <a:lnSpc>
                <a:spcPct val="101000"/>
              </a:lnSpc>
              <a:buNone/>
              <a:defRPr sz="2501">
                <a:solidFill>
                  <a:schemeClr val="bg1"/>
                </a:solidFill>
              </a:defRPr>
            </a:lvl1pPr>
          </a:lstStyle>
          <a:p>
            <a:pPr lvl="0"/>
            <a:r>
              <a:rPr lang="nb-NO"/>
              <a:t>Klikk for å redigere tekststiler i malen</a:t>
            </a:r>
          </a:p>
        </p:txBody>
      </p:sp>
      <p:pic>
        <p:nvPicPr>
          <p:cNvPr id="11" name="Graphic 10">
            <a:extLst>
              <a:ext uri="{FF2B5EF4-FFF2-40B4-BE49-F238E27FC236}">
                <a16:creationId xmlns:a16="http://schemas.microsoft.com/office/drawing/2014/main" id="{319B7F6F-5702-48E8-B3EA-B9930E32B7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48448" y="1460779"/>
            <a:ext cx="663583" cy="442382"/>
          </a:xfrm>
          <a:prstGeom prst="rect">
            <a:avLst/>
          </a:prstGeom>
        </p:spPr>
      </p:pic>
      <p:sp>
        <p:nvSpPr>
          <p:cNvPr id="13" name="Text Placeholder 12">
            <a:extLst>
              <a:ext uri="{FF2B5EF4-FFF2-40B4-BE49-F238E27FC236}">
                <a16:creationId xmlns:a16="http://schemas.microsoft.com/office/drawing/2014/main" id="{70D13ABF-2CE0-4FC1-84CA-4404703649AC}"/>
              </a:ext>
            </a:extLst>
          </p:cNvPr>
          <p:cNvSpPr>
            <a:spLocks noGrp="1"/>
          </p:cNvSpPr>
          <p:nvPr>
            <p:ph type="body" sz="quarter" idx="11"/>
          </p:nvPr>
        </p:nvSpPr>
        <p:spPr>
          <a:xfrm>
            <a:off x="3587423" y="4199430"/>
            <a:ext cx="5116021" cy="1084381"/>
          </a:xfrm>
        </p:spPr>
        <p:txBody>
          <a:bodyPr anchor="t"/>
          <a:lstStyle>
            <a:lvl1pPr marL="0" indent="0">
              <a:lnSpc>
                <a:spcPct val="110000"/>
              </a:lnSpc>
              <a:spcBef>
                <a:spcPts val="0"/>
              </a:spcBef>
              <a:buNone/>
              <a:defRPr sz="1800">
                <a:solidFill>
                  <a:schemeClr val="bg1"/>
                </a:solidFill>
                <a:latin typeface="Poppins Medium" panose="00000600000000000000" pitchFamily="2" charset="0"/>
                <a:cs typeface="Poppins Medium" panose="00000600000000000000" pitchFamily="2" charset="0"/>
              </a:defRPr>
            </a:lvl1pPr>
          </a:lstStyle>
          <a:p>
            <a:pPr lvl="0"/>
            <a:r>
              <a:rPr lang="nb-NO"/>
              <a:t>Klikk for å redigere tekststiler i malen</a:t>
            </a:r>
          </a:p>
        </p:txBody>
      </p:sp>
      <p:pic>
        <p:nvPicPr>
          <p:cNvPr id="10" name="Logo_Engelsk" descr="Et bilde som inneholder tekst&#10;&#10;Automatisk generert beskrivelse" hidden="1">
            <a:extLst>
              <a:ext uri="{FF2B5EF4-FFF2-40B4-BE49-F238E27FC236}">
                <a16:creationId xmlns:a16="http://schemas.microsoft.com/office/drawing/2014/main" id="{6DCAF64A-43E3-47CF-949D-4CC71EF8852E}"/>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78047" y="6300788"/>
            <a:ext cx="2457852" cy="331200"/>
          </a:xfrm>
          <a:prstGeom prst="rect">
            <a:avLst/>
          </a:prstGeom>
        </p:spPr>
      </p:pic>
      <p:pic>
        <p:nvPicPr>
          <p:cNvPr id="12" name="Logo_Nynorsk" descr="Et bilde som inneholder tekst&#10;&#10;Automatisk generert beskrivelse" hidden="1">
            <a:extLst>
              <a:ext uri="{FF2B5EF4-FFF2-40B4-BE49-F238E27FC236}">
                <a16:creationId xmlns:a16="http://schemas.microsoft.com/office/drawing/2014/main" id="{7832509F-8C84-4441-8E9C-7288EBC0B376}"/>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378047" y="6300788"/>
            <a:ext cx="2446759" cy="331200"/>
          </a:xfrm>
          <a:prstGeom prst="rect">
            <a:avLst/>
          </a:prstGeom>
        </p:spPr>
      </p:pic>
      <p:pic>
        <p:nvPicPr>
          <p:cNvPr id="14" name="Logo_Bokmal" descr="Et bilde som inneholder tekst&#10;&#10;Automatisk generert beskrivelse">
            <a:extLst>
              <a:ext uri="{FF2B5EF4-FFF2-40B4-BE49-F238E27FC236}">
                <a16:creationId xmlns:a16="http://schemas.microsoft.com/office/drawing/2014/main" id="{4F920E7C-91F8-4F18-9249-D2076561D770}"/>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378047" y="6300788"/>
            <a:ext cx="2436125" cy="331200"/>
          </a:xfrm>
          <a:prstGeom prst="rect">
            <a:avLst/>
          </a:prstGeom>
        </p:spPr>
      </p:pic>
    </p:spTree>
    <p:extLst>
      <p:ext uri="{BB962C8B-B14F-4D97-AF65-F5344CB8AC3E}">
        <p14:creationId xmlns:p14="http://schemas.microsoft.com/office/powerpoint/2010/main" val="6801260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vslutningsside">
    <p:bg>
      <p:bgPr>
        <a:solidFill>
          <a:schemeClr val="lt1"/>
        </a:solidFill>
        <a:effectLst/>
      </p:bgPr>
    </p:bg>
    <p:spTree>
      <p:nvGrpSpPr>
        <p:cNvPr id="1" name=""/>
        <p:cNvGrpSpPr/>
        <p:nvPr/>
      </p:nvGrpSpPr>
      <p:grpSpPr>
        <a:xfrm>
          <a:off x="0" y="0"/>
          <a:ext cx="0" cy="0"/>
          <a:chOff x="0" y="0"/>
          <a:chExt cx="0" cy="0"/>
        </a:xfrm>
      </p:grpSpPr>
      <p:pic>
        <p:nvPicPr>
          <p:cNvPr id="10" name="Picture 9" descr="Text, letter&#10;&#10;Description automatically generated" hidden="1">
            <a:extLst>
              <a:ext uri="{FF2B5EF4-FFF2-40B4-BE49-F238E27FC236}">
                <a16:creationId xmlns:a16="http://schemas.microsoft.com/office/drawing/2014/main" id="{8B82A6BD-8176-4922-BE14-3FC22CB90B9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0"/>
            <a:ext cx="12192000" cy="6857900"/>
          </a:xfrm>
          <a:prstGeom prst="rect">
            <a:avLst/>
          </a:prstGeom>
        </p:spPr>
      </p:pic>
      <p:sp>
        <p:nvSpPr>
          <p:cNvPr id="9" name="Rectangle 8">
            <a:extLst>
              <a:ext uri="{FF2B5EF4-FFF2-40B4-BE49-F238E27FC236}">
                <a16:creationId xmlns:a16="http://schemas.microsoft.com/office/drawing/2014/main" id="{DC99E0B6-AF8F-49CD-8556-3FB8C9E3F0B2}"/>
              </a:ext>
            </a:extLst>
          </p:cNvPr>
          <p:cNvSpPr/>
          <p:nvPr userDrawn="1"/>
        </p:nvSpPr>
        <p:spPr>
          <a:xfrm>
            <a:off x="0" y="3429000"/>
            <a:ext cx="7835204" cy="3429000"/>
          </a:xfrm>
          <a:prstGeom prst="rect">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826430" y="4366052"/>
            <a:ext cx="5255054" cy="1924264"/>
          </a:xfrm>
        </p:spPr>
        <p:txBody>
          <a:bodyPr anchor="t">
            <a:normAutofit/>
          </a:bodyPr>
          <a:lstStyle>
            <a:lvl1pPr algn="l">
              <a:lnSpc>
                <a:spcPct val="93000"/>
              </a:lnSpc>
              <a:defRPr sz="3701">
                <a:solidFill>
                  <a:schemeClr val="tx1"/>
                </a:solidFill>
                <a:latin typeface="Poppins SemiBold" panose="00000700000000000000" pitchFamily="2" charset="0"/>
                <a:cs typeface="Poppins SemiBold" panose="00000700000000000000" pitchFamily="2" charset="0"/>
              </a:defRPr>
            </a:lvl1pPr>
          </a:lstStyle>
          <a:p>
            <a:r>
              <a:rPr lang="nb-NO"/>
              <a:t>Klikk for å redigere tittelstil</a:t>
            </a:r>
            <a:endParaRPr lang="en-US"/>
          </a:p>
        </p:txBody>
      </p:sp>
      <p:pic>
        <p:nvPicPr>
          <p:cNvPr id="7" name="Graphic 6">
            <a:extLst>
              <a:ext uri="{FF2B5EF4-FFF2-40B4-BE49-F238E27FC236}">
                <a16:creationId xmlns:a16="http://schemas.microsoft.com/office/drawing/2014/main" id="{85CDC50A-A131-4A6F-AF36-632B293F03DC}"/>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l="63667" t="1922" r="1055" b="2448"/>
          <a:stretch/>
        </p:blipFill>
        <p:spPr>
          <a:xfrm>
            <a:off x="7835204" y="0"/>
            <a:ext cx="4356796" cy="6857950"/>
          </a:xfrm>
          <a:prstGeom prst="rect">
            <a:avLst/>
          </a:prstGeom>
        </p:spPr>
      </p:pic>
      <p:pic>
        <p:nvPicPr>
          <p:cNvPr id="8" name="Logo_Bokmal" descr="Shape&#10;&#10;Description automatically generated with medium confidence">
            <a:extLst>
              <a:ext uri="{FF2B5EF4-FFF2-40B4-BE49-F238E27FC236}">
                <a16:creationId xmlns:a16="http://schemas.microsoft.com/office/drawing/2014/main" id="{6AD909EE-4710-4ABB-9692-6F31E651C301}"/>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86081" y="221443"/>
            <a:ext cx="4367732" cy="1733755"/>
          </a:xfrm>
          <a:prstGeom prst="rect">
            <a:avLst/>
          </a:prstGeom>
        </p:spPr>
      </p:pic>
      <p:pic>
        <p:nvPicPr>
          <p:cNvPr id="11" name="Logo_Engelsk" descr="A picture containing text&#10;&#10;Description automatically generated" hidden="1">
            <a:extLst>
              <a:ext uri="{FF2B5EF4-FFF2-40B4-BE49-F238E27FC236}">
                <a16:creationId xmlns:a16="http://schemas.microsoft.com/office/drawing/2014/main" id="{7747D126-5E3B-49C3-B681-DFFB5AF57479}"/>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186081" y="221443"/>
            <a:ext cx="5125059" cy="1733755"/>
          </a:xfrm>
          <a:prstGeom prst="rect">
            <a:avLst/>
          </a:prstGeom>
        </p:spPr>
      </p:pic>
      <p:pic>
        <p:nvPicPr>
          <p:cNvPr id="12" name="Logo_Nynorsk" hidden="1">
            <a:extLst>
              <a:ext uri="{FF2B5EF4-FFF2-40B4-BE49-F238E27FC236}">
                <a16:creationId xmlns:a16="http://schemas.microsoft.com/office/drawing/2014/main" id="{3782B21E-4C6E-40B1-9CAA-D6B2FBE2ADDD}"/>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186081" y="221444"/>
            <a:ext cx="4408217" cy="1733756"/>
          </a:xfrm>
          <a:prstGeom prst="rect">
            <a:avLst/>
          </a:prstGeom>
        </p:spPr>
      </p:pic>
    </p:spTree>
    <p:extLst>
      <p:ext uri="{BB962C8B-B14F-4D97-AF65-F5344CB8AC3E}">
        <p14:creationId xmlns:p14="http://schemas.microsoft.com/office/powerpoint/2010/main" val="794827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Oransje grafik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99E0B6-AF8F-49CD-8556-3FB8C9E3F0B2}"/>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609481" y="3619919"/>
            <a:ext cx="4667541" cy="1807556"/>
          </a:xfrm>
        </p:spPr>
        <p:txBody>
          <a:bodyPr anchor="b">
            <a:normAutofit/>
          </a:bodyPr>
          <a:lstStyle>
            <a:lvl1pPr algn="l">
              <a:lnSpc>
                <a:spcPct val="93000"/>
              </a:lnSpc>
              <a:defRPr sz="4501">
                <a:solidFill>
                  <a:schemeClr val="bg1"/>
                </a:solidFill>
              </a:defRPr>
            </a:lvl1pPr>
          </a:lstStyle>
          <a:p>
            <a:r>
              <a:rPr lang="nb-NO"/>
              <a:t>Klikk for å redigere tittelstil</a:t>
            </a:r>
            <a:endParaRPr lang="en-US"/>
          </a:p>
        </p:txBody>
      </p:sp>
      <p:sp>
        <p:nvSpPr>
          <p:cNvPr id="3" name="Subtitle 2"/>
          <p:cNvSpPr>
            <a:spLocks noGrp="1"/>
          </p:cNvSpPr>
          <p:nvPr>
            <p:ph type="subTitle" idx="1"/>
          </p:nvPr>
        </p:nvSpPr>
        <p:spPr>
          <a:xfrm>
            <a:off x="609481" y="5612665"/>
            <a:ext cx="4667541" cy="1075336"/>
          </a:xfrm>
        </p:spPr>
        <p:txBody>
          <a:bodyPr/>
          <a:lstStyle>
            <a:lvl1pPr marL="0" indent="0" algn="l">
              <a:buNone/>
              <a:defRPr sz="1400">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1" name="Picture Placeholder 10">
            <a:extLst>
              <a:ext uri="{FF2B5EF4-FFF2-40B4-BE49-F238E27FC236}">
                <a16:creationId xmlns:a16="http://schemas.microsoft.com/office/drawing/2014/main" id="{B2EB1E42-5BFA-4754-9DE3-D7F6F4C1E201}"/>
              </a:ext>
            </a:extLst>
          </p:cNvPr>
          <p:cNvSpPr>
            <a:spLocks noGrp="1"/>
          </p:cNvSpPr>
          <p:nvPr>
            <p:ph type="pic" sz="quarter" idx="10"/>
          </p:nvPr>
        </p:nvSpPr>
        <p:spPr>
          <a:xfrm>
            <a:off x="6096000" y="3424792"/>
            <a:ext cx="6096000" cy="3433208"/>
          </a:xfrm>
          <a:blipFill dpi="0" rotWithShape="1">
            <a:blip r:embed="rId2" cstate="hq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nb-NO"/>
              <a:t>Klikk på ikonet for å legge til et bilde</a:t>
            </a:r>
            <a:endParaRPr lang="en-US"/>
          </a:p>
        </p:txBody>
      </p:sp>
      <p:pic>
        <p:nvPicPr>
          <p:cNvPr id="17" name="Graphic 16">
            <a:extLst>
              <a:ext uri="{FF2B5EF4-FFF2-40B4-BE49-F238E27FC236}">
                <a16:creationId xmlns:a16="http://schemas.microsoft.com/office/drawing/2014/main" id="{D382DC83-A4DE-4FE7-B63E-6D125678FA99}"/>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l="2861" t="4039" r="48335" b="47837"/>
          <a:stretch/>
        </p:blipFill>
        <p:spPr>
          <a:xfrm>
            <a:off x="0" y="0"/>
            <a:ext cx="6096000" cy="3424793"/>
          </a:xfrm>
          <a:prstGeom prst="rect">
            <a:avLst/>
          </a:prstGeom>
        </p:spPr>
      </p:pic>
      <p:pic>
        <p:nvPicPr>
          <p:cNvPr id="5" name="Logo_Nynorsk" hidden="1">
            <a:extLst>
              <a:ext uri="{FF2B5EF4-FFF2-40B4-BE49-F238E27FC236}">
                <a16:creationId xmlns:a16="http://schemas.microsoft.com/office/drawing/2014/main" id="{C6D7F8BD-6789-4E89-BE10-AE6710FFB66C}"/>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6624828" y="522065"/>
            <a:ext cx="2920333" cy="640800"/>
          </a:xfrm>
          <a:prstGeom prst="rect">
            <a:avLst/>
          </a:prstGeom>
        </p:spPr>
      </p:pic>
      <p:pic>
        <p:nvPicPr>
          <p:cNvPr id="7" name="Logo_Bokmal">
            <a:extLst>
              <a:ext uri="{FF2B5EF4-FFF2-40B4-BE49-F238E27FC236}">
                <a16:creationId xmlns:a16="http://schemas.microsoft.com/office/drawing/2014/main" id="{1B960393-DA95-45D4-BC0F-B0E1F85F6C90}"/>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6624828" y="522065"/>
            <a:ext cx="2885640" cy="640800"/>
          </a:xfrm>
          <a:prstGeom prst="rect">
            <a:avLst/>
          </a:prstGeom>
        </p:spPr>
      </p:pic>
      <p:pic>
        <p:nvPicPr>
          <p:cNvPr id="10" name="Logo_Engelsk" hidden="1">
            <a:extLst>
              <a:ext uri="{FF2B5EF4-FFF2-40B4-BE49-F238E27FC236}">
                <a16:creationId xmlns:a16="http://schemas.microsoft.com/office/drawing/2014/main" id="{02C6777A-C9B1-49C7-A444-881FE1E3D91F}"/>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6624828" y="522065"/>
            <a:ext cx="3513544" cy="639010"/>
          </a:xfrm>
          <a:prstGeom prst="rect">
            <a:avLst/>
          </a:prstGeom>
        </p:spPr>
      </p:pic>
    </p:spTree>
    <p:extLst>
      <p:ext uri="{BB962C8B-B14F-4D97-AF65-F5344CB8AC3E}">
        <p14:creationId xmlns:p14="http://schemas.microsoft.com/office/powerpoint/2010/main" val="297935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Magenta grafik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99E0B6-AF8F-49CD-8556-3FB8C9E3F0B2}"/>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609481" y="3619919"/>
            <a:ext cx="4667541" cy="1807556"/>
          </a:xfrm>
        </p:spPr>
        <p:txBody>
          <a:bodyPr anchor="b">
            <a:normAutofit/>
          </a:bodyPr>
          <a:lstStyle>
            <a:lvl1pPr algn="l">
              <a:lnSpc>
                <a:spcPct val="93000"/>
              </a:lnSpc>
              <a:defRPr sz="4501">
                <a:solidFill>
                  <a:schemeClr val="bg1"/>
                </a:solidFill>
              </a:defRPr>
            </a:lvl1pPr>
          </a:lstStyle>
          <a:p>
            <a:r>
              <a:rPr lang="nb-NO"/>
              <a:t>Klikk for å redigere tittelstil</a:t>
            </a:r>
            <a:endParaRPr lang="en-US"/>
          </a:p>
        </p:txBody>
      </p:sp>
      <p:sp>
        <p:nvSpPr>
          <p:cNvPr id="3" name="Subtitle 2"/>
          <p:cNvSpPr>
            <a:spLocks noGrp="1"/>
          </p:cNvSpPr>
          <p:nvPr>
            <p:ph type="subTitle" idx="1"/>
          </p:nvPr>
        </p:nvSpPr>
        <p:spPr>
          <a:xfrm>
            <a:off x="609481" y="5612665"/>
            <a:ext cx="4667541" cy="1075336"/>
          </a:xfrm>
        </p:spPr>
        <p:txBody>
          <a:bodyPr/>
          <a:lstStyle>
            <a:lvl1pPr marL="0" indent="0" algn="l">
              <a:buNone/>
              <a:defRPr sz="1400">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1" name="Picture Placeholder 10">
            <a:extLst>
              <a:ext uri="{FF2B5EF4-FFF2-40B4-BE49-F238E27FC236}">
                <a16:creationId xmlns:a16="http://schemas.microsoft.com/office/drawing/2014/main" id="{B2EB1E42-5BFA-4754-9DE3-D7F6F4C1E201}"/>
              </a:ext>
            </a:extLst>
          </p:cNvPr>
          <p:cNvSpPr>
            <a:spLocks noGrp="1"/>
          </p:cNvSpPr>
          <p:nvPr>
            <p:ph type="pic" sz="quarter" idx="10"/>
          </p:nvPr>
        </p:nvSpPr>
        <p:spPr>
          <a:xfrm>
            <a:off x="6096000" y="3429000"/>
            <a:ext cx="6096000" cy="3429000"/>
          </a:xfrm>
          <a:blipFill dpi="0" rotWithShape="1">
            <a:blip r:embed="rId2" cstate="hq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nb-NO"/>
              <a:t>Klikk på ikonet for å legge til et bilde</a:t>
            </a:r>
            <a:endParaRPr lang="en-US"/>
          </a:p>
        </p:txBody>
      </p:sp>
      <p:pic>
        <p:nvPicPr>
          <p:cNvPr id="17" name="Graphic 16">
            <a:extLst>
              <a:ext uri="{FF2B5EF4-FFF2-40B4-BE49-F238E27FC236}">
                <a16:creationId xmlns:a16="http://schemas.microsoft.com/office/drawing/2014/main" id="{D382DC83-A4DE-4FE7-B63E-6D125678FA99}"/>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l="2861" t="4039" r="48335" b="47837"/>
          <a:stretch/>
        </p:blipFill>
        <p:spPr>
          <a:xfrm>
            <a:off x="0" y="0"/>
            <a:ext cx="6096000" cy="3424793"/>
          </a:xfrm>
          <a:prstGeom prst="rect">
            <a:avLst/>
          </a:prstGeom>
        </p:spPr>
      </p:pic>
      <p:pic>
        <p:nvPicPr>
          <p:cNvPr id="13" name="Logo_Nynorsk" hidden="1">
            <a:extLst>
              <a:ext uri="{FF2B5EF4-FFF2-40B4-BE49-F238E27FC236}">
                <a16:creationId xmlns:a16="http://schemas.microsoft.com/office/drawing/2014/main" id="{77011D5C-36FC-4882-8EDF-E39B9B5F25A9}"/>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6624828" y="522065"/>
            <a:ext cx="2920333" cy="640800"/>
          </a:xfrm>
          <a:prstGeom prst="rect">
            <a:avLst/>
          </a:prstGeom>
        </p:spPr>
      </p:pic>
      <p:pic>
        <p:nvPicPr>
          <p:cNvPr id="14" name="Logo_Bokmal">
            <a:extLst>
              <a:ext uri="{FF2B5EF4-FFF2-40B4-BE49-F238E27FC236}">
                <a16:creationId xmlns:a16="http://schemas.microsoft.com/office/drawing/2014/main" id="{87AABA1F-77AF-4C1E-89DD-A4B3CD6021E3}"/>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6624828" y="522065"/>
            <a:ext cx="2885640" cy="640800"/>
          </a:xfrm>
          <a:prstGeom prst="rect">
            <a:avLst/>
          </a:prstGeom>
        </p:spPr>
      </p:pic>
      <p:pic>
        <p:nvPicPr>
          <p:cNvPr id="15" name="Logo_Engelsk" hidden="1">
            <a:extLst>
              <a:ext uri="{FF2B5EF4-FFF2-40B4-BE49-F238E27FC236}">
                <a16:creationId xmlns:a16="http://schemas.microsoft.com/office/drawing/2014/main" id="{51D39E2D-1677-4DA8-9B54-BA796A065492}"/>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6624828" y="522065"/>
            <a:ext cx="3513544" cy="639010"/>
          </a:xfrm>
          <a:prstGeom prst="rect">
            <a:avLst/>
          </a:prstGeom>
        </p:spPr>
      </p:pic>
    </p:spTree>
    <p:extLst>
      <p:ext uri="{BB962C8B-B14F-4D97-AF65-F5344CB8AC3E}">
        <p14:creationId xmlns:p14="http://schemas.microsoft.com/office/powerpoint/2010/main" val="377484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rside Oransje grafik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99E0B6-AF8F-49CD-8556-3FB8C9E3F0B2}"/>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609481" y="3619919"/>
            <a:ext cx="4667541" cy="1807556"/>
          </a:xfrm>
        </p:spPr>
        <p:txBody>
          <a:bodyPr anchor="b">
            <a:normAutofit/>
          </a:bodyPr>
          <a:lstStyle>
            <a:lvl1pPr algn="l">
              <a:lnSpc>
                <a:spcPct val="93000"/>
              </a:lnSpc>
              <a:defRPr sz="4501">
                <a:solidFill>
                  <a:schemeClr val="bg1"/>
                </a:solidFill>
              </a:defRPr>
            </a:lvl1pPr>
          </a:lstStyle>
          <a:p>
            <a:r>
              <a:rPr lang="nb-NO"/>
              <a:t>Klikk for å redigere tittelstil</a:t>
            </a:r>
            <a:endParaRPr lang="en-US"/>
          </a:p>
        </p:txBody>
      </p:sp>
      <p:sp>
        <p:nvSpPr>
          <p:cNvPr id="3" name="Subtitle 2"/>
          <p:cNvSpPr>
            <a:spLocks noGrp="1"/>
          </p:cNvSpPr>
          <p:nvPr>
            <p:ph type="subTitle" idx="1"/>
          </p:nvPr>
        </p:nvSpPr>
        <p:spPr>
          <a:xfrm>
            <a:off x="609481" y="5612665"/>
            <a:ext cx="4667541" cy="1075336"/>
          </a:xfrm>
        </p:spPr>
        <p:txBody>
          <a:bodyPr/>
          <a:lstStyle>
            <a:lvl1pPr marL="0" indent="0" algn="l">
              <a:buNone/>
              <a:defRPr sz="1400">
                <a:latin typeface="Poppins Medium" panose="00000600000000000000" pitchFamily="2" charset="0"/>
                <a:cs typeface="Poppins Medium" panose="00000600000000000000" pitchFamily="2"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11" name="Picture Placeholder 10">
            <a:extLst>
              <a:ext uri="{FF2B5EF4-FFF2-40B4-BE49-F238E27FC236}">
                <a16:creationId xmlns:a16="http://schemas.microsoft.com/office/drawing/2014/main" id="{B2EB1E42-5BFA-4754-9DE3-D7F6F4C1E201}"/>
              </a:ext>
            </a:extLst>
          </p:cNvPr>
          <p:cNvSpPr>
            <a:spLocks noGrp="1"/>
          </p:cNvSpPr>
          <p:nvPr>
            <p:ph type="pic" sz="quarter" idx="10"/>
          </p:nvPr>
        </p:nvSpPr>
        <p:spPr>
          <a:xfrm>
            <a:off x="6096000" y="3424792"/>
            <a:ext cx="6096000" cy="3433208"/>
          </a:xfrm>
          <a:blipFill dpi="0" rotWithShape="1">
            <a:blip r:embed="rId2" cstate="hqprint">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nb-NO"/>
              <a:t>Klikk på ikonet for å legge til et bilde</a:t>
            </a:r>
            <a:endParaRPr lang="en-US"/>
          </a:p>
        </p:txBody>
      </p:sp>
      <p:pic>
        <p:nvPicPr>
          <p:cNvPr id="17" name="Graphic 16">
            <a:extLst>
              <a:ext uri="{FF2B5EF4-FFF2-40B4-BE49-F238E27FC236}">
                <a16:creationId xmlns:a16="http://schemas.microsoft.com/office/drawing/2014/main" id="{D382DC83-A4DE-4FE7-B63E-6D125678FA99}"/>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l="2861" t="4039" r="48335" b="47837"/>
          <a:stretch/>
        </p:blipFill>
        <p:spPr>
          <a:xfrm>
            <a:off x="0" y="0"/>
            <a:ext cx="6096000" cy="3424793"/>
          </a:xfrm>
          <a:prstGeom prst="rect">
            <a:avLst/>
          </a:prstGeom>
        </p:spPr>
      </p:pic>
      <p:pic>
        <p:nvPicPr>
          <p:cNvPr id="5" name="Logo_Nynorsk" hidden="1">
            <a:extLst>
              <a:ext uri="{FF2B5EF4-FFF2-40B4-BE49-F238E27FC236}">
                <a16:creationId xmlns:a16="http://schemas.microsoft.com/office/drawing/2014/main" id="{C6D7F8BD-6789-4E89-BE10-AE6710FFB66C}"/>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6624828" y="522065"/>
            <a:ext cx="2920333" cy="640800"/>
          </a:xfrm>
          <a:prstGeom prst="rect">
            <a:avLst/>
          </a:prstGeom>
        </p:spPr>
      </p:pic>
      <p:pic>
        <p:nvPicPr>
          <p:cNvPr id="7" name="Logo_Bokmal">
            <a:extLst>
              <a:ext uri="{FF2B5EF4-FFF2-40B4-BE49-F238E27FC236}">
                <a16:creationId xmlns:a16="http://schemas.microsoft.com/office/drawing/2014/main" id="{1B960393-DA95-45D4-BC0F-B0E1F85F6C90}"/>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6624828" y="522065"/>
            <a:ext cx="2885640" cy="640800"/>
          </a:xfrm>
          <a:prstGeom prst="rect">
            <a:avLst/>
          </a:prstGeom>
        </p:spPr>
      </p:pic>
      <p:pic>
        <p:nvPicPr>
          <p:cNvPr id="10" name="Logo_Engelsk" hidden="1">
            <a:extLst>
              <a:ext uri="{FF2B5EF4-FFF2-40B4-BE49-F238E27FC236}">
                <a16:creationId xmlns:a16="http://schemas.microsoft.com/office/drawing/2014/main" id="{02C6777A-C9B1-49C7-A444-881FE1E3D91F}"/>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6624828" y="522065"/>
            <a:ext cx="3513544" cy="639010"/>
          </a:xfrm>
          <a:prstGeom prst="rect">
            <a:avLst/>
          </a:prstGeom>
        </p:spPr>
      </p:pic>
    </p:spTree>
    <p:extLst>
      <p:ext uri="{BB962C8B-B14F-4D97-AF65-F5344CB8AC3E}">
        <p14:creationId xmlns:p14="http://schemas.microsoft.com/office/powerpoint/2010/main" val="297935955"/>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image" Target="../media/image3.png"/><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0" tIns="0" rIns="0" bIns="0" rtlCol="0" anchor="ctr">
            <a:noAutofit/>
          </a:bodyPr>
          <a:lstStyle/>
          <a:p>
            <a:r>
              <a:rPr lang="nb-NO"/>
              <a:t>Klikk for å redigere tittelstil</a:t>
            </a:r>
          </a:p>
        </p:txBody>
      </p:sp>
      <p:sp>
        <p:nvSpPr>
          <p:cNvPr id="3" name="Text Placeholder 2"/>
          <p:cNvSpPr>
            <a:spLocks noGrp="1"/>
          </p:cNvSpPr>
          <p:nvPr>
            <p:ph type="body" idx="1"/>
          </p:nvPr>
        </p:nvSpPr>
        <p:spPr>
          <a:xfrm>
            <a:off x="838200" y="2130601"/>
            <a:ext cx="10515600" cy="3798937"/>
          </a:xfrm>
          <a:prstGeom prst="rect">
            <a:avLst/>
          </a:prstGeom>
        </p:spPr>
        <p:txBody>
          <a:bodyPr vert="horz" lIns="0" tIns="0" rIns="0" bIns="0" rtlCol="0">
            <a:noAutofit/>
          </a:bodyPr>
          <a:lstStyle/>
          <a:p>
            <a:pPr lvl="0"/>
            <a:r>
              <a:rPr lang="nb-NO"/>
              <a:t>Lorem ipsum obita veles assit, qui tenimusant et que non nobit, sedis essit aut enimillum</a:t>
            </a:r>
          </a:p>
          <a:p>
            <a:pPr lvl="1"/>
            <a:r>
              <a:rPr lang="nb-NO"/>
              <a:t>Second level</a:t>
            </a:r>
          </a:p>
          <a:p>
            <a:pPr lvl="2"/>
            <a:r>
              <a:rPr lang="nb-NO"/>
              <a:t>Third level</a:t>
            </a:r>
          </a:p>
          <a:p>
            <a:pPr lvl="3"/>
            <a:r>
              <a:rPr lang="nb-NO"/>
              <a:t>Fourth level</a:t>
            </a:r>
          </a:p>
          <a:p>
            <a:pPr lvl="4"/>
            <a:r>
              <a:rPr lang="nb-NO"/>
              <a:t>Fifth level</a:t>
            </a:r>
          </a:p>
        </p:txBody>
      </p:sp>
      <p:sp>
        <p:nvSpPr>
          <p:cNvPr id="4" name="Date Placeholder 3"/>
          <p:cNvSpPr>
            <a:spLocks noGrp="1"/>
          </p:cNvSpPr>
          <p:nvPr>
            <p:ph type="dt" sz="half" idx="2"/>
          </p:nvPr>
        </p:nvSpPr>
        <p:spPr>
          <a:xfrm>
            <a:off x="3070848" y="6300788"/>
            <a:ext cx="90425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955C0-41DE-4519-832E-51A05D92624B}" type="datetimeFigureOut">
              <a:rPr lang="nb-NO" smtClean="0"/>
              <a:t>08.11.2024</a:t>
            </a:fld>
            <a:endParaRPr lang="nb-NO"/>
          </a:p>
        </p:txBody>
      </p:sp>
      <p:sp>
        <p:nvSpPr>
          <p:cNvPr id="5" name="Footer Placeholder 4"/>
          <p:cNvSpPr>
            <a:spLocks noGrp="1"/>
          </p:cNvSpPr>
          <p:nvPr>
            <p:ph type="ftr" sz="quarter" idx="3"/>
          </p:nvPr>
        </p:nvSpPr>
        <p:spPr>
          <a:xfrm>
            <a:off x="4210050" y="6300788"/>
            <a:ext cx="65341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10909300" y="6300788"/>
            <a:ext cx="4445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21476-4396-495E-8480-42256029A3FD}" type="slidenum">
              <a:rPr lang="nb-NO" smtClean="0"/>
              <a:t>‹#›</a:t>
            </a:fld>
            <a:endParaRPr lang="nb-NO"/>
          </a:p>
        </p:txBody>
      </p:sp>
      <p:pic>
        <p:nvPicPr>
          <p:cNvPr id="9" name="Logo_Nynorsk" hidden="1">
            <a:extLst>
              <a:ext uri="{FF2B5EF4-FFF2-40B4-BE49-F238E27FC236}">
                <a16:creationId xmlns:a16="http://schemas.microsoft.com/office/drawing/2014/main" id="{62EF5CD4-249F-47B8-A5C6-E57B8F34E9E5}"/>
              </a:ext>
            </a:extLst>
          </p:cNvPr>
          <p:cNvPicPr>
            <a:picLocks noChangeAspect="1"/>
          </p:cNvPicPr>
          <p:nvPr userDrawn="1"/>
        </p:nvPicPr>
        <p:blipFill>
          <a:blip r:embed="rId64" cstate="hqprint">
            <a:extLst>
              <a:ext uri="{28A0092B-C50C-407E-A947-70E740481C1C}">
                <a14:useLocalDpi xmlns:a14="http://schemas.microsoft.com/office/drawing/2010/main"/>
              </a:ext>
            </a:extLst>
          </a:blip>
          <a:stretch>
            <a:fillRect/>
          </a:stretch>
        </p:blipFill>
        <p:spPr>
          <a:xfrm>
            <a:off x="378047" y="6300788"/>
            <a:ext cx="2446757" cy="331200"/>
          </a:xfrm>
          <a:prstGeom prst="rect">
            <a:avLst/>
          </a:prstGeom>
        </p:spPr>
      </p:pic>
      <p:pic>
        <p:nvPicPr>
          <p:cNvPr id="12" name="Logo_Bokmal">
            <a:extLst>
              <a:ext uri="{FF2B5EF4-FFF2-40B4-BE49-F238E27FC236}">
                <a16:creationId xmlns:a16="http://schemas.microsoft.com/office/drawing/2014/main" id="{6603A225-F450-4040-99B0-0A05697C63E9}"/>
              </a:ext>
            </a:extLst>
          </p:cNvPr>
          <p:cNvPicPr>
            <a:picLocks noChangeAspect="1"/>
          </p:cNvPicPr>
          <p:nvPr userDrawn="1"/>
        </p:nvPicPr>
        <p:blipFill>
          <a:blip r:embed="rId65" cstate="hqprint">
            <a:extLst>
              <a:ext uri="{28A0092B-C50C-407E-A947-70E740481C1C}">
                <a14:useLocalDpi xmlns:a14="http://schemas.microsoft.com/office/drawing/2010/main"/>
              </a:ext>
            </a:extLst>
          </a:blip>
          <a:stretch>
            <a:fillRect/>
          </a:stretch>
        </p:blipFill>
        <p:spPr>
          <a:xfrm>
            <a:off x="378047" y="6300788"/>
            <a:ext cx="2436122" cy="331200"/>
          </a:xfrm>
          <a:prstGeom prst="rect">
            <a:avLst/>
          </a:prstGeom>
        </p:spPr>
      </p:pic>
      <p:pic>
        <p:nvPicPr>
          <p:cNvPr id="15" name="Logo_Engelsk" hidden="1">
            <a:extLst>
              <a:ext uri="{FF2B5EF4-FFF2-40B4-BE49-F238E27FC236}">
                <a16:creationId xmlns:a16="http://schemas.microsoft.com/office/drawing/2014/main" id="{059CBF14-B6D9-46F2-A0A2-30AF189F7334}"/>
              </a:ext>
            </a:extLst>
          </p:cNvPr>
          <p:cNvPicPr>
            <a:picLocks noChangeAspect="1"/>
          </p:cNvPicPr>
          <p:nvPr userDrawn="1"/>
        </p:nvPicPr>
        <p:blipFill>
          <a:blip r:embed="rId66" cstate="hqprint">
            <a:extLst>
              <a:ext uri="{28A0092B-C50C-407E-A947-70E740481C1C}">
                <a14:useLocalDpi xmlns:a14="http://schemas.microsoft.com/office/drawing/2010/main"/>
              </a:ext>
            </a:extLst>
          </a:blip>
          <a:stretch>
            <a:fillRect/>
          </a:stretch>
        </p:blipFill>
        <p:spPr>
          <a:xfrm>
            <a:off x="378047" y="6300788"/>
            <a:ext cx="2457851" cy="331200"/>
          </a:xfrm>
          <a:prstGeom prst="rect">
            <a:avLst/>
          </a:prstGeom>
        </p:spPr>
      </p:pic>
    </p:spTree>
    <p:extLst>
      <p:ext uri="{BB962C8B-B14F-4D97-AF65-F5344CB8AC3E}">
        <p14:creationId xmlns:p14="http://schemas.microsoft.com/office/powerpoint/2010/main" val="407173809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27" r:id="rId3"/>
    <p:sldLayoutId id="2147483728" r:id="rId4"/>
    <p:sldLayoutId id="2147483719" r:id="rId5"/>
    <p:sldLayoutId id="2147483720" r:id="rId6"/>
    <p:sldLayoutId id="2147483711" r:id="rId7"/>
    <p:sldLayoutId id="2147483712" r:id="rId8"/>
    <p:sldLayoutId id="2147483681" r:id="rId9"/>
    <p:sldLayoutId id="2147483682" r:id="rId10"/>
    <p:sldLayoutId id="2147483683" r:id="rId11"/>
    <p:sldLayoutId id="2147483684" r:id="rId12"/>
    <p:sldLayoutId id="2147483737" r:id="rId13"/>
    <p:sldLayoutId id="2147483729" r:id="rId14"/>
    <p:sldLayoutId id="2147483721" r:id="rId15"/>
    <p:sldLayoutId id="2147483713"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 id="2147483738" r:id="rId27"/>
    <p:sldLayoutId id="2147483730" r:id="rId28"/>
    <p:sldLayoutId id="2147483722" r:id="rId29"/>
    <p:sldLayoutId id="2147483714" r:id="rId30"/>
    <p:sldLayoutId id="2147483695" r:id="rId31"/>
    <p:sldLayoutId id="2147483696" r:id="rId32"/>
    <p:sldLayoutId id="2147483697" r:id="rId33"/>
    <p:sldLayoutId id="2147483709" r:id="rId34"/>
    <p:sldLayoutId id="2147483710" r:id="rId35"/>
    <p:sldLayoutId id="2147483698" r:id="rId36"/>
    <p:sldLayoutId id="2147483699" r:id="rId37"/>
    <p:sldLayoutId id="2147483700" r:id="rId38"/>
    <p:sldLayoutId id="2147483701" r:id="rId39"/>
    <p:sldLayoutId id="2147483702" r:id="rId40"/>
    <p:sldLayoutId id="2147483739" r:id="rId41"/>
    <p:sldLayoutId id="2147483731" r:id="rId42"/>
    <p:sldLayoutId id="2147483723" r:id="rId43"/>
    <p:sldLayoutId id="2147483715" r:id="rId44"/>
    <p:sldLayoutId id="2147483703" r:id="rId45"/>
    <p:sldLayoutId id="2147483704" r:id="rId46"/>
    <p:sldLayoutId id="2147483740" r:id="rId47"/>
    <p:sldLayoutId id="2147483732" r:id="rId48"/>
    <p:sldLayoutId id="2147483724" r:id="rId49"/>
    <p:sldLayoutId id="2147483716" r:id="rId50"/>
    <p:sldLayoutId id="2147483705" r:id="rId51"/>
    <p:sldLayoutId id="2147483706" r:id="rId52"/>
    <p:sldLayoutId id="2147483741" r:id="rId53"/>
    <p:sldLayoutId id="2147483742" r:id="rId54"/>
    <p:sldLayoutId id="2147483733" r:id="rId55"/>
    <p:sldLayoutId id="2147483734" r:id="rId56"/>
    <p:sldLayoutId id="2147483725" r:id="rId57"/>
    <p:sldLayoutId id="2147483726" r:id="rId58"/>
    <p:sldLayoutId id="2147483717" r:id="rId59"/>
    <p:sldLayoutId id="2147483718" r:id="rId60"/>
    <p:sldLayoutId id="2147483707" r:id="rId61"/>
    <p:sldLayoutId id="2147483708" r:id="rId62"/>
  </p:sldLayoutIdLst>
  <p:txStyles>
    <p:titleStyle>
      <a:lvl1pPr algn="l" defTabSz="914446" rtl="0" eaLnBrk="1" latinLnBrk="0" hangingPunct="1">
        <a:lnSpc>
          <a:spcPct val="90000"/>
        </a:lnSpc>
        <a:spcBef>
          <a:spcPct val="0"/>
        </a:spcBef>
        <a:buNone/>
        <a:defRPr sz="4501" kern="1200">
          <a:solidFill>
            <a:schemeClr val="tx1"/>
          </a:solidFill>
          <a:latin typeface="+mj-lt"/>
          <a:ea typeface="+mj-ea"/>
          <a:cs typeface="+mj-cs"/>
        </a:defRPr>
      </a:lvl1pPr>
    </p:titleStyle>
    <p:bodyStyle>
      <a:lvl1pPr marL="171484" indent="-171484" algn="l" defTabSz="914446" rtl="0" eaLnBrk="1" latinLnBrk="0" hangingPunct="1">
        <a:lnSpc>
          <a:spcPct val="125000"/>
        </a:lnSpc>
        <a:spcBef>
          <a:spcPts val="1450"/>
        </a:spcBef>
        <a:buFont typeface="Arial" panose="020B0604020202020204" pitchFamily="34" charset="0"/>
        <a:buChar char="•"/>
        <a:defRPr sz="1400" kern="1200">
          <a:solidFill>
            <a:schemeClr val="tx1"/>
          </a:solidFill>
          <a:latin typeface="+mn-lt"/>
          <a:ea typeface="+mn-ea"/>
          <a:cs typeface="+mn-cs"/>
        </a:defRPr>
      </a:lvl1pPr>
      <a:lvl2pPr marL="685834" indent="-228611" algn="l" defTabSz="914446"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57" indent="-228611" algn="l" defTabSz="914446"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80" indent="-228611" algn="l" defTabSz="914446"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4pPr>
      <a:lvl5pPr marL="2057503" indent="-228611" algn="l" defTabSz="914446" rtl="0" eaLnBrk="1" latinLnBrk="0" hangingPunct="1">
        <a:lnSpc>
          <a:spcPct val="125000"/>
        </a:lnSpc>
        <a:spcBef>
          <a:spcPts val="500"/>
        </a:spcBef>
        <a:buFont typeface="Arial" panose="020B0604020202020204" pitchFamily="34" charset="0"/>
        <a:buChar char="•"/>
        <a:defRPr sz="14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55.png"/><Relationship Id="rId4" Type="http://schemas.openxmlformats.org/officeDocument/2006/relationships/hyperlink" Target="https://www.publicdomainpictures.net/view-image.php?image=13818&amp;picture=backgroun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57.jpeg"/></Relationships>
</file>

<file path=ppt/slides/_rels/slide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58.jpeg"/></Relationships>
</file>

<file path=ppt/slides/_rels/slide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60.png"/></Relationships>
</file>

<file path=ppt/slides/_rels/slide7.xml.rels><?xml version="1.0" encoding="UTF-8" standalone="yes"?>
<Relationships xmlns="http://schemas.openxmlformats.org/package/2006/relationships"><Relationship Id="rId3" Type="http://schemas.openxmlformats.org/officeDocument/2006/relationships/hyperlink" Target="https://hkdir.no/en/guidelines-and-tools-for-responsible-international-knowledge-cooperation/general-advice-for-academic-communities" TargetMode="External"/><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hyperlink" Target="https://hkdir.no/en/guidelines-and-tools-for-responsible-international-knowledge-cooperation/general-advice-for-academic-communities"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1.png"/><Relationship Id="rId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B7B0E-4E40-4C34-9B22-CD9FA2C6A8B4}"/>
              </a:ext>
            </a:extLst>
          </p:cNvPr>
          <p:cNvSpPr>
            <a:spLocks noGrp="1"/>
          </p:cNvSpPr>
          <p:nvPr>
            <p:ph type="ctrTitle"/>
          </p:nvPr>
        </p:nvSpPr>
        <p:spPr>
          <a:xfrm>
            <a:off x="5322137" y="3970101"/>
            <a:ext cx="6088750" cy="1807556"/>
          </a:xfrm>
        </p:spPr>
        <p:txBody>
          <a:bodyPr anchor="b">
            <a:normAutofit fontScale="90000"/>
          </a:bodyPr>
          <a:lstStyle/>
          <a:p>
            <a:r>
              <a:rPr lang="nb-NO" sz="4200"/>
              <a:t>Guidelines and </a:t>
            </a:r>
            <a:r>
              <a:rPr lang="nb-NO" sz="4200" err="1"/>
              <a:t>tools</a:t>
            </a:r>
            <a:r>
              <a:rPr lang="nb-NO" sz="4200"/>
              <a:t> for </a:t>
            </a:r>
            <a:r>
              <a:rPr lang="nb-NO" sz="4200" err="1"/>
              <a:t>responsible</a:t>
            </a:r>
            <a:r>
              <a:rPr lang="nb-NO" sz="4200"/>
              <a:t> </a:t>
            </a:r>
            <a:r>
              <a:rPr lang="nb-NO" sz="4200" err="1"/>
              <a:t>international</a:t>
            </a:r>
            <a:r>
              <a:rPr lang="nb-NO" sz="4200"/>
              <a:t> </a:t>
            </a:r>
            <a:r>
              <a:rPr lang="nb-NO" sz="4200" err="1"/>
              <a:t>cooperation</a:t>
            </a:r>
            <a:endParaRPr lang="nb-NO" sz="4200"/>
          </a:p>
        </p:txBody>
      </p:sp>
      <p:sp>
        <p:nvSpPr>
          <p:cNvPr id="3" name="Subtitle 2">
            <a:extLst>
              <a:ext uri="{FF2B5EF4-FFF2-40B4-BE49-F238E27FC236}">
                <a16:creationId xmlns:a16="http://schemas.microsoft.com/office/drawing/2014/main" id="{31CEEEAD-8EAE-47FB-8DBD-8B4F1A0D2900}"/>
              </a:ext>
            </a:extLst>
          </p:cNvPr>
          <p:cNvSpPr>
            <a:spLocks noGrp="1"/>
          </p:cNvSpPr>
          <p:nvPr>
            <p:ph type="subTitle" idx="1"/>
          </p:nvPr>
        </p:nvSpPr>
        <p:spPr>
          <a:xfrm>
            <a:off x="5264459" y="5905500"/>
            <a:ext cx="6204106" cy="649412"/>
          </a:xfrm>
        </p:spPr>
        <p:txBody>
          <a:bodyPr vert="horz" lIns="0" tIns="0" rIns="0" bIns="0" rtlCol="0">
            <a:normAutofit/>
          </a:bodyPr>
          <a:lstStyle/>
          <a:p>
            <a:r>
              <a:rPr lang="nb-NO" b="1"/>
              <a:t>A </a:t>
            </a:r>
            <a:r>
              <a:rPr lang="nb-NO" b="1" err="1"/>
              <a:t>short</a:t>
            </a:r>
            <a:r>
              <a:rPr lang="nb-NO" b="1"/>
              <a:t> </a:t>
            </a:r>
            <a:r>
              <a:rPr lang="nb-NO" b="1" err="1"/>
              <a:t>introduction</a:t>
            </a:r>
            <a:r>
              <a:rPr lang="nb-NO" b="1"/>
              <a:t> to </a:t>
            </a:r>
            <a:r>
              <a:rPr lang="nb-NO" b="1" err="1"/>
              <a:t>regulations</a:t>
            </a:r>
            <a:r>
              <a:rPr lang="nb-NO" b="1"/>
              <a:t> and </a:t>
            </a:r>
            <a:r>
              <a:rPr lang="nb-NO" b="1" err="1"/>
              <a:t>resources</a:t>
            </a:r>
            <a:endParaRPr lang="nb-NO" b="1"/>
          </a:p>
        </p:txBody>
      </p:sp>
      <p:pic>
        <p:nvPicPr>
          <p:cNvPr id="22" name="Picture Placeholder 21" descr="Background pattern&#10;&#10;Description automatically generated">
            <a:extLst>
              <a:ext uri="{FF2B5EF4-FFF2-40B4-BE49-F238E27FC236}">
                <a16:creationId xmlns:a16="http://schemas.microsoft.com/office/drawing/2014/main" id="{D55C77F0-F2C8-4426-BB7E-0CD217096DB9}"/>
              </a:ext>
            </a:extLst>
          </p:cNvPr>
          <p:cNvPicPr>
            <a:picLocks noGrp="1" noChangeAspect="1"/>
          </p:cNvPicPr>
          <p:nvPr>
            <p:ph type="pic" sz="quarter" idx="10"/>
          </p:nvPr>
        </p:nvPicPr>
        <p:blipFill rotWithShape="1">
          <a:blip r:embed="rId3" cstate="hqprint">
            <a:extLst>
              <a:ext uri="{28A0092B-C50C-407E-A947-70E740481C1C}">
                <a14:useLocalDpi xmlns:a14="http://schemas.microsoft.com/office/drawing/2010/main"/>
              </a:ext>
              <a:ext uri="{837473B0-CC2E-450A-ABE3-18F120FF3D39}">
                <a1611:picAttrSrcUrl xmlns:a1611="http://schemas.microsoft.com/office/drawing/2016/11/main" r:id="rId4"/>
              </a:ext>
            </a:extLst>
          </a:blip>
          <a:srcRect r="-1"/>
          <a:stretch/>
        </p:blipFill>
        <p:spPr>
          <a:xfrm>
            <a:off x="4770329" y="1"/>
            <a:ext cx="7421671" cy="3429000"/>
          </a:xfrm>
          <a:noFill/>
        </p:spPr>
      </p:pic>
      <p:pic>
        <p:nvPicPr>
          <p:cNvPr id="24" name="Picture 23" descr="Shape&#10;&#10;Description automatically generated with medium confidence">
            <a:extLst>
              <a:ext uri="{FF2B5EF4-FFF2-40B4-BE49-F238E27FC236}">
                <a16:creationId xmlns:a16="http://schemas.microsoft.com/office/drawing/2014/main" id="{5B0197BB-5AA5-4CC3-A28F-1BE8F16E12C8}"/>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99496" y="4221417"/>
            <a:ext cx="3879541" cy="1304925"/>
          </a:xfrm>
          <a:prstGeom prst="rect">
            <a:avLst/>
          </a:prstGeom>
        </p:spPr>
      </p:pic>
    </p:spTree>
    <p:extLst>
      <p:ext uri="{BB962C8B-B14F-4D97-AF65-F5344CB8AC3E}">
        <p14:creationId xmlns:p14="http://schemas.microsoft.com/office/powerpoint/2010/main" val="2561374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15AC0BF-4622-A5DB-03FD-30D03A68CBCB}"/>
              </a:ext>
            </a:extLst>
          </p:cNvPr>
          <p:cNvSpPr>
            <a:spLocks noGrp="1"/>
          </p:cNvSpPr>
          <p:nvPr>
            <p:ph type="title"/>
          </p:nvPr>
        </p:nvSpPr>
        <p:spPr>
          <a:xfrm>
            <a:off x="838201" y="597175"/>
            <a:ext cx="5905410" cy="1159705"/>
          </a:xfrm>
        </p:spPr>
        <p:txBody>
          <a:bodyPr/>
          <a:lstStyle/>
          <a:p>
            <a:r>
              <a:rPr lang="nb-NO" err="1"/>
              <a:t>Background</a:t>
            </a:r>
            <a:r>
              <a:rPr lang="nb-NO"/>
              <a:t> for </a:t>
            </a:r>
            <a:r>
              <a:rPr lang="nb-NO" err="1"/>
              <a:t>the</a:t>
            </a:r>
            <a:r>
              <a:rPr lang="nb-NO"/>
              <a:t> </a:t>
            </a:r>
            <a:r>
              <a:rPr lang="nb-NO" err="1"/>
              <a:t>development</a:t>
            </a:r>
            <a:r>
              <a:rPr lang="nb-NO"/>
              <a:t> of guidelines</a:t>
            </a:r>
          </a:p>
        </p:txBody>
      </p:sp>
      <p:sp>
        <p:nvSpPr>
          <p:cNvPr id="3" name="Plassholder for innhold 2">
            <a:extLst>
              <a:ext uri="{FF2B5EF4-FFF2-40B4-BE49-F238E27FC236}">
                <a16:creationId xmlns:a16="http://schemas.microsoft.com/office/drawing/2014/main" id="{D4F85A6A-9124-2C5E-B249-58A45C38A9D8}"/>
              </a:ext>
            </a:extLst>
          </p:cNvPr>
          <p:cNvSpPr>
            <a:spLocks noGrp="1"/>
          </p:cNvSpPr>
          <p:nvPr>
            <p:ph sz="half" idx="1"/>
          </p:nvPr>
        </p:nvSpPr>
        <p:spPr>
          <a:xfrm>
            <a:off x="452063" y="1571980"/>
            <a:ext cx="5138304" cy="4326627"/>
          </a:xfrm>
        </p:spPr>
        <p:txBody>
          <a:bodyPr vert="horz" lIns="0" tIns="0" rIns="0" bIns="0" rtlCol="0" anchor="t">
            <a:noAutofit/>
          </a:bodyPr>
          <a:lstStyle/>
          <a:p>
            <a:pPr marL="0" indent="0">
              <a:buNone/>
            </a:pPr>
            <a:endParaRPr lang="nb-NO">
              <a:cs typeface="Poppins"/>
            </a:endParaRPr>
          </a:p>
          <a:p>
            <a:pPr marL="171450" indent="-171450"/>
            <a:r>
              <a:rPr lang="en-US" dirty="0"/>
              <a:t>National threat assessments point to the knowledge sector as a target for foreign intelligence and influence</a:t>
            </a:r>
            <a:endParaRPr lang="en-US" dirty="0">
              <a:cs typeface="Poppins"/>
            </a:endParaRPr>
          </a:p>
          <a:p>
            <a:pPr marL="171450" indent="-171450"/>
            <a:r>
              <a:rPr lang="en-US" dirty="0"/>
              <a:t>International concern in the fields of research and higher education regarding reciprocity, integrity, research integrity, and academic freedom</a:t>
            </a:r>
            <a:endParaRPr lang="en-US" dirty="0">
              <a:cs typeface="Poppins"/>
            </a:endParaRPr>
          </a:p>
          <a:p>
            <a:pPr marL="171450" indent="-171450"/>
            <a:r>
              <a:rPr lang="en-US" dirty="0"/>
              <a:t>In 2022 the Ministry of Education gave HK-</a:t>
            </a:r>
            <a:r>
              <a:rPr lang="en-US" dirty="0" err="1"/>
              <a:t>dir</a:t>
            </a:r>
            <a:r>
              <a:rPr lang="en-US" dirty="0"/>
              <a:t> and the RCN the task of developing guidelines for responsible international cooperation</a:t>
            </a:r>
            <a:endParaRPr lang="en-US" dirty="0">
              <a:cs typeface="Poppins"/>
            </a:endParaRPr>
          </a:p>
          <a:p>
            <a:pPr marL="171450" indent="-171450"/>
            <a:r>
              <a:rPr lang="en-US" dirty="0"/>
              <a:t>The development of guidelines for responsible international cooperation is based on similar work in the EU and OECD, Sweden, the Netherlands, Denmark, and others</a:t>
            </a:r>
            <a:endParaRPr lang="nb-NO" dirty="0">
              <a:cs typeface="Poppins"/>
            </a:endParaRPr>
          </a:p>
        </p:txBody>
      </p:sp>
      <p:pic>
        <p:nvPicPr>
          <p:cNvPr id="5" name="Picture 5" descr="Shape&#10;&#10;Description automatically generated with medium confidence">
            <a:extLst>
              <a:ext uri="{FF2B5EF4-FFF2-40B4-BE49-F238E27FC236}">
                <a16:creationId xmlns:a16="http://schemas.microsoft.com/office/drawing/2014/main" id="{185C5727-2AAC-C431-EF3C-F4B37EEC097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041268" y="6072027"/>
            <a:ext cx="2558148" cy="754077"/>
          </a:xfrm>
          <a:prstGeom prst="rect">
            <a:avLst/>
          </a:prstGeom>
        </p:spPr>
      </p:pic>
      <p:pic>
        <p:nvPicPr>
          <p:cNvPr id="6" name="Picture Placeholder 6" descr="Red chaotic lines with blue dots">
            <a:extLst>
              <a:ext uri="{FF2B5EF4-FFF2-40B4-BE49-F238E27FC236}">
                <a16:creationId xmlns:a16="http://schemas.microsoft.com/office/drawing/2014/main" id="{2F8615F4-D4AD-293C-A852-45615B97C493}"/>
              </a:ext>
            </a:extLst>
          </p:cNvPr>
          <p:cNvPicPr>
            <a:picLocks noGrp="1" noChangeAspect="1"/>
          </p:cNvPicPr>
          <p:nvPr>
            <p:ph type="pic" sz="quarter" idx="10"/>
          </p:nvPr>
        </p:nvPicPr>
        <p:blipFill>
          <a:blip r:embed="rId4" cstate="hqprint">
            <a:extLst>
              <a:ext uri="{28A0092B-C50C-407E-A947-70E740481C1C}">
                <a14:useLocalDpi xmlns:a14="http://schemas.microsoft.com/office/drawing/2010/main"/>
              </a:ext>
            </a:extLst>
          </a:blip>
          <a:srcRect l="3720" r="3720"/>
          <a:stretch>
            <a:fillRect/>
          </a:stretch>
        </p:blipFill>
        <p:spPr>
          <a:xfrm>
            <a:off x="6743611" y="50586"/>
            <a:ext cx="5280025" cy="6483350"/>
          </a:xfrm>
          <a:prstGeom prst="rect">
            <a:avLst/>
          </a:prstGeom>
        </p:spPr>
      </p:pic>
    </p:spTree>
    <p:extLst>
      <p:ext uri="{BB962C8B-B14F-4D97-AF65-F5344CB8AC3E}">
        <p14:creationId xmlns:p14="http://schemas.microsoft.com/office/powerpoint/2010/main" val="1601172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642750C8-5A28-7B12-BC2A-1E390C848C50}"/>
              </a:ext>
            </a:extLst>
          </p:cNvPr>
          <p:cNvSpPr>
            <a:spLocks noGrp="1"/>
          </p:cNvSpPr>
          <p:nvPr>
            <p:ph type="pic" sz="quarter" idx="10"/>
          </p:nvPr>
        </p:nvSpPr>
        <p:spPr/>
        <p:txBody>
          <a:bodyPr/>
          <a:lstStyle/>
          <a:p>
            <a:endParaRPr lang="nb-NO"/>
          </a:p>
        </p:txBody>
      </p:sp>
      <p:sp>
        <p:nvSpPr>
          <p:cNvPr id="3" name="Tittel 2">
            <a:extLst>
              <a:ext uri="{FF2B5EF4-FFF2-40B4-BE49-F238E27FC236}">
                <a16:creationId xmlns:a16="http://schemas.microsoft.com/office/drawing/2014/main" id="{68BFA461-D393-4C06-4A58-A5094B344221}"/>
              </a:ext>
            </a:extLst>
          </p:cNvPr>
          <p:cNvSpPr>
            <a:spLocks noGrp="1"/>
          </p:cNvSpPr>
          <p:nvPr>
            <p:ph type="title"/>
          </p:nvPr>
        </p:nvSpPr>
        <p:spPr>
          <a:xfrm>
            <a:off x="838199" y="505158"/>
            <a:ext cx="4828675" cy="1144660"/>
          </a:xfrm>
        </p:spPr>
        <p:txBody>
          <a:bodyPr/>
          <a:lstStyle/>
          <a:p>
            <a:r>
              <a:rPr lang="nb-NO" err="1"/>
              <a:t>Defining</a:t>
            </a:r>
            <a:r>
              <a:rPr lang="nb-NO"/>
              <a:t> «</a:t>
            </a:r>
            <a:r>
              <a:rPr lang="nb-NO" err="1"/>
              <a:t>responsibility</a:t>
            </a:r>
            <a:r>
              <a:rPr lang="nb-NO"/>
              <a:t>»</a:t>
            </a:r>
          </a:p>
        </p:txBody>
      </p:sp>
      <p:sp>
        <p:nvSpPr>
          <p:cNvPr id="4" name="Plassholder for innhold 3">
            <a:extLst>
              <a:ext uri="{FF2B5EF4-FFF2-40B4-BE49-F238E27FC236}">
                <a16:creationId xmlns:a16="http://schemas.microsoft.com/office/drawing/2014/main" id="{D33B9D46-89FA-6BDF-CDA9-52FD11E26355}"/>
              </a:ext>
            </a:extLst>
          </p:cNvPr>
          <p:cNvSpPr>
            <a:spLocks noGrp="1"/>
          </p:cNvSpPr>
          <p:nvPr>
            <p:ph sz="half" idx="1"/>
          </p:nvPr>
        </p:nvSpPr>
        <p:spPr>
          <a:xfrm>
            <a:off x="705852" y="2012256"/>
            <a:ext cx="6925871" cy="3845811"/>
          </a:xfrm>
        </p:spPr>
        <p:txBody>
          <a:bodyPr/>
          <a:lstStyle/>
          <a:p>
            <a:endParaRPr lang="en-US" sz="1600"/>
          </a:p>
          <a:p>
            <a:r>
              <a:rPr lang="en-US" sz="1600"/>
              <a:t>"‘(...) taking into account academic values and national interests, including security interests, when entering into international cooperation.’ (Responsibility in the Panorama strategy)</a:t>
            </a:r>
          </a:p>
          <a:p>
            <a:r>
              <a:rPr lang="en-US" sz="1600" b="1"/>
              <a:t>Academic values </a:t>
            </a:r>
            <a:r>
              <a:rPr lang="en-US" sz="1600"/>
              <a:t>refer to the autonomy of universities and colleges, academic freedom, and research ethics.</a:t>
            </a:r>
          </a:p>
          <a:p>
            <a:r>
              <a:rPr lang="en-US" sz="1600" b="1"/>
              <a:t>National security interests </a:t>
            </a:r>
            <a:r>
              <a:rPr lang="en-US" sz="1600"/>
              <a:t>concern the country's sovereignty, territorial integrity, and democratic form of government."</a:t>
            </a:r>
            <a:endParaRPr lang="nb-NO" sz="1600" b="0" i="0">
              <a:solidFill>
                <a:srgbClr val="000000"/>
              </a:solidFill>
              <a:effectLst/>
            </a:endParaRPr>
          </a:p>
        </p:txBody>
      </p:sp>
      <p:pic>
        <p:nvPicPr>
          <p:cNvPr id="5" name="Picture 5" descr="Shape&#10;&#10;Description automatically generated with medium confidence">
            <a:extLst>
              <a:ext uri="{FF2B5EF4-FFF2-40B4-BE49-F238E27FC236}">
                <a16:creationId xmlns:a16="http://schemas.microsoft.com/office/drawing/2014/main" id="{9C84813E-BF1E-EB41-620A-FACFB10231E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098180" y="6058940"/>
            <a:ext cx="2869483" cy="965181"/>
          </a:xfrm>
          <a:prstGeom prst="rect">
            <a:avLst/>
          </a:prstGeom>
        </p:spPr>
      </p:pic>
    </p:spTree>
    <p:extLst>
      <p:ext uri="{BB962C8B-B14F-4D97-AF65-F5344CB8AC3E}">
        <p14:creationId xmlns:p14="http://schemas.microsoft.com/office/powerpoint/2010/main" val="1042119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305771-7D69-5D29-7183-E161512E0202}"/>
              </a:ext>
            </a:extLst>
          </p:cNvPr>
          <p:cNvSpPr>
            <a:spLocks noGrp="1"/>
          </p:cNvSpPr>
          <p:nvPr>
            <p:ph type="title"/>
          </p:nvPr>
        </p:nvSpPr>
        <p:spPr>
          <a:xfrm>
            <a:off x="1207911" y="1038089"/>
            <a:ext cx="8511822" cy="835868"/>
          </a:xfrm>
        </p:spPr>
        <p:txBody>
          <a:bodyPr/>
          <a:lstStyle/>
          <a:p>
            <a:pPr>
              <a:lnSpc>
                <a:spcPct val="107000"/>
              </a:lnSpc>
              <a:spcAft>
                <a:spcPts val="800"/>
              </a:spcAft>
            </a:pPr>
            <a:r>
              <a:rPr lang="en-US" sz="4000" b="1" kern="100">
                <a:effectLst/>
                <a:latin typeface="Calibri" panose="020F0502020204030204" pitchFamily="34" charset="0"/>
                <a:ea typeface="Calibri" panose="020F0502020204030204" pitchFamily="34" charset="0"/>
                <a:cs typeface="Times New Roman" panose="02020603050405020304" pitchFamily="18" charset="0"/>
              </a:rPr>
              <a:t>Basic structure</a:t>
            </a:r>
            <a:endParaRPr lang="nb-NO" sz="4000" b="1"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ssholder for innhold 2">
            <a:extLst>
              <a:ext uri="{FF2B5EF4-FFF2-40B4-BE49-F238E27FC236}">
                <a16:creationId xmlns:a16="http://schemas.microsoft.com/office/drawing/2014/main" id="{088E9646-0F4D-3DAD-06B6-EA8E02B04346}"/>
              </a:ext>
            </a:extLst>
          </p:cNvPr>
          <p:cNvSpPr>
            <a:spLocks noGrp="1"/>
          </p:cNvSpPr>
          <p:nvPr>
            <p:ph sz="quarter" idx="13"/>
          </p:nvPr>
        </p:nvSpPr>
        <p:spPr>
          <a:xfrm>
            <a:off x="1603021" y="2077156"/>
            <a:ext cx="8116712" cy="3742757"/>
          </a:xfrm>
        </p:spPr>
        <p:txBody>
          <a:bodyPr vert="horz" lIns="0" tIns="0" rIns="0" bIns="0" rtlCol="0" anchor="t">
            <a:noAutofit/>
          </a:bodyPr>
          <a:lstStyle/>
          <a:p>
            <a:pPr marL="0" indent="0">
              <a:buNone/>
            </a:pPr>
            <a:r>
              <a:rPr lang="nb-NO" sz="2000" i="1" dirty="0"/>
              <a:t> </a:t>
            </a:r>
          </a:p>
          <a:p>
            <a:pPr marL="0" indent="0">
              <a:buNone/>
            </a:pPr>
            <a:r>
              <a:rPr lang="en-US" sz="2000" b="1" dirty="0"/>
              <a:t>The guidelines are:</a:t>
            </a:r>
            <a:endParaRPr lang="en-US" sz="2000"/>
          </a:p>
          <a:p>
            <a:pPr marL="171450" indent="-171450"/>
            <a:r>
              <a:rPr lang="en-US" sz="1600" dirty="0"/>
              <a:t>Thematically organized</a:t>
            </a:r>
            <a:endParaRPr lang="en-US" sz="1600" dirty="0">
              <a:cs typeface="Poppins"/>
            </a:endParaRPr>
          </a:p>
          <a:p>
            <a:pPr marL="171450" indent="-171450"/>
            <a:r>
              <a:rPr lang="en-US" sz="1600" dirty="0"/>
              <a:t>Target group-oriented (Management/administration and faculty)</a:t>
            </a:r>
            <a:endParaRPr lang="en-US" sz="1600" dirty="0">
              <a:cs typeface="Poppins"/>
            </a:endParaRPr>
          </a:p>
          <a:p>
            <a:pPr marL="171450" indent="-171450"/>
            <a:r>
              <a:rPr lang="en-US" sz="1600" dirty="0"/>
              <a:t>Web portal and report</a:t>
            </a:r>
            <a:endParaRPr lang="en-US" sz="1600" dirty="0">
              <a:cs typeface="Poppins"/>
            </a:endParaRPr>
          </a:p>
          <a:p>
            <a:pPr marL="171450" indent="-171450"/>
            <a:r>
              <a:rPr lang="en-US" sz="1600" dirty="0"/>
              <a:t>In Norwegian and English</a:t>
            </a:r>
            <a:endParaRPr lang="en-US" sz="1600" dirty="0">
              <a:cs typeface="Poppins"/>
            </a:endParaRPr>
          </a:p>
        </p:txBody>
      </p:sp>
      <p:pic>
        <p:nvPicPr>
          <p:cNvPr id="4" name="Picture 5" descr="Shape&#10;&#10;Description automatically generated with medium confidence">
            <a:extLst>
              <a:ext uri="{FF2B5EF4-FFF2-40B4-BE49-F238E27FC236}">
                <a16:creationId xmlns:a16="http://schemas.microsoft.com/office/drawing/2014/main" id="{272D730A-E149-7EE5-EEB4-09EF8B03D02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005173" y="5972175"/>
            <a:ext cx="2707408" cy="910666"/>
          </a:xfrm>
          <a:prstGeom prst="rect">
            <a:avLst/>
          </a:prstGeom>
        </p:spPr>
      </p:pic>
    </p:spTree>
    <p:extLst>
      <p:ext uri="{BB962C8B-B14F-4D97-AF65-F5344CB8AC3E}">
        <p14:creationId xmlns:p14="http://schemas.microsoft.com/office/powerpoint/2010/main" val="3995238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tel 12">
            <a:extLst>
              <a:ext uri="{FF2B5EF4-FFF2-40B4-BE49-F238E27FC236}">
                <a16:creationId xmlns:a16="http://schemas.microsoft.com/office/drawing/2014/main" id="{A99AA51E-9D21-E29B-9C57-C27ED52FF805}"/>
              </a:ext>
            </a:extLst>
          </p:cNvPr>
          <p:cNvSpPr>
            <a:spLocks noGrp="1"/>
          </p:cNvSpPr>
          <p:nvPr>
            <p:ph type="title"/>
          </p:nvPr>
        </p:nvSpPr>
        <p:spPr>
          <a:xfrm>
            <a:off x="838201" y="703984"/>
            <a:ext cx="4752166" cy="1363807"/>
          </a:xfrm>
        </p:spPr>
        <p:txBody>
          <a:bodyPr/>
          <a:lstStyle/>
          <a:p>
            <a:r>
              <a:rPr lang="nb-NO"/>
              <a:t>How </a:t>
            </a:r>
            <a:r>
              <a:rPr lang="nb-NO" err="1"/>
              <a:t>can</a:t>
            </a:r>
            <a:r>
              <a:rPr lang="nb-NO"/>
              <a:t> </a:t>
            </a:r>
            <a:r>
              <a:rPr lang="nb-NO" err="1"/>
              <a:t>the</a:t>
            </a:r>
            <a:r>
              <a:rPr lang="nb-NO"/>
              <a:t> guidelines be used? </a:t>
            </a:r>
          </a:p>
        </p:txBody>
      </p:sp>
      <p:sp>
        <p:nvSpPr>
          <p:cNvPr id="14" name="Plassholder for innhold 13">
            <a:extLst>
              <a:ext uri="{FF2B5EF4-FFF2-40B4-BE49-F238E27FC236}">
                <a16:creationId xmlns:a16="http://schemas.microsoft.com/office/drawing/2014/main" id="{2F037EDB-C647-04D7-2B41-5606601DC68F}"/>
              </a:ext>
            </a:extLst>
          </p:cNvPr>
          <p:cNvSpPr>
            <a:spLocks noGrp="1"/>
          </p:cNvSpPr>
          <p:nvPr>
            <p:ph sz="half" idx="1"/>
          </p:nvPr>
        </p:nvSpPr>
        <p:spPr>
          <a:xfrm>
            <a:off x="752476" y="2192482"/>
            <a:ext cx="4752166" cy="3779693"/>
          </a:xfrm>
        </p:spPr>
        <p:txBody>
          <a:bodyPr/>
          <a:lstStyle/>
          <a:p>
            <a:pPr marL="0" indent="0">
              <a:buNone/>
            </a:pPr>
            <a:endParaRPr lang="nb-NO"/>
          </a:p>
          <a:p>
            <a:r>
              <a:rPr lang="en-US"/>
              <a:t>Gain an overview of laws, regulations, and institutional obligations</a:t>
            </a:r>
            <a:endParaRPr lang="nb-NO"/>
          </a:p>
          <a:p>
            <a:r>
              <a:rPr lang="en-US"/>
              <a:t>Increase awareness of risks and threats in international cooperation</a:t>
            </a:r>
            <a:endParaRPr lang="nb-NO"/>
          </a:p>
          <a:p>
            <a:r>
              <a:rPr lang="en-US"/>
              <a:t>Enhance internal procedures and support functions for international collaboration and recruitment</a:t>
            </a:r>
            <a:endParaRPr lang="nb-NO"/>
          </a:p>
          <a:p>
            <a:r>
              <a:rPr lang="en-US"/>
              <a:t>Improve planning and implementation of international knowledge cooperation</a:t>
            </a:r>
            <a:endParaRPr lang="nb-NO"/>
          </a:p>
        </p:txBody>
      </p:sp>
      <p:pic>
        <p:nvPicPr>
          <p:cNvPr id="2" name="Picture 5" descr="Shape&#10;&#10;Description automatically generated with medium confidence">
            <a:extLst>
              <a:ext uri="{FF2B5EF4-FFF2-40B4-BE49-F238E27FC236}">
                <a16:creationId xmlns:a16="http://schemas.microsoft.com/office/drawing/2014/main" id="{7761E077-475E-D012-D507-81809414A36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005173" y="5972175"/>
            <a:ext cx="2707408" cy="910666"/>
          </a:xfrm>
          <a:prstGeom prst="rect">
            <a:avLst/>
          </a:prstGeom>
        </p:spPr>
      </p:pic>
      <p:pic>
        <p:nvPicPr>
          <p:cNvPr id="1029" name="Picture 5">
            <a:extLst>
              <a:ext uri="{FF2B5EF4-FFF2-40B4-BE49-F238E27FC236}">
                <a16:creationId xmlns:a16="http://schemas.microsoft.com/office/drawing/2014/main" id="{F2DD0BF8-FAAE-9A68-57DB-26112F72EB5F}"/>
              </a:ext>
            </a:extLst>
          </p:cNvPr>
          <p:cNvPicPr>
            <a:picLocks noGrp="1" noChangeAspect="1" noChangeArrowheads="1"/>
          </p:cNvPicPr>
          <p:nvPr>
            <p:ph type="pic" sz="quarter" idx="10"/>
          </p:nvPr>
        </p:nvPicPr>
        <p:blipFill>
          <a:blip r:embed="rId4">
            <a:extLst>
              <a:ext uri="{28A0092B-C50C-407E-A947-70E740481C1C}">
                <a14:useLocalDpi xmlns:a14="http://schemas.microsoft.com/office/drawing/2010/main" val="0"/>
              </a:ext>
            </a:extLst>
          </a:blip>
          <a:srcRect t="6186" b="618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421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7E8F3-B9C5-4792-9F1B-BA10794E124D}"/>
              </a:ext>
            </a:extLst>
          </p:cNvPr>
          <p:cNvSpPr>
            <a:spLocks noGrp="1"/>
          </p:cNvSpPr>
          <p:nvPr>
            <p:ph type="title"/>
          </p:nvPr>
        </p:nvSpPr>
        <p:spPr>
          <a:xfrm>
            <a:off x="5993553" y="534066"/>
            <a:ext cx="4007697" cy="808960"/>
          </a:xfrm>
        </p:spPr>
        <p:txBody>
          <a:bodyPr/>
          <a:lstStyle/>
          <a:p>
            <a:r>
              <a:rPr lang="en-US" sz="3250">
                <a:cs typeface="Poppins Bold"/>
              </a:rPr>
              <a:t>The guidelines </a:t>
            </a:r>
          </a:p>
        </p:txBody>
      </p:sp>
      <p:sp>
        <p:nvSpPr>
          <p:cNvPr id="3" name="Content Placeholder 2">
            <a:extLst>
              <a:ext uri="{FF2B5EF4-FFF2-40B4-BE49-F238E27FC236}">
                <a16:creationId xmlns:a16="http://schemas.microsoft.com/office/drawing/2014/main" id="{1212ED11-57DC-4421-A3C0-E6658803EFC9}"/>
              </a:ext>
            </a:extLst>
          </p:cNvPr>
          <p:cNvSpPr>
            <a:spLocks noGrp="1"/>
          </p:cNvSpPr>
          <p:nvPr>
            <p:ph sz="half" idx="1"/>
          </p:nvPr>
        </p:nvSpPr>
        <p:spPr>
          <a:xfrm>
            <a:off x="5850679" y="1541272"/>
            <a:ext cx="5827174" cy="4901092"/>
          </a:xfrm>
        </p:spPr>
        <p:txBody>
          <a:bodyPr vert="horz" lIns="0" tIns="0" rIns="0" bIns="0" rtlCol="0" anchor="t">
            <a:noAutofit/>
          </a:bodyPr>
          <a:lstStyle/>
          <a:p>
            <a:pPr marL="171450" indent="-171450"/>
            <a:r>
              <a:rPr lang="en-US" sz="1600"/>
              <a:t>Are country-agnostic and independent of disciplines</a:t>
            </a:r>
          </a:p>
          <a:p>
            <a:pPr marL="171450" indent="-171450"/>
            <a:r>
              <a:rPr lang="en-US" sz="1600"/>
              <a:t>Provide an overview of laws and national and international regulations relevant to the knowledge sector</a:t>
            </a:r>
          </a:p>
          <a:p>
            <a:pPr marL="171450" indent="-171450"/>
            <a:r>
              <a:rPr lang="en-US" sz="1600"/>
              <a:t>Describe the responsibilities of the knowledge sector</a:t>
            </a:r>
          </a:p>
          <a:p>
            <a:pPr marL="171450" indent="-171450"/>
            <a:r>
              <a:rPr lang="en-US" sz="1600"/>
              <a:t>Outline known challenges in the thematic areas</a:t>
            </a:r>
          </a:p>
          <a:p>
            <a:pPr marL="171450" indent="-171450"/>
            <a:r>
              <a:rPr lang="en-US" sz="1600"/>
              <a:t>Include recommendations for assessments and procedures in various thematic areas for management/administration and researchers/professional environments</a:t>
            </a:r>
            <a:endParaRPr lang="en-US" sz="1600">
              <a:cs typeface="Poppins"/>
            </a:endParaRPr>
          </a:p>
          <a:p>
            <a:pPr marL="171450" indent="-171450"/>
            <a:r>
              <a:rPr lang="en-US" sz="1600"/>
              <a:t>Make available guides, reports, checklists, and templates</a:t>
            </a:r>
            <a:endParaRPr lang="en-US" sz="1600">
              <a:cs typeface="Poppins"/>
            </a:endParaRPr>
          </a:p>
          <a:p>
            <a:pPr marL="0" indent="0">
              <a:buNone/>
            </a:pPr>
            <a:endParaRPr lang="en-US" sz="1600">
              <a:cs typeface="Poppins"/>
            </a:endParaRPr>
          </a:p>
        </p:txBody>
      </p:sp>
      <p:pic>
        <p:nvPicPr>
          <p:cNvPr id="8" name="Picture Placeholder 7" descr="Mature teacher with two young women students in lab coats in chemistry lab">
            <a:extLst>
              <a:ext uri="{FF2B5EF4-FFF2-40B4-BE49-F238E27FC236}">
                <a16:creationId xmlns:a16="http://schemas.microsoft.com/office/drawing/2014/main" id="{4E270FFE-EB38-440D-94B3-F9304480B042}"/>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a:ext>
            </a:extLst>
          </a:blip>
          <a:srcRect/>
          <a:stretch>
            <a:fillRect/>
          </a:stretch>
        </p:blipFill>
        <p:spPr/>
      </p:pic>
      <p:pic>
        <p:nvPicPr>
          <p:cNvPr id="6" name="Picture 5" descr="Shape&#10;&#10;Description automatically generated with medium confidence">
            <a:extLst>
              <a:ext uri="{FF2B5EF4-FFF2-40B4-BE49-F238E27FC236}">
                <a16:creationId xmlns:a16="http://schemas.microsoft.com/office/drawing/2014/main" id="{99C5CFE1-70A7-4E16-9F70-3FE00466CB0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059295" y="6147975"/>
            <a:ext cx="2497017" cy="839898"/>
          </a:xfrm>
          <a:prstGeom prst="rect">
            <a:avLst/>
          </a:prstGeom>
        </p:spPr>
      </p:pic>
    </p:spTree>
    <p:extLst>
      <p:ext uri="{BB962C8B-B14F-4D97-AF65-F5344CB8AC3E}">
        <p14:creationId xmlns:p14="http://schemas.microsoft.com/office/powerpoint/2010/main" val="3964160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2B7000-CC56-1EEA-BDAA-CD72420B10AC}"/>
              </a:ext>
            </a:extLst>
          </p:cNvPr>
          <p:cNvSpPr>
            <a:spLocks noGrp="1"/>
          </p:cNvSpPr>
          <p:nvPr>
            <p:ph type="title"/>
          </p:nvPr>
        </p:nvSpPr>
        <p:spPr/>
        <p:txBody>
          <a:bodyPr/>
          <a:lstStyle/>
          <a:p>
            <a:r>
              <a:rPr lang="nb-NO" sz="3600">
                <a:solidFill>
                  <a:schemeClr val="bg1">
                    <a:lumMod val="95000"/>
                  </a:schemeClr>
                </a:solidFill>
                <a:hlinkClick r:id="rId3">
                  <a:extLst>
                    <a:ext uri="{A12FA001-AC4F-418D-AE19-62706E023703}">
                      <ahyp:hlinkClr xmlns:ahyp="http://schemas.microsoft.com/office/drawing/2018/hyperlinkcolor" val="tx"/>
                    </a:ext>
                  </a:extLst>
                </a:hlinkClick>
              </a:rPr>
              <a:t>Digital </a:t>
            </a:r>
            <a:r>
              <a:rPr lang="nb-NO" sz="3600" err="1">
                <a:solidFill>
                  <a:schemeClr val="bg1">
                    <a:lumMod val="95000"/>
                  </a:schemeClr>
                </a:solidFill>
                <a:hlinkClick r:id="rId3">
                  <a:extLst>
                    <a:ext uri="{A12FA001-AC4F-418D-AE19-62706E023703}">
                      <ahyp:hlinkClr xmlns:ahyp="http://schemas.microsoft.com/office/drawing/2018/hyperlinkcolor" val="tx"/>
                    </a:ext>
                  </a:extLst>
                </a:hlinkClick>
              </a:rPr>
              <a:t>tour</a:t>
            </a:r>
            <a:br>
              <a:rPr lang="nb-NO" sz="3600">
                <a:solidFill>
                  <a:schemeClr val="bg1">
                    <a:lumMod val="95000"/>
                  </a:schemeClr>
                </a:solidFill>
              </a:rPr>
            </a:br>
            <a:endParaRPr lang="nb-NO"/>
          </a:p>
        </p:txBody>
      </p:sp>
      <p:sp>
        <p:nvSpPr>
          <p:cNvPr id="3" name="Plassholder for tekst 2">
            <a:extLst>
              <a:ext uri="{FF2B5EF4-FFF2-40B4-BE49-F238E27FC236}">
                <a16:creationId xmlns:a16="http://schemas.microsoft.com/office/drawing/2014/main" id="{6BE989F5-DF5F-A8A2-B5C5-043794DAA127}"/>
              </a:ext>
            </a:extLst>
          </p:cNvPr>
          <p:cNvSpPr>
            <a:spLocks noGrp="1"/>
          </p:cNvSpPr>
          <p:nvPr>
            <p:ph type="body" idx="1"/>
          </p:nvPr>
        </p:nvSpPr>
        <p:spPr>
          <a:xfrm>
            <a:off x="781765" y="2239906"/>
            <a:ext cx="2550981" cy="2119524"/>
          </a:xfrm>
        </p:spPr>
        <p:txBody>
          <a:bodyPr/>
          <a:lstStyle/>
          <a:p>
            <a:endParaRPr lang="nb-NO" sz="2400">
              <a:solidFill>
                <a:schemeClr val="bg1">
                  <a:lumMod val="95000"/>
                </a:schemeClr>
              </a:solidFill>
            </a:endParaRPr>
          </a:p>
        </p:txBody>
      </p:sp>
      <p:sp>
        <p:nvSpPr>
          <p:cNvPr id="5" name="Plassholder for tekst 4">
            <a:extLst>
              <a:ext uri="{FF2B5EF4-FFF2-40B4-BE49-F238E27FC236}">
                <a16:creationId xmlns:a16="http://schemas.microsoft.com/office/drawing/2014/main" id="{B8B6E51C-EA99-7434-53BD-C6688B9F800D}"/>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3133681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E4184E3-1299-F468-5872-A21771CEA720}"/>
              </a:ext>
            </a:extLst>
          </p:cNvPr>
          <p:cNvSpPr>
            <a:spLocks noGrp="1"/>
          </p:cNvSpPr>
          <p:nvPr>
            <p:ph type="title"/>
          </p:nvPr>
        </p:nvSpPr>
        <p:spPr>
          <a:xfrm>
            <a:off x="838201" y="1408834"/>
            <a:ext cx="4752166" cy="710911"/>
          </a:xfrm>
        </p:spPr>
        <p:txBody>
          <a:bodyPr/>
          <a:lstStyle/>
          <a:p>
            <a:r>
              <a:rPr lang="nb-NO" err="1"/>
              <a:t>Want</a:t>
            </a:r>
            <a:r>
              <a:rPr lang="nb-NO"/>
              <a:t> to </a:t>
            </a:r>
            <a:r>
              <a:rPr lang="nb-NO" err="1"/>
              <a:t>learn</a:t>
            </a:r>
            <a:r>
              <a:rPr lang="nb-NO"/>
              <a:t> more?</a:t>
            </a:r>
          </a:p>
        </p:txBody>
      </p:sp>
      <p:sp>
        <p:nvSpPr>
          <p:cNvPr id="3" name="Plassholder for innhold 2">
            <a:extLst>
              <a:ext uri="{FF2B5EF4-FFF2-40B4-BE49-F238E27FC236}">
                <a16:creationId xmlns:a16="http://schemas.microsoft.com/office/drawing/2014/main" id="{CB616804-9CB5-444A-4EBA-730BB7A4F000}"/>
              </a:ext>
            </a:extLst>
          </p:cNvPr>
          <p:cNvSpPr>
            <a:spLocks noGrp="1"/>
          </p:cNvSpPr>
          <p:nvPr>
            <p:ph sz="half" idx="1"/>
          </p:nvPr>
        </p:nvSpPr>
        <p:spPr>
          <a:xfrm>
            <a:off x="749907" y="2285487"/>
            <a:ext cx="4928754" cy="2871270"/>
          </a:xfrm>
        </p:spPr>
        <p:txBody>
          <a:bodyPr vert="horz" lIns="0" tIns="0" rIns="0" bIns="0" rtlCol="0" anchor="t">
            <a:noAutofit/>
          </a:bodyPr>
          <a:lstStyle/>
          <a:p>
            <a:r>
              <a:rPr lang="en-US"/>
              <a:t>Subscribe to the newsletters from the Research Council and HK-dir. They announce webinars on responsible international knowledge collaboration (in Norwegian)</a:t>
            </a:r>
          </a:p>
          <a:p>
            <a:r>
              <a:rPr lang="en-US"/>
              <a:t>You can find recordings of previous webinars at the bottom of the website (in Norwegian):</a:t>
            </a:r>
          </a:p>
          <a:p>
            <a:pPr marL="0" indent="0">
              <a:buNone/>
            </a:pPr>
            <a:r>
              <a:rPr lang="en-US">
                <a:cs typeface="Poppins"/>
                <a:hlinkClick r:id="rId3"/>
              </a:rPr>
              <a:t>Guidelines and tools for responsible international knowledge cooperation</a:t>
            </a:r>
            <a:endParaRPr lang="nb-NO">
              <a:cs typeface="Poppins"/>
            </a:endParaRPr>
          </a:p>
        </p:txBody>
      </p:sp>
      <p:pic>
        <p:nvPicPr>
          <p:cNvPr id="4" name="Picture 5" descr="Shape&#10;&#10;Description automatically generated with medium confidence">
            <a:extLst>
              <a:ext uri="{FF2B5EF4-FFF2-40B4-BE49-F238E27FC236}">
                <a16:creationId xmlns:a16="http://schemas.microsoft.com/office/drawing/2014/main" id="{6E40348A-44ED-851F-E76E-B7CF3E666CEF}"/>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058979" y="6006540"/>
            <a:ext cx="2531388" cy="851460"/>
          </a:xfrm>
          <a:prstGeom prst="rect">
            <a:avLst/>
          </a:prstGeom>
        </p:spPr>
      </p:pic>
      <p:sp>
        <p:nvSpPr>
          <p:cNvPr id="15" name="Plassholder for bilde 14">
            <a:extLst>
              <a:ext uri="{FF2B5EF4-FFF2-40B4-BE49-F238E27FC236}">
                <a16:creationId xmlns:a16="http://schemas.microsoft.com/office/drawing/2014/main" id="{446F2137-8D6A-766E-1043-64D1FBD9EE19}"/>
              </a:ext>
            </a:extLst>
          </p:cNvPr>
          <p:cNvSpPr>
            <a:spLocks noGrp="1"/>
          </p:cNvSpPr>
          <p:nvPr>
            <p:ph type="pic" sz="quarter" idx="10"/>
          </p:nvPr>
        </p:nvSpPr>
        <p:spPr/>
        <p:txBody>
          <a:bodyPr/>
          <a:lstStyle/>
          <a:p>
            <a:endParaRPr lang="nb-NO"/>
          </a:p>
        </p:txBody>
      </p:sp>
      <p:pic>
        <p:nvPicPr>
          <p:cNvPr id="6" name="Bilde 5">
            <a:extLst>
              <a:ext uri="{FF2B5EF4-FFF2-40B4-BE49-F238E27FC236}">
                <a16:creationId xmlns:a16="http://schemas.microsoft.com/office/drawing/2014/main" id="{24EB0105-1D09-0BA3-C4F6-8B4B057C9683}"/>
              </a:ext>
            </a:extLst>
          </p:cNvPr>
          <p:cNvPicPr>
            <a:picLocks noChangeAspect="1"/>
          </p:cNvPicPr>
          <p:nvPr/>
        </p:nvPicPr>
        <p:blipFill>
          <a:blip r:embed="rId5"/>
          <a:stretch>
            <a:fillRect/>
          </a:stretch>
        </p:blipFill>
        <p:spPr>
          <a:xfrm>
            <a:off x="6723145" y="0"/>
            <a:ext cx="5279918" cy="6858000"/>
          </a:xfrm>
          <a:prstGeom prst="rect">
            <a:avLst/>
          </a:prstGeom>
        </p:spPr>
      </p:pic>
    </p:spTree>
    <p:extLst>
      <p:ext uri="{BB962C8B-B14F-4D97-AF65-F5344CB8AC3E}">
        <p14:creationId xmlns:p14="http://schemas.microsoft.com/office/powerpoint/2010/main" val="282372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Theme">
      <a:dk1>
        <a:sysClr val="windowText" lastClr="000000"/>
      </a:dk1>
      <a:lt1>
        <a:sysClr val="window" lastClr="FFFFFF"/>
      </a:lt1>
      <a:dk2>
        <a:srgbClr val="171B4E"/>
      </a:dk2>
      <a:lt2>
        <a:srgbClr val="A2A4A5"/>
      </a:lt2>
      <a:accent1>
        <a:srgbClr val="E72F72"/>
      </a:accent1>
      <a:accent2>
        <a:srgbClr val="0025A0"/>
      </a:accent2>
      <a:accent3>
        <a:srgbClr val="EA591D"/>
      </a:accent3>
      <a:accent4>
        <a:srgbClr val="630879"/>
      </a:accent4>
      <a:accent5>
        <a:srgbClr val="FF8C43"/>
      </a:accent5>
      <a:accent6>
        <a:srgbClr val="A80037"/>
      </a:accent6>
      <a:hlink>
        <a:srgbClr val="0563C1"/>
      </a:hlink>
      <a:folHlink>
        <a:srgbClr val="954F72"/>
      </a:folHlink>
    </a:clrScheme>
    <a:fontScheme name="Custom 185">
      <a:majorFont>
        <a:latin typeface="Poppins Bold"/>
        <a:ea typeface=""/>
        <a:cs typeface=""/>
      </a:majorFont>
      <a:minorFont>
        <a:latin typeface="Poppi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40000"/>
            <a:lumOff val="6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irektoratet_PPTMal" id="{9FE5435D-B079-41B5-9D0F-7713100E1272}" vid="{83A21383-EA70-4CDE-BFC0-4925D796BCD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a9f42b2-3e87-4f31-ab70-c73b0d132c0f">
      <Terms xmlns="http://schemas.microsoft.com/office/infopath/2007/PartnerControls"/>
    </lcf76f155ced4ddcb4097134ff3c332f>
    <TaxCatchAll xmlns="f8ceb90b-b19b-421b-aa39-1955100b9c4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C946C299EA0CD49A17DB12C8B93E816" ma:contentTypeVersion="14" ma:contentTypeDescription="Create a new document." ma:contentTypeScope="" ma:versionID="7b69746c6c101bf1ce8a3ef5ae3881b5">
  <xsd:schema xmlns:xsd="http://www.w3.org/2001/XMLSchema" xmlns:xs="http://www.w3.org/2001/XMLSchema" xmlns:p="http://schemas.microsoft.com/office/2006/metadata/properties" xmlns:ns2="ba9f42b2-3e87-4f31-ab70-c73b0d132c0f" xmlns:ns3="370c37d1-73ee-482b-bd9f-15a23beb380b" xmlns:ns4="f8ceb90b-b19b-421b-aa39-1955100b9c41" targetNamespace="http://schemas.microsoft.com/office/2006/metadata/properties" ma:root="true" ma:fieldsID="4f206a6e5549ea0cf3986772ef06fafc" ns2:_="" ns3:_="" ns4:_="">
    <xsd:import namespace="ba9f42b2-3e87-4f31-ab70-c73b0d132c0f"/>
    <xsd:import namespace="370c37d1-73ee-482b-bd9f-15a23beb380b"/>
    <xsd:import namespace="f8ceb90b-b19b-421b-aa39-1955100b9c4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4: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9f42b2-3e87-4f31-ab70-c73b0d132c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5a638eb-336d-4a77-9d4b-1a2ff8992301"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0c37d1-73ee-482b-bd9f-15a23beb380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ceb90b-b19b-421b-aa39-1955100b9c41"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0569bfdc-caba-4e94-83a4-692bc3c6b59a}" ma:internalName="TaxCatchAll" ma:showField="CatchAllData" ma:web="370c37d1-73ee-482b-bd9f-15a23beb38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C4FFEC-4AC9-4BC4-A62C-6ACEF00C02A9}">
  <ds:schemaRefs>
    <ds:schemaRef ds:uri="http://purl.org/dc/terms/"/>
    <ds:schemaRef ds:uri="http://schemas.openxmlformats.org/package/2006/metadata/core-properties"/>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http://purl.org/dc/dcmitype/"/>
    <ds:schemaRef ds:uri="f8ceb90b-b19b-421b-aa39-1955100b9c41"/>
    <ds:schemaRef ds:uri="370c37d1-73ee-482b-bd9f-15a23beb380b"/>
    <ds:schemaRef ds:uri="ba9f42b2-3e87-4f31-ab70-c73b0d132c0f"/>
  </ds:schemaRefs>
</ds:datastoreItem>
</file>

<file path=customXml/itemProps2.xml><?xml version="1.0" encoding="utf-8"?>
<ds:datastoreItem xmlns:ds="http://schemas.openxmlformats.org/officeDocument/2006/customXml" ds:itemID="{0E4A1326-9B0D-4F7A-B0A7-73A05003609A}">
  <ds:schemaRefs>
    <ds:schemaRef ds:uri="370c37d1-73ee-482b-bd9f-15a23beb380b"/>
    <ds:schemaRef ds:uri="ba9f42b2-3e87-4f31-ab70-c73b0d132c0f"/>
    <ds:schemaRef ds:uri="f8ceb90b-b19b-421b-aa39-1955100b9c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CED690D-3141-4AA0-A733-B72A92DBE7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Direktoratet_PPTMal5</Template>
  <TotalTime>0</TotalTime>
  <Words>1276</Words>
  <Application>Microsoft Office PowerPoint</Application>
  <PresentationFormat>Widescreen</PresentationFormat>
  <Paragraphs>81</Paragraphs>
  <Slides>8</Slides>
  <Notes>8</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8</vt:i4>
      </vt:variant>
    </vt:vector>
  </HeadingPairs>
  <TitlesOfParts>
    <vt:vector size="16" baseType="lpstr">
      <vt:lpstr>Poppins Bold</vt:lpstr>
      <vt:lpstr>Wingdings</vt:lpstr>
      <vt:lpstr>Poppins Medium</vt:lpstr>
      <vt:lpstr>Poppins SemiBold</vt:lpstr>
      <vt:lpstr>Poppins</vt:lpstr>
      <vt:lpstr>Arial</vt:lpstr>
      <vt:lpstr>Calibri</vt:lpstr>
      <vt:lpstr>Office-tema</vt:lpstr>
      <vt:lpstr>Guidelines and tools for responsible international cooperation</vt:lpstr>
      <vt:lpstr>Background for the development of guidelines</vt:lpstr>
      <vt:lpstr>Defining «responsibility»</vt:lpstr>
      <vt:lpstr>Basic structure</vt:lpstr>
      <vt:lpstr>How can the guidelines be used? </vt:lpstr>
      <vt:lpstr>The guidelines </vt:lpstr>
      <vt:lpstr>Digital tour </vt:lpstr>
      <vt:lpstr>Want to learn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Kenneth Eeg Lund</dc:creator>
  <cp:lastModifiedBy>Vegard Furustøl Vibe</cp:lastModifiedBy>
  <cp:revision>6</cp:revision>
  <cp:lastPrinted>2024-08-12T07:56:22Z</cp:lastPrinted>
  <dcterms:created xsi:type="dcterms:W3CDTF">2021-06-28T15:23:28Z</dcterms:created>
  <dcterms:modified xsi:type="dcterms:W3CDTF">2024-11-08T10:07:34Z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0x0101006C946C299EA0CD49A17DB12C8B93E816</vt:lpwstr>
  </property>
  <property fmtid="{D5CDD505-2E9C-101B-9397-08002B2CF9AE}" pid="3" name="MSIP_Label_e96e116a-ae70-4e3d-be7e-d31ac0727b31_Enabled">
    <vt:lpwstr>true</vt:lpwstr>
  </property>
  <property fmtid="{D5CDD505-2E9C-101B-9397-08002B2CF9AE}" pid="4" name="MSIP_Label_e96e116a-ae70-4e3d-be7e-d31ac0727b31_SetDate">
    <vt:lpwstr>2021-06-28T17:00:56Z</vt:lpwstr>
  </property>
  <property fmtid="{D5CDD505-2E9C-101B-9397-08002B2CF9AE}" pid="5" name="MSIP_Label_e96e116a-ae70-4e3d-be7e-d31ac0727b31_Method">
    <vt:lpwstr>Privileged</vt:lpwstr>
  </property>
  <property fmtid="{D5CDD505-2E9C-101B-9397-08002B2CF9AE}" pid="6" name="MSIP_Label_e96e116a-ae70-4e3d-be7e-d31ac0727b31_Name">
    <vt:lpwstr>Åpen</vt:lpwstr>
  </property>
  <property fmtid="{D5CDD505-2E9C-101B-9397-08002B2CF9AE}" pid="7" name="MSIP_Label_e96e116a-ae70-4e3d-be7e-d31ac0727b31_SiteId">
    <vt:lpwstr>e21a9bd2-dcf8-44df-83fa-aa16c3e0af23</vt:lpwstr>
  </property>
  <property fmtid="{D5CDD505-2E9C-101B-9397-08002B2CF9AE}" pid="8" name="MSIP_Label_e96e116a-ae70-4e3d-be7e-d31ac0727b31_ActionId">
    <vt:lpwstr>18ece5d3-d9b8-4867-a5a7-aba96a43a3a7</vt:lpwstr>
  </property>
  <property fmtid="{D5CDD505-2E9C-101B-9397-08002B2CF9AE}" pid="9" name="MSIP_Label_e96e116a-ae70-4e3d-be7e-d31ac0727b31_ContentBits">
    <vt:lpwstr>0</vt:lpwstr>
  </property>
  <property fmtid="{D5CDD505-2E9C-101B-9397-08002B2CF9AE}" pid="10" name="MSIP_Label_4012811f-b717-4099-a412-3cacd3519ab9_Enabled">
    <vt:lpwstr>true</vt:lpwstr>
  </property>
  <property fmtid="{D5CDD505-2E9C-101B-9397-08002B2CF9AE}" pid="11" name="MSIP_Label_4012811f-b717-4099-a412-3cacd3519ab9_SetDate">
    <vt:lpwstr>2021-08-10T14:21:03Z</vt:lpwstr>
  </property>
  <property fmtid="{D5CDD505-2E9C-101B-9397-08002B2CF9AE}" pid="12" name="MSIP_Label_4012811f-b717-4099-a412-3cacd3519ab9_Method">
    <vt:lpwstr>Privileged</vt:lpwstr>
  </property>
  <property fmtid="{D5CDD505-2E9C-101B-9397-08002B2CF9AE}" pid="13" name="MSIP_Label_4012811f-b717-4099-a412-3cacd3519ab9_Name">
    <vt:lpwstr>Åpen</vt:lpwstr>
  </property>
  <property fmtid="{D5CDD505-2E9C-101B-9397-08002B2CF9AE}" pid="14" name="MSIP_Label_4012811f-b717-4099-a412-3cacd3519ab9_SiteId">
    <vt:lpwstr>1ec46890-73f8-4a2a-9b2c-9a6611f1c922</vt:lpwstr>
  </property>
  <property fmtid="{D5CDD505-2E9C-101B-9397-08002B2CF9AE}" pid="15" name="MSIP_Label_4012811f-b717-4099-a412-3cacd3519ab9_ActionId">
    <vt:lpwstr>8b7744d5-e86d-4d98-b861-9dbca336b75f</vt:lpwstr>
  </property>
  <property fmtid="{D5CDD505-2E9C-101B-9397-08002B2CF9AE}" pid="16" name="MSIP_Label_4012811f-b717-4099-a412-3cacd3519ab9_ContentBits">
    <vt:lpwstr>0</vt:lpwstr>
  </property>
  <property fmtid="{D5CDD505-2E9C-101B-9397-08002B2CF9AE}" pid="17" name="MSIP_Label_c57cc846-0bc0-43b9-8353-a5d3a5c07e06_Enabled">
    <vt:lpwstr>true</vt:lpwstr>
  </property>
  <property fmtid="{D5CDD505-2E9C-101B-9397-08002B2CF9AE}" pid="18" name="MSIP_Label_c57cc846-0bc0-43b9-8353-a5d3a5c07e06_ContentBits">
    <vt:lpwstr>0</vt:lpwstr>
  </property>
  <property fmtid="{D5CDD505-2E9C-101B-9397-08002B2CF9AE}" pid="19" name="MSIP_Label_c57cc846-0bc0-43b9-8353-a5d3a5c07e06_ActionId">
    <vt:lpwstr>0906c3b8-48dc-40ac-9126-7041068dfd2a</vt:lpwstr>
  </property>
  <property fmtid="{D5CDD505-2E9C-101B-9397-08002B2CF9AE}" pid="20" name="MSIP_Label_c57cc846-0bc0-43b9-8353-a5d3a5c07e06_Name">
    <vt:lpwstr>c57cc846-0bc0-43b9-8353-a5d3a5c07e06</vt:lpwstr>
  </property>
  <property fmtid="{D5CDD505-2E9C-101B-9397-08002B2CF9AE}" pid="21" name="MSIP_Label_c57cc846-0bc0-43b9-8353-a5d3a5c07e06_SetDate">
    <vt:lpwstr>2022-02-07T23:32:52Z</vt:lpwstr>
  </property>
  <property fmtid="{D5CDD505-2E9C-101B-9397-08002B2CF9AE}" pid="22" name="MSIP_Label_c57cc846-0bc0-43b9-8353-a5d3a5c07e06_SiteId">
    <vt:lpwstr>a9b13882-99a6-4b28-9368-b64c69bf0256</vt:lpwstr>
  </property>
  <property fmtid="{D5CDD505-2E9C-101B-9397-08002B2CF9AE}" pid="23" name="MSIP_Label_c57cc846-0bc0-43b9-8353-a5d3a5c07e06_Method">
    <vt:lpwstr>Privileged</vt:lpwstr>
  </property>
  <property fmtid="{D5CDD505-2E9C-101B-9397-08002B2CF9AE}" pid="24" name="MediaServiceImageTags">
    <vt:lpwstr/>
  </property>
</Properties>
</file>