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0" r:id="rId4"/>
  </p:sldMasterIdLst>
  <p:notesMasterIdLst>
    <p:notesMasterId r:id="rId13"/>
  </p:notesMasterIdLst>
  <p:handoutMasterIdLst>
    <p:handoutMasterId r:id="rId14"/>
  </p:handoutMasterIdLst>
  <p:sldIdLst>
    <p:sldId id="256" r:id="rId5"/>
    <p:sldId id="356" r:id="rId6"/>
    <p:sldId id="263" r:id="rId7"/>
    <p:sldId id="5175" r:id="rId8"/>
    <p:sldId id="2147196903" r:id="rId9"/>
    <p:sldId id="575" r:id="rId10"/>
    <p:sldId id="257" r:id="rId11"/>
    <p:sldId id="2147196904" r:id="rId12"/>
  </p:sldIdLst>
  <p:sldSz cx="12192000" cy="6858000"/>
  <p:notesSz cx="6858000" cy="9144000"/>
  <p:embeddedFontLst>
    <p:embeddedFont>
      <p:font typeface="Poppins" panose="020B0604020202020204" charset="0"/>
      <p:regular r:id="rId15"/>
      <p:bold r:id="rId16"/>
      <p:italic r:id="rId17"/>
      <p:boldItalic r:id="rId18"/>
    </p:embeddedFont>
    <p:embeddedFont>
      <p:font typeface="Roboto"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1D3461"/>
    <a:srgbClr val="F9952E"/>
    <a:srgbClr val="254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A14EF6-BD82-4E18-A276-CDA1163EECB6}" v="1" dt="2024-02-15T14:01:36.986"/>
    <p1510:client id="{51537974-2D9F-4E4E-9A01-708FAF318C34}" v="34" dt="2024-02-16T07:52:49.995"/>
    <p1510:client id="{7F4E5BF5-5157-42D9-88D7-1A9373B982D9}" v="51" vWet="57" dt="2024-02-15T10:40:49.031"/>
    <p1510:client id="{81E13C27-E285-4924-9458-8CA12158BE9D}" v="1684" dt="2024-02-16T06:16:56.566"/>
    <p1510:client id="{A7FDBFD4-6935-4286-99F8-E1234F873519}" v="4" vWet="12" dt="2024-02-16T05:46:10.783"/>
    <p1510:client id="{D9A59823-B336-41B3-9BBC-4AAA4177904A}" v="28" dt="2024-02-15T13:14:46.5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ta Kristiansen" userId="cf22309e-4e6e-4337-9649-9c8a75d2611c" providerId="ADAL" clId="{81E13C27-E285-4924-9458-8CA12158BE9D}"/>
    <pc:docChg chg="custSel modSld">
      <pc:chgData name="Marita Kristiansen" userId="cf22309e-4e6e-4337-9649-9c8a75d2611c" providerId="ADAL" clId="{81E13C27-E285-4924-9458-8CA12158BE9D}" dt="2024-02-16T06:16:56.566" v="1662"/>
      <pc:docMkLst>
        <pc:docMk/>
      </pc:docMkLst>
      <pc:sldChg chg="modSp mod modNotesTx">
        <pc:chgData name="Marita Kristiansen" userId="cf22309e-4e6e-4337-9649-9c8a75d2611c" providerId="ADAL" clId="{81E13C27-E285-4924-9458-8CA12158BE9D}" dt="2024-02-16T05:48:31.101" v="291" actId="20577"/>
        <pc:sldMkLst>
          <pc:docMk/>
          <pc:sldMk cId="2561374363" sldId="256"/>
        </pc:sldMkLst>
        <pc:spChg chg="mod">
          <ac:chgData name="Marita Kristiansen" userId="cf22309e-4e6e-4337-9649-9c8a75d2611c" providerId="ADAL" clId="{81E13C27-E285-4924-9458-8CA12158BE9D}" dt="2024-02-16T05:46:28.487" v="76" actId="20577"/>
          <ac:spMkLst>
            <pc:docMk/>
            <pc:sldMk cId="2561374363" sldId="256"/>
            <ac:spMk id="2" creationId="{611B7B0E-4E40-4C34-9B22-CD9FA2C6A8B4}"/>
          </ac:spMkLst>
        </pc:spChg>
      </pc:sldChg>
      <pc:sldChg chg="modNotesTx">
        <pc:chgData name="Marita Kristiansen" userId="cf22309e-4e6e-4337-9649-9c8a75d2611c" providerId="ADAL" clId="{81E13C27-E285-4924-9458-8CA12158BE9D}" dt="2024-02-16T06:13:48.410" v="1661" actId="20577"/>
        <pc:sldMkLst>
          <pc:docMk/>
          <pc:sldMk cId="501281674" sldId="257"/>
        </pc:sldMkLst>
      </pc:sldChg>
      <pc:sldChg chg="modNotesTx">
        <pc:chgData name="Marita Kristiansen" userId="cf22309e-4e6e-4337-9649-9c8a75d2611c" providerId="ADAL" clId="{81E13C27-E285-4924-9458-8CA12158BE9D}" dt="2024-02-16T05:57:23.436" v="632" actId="20577"/>
        <pc:sldMkLst>
          <pc:docMk/>
          <pc:sldMk cId="2212447832" sldId="263"/>
        </pc:sldMkLst>
      </pc:sldChg>
      <pc:sldChg chg="modNotesTx">
        <pc:chgData name="Marita Kristiansen" userId="cf22309e-4e6e-4337-9649-9c8a75d2611c" providerId="ADAL" clId="{81E13C27-E285-4924-9458-8CA12158BE9D}" dt="2024-02-16T05:51:06.775" v="530" actId="20577"/>
        <pc:sldMkLst>
          <pc:docMk/>
          <pc:sldMk cId="78321868" sldId="356"/>
        </pc:sldMkLst>
      </pc:sldChg>
      <pc:sldChg chg="modNotesTx">
        <pc:chgData name="Marita Kristiansen" userId="cf22309e-4e6e-4337-9649-9c8a75d2611c" providerId="ADAL" clId="{81E13C27-E285-4924-9458-8CA12158BE9D}" dt="2024-02-16T06:09:03.646" v="1197" actId="20577"/>
        <pc:sldMkLst>
          <pc:docMk/>
          <pc:sldMk cId="1402407989" sldId="575"/>
        </pc:sldMkLst>
      </pc:sldChg>
      <pc:sldChg chg="modNotesTx">
        <pc:chgData name="Marita Kristiansen" userId="cf22309e-4e6e-4337-9649-9c8a75d2611c" providerId="ADAL" clId="{81E13C27-E285-4924-9458-8CA12158BE9D}" dt="2024-02-16T06:05:12.879" v="996" actId="20577"/>
        <pc:sldMkLst>
          <pc:docMk/>
          <pc:sldMk cId="2370611847" sldId="5175"/>
        </pc:sldMkLst>
      </pc:sldChg>
      <pc:sldChg chg="modNotesTx">
        <pc:chgData name="Marita Kristiansen" userId="cf22309e-4e6e-4337-9649-9c8a75d2611c" providerId="ADAL" clId="{81E13C27-E285-4924-9458-8CA12158BE9D}" dt="2024-02-16T06:08:39.659" v="1181" actId="20577"/>
        <pc:sldMkLst>
          <pc:docMk/>
          <pc:sldMk cId="70717434" sldId="2147196903"/>
        </pc:sldMkLst>
      </pc:sldChg>
      <pc:sldChg chg="modNotesTx">
        <pc:chgData name="Marita Kristiansen" userId="cf22309e-4e6e-4337-9649-9c8a75d2611c" providerId="ADAL" clId="{81E13C27-E285-4924-9458-8CA12158BE9D}" dt="2024-02-16T06:16:56.566" v="1662"/>
        <pc:sldMkLst>
          <pc:docMk/>
          <pc:sldMk cId="1833453722" sldId="2147196904"/>
        </pc:sldMkLst>
      </pc:sldChg>
    </pc:docChg>
  </pc:docChgLst>
  <pc:docChgLst>
    <pc:chgData name="Renate Grytnes" userId="f16b6c4e-5dba-4292-a899-1a95966fb261" providerId="ADAL" clId="{D9A59823-B336-41B3-9BBC-4AAA4177904A}"/>
    <pc:docChg chg="addSld delSld modSld">
      <pc:chgData name="Renate Grytnes" userId="f16b6c4e-5dba-4292-a899-1a95966fb261" providerId="ADAL" clId="{D9A59823-B336-41B3-9BBC-4AAA4177904A}" dt="2024-02-15T13:14:46.515" v="17" actId="20577"/>
      <pc:docMkLst>
        <pc:docMk/>
      </pc:docMkLst>
      <pc:sldChg chg="del">
        <pc:chgData name="Renate Grytnes" userId="f16b6c4e-5dba-4292-a899-1a95966fb261" providerId="ADAL" clId="{D9A59823-B336-41B3-9BBC-4AAA4177904A}" dt="2024-02-15T11:03:29.069" v="3" actId="2696"/>
        <pc:sldMkLst>
          <pc:docMk/>
          <pc:sldMk cId="196103242" sldId="261"/>
        </pc:sldMkLst>
      </pc:sldChg>
      <pc:sldChg chg="del">
        <pc:chgData name="Renate Grytnes" userId="f16b6c4e-5dba-4292-a899-1a95966fb261" providerId="ADAL" clId="{D9A59823-B336-41B3-9BBC-4AAA4177904A}" dt="2024-02-15T11:03:24.507" v="2" actId="2696"/>
        <pc:sldMkLst>
          <pc:docMk/>
          <pc:sldMk cId="39896996" sldId="262"/>
        </pc:sldMkLst>
      </pc:sldChg>
      <pc:sldChg chg="modSp mod">
        <pc:chgData name="Renate Grytnes" userId="f16b6c4e-5dba-4292-a899-1a95966fb261" providerId="ADAL" clId="{D9A59823-B336-41B3-9BBC-4AAA4177904A}" dt="2024-02-15T10:32:36.093" v="0" actId="1036"/>
        <pc:sldMkLst>
          <pc:docMk/>
          <pc:sldMk cId="2212447832" sldId="263"/>
        </pc:sldMkLst>
        <pc:graphicFrameChg chg="mod">
          <ac:chgData name="Renate Grytnes" userId="f16b6c4e-5dba-4292-a899-1a95966fb261" providerId="ADAL" clId="{D9A59823-B336-41B3-9BBC-4AAA4177904A}" dt="2024-02-15T10:32:36.093" v="0" actId="1036"/>
          <ac:graphicFrameMkLst>
            <pc:docMk/>
            <pc:sldMk cId="2212447832" sldId="263"/>
            <ac:graphicFrameMk id="5" creationId="{36E569A1-2E3B-7FAF-9A10-FEB084979D74}"/>
          </ac:graphicFrameMkLst>
        </pc:graphicFrameChg>
      </pc:sldChg>
      <pc:sldChg chg="del">
        <pc:chgData name="Renate Grytnes" userId="f16b6c4e-5dba-4292-a899-1a95966fb261" providerId="ADAL" clId="{D9A59823-B336-41B3-9BBC-4AAA4177904A}" dt="2024-02-15T11:03:13.040" v="1" actId="2696"/>
        <pc:sldMkLst>
          <pc:docMk/>
          <pc:sldMk cId="791372904" sldId="2147196904"/>
        </pc:sldMkLst>
      </pc:sldChg>
      <pc:sldChg chg="modSp new mod">
        <pc:chgData name="Renate Grytnes" userId="f16b6c4e-5dba-4292-a899-1a95966fb261" providerId="ADAL" clId="{D9A59823-B336-41B3-9BBC-4AAA4177904A}" dt="2024-02-15T13:14:46.515" v="17" actId="20577"/>
        <pc:sldMkLst>
          <pc:docMk/>
          <pc:sldMk cId="1833453722" sldId="2147196904"/>
        </pc:sldMkLst>
        <pc:spChg chg="mod">
          <ac:chgData name="Renate Grytnes" userId="f16b6c4e-5dba-4292-a899-1a95966fb261" providerId="ADAL" clId="{D9A59823-B336-41B3-9BBC-4AAA4177904A}" dt="2024-02-15T13:14:46.515" v="17" actId="20577"/>
          <ac:spMkLst>
            <pc:docMk/>
            <pc:sldMk cId="1833453722" sldId="2147196904"/>
            <ac:spMk id="2" creationId="{2FDB9A6C-BBF4-A473-8767-2ED33E712982}"/>
          </ac:spMkLst>
        </pc:spChg>
      </pc:sldChg>
    </pc:docChg>
  </pc:docChgLst>
  <pc:docChgLst>
    <pc:chgData name="Lene Vårum" userId="02b8e3fc-ff16-4000-85a5-8af9e2cf8539" providerId="ADAL" clId="{B7B706CA-1890-497E-8564-2840FF6F0F6B}"/>
    <pc:docChg chg="custSel addSld delSld modSld sldOrd">
      <pc:chgData name="Lene Vårum" userId="02b8e3fc-ff16-4000-85a5-8af9e2cf8539" providerId="ADAL" clId="{B7B706CA-1890-497E-8564-2840FF6F0F6B}" dt="2024-02-14T08:12:40.573" v="752" actId="20577"/>
      <pc:docMkLst>
        <pc:docMk/>
      </pc:docMkLst>
      <pc:sldChg chg="addSp delSp modSp mod ord modNotesTx">
        <pc:chgData name="Lene Vårum" userId="02b8e3fc-ff16-4000-85a5-8af9e2cf8539" providerId="ADAL" clId="{B7B706CA-1890-497E-8564-2840FF6F0F6B}" dt="2024-02-14T08:12:40.573" v="752" actId="20577"/>
        <pc:sldMkLst>
          <pc:docMk/>
          <pc:sldMk cId="501281674" sldId="257"/>
        </pc:sldMkLst>
        <pc:spChg chg="del">
          <ac:chgData name="Lene Vårum" userId="02b8e3fc-ff16-4000-85a5-8af9e2cf8539" providerId="ADAL" clId="{B7B706CA-1890-497E-8564-2840FF6F0F6B}" dt="2024-02-14T08:07:25.879" v="531" actId="478"/>
          <ac:spMkLst>
            <pc:docMk/>
            <pc:sldMk cId="501281674" sldId="257"/>
            <ac:spMk id="2" creationId="{4EBB0F75-02AB-3FBC-67A7-B9F8EA5E2F11}"/>
          </ac:spMkLst>
        </pc:spChg>
        <pc:spChg chg="mod">
          <ac:chgData name="Lene Vårum" userId="02b8e3fc-ff16-4000-85a5-8af9e2cf8539" providerId="ADAL" clId="{B7B706CA-1890-497E-8564-2840FF6F0F6B}" dt="2024-02-14T07:47:40.825" v="95" actId="20577"/>
          <ac:spMkLst>
            <pc:docMk/>
            <pc:sldMk cId="501281674" sldId="257"/>
            <ac:spMk id="3" creationId="{4C672D3F-6B58-60CE-7F9F-5927F7D8662E}"/>
          </ac:spMkLst>
        </pc:spChg>
        <pc:spChg chg="mod">
          <ac:chgData name="Lene Vårum" userId="02b8e3fc-ff16-4000-85a5-8af9e2cf8539" providerId="ADAL" clId="{B7B706CA-1890-497E-8564-2840FF6F0F6B}" dt="2024-02-14T08:07:36.796" v="534" actId="403"/>
          <ac:spMkLst>
            <pc:docMk/>
            <pc:sldMk cId="501281674" sldId="257"/>
            <ac:spMk id="4" creationId="{EB3AE011-DB40-FBB4-FE70-AA9091885495}"/>
          </ac:spMkLst>
        </pc:spChg>
        <pc:picChg chg="add mod">
          <ac:chgData name="Lene Vårum" userId="02b8e3fc-ff16-4000-85a5-8af9e2cf8539" providerId="ADAL" clId="{B7B706CA-1890-497E-8564-2840FF6F0F6B}" dt="2024-02-14T08:07:19.036" v="530"/>
          <ac:picMkLst>
            <pc:docMk/>
            <pc:sldMk cId="501281674" sldId="257"/>
            <ac:picMk id="5" creationId="{4C9D7E17-8A20-3877-C1D4-752CCCF9EBFB}"/>
          </ac:picMkLst>
        </pc:picChg>
      </pc:sldChg>
      <pc:sldChg chg="del">
        <pc:chgData name="Lene Vårum" userId="02b8e3fc-ff16-4000-85a5-8af9e2cf8539" providerId="ADAL" clId="{B7B706CA-1890-497E-8564-2840FF6F0F6B}" dt="2024-02-14T08:09:20.529" v="537" actId="47"/>
        <pc:sldMkLst>
          <pc:docMk/>
          <pc:sldMk cId="2155314412" sldId="258"/>
        </pc:sldMkLst>
      </pc:sldChg>
      <pc:sldChg chg="del">
        <pc:chgData name="Lene Vårum" userId="02b8e3fc-ff16-4000-85a5-8af9e2cf8539" providerId="ADAL" clId="{B7B706CA-1890-497E-8564-2840FF6F0F6B}" dt="2024-02-14T08:00:17.684" v="371" actId="47"/>
        <pc:sldMkLst>
          <pc:docMk/>
          <pc:sldMk cId="3739948602" sldId="259"/>
        </pc:sldMkLst>
      </pc:sldChg>
      <pc:sldChg chg="del">
        <pc:chgData name="Lene Vårum" userId="02b8e3fc-ff16-4000-85a5-8af9e2cf8539" providerId="ADAL" clId="{B7B706CA-1890-497E-8564-2840FF6F0F6B}" dt="2024-02-14T08:00:16.169" v="370" actId="47"/>
        <pc:sldMkLst>
          <pc:docMk/>
          <pc:sldMk cId="4204659860" sldId="260"/>
        </pc:sldMkLst>
      </pc:sldChg>
      <pc:sldChg chg="mod ord modShow">
        <pc:chgData name="Lene Vårum" userId="02b8e3fc-ff16-4000-85a5-8af9e2cf8539" providerId="ADAL" clId="{B7B706CA-1890-497E-8564-2840FF6F0F6B}" dt="2024-02-14T08:09:18.932" v="536" actId="729"/>
        <pc:sldMkLst>
          <pc:docMk/>
          <pc:sldMk cId="196103242" sldId="261"/>
        </pc:sldMkLst>
      </pc:sldChg>
      <pc:sldChg chg="mod ord modShow">
        <pc:chgData name="Lene Vårum" userId="02b8e3fc-ff16-4000-85a5-8af9e2cf8539" providerId="ADAL" clId="{B7B706CA-1890-497E-8564-2840FF6F0F6B}" dt="2024-02-14T08:09:16.549" v="535" actId="729"/>
        <pc:sldMkLst>
          <pc:docMk/>
          <pc:sldMk cId="39896996" sldId="262"/>
        </pc:sldMkLst>
      </pc:sldChg>
      <pc:sldChg chg="addSp delSp modSp mod ord">
        <pc:chgData name="Lene Vårum" userId="02b8e3fc-ff16-4000-85a5-8af9e2cf8539" providerId="ADAL" clId="{B7B706CA-1890-497E-8564-2840FF6F0F6B}" dt="2024-02-14T07:47:09.954" v="71"/>
        <pc:sldMkLst>
          <pc:docMk/>
          <pc:sldMk cId="2212447832" sldId="263"/>
        </pc:sldMkLst>
        <pc:spChg chg="del mod">
          <ac:chgData name="Lene Vårum" userId="02b8e3fc-ff16-4000-85a5-8af9e2cf8539" providerId="ADAL" clId="{B7B706CA-1890-497E-8564-2840FF6F0F6B}" dt="2024-02-14T07:45:38.254" v="63" actId="478"/>
          <ac:spMkLst>
            <pc:docMk/>
            <pc:sldMk cId="2212447832" sldId="263"/>
            <ac:spMk id="2" creationId="{6F29D18F-7252-1C53-7E12-4B59B1C40611}"/>
          </ac:spMkLst>
        </pc:spChg>
        <pc:spChg chg="add del mod">
          <ac:chgData name="Lene Vårum" userId="02b8e3fc-ff16-4000-85a5-8af9e2cf8539" providerId="ADAL" clId="{B7B706CA-1890-497E-8564-2840FF6F0F6B}" dt="2024-02-14T07:45:44.250" v="64" actId="478"/>
          <ac:spMkLst>
            <pc:docMk/>
            <pc:sldMk cId="2212447832" sldId="263"/>
            <ac:spMk id="4" creationId="{5726F11D-0063-EFAB-4E9F-51C3B056437B}"/>
          </ac:spMkLst>
        </pc:spChg>
        <pc:spChg chg="del">
          <ac:chgData name="Lene Vårum" userId="02b8e3fc-ff16-4000-85a5-8af9e2cf8539" providerId="ADAL" clId="{B7B706CA-1890-497E-8564-2840FF6F0F6B}" dt="2024-02-14T07:43:58.635" v="20" actId="478"/>
          <ac:spMkLst>
            <pc:docMk/>
            <pc:sldMk cId="2212447832" sldId="263"/>
            <ac:spMk id="6" creationId="{1589DB56-F75C-A66D-9F80-DFEDDF67C06E}"/>
          </ac:spMkLst>
        </pc:spChg>
        <pc:spChg chg="del">
          <ac:chgData name="Lene Vårum" userId="02b8e3fc-ff16-4000-85a5-8af9e2cf8539" providerId="ADAL" clId="{B7B706CA-1890-497E-8564-2840FF6F0F6B}" dt="2024-02-14T07:43:55.696" v="19" actId="478"/>
          <ac:spMkLst>
            <pc:docMk/>
            <pc:sldMk cId="2212447832" sldId="263"/>
            <ac:spMk id="7" creationId="{D1A9E32C-988C-59F7-3C97-D466F7FDDCED}"/>
          </ac:spMkLst>
        </pc:spChg>
        <pc:graphicFrameChg chg="mod">
          <ac:chgData name="Lene Vårum" userId="02b8e3fc-ff16-4000-85a5-8af9e2cf8539" providerId="ADAL" clId="{B7B706CA-1890-497E-8564-2840FF6F0F6B}" dt="2024-02-14T07:46:16.786" v="69" actId="20577"/>
          <ac:graphicFrameMkLst>
            <pc:docMk/>
            <pc:sldMk cId="2212447832" sldId="263"/>
            <ac:graphicFrameMk id="5" creationId="{36E569A1-2E3B-7FAF-9A10-FEB084979D74}"/>
          </ac:graphicFrameMkLst>
        </pc:graphicFrameChg>
        <pc:picChg chg="add mod">
          <ac:chgData name="Lene Vårum" userId="02b8e3fc-ff16-4000-85a5-8af9e2cf8539" providerId="ADAL" clId="{B7B706CA-1890-497E-8564-2840FF6F0F6B}" dt="2024-02-14T07:47:09.954" v="71"/>
          <ac:picMkLst>
            <pc:docMk/>
            <pc:sldMk cId="2212447832" sldId="263"/>
            <ac:picMk id="8" creationId="{BD9F286E-CA84-A92F-F080-1C6E18452F24}"/>
          </ac:picMkLst>
        </pc:picChg>
      </pc:sldChg>
      <pc:sldChg chg="addSp modSp add ord">
        <pc:chgData name="Lene Vårum" userId="02b8e3fc-ff16-4000-85a5-8af9e2cf8539" providerId="ADAL" clId="{B7B706CA-1890-497E-8564-2840FF6F0F6B}" dt="2024-02-14T07:47:06.771" v="70"/>
        <pc:sldMkLst>
          <pc:docMk/>
          <pc:sldMk cId="78321868" sldId="356"/>
        </pc:sldMkLst>
        <pc:picChg chg="add mod">
          <ac:chgData name="Lene Vårum" userId="02b8e3fc-ff16-4000-85a5-8af9e2cf8539" providerId="ADAL" clId="{B7B706CA-1890-497E-8564-2840FF6F0F6B}" dt="2024-02-14T07:47:06.771" v="70"/>
          <ac:picMkLst>
            <pc:docMk/>
            <pc:sldMk cId="78321868" sldId="356"/>
            <ac:picMk id="3" creationId="{D25522A5-780C-8BB4-5787-0A82ADCCFA7D}"/>
          </ac:picMkLst>
        </pc:picChg>
      </pc:sldChg>
      <pc:sldChg chg="addSp modSp add del">
        <pc:chgData name="Lene Vårum" userId="02b8e3fc-ff16-4000-85a5-8af9e2cf8539" providerId="ADAL" clId="{B7B706CA-1890-497E-8564-2840FF6F0F6B}" dt="2024-02-14T08:09:44.471" v="538" actId="47"/>
        <pc:sldMkLst>
          <pc:docMk/>
          <pc:sldMk cId="1714470546" sldId="5155"/>
        </pc:sldMkLst>
        <pc:picChg chg="add mod">
          <ac:chgData name="Lene Vårum" userId="02b8e3fc-ff16-4000-85a5-8af9e2cf8539" providerId="ADAL" clId="{B7B706CA-1890-497E-8564-2840FF6F0F6B}" dt="2024-02-14T07:56:46.871" v="317"/>
          <ac:picMkLst>
            <pc:docMk/>
            <pc:sldMk cId="1714470546" sldId="5155"/>
            <ac:picMk id="2" creationId="{D3B4DBA2-D060-0DB9-0449-CC25ED6A1EDF}"/>
          </ac:picMkLst>
        </pc:picChg>
      </pc:sldChg>
      <pc:sldChg chg="addSp modSp add">
        <pc:chgData name="Lene Vårum" userId="02b8e3fc-ff16-4000-85a5-8af9e2cf8539" providerId="ADAL" clId="{B7B706CA-1890-497E-8564-2840FF6F0F6B}" dt="2024-02-14T08:07:10.719" v="529"/>
        <pc:sldMkLst>
          <pc:docMk/>
          <pc:sldMk cId="2370611847" sldId="5175"/>
        </pc:sldMkLst>
        <pc:picChg chg="add mod">
          <ac:chgData name="Lene Vårum" userId="02b8e3fc-ff16-4000-85a5-8af9e2cf8539" providerId="ADAL" clId="{B7B706CA-1890-497E-8564-2840FF6F0F6B}" dt="2024-02-14T08:07:10.719" v="529"/>
          <ac:picMkLst>
            <pc:docMk/>
            <pc:sldMk cId="2370611847" sldId="5175"/>
            <ac:picMk id="3" creationId="{C8368572-4B69-F463-592E-A34AACA3E459}"/>
          </ac:picMkLst>
        </pc:picChg>
      </pc:sldChg>
      <pc:sldChg chg="addSp modSp del mod ord modShow">
        <pc:chgData name="Lene Vårum" userId="02b8e3fc-ff16-4000-85a5-8af9e2cf8539" providerId="ADAL" clId="{B7B706CA-1890-497E-8564-2840FF6F0F6B}" dt="2024-02-14T08:09:56.016" v="539" actId="47"/>
        <pc:sldMkLst>
          <pc:docMk/>
          <pc:sldMk cId="1907518465" sldId="5215"/>
        </pc:sldMkLst>
        <pc:picChg chg="add mod">
          <ac:chgData name="Lene Vårum" userId="02b8e3fc-ff16-4000-85a5-8af9e2cf8539" providerId="ADAL" clId="{B7B706CA-1890-497E-8564-2840FF6F0F6B}" dt="2024-02-14T07:47:13.304" v="72"/>
          <ac:picMkLst>
            <pc:docMk/>
            <pc:sldMk cId="1907518465" sldId="5215"/>
            <ac:picMk id="7" creationId="{ABA84917-1215-7AFB-CC7F-B2F2DF40B0E4}"/>
          </ac:picMkLst>
        </pc:picChg>
      </pc:sldChg>
      <pc:sldChg chg="add del">
        <pc:chgData name="Lene Vårum" userId="02b8e3fc-ff16-4000-85a5-8af9e2cf8539" providerId="ADAL" clId="{B7B706CA-1890-497E-8564-2840FF6F0F6B}" dt="2024-02-14T07:53:41.925" v="282"/>
        <pc:sldMkLst>
          <pc:docMk/>
          <pc:sldMk cId="2907890731" sldId="5216"/>
        </pc:sldMkLst>
      </pc:sldChg>
      <pc:sldChg chg="addSp modSp add mod">
        <pc:chgData name="Lene Vårum" userId="02b8e3fc-ff16-4000-85a5-8af9e2cf8539" providerId="ADAL" clId="{B7B706CA-1890-497E-8564-2840FF6F0F6B}" dt="2024-02-14T07:59:04.203" v="368" actId="20577"/>
        <pc:sldMkLst>
          <pc:docMk/>
          <pc:sldMk cId="70717434" sldId="2147196903"/>
        </pc:sldMkLst>
        <pc:spChg chg="mod">
          <ac:chgData name="Lene Vårum" userId="02b8e3fc-ff16-4000-85a5-8af9e2cf8539" providerId="ADAL" clId="{B7B706CA-1890-497E-8564-2840FF6F0F6B}" dt="2024-02-14T07:55:02.474" v="314" actId="20577"/>
          <ac:spMkLst>
            <pc:docMk/>
            <pc:sldMk cId="70717434" sldId="2147196903"/>
            <ac:spMk id="2" creationId="{C2F075EF-7B11-392B-B51B-5F6950D28B8B}"/>
          </ac:spMkLst>
        </pc:spChg>
        <pc:spChg chg="mod">
          <ac:chgData name="Lene Vårum" userId="02b8e3fc-ff16-4000-85a5-8af9e2cf8539" providerId="ADAL" clId="{B7B706CA-1890-497E-8564-2840FF6F0F6B}" dt="2024-02-14T07:59:04.203" v="368" actId="20577"/>
          <ac:spMkLst>
            <pc:docMk/>
            <pc:sldMk cId="70717434" sldId="2147196903"/>
            <ac:spMk id="3" creationId="{506058A4-FD64-4262-F547-94E866634A59}"/>
          </ac:spMkLst>
        </pc:spChg>
        <pc:picChg chg="add mod">
          <ac:chgData name="Lene Vårum" userId="02b8e3fc-ff16-4000-85a5-8af9e2cf8539" providerId="ADAL" clId="{B7B706CA-1890-497E-8564-2840FF6F0F6B}" dt="2024-02-14T07:56:43.226" v="316"/>
          <ac:picMkLst>
            <pc:docMk/>
            <pc:sldMk cId="70717434" sldId="2147196903"/>
            <ac:picMk id="4" creationId="{72268DE1-40D9-00E4-F474-942F23663AC5}"/>
          </ac:picMkLst>
        </pc:picChg>
      </pc:sldChg>
      <pc:sldChg chg="addSp modSp add mod">
        <pc:chgData name="Lene Vårum" userId="02b8e3fc-ff16-4000-85a5-8af9e2cf8539" providerId="ADAL" clId="{B7B706CA-1890-497E-8564-2840FF6F0F6B}" dt="2024-02-14T08:10:23.324" v="564" actId="13926"/>
        <pc:sldMkLst>
          <pc:docMk/>
          <pc:sldMk cId="791372904" sldId="2147196904"/>
        </pc:sldMkLst>
        <pc:spChg chg="mod">
          <ac:chgData name="Lene Vårum" userId="02b8e3fc-ff16-4000-85a5-8af9e2cf8539" providerId="ADAL" clId="{B7B706CA-1890-497E-8564-2840FF6F0F6B}" dt="2024-02-14T08:10:23.324" v="564" actId="13926"/>
          <ac:spMkLst>
            <pc:docMk/>
            <pc:sldMk cId="791372904" sldId="2147196904"/>
            <ac:spMk id="2" creationId="{BEABAEC0-1D8F-CB4F-94B2-E94338DAA923}"/>
          </ac:spMkLst>
        </pc:spChg>
        <pc:picChg chg="add mod">
          <ac:chgData name="Lene Vårum" userId="02b8e3fc-ff16-4000-85a5-8af9e2cf8539" providerId="ADAL" clId="{B7B706CA-1890-497E-8564-2840FF6F0F6B}" dt="2024-02-14T07:56:49.783" v="318"/>
          <ac:picMkLst>
            <pc:docMk/>
            <pc:sldMk cId="791372904" sldId="2147196904"/>
            <ac:picMk id="3" creationId="{10464495-00A4-DAE6-AA2C-CE1E824299D6}"/>
          </ac:picMkLst>
        </pc:picChg>
      </pc:sldChg>
    </pc:docChg>
  </pc:docChgLst>
  <pc:docChgLst>
    <pc:chgData name="Renate Grytnes" userId="f16b6c4e-5dba-4292-a899-1a95966fb261" providerId="ADAL" clId="{FA84F77A-5A82-4048-88CF-9AC7916169D9}"/>
    <pc:docChg chg="modSld">
      <pc:chgData name="Renate Grytnes" userId="f16b6c4e-5dba-4292-a899-1a95966fb261" providerId="ADAL" clId="{FA84F77A-5A82-4048-88CF-9AC7916169D9}" dt="2024-02-14T08:13:08.990" v="1812" actId="20577"/>
      <pc:docMkLst>
        <pc:docMk/>
      </pc:docMkLst>
      <pc:sldChg chg="modNotesTx">
        <pc:chgData name="Renate Grytnes" userId="f16b6c4e-5dba-4292-a899-1a95966fb261" providerId="ADAL" clId="{FA84F77A-5A82-4048-88CF-9AC7916169D9}" dt="2024-02-14T08:12:52.031" v="1811"/>
        <pc:sldMkLst>
          <pc:docMk/>
          <pc:sldMk cId="2212447832" sldId="263"/>
        </pc:sldMkLst>
      </pc:sldChg>
      <pc:sldChg chg="modNotesTx">
        <pc:chgData name="Renate Grytnes" userId="f16b6c4e-5dba-4292-a899-1a95966fb261" providerId="ADAL" clId="{FA84F77A-5A82-4048-88CF-9AC7916169D9}" dt="2024-02-14T08:13:08.990" v="1812" actId="20577"/>
        <pc:sldMkLst>
          <pc:docMk/>
          <pc:sldMk cId="78321868" sldId="356"/>
        </pc:sldMkLst>
      </pc:sldChg>
      <pc:sldChg chg="modNotesTx">
        <pc:chgData name="Renate Grytnes" userId="f16b6c4e-5dba-4292-a899-1a95966fb261" providerId="ADAL" clId="{FA84F77A-5A82-4048-88CF-9AC7916169D9}" dt="2024-02-14T08:06:35.366" v="1701" actId="20577"/>
        <pc:sldMkLst>
          <pc:docMk/>
          <pc:sldMk cId="2370611847" sldId="5175"/>
        </pc:sldMkLst>
      </pc:sldChg>
      <pc:sldChg chg="modNotesTx">
        <pc:chgData name="Renate Grytnes" userId="f16b6c4e-5dba-4292-a899-1a95966fb261" providerId="ADAL" clId="{FA84F77A-5A82-4048-88CF-9AC7916169D9}" dt="2024-02-14T08:00:57.511" v="1336" actId="20577"/>
        <pc:sldMkLst>
          <pc:docMk/>
          <pc:sldMk cId="70717434" sldId="2147196903"/>
        </pc:sldMkLst>
      </pc:sldChg>
    </pc:docChg>
  </pc:docChgLst>
  <pc:docChgLst>
    <pc:chgData name="Eirik Bertelsen" userId="a30c0788-9af3-466f-886e-565d0586246c" providerId="ADAL" clId="{7F4E5BF5-5157-42D9-88D7-1A9373B982D9}"/>
    <pc:docChg chg="undo custSel addSld modSld sldOrd">
      <pc:chgData name="Eirik Bertelsen" userId="a30c0788-9af3-466f-886e-565d0586246c" providerId="ADAL" clId="{7F4E5BF5-5157-42D9-88D7-1A9373B982D9}" dt="2024-02-15T09:53:57.901" v="47"/>
      <pc:docMkLst>
        <pc:docMk/>
      </pc:docMkLst>
      <pc:sldChg chg="ord">
        <pc:chgData name="Eirik Bertelsen" userId="a30c0788-9af3-466f-886e-565d0586246c" providerId="ADAL" clId="{7F4E5BF5-5157-42D9-88D7-1A9373B982D9}" dt="2024-02-15T09:53:07.053" v="41"/>
        <pc:sldMkLst>
          <pc:docMk/>
          <pc:sldMk cId="2212447832" sldId="263"/>
        </pc:sldMkLst>
      </pc:sldChg>
      <pc:sldChg chg="addSp modSp add mod ord modClrScheme chgLayout">
        <pc:chgData name="Eirik Bertelsen" userId="a30c0788-9af3-466f-886e-565d0586246c" providerId="ADAL" clId="{7F4E5BF5-5157-42D9-88D7-1A9373B982D9}" dt="2024-02-15T09:53:57.901" v="47"/>
        <pc:sldMkLst>
          <pc:docMk/>
          <pc:sldMk cId="1402407989" sldId="575"/>
        </pc:sldMkLst>
        <pc:spChg chg="mod">
          <ac:chgData name="Eirik Bertelsen" userId="a30c0788-9af3-466f-886e-565d0586246c" providerId="ADAL" clId="{7F4E5BF5-5157-42D9-88D7-1A9373B982D9}" dt="2024-02-15T09:50:46.346" v="8" actId="26606"/>
          <ac:spMkLst>
            <pc:docMk/>
            <pc:sldMk cId="1402407989" sldId="575"/>
            <ac:spMk id="2" creationId="{4DE2E637-DC60-4329-BC53-8D2AF5504899}"/>
          </ac:spMkLst>
        </pc:spChg>
        <pc:spChg chg="mod">
          <ac:chgData name="Eirik Bertelsen" userId="a30c0788-9af3-466f-886e-565d0586246c" providerId="ADAL" clId="{7F4E5BF5-5157-42D9-88D7-1A9373B982D9}" dt="2024-02-15T09:51:39.275" v="35" actId="27636"/>
          <ac:spMkLst>
            <pc:docMk/>
            <pc:sldMk cId="1402407989" sldId="575"/>
            <ac:spMk id="3" creationId="{683C7EB5-44FE-4123-8BE1-15247B1C3E30}"/>
          </ac:spMkLst>
        </pc:spChg>
        <pc:picChg chg="add mod">
          <ac:chgData name="Eirik Bertelsen" userId="a30c0788-9af3-466f-886e-565d0586246c" providerId="ADAL" clId="{7F4E5BF5-5157-42D9-88D7-1A9373B982D9}" dt="2024-02-15T09:52:03.274" v="37" actId="1076"/>
          <ac:picMkLst>
            <pc:docMk/>
            <pc:sldMk cId="1402407989" sldId="575"/>
            <ac:picMk id="4" creationId="{DFA391E9-77FB-D202-A6ED-14E988C5D0C8}"/>
          </ac:picMkLst>
        </pc:picChg>
        <pc:picChg chg="mod ord">
          <ac:chgData name="Eirik Bertelsen" userId="a30c0788-9af3-466f-886e-565d0586246c" providerId="ADAL" clId="{7F4E5BF5-5157-42D9-88D7-1A9373B982D9}" dt="2024-02-15T09:50:46.346" v="8" actId="26606"/>
          <ac:picMkLst>
            <pc:docMk/>
            <pc:sldMk cId="1402407989" sldId="575"/>
            <ac:picMk id="1026" creationId="{26F85061-1ED3-4241-9AD1-5D90BB9C0BDE}"/>
          </ac:picMkLst>
        </pc:picChg>
      </pc:sldChg>
      <pc:sldChg chg="ord">
        <pc:chgData name="Eirik Bertelsen" userId="a30c0788-9af3-466f-886e-565d0586246c" providerId="ADAL" clId="{7F4E5BF5-5157-42D9-88D7-1A9373B982D9}" dt="2024-02-15T09:53:21.617" v="43"/>
        <pc:sldMkLst>
          <pc:docMk/>
          <pc:sldMk cId="70717434" sldId="2147196903"/>
        </pc:sldMkLst>
      </pc:sldChg>
    </pc:docChg>
  </pc:docChgLst>
  <pc:docChgLst>
    <pc:chgData name="Renate Grytnes" userId="f16b6c4e-5dba-4292-a899-1a95966fb261" providerId="ADAL" clId="{51537974-2D9F-4E4E-9A01-708FAF318C34}"/>
    <pc:docChg chg="modSld sldOrd">
      <pc:chgData name="Renate Grytnes" userId="f16b6c4e-5dba-4292-a899-1a95966fb261" providerId="ADAL" clId="{51537974-2D9F-4E4E-9A01-708FAF318C34}" dt="2024-02-16T07:52:49.995" v="22" actId="20577"/>
      <pc:docMkLst>
        <pc:docMk/>
      </pc:docMkLst>
      <pc:sldChg chg="modNotesTx">
        <pc:chgData name="Renate Grytnes" userId="f16b6c4e-5dba-4292-a899-1a95966fb261" providerId="ADAL" clId="{51537974-2D9F-4E4E-9A01-708FAF318C34}" dt="2024-02-16T07:52:49.995" v="22" actId="20577"/>
        <pc:sldMkLst>
          <pc:docMk/>
          <pc:sldMk cId="1402407989" sldId="575"/>
        </pc:sldMkLst>
      </pc:sldChg>
      <pc:sldChg chg="ord">
        <pc:chgData name="Renate Grytnes" userId="f16b6c4e-5dba-4292-a899-1a95966fb261" providerId="ADAL" clId="{51537974-2D9F-4E4E-9A01-708FAF318C34}" dt="2024-02-15T15:23:37.306" v="1"/>
        <pc:sldMkLst>
          <pc:docMk/>
          <pc:sldMk cId="70717434" sldId="2147196903"/>
        </pc:sldMkLst>
      </pc:sldChg>
    </pc:docChg>
  </pc:docChgLst>
  <pc:docChgLst>
    <pc:chgData name="Katrine Utgård" userId="S::katrine.utgard@hkdir.no::8d0c916a-70eb-4ede-98f5-be44423a9a57" providerId="AD" clId="Web-{2FA14EF6-BD82-4E18-A276-CDA1163EECB6}"/>
    <pc:docChg chg="modSld sldOrd">
      <pc:chgData name="Katrine Utgård" userId="S::katrine.utgard@hkdir.no::8d0c916a-70eb-4ede-98f5-be44423a9a57" providerId="AD" clId="Web-{2FA14EF6-BD82-4E18-A276-CDA1163EECB6}" dt="2024-02-15T14:03:32.755" v="52"/>
      <pc:docMkLst>
        <pc:docMk/>
      </pc:docMkLst>
      <pc:sldChg chg="modNotes">
        <pc:chgData name="Katrine Utgård" userId="S::katrine.utgard@hkdir.no::8d0c916a-70eb-4ede-98f5-be44423a9a57" providerId="AD" clId="Web-{2FA14EF6-BD82-4E18-A276-CDA1163EECB6}" dt="2024-02-15T14:03:32.755" v="52"/>
        <pc:sldMkLst>
          <pc:docMk/>
          <pc:sldMk cId="501281674" sldId="257"/>
        </pc:sldMkLst>
      </pc:sldChg>
      <pc:sldChg chg="ord">
        <pc:chgData name="Katrine Utgård" userId="S::katrine.utgard@hkdir.no::8d0c916a-70eb-4ede-98f5-be44423a9a57" providerId="AD" clId="Web-{2FA14EF6-BD82-4E18-A276-CDA1163EECB6}" dt="2024-02-15T14:01:36.986" v="0"/>
        <pc:sldMkLst>
          <pc:docMk/>
          <pc:sldMk cId="70717434" sldId="21471969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7D41F1-4E56-41A5-96CE-C978868A902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7F6EFD6-8C75-4E47-B218-F1F69000CDB1}">
      <dgm:prSet/>
      <dgm:spPr/>
      <dgm:t>
        <a:bodyPr/>
        <a:lstStyle/>
        <a:p>
          <a:pPr algn="l"/>
          <a:r>
            <a:rPr lang="nb-NO" b="0" i="0"/>
            <a:t>Videregående opplæring for voksne (VOV), Utdanningsdirektoratet (</a:t>
          </a:r>
          <a:r>
            <a:rPr lang="nb-NO" b="0" i="0" err="1"/>
            <a:t>Udir</a:t>
          </a:r>
          <a:r>
            <a:rPr lang="nb-NO" b="0" i="0"/>
            <a:t>)</a:t>
          </a:r>
          <a:endParaRPr lang="en-US"/>
        </a:p>
      </dgm:t>
    </dgm:pt>
    <dgm:pt modelId="{F32E9C15-C7D1-4287-A885-6D87270696E5}" type="parTrans" cxnId="{8B5EA849-47E4-43F7-BC40-15CD3D79BCCF}">
      <dgm:prSet/>
      <dgm:spPr/>
      <dgm:t>
        <a:bodyPr/>
        <a:lstStyle/>
        <a:p>
          <a:endParaRPr lang="en-US"/>
        </a:p>
      </dgm:t>
    </dgm:pt>
    <dgm:pt modelId="{3A72916B-1B2E-446E-84F7-A37D0D0F7BE2}" type="sibTrans" cxnId="{8B5EA849-47E4-43F7-BC40-15CD3D79BCCF}">
      <dgm:prSet/>
      <dgm:spPr/>
      <dgm:t>
        <a:bodyPr/>
        <a:lstStyle/>
        <a:p>
          <a:endParaRPr lang="en-US"/>
        </a:p>
      </dgm:t>
    </dgm:pt>
    <dgm:pt modelId="{F6321CB8-51C6-427B-8DAE-FC4F688894CB}">
      <dgm:prSet/>
      <dgm:spPr/>
      <dgm:t>
        <a:bodyPr/>
        <a:lstStyle/>
        <a:p>
          <a:pPr>
            <a:buFont typeface="Arial" panose="020B0604020202020204" pitchFamily="34" charset="0"/>
            <a:buChar char="•"/>
          </a:pPr>
          <a:r>
            <a:rPr lang="nb-NO"/>
            <a:t>modulstrukturere </a:t>
          </a:r>
          <a:r>
            <a:rPr lang="nb-NO" u="sng"/>
            <a:t>eksisterende</a:t>
          </a:r>
          <a:r>
            <a:rPr lang="nb-NO"/>
            <a:t> læreplaner for 13 lærefag</a:t>
          </a:r>
          <a:endParaRPr lang="en-US"/>
        </a:p>
      </dgm:t>
    </dgm:pt>
    <dgm:pt modelId="{BDD19EAA-47D7-42BE-A9B3-1225F6A2612D}" type="parTrans" cxnId="{88BCD4CC-236A-4346-9066-36052E346B27}">
      <dgm:prSet/>
      <dgm:spPr/>
      <dgm:t>
        <a:bodyPr/>
        <a:lstStyle/>
        <a:p>
          <a:endParaRPr lang="en-US"/>
        </a:p>
      </dgm:t>
    </dgm:pt>
    <dgm:pt modelId="{9E9616FD-CBC0-4874-A1B4-37D0A731CE27}" type="sibTrans" cxnId="{88BCD4CC-236A-4346-9066-36052E346B27}">
      <dgm:prSet/>
      <dgm:spPr/>
      <dgm:t>
        <a:bodyPr/>
        <a:lstStyle/>
        <a:p>
          <a:endParaRPr lang="en-US"/>
        </a:p>
      </dgm:t>
    </dgm:pt>
    <dgm:pt modelId="{9E1218E2-F47E-4254-9221-27DB8E0654DB}">
      <dgm:prSet/>
      <dgm:spPr/>
      <dgm:t>
        <a:bodyPr/>
        <a:lstStyle/>
        <a:p>
          <a:pPr algn="l"/>
          <a:r>
            <a:rPr lang="nb-NO"/>
            <a:t>Forberedende opplæring for</a:t>
          </a:r>
        </a:p>
        <a:p>
          <a:pPr algn="l"/>
          <a:r>
            <a:rPr lang="nb-NO"/>
            <a:t>voksne (FOV), HK-dir</a:t>
          </a:r>
          <a:endParaRPr lang="en-US"/>
        </a:p>
      </dgm:t>
    </dgm:pt>
    <dgm:pt modelId="{2485011C-2A00-4645-8D98-50FB9A531571}" type="parTrans" cxnId="{6FF81EC0-7776-4822-9C98-089381A6D742}">
      <dgm:prSet/>
      <dgm:spPr/>
      <dgm:t>
        <a:bodyPr/>
        <a:lstStyle/>
        <a:p>
          <a:endParaRPr lang="en-US"/>
        </a:p>
      </dgm:t>
    </dgm:pt>
    <dgm:pt modelId="{911B5722-A6B4-4933-9704-3AA6AAA2F37B}" type="sibTrans" cxnId="{6FF81EC0-7776-4822-9C98-089381A6D742}">
      <dgm:prSet/>
      <dgm:spPr/>
      <dgm:t>
        <a:bodyPr/>
        <a:lstStyle/>
        <a:p>
          <a:endParaRPr lang="en-US"/>
        </a:p>
      </dgm:t>
    </dgm:pt>
    <dgm:pt modelId="{DCDDB73B-FE01-40D0-9733-8B27BD0CD46E}">
      <dgm:prSet/>
      <dgm:spPr/>
      <dgm:t>
        <a:bodyPr/>
        <a:lstStyle/>
        <a:p>
          <a:r>
            <a:rPr lang="nb-NO"/>
            <a:t>utvikle nye moduliserte læreplaner for FOV</a:t>
          </a:r>
          <a:endParaRPr lang="en-US"/>
        </a:p>
      </dgm:t>
    </dgm:pt>
    <dgm:pt modelId="{CBD94502-5219-44E4-9C1A-C38A630C864D}" type="parTrans" cxnId="{5AB56438-9C9E-4DDB-9370-055B94EC7346}">
      <dgm:prSet/>
      <dgm:spPr/>
      <dgm:t>
        <a:bodyPr/>
        <a:lstStyle/>
        <a:p>
          <a:endParaRPr lang="en-US"/>
        </a:p>
      </dgm:t>
    </dgm:pt>
    <dgm:pt modelId="{1E820A0A-4A48-4D03-A839-2493A6C422F2}" type="sibTrans" cxnId="{5AB56438-9C9E-4DDB-9370-055B94EC7346}">
      <dgm:prSet/>
      <dgm:spPr/>
      <dgm:t>
        <a:bodyPr/>
        <a:lstStyle/>
        <a:p>
          <a:endParaRPr lang="en-US"/>
        </a:p>
      </dgm:t>
    </dgm:pt>
    <dgm:pt modelId="{83957D6A-B0E6-4072-9A21-0D8628D10B5F}">
      <dgm:prSet/>
      <dgm:spPr/>
      <dgm:t>
        <a:bodyPr/>
        <a:lstStyle/>
        <a:p>
          <a:pPr>
            <a:buFont typeface="Arial" panose="020B0604020202020204" pitchFamily="34" charset="0"/>
            <a:buChar char="•"/>
          </a:pPr>
          <a:r>
            <a:rPr lang="nb-NO"/>
            <a:t>eksisterende ordninger for fag- eller svenneprøver skal utgjøre sluttvurderingen</a:t>
          </a:r>
          <a:endParaRPr lang="en-US"/>
        </a:p>
      </dgm:t>
    </dgm:pt>
    <dgm:pt modelId="{ECE8DEA9-C206-4113-8342-FA8FDEF03233}" type="parTrans" cxnId="{8FFC55E0-BE2C-4B09-B013-C3828B226E90}">
      <dgm:prSet/>
      <dgm:spPr/>
      <dgm:t>
        <a:bodyPr/>
        <a:lstStyle/>
        <a:p>
          <a:endParaRPr lang="nb-NO"/>
        </a:p>
      </dgm:t>
    </dgm:pt>
    <dgm:pt modelId="{DAE1E953-F01B-47C8-AB2C-442BB379B516}" type="sibTrans" cxnId="{8FFC55E0-BE2C-4B09-B013-C3828B226E90}">
      <dgm:prSet/>
      <dgm:spPr/>
      <dgm:t>
        <a:bodyPr/>
        <a:lstStyle/>
        <a:p>
          <a:endParaRPr lang="nb-NO"/>
        </a:p>
      </dgm:t>
    </dgm:pt>
    <dgm:pt modelId="{24B027D6-B9C8-44B3-BB4F-91371E08EBF2}" type="pres">
      <dgm:prSet presAssocID="{7E7D41F1-4E56-41A5-96CE-C978868A9023}" presName="Name0" presStyleCnt="0">
        <dgm:presLayoutVars>
          <dgm:dir/>
          <dgm:animLvl val="lvl"/>
          <dgm:resizeHandles val="exact"/>
        </dgm:presLayoutVars>
      </dgm:prSet>
      <dgm:spPr/>
    </dgm:pt>
    <dgm:pt modelId="{EEAC60C3-CAD7-46BC-B9D2-4745F8A9354B}" type="pres">
      <dgm:prSet presAssocID="{97F6EFD6-8C75-4E47-B218-F1F69000CDB1}" presName="composite" presStyleCnt="0"/>
      <dgm:spPr/>
    </dgm:pt>
    <dgm:pt modelId="{E12813F4-3E42-4D84-BC32-580EAC97A436}" type="pres">
      <dgm:prSet presAssocID="{97F6EFD6-8C75-4E47-B218-F1F69000CDB1}" presName="parTx" presStyleLbl="alignNode1" presStyleIdx="0" presStyleCnt="2" custLinFactNeighborX="-1615" custLinFactNeighborY="-4871">
        <dgm:presLayoutVars>
          <dgm:chMax val="0"/>
          <dgm:chPref val="0"/>
          <dgm:bulletEnabled val="1"/>
        </dgm:presLayoutVars>
      </dgm:prSet>
      <dgm:spPr/>
    </dgm:pt>
    <dgm:pt modelId="{28611A86-306B-4AB3-B2C8-1720EEC0E7E9}" type="pres">
      <dgm:prSet presAssocID="{97F6EFD6-8C75-4E47-B218-F1F69000CDB1}" presName="desTx" presStyleLbl="alignAccFollowNode1" presStyleIdx="0" presStyleCnt="2">
        <dgm:presLayoutVars>
          <dgm:bulletEnabled val="1"/>
        </dgm:presLayoutVars>
      </dgm:prSet>
      <dgm:spPr/>
    </dgm:pt>
    <dgm:pt modelId="{1B4028AE-8A2B-45B0-AC47-01CC5795D9F3}" type="pres">
      <dgm:prSet presAssocID="{3A72916B-1B2E-446E-84F7-A37D0D0F7BE2}" presName="space" presStyleCnt="0"/>
      <dgm:spPr/>
    </dgm:pt>
    <dgm:pt modelId="{746AF701-AA9A-4592-B7BA-3F30A446E1DA}" type="pres">
      <dgm:prSet presAssocID="{9E1218E2-F47E-4254-9221-27DB8E0654DB}" presName="composite" presStyleCnt="0"/>
      <dgm:spPr/>
    </dgm:pt>
    <dgm:pt modelId="{265EAABC-5666-4171-8354-9AD31C5BC7C0}" type="pres">
      <dgm:prSet presAssocID="{9E1218E2-F47E-4254-9221-27DB8E0654DB}" presName="parTx" presStyleLbl="alignNode1" presStyleIdx="1" presStyleCnt="2">
        <dgm:presLayoutVars>
          <dgm:chMax val="0"/>
          <dgm:chPref val="0"/>
          <dgm:bulletEnabled val="1"/>
        </dgm:presLayoutVars>
      </dgm:prSet>
      <dgm:spPr/>
    </dgm:pt>
    <dgm:pt modelId="{BB2B93BC-51C8-4770-966D-FA5F5388CA3E}" type="pres">
      <dgm:prSet presAssocID="{9E1218E2-F47E-4254-9221-27DB8E0654DB}" presName="desTx" presStyleLbl="alignAccFollowNode1" presStyleIdx="1" presStyleCnt="2">
        <dgm:presLayoutVars>
          <dgm:bulletEnabled val="1"/>
        </dgm:presLayoutVars>
      </dgm:prSet>
      <dgm:spPr/>
    </dgm:pt>
  </dgm:ptLst>
  <dgm:cxnLst>
    <dgm:cxn modelId="{5AB56438-9C9E-4DDB-9370-055B94EC7346}" srcId="{9E1218E2-F47E-4254-9221-27DB8E0654DB}" destId="{DCDDB73B-FE01-40D0-9733-8B27BD0CD46E}" srcOrd="0" destOrd="0" parTransId="{CBD94502-5219-44E4-9C1A-C38A630C864D}" sibTransId="{1E820A0A-4A48-4D03-A839-2493A6C422F2}"/>
    <dgm:cxn modelId="{E118F241-0475-495D-A9C6-FD3F815AEFDD}" type="presOf" srcId="{9E1218E2-F47E-4254-9221-27DB8E0654DB}" destId="{265EAABC-5666-4171-8354-9AD31C5BC7C0}" srcOrd="0" destOrd="0" presId="urn:microsoft.com/office/officeart/2005/8/layout/hList1"/>
    <dgm:cxn modelId="{8B5EA849-47E4-43F7-BC40-15CD3D79BCCF}" srcId="{7E7D41F1-4E56-41A5-96CE-C978868A9023}" destId="{97F6EFD6-8C75-4E47-B218-F1F69000CDB1}" srcOrd="0" destOrd="0" parTransId="{F32E9C15-C7D1-4287-A885-6D87270696E5}" sibTransId="{3A72916B-1B2E-446E-84F7-A37D0D0F7BE2}"/>
    <dgm:cxn modelId="{E0C9F74C-27D2-41EB-94DF-E557B861C214}" type="presOf" srcId="{F6321CB8-51C6-427B-8DAE-FC4F688894CB}" destId="{28611A86-306B-4AB3-B2C8-1720EEC0E7E9}" srcOrd="0" destOrd="0" presId="urn:microsoft.com/office/officeart/2005/8/layout/hList1"/>
    <dgm:cxn modelId="{0000358A-E739-47F2-B414-6C995BA9D2F3}" type="presOf" srcId="{83957D6A-B0E6-4072-9A21-0D8628D10B5F}" destId="{28611A86-306B-4AB3-B2C8-1720EEC0E7E9}" srcOrd="0" destOrd="1" presId="urn:microsoft.com/office/officeart/2005/8/layout/hList1"/>
    <dgm:cxn modelId="{6FF81EC0-7776-4822-9C98-089381A6D742}" srcId="{7E7D41F1-4E56-41A5-96CE-C978868A9023}" destId="{9E1218E2-F47E-4254-9221-27DB8E0654DB}" srcOrd="1" destOrd="0" parTransId="{2485011C-2A00-4645-8D98-50FB9A531571}" sibTransId="{911B5722-A6B4-4933-9704-3AA6AAA2F37B}"/>
    <dgm:cxn modelId="{88BCD4CC-236A-4346-9066-36052E346B27}" srcId="{97F6EFD6-8C75-4E47-B218-F1F69000CDB1}" destId="{F6321CB8-51C6-427B-8DAE-FC4F688894CB}" srcOrd="0" destOrd="0" parTransId="{BDD19EAA-47D7-42BE-A9B3-1225F6A2612D}" sibTransId="{9E9616FD-CBC0-4874-A1B4-37D0A731CE27}"/>
    <dgm:cxn modelId="{8FFC55E0-BE2C-4B09-B013-C3828B226E90}" srcId="{97F6EFD6-8C75-4E47-B218-F1F69000CDB1}" destId="{83957D6A-B0E6-4072-9A21-0D8628D10B5F}" srcOrd="1" destOrd="0" parTransId="{ECE8DEA9-C206-4113-8342-FA8FDEF03233}" sibTransId="{DAE1E953-F01B-47C8-AB2C-442BB379B516}"/>
    <dgm:cxn modelId="{BBCE1FE1-6BB8-464B-A48A-39CD9F115E8B}" type="presOf" srcId="{97F6EFD6-8C75-4E47-B218-F1F69000CDB1}" destId="{E12813F4-3E42-4D84-BC32-580EAC97A436}" srcOrd="0" destOrd="0" presId="urn:microsoft.com/office/officeart/2005/8/layout/hList1"/>
    <dgm:cxn modelId="{3CB151E2-0BA6-4F6F-A7AA-7FECA9217999}" type="presOf" srcId="{7E7D41F1-4E56-41A5-96CE-C978868A9023}" destId="{24B027D6-B9C8-44B3-BB4F-91371E08EBF2}" srcOrd="0" destOrd="0" presId="urn:microsoft.com/office/officeart/2005/8/layout/hList1"/>
    <dgm:cxn modelId="{05C79AF9-6E4F-4648-8971-03FFFFE2F8C5}" type="presOf" srcId="{DCDDB73B-FE01-40D0-9733-8B27BD0CD46E}" destId="{BB2B93BC-51C8-4770-966D-FA5F5388CA3E}" srcOrd="0" destOrd="0" presId="urn:microsoft.com/office/officeart/2005/8/layout/hList1"/>
    <dgm:cxn modelId="{386A2775-390D-4FDD-A42B-79DDEC8ADFAB}" type="presParOf" srcId="{24B027D6-B9C8-44B3-BB4F-91371E08EBF2}" destId="{EEAC60C3-CAD7-46BC-B9D2-4745F8A9354B}" srcOrd="0" destOrd="0" presId="urn:microsoft.com/office/officeart/2005/8/layout/hList1"/>
    <dgm:cxn modelId="{9E2721BD-E8BA-41C3-912E-7BDEFED34340}" type="presParOf" srcId="{EEAC60C3-CAD7-46BC-B9D2-4745F8A9354B}" destId="{E12813F4-3E42-4D84-BC32-580EAC97A436}" srcOrd="0" destOrd="0" presId="urn:microsoft.com/office/officeart/2005/8/layout/hList1"/>
    <dgm:cxn modelId="{BD0868AB-4B01-4F47-AE2C-E030869454BA}" type="presParOf" srcId="{EEAC60C3-CAD7-46BC-B9D2-4745F8A9354B}" destId="{28611A86-306B-4AB3-B2C8-1720EEC0E7E9}" srcOrd="1" destOrd="0" presId="urn:microsoft.com/office/officeart/2005/8/layout/hList1"/>
    <dgm:cxn modelId="{AB0326EF-04EE-4B1F-A6DE-0AE0F6EAF1B1}" type="presParOf" srcId="{24B027D6-B9C8-44B3-BB4F-91371E08EBF2}" destId="{1B4028AE-8A2B-45B0-AC47-01CC5795D9F3}" srcOrd="1" destOrd="0" presId="urn:microsoft.com/office/officeart/2005/8/layout/hList1"/>
    <dgm:cxn modelId="{D08A51AA-C908-4480-A030-7BCA8AD44637}" type="presParOf" srcId="{24B027D6-B9C8-44B3-BB4F-91371E08EBF2}" destId="{746AF701-AA9A-4592-B7BA-3F30A446E1DA}" srcOrd="2" destOrd="0" presId="urn:microsoft.com/office/officeart/2005/8/layout/hList1"/>
    <dgm:cxn modelId="{461CEF8C-0DF0-4021-9A24-0EE3A87A34EA}" type="presParOf" srcId="{746AF701-AA9A-4592-B7BA-3F30A446E1DA}" destId="{265EAABC-5666-4171-8354-9AD31C5BC7C0}" srcOrd="0" destOrd="0" presId="urn:microsoft.com/office/officeart/2005/8/layout/hList1"/>
    <dgm:cxn modelId="{9C0A9932-04E2-4487-ACAF-BB505C39B886}" type="presParOf" srcId="{746AF701-AA9A-4592-B7BA-3F30A446E1DA}" destId="{BB2B93BC-51C8-4770-966D-FA5F5388CA3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7E16B3-F5D6-421C-B7E4-993B13CA7257}"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nb-NO"/>
        </a:p>
      </dgm:t>
    </dgm:pt>
    <dgm:pt modelId="{A2507E71-B4CF-47DC-9D83-929E51CA2FE1}">
      <dgm:prSet phldrT="[Tekst]"/>
      <dgm:spPr/>
      <dgm:t>
        <a:bodyPr/>
        <a:lstStyle/>
        <a:p>
          <a:r>
            <a:rPr lang="nb-NO"/>
            <a:t>Udir</a:t>
          </a:r>
        </a:p>
      </dgm:t>
    </dgm:pt>
    <dgm:pt modelId="{2DF4DC18-E804-4092-80C5-20CC51A2DE67}" type="parTrans" cxnId="{94FACC93-946C-4DAB-95E5-F77E7D2A9795}">
      <dgm:prSet/>
      <dgm:spPr/>
      <dgm:t>
        <a:bodyPr/>
        <a:lstStyle/>
        <a:p>
          <a:endParaRPr lang="nb-NO"/>
        </a:p>
      </dgm:t>
    </dgm:pt>
    <dgm:pt modelId="{81AEEB80-323E-41C6-9C73-C20B8EF40B44}" type="sibTrans" cxnId="{94FACC93-946C-4DAB-95E5-F77E7D2A9795}">
      <dgm:prSet/>
      <dgm:spPr/>
      <dgm:t>
        <a:bodyPr/>
        <a:lstStyle/>
        <a:p>
          <a:endParaRPr lang="nb-NO"/>
        </a:p>
      </dgm:t>
    </dgm:pt>
    <dgm:pt modelId="{845FAE1B-6DE9-496B-8321-5BB848103D65}">
      <dgm:prSet phldrT="[Tekst]"/>
      <dgm:spPr/>
      <dgm:t>
        <a:bodyPr/>
        <a:lstStyle/>
        <a:p>
          <a:pPr algn="ctr"/>
          <a:r>
            <a:rPr lang="nb-NO"/>
            <a:t>Faglig ansvar for VOV</a:t>
          </a:r>
        </a:p>
      </dgm:t>
    </dgm:pt>
    <dgm:pt modelId="{A11EBB69-43BF-4A07-987A-BE8EBB7E6EEC}" type="parTrans" cxnId="{03AC75B7-541E-4547-A46F-7CC839EEAF2D}">
      <dgm:prSet/>
      <dgm:spPr/>
      <dgm:t>
        <a:bodyPr/>
        <a:lstStyle/>
        <a:p>
          <a:endParaRPr lang="nb-NO"/>
        </a:p>
      </dgm:t>
    </dgm:pt>
    <dgm:pt modelId="{CFFE199A-36E8-4DAF-93AF-BF5E0E2D56EF}" type="sibTrans" cxnId="{03AC75B7-541E-4547-A46F-7CC839EEAF2D}">
      <dgm:prSet/>
      <dgm:spPr/>
      <dgm:t>
        <a:bodyPr/>
        <a:lstStyle/>
        <a:p>
          <a:endParaRPr lang="nb-NO"/>
        </a:p>
      </dgm:t>
    </dgm:pt>
    <dgm:pt modelId="{6BC93034-CDD3-4D0E-9CBB-F0C13DFBE987}">
      <dgm:prSet phldrT="[Tekst]"/>
      <dgm:spPr/>
      <dgm:t>
        <a:bodyPr/>
        <a:lstStyle/>
        <a:p>
          <a:r>
            <a:rPr lang="nb-NO"/>
            <a:t>HK-dir</a:t>
          </a:r>
        </a:p>
      </dgm:t>
    </dgm:pt>
    <dgm:pt modelId="{63B49F05-B9E1-452A-BEB3-0008C79C388D}" type="parTrans" cxnId="{7749E151-3557-4BF3-B9D5-53DA29160F73}">
      <dgm:prSet/>
      <dgm:spPr/>
      <dgm:t>
        <a:bodyPr/>
        <a:lstStyle/>
        <a:p>
          <a:endParaRPr lang="nb-NO"/>
        </a:p>
      </dgm:t>
    </dgm:pt>
    <dgm:pt modelId="{77F5C137-C0B6-4A8E-B8A0-F15DAF084388}" type="sibTrans" cxnId="{7749E151-3557-4BF3-B9D5-53DA29160F73}">
      <dgm:prSet/>
      <dgm:spPr/>
      <dgm:t>
        <a:bodyPr/>
        <a:lstStyle/>
        <a:p>
          <a:endParaRPr lang="nb-NO"/>
        </a:p>
      </dgm:t>
    </dgm:pt>
    <dgm:pt modelId="{6CBAD68C-F8BF-4C6B-BD6F-9CF66D168404}">
      <dgm:prSet phldrT="[Tekst]"/>
      <dgm:spPr/>
      <dgm:t>
        <a:bodyPr/>
        <a:lstStyle/>
        <a:p>
          <a:r>
            <a:rPr lang="nb-NO"/>
            <a:t>Faglig ansvar for FOV</a:t>
          </a:r>
        </a:p>
      </dgm:t>
    </dgm:pt>
    <dgm:pt modelId="{03C07AEA-0E31-44D3-AA9C-717BBCDBCCFC}" type="parTrans" cxnId="{06795AEA-466B-4A34-B53F-918CADA36FA4}">
      <dgm:prSet/>
      <dgm:spPr/>
      <dgm:t>
        <a:bodyPr/>
        <a:lstStyle/>
        <a:p>
          <a:endParaRPr lang="nb-NO"/>
        </a:p>
      </dgm:t>
    </dgm:pt>
    <dgm:pt modelId="{C07CB93E-3CDB-44CC-8427-BCF527D48CFF}" type="sibTrans" cxnId="{06795AEA-466B-4A34-B53F-918CADA36FA4}">
      <dgm:prSet/>
      <dgm:spPr/>
      <dgm:t>
        <a:bodyPr/>
        <a:lstStyle/>
        <a:p>
          <a:endParaRPr lang="nb-NO"/>
        </a:p>
      </dgm:t>
    </dgm:pt>
    <dgm:pt modelId="{C1978C5D-A520-4C1E-9227-FBC4EE7648A1}">
      <dgm:prSet phldrT="[Tekst]"/>
      <dgm:spPr/>
      <dgm:t>
        <a:bodyPr/>
        <a:lstStyle/>
        <a:p>
          <a:r>
            <a:rPr lang="nb-NO"/>
            <a:t>Juridisk ansvar</a:t>
          </a:r>
        </a:p>
      </dgm:t>
    </dgm:pt>
    <dgm:pt modelId="{885831C2-8861-4D19-B829-4C0900504A79}" type="parTrans" cxnId="{BDCE77E1-C935-407E-B28B-530C752DB4AC}">
      <dgm:prSet/>
      <dgm:spPr/>
      <dgm:t>
        <a:bodyPr/>
        <a:lstStyle/>
        <a:p>
          <a:endParaRPr lang="nb-NO"/>
        </a:p>
      </dgm:t>
    </dgm:pt>
    <dgm:pt modelId="{39E4454D-C3CE-45CE-B3BB-382C72AA5AAF}" type="sibTrans" cxnId="{BDCE77E1-C935-407E-B28B-530C752DB4AC}">
      <dgm:prSet/>
      <dgm:spPr/>
      <dgm:t>
        <a:bodyPr/>
        <a:lstStyle/>
        <a:p>
          <a:endParaRPr lang="nb-NO"/>
        </a:p>
      </dgm:t>
    </dgm:pt>
    <dgm:pt modelId="{AA5D09C7-2A96-4F57-8250-DE37BA911483}" type="pres">
      <dgm:prSet presAssocID="{1D7E16B3-F5D6-421C-B7E4-993B13CA7257}" presName="diagram" presStyleCnt="0">
        <dgm:presLayoutVars>
          <dgm:chPref val="1"/>
          <dgm:dir/>
          <dgm:animOne val="branch"/>
          <dgm:animLvl val="lvl"/>
          <dgm:resizeHandles/>
        </dgm:presLayoutVars>
      </dgm:prSet>
      <dgm:spPr/>
    </dgm:pt>
    <dgm:pt modelId="{D335C733-C3F4-4BB9-A1BB-D2382407C270}" type="pres">
      <dgm:prSet presAssocID="{A2507E71-B4CF-47DC-9D83-929E51CA2FE1}" presName="root" presStyleCnt="0"/>
      <dgm:spPr/>
    </dgm:pt>
    <dgm:pt modelId="{84FC90B8-B149-4EA3-92C8-25E1FD3612DC}" type="pres">
      <dgm:prSet presAssocID="{A2507E71-B4CF-47DC-9D83-929E51CA2FE1}" presName="rootComposite" presStyleCnt="0"/>
      <dgm:spPr/>
    </dgm:pt>
    <dgm:pt modelId="{602EA383-7F3E-46C8-99D4-6ECE6F7800D5}" type="pres">
      <dgm:prSet presAssocID="{A2507E71-B4CF-47DC-9D83-929E51CA2FE1}" presName="rootText" presStyleLbl="node1" presStyleIdx="0" presStyleCnt="2"/>
      <dgm:spPr/>
    </dgm:pt>
    <dgm:pt modelId="{1BD513C4-648D-48CD-9A96-35077533DE5E}" type="pres">
      <dgm:prSet presAssocID="{A2507E71-B4CF-47DC-9D83-929E51CA2FE1}" presName="rootConnector" presStyleLbl="node1" presStyleIdx="0" presStyleCnt="2"/>
      <dgm:spPr/>
    </dgm:pt>
    <dgm:pt modelId="{18FB084D-DBAE-465B-9C7B-9573F778B760}" type="pres">
      <dgm:prSet presAssocID="{A2507E71-B4CF-47DC-9D83-929E51CA2FE1}" presName="childShape" presStyleCnt="0"/>
      <dgm:spPr/>
    </dgm:pt>
    <dgm:pt modelId="{360B05DD-79E6-4243-9424-300A5A379279}" type="pres">
      <dgm:prSet presAssocID="{A11EBB69-43BF-4A07-987A-BE8EBB7E6EEC}" presName="Name13" presStyleLbl="parChTrans1D2" presStyleIdx="0" presStyleCnt="3"/>
      <dgm:spPr/>
    </dgm:pt>
    <dgm:pt modelId="{E0063A7A-330D-4DBB-9406-0124A7DF32BE}" type="pres">
      <dgm:prSet presAssocID="{845FAE1B-6DE9-496B-8321-5BB848103D65}" presName="childText" presStyleLbl="bgAcc1" presStyleIdx="0" presStyleCnt="3">
        <dgm:presLayoutVars>
          <dgm:bulletEnabled val="1"/>
        </dgm:presLayoutVars>
      </dgm:prSet>
      <dgm:spPr/>
    </dgm:pt>
    <dgm:pt modelId="{B7A1A820-8B56-418A-9468-E7B5A24AC89A}" type="pres">
      <dgm:prSet presAssocID="{885831C2-8861-4D19-B829-4C0900504A79}" presName="Name13" presStyleLbl="parChTrans1D2" presStyleIdx="1" presStyleCnt="3"/>
      <dgm:spPr/>
    </dgm:pt>
    <dgm:pt modelId="{F3046C65-3656-47F7-BE42-B1D7764D2234}" type="pres">
      <dgm:prSet presAssocID="{C1978C5D-A520-4C1E-9227-FBC4EE7648A1}" presName="childText" presStyleLbl="bgAcc1" presStyleIdx="1" presStyleCnt="3">
        <dgm:presLayoutVars>
          <dgm:bulletEnabled val="1"/>
        </dgm:presLayoutVars>
      </dgm:prSet>
      <dgm:spPr/>
    </dgm:pt>
    <dgm:pt modelId="{4EB9CF1B-77D0-4087-B332-771B9BB9CCF8}" type="pres">
      <dgm:prSet presAssocID="{6BC93034-CDD3-4D0E-9CBB-F0C13DFBE987}" presName="root" presStyleCnt="0"/>
      <dgm:spPr/>
    </dgm:pt>
    <dgm:pt modelId="{E82F2811-A6C4-4485-80CC-22BD8F51AAC4}" type="pres">
      <dgm:prSet presAssocID="{6BC93034-CDD3-4D0E-9CBB-F0C13DFBE987}" presName="rootComposite" presStyleCnt="0"/>
      <dgm:spPr/>
    </dgm:pt>
    <dgm:pt modelId="{D419096E-9563-4D96-B21F-A76AF341B7E8}" type="pres">
      <dgm:prSet presAssocID="{6BC93034-CDD3-4D0E-9CBB-F0C13DFBE987}" presName="rootText" presStyleLbl="node1" presStyleIdx="1" presStyleCnt="2"/>
      <dgm:spPr/>
    </dgm:pt>
    <dgm:pt modelId="{ED1480B5-C587-4B2B-AB36-C31BB7C56357}" type="pres">
      <dgm:prSet presAssocID="{6BC93034-CDD3-4D0E-9CBB-F0C13DFBE987}" presName="rootConnector" presStyleLbl="node1" presStyleIdx="1" presStyleCnt="2"/>
      <dgm:spPr/>
    </dgm:pt>
    <dgm:pt modelId="{9FCB1A67-BD0D-4FAF-8989-3630818BCA3A}" type="pres">
      <dgm:prSet presAssocID="{6BC93034-CDD3-4D0E-9CBB-F0C13DFBE987}" presName="childShape" presStyleCnt="0"/>
      <dgm:spPr/>
    </dgm:pt>
    <dgm:pt modelId="{5A4641A8-0ACD-4A6B-97F8-FDD7E342ABC3}" type="pres">
      <dgm:prSet presAssocID="{03C07AEA-0E31-44D3-AA9C-717BBCDBCCFC}" presName="Name13" presStyleLbl="parChTrans1D2" presStyleIdx="2" presStyleCnt="3"/>
      <dgm:spPr/>
    </dgm:pt>
    <dgm:pt modelId="{573E9369-D854-4344-A7EF-A3EEF9903675}" type="pres">
      <dgm:prSet presAssocID="{6CBAD68C-F8BF-4C6B-BD6F-9CF66D168404}" presName="childText" presStyleLbl="bgAcc1" presStyleIdx="2" presStyleCnt="3">
        <dgm:presLayoutVars>
          <dgm:bulletEnabled val="1"/>
        </dgm:presLayoutVars>
      </dgm:prSet>
      <dgm:spPr/>
    </dgm:pt>
  </dgm:ptLst>
  <dgm:cxnLst>
    <dgm:cxn modelId="{93F5EF17-1146-47CA-8411-D0BF2083CF1A}" type="presOf" srcId="{885831C2-8861-4D19-B829-4C0900504A79}" destId="{B7A1A820-8B56-418A-9468-E7B5A24AC89A}" srcOrd="0" destOrd="0" presId="urn:microsoft.com/office/officeart/2005/8/layout/hierarchy3"/>
    <dgm:cxn modelId="{45672324-916B-4DD3-A92F-E08C5EAE9763}" type="presOf" srcId="{6BC93034-CDD3-4D0E-9CBB-F0C13DFBE987}" destId="{ED1480B5-C587-4B2B-AB36-C31BB7C56357}" srcOrd="1" destOrd="0" presId="urn:microsoft.com/office/officeart/2005/8/layout/hierarchy3"/>
    <dgm:cxn modelId="{E046B536-241D-4311-84B2-C0B4F28C138D}" type="presOf" srcId="{A11EBB69-43BF-4A07-987A-BE8EBB7E6EEC}" destId="{360B05DD-79E6-4243-9424-300A5A379279}" srcOrd="0" destOrd="0" presId="urn:microsoft.com/office/officeart/2005/8/layout/hierarchy3"/>
    <dgm:cxn modelId="{A0D55E4A-48F3-46EA-A6BD-F06EC6DD5C9B}" type="presOf" srcId="{A2507E71-B4CF-47DC-9D83-929E51CA2FE1}" destId="{602EA383-7F3E-46C8-99D4-6ECE6F7800D5}" srcOrd="0" destOrd="0" presId="urn:microsoft.com/office/officeart/2005/8/layout/hierarchy3"/>
    <dgm:cxn modelId="{7749E151-3557-4BF3-B9D5-53DA29160F73}" srcId="{1D7E16B3-F5D6-421C-B7E4-993B13CA7257}" destId="{6BC93034-CDD3-4D0E-9CBB-F0C13DFBE987}" srcOrd="1" destOrd="0" parTransId="{63B49F05-B9E1-452A-BEB3-0008C79C388D}" sibTransId="{77F5C137-C0B6-4A8E-B8A0-F15DAF084388}"/>
    <dgm:cxn modelId="{133CDD87-0D1E-4E68-AC89-7DE24370A59F}" type="presOf" srcId="{03C07AEA-0E31-44D3-AA9C-717BBCDBCCFC}" destId="{5A4641A8-0ACD-4A6B-97F8-FDD7E342ABC3}" srcOrd="0" destOrd="0" presId="urn:microsoft.com/office/officeart/2005/8/layout/hierarchy3"/>
    <dgm:cxn modelId="{94FACC93-946C-4DAB-95E5-F77E7D2A9795}" srcId="{1D7E16B3-F5D6-421C-B7E4-993B13CA7257}" destId="{A2507E71-B4CF-47DC-9D83-929E51CA2FE1}" srcOrd="0" destOrd="0" parTransId="{2DF4DC18-E804-4092-80C5-20CC51A2DE67}" sibTransId="{81AEEB80-323E-41C6-9C73-C20B8EF40B44}"/>
    <dgm:cxn modelId="{A6B24F95-D936-44C9-9EF2-43AA72DCEB3E}" type="presOf" srcId="{6CBAD68C-F8BF-4C6B-BD6F-9CF66D168404}" destId="{573E9369-D854-4344-A7EF-A3EEF9903675}" srcOrd="0" destOrd="0" presId="urn:microsoft.com/office/officeart/2005/8/layout/hierarchy3"/>
    <dgm:cxn modelId="{DCE463AF-8048-465E-A417-16B6ED950806}" type="presOf" srcId="{A2507E71-B4CF-47DC-9D83-929E51CA2FE1}" destId="{1BD513C4-648D-48CD-9A96-35077533DE5E}" srcOrd="1" destOrd="0" presId="urn:microsoft.com/office/officeart/2005/8/layout/hierarchy3"/>
    <dgm:cxn modelId="{174CE6B0-7816-49F5-9C26-5F359505762B}" type="presOf" srcId="{845FAE1B-6DE9-496B-8321-5BB848103D65}" destId="{E0063A7A-330D-4DBB-9406-0124A7DF32BE}" srcOrd="0" destOrd="0" presId="urn:microsoft.com/office/officeart/2005/8/layout/hierarchy3"/>
    <dgm:cxn modelId="{825073B4-7B75-47F3-8978-35D63D25CBCF}" type="presOf" srcId="{6BC93034-CDD3-4D0E-9CBB-F0C13DFBE987}" destId="{D419096E-9563-4D96-B21F-A76AF341B7E8}" srcOrd="0" destOrd="0" presId="urn:microsoft.com/office/officeart/2005/8/layout/hierarchy3"/>
    <dgm:cxn modelId="{F1AD4EB7-491E-4D1D-8FED-2D01782318A9}" type="presOf" srcId="{C1978C5D-A520-4C1E-9227-FBC4EE7648A1}" destId="{F3046C65-3656-47F7-BE42-B1D7764D2234}" srcOrd="0" destOrd="0" presId="urn:microsoft.com/office/officeart/2005/8/layout/hierarchy3"/>
    <dgm:cxn modelId="{03AC75B7-541E-4547-A46F-7CC839EEAF2D}" srcId="{A2507E71-B4CF-47DC-9D83-929E51CA2FE1}" destId="{845FAE1B-6DE9-496B-8321-5BB848103D65}" srcOrd="0" destOrd="0" parTransId="{A11EBB69-43BF-4A07-987A-BE8EBB7E6EEC}" sibTransId="{CFFE199A-36E8-4DAF-93AF-BF5E0E2D56EF}"/>
    <dgm:cxn modelId="{BB5155D2-1290-4FB7-B74A-E0218DA3DD5E}" type="presOf" srcId="{1D7E16B3-F5D6-421C-B7E4-993B13CA7257}" destId="{AA5D09C7-2A96-4F57-8250-DE37BA911483}" srcOrd="0" destOrd="0" presId="urn:microsoft.com/office/officeart/2005/8/layout/hierarchy3"/>
    <dgm:cxn modelId="{BDCE77E1-C935-407E-B28B-530C752DB4AC}" srcId="{A2507E71-B4CF-47DC-9D83-929E51CA2FE1}" destId="{C1978C5D-A520-4C1E-9227-FBC4EE7648A1}" srcOrd="1" destOrd="0" parTransId="{885831C2-8861-4D19-B829-4C0900504A79}" sibTransId="{39E4454D-C3CE-45CE-B3BB-382C72AA5AAF}"/>
    <dgm:cxn modelId="{06795AEA-466B-4A34-B53F-918CADA36FA4}" srcId="{6BC93034-CDD3-4D0E-9CBB-F0C13DFBE987}" destId="{6CBAD68C-F8BF-4C6B-BD6F-9CF66D168404}" srcOrd="0" destOrd="0" parTransId="{03C07AEA-0E31-44D3-AA9C-717BBCDBCCFC}" sibTransId="{C07CB93E-3CDB-44CC-8427-BCF527D48CFF}"/>
    <dgm:cxn modelId="{B1CCCDEF-F956-4582-8922-8A186E1B3B2C}" type="presParOf" srcId="{AA5D09C7-2A96-4F57-8250-DE37BA911483}" destId="{D335C733-C3F4-4BB9-A1BB-D2382407C270}" srcOrd="0" destOrd="0" presId="urn:microsoft.com/office/officeart/2005/8/layout/hierarchy3"/>
    <dgm:cxn modelId="{0EA172A5-4305-45E4-9234-948631D5EF75}" type="presParOf" srcId="{D335C733-C3F4-4BB9-A1BB-D2382407C270}" destId="{84FC90B8-B149-4EA3-92C8-25E1FD3612DC}" srcOrd="0" destOrd="0" presId="urn:microsoft.com/office/officeart/2005/8/layout/hierarchy3"/>
    <dgm:cxn modelId="{26632722-A3C9-4154-8937-3A407A92F76E}" type="presParOf" srcId="{84FC90B8-B149-4EA3-92C8-25E1FD3612DC}" destId="{602EA383-7F3E-46C8-99D4-6ECE6F7800D5}" srcOrd="0" destOrd="0" presId="urn:microsoft.com/office/officeart/2005/8/layout/hierarchy3"/>
    <dgm:cxn modelId="{6E8A73F1-2C3A-47E6-A20B-538DD329E7C7}" type="presParOf" srcId="{84FC90B8-B149-4EA3-92C8-25E1FD3612DC}" destId="{1BD513C4-648D-48CD-9A96-35077533DE5E}" srcOrd="1" destOrd="0" presId="urn:microsoft.com/office/officeart/2005/8/layout/hierarchy3"/>
    <dgm:cxn modelId="{D51043E4-3390-4FC5-80E1-47F20F389AC5}" type="presParOf" srcId="{D335C733-C3F4-4BB9-A1BB-D2382407C270}" destId="{18FB084D-DBAE-465B-9C7B-9573F778B760}" srcOrd="1" destOrd="0" presId="urn:microsoft.com/office/officeart/2005/8/layout/hierarchy3"/>
    <dgm:cxn modelId="{E2ACD450-4950-4A64-9437-A029CC61B9D2}" type="presParOf" srcId="{18FB084D-DBAE-465B-9C7B-9573F778B760}" destId="{360B05DD-79E6-4243-9424-300A5A379279}" srcOrd="0" destOrd="0" presId="urn:microsoft.com/office/officeart/2005/8/layout/hierarchy3"/>
    <dgm:cxn modelId="{A752CB8A-0289-4159-AC03-97E3AC1E9E31}" type="presParOf" srcId="{18FB084D-DBAE-465B-9C7B-9573F778B760}" destId="{E0063A7A-330D-4DBB-9406-0124A7DF32BE}" srcOrd="1" destOrd="0" presId="urn:microsoft.com/office/officeart/2005/8/layout/hierarchy3"/>
    <dgm:cxn modelId="{184C5FFC-A408-400B-8F11-D3F55BDFBA98}" type="presParOf" srcId="{18FB084D-DBAE-465B-9C7B-9573F778B760}" destId="{B7A1A820-8B56-418A-9468-E7B5A24AC89A}" srcOrd="2" destOrd="0" presId="urn:microsoft.com/office/officeart/2005/8/layout/hierarchy3"/>
    <dgm:cxn modelId="{A31813CC-9FF5-4BA8-A5E6-09D2B0D30F40}" type="presParOf" srcId="{18FB084D-DBAE-465B-9C7B-9573F778B760}" destId="{F3046C65-3656-47F7-BE42-B1D7764D2234}" srcOrd="3" destOrd="0" presId="urn:microsoft.com/office/officeart/2005/8/layout/hierarchy3"/>
    <dgm:cxn modelId="{2C284F41-5F21-40EB-872C-F92871AC308D}" type="presParOf" srcId="{AA5D09C7-2A96-4F57-8250-DE37BA911483}" destId="{4EB9CF1B-77D0-4087-B332-771B9BB9CCF8}" srcOrd="1" destOrd="0" presId="urn:microsoft.com/office/officeart/2005/8/layout/hierarchy3"/>
    <dgm:cxn modelId="{C8723969-F0C5-4A38-AE26-FE2BE3D785FA}" type="presParOf" srcId="{4EB9CF1B-77D0-4087-B332-771B9BB9CCF8}" destId="{E82F2811-A6C4-4485-80CC-22BD8F51AAC4}" srcOrd="0" destOrd="0" presId="urn:microsoft.com/office/officeart/2005/8/layout/hierarchy3"/>
    <dgm:cxn modelId="{5A7A8A26-C13A-4997-9403-4F7C7D5E1960}" type="presParOf" srcId="{E82F2811-A6C4-4485-80CC-22BD8F51AAC4}" destId="{D419096E-9563-4D96-B21F-A76AF341B7E8}" srcOrd="0" destOrd="0" presId="urn:microsoft.com/office/officeart/2005/8/layout/hierarchy3"/>
    <dgm:cxn modelId="{6568D236-9C61-4BBD-8D8C-08C080345EAF}" type="presParOf" srcId="{E82F2811-A6C4-4485-80CC-22BD8F51AAC4}" destId="{ED1480B5-C587-4B2B-AB36-C31BB7C56357}" srcOrd="1" destOrd="0" presId="urn:microsoft.com/office/officeart/2005/8/layout/hierarchy3"/>
    <dgm:cxn modelId="{3E488843-D096-4679-A66D-60E6FF5EC3D1}" type="presParOf" srcId="{4EB9CF1B-77D0-4087-B332-771B9BB9CCF8}" destId="{9FCB1A67-BD0D-4FAF-8989-3630818BCA3A}" srcOrd="1" destOrd="0" presId="urn:microsoft.com/office/officeart/2005/8/layout/hierarchy3"/>
    <dgm:cxn modelId="{468C6985-E71C-4440-9718-A081B52D3F59}" type="presParOf" srcId="{9FCB1A67-BD0D-4FAF-8989-3630818BCA3A}" destId="{5A4641A8-0ACD-4A6B-97F8-FDD7E342ABC3}" srcOrd="0" destOrd="0" presId="urn:microsoft.com/office/officeart/2005/8/layout/hierarchy3"/>
    <dgm:cxn modelId="{7AC6CE20-6F9E-4A55-83C4-DB2F777FC5A3}" type="presParOf" srcId="{9FCB1A67-BD0D-4FAF-8989-3630818BCA3A}" destId="{573E9369-D854-4344-A7EF-A3EEF9903675}"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BF97A-6E92-47FE-BE49-FF137CA7DF44}" type="doc">
      <dgm:prSet loTypeId="urn:microsoft.com/office/officeart/2008/layout/AlternatingHexagons" loCatId="list" qsTypeId="urn:microsoft.com/office/officeart/2005/8/quickstyle/3d1" qsCatId="3D" csTypeId="urn:microsoft.com/office/officeart/2005/8/colors/accent1_2" csCatId="accent1" phldr="1"/>
      <dgm:spPr/>
      <dgm:t>
        <a:bodyPr/>
        <a:lstStyle/>
        <a:p>
          <a:endParaRPr lang="nb-NO"/>
        </a:p>
      </dgm:t>
    </dgm:pt>
    <dgm:pt modelId="{EAEAF5AC-C00E-406E-91E7-7103954BF1FD}">
      <dgm:prSet phldrT="[Tekst]" custT="1"/>
      <dgm:spPr/>
      <dgm:t>
        <a:bodyPr/>
        <a:lstStyle/>
        <a:p>
          <a:r>
            <a:rPr lang="nb-NO" sz="1600"/>
            <a:t>Varig tilknytning til arbeidslivet</a:t>
          </a:r>
        </a:p>
      </dgm:t>
    </dgm:pt>
    <dgm:pt modelId="{DB1D869F-A82E-4CB8-97C8-F39961BC770A}" type="parTrans" cxnId="{CF700270-9780-4AF2-B8E5-37A7EF670579}">
      <dgm:prSet/>
      <dgm:spPr/>
      <dgm:t>
        <a:bodyPr/>
        <a:lstStyle/>
        <a:p>
          <a:endParaRPr lang="nb-NO"/>
        </a:p>
      </dgm:t>
    </dgm:pt>
    <dgm:pt modelId="{D0EF0523-B112-4E8B-9DF4-AD9D50F85DBA}" type="sibTrans" cxnId="{CF700270-9780-4AF2-B8E5-37A7EF670579}">
      <dgm:prSet/>
      <dgm:spPr/>
      <dgm:t>
        <a:bodyPr/>
        <a:lstStyle/>
        <a:p>
          <a:endParaRPr lang="nb-NO"/>
        </a:p>
      </dgm:t>
    </dgm:pt>
    <dgm:pt modelId="{135AFA1F-5865-499D-BA5E-D173EEB73948}">
      <dgm:prSet phldrT="[Tekst]" custT="1"/>
      <dgm:spPr/>
      <dgm:t>
        <a:bodyPr/>
        <a:lstStyle/>
        <a:p>
          <a:r>
            <a:rPr lang="nb-NO" sz="1600"/>
            <a:t>Flere med formell kvalifisering</a:t>
          </a:r>
        </a:p>
      </dgm:t>
    </dgm:pt>
    <dgm:pt modelId="{F659A789-C137-4416-8AFE-1BE145BE2A57}" type="parTrans" cxnId="{C26060B8-A92B-49DB-A8A6-11EF450922BB}">
      <dgm:prSet/>
      <dgm:spPr/>
      <dgm:t>
        <a:bodyPr/>
        <a:lstStyle/>
        <a:p>
          <a:endParaRPr lang="nb-NO"/>
        </a:p>
      </dgm:t>
    </dgm:pt>
    <dgm:pt modelId="{F09D7D69-1ECE-4351-A85C-F0FDE321A7E4}" type="sibTrans" cxnId="{C26060B8-A92B-49DB-A8A6-11EF450922BB}">
      <dgm:prSet/>
      <dgm:spPr/>
      <dgm:t>
        <a:bodyPr/>
        <a:lstStyle/>
        <a:p>
          <a:endParaRPr lang="nb-NO"/>
        </a:p>
      </dgm:t>
    </dgm:pt>
    <dgm:pt modelId="{C2DFF04B-0156-4AAC-9A26-52FB5C9AAACB}">
      <dgm:prSet phldrT="[Tekst]" custT="1"/>
      <dgm:spPr/>
      <dgm:t>
        <a:bodyPr/>
        <a:lstStyle/>
        <a:p>
          <a:r>
            <a:rPr lang="nb-NO" sz="1600"/>
            <a:t>Mobilisere arbeidskrafts-reserven</a:t>
          </a:r>
        </a:p>
      </dgm:t>
    </dgm:pt>
    <dgm:pt modelId="{1096C652-7D25-432A-BCF0-A48AF35590B9}" type="parTrans" cxnId="{CB3EA421-0485-44AA-B2B2-30FD179BF6CC}">
      <dgm:prSet/>
      <dgm:spPr/>
      <dgm:t>
        <a:bodyPr/>
        <a:lstStyle/>
        <a:p>
          <a:endParaRPr lang="nb-NO"/>
        </a:p>
      </dgm:t>
    </dgm:pt>
    <dgm:pt modelId="{0A2FB3A0-9DA6-4290-9FBF-AF1A2987A962}" type="sibTrans" cxnId="{CB3EA421-0485-44AA-B2B2-30FD179BF6CC}">
      <dgm:prSet/>
      <dgm:spPr/>
      <dgm:t>
        <a:bodyPr/>
        <a:lstStyle/>
        <a:p>
          <a:endParaRPr lang="nb-NO"/>
        </a:p>
      </dgm:t>
    </dgm:pt>
    <dgm:pt modelId="{E635E88D-1BFA-4B41-BA47-A70DD6DABF71}" type="pres">
      <dgm:prSet presAssocID="{3B2BF97A-6E92-47FE-BE49-FF137CA7DF44}" presName="Name0" presStyleCnt="0">
        <dgm:presLayoutVars>
          <dgm:chMax/>
          <dgm:chPref/>
          <dgm:dir/>
          <dgm:animLvl val="lvl"/>
        </dgm:presLayoutVars>
      </dgm:prSet>
      <dgm:spPr/>
    </dgm:pt>
    <dgm:pt modelId="{41B59B10-DF08-4114-BF8E-B114600F7D04}" type="pres">
      <dgm:prSet presAssocID="{EAEAF5AC-C00E-406E-91E7-7103954BF1FD}" presName="composite" presStyleCnt="0"/>
      <dgm:spPr/>
    </dgm:pt>
    <dgm:pt modelId="{BA137E6F-C364-471F-A431-3DC846206632}" type="pres">
      <dgm:prSet presAssocID="{EAEAF5AC-C00E-406E-91E7-7103954BF1FD}" presName="Parent1" presStyleLbl="node1" presStyleIdx="0" presStyleCnt="6">
        <dgm:presLayoutVars>
          <dgm:chMax val="1"/>
          <dgm:chPref val="1"/>
          <dgm:bulletEnabled val="1"/>
        </dgm:presLayoutVars>
      </dgm:prSet>
      <dgm:spPr/>
    </dgm:pt>
    <dgm:pt modelId="{94C221AD-6D1A-483D-801E-0FA5F1DA4ED1}" type="pres">
      <dgm:prSet presAssocID="{EAEAF5AC-C00E-406E-91E7-7103954BF1FD}" presName="Childtext1" presStyleLbl="revTx" presStyleIdx="0" presStyleCnt="3">
        <dgm:presLayoutVars>
          <dgm:chMax val="0"/>
          <dgm:chPref val="0"/>
          <dgm:bulletEnabled val="1"/>
        </dgm:presLayoutVars>
      </dgm:prSet>
      <dgm:spPr/>
    </dgm:pt>
    <dgm:pt modelId="{E5627ACF-56EA-4F58-8D5C-699D3C4D4A14}" type="pres">
      <dgm:prSet presAssocID="{EAEAF5AC-C00E-406E-91E7-7103954BF1FD}" presName="BalanceSpacing" presStyleCnt="0"/>
      <dgm:spPr/>
    </dgm:pt>
    <dgm:pt modelId="{9A44FA54-8E51-4B98-BF2B-8A6F7B098C74}" type="pres">
      <dgm:prSet presAssocID="{EAEAF5AC-C00E-406E-91E7-7103954BF1FD}" presName="BalanceSpacing1" presStyleCnt="0"/>
      <dgm:spPr/>
    </dgm:pt>
    <dgm:pt modelId="{2014E979-9DDC-4A00-903D-0C83F8010483}" type="pres">
      <dgm:prSet presAssocID="{D0EF0523-B112-4E8B-9DF4-AD9D50F85DBA}" presName="Accent1Text" presStyleLbl="node1" presStyleIdx="1" presStyleCnt="6" custLinFactNeighborX="-1540" custLinFactNeighborY="447"/>
      <dgm:spPr/>
    </dgm:pt>
    <dgm:pt modelId="{93F17103-DE2E-4397-90FB-4C2EC5ADF60A}" type="pres">
      <dgm:prSet presAssocID="{D0EF0523-B112-4E8B-9DF4-AD9D50F85DBA}" presName="spaceBetweenRectangles" presStyleCnt="0"/>
      <dgm:spPr/>
    </dgm:pt>
    <dgm:pt modelId="{49C92614-3F1C-40A9-B513-8C7762FE234E}" type="pres">
      <dgm:prSet presAssocID="{135AFA1F-5865-499D-BA5E-D173EEB73948}" presName="composite" presStyleCnt="0"/>
      <dgm:spPr/>
    </dgm:pt>
    <dgm:pt modelId="{679B9D63-9FEF-4066-A283-2624147A56BA}" type="pres">
      <dgm:prSet presAssocID="{135AFA1F-5865-499D-BA5E-D173EEB73948}" presName="Parent1" presStyleLbl="node1" presStyleIdx="2" presStyleCnt="6">
        <dgm:presLayoutVars>
          <dgm:chMax val="1"/>
          <dgm:chPref val="1"/>
          <dgm:bulletEnabled val="1"/>
        </dgm:presLayoutVars>
      </dgm:prSet>
      <dgm:spPr/>
    </dgm:pt>
    <dgm:pt modelId="{D2A3A2D2-D20E-4199-8E47-9E9AD718F0F6}" type="pres">
      <dgm:prSet presAssocID="{135AFA1F-5865-499D-BA5E-D173EEB73948}" presName="Childtext1" presStyleLbl="revTx" presStyleIdx="1" presStyleCnt="3">
        <dgm:presLayoutVars>
          <dgm:chMax val="0"/>
          <dgm:chPref val="0"/>
          <dgm:bulletEnabled val="1"/>
        </dgm:presLayoutVars>
      </dgm:prSet>
      <dgm:spPr/>
    </dgm:pt>
    <dgm:pt modelId="{80ED0E33-8EB2-4E7C-B803-0223D5458E46}" type="pres">
      <dgm:prSet presAssocID="{135AFA1F-5865-499D-BA5E-D173EEB73948}" presName="BalanceSpacing" presStyleCnt="0"/>
      <dgm:spPr/>
    </dgm:pt>
    <dgm:pt modelId="{D12C3B09-C752-4198-857D-8CC795120829}" type="pres">
      <dgm:prSet presAssocID="{135AFA1F-5865-499D-BA5E-D173EEB73948}" presName="BalanceSpacing1" presStyleCnt="0"/>
      <dgm:spPr/>
    </dgm:pt>
    <dgm:pt modelId="{7D5596E2-6798-4B62-865D-F987CE8E4324}" type="pres">
      <dgm:prSet presAssocID="{F09D7D69-1ECE-4351-A85C-F0FDE321A7E4}" presName="Accent1Text" presStyleLbl="node1" presStyleIdx="3" presStyleCnt="6"/>
      <dgm:spPr/>
    </dgm:pt>
    <dgm:pt modelId="{E3CBB473-7754-4E5C-9CAF-94BB5B1A33A1}" type="pres">
      <dgm:prSet presAssocID="{F09D7D69-1ECE-4351-A85C-F0FDE321A7E4}" presName="spaceBetweenRectangles" presStyleCnt="0"/>
      <dgm:spPr/>
    </dgm:pt>
    <dgm:pt modelId="{90703B3E-A39A-4899-9440-8F2EAAB19BA8}" type="pres">
      <dgm:prSet presAssocID="{C2DFF04B-0156-4AAC-9A26-52FB5C9AAACB}" presName="composite" presStyleCnt="0"/>
      <dgm:spPr/>
    </dgm:pt>
    <dgm:pt modelId="{153A00BA-4A51-4D49-826E-A899B64E896D}" type="pres">
      <dgm:prSet presAssocID="{C2DFF04B-0156-4AAC-9A26-52FB5C9AAACB}" presName="Parent1" presStyleLbl="node1" presStyleIdx="4" presStyleCnt="6" custScaleX="111548">
        <dgm:presLayoutVars>
          <dgm:chMax val="1"/>
          <dgm:chPref val="1"/>
          <dgm:bulletEnabled val="1"/>
        </dgm:presLayoutVars>
      </dgm:prSet>
      <dgm:spPr/>
    </dgm:pt>
    <dgm:pt modelId="{9B3A5405-AC5F-4308-8F55-113498AA8DD4}" type="pres">
      <dgm:prSet presAssocID="{C2DFF04B-0156-4AAC-9A26-52FB5C9AAACB}" presName="Childtext1" presStyleLbl="revTx" presStyleIdx="2" presStyleCnt="3">
        <dgm:presLayoutVars>
          <dgm:chMax val="0"/>
          <dgm:chPref val="0"/>
          <dgm:bulletEnabled val="1"/>
        </dgm:presLayoutVars>
      </dgm:prSet>
      <dgm:spPr/>
    </dgm:pt>
    <dgm:pt modelId="{324C5842-AADF-4418-B755-BD143F14E698}" type="pres">
      <dgm:prSet presAssocID="{C2DFF04B-0156-4AAC-9A26-52FB5C9AAACB}" presName="BalanceSpacing" presStyleCnt="0"/>
      <dgm:spPr/>
    </dgm:pt>
    <dgm:pt modelId="{2C29E02B-1996-44F7-94B4-B58B39F7E12E}" type="pres">
      <dgm:prSet presAssocID="{C2DFF04B-0156-4AAC-9A26-52FB5C9AAACB}" presName="BalanceSpacing1" presStyleCnt="0"/>
      <dgm:spPr/>
    </dgm:pt>
    <dgm:pt modelId="{EB4F962A-6EB2-42C9-8C45-B75F943F11DF}" type="pres">
      <dgm:prSet presAssocID="{0A2FB3A0-9DA6-4290-9FBF-AF1A2987A962}" presName="Accent1Text" presStyleLbl="node1" presStyleIdx="5" presStyleCnt="6" custLinFactNeighborX="-2942" custLinFactNeighborY="-731"/>
      <dgm:spPr/>
    </dgm:pt>
  </dgm:ptLst>
  <dgm:cxnLst>
    <dgm:cxn modelId="{8EB1BA05-F5DD-41BB-9016-3D960AADDF17}" type="presOf" srcId="{0A2FB3A0-9DA6-4290-9FBF-AF1A2987A962}" destId="{EB4F962A-6EB2-42C9-8C45-B75F943F11DF}" srcOrd="0" destOrd="0" presId="urn:microsoft.com/office/officeart/2008/layout/AlternatingHexagons"/>
    <dgm:cxn modelId="{A35D370A-5549-45D2-B814-DCBA6889E7A7}" type="presOf" srcId="{EAEAF5AC-C00E-406E-91E7-7103954BF1FD}" destId="{BA137E6F-C364-471F-A431-3DC846206632}" srcOrd="0" destOrd="0" presId="urn:microsoft.com/office/officeart/2008/layout/AlternatingHexagons"/>
    <dgm:cxn modelId="{CB3EA421-0485-44AA-B2B2-30FD179BF6CC}" srcId="{3B2BF97A-6E92-47FE-BE49-FF137CA7DF44}" destId="{C2DFF04B-0156-4AAC-9A26-52FB5C9AAACB}" srcOrd="2" destOrd="0" parTransId="{1096C652-7D25-432A-BCF0-A48AF35590B9}" sibTransId="{0A2FB3A0-9DA6-4290-9FBF-AF1A2987A962}"/>
    <dgm:cxn modelId="{D274CF5C-B5AA-4031-BEDD-2606C3D1A09F}" type="presOf" srcId="{C2DFF04B-0156-4AAC-9A26-52FB5C9AAACB}" destId="{153A00BA-4A51-4D49-826E-A899B64E896D}" srcOrd="0" destOrd="0" presId="urn:microsoft.com/office/officeart/2008/layout/AlternatingHexagons"/>
    <dgm:cxn modelId="{CF700270-9780-4AF2-B8E5-37A7EF670579}" srcId="{3B2BF97A-6E92-47FE-BE49-FF137CA7DF44}" destId="{EAEAF5AC-C00E-406E-91E7-7103954BF1FD}" srcOrd="0" destOrd="0" parTransId="{DB1D869F-A82E-4CB8-97C8-F39961BC770A}" sibTransId="{D0EF0523-B112-4E8B-9DF4-AD9D50F85DBA}"/>
    <dgm:cxn modelId="{A4BBD77A-957F-48C7-839E-7BD226DB4425}" type="presOf" srcId="{F09D7D69-1ECE-4351-A85C-F0FDE321A7E4}" destId="{7D5596E2-6798-4B62-865D-F987CE8E4324}" srcOrd="0" destOrd="0" presId="urn:microsoft.com/office/officeart/2008/layout/AlternatingHexagons"/>
    <dgm:cxn modelId="{A75E587C-A976-4512-89A7-2F8D325C329F}" type="presOf" srcId="{D0EF0523-B112-4E8B-9DF4-AD9D50F85DBA}" destId="{2014E979-9DDC-4A00-903D-0C83F8010483}" srcOrd="0" destOrd="0" presId="urn:microsoft.com/office/officeart/2008/layout/AlternatingHexagons"/>
    <dgm:cxn modelId="{5126B8B1-7FCA-43EF-AC57-9EF2AECB1882}" type="presOf" srcId="{135AFA1F-5865-499D-BA5E-D173EEB73948}" destId="{679B9D63-9FEF-4066-A283-2624147A56BA}" srcOrd="0" destOrd="0" presId="urn:microsoft.com/office/officeart/2008/layout/AlternatingHexagons"/>
    <dgm:cxn modelId="{C26060B8-A92B-49DB-A8A6-11EF450922BB}" srcId="{3B2BF97A-6E92-47FE-BE49-FF137CA7DF44}" destId="{135AFA1F-5865-499D-BA5E-D173EEB73948}" srcOrd="1" destOrd="0" parTransId="{F659A789-C137-4416-8AFE-1BE145BE2A57}" sibTransId="{F09D7D69-1ECE-4351-A85C-F0FDE321A7E4}"/>
    <dgm:cxn modelId="{D6395ACF-8DEB-496E-BF29-2F0B887D9E01}" type="presOf" srcId="{3B2BF97A-6E92-47FE-BE49-FF137CA7DF44}" destId="{E635E88D-1BFA-4B41-BA47-A70DD6DABF71}" srcOrd="0" destOrd="0" presId="urn:microsoft.com/office/officeart/2008/layout/AlternatingHexagons"/>
    <dgm:cxn modelId="{49D4EFFB-01E4-4DDC-8653-AB6F082ED673}" type="presParOf" srcId="{E635E88D-1BFA-4B41-BA47-A70DD6DABF71}" destId="{41B59B10-DF08-4114-BF8E-B114600F7D04}" srcOrd="0" destOrd="0" presId="urn:microsoft.com/office/officeart/2008/layout/AlternatingHexagons"/>
    <dgm:cxn modelId="{4F33FDEA-E484-4498-A41C-9ACC1B40A8ED}" type="presParOf" srcId="{41B59B10-DF08-4114-BF8E-B114600F7D04}" destId="{BA137E6F-C364-471F-A431-3DC846206632}" srcOrd="0" destOrd="0" presId="urn:microsoft.com/office/officeart/2008/layout/AlternatingHexagons"/>
    <dgm:cxn modelId="{8FC7A3EB-57F7-4019-840F-23D0005E4144}" type="presParOf" srcId="{41B59B10-DF08-4114-BF8E-B114600F7D04}" destId="{94C221AD-6D1A-483D-801E-0FA5F1DA4ED1}" srcOrd="1" destOrd="0" presId="urn:microsoft.com/office/officeart/2008/layout/AlternatingHexagons"/>
    <dgm:cxn modelId="{35DB0663-5E2F-42C1-AD6F-68658FB75ABC}" type="presParOf" srcId="{41B59B10-DF08-4114-BF8E-B114600F7D04}" destId="{E5627ACF-56EA-4F58-8D5C-699D3C4D4A14}" srcOrd="2" destOrd="0" presId="urn:microsoft.com/office/officeart/2008/layout/AlternatingHexagons"/>
    <dgm:cxn modelId="{5FF963FB-8EDE-4642-96EE-62C871321E7A}" type="presParOf" srcId="{41B59B10-DF08-4114-BF8E-B114600F7D04}" destId="{9A44FA54-8E51-4B98-BF2B-8A6F7B098C74}" srcOrd="3" destOrd="0" presId="urn:microsoft.com/office/officeart/2008/layout/AlternatingHexagons"/>
    <dgm:cxn modelId="{8BC1440D-A600-49C0-AAC2-CB4C71382E82}" type="presParOf" srcId="{41B59B10-DF08-4114-BF8E-B114600F7D04}" destId="{2014E979-9DDC-4A00-903D-0C83F8010483}" srcOrd="4" destOrd="0" presId="urn:microsoft.com/office/officeart/2008/layout/AlternatingHexagons"/>
    <dgm:cxn modelId="{02E2949A-4A0D-476E-B952-B1CB3B71F078}" type="presParOf" srcId="{E635E88D-1BFA-4B41-BA47-A70DD6DABF71}" destId="{93F17103-DE2E-4397-90FB-4C2EC5ADF60A}" srcOrd="1" destOrd="0" presId="urn:microsoft.com/office/officeart/2008/layout/AlternatingHexagons"/>
    <dgm:cxn modelId="{1B70EADB-ECCD-4728-A5D8-BE8A8565F80B}" type="presParOf" srcId="{E635E88D-1BFA-4B41-BA47-A70DD6DABF71}" destId="{49C92614-3F1C-40A9-B513-8C7762FE234E}" srcOrd="2" destOrd="0" presId="urn:microsoft.com/office/officeart/2008/layout/AlternatingHexagons"/>
    <dgm:cxn modelId="{082D4CC6-24A5-40B0-9A75-8630E776C0B1}" type="presParOf" srcId="{49C92614-3F1C-40A9-B513-8C7762FE234E}" destId="{679B9D63-9FEF-4066-A283-2624147A56BA}" srcOrd="0" destOrd="0" presId="urn:microsoft.com/office/officeart/2008/layout/AlternatingHexagons"/>
    <dgm:cxn modelId="{C6E6C794-9A74-4B3A-B87F-9358814EE667}" type="presParOf" srcId="{49C92614-3F1C-40A9-B513-8C7762FE234E}" destId="{D2A3A2D2-D20E-4199-8E47-9E9AD718F0F6}" srcOrd="1" destOrd="0" presId="urn:microsoft.com/office/officeart/2008/layout/AlternatingHexagons"/>
    <dgm:cxn modelId="{B9B6D868-2716-462D-9FD3-19381514BD6C}" type="presParOf" srcId="{49C92614-3F1C-40A9-B513-8C7762FE234E}" destId="{80ED0E33-8EB2-4E7C-B803-0223D5458E46}" srcOrd="2" destOrd="0" presId="urn:microsoft.com/office/officeart/2008/layout/AlternatingHexagons"/>
    <dgm:cxn modelId="{62C950A7-E6F5-4716-AA3C-5CCA22F3DD4A}" type="presParOf" srcId="{49C92614-3F1C-40A9-B513-8C7762FE234E}" destId="{D12C3B09-C752-4198-857D-8CC795120829}" srcOrd="3" destOrd="0" presId="urn:microsoft.com/office/officeart/2008/layout/AlternatingHexagons"/>
    <dgm:cxn modelId="{1E475BBB-B910-4377-A633-D7534BE3437A}" type="presParOf" srcId="{49C92614-3F1C-40A9-B513-8C7762FE234E}" destId="{7D5596E2-6798-4B62-865D-F987CE8E4324}" srcOrd="4" destOrd="0" presId="urn:microsoft.com/office/officeart/2008/layout/AlternatingHexagons"/>
    <dgm:cxn modelId="{82EF25C0-A8ED-4F02-9FED-8945E7916D1B}" type="presParOf" srcId="{E635E88D-1BFA-4B41-BA47-A70DD6DABF71}" destId="{E3CBB473-7754-4E5C-9CAF-94BB5B1A33A1}" srcOrd="3" destOrd="0" presId="urn:microsoft.com/office/officeart/2008/layout/AlternatingHexagons"/>
    <dgm:cxn modelId="{5EEC93F1-77BD-405D-AA30-9A88B6BC8764}" type="presParOf" srcId="{E635E88D-1BFA-4B41-BA47-A70DD6DABF71}" destId="{90703B3E-A39A-4899-9440-8F2EAAB19BA8}" srcOrd="4" destOrd="0" presId="urn:microsoft.com/office/officeart/2008/layout/AlternatingHexagons"/>
    <dgm:cxn modelId="{77FC46EC-8BFC-4657-BA77-4299E89A7929}" type="presParOf" srcId="{90703B3E-A39A-4899-9440-8F2EAAB19BA8}" destId="{153A00BA-4A51-4D49-826E-A899B64E896D}" srcOrd="0" destOrd="0" presId="urn:microsoft.com/office/officeart/2008/layout/AlternatingHexagons"/>
    <dgm:cxn modelId="{50CA9709-C384-48D3-B2C1-2E62DE7A2330}" type="presParOf" srcId="{90703B3E-A39A-4899-9440-8F2EAAB19BA8}" destId="{9B3A5405-AC5F-4308-8F55-113498AA8DD4}" srcOrd="1" destOrd="0" presId="urn:microsoft.com/office/officeart/2008/layout/AlternatingHexagons"/>
    <dgm:cxn modelId="{D1B73CC3-DB69-43A7-87F3-69307520AB4B}" type="presParOf" srcId="{90703B3E-A39A-4899-9440-8F2EAAB19BA8}" destId="{324C5842-AADF-4418-B755-BD143F14E698}" srcOrd="2" destOrd="0" presId="urn:microsoft.com/office/officeart/2008/layout/AlternatingHexagons"/>
    <dgm:cxn modelId="{8FEBEEC1-DC97-4A03-AC80-5F37EA5B9F5B}" type="presParOf" srcId="{90703B3E-A39A-4899-9440-8F2EAAB19BA8}" destId="{2C29E02B-1996-44F7-94B4-B58B39F7E12E}" srcOrd="3" destOrd="0" presId="urn:microsoft.com/office/officeart/2008/layout/AlternatingHexagons"/>
    <dgm:cxn modelId="{C0551510-3471-49CF-8158-C95015263120}" type="presParOf" srcId="{90703B3E-A39A-4899-9440-8F2EAAB19BA8}" destId="{EB4F962A-6EB2-42C9-8C45-B75F943F11DF}"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813F4-3E42-4D84-BC32-580EAC97A436}">
      <dsp:nvSpPr>
        <dsp:cNvPr id="0" name=""/>
        <dsp:cNvSpPr/>
      </dsp:nvSpPr>
      <dsp:spPr>
        <a:xfrm>
          <a:off x="0" y="96680"/>
          <a:ext cx="5108358" cy="100445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nb-NO" sz="2000" b="0" i="0" kern="1200"/>
            <a:t>Videregående opplæring for voksne (VOV), Utdanningsdirektoratet (</a:t>
          </a:r>
          <a:r>
            <a:rPr lang="nb-NO" sz="2000" b="0" i="0" kern="1200" err="1"/>
            <a:t>Udir</a:t>
          </a:r>
          <a:r>
            <a:rPr lang="nb-NO" sz="2000" b="0" i="0" kern="1200"/>
            <a:t>)</a:t>
          </a:r>
          <a:endParaRPr lang="en-US" sz="2000" kern="1200"/>
        </a:p>
      </dsp:txBody>
      <dsp:txXfrm>
        <a:off x="0" y="96680"/>
        <a:ext cx="5108358" cy="1004452"/>
      </dsp:txXfrm>
    </dsp:sp>
    <dsp:sp modelId="{28611A86-306B-4AB3-B2C8-1720EEC0E7E9}">
      <dsp:nvSpPr>
        <dsp:cNvPr id="0" name=""/>
        <dsp:cNvSpPr/>
      </dsp:nvSpPr>
      <dsp:spPr>
        <a:xfrm>
          <a:off x="53" y="1150060"/>
          <a:ext cx="5108358" cy="2086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nb-NO" sz="2000" kern="1200"/>
            <a:t>modulstrukturere </a:t>
          </a:r>
          <a:r>
            <a:rPr lang="nb-NO" sz="2000" u="sng" kern="1200"/>
            <a:t>eksisterende</a:t>
          </a:r>
          <a:r>
            <a:rPr lang="nb-NO" sz="2000" kern="1200"/>
            <a:t> læreplaner for 13 lærefag</a:t>
          </a:r>
          <a:endParaRPr lang="en-US" sz="2000" kern="1200"/>
        </a:p>
        <a:p>
          <a:pPr marL="228600" lvl="1" indent="-228600" algn="l" defTabSz="889000">
            <a:lnSpc>
              <a:spcPct val="90000"/>
            </a:lnSpc>
            <a:spcBef>
              <a:spcPct val="0"/>
            </a:spcBef>
            <a:spcAft>
              <a:spcPct val="15000"/>
            </a:spcAft>
            <a:buFont typeface="Arial" panose="020B0604020202020204" pitchFamily="34" charset="0"/>
            <a:buChar char="•"/>
          </a:pPr>
          <a:r>
            <a:rPr lang="nb-NO" sz="2000" kern="1200"/>
            <a:t>eksisterende ordninger for fag- eller svenneprøver skal utgjøre sluttvurderingen</a:t>
          </a:r>
          <a:endParaRPr lang="en-US" sz="2000" kern="1200"/>
        </a:p>
      </dsp:txBody>
      <dsp:txXfrm>
        <a:off x="53" y="1150060"/>
        <a:ext cx="5108358" cy="2086199"/>
      </dsp:txXfrm>
    </dsp:sp>
    <dsp:sp modelId="{265EAABC-5666-4171-8354-9AD31C5BC7C0}">
      <dsp:nvSpPr>
        <dsp:cNvPr id="0" name=""/>
        <dsp:cNvSpPr/>
      </dsp:nvSpPr>
      <dsp:spPr>
        <a:xfrm>
          <a:off x="5823582" y="145607"/>
          <a:ext cx="5108358" cy="100445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l" defTabSz="889000">
            <a:lnSpc>
              <a:spcPct val="90000"/>
            </a:lnSpc>
            <a:spcBef>
              <a:spcPct val="0"/>
            </a:spcBef>
            <a:spcAft>
              <a:spcPct val="35000"/>
            </a:spcAft>
            <a:buNone/>
          </a:pPr>
          <a:r>
            <a:rPr lang="nb-NO" sz="2000" kern="1200"/>
            <a:t>Forberedende opplæring for</a:t>
          </a:r>
        </a:p>
        <a:p>
          <a:pPr marL="0" lvl="0" indent="0" algn="l" defTabSz="889000">
            <a:lnSpc>
              <a:spcPct val="90000"/>
            </a:lnSpc>
            <a:spcBef>
              <a:spcPct val="0"/>
            </a:spcBef>
            <a:spcAft>
              <a:spcPct val="35000"/>
            </a:spcAft>
            <a:buNone/>
          </a:pPr>
          <a:r>
            <a:rPr lang="nb-NO" sz="2000" kern="1200"/>
            <a:t>voksne (FOV), HK-dir</a:t>
          </a:r>
          <a:endParaRPr lang="en-US" sz="2000" kern="1200"/>
        </a:p>
      </dsp:txBody>
      <dsp:txXfrm>
        <a:off x="5823582" y="145607"/>
        <a:ext cx="5108358" cy="1004452"/>
      </dsp:txXfrm>
    </dsp:sp>
    <dsp:sp modelId="{BB2B93BC-51C8-4770-966D-FA5F5388CA3E}">
      <dsp:nvSpPr>
        <dsp:cNvPr id="0" name=""/>
        <dsp:cNvSpPr/>
      </dsp:nvSpPr>
      <dsp:spPr>
        <a:xfrm>
          <a:off x="5823582" y="1150060"/>
          <a:ext cx="5108358" cy="2086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utvikle nye moduliserte læreplaner for FOV</a:t>
          </a:r>
          <a:endParaRPr lang="en-US" sz="2000" kern="1200"/>
        </a:p>
      </dsp:txBody>
      <dsp:txXfrm>
        <a:off x="5823582" y="1150060"/>
        <a:ext cx="5108358" cy="20861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EA383-7F3E-46C8-99D4-6ECE6F7800D5}">
      <dsp:nvSpPr>
        <dsp:cNvPr id="0" name=""/>
        <dsp:cNvSpPr/>
      </dsp:nvSpPr>
      <dsp:spPr>
        <a:xfrm>
          <a:off x="1696909" y="3738"/>
          <a:ext cx="3189931" cy="159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b-NO" sz="6500" kern="1200"/>
            <a:t>Udir</a:t>
          </a:r>
        </a:p>
      </dsp:txBody>
      <dsp:txXfrm>
        <a:off x="1743624" y="50453"/>
        <a:ext cx="3096501" cy="1501535"/>
      </dsp:txXfrm>
    </dsp:sp>
    <dsp:sp modelId="{360B05DD-79E6-4243-9424-300A5A379279}">
      <dsp:nvSpPr>
        <dsp:cNvPr id="0" name=""/>
        <dsp:cNvSpPr/>
      </dsp:nvSpPr>
      <dsp:spPr>
        <a:xfrm>
          <a:off x="2015902" y="1598704"/>
          <a:ext cx="318993" cy="1196224"/>
        </a:xfrm>
        <a:custGeom>
          <a:avLst/>
          <a:gdLst/>
          <a:ahLst/>
          <a:cxnLst/>
          <a:rect l="0" t="0" r="0" b="0"/>
          <a:pathLst>
            <a:path>
              <a:moveTo>
                <a:pt x="0" y="0"/>
              </a:moveTo>
              <a:lnTo>
                <a:pt x="0" y="1196224"/>
              </a:lnTo>
              <a:lnTo>
                <a:pt x="318993" y="1196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063A7A-330D-4DBB-9406-0124A7DF32BE}">
      <dsp:nvSpPr>
        <dsp:cNvPr id="0" name=""/>
        <dsp:cNvSpPr/>
      </dsp:nvSpPr>
      <dsp:spPr>
        <a:xfrm>
          <a:off x="2334895" y="1997445"/>
          <a:ext cx="2551944" cy="159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nb-NO" sz="2700" kern="1200"/>
            <a:t>Faglig ansvar for VOV</a:t>
          </a:r>
        </a:p>
      </dsp:txBody>
      <dsp:txXfrm>
        <a:off x="2381610" y="2044160"/>
        <a:ext cx="2458514" cy="1501535"/>
      </dsp:txXfrm>
    </dsp:sp>
    <dsp:sp modelId="{B7A1A820-8B56-418A-9468-E7B5A24AC89A}">
      <dsp:nvSpPr>
        <dsp:cNvPr id="0" name=""/>
        <dsp:cNvSpPr/>
      </dsp:nvSpPr>
      <dsp:spPr>
        <a:xfrm>
          <a:off x="2015902" y="1598704"/>
          <a:ext cx="318993" cy="3189931"/>
        </a:xfrm>
        <a:custGeom>
          <a:avLst/>
          <a:gdLst/>
          <a:ahLst/>
          <a:cxnLst/>
          <a:rect l="0" t="0" r="0" b="0"/>
          <a:pathLst>
            <a:path>
              <a:moveTo>
                <a:pt x="0" y="0"/>
              </a:moveTo>
              <a:lnTo>
                <a:pt x="0" y="3189931"/>
              </a:lnTo>
              <a:lnTo>
                <a:pt x="318993" y="31899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046C65-3656-47F7-BE42-B1D7764D2234}">
      <dsp:nvSpPr>
        <dsp:cNvPr id="0" name=""/>
        <dsp:cNvSpPr/>
      </dsp:nvSpPr>
      <dsp:spPr>
        <a:xfrm>
          <a:off x="2334895" y="3991152"/>
          <a:ext cx="2551944" cy="159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nb-NO" sz="2700" kern="1200"/>
            <a:t>Juridisk ansvar</a:t>
          </a:r>
        </a:p>
      </dsp:txBody>
      <dsp:txXfrm>
        <a:off x="2381610" y="4037867"/>
        <a:ext cx="2458514" cy="1501535"/>
      </dsp:txXfrm>
    </dsp:sp>
    <dsp:sp modelId="{D419096E-9563-4D96-B21F-A76AF341B7E8}">
      <dsp:nvSpPr>
        <dsp:cNvPr id="0" name=""/>
        <dsp:cNvSpPr/>
      </dsp:nvSpPr>
      <dsp:spPr>
        <a:xfrm>
          <a:off x="5684322" y="3738"/>
          <a:ext cx="3189931" cy="159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nb-NO" sz="6500" kern="1200"/>
            <a:t>HK-dir</a:t>
          </a:r>
        </a:p>
      </dsp:txBody>
      <dsp:txXfrm>
        <a:off x="5731037" y="50453"/>
        <a:ext cx="3096501" cy="1501535"/>
      </dsp:txXfrm>
    </dsp:sp>
    <dsp:sp modelId="{5A4641A8-0ACD-4A6B-97F8-FDD7E342ABC3}">
      <dsp:nvSpPr>
        <dsp:cNvPr id="0" name=""/>
        <dsp:cNvSpPr/>
      </dsp:nvSpPr>
      <dsp:spPr>
        <a:xfrm>
          <a:off x="6003315" y="1598704"/>
          <a:ext cx="318993" cy="1196224"/>
        </a:xfrm>
        <a:custGeom>
          <a:avLst/>
          <a:gdLst/>
          <a:ahLst/>
          <a:cxnLst/>
          <a:rect l="0" t="0" r="0" b="0"/>
          <a:pathLst>
            <a:path>
              <a:moveTo>
                <a:pt x="0" y="0"/>
              </a:moveTo>
              <a:lnTo>
                <a:pt x="0" y="1196224"/>
              </a:lnTo>
              <a:lnTo>
                <a:pt x="318993" y="11962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3E9369-D854-4344-A7EF-A3EEF9903675}">
      <dsp:nvSpPr>
        <dsp:cNvPr id="0" name=""/>
        <dsp:cNvSpPr/>
      </dsp:nvSpPr>
      <dsp:spPr>
        <a:xfrm>
          <a:off x="6322309" y="1997445"/>
          <a:ext cx="2551944" cy="159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marL="0" lvl="0" indent="0" algn="ctr" defTabSz="1200150">
            <a:lnSpc>
              <a:spcPct val="90000"/>
            </a:lnSpc>
            <a:spcBef>
              <a:spcPct val="0"/>
            </a:spcBef>
            <a:spcAft>
              <a:spcPct val="35000"/>
            </a:spcAft>
            <a:buNone/>
          </a:pPr>
          <a:r>
            <a:rPr lang="nb-NO" sz="2700" kern="1200"/>
            <a:t>Faglig ansvar for FOV</a:t>
          </a:r>
        </a:p>
      </dsp:txBody>
      <dsp:txXfrm>
        <a:off x="6369024" y="2044160"/>
        <a:ext cx="2458514" cy="15015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37E6F-C364-471F-A431-3DC846206632}">
      <dsp:nvSpPr>
        <dsp:cNvPr id="0" name=""/>
        <dsp:cNvSpPr/>
      </dsp:nvSpPr>
      <dsp:spPr>
        <a:xfrm rot="5400000">
          <a:off x="4255163" y="155560"/>
          <a:ext cx="2381638" cy="207202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Varig tilknytning til arbeidslivet</a:t>
          </a:r>
        </a:p>
      </dsp:txBody>
      <dsp:txXfrm rot="-5400000">
        <a:off x="4732860" y="371893"/>
        <a:ext cx="1426243" cy="1639360"/>
      </dsp:txXfrm>
    </dsp:sp>
    <dsp:sp modelId="{94C221AD-6D1A-483D-801E-0FA5F1DA4ED1}">
      <dsp:nvSpPr>
        <dsp:cNvPr id="0" name=""/>
        <dsp:cNvSpPr/>
      </dsp:nvSpPr>
      <dsp:spPr>
        <a:xfrm>
          <a:off x="6544871" y="477081"/>
          <a:ext cx="2657908" cy="1428983"/>
        </a:xfrm>
        <a:prstGeom prst="rect">
          <a:avLst/>
        </a:prstGeom>
        <a:noFill/>
        <a:ln>
          <a:noFill/>
        </a:ln>
        <a:effectLst/>
      </dsp:spPr>
      <dsp:style>
        <a:lnRef idx="0">
          <a:scrgbClr r="0" g="0" b="0"/>
        </a:lnRef>
        <a:fillRef idx="0">
          <a:scrgbClr r="0" g="0" b="0"/>
        </a:fillRef>
        <a:effectRef idx="0">
          <a:scrgbClr r="0" g="0" b="0"/>
        </a:effectRef>
        <a:fontRef idx="minor"/>
      </dsp:style>
    </dsp:sp>
    <dsp:sp modelId="{2014E979-9DDC-4A00-903D-0C83F8010483}">
      <dsp:nvSpPr>
        <dsp:cNvPr id="0" name=""/>
        <dsp:cNvSpPr/>
      </dsp:nvSpPr>
      <dsp:spPr>
        <a:xfrm rot="5400000">
          <a:off x="1985466" y="166206"/>
          <a:ext cx="2381638" cy="207202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nb-NO" sz="3600" kern="1200"/>
        </a:p>
      </dsp:txBody>
      <dsp:txXfrm rot="-5400000">
        <a:off x="2463163" y="382539"/>
        <a:ext cx="1426243" cy="1639360"/>
      </dsp:txXfrm>
    </dsp:sp>
    <dsp:sp modelId="{679B9D63-9FEF-4066-A283-2624147A56BA}">
      <dsp:nvSpPr>
        <dsp:cNvPr id="0" name=""/>
        <dsp:cNvSpPr/>
      </dsp:nvSpPr>
      <dsp:spPr>
        <a:xfrm rot="5400000">
          <a:off x="3131983" y="2177095"/>
          <a:ext cx="2381638" cy="207202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Flere med formell kvalifisering</a:t>
          </a:r>
        </a:p>
      </dsp:txBody>
      <dsp:txXfrm rot="-5400000">
        <a:off x="3609680" y="2393428"/>
        <a:ext cx="1426243" cy="1639360"/>
      </dsp:txXfrm>
    </dsp:sp>
    <dsp:sp modelId="{D2A3A2D2-D20E-4199-8E47-9E9AD718F0F6}">
      <dsp:nvSpPr>
        <dsp:cNvPr id="0" name=""/>
        <dsp:cNvSpPr/>
      </dsp:nvSpPr>
      <dsp:spPr>
        <a:xfrm>
          <a:off x="628880" y="2498616"/>
          <a:ext cx="2572169" cy="1428983"/>
        </a:xfrm>
        <a:prstGeom prst="rect">
          <a:avLst/>
        </a:prstGeom>
        <a:noFill/>
        <a:ln>
          <a:noFill/>
        </a:ln>
        <a:effectLst/>
      </dsp:spPr>
      <dsp:style>
        <a:lnRef idx="0">
          <a:scrgbClr r="0" g="0" b="0"/>
        </a:lnRef>
        <a:fillRef idx="0">
          <a:scrgbClr r="0" g="0" b="0"/>
        </a:fillRef>
        <a:effectRef idx="0">
          <a:scrgbClr r="0" g="0" b="0"/>
        </a:effectRef>
        <a:fontRef idx="minor"/>
      </dsp:style>
    </dsp:sp>
    <dsp:sp modelId="{7D5596E2-6798-4B62-865D-F987CE8E4324}">
      <dsp:nvSpPr>
        <dsp:cNvPr id="0" name=""/>
        <dsp:cNvSpPr/>
      </dsp:nvSpPr>
      <dsp:spPr>
        <a:xfrm rot="5400000">
          <a:off x="5369770" y="2177095"/>
          <a:ext cx="2381638" cy="207202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nb-NO" sz="3600" kern="1200"/>
        </a:p>
      </dsp:txBody>
      <dsp:txXfrm rot="-5400000">
        <a:off x="5847467" y="2393428"/>
        <a:ext cx="1426243" cy="1639360"/>
      </dsp:txXfrm>
    </dsp:sp>
    <dsp:sp modelId="{153A00BA-4A51-4D49-826E-A899B64E896D}">
      <dsp:nvSpPr>
        <dsp:cNvPr id="0" name=""/>
        <dsp:cNvSpPr/>
      </dsp:nvSpPr>
      <dsp:spPr>
        <a:xfrm rot="5400000">
          <a:off x="4255163" y="4078991"/>
          <a:ext cx="2381638" cy="2311303"/>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nb-NO" sz="1600" kern="1200"/>
            <a:t>Mobilisere arbeidskrafts-reserven</a:t>
          </a:r>
        </a:p>
      </dsp:txBody>
      <dsp:txXfrm rot="-5400000">
        <a:off x="4669859" y="4434902"/>
        <a:ext cx="1552245" cy="1599482"/>
      </dsp:txXfrm>
    </dsp:sp>
    <dsp:sp modelId="{9B3A5405-AC5F-4308-8F55-113498AA8DD4}">
      <dsp:nvSpPr>
        <dsp:cNvPr id="0" name=""/>
        <dsp:cNvSpPr/>
      </dsp:nvSpPr>
      <dsp:spPr>
        <a:xfrm>
          <a:off x="6544871" y="4520151"/>
          <a:ext cx="2657908" cy="1428983"/>
        </a:xfrm>
        <a:prstGeom prst="rect">
          <a:avLst/>
        </a:prstGeom>
        <a:noFill/>
        <a:ln>
          <a:noFill/>
        </a:ln>
        <a:effectLst/>
      </dsp:spPr>
      <dsp:style>
        <a:lnRef idx="0">
          <a:scrgbClr r="0" g="0" b="0"/>
        </a:lnRef>
        <a:fillRef idx="0">
          <a:scrgbClr r="0" g="0" b="0"/>
        </a:fillRef>
        <a:effectRef idx="0">
          <a:scrgbClr r="0" g="0" b="0"/>
        </a:effectRef>
        <a:fontRef idx="minor"/>
      </dsp:style>
    </dsp:sp>
    <dsp:sp modelId="{EB4F962A-6EB2-42C9-8C45-B75F943F11DF}">
      <dsp:nvSpPr>
        <dsp:cNvPr id="0" name=""/>
        <dsp:cNvSpPr/>
      </dsp:nvSpPr>
      <dsp:spPr>
        <a:xfrm rot="5400000">
          <a:off x="1956417" y="4181220"/>
          <a:ext cx="2381638" cy="2072025"/>
        </a:xfrm>
        <a:prstGeom prst="hexagon">
          <a:avLst>
            <a:gd name="adj" fmla="val 25000"/>
            <a:gd name="vf" fmla="val 11547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nb-NO" sz="3600" kern="1200"/>
        </a:p>
      </dsp:txBody>
      <dsp:txXfrm rot="-5400000">
        <a:off x="2434114" y="4397553"/>
        <a:ext cx="1426243" cy="16393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DE294989-C8A2-9944-B33A-3805D20645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3204462-82F8-1E4C-A77A-3BDFFD8B1F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A49B6B-994D-4945-85D1-5A2C271B2AC5}" type="datetimeFigureOut">
              <a:rPr lang="nb-NO" smtClean="0"/>
              <a:t>15.02.2024</a:t>
            </a:fld>
            <a:endParaRPr lang="nb-NO"/>
          </a:p>
        </p:txBody>
      </p:sp>
      <p:sp>
        <p:nvSpPr>
          <p:cNvPr id="4" name="Plassholder for bunntekst 3">
            <a:extLst>
              <a:ext uri="{FF2B5EF4-FFF2-40B4-BE49-F238E27FC236}">
                <a16:creationId xmlns:a16="http://schemas.microsoft.com/office/drawing/2014/main" id="{6ADFCA9A-C100-8244-9316-7D3FFF5992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6EA18EF3-140A-8D4B-BADF-31442AA2CE0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99FA841-02E7-974F-9C83-CA4B8F6E8647}" type="slidenum">
              <a:rPr lang="nb-NO" smtClean="0"/>
              <a:t>‹#›</a:t>
            </a:fld>
            <a:endParaRPr lang="nb-NO"/>
          </a:p>
        </p:txBody>
      </p:sp>
    </p:spTree>
    <p:extLst>
      <p:ext uri="{BB962C8B-B14F-4D97-AF65-F5344CB8AC3E}">
        <p14:creationId xmlns:p14="http://schemas.microsoft.com/office/powerpoint/2010/main" val="3867315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86E2B5-7791-3245-BBAD-AD2762BAF4AE}" type="datetimeFigureOut">
              <a:rPr lang="nb-NO" smtClean="0"/>
              <a:t>15.02.2024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D9261-7C90-3B4D-AB9A-060167C752FD}" type="slidenum">
              <a:rPr lang="nb-NO" smtClean="0"/>
              <a:t>‹#›</a:t>
            </a:fld>
            <a:endParaRPr lang="nb-NO"/>
          </a:p>
        </p:txBody>
      </p:sp>
    </p:spTree>
    <p:extLst>
      <p:ext uri="{BB962C8B-B14F-4D97-AF65-F5344CB8AC3E}">
        <p14:creationId xmlns:p14="http://schemas.microsoft.com/office/powerpoint/2010/main" val="3415250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Tusen takk til Malin og Inger i ideas2evidence. Jeg heter Marita Kristiansen og er avdelingsleder for modulforsøkene i HK-dir. </a:t>
            </a:r>
          </a:p>
          <a:p>
            <a:endParaRPr lang="nb-NO"/>
          </a:p>
          <a:p>
            <a:r>
              <a:rPr lang="nb-NO"/>
              <a:t>Følgeevalueringen fra ideas2evidece har gitt oss en unik mulighet til kunnskapsbasert justering av innretningen i modulforsøket. Evalueringen gir ikke minst et svært godt grunnlag å bygge videre på når vi skal innføre modulstrukturert opplæring i voksenopplæringa.  </a:t>
            </a:r>
          </a:p>
          <a:p>
            <a:endParaRPr lang="nb-NO"/>
          </a:p>
          <a:p>
            <a:endParaRPr lang="nb-NO"/>
          </a:p>
          <a:p>
            <a:r>
              <a:rPr lang="nb-NO"/>
              <a:t> </a:t>
            </a:r>
          </a:p>
        </p:txBody>
      </p:sp>
      <p:sp>
        <p:nvSpPr>
          <p:cNvPr id="4" name="Plassholder for lysbildenummer 3"/>
          <p:cNvSpPr>
            <a:spLocks noGrp="1"/>
          </p:cNvSpPr>
          <p:nvPr>
            <p:ph type="sldNum" sz="quarter" idx="5"/>
          </p:nvPr>
        </p:nvSpPr>
        <p:spPr/>
        <p:txBody>
          <a:bodyPr/>
          <a:lstStyle/>
          <a:p>
            <a:fld id="{957D9261-7C90-3B4D-AB9A-060167C752FD}" type="slidenum">
              <a:rPr lang="nb-NO" smtClean="0"/>
              <a:t>1</a:t>
            </a:fld>
            <a:endParaRPr lang="nb-NO"/>
          </a:p>
        </p:txBody>
      </p:sp>
    </p:spTree>
    <p:extLst>
      <p:ext uri="{BB962C8B-B14F-4D97-AF65-F5344CB8AC3E}">
        <p14:creationId xmlns:p14="http://schemas.microsoft.com/office/powerpoint/2010/main" val="1634008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33014" lvl="1" defTabSz="866028">
              <a:defRPr/>
            </a:pPr>
            <a:r>
              <a:rPr lang="nb-NO" err="1"/>
              <a:t>Udir</a:t>
            </a:r>
            <a:r>
              <a:rPr lang="nb-NO"/>
              <a:t> og HK-dir skal i fellesskap følge opp stortingets vedtak om at modulstrukturert opplæring skal være hovedmodell på nivået under videregående og i de tretten lærefagene som har vært prøvd ut i forsøket. </a:t>
            </a:r>
          </a:p>
          <a:p>
            <a:pPr marL="433014" lvl="1" defTabSz="866028">
              <a:defRPr/>
            </a:pPr>
            <a:r>
              <a:rPr lang="nb-NO"/>
              <a:t>Vi skal også foreslå nye lærefag som skal inngå i videregående opplæring for voksne. </a:t>
            </a:r>
          </a:p>
          <a:p>
            <a:pPr marL="433014" lvl="1" defTabSz="866028">
              <a:defRPr/>
            </a:pPr>
            <a:endParaRPr lang="nb-NO"/>
          </a:p>
          <a:p>
            <a:pPr marL="433014" lvl="1" defTabSz="866028">
              <a:defRPr/>
            </a:pPr>
            <a:r>
              <a:rPr lang="nb-NO"/>
              <a:t>Vi skal bygge på erfaringer fra forsøket, både i utvikling av læreplaner og vurderingsordninger, og i støtte til innføring av ordningen. </a:t>
            </a:r>
          </a:p>
          <a:p>
            <a:pPr marL="433014" lvl="1" defTabSz="866028">
              <a:defRPr/>
            </a:pPr>
            <a:endParaRPr lang="nb-NO"/>
          </a:p>
          <a:p>
            <a:pPr lvl="1"/>
            <a:endParaRPr lang="nb-NO"/>
          </a:p>
          <a:p>
            <a:pPr lvl="1"/>
            <a:endParaRPr lang="nb-NO"/>
          </a:p>
          <a:p>
            <a:pPr lvl="1"/>
            <a:endParaRPr lang="nb-NO"/>
          </a:p>
        </p:txBody>
      </p:sp>
      <p:sp>
        <p:nvSpPr>
          <p:cNvPr id="4" name="Plassholder for lysbildenummer 3"/>
          <p:cNvSpPr>
            <a:spLocks noGrp="1"/>
          </p:cNvSpPr>
          <p:nvPr>
            <p:ph type="sldNum" sz="quarter" idx="5"/>
          </p:nvPr>
        </p:nvSpPr>
        <p:spPr/>
        <p:txBody>
          <a:bodyPr/>
          <a:lstStyle/>
          <a:p>
            <a:pPr defTabSz="909969">
              <a:defRPr/>
            </a:pPr>
            <a:fld id="{8650BF92-D84C-41BE-A1B3-6D64E7C185A5}" type="slidenum">
              <a:rPr lang="nb-NO">
                <a:solidFill>
                  <a:prstClr val="black"/>
                </a:solidFill>
                <a:latin typeface="Calibri" panose="020F0502020204030204"/>
              </a:rPr>
              <a:pPr defTabSz="909969">
                <a:defRPr/>
              </a:pPr>
              <a:t>2</a:t>
            </a:fld>
            <a:endParaRPr lang="nb-NO">
              <a:solidFill>
                <a:prstClr val="black"/>
              </a:solidFill>
              <a:latin typeface="Calibri" panose="020F0502020204030204"/>
            </a:endParaRPr>
          </a:p>
        </p:txBody>
      </p:sp>
    </p:spTree>
    <p:extLst>
      <p:ext uri="{BB962C8B-B14F-4D97-AF65-F5344CB8AC3E}">
        <p14:creationId xmlns:p14="http://schemas.microsoft.com/office/powerpoint/2010/main" val="2221927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433014" lvl="1" defTabSz="866028">
              <a:defRPr/>
            </a:pPr>
            <a:r>
              <a:rPr lang="nb-NO"/>
              <a:t>HK-dir og </a:t>
            </a:r>
            <a:r>
              <a:rPr lang="nb-NO" err="1"/>
              <a:t>Udir</a:t>
            </a:r>
            <a:r>
              <a:rPr lang="nb-NO"/>
              <a:t> har ulike hovedansvar knyttet til modulstrukturert opplæring</a:t>
            </a:r>
          </a:p>
          <a:p>
            <a:pPr marL="433014" lvl="1" defTabSz="866028">
              <a:defRPr/>
            </a:pPr>
            <a:r>
              <a:rPr lang="nb-NO"/>
              <a:t>HK-dir har det faglige ansvaret for FOV, og </a:t>
            </a:r>
            <a:r>
              <a:rPr lang="nb-NO" err="1"/>
              <a:t>Udir</a:t>
            </a:r>
            <a:r>
              <a:rPr lang="nb-NO"/>
              <a:t> har det faglige ansvaret for VOV. </a:t>
            </a:r>
          </a:p>
          <a:p>
            <a:pPr marL="433014" lvl="1" defTabSz="866028">
              <a:defRPr/>
            </a:pPr>
            <a:r>
              <a:rPr lang="nb-NO"/>
              <a:t>HK-dir og </a:t>
            </a:r>
            <a:r>
              <a:rPr lang="nb-NO" err="1"/>
              <a:t>Udir</a:t>
            </a:r>
            <a:r>
              <a:rPr lang="nb-NO"/>
              <a:t> har i fellesskap det faglige ansvaret for å støtte innføring av kombinasjonsløp. </a:t>
            </a:r>
          </a:p>
          <a:p>
            <a:pPr marL="433014" lvl="1" defTabSz="866028">
              <a:defRPr/>
            </a:pPr>
            <a:endParaRPr lang="nb-NO"/>
          </a:p>
          <a:p>
            <a:pPr marL="433014" lvl="1" defTabSz="866028">
              <a:defRPr/>
            </a:pPr>
            <a:r>
              <a:rPr lang="nb-NO"/>
              <a:t>Vi har – for alle opplæringsløpene - et felles ansvar for informasjon, veiledning og utvikling av ressurser og støttemateriell.</a:t>
            </a:r>
          </a:p>
          <a:p>
            <a:pPr lvl="1"/>
            <a:endParaRPr lang="nb-NO"/>
          </a:p>
          <a:p>
            <a:endParaRPr lang="nb-NO"/>
          </a:p>
        </p:txBody>
      </p:sp>
      <p:sp>
        <p:nvSpPr>
          <p:cNvPr id="4" name="Plassholder for lysbildenummer 3"/>
          <p:cNvSpPr>
            <a:spLocks noGrp="1"/>
          </p:cNvSpPr>
          <p:nvPr>
            <p:ph type="sldNum" sz="quarter" idx="5"/>
          </p:nvPr>
        </p:nvSpPr>
        <p:spPr/>
        <p:txBody>
          <a:bodyPr/>
          <a:lstStyle/>
          <a:p>
            <a:fld id="{957D9261-7C90-3B4D-AB9A-060167C752FD}" type="slidenum">
              <a:rPr lang="nb-NO" smtClean="0"/>
              <a:t>3</a:t>
            </a:fld>
            <a:endParaRPr lang="nb-NO"/>
          </a:p>
        </p:txBody>
      </p:sp>
    </p:spTree>
    <p:extLst>
      <p:ext uri="{BB962C8B-B14F-4D97-AF65-F5344CB8AC3E}">
        <p14:creationId xmlns:p14="http://schemas.microsoft.com/office/powerpoint/2010/main" val="415788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Fullført videregående gir økt sannsynlighet for å få jobb - og bli i jobb.</a:t>
            </a:r>
          </a:p>
          <a:p>
            <a:r>
              <a:rPr lang="nb-NO"/>
              <a:t>Vi vet at 500 000 voksne står utenfor arbeidslivet, og mangler formell kompetanse for å få en varig tilknytning til arbeidslivet. I denne gruppa er om lag 1/3 innvandrere.</a:t>
            </a:r>
          </a:p>
          <a:p>
            <a:r>
              <a:rPr lang="nb-NO"/>
              <a:t>Det denne gruppa trenger – utover det å lære mer norsk – er formell kvalifisering!</a:t>
            </a:r>
          </a:p>
          <a:p>
            <a:r>
              <a:rPr lang="nb-NO"/>
              <a:t>Mange trenger opplæring og en progresjon i opplæringa tilpasset sin medbragte kompetanse og livssituasjon. Denne opplæringa kan være en del av løsningen på å få flere i arbeid. </a:t>
            </a:r>
          </a:p>
          <a:p>
            <a:r>
              <a:rPr lang="nb-NO"/>
              <a:t>I stort kaller vi det å mobilisere </a:t>
            </a:r>
            <a:r>
              <a:rPr lang="nb-NO" err="1"/>
              <a:t>arbeidskraftsreserven</a:t>
            </a:r>
            <a:r>
              <a:rPr lang="nb-NO"/>
              <a:t>.</a:t>
            </a:r>
          </a:p>
          <a:p>
            <a:endParaRPr lang="nb-NO"/>
          </a:p>
          <a:p>
            <a:r>
              <a:rPr lang="nb-NO"/>
              <a:t>Formell kvalifisering er også et mål i integreringsreformen og lovverket der.</a:t>
            </a:r>
          </a:p>
          <a:p>
            <a:endParaRPr lang="nb-NO"/>
          </a:p>
          <a:p>
            <a:r>
              <a:rPr lang="nb-NO"/>
              <a:t>Evalueringen viser at ikke alle fullfører. Men, mange får økt formell delkompetanse. Dette vil deltakerne vokse på, både som individer, foreldre og borgere. </a:t>
            </a:r>
          </a:p>
          <a:p>
            <a:r>
              <a:rPr lang="nb-NO"/>
              <a:t>De som ønsker det kan ta opp igjen opplæringen på et senere tidspunkt. Fleksibilitet er en nøkkel i denne opplæringa!</a:t>
            </a:r>
          </a:p>
          <a:p>
            <a:endParaRPr lang="nb-NO"/>
          </a:p>
          <a:p>
            <a:r>
              <a:rPr lang="nb-NO"/>
              <a:t>For å lykkes må opplæringen være mer tilpasset voksnes behov, og være fleksibel, relevant og effektiv. </a:t>
            </a:r>
          </a:p>
          <a:p>
            <a:r>
              <a:rPr lang="nb-NO"/>
              <a:t>Den voksnes ønskede sluttkompetanse, enten det er delkompetanse eller fullført fag- eller svennebrev,  må være styrende for hvordan opplæringen organiseres.</a:t>
            </a:r>
          </a:p>
        </p:txBody>
      </p:sp>
      <p:sp>
        <p:nvSpPr>
          <p:cNvPr id="4" name="Plassholder for lysbildenummer 3"/>
          <p:cNvSpPr>
            <a:spLocks noGrp="1"/>
          </p:cNvSpPr>
          <p:nvPr>
            <p:ph type="sldNum" sz="quarter" idx="5"/>
          </p:nvPr>
        </p:nvSpPr>
        <p:spPr/>
        <p:txBody>
          <a:bodyPr/>
          <a:lstStyle/>
          <a:p>
            <a:fld id="{957D9261-7C90-3B4D-AB9A-060167C752FD}" type="slidenum">
              <a:rPr lang="nb-NO" smtClean="0"/>
              <a:t>4</a:t>
            </a:fld>
            <a:endParaRPr lang="nb-NO"/>
          </a:p>
        </p:txBody>
      </p:sp>
    </p:spTree>
    <p:extLst>
      <p:ext uri="{BB962C8B-B14F-4D97-AF65-F5344CB8AC3E}">
        <p14:creationId xmlns:p14="http://schemas.microsoft.com/office/powerpoint/2010/main" val="3406059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Oppdraget om å </a:t>
            </a:r>
            <a:r>
              <a:rPr lang="nb-NO" err="1"/>
              <a:t>modulstrukturere</a:t>
            </a:r>
            <a:r>
              <a:rPr lang="nb-NO"/>
              <a:t> læreplanene på nivået under videregående innebærer å utvikle nye læreplaner som er skrevet for en voksen målgruppe.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Læreplanene har et relevant innhold, og er tilpasset arbeidslivets behov.</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I tillegg legger læreplanene til rette for at voksne skal utvikle språkkompetanse i norsk som en integrert del av opplæringen i fag.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Både utviklingen av og innføringen av læreplanene er et stort innovasjons og utviklingsarbeid som forutsetter lokalt læreplanarbeid.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Læreplanene kan brukes på ulike arenaer: i skole, i introduksjonsprogrammet, men også i kvalifiseringstiltak og i arbeidslivet.</a:t>
            </a:r>
          </a:p>
          <a:p>
            <a:endParaRPr lang="nb-NO"/>
          </a:p>
        </p:txBody>
      </p:sp>
      <p:sp>
        <p:nvSpPr>
          <p:cNvPr id="4" name="Plassholder for lysbildenummer 3"/>
          <p:cNvSpPr>
            <a:spLocks noGrp="1"/>
          </p:cNvSpPr>
          <p:nvPr>
            <p:ph type="sldNum" sz="quarter" idx="5"/>
          </p:nvPr>
        </p:nvSpPr>
        <p:spPr/>
        <p:txBody>
          <a:bodyPr/>
          <a:lstStyle/>
          <a:p>
            <a:fld id="{957D9261-7C90-3B4D-AB9A-060167C752FD}" type="slidenum">
              <a:rPr lang="nb-NO" smtClean="0"/>
              <a:t>5</a:t>
            </a:fld>
            <a:endParaRPr lang="nb-NO"/>
          </a:p>
        </p:txBody>
      </p:sp>
    </p:spTree>
    <p:extLst>
      <p:ext uri="{BB962C8B-B14F-4D97-AF65-F5344CB8AC3E}">
        <p14:creationId xmlns:p14="http://schemas.microsoft.com/office/powerpoint/2010/main" val="3877709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Følgeforskningen gir oss viktig innsikt og erfaringer vi må ta med oss videre. Når vi nå ser fremover mot innføringen av ny opplæringslov og nye modulstrukturerte læreplaner fra august 2024, er det også viktig å huske på den bredere konteksten, der modulstrukturert opplæring inngår som ett av flere tiltak i Fullføringsreformen. </a:t>
            </a:r>
          </a:p>
          <a:p>
            <a:pPr>
              <a:lnSpc>
                <a:spcPct val="115000"/>
              </a:lnSpc>
              <a:spcAft>
                <a:spcPts val="800"/>
              </a:spcAft>
            </a:pPr>
            <a:endParaRPr lang="nb-NO" sz="1800">
              <a:effectLst/>
              <a:latin typeface="Roboto" panose="020000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Her ser dere målene for reformen, tiltakene skal bidra til at …..</a:t>
            </a:r>
          </a:p>
          <a:p>
            <a:pPr>
              <a:lnSpc>
                <a:spcPct val="115000"/>
              </a:lnSpc>
              <a:spcAft>
                <a:spcPts val="800"/>
              </a:spcAft>
            </a:pPr>
            <a:endParaRPr lang="nb-NO" sz="1800">
              <a:effectLst/>
              <a:latin typeface="Roboto" panose="020000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Hver femte elev fullfører ikke videregående, og mange er ikke godt nok forberedt til videre utdanning og arbeid. Det er alvorlig fordi det begrenser ungdom og voksnes muligheter til å velge sin vei videre i livet. Med denne reformen skal ungdom og voksne bli kvalifisert til å møte kravene i videre utdanning og arbeidsliv. Vi trenger fleksible opplæringsløp som tar hensyn til ungdom og voksnes ønsker, erfaringer og livssituasjon.  </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 </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Vi snakker altså om en videregående opplæring der alle får mulighet til å fullføre, og blir kvalifisert til læreplass, arbeid, høyere utdanning og livslang læring</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Følgeforskningen viser verdien av en opplæringsmodell som er fleksibel og tilgjengelig for alle, uavhengig av bakgrunn eller livssituasjon. Vi vet at et fag- eller svennebrev styrker tilknytningen til arbeidslivet, og gir også muligheter for livslang læring, noe som er avgjørende i et samfunn i stadig endring.</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 </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Modulstrukturert opplæring er ett av flere virkemidler som bidrar til å møte arbeidslivets behov for kompetanse. Arbeidslivet endrer seg hurtig og vi trenger et utdanningssystem som møter de nye kravene, samtidig som den gir voksne muligheter til å oppnå sluttkompetanse. </a:t>
            </a:r>
          </a:p>
          <a:p>
            <a:pPr>
              <a:lnSpc>
                <a:spcPct val="115000"/>
              </a:lnSpc>
              <a:spcAft>
                <a:spcPts val="800"/>
              </a:spcAft>
            </a:pPr>
            <a:endParaRPr lang="nb-NO" sz="1800">
              <a:effectLst/>
              <a:latin typeface="Roboto" panose="020000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Med en forventet mangel på 90.000 fagarbeidere innen 2035, er det ingen tvil om at norsk arbeidsliv trenger arbeidskraft, og vi trenger ordninger som sikrer at bedriftene får tilgang på den kvalifiserte arbeidskraften de trenger.</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 </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Samtidig med innføring av modulstrukturert opplæring, må vi fortsette å bygge videre på det gode samarbeidet vi har i Norge om fag- og yrkesopplæring. For at vi skal lykkes med modulstrukturert opplæring kreves det samarbeid med arbeidslivet, fylkeskommunene og kommunene. Vi må sammen bidra til å sikre at opplæringen holder høy kvalitet, forblir relevant og i tråd med behovet der ute.</a:t>
            </a:r>
          </a:p>
          <a:p>
            <a:pPr>
              <a:lnSpc>
                <a:spcPct val="115000"/>
              </a:lnSpc>
              <a:spcAft>
                <a:spcPts val="800"/>
              </a:spcAft>
            </a:pPr>
            <a:endParaRPr lang="nb-NO" sz="1800">
              <a:effectLst/>
              <a:latin typeface="Roboto" panose="02000000000000000000" pitchFamily="2" charset="0"/>
              <a:ea typeface="Calibri" panose="020F0502020204030204" pitchFamily="34" charset="0"/>
              <a:cs typeface="Times New Roman" panose="02020603050405020304" pitchFamily="18" charset="0"/>
            </a:endParaRP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I tiden fremover skal vi fortsette å ha tett kontakt. Vi vet at mange har spørsmål om det som kommer. Mye er kjent, og noe er nytt. Læreplanene er fra fagfornyelsen, men inndelingen i moduler er nytt. Vurdering av enkeltmoduler er nytt, mens fag- og svenneprøven er den samme. Vi håper at vårt forslag til innretning bidrar til å gjøre modellen robust, slik at den fungerer i alle kommuner, fylkeskommuner og i alle bedrifter. </a:t>
            </a:r>
          </a:p>
          <a:p>
            <a:pPr>
              <a:lnSpc>
                <a:spcPct val="115000"/>
              </a:lnSpc>
              <a:spcAft>
                <a:spcPts val="800"/>
              </a:spcAft>
            </a:pPr>
            <a:r>
              <a:rPr lang="nb-NO" sz="1800">
                <a:effectLst/>
                <a:latin typeface="Roboto" panose="02000000000000000000" pitchFamily="2" charset="0"/>
                <a:ea typeface="Calibri" panose="020F0502020204030204" pitchFamily="34" charset="0"/>
                <a:cs typeface="Times New Roman" panose="02020603050405020304" pitchFamily="18" charset="0"/>
              </a:rPr>
              <a:t> </a:t>
            </a:r>
          </a:p>
          <a:p>
            <a:pPr defTabSz="872338">
              <a:defRPr/>
            </a:pPr>
            <a:endParaRPr lang="nb-NO" sz="1100"/>
          </a:p>
          <a:p>
            <a:pPr defTabSz="872338">
              <a:defRPr/>
            </a:pPr>
            <a:endParaRPr lang="nb-NO"/>
          </a:p>
        </p:txBody>
      </p:sp>
      <p:sp>
        <p:nvSpPr>
          <p:cNvPr id="4" name="Plassholder for lysbildenummer 3"/>
          <p:cNvSpPr>
            <a:spLocks noGrp="1"/>
          </p:cNvSpPr>
          <p:nvPr>
            <p:ph type="sldNum" sz="quarter" idx="5"/>
          </p:nvPr>
        </p:nvSpPr>
        <p:spPr/>
        <p:txBody>
          <a:bodyPr/>
          <a:lstStyle/>
          <a:p>
            <a:pPr defTabSz="940736">
              <a:defRPr/>
            </a:pPr>
            <a:fld id="{99E476C2-02B0-4E06-9059-A8D3A7904989}" type="slidenum">
              <a:rPr lang="nb-NO">
                <a:solidFill>
                  <a:prstClr val="black"/>
                </a:solidFill>
                <a:latin typeface="Calibri" panose="020F0502020204030204"/>
              </a:rPr>
              <a:pPr defTabSz="940736">
                <a:defRPr/>
              </a:pPr>
              <a:t>6</a:t>
            </a:fld>
            <a:endParaRPr lang="nb-NO">
              <a:solidFill>
                <a:prstClr val="black"/>
              </a:solidFill>
              <a:latin typeface="Calibri" panose="020F0502020204030204"/>
            </a:endParaRPr>
          </a:p>
        </p:txBody>
      </p:sp>
    </p:spTree>
    <p:extLst>
      <p:ext uri="{BB962C8B-B14F-4D97-AF65-F5344CB8AC3E}">
        <p14:creationId xmlns:p14="http://schemas.microsoft.com/office/powerpoint/2010/main" val="428997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Udir</a:t>
            </a:r>
            <a:r>
              <a:rPr lang="nb-NO"/>
              <a:t> og HK-dir har i oppdrag å vurdere behov for særskilte tiltak for en god implementering av ny ordning for FOV og VOV og kombinasjonsløp.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Innføringen krever en god og samordnet innsats. Vi har tett dialog med partene i arbeidslivet, fylkesdirektørkollegiet for kompetanse og utdanning og statsforvalterne.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a:t>Vi har også et bredt samarbeid med relevante statlige direktorater og etater.  </a:t>
            </a:r>
          </a:p>
          <a:p>
            <a:endParaRPr lang="nb-NO"/>
          </a:p>
          <a:p>
            <a:r>
              <a:rPr lang="nb-NO"/>
              <a:t>Vi har utviklet – og vil utvikle nye støtteressurser i årene som kommer. Ressursene vil fortløpende bli publisert på våre nettsider.</a:t>
            </a:r>
          </a:p>
          <a:p>
            <a:endParaRPr lang="nb-NO"/>
          </a:p>
          <a:p>
            <a:r>
              <a:rPr lang="nb-NO"/>
              <a:t>(Eksempler på områder som vi prioriterer nå er deltakelse på arenaer for regional kompetanseheving, vi utarbeider støtteressurser og vi har sammen med </a:t>
            </a:r>
            <a:r>
              <a:rPr lang="nb-NO" err="1"/>
              <a:t>Udir</a:t>
            </a:r>
            <a:r>
              <a:rPr lang="nb-NO"/>
              <a:t> opprettet et nasjonalt nettverk for videregående opplæring for voksne, som er forankret i FKU.)</a:t>
            </a:r>
          </a:p>
          <a:p>
            <a:endParaRPr lang="nb-NO"/>
          </a:p>
        </p:txBody>
      </p:sp>
      <p:sp>
        <p:nvSpPr>
          <p:cNvPr id="4" name="Plassholder for lysbildenummer 3"/>
          <p:cNvSpPr>
            <a:spLocks noGrp="1"/>
          </p:cNvSpPr>
          <p:nvPr>
            <p:ph type="sldNum" sz="quarter" idx="5"/>
          </p:nvPr>
        </p:nvSpPr>
        <p:spPr/>
        <p:txBody>
          <a:bodyPr/>
          <a:lstStyle/>
          <a:p>
            <a:fld id="{957D9261-7C90-3B4D-AB9A-060167C752FD}" type="slidenum">
              <a:rPr lang="nb-NO" smtClean="0"/>
              <a:t>7</a:t>
            </a:fld>
            <a:endParaRPr lang="nb-NO"/>
          </a:p>
        </p:txBody>
      </p:sp>
    </p:spTree>
    <p:extLst>
      <p:ext uri="{BB962C8B-B14F-4D97-AF65-F5344CB8AC3E}">
        <p14:creationId xmlns:p14="http://schemas.microsoft.com/office/powerpoint/2010/main" val="390214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Tusen takk for at dere satt av tid til å delta på lanseringen av sluttevalueringen av modulforsøket! Vi ønsker alle en god fredag videre.</a:t>
            </a:r>
          </a:p>
          <a:p>
            <a:endParaRPr lang="nb-NO"/>
          </a:p>
        </p:txBody>
      </p:sp>
      <p:sp>
        <p:nvSpPr>
          <p:cNvPr id="4" name="Plassholder for lysbildenummer 3"/>
          <p:cNvSpPr>
            <a:spLocks noGrp="1"/>
          </p:cNvSpPr>
          <p:nvPr>
            <p:ph type="sldNum" sz="quarter" idx="5"/>
          </p:nvPr>
        </p:nvSpPr>
        <p:spPr/>
        <p:txBody>
          <a:bodyPr/>
          <a:lstStyle/>
          <a:p>
            <a:fld id="{957D9261-7C90-3B4D-AB9A-060167C752FD}" type="slidenum">
              <a:rPr lang="nb-NO" smtClean="0"/>
              <a:t>8</a:t>
            </a:fld>
            <a:endParaRPr lang="nb-NO"/>
          </a:p>
        </p:txBody>
      </p:sp>
    </p:spTree>
    <p:extLst>
      <p:ext uri="{BB962C8B-B14F-4D97-AF65-F5344CB8AC3E}">
        <p14:creationId xmlns:p14="http://schemas.microsoft.com/office/powerpoint/2010/main" val="4162954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3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8.jpe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Oransje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4792"/>
            <a:ext cx="6096000" cy="3433208"/>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5" name="Logo_Nynorsk" hidden="1">
            <a:extLst>
              <a:ext uri="{FF2B5EF4-FFF2-40B4-BE49-F238E27FC236}">
                <a16:creationId xmlns:a16="http://schemas.microsoft.com/office/drawing/2014/main" id="{C6D7F8BD-6789-4E89-BE10-AE6710FFB66C}"/>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7" name="Logo_Bokmal">
            <a:extLst>
              <a:ext uri="{FF2B5EF4-FFF2-40B4-BE49-F238E27FC236}">
                <a16:creationId xmlns:a16="http://schemas.microsoft.com/office/drawing/2014/main" id="{1B960393-DA95-45D4-BC0F-B0E1F85F6C90}"/>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0" name="Logo_Engelsk" hidden="1">
            <a:extLst>
              <a:ext uri="{FF2B5EF4-FFF2-40B4-BE49-F238E27FC236}">
                <a16:creationId xmlns:a16="http://schemas.microsoft.com/office/drawing/2014/main" id="{02C6777A-C9B1-49C7-A444-881FE1E3D91F}"/>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29793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nstr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6152302" y="1087518"/>
            <a:ext cx="5612863"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6152302" y="3085910"/>
            <a:ext cx="5612862"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197919" y="184172"/>
            <a:ext cx="5276837" cy="5994922"/>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1138899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tre bilder">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356998"/>
            <a:ext cx="4752166" cy="2529226"/>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15999" y="185759"/>
            <a:ext cx="2577492" cy="2582475"/>
          </a:xfrm>
          <a:prstGeom prst="roundRect">
            <a:avLst>
              <a:gd name="adj" fmla="val 3114"/>
            </a:avLst>
          </a:prstGeom>
          <a:solidFill>
            <a:schemeClr val="accent5"/>
          </a:solidFill>
        </p:spPr>
        <p:txBody>
          <a:bodyPr/>
          <a:lstStyle/>
          <a:p>
            <a:r>
              <a:rPr lang="nb-NO"/>
              <a:t>Klikk på ikonet for å legge til et bilde</a:t>
            </a:r>
            <a:endParaRPr lang="en-US"/>
          </a:p>
        </p:txBody>
      </p:sp>
      <p:sp>
        <p:nvSpPr>
          <p:cNvPr id="7" name="Picture Placeholder 10">
            <a:extLst>
              <a:ext uri="{FF2B5EF4-FFF2-40B4-BE49-F238E27FC236}">
                <a16:creationId xmlns:a16="http://schemas.microsoft.com/office/drawing/2014/main" id="{A1A5E924-DB52-4919-9B8D-29211FEAE233}"/>
              </a:ext>
            </a:extLst>
          </p:cNvPr>
          <p:cNvSpPr>
            <a:spLocks noGrp="1"/>
          </p:cNvSpPr>
          <p:nvPr>
            <p:ph type="pic" sz="quarter" idx="11"/>
          </p:nvPr>
        </p:nvSpPr>
        <p:spPr>
          <a:xfrm>
            <a:off x="9425421" y="185759"/>
            <a:ext cx="2577492" cy="2582475"/>
          </a:xfrm>
          <a:prstGeom prst="roundRect">
            <a:avLst>
              <a:gd name="adj" fmla="val 3114"/>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
        <p:nvSpPr>
          <p:cNvPr id="8" name="Picture Placeholder 10">
            <a:extLst>
              <a:ext uri="{FF2B5EF4-FFF2-40B4-BE49-F238E27FC236}">
                <a16:creationId xmlns:a16="http://schemas.microsoft.com/office/drawing/2014/main" id="{C72CF113-B192-4EB9-874A-3F1DDCAFB5E0}"/>
              </a:ext>
            </a:extLst>
          </p:cNvPr>
          <p:cNvSpPr>
            <a:spLocks noGrp="1"/>
          </p:cNvSpPr>
          <p:nvPr>
            <p:ph type="pic" sz="quarter" idx="12"/>
          </p:nvPr>
        </p:nvSpPr>
        <p:spPr>
          <a:xfrm>
            <a:off x="6719175" y="2886409"/>
            <a:ext cx="5283888" cy="3781863"/>
          </a:xfrm>
          <a:prstGeom prst="roundRect">
            <a:avLst>
              <a:gd name="adj" fmla="val 1954"/>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18821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 og logobilde">
    <p:bg>
      <p:bgPr>
        <a:solidFill>
          <a:schemeClr val="lt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ABBBFB3F-FDE3-4B10-AD54-19A9112C9593}"/>
              </a:ext>
            </a:extLst>
          </p:cNvPr>
          <p:cNvSpPr>
            <a:spLocks noGrp="1"/>
          </p:cNvSpPr>
          <p:nvPr>
            <p:ph type="pic" sz="quarter" idx="10"/>
          </p:nvPr>
        </p:nvSpPr>
        <p:spPr>
          <a:xfrm>
            <a:off x="0" y="0"/>
            <a:ext cx="7691009" cy="685800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blipFill dpi="0" rotWithShape="1">
            <a:blip r:embed="rId2">
              <a:extLst>
                <a:ext uri="{28A0092B-C50C-407E-A947-70E740481C1C}">
                  <a14:useLocalDpi xmlns:a14="http://schemas.microsoft.com/office/drawing/2010/main" val="0"/>
                </a:ext>
              </a:extLst>
            </a:blip>
            <a:srcRect/>
            <a:stretch>
              <a:fillRect/>
            </a:stretch>
          </a:blipFill>
        </p:spPr>
        <p:txBody>
          <a:bodyPr wrap="square">
            <a:noAutofit/>
          </a:bodyPr>
          <a:lstStyle>
            <a:lvl1pPr marL="0" indent="0">
              <a:buNone/>
              <a:defRPr/>
            </a:lvl1pPr>
          </a:lstStyle>
          <a:p>
            <a:r>
              <a:rPr lang="nb-NO"/>
              <a:t>Klikk på ikonet for å legge til et bilde</a:t>
            </a:r>
            <a:endParaRPr lang="en-US"/>
          </a:p>
        </p:txBody>
      </p:sp>
      <p:sp>
        <p:nvSpPr>
          <p:cNvPr id="2" name="Title 1"/>
          <p:cNvSpPr>
            <a:spLocks noGrp="1"/>
          </p:cNvSpPr>
          <p:nvPr>
            <p:ph type="title"/>
          </p:nvPr>
        </p:nvSpPr>
        <p:spPr>
          <a:xfrm>
            <a:off x="7468872" y="963939"/>
            <a:ext cx="4049125" cy="2465061"/>
          </a:xfrm>
        </p:spPr>
        <p:txBody>
          <a:bodyPr anchor="b"/>
          <a:lstStyle>
            <a:lvl1pPr algn="l">
              <a:lnSpc>
                <a:spcPct val="95000"/>
              </a:lnSpc>
              <a:defRPr sz="3251">
                <a:solidFill>
                  <a:schemeClr val="tx1"/>
                </a:solidFill>
              </a:defRPr>
            </a:lvl1pPr>
          </a:lstStyle>
          <a:p>
            <a:r>
              <a:rPr lang="nb-NO"/>
              <a:t>Klikk for å redigere tittelstil</a:t>
            </a:r>
            <a:endParaRPr lang="en-US"/>
          </a:p>
        </p:txBody>
      </p:sp>
      <p:sp>
        <p:nvSpPr>
          <p:cNvPr id="8" name="Content Placeholder 7">
            <a:extLst>
              <a:ext uri="{FF2B5EF4-FFF2-40B4-BE49-F238E27FC236}">
                <a16:creationId xmlns:a16="http://schemas.microsoft.com/office/drawing/2014/main" id="{FB035165-5EF3-45B7-A027-E8EFB411BA10}"/>
              </a:ext>
            </a:extLst>
          </p:cNvPr>
          <p:cNvSpPr>
            <a:spLocks noGrp="1"/>
          </p:cNvSpPr>
          <p:nvPr>
            <p:ph sz="quarter" idx="11"/>
          </p:nvPr>
        </p:nvSpPr>
        <p:spPr>
          <a:xfrm>
            <a:off x="7468573" y="3743758"/>
            <a:ext cx="4049446" cy="195285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pic>
        <p:nvPicPr>
          <p:cNvPr id="9" name="Logo_Nynorsk" hidden="1">
            <a:extLst>
              <a:ext uri="{FF2B5EF4-FFF2-40B4-BE49-F238E27FC236}">
                <a16:creationId xmlns:a16="http://schemas.microsoft.com/office/drawing/2014/main" id="{F6E08FB2-7589-46A4-8362-08DF78F71001}"/>
              </a:ext>
            </a:extLst>
          </p:cNvPr>
          <p:cNvPicPr>
            <a:picLocks noChangeAspect="1"/>
          </p:cNvPicPr>
          <p:nvPr userDrawn="1"/>
        </p:nvPicPr>
        <p:blipFill>
          <a:blip r:embed="rId3"/>
          <a:stretch>
            <a:fillRect/>
          </a:stretch>
        </p:blipFill>
        <p:spPr>
          <a:xfrm>
            <a:off x="378047" y="378047"/>
            <a:ext cx="2446846" cy="331212"/>
          </a:xfrm>
          <a:prstGeom prst="rect">
            <a:avLst/>
          </a:prstGeom>
        </p:spPr>
      </p:pic>
      <p:pic>
        <p:nvPicPr>
          <p:cNvPr id="11" name="Logo_Bokmal">
            <a:extLst>
              <a:ext uri="{FF2B5EF4-FFF2-40B4-BE49-F238E27FC236}">
                <a16:creationId xmlns:a16="http://schemas.microsoft.com/office/drawing/2014/main" id="{EF67A77F-7F81-4373-BEBF-69EFF64A0352}"/>
              </a:ext>
            </a:extLst>
          </p:cNvPr>
          <p:cNvPicPr>
            <a:picLocks noChangeAspect="1"/>
          </p:cNvPicPr>
          <p:nvPr userDrawn="1"/>
        </p:nvPicPr>
        <p:blipFill>
          <a:blip r:embed="rId4"/>
          <a:stretch>
            <a:fillRect/>
          </a:stretch>
        </p:blipFill>
        <p:spPr>
          <a:xfrm>
            <a:off x="378047" y="378047"/>
            <a:ext cx="2446846" cy="332658"/>
          </a:xfrm>
          <a:prstGeom prst="rect">
            <a:avLst/>
          </a:prstGeom>
        </p:spPr>
      </p:pic>
      <p:pic>
        <p:nvPicPr>
          <p:cNvPr id="12" name="Logo_Engelsk" hidden="1">
            <a:extLst>
              <a:ext uri="{FF2B5EF4-FFF2-40B4-BE49-F238E27FC236}">
                <a16:creationId xmlns:a16="http://schemas.microsoft.com/office/drawing/2014/main" id="{EBF61FD3-F50C-4D36-8772-1CE9B9773A06}"/>
              </a:ext>
            </a:extLst>
          </p:cNvPr>
          <p:cNvPicPr>
            <a:picLocks noChangeAspect="1"/>
          </p:cNvPicPr>
          <p:nvPr userDrawn="1"/>
        </p:nvPicPr>
        <p:blipFill>
          <a:blip r:embed="rId5"/>
          <a:stretch>
            <a:fillRect/>
          </a:stretch>
        </p:blipFill>
        <p:spPr>
          <a:xfrm>
            <a:off x="378047" y="378047"/>
            <a:ext cx="2446846" cy="329717"/>
          </a:xfrm>
          <a:prstGeom prst="rect">
            <a:avLst/>
          </a:prstGeom>
        </p:spPr>
      </p:pic>
    </p:spTree>
    <p:extLst>
      <p:ext uri="{BB962C8B-B14F-4D97-AF65-F5344CB8AC3E}">
        <p14:creationId xmlns:p14="http://schemas.microsoft.com/office/powerpoint/2010/main" val="3218540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killeark Oransje">
    <p:bg>
      <p:bgPr>
        <a:solidFill>
          <a:schemeClr val="accent3"/>
        </a:solidFill>
        <a:effectLst/>
      </p:bgPr>
    </p:bg>
    <p:spTree>
      <p:nvGrpSpPr>
        <p:cNvPr id="1" name=""/>
        <p:cNvGrpSpPr/>
        <p:nvPr/>
      </p:nvGrpSpPr>
      <p:grpSpPr>
        <a:xfrm>
          <a:off x="0" y="0"/>
          <a:ext cx="0" cy="0"/>
          <a:chOff x="0" y="0"/>
          <a:chExt cx="0" cy="0"/>
        </a:xfrm>
      </p:grpSpPr>
      <p:pic>
        <p:nvPicPr>
          <p:cNvPr id="5" name="Picture 4" descr="Graphical user interface&#10;&#10;Description automatically generated with medium confidence">
            <a:extLst>
              <a:ext uri="{FF2B5EF4-FFF2-40B4-BE49-F238E27FC236}">
                <a16:creationId xmlns:a16="http://schemas.microsoft.com/office/drawing/2014/main" id="{EB7895AB-85D8-47A8-B827-39BB2BC375C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50177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fikk og tekst">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854227" y="1618922"/>
            <a:ext cx="5128722" cy="3422821"/>
          </a:xfrm>
        </p:spPr>
        <p:txBody>
          <a:bodyPr/>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149312"/>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053115"/>
            <a:ext cx="3806976" cy="19886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7689169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tat Grå">
    <p:bg>
      <p:bgPr>
        <a:solidFill>
          <a:srgbClr val="E3E4E4"/>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20880752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killeark Blå">
    <p:bg>
      <p:bgPr>
        <a:solidFill>
          <a:schemeClr val="accent2"/>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96B7C253-D494-425F-8E12-1FBF9BD5719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Tree>
    <p:extLst>
      <p:ext uri="{BB962C8B-B14F-4D97-AF65-F5344CB8AC3E}">
        <p14:creationId xmlns:p14="http://schemas.microsoft.com/office/powerpoint/2010/main" val="27433647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helsidebil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812265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 på helsidebilde_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solidFill>
                  <a:schemeClr val="bg1"/>
                </a:solidFill>
              </a:defRPr>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80198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kst på helsidebilde_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2B9B40-30E0-4E21-965F-A2823E919211}"/>
              </a:ext>
            </a:extLst>
          </p:cNvPr>
          <p:cNvSpPr>
            <a:spLocks noGrp="1"/>
          </p:cNvSpPr>
          <p:nvPr>
            <p:ph type="pic" sz="quarter" idx="10"/>
          </p:nvPr>
        </p:nvSpPr>
        <p:spPr>
          <a:xfrm>
            <a:off x="0" y="0"/>
            <a:ext cx="12192000" cy="6179093"/>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4024" y="1618922"/>
            <a:ext cx="3811153" cy="1297610"/>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0" y="3299636"/>
            <a:ext cx="3806976" cy="174210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89735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agenta grafik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609481" y="3619919"/>
            <a:ext cx="4667541" cy="1807556"/>
          </a:xfrm>
        </p:spPr>
        <p:txBody>
          <a:bodyPr anchor="b">
            <a:normAutofit/>
          </a:bodyPr>
          <a:lstStyle>
            <a:lvl1pPr algn="l">
              <a:lnSpc>
                <a:spcPct val="93000"/>
              </a:lnSpc>
              <a:defRPr sz="4501">
                <a:solidFill>
                  <a:schemeClr val="bg1"/>
                </a:solidFill>
              </a:defRPr>
            </a:lvl1pPr>
          </a:lstStyle>
          <a:p>
            <a:r>
              <a:rPr lang="nb-NO"/>
              <a:t>Klikk for å redigere tittelstil</a:t>
            </a:r>
            <a:endParaRPr lang="en-US"/>
          </a:p>
        </p:txBody>
      </p:sp>
      <p:sp>
        <p:nvSpPr>
          <p:cNvPr id="3" name="Subtitle 2"/>
          <p:cNvSpPr>
            <a:spLocks noGrp="1"/>
          </p:cNvSpPr>
          <p:nvPr>
            <p:ph type="subTitle" idx="1"/>
          </p:nvPr>
        </p:nvSpPr>
        <p:spPr>
          <a:xfrm>
            <a:off x="609481" y="5612665"/>
            <a:ext cx="4667541" cy="1075336"/>
          </a:xfrm>
        </p:spPr>
        <p:txBody>
          <a:bodyPr/>
          <a:lstStyle>
            <a:lvl1pPr marL="0" indent="0" algn="l">
              <a:buNone/>
              <a:defRPr sz="1400">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6096000" y="3429000"/>
            <a:ext cx="6096000"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7" name="Graphic 16">
            <a:extLst>
              <a:ext uri="{FF2B5EF4-FFF2-40B4-BE49-F238E27FC236}">
                <a16:creationId xmlns:a16="http://schemas.microsoft.com/office/drawing/2014/main" id="{D382DC83-A4DE-4FE7-B63E-6D125678FA9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861" t="4039" r="48335" b="47837"/>
          <a:stretch/>
        </p:blipFill>
        <p:spPr>
          <a:xfrm>
            <a:off x="0" y="0"/>
            <a:ext cx="6096000" cy="3424793"/>
          </a:xfrm>
          <a:prstGeom prst="rect">
            <a:avLst/>
          </a:prstGeom>
        </p:spPr>
      </p:pic>
      <p:pic>
        <p:nvPicPr>
          <p:cNvPr id="13" name="Logo_Nynorsk" hidden="1">
            <a:extLst>
              <a:ext uri="{FF2B5EF4-FFF2-40B4-BE49-F238E27FC236}">
                <a16:creationId xmlns:a16="http://schemas.microsoft.com/office/drawing/2014/main" id="{77011D5C-36FC-4882-8EDF-E39B9B5F25A9}"/>
              </a:ext>
            </a:extLst>
          </p:cNvPr>
          <p:cNvPicPr>
            <a:picLocks noChangeAspect="1"/>
          </p:cNvPicPr>
          <p:nvPr userDrawn="1"/>
        </p:nvPicPr>
        <p:blipFill>
          <a:blip r:embed="rId5"/>
          <a:stretch>
            <a:fillRect/>
          </a:stretch>
        </p:blipFill>
        <p:spPr>
          <a:xfrm>
            <a:off x="6624828" y="522065"/>
            <a:ext cx="2920333" cy="640800"/>
          </a:xfrm>
          <a:prstGeom prst="rect">
            <a:avLst/>
          </a:prstGeom>
        </p:spPr>
      </p:pic>
      <p:pic>
        <p:nvPicPr>
          <p:cNvPr id="14" name="Logo_Bokmal">
            <a:extLst>
              <a:ext uri="{FF2B5EF4-FFF2-40B4-BE49-F238E27FC236}">
                <a16:creationId xmlns:a16="http://schemas.microsoft.com/office/drawing/2014/main" id="{87AABA1F-77AF-4C1E-89DD-A4B3CD6021E3}"/>
              </a:ext>
            </a:extLst>
          </p:cNvPr>
          <p:cNvPicPr>
            <a:picLocks noChangeAspect="1"/>
          </p:cNvPicPr>
          <p:nvPr userDrawn="1"/>
        </p:nvPicPr>
        <p:blipFill>
          <a:blip r:embed="rId6"/>
          <a:stretch>
            <a:fillRect/>
          </a:stretch>
        </p:blipFill>
        <p:spPr>
          <a:xfrm>
            <a:off x="6624828" y="522065"/>
            <a:ext cx="2885640" cy="640800"/>
          </a:xfrm>
          <a:prstGeom prst="rect">
            <a:avLst/>
          </a:prstGeom>
        </p:spPr>
      </p:pic>
      <p:pic>
        <p:nvPicPr>
          <p:cNvPr id="15" name="Logo_Engelsk" hidden="1">
            <a:extLst>
              <a:ext uri="{FF2B5EF4-FFF2-40B4-BE49-F238E27FC236}">
                <a16:creationId xmlns:a16="http://schemas.microsoft.com/office/drawing/2014/main" id="{51D39E2D-1677-4DA8-9B54-BA796A065492}"/>
              </a:ext>
            </a:extLst>
          </p:cNvPr>
          <p:cNvPicPr>
            <a:picLocks noChangeAspect="1"/>
          </p:cNvPicPr>
          <p:nvPr userDrawn="1"/>
        </p:nvPicPr>
        <p:blipFill>
          <a:blip r:embed="rId7"/>
          <a:stretch>
            <a:fillRect/>
          </a:stretch>
        </p:blipFill>
        <p:spPr>
          <a:xfrm>
            <a:off x="6624828" y="522065"/>
            <a:ext cx="3513544" cy="639010"/>
          </a:xfrm>
          <a:prstGeom prst="rect">
            <a:avLst/>
          </a:prstGeom>
        </p:spPr>
      </p:pic>
    </p:spTree>
    <p:extLst>
      <p:ext uri="{BB962C8B-B14F-4D97-AF65-F5344CB8AC3E}">
        <p14:creationId xmlns:p14="http://schemas.microsoft.com/office/powerpoint/2010/main" val="377484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killeark Lys oransje">
    <p:bg>
      <p:bgPr>
        <a:solidFill>
          <a:schemeClr val="accent5"/>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B99C163-094C-40E5-8AEE-D2FCABF6EA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accent4"/>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470193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grafikk kun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F8D6F1E-B931-4AF4-8189-9ACF9920D3AD}"/>
              </a:ext>
            </a:extLst>
          </p:cNvPr>
          <p:cNvSpPr>
            <a:spLocks noGrp="1"/>
          </p:cNvSpPr>
          <p:nvPr>
            <p:ph type="title"/>
          </p:nvPr>
        </p:nvSpPr>
        <p:spPr>
          <a:xfrm>
            <a:off x="3030835" y="1148518"/>
            <a:ext cx="6130330" cy="1193120"/>
          </a:xfrm>
        </p:spPr>
        <p:txBody>
          <a:bodyPr lIns="0" tIns="0" rIns="0" bIns="0" anchor="b"/>
          <a:lstStyle>
            <a:lvl1pPr algn="ctr">
              <a:defRPr sz="3001"/>
            </a:lvl1pPr>
          </a:lstStyle>
          <a:p>
            <a:r>
              <a:rPr lang="nb-NO"/>
              <a:t>Klikk for å redigere tittelstil</a:t>
            </a:r>
            <a:endParaRPr lang="en-US"/>
          </a:p>
        </p:txBody>
      </p:sp>
      <p:sp>
        <p:nvSpPr>
          <p:cNvPr id="9" name="Text Placeholder 8">
            <a:extLst>
              <a:ext uri="{FF2B5EF4-FFF2-40B4-BE49-F238E27FC236}">
                <a16:creationId xmlns:a16="http://schemas.microsoft.com/office/drawing/2014/main" id="{FCC00B02-8BEA-417A-B643-A932EB640A71}"/>
              </a:ext>
            </a:extLst>
          </p:cNvPr>
          <p:cNvSpPr>
            <a:spLocks noGrp="1"/>
          </p:cNvSpPr>
          <p:nvPr>
            <p:ph type="body" sz="quarter" idx="10"/>
          </p:nvPr>
        </p:nvSpPr>
        <p:spPr>
          <a:xfrm>
            <a:off x="3030835" y="4414787"/>
            <a:ext cx="6130330" cy="1294695"/>
          </a:xfrm>
          <a:prstGeom prst="rect">
            <a:avLst/>
          </a:prstGeom>
        </p:spPr>
        <p:txBody>
          <a:bodyPr lIns="0" tIns="0" rIns="0" bIns="0"/>
          <a:lstStyle>
            <a:lvl1pPr marL="0" indent="0" algn="ctr">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11" name="Text Placeholder 10">
            <a:extLst>
              <a:ext uri="{FF2B5EF4-FFF2-40B4-BE49-F238E27FC236}">
                <a16:creationId xmlns:a16="http://schemas.microsoft.com/office/drawing/2014/main" id="{2753CFD7-34EE-4B87-9476-EE8CA7418DEB}"/>
              </a:ext>
            </a:extLst>
          </p:cNvPr>
          <p:cNvSpPr>
            <a:spLocks noGrp="1"/>
          </p:cNvSpPr>
          <p:nvPr>
            <p:ph type="body" sz="quarter" idx="11" hasCustomPrompt="1"/>
          </p:nvPr>
        </p:nvSpPr>
        <p:spPr>
          <a:xfrm>
            <a:off x="3030835" y="2341638"/>
            <a:ext cx="6130331" cy="2073149"/>
          </a:xfrm>
        </p:spPr>
        <p:txBody>
          <a:bodyPr anchor="t"/>
          <a:lstStyle>
            <a:lvl1pPr marL="0" indent="0" algn="ctr">
              <a:buNone/>
              <a:defRPr sz="11102">
                <a:solidFill>
                  <a:schemeClr val="accent1"/>
                </a:solidFill>
                <a:latin typeface="+mj-lt"/>
              </a:defRPr>
            </a:lvl1pPr>
          </a:lstStyle>
          <a:p>
            <a:pPr lvl="0"/>
            <a:r>
              <a:rPr lang="nb-NO" sz="11102">
                <a:latin typeface="+mj-lt"/>
              </a:rPr>
              <a:t>00 %</a:t>
            </a:r>
            <a:endParaRPr lang="en-US"/>
          </a:p>
        </p:txBody>
      </p:sp>
    </p:spTree>
    <p:extLst>
      <p:ext uri="{BB962C8B-B14F-4D97-AF65-F5344CB8AC3E}">
        <p14:creationId xmlns:p14="http://schemas.microsoft.com/office/powerpoint/2010/main" val="201381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nfografikk m ikon Magenta">
    <p:bg>
      <p:bgPr>
        <a:solidFill>
          <a:schemeClr val="accen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14" name="Title 1">
            <a:extLst>
              <a:ext uri="{FF2B5EF4-FFF2-40B4-BE49-F238E27FC236}">
                <a16:creationId xmlns:a16="http://schemas.microsoft.com/office/drawing/2014/main" id="{21F3D8E8-3DD2-4E65-89DE-97440FE0CA82}"/>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5" name="Text Placeholder 8">
            <a:extLst>
              <a:ext uri="{FF2B5EF4-FFF2-40B4-BE49-F238E27FC236}">
                <a16:creationId xmlns:a16="http://schemas.microsoft.com/office/drawing/2014/main" id="{3AF40953-A05E-4713-917A-05D0E58A1FD5}"/>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
        <p:nvSpPr>
          <p:cNvPr id="8" name="Text Placeholder 10">
            <a:extLst>
              <a:ext uri="{FF2B5EF4-FFF2-40B4-BE49-F238E27FC236}">
                <a16:creationId xmlns:a16="http://schemas.microsoft.com/office/drawing/2014/main" id="{2C4D4F10-9AFF-4572-9A82-7FD5B950A120}"/>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bg1"/>
                </a:solidFill>
                <a:latin typeface="+mj-lt"/>
              </a:defRPr>
            </a:lvl1pPr>
          </a:lstStyle>
          <a:p>
            <a:pPr lvl="0"/>
            <a:r>
              <a:rPr lang="nb-NO" sz="11102">
                <a:latin typeface="+mj-lt"/>
              </a:rPr>
              <a:t>00 00</a:t>
            </a:r>
            <a:endParaRPr lang="en-US"/>
          </a:p>
        </p:txBody>
      </p:sp>
      <p:pic>
        <p:nvPicPr>
          <p:cNvPr id="4" name="Logo_Engelsk" descr="Et bilde som inneholder tekst&#10;&#10;Automatisk generert beskrivelse" hidden="1">
            <a:extLst>
              <a:ext uri="{FF2B5EF4-FFF2-40B4-BE49-F238E27FC236}">
                <a16:creationId xmlns:a16="http://schemas.microsoft.com/office/drawing/2014/main" id="{DED655EF-014B-4F89-B3F4-D61EB3ED3AAA}"/>
              </a:ext>
            </a:extLst>
          </p:cNvPr>
          <p:cNvPicPr>
            <a:picLocks noChangeAspect="1"/>
          </p:cNvPicPr>
          <p:nvPr userDrawn="1"/>
        </p:nvPicPr>
        <p:blipFill>
          <a:blip r:embed="rId2"/>
          <a:stretch>
            <a:fillRect/>
          </a:stretch>
        </p:blipFill>
        <p:spPr>
          <a:xfrm>
            <a:off x="378047" y="6300788"/>
            <a:ext cx="2457852" cy="331200"/>
          </a:xfrm>
          <a:prstGeom prst="rect">
            <a:avLst/>
          </a:prstGeom>
        </p:spPr>
      </p:pic>
      <p:pic>
        <p:nvPicPr>
          <p:cNvPr id="9" name="Logo_Nynorsk" descr="Et bilde som inneholder tekst&#10;&#10;Automatisk generert beskrivelse" hidden="1">
            <a:extLst>
              <a:ext uri="{FF2B5EF4-FFF2-40B4-BE49-F238E27FC236}">
                <a16:creationId xmlns:a16="http://schemas.microsoft.com/office/drawing/2014/main" id="{D9F4855C-ABB4-4A3C-8706-0C604B77566E}"/>
              </a:ext>
            </a:extLst>
          </p:cNvPr>
          <p:cNvPicPr>
            <a:picLocks noChangeAspect="1"/>
          </p:cNvPicPr>
          <p:nvPr userDrawn="1"/>
        </p:nvPicPr>
        <p:blipFill>
          <a:blip r:embed="rId3"/>
          <a:stretch>
            <a:fillRect/>
          </a:stretch>
        </p:blipFill>
        <p:spPr>
          <a:xfrm>
            <a:off x="378047" y="6300788"/>
            <a:ext cx="2446759" cy="331200"/>
          </a:xfrm>
          <a:prstGeom prst="rect">
            <a:avLst/>
          </a:prstGeom>
        </p:spPr>
      </p:pic>
      <p:pic>
        <p:nvPicPr>
          <p:cNvPr id="13" name="Logo_Bokmal" descr="Et bilde som inneholder tekst&#10;&#10;Automatisk generert beskrivelse">
            <a:extLst>
              <a:ext uri="{FF2B5EF4-FFF2-40B4-BE49-F238E27FC236}">
                <a16:creationId xmlns:a16="http://schemas.microsoft.com/office/drawing/2014/main" id="{872F05C6-215E-471C-B072-828613345DD0}"/>
              </a:ext>
            </a:extLst>
          </p:cNvPr>
          <p:cNvPicPr>
            <a:picLocks noChangeAspect="1"/>
          </p:cNvPicPr>
          <p:nvPr userDrawn="1"/>
        </p:nvPicPr>
        <p:blipFill>
          <a:blip r:embed="rId4"/>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1334475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fikk m ikon Hvit">
    <p:bg>
      <p:bgPr>
        <a:solidFill>
          <a:schemeClr val="lt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B3137B3-787D-4741-BA8B-B86AE9D66FDD}"/>
              </a:ext>
            </a:extLst>
          </p:cNvPr>
          <p:cNvCxnSpPr>
            <a:cxnSpLocks/>
          </p:cNvCxnSpPr>
          <p:nvPr userDrawn="1"/>
        </p:nvCxnSpPr>
        <p:spPr>
          <a:xfrm>
            <a:off x="4146747" y="1811916"/>
            <a:ext cx="2883" cy="3236918"/>
          </a:xfrm>
          <a:prstGeom prst="line">
            <a:avLst/>
          </a:prstGeom>
          <a:ln w="3175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D656D2D3-BB59-43FA-A2DB-7A2358E8FAFF}"/>
              </a:ext>
            </a:extLst>
          </p:cNvPr>
          <p:cNvSpPr>
            <a:spLocks noGrp="1"/>
          </p:cNvSpPr>
          <p:nvPr>
            <p:ph sz="quarter" idx="12"/>
          </p:nvPr>
        </p:nvSpPr>
        <p:spPr>
          <a:xfrm>
            <a:off x="1424037" y="2341834"/>
            <a:ext cx="1972748" cy="1973491"/>
          </a:xfrm>
        </p:spPr>
        <p:txBody>
          <a:bodyPr/>
          <a:lstStyle>
            <a:lvl1pPr marL="0" indent="0" algn="ctr">
              <a:buNone/>
              <a:defRPr/>
            </a:lvl1pPr>
          </a:lstStyle>
          <a:p>
            <a:pPr lvl="0"/>
            <a:r>
              <a:rPr lang="nb-NO"/>
              <a:t>Klikk for å redigere tekststiler i malen</a:t>
            </a:r>
          </a:p>
        </p:txBody>
      </p:sp>
      <p:sp>
        <p:nvSpPr>
          <p:cNvPr id="8" name="Text Placeholder 10">
            <a:extLst>
              <a:ext uri="{FF2B5EF4-FFF2-40B4-BE49-F238E27FC236}">
                <a16:creationId xmlns:a16="http://schemas.microsoft.com/office/drawing/2014/main" id="{9A74BBCC-3F15-47E0-84F6-245B1F2A78D9}"/>
              </a:ext>
            </a:extLst>
          </p:cNvPr>
          <p:cNvSpPr>
            <a:spLocks noGrp="1"/>
          </p:cNvSpPr>
          <p:nvPr>
            <p:ph type="body" sz="quarter" idx="11" hasCustomPrompt="1"/>
          </p:nvPr>
        </p:nvSpPr>
        <p:spPr>
          <a:xfrm>
            <a:off x="5199692" y="2286265"/>
            <a:ext cx="6114596" cy="1659655"/>
          </a:xfrm>
        </p:spPr>
        <p:txBody>
          <a:bodyPr anchor="b"/>
          <a:lstStyle>
            <a:lvl1pPr marL="0" indent="0" algn="l">
              <a:lnSpc>
                <a:spcPct val="90000"/>
              </a:lnSpc>
              <a:spcBef>
                <a:spcPts val="0"/>
              </a:spcBef>
              <a:buNone/>
              <a:defRPr sz="11102">
                <a:solidFill>
                  <a:schemeClr val="accent1"/>
                </a:solidFill>
                <a:latin typeface="+mj-lt"/>
              </a:defRPr>
            </a:lvl1pPr>
          </a:lstStyle>
          <a:p>
            <a:pPr lvl="0"/>
            <a:r>
              <a:rPr lang="nb-NO" sz="11102">
                <a:latin typeface="+mj-lt"/>
              </a:rPr>
              <a:t>00 00</a:t>
            </a:r>
            <a:endParaRPr lang="en-US"/>
          </a:p>
        </p:txBody>
      </p:sp>
      <p:sp>
        <p:nvSpPr>
          <p:cNvPr id="9" name="Title 1">
            <a:extLst>
              <a:ext uri="{FF2B5EF4-FFF2-40B4-BE49-F238E27FC236}">
                <a16:creationId xmlns:a16="http://schemas.microsoft.com/office/drawing/2014/main" id="{42378BCC-7B93-483B-A371-053968E682A0}"/>
              </a:ext>
            </a:extLst>
          </p:cNvPr>
          <p:cNvSpPr>
            <a:spLocks noGrp="1"/>
          </p:cNvSpPr>
          <p:nvPr>
            <p:ph type="title"/>
          </p:nvPr>
        </p:nvSpPr>
        <p:spPr>
          <a:xfrm>
            <a:off x="5199694" y="1109326"/>
            <a:ext cx="6114596" cy="1176939"/>
          </a:xfrm>
        </p:spPr>
        <p:txBody>
          <a:bodyPr lIns="0" tIns="0" rIns="0" bIns="0" anchor="b"/>
          <a:lstStyle>
            <a:lvl1pPr algn="l">
              <a:defRPr sz="3001"/>
            </a:lvl1pPr>
          </a:lstStyle>
          <a:p>
            <a:r>
              <a:rPr lang="nb-NO"/>
              <a:t>Klikk for å redigere tittelstil</a:t>
            </a:r>
            <a:endParaRPr lang="en-US"/>
          </a:p>
        </p:txBody>
      </p:sp>
      <p:sp>
        <p:nvSpPr>
          <p:cNvPr id="11" name="Text Placeholder 8">
            <a:extLst>
              <a:ext uri="{FF2B5EF4-FFF2-40B4-BE49-F238E27FC236}">
                <a16:creationId xmlns:a16="http://schemas.microsoft.com/office/drawing/2014/main" id="{E9DB3CF9-C520-43A1-B535-2D795F81218C}"/>
              </a:ext>
            </a:extLst>
          </p:cNvPr>
          <p:cNvSpPr>
            <a:spLocks noGrp="1"/>
          </p:cNvSpPr>
          <p:nvPr>
            <p:ph type="body" sz="quarter" idx="10"/>
          </p:nvPr>
        </p:nvSpPr>
        <p:spPr>
          <a:xfrm>
            <a:off x="5199693" y="3945920"/>
            <a:ext cx="6118303" cy="1802754"/>
          </a:xfrm>
          <a:prstGeom prst="rect">
            <a:avLst/>
          </a:prstGeom>
        </p:spPr>
        <p:txBody>
          <a:bodyPr lIns="0" tIns="0" rIns="0" bIns="0"/>
          <a:lstStyle>
            <a:lvl1pPr marL="0" indent="0" algn="l">
              <a:buNone/>
              <a:defRPr/>
            </a:lvl1pPr>
            <a:lvl2pPr algn="ctr">
              <a:defRPr/>
            </a:lvl2pPr>
            <a:lvl3pPr algn="ctr">
              <a:defRPr/>
            </a:lvl3pPr>
            <a:lvl4pPr algn="ctr">
              <a:defRPr/>
            </a:lvl4pPr>
            <a:lvl5pPr algn="ctr">
              <a:defRPr/>
            </a:lvl5pPr>
          </a:lstStyle>
          <a:p>
            <a:pPr lvl="0"/>
            <a:r>
              <a:rPr lang="nb-NO"/>
              <a:t>Klikk for å redigere tekststiler i malen</a:t>
            </a:r>
          </a:p>
        </p:txBody>
      </p:sp>
    </p:spTree>
    <p:extLst>
      <p:ext uri="{BB962C8B-B14F-4D97-AF65-F5344CB8AC3E}">
        <p14:creationId xmlns:p14="http://schemas.microsoft.com/office/powerpoint/2010/main" val="3126113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Lilla">
    <p:bg>
      <p:bgPr>
        <a:solidFill>
          <a:srgbClr val="9B3699"/>
        </a:soli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id="{F3EA6D88-2375-4AB6-B864-3A3412B052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37956041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m på TV">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46F970E-C338-4A18-8470-EA3B4899788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96" t="596"/>
          <a:stretch/>
        </p:blipFill>
        <p:spPr>
          <a:xfrm>
            <a:off x="0" y="0"/>
            <a:ext cx="12192000" cy="6184718"/>
          </a:xfrm>
          <a:prstGeom prst="rect">
            <a:avLst/>
          </a:prstGeom>
        </p:spPr>
      </p:pic>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1149312"/>
            <a:ext cx="3355462" cy="1940681"/>
          </a:xfrm>
        </p:spPr>
        <p:txBody>
          <a:bodyPr lIns="0" tIns="0" rIns="0" bIns="0" anchor="b"/>
          <a:lstStyle>
            <a:lvl1pPr algn="l">
              <a:lnSpc>
                <a:spcPct val="95000"/>
              </a:lnSpc>
              <a:defRPr sz="3251"/>
            </a:lvl1pPr>
          </a:lstStyle>
          <a:p>
            <a:r>
              <a:rPr lang="nb-NO"/>
              <a:t>Klikk for å redigere tittelstil</a:t>
            </a:r>
            <a:endParaRPr lang="en-US"/>
          </a:p>
        </p:txBody>
      </p:sp>
      <p:sp>
        <p:nvSpPr>
          <p:cNvPr id="14" name="Content Placeholder 2">
            <a:extLst>
              <a:ext uri="{FF2B5EF4-FFF2-40B4-BE49-F238E27FC236}">
                <a16:creationId xmlns:a16="http://schemas.microsoft.com/office/drawing/2014/main" id="{48E1C812-D051-429E-AEBF-6E98F129D193}"/>
              </a:ext>
            </a:extLst>
          </p:cNvPr>
          <p:cNvSpPr>
            <a:spLocks noGrp="1"/>
          </p:cNvSpPr>
          <p:nvPr>
            <p:ph sz="half" idx="1"/>
          </p:nvPr>
        </p:nvSpPr>
        <p:spPr>
          <a:xfrm>
            <a:off x="838201" y="3386143"/>
            <a:ext cx="3355462" cy="198842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icture Placeholder 7">
            <a:extLst>
              <a:ext uri="{FF2B5EF4-FFF2-40B4-BE49-F238E27FC236}">
                <a16:creationId xmlns:a16="http://schemas.microsoft.com/office/drawing/2014/main" id="{A094CD37-2AD7-4704-B0CD-550F6BA8F905}"/>
              </a:ext>
            </a:extLst>
          </p:cNvPr>
          <p:cNvSpPr>
            <a:spLocks noGrp="1"/>
          </p:cNvSpPr>
          <p:nvPr>
            <p:ph type="pic" sz="quarter" idx="12"/>
          </p:nvPr>
        </p:nvSpPr>
        <p:spPr>
          <a:xfrm>
            <a:off x="4725015" y="1281261"/>
            <a:ext cx="6554053" cy="3748521"/>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lIns="0" tIns="0" rIns="0" bIns="0"/>
          <a:lstStyle/>
          <a:p>
            <a:r>
              <a:rPr lang="nb-NO"/>
              <a:t>Klikk på ikonet for å legge til et bilde</a:t>
            </a:r>
            <a:endParaRPr lang="en-US"/>
          </a:p>
        </p:txBody>
      </p:sp>
    </p:spTree>
    <p:extLst>
      <p:ext uri="{BB962C8B-B14F-4D97-AF65-F5344CB8AC3E}">
        <p14:creationId xmlns:p14="http://schemas.microsoft.com/office/powerpoint/2010/main" val="2411073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Utfallende film">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9B93E19-FF3B-475E-9536-609C20EECD11}"/>
              </a:ext>
            </a:extLst>
          </p:cNvPr>
          <p:cNvSpPr>
            <a:spLocks noGrp="1"/>
          </p:cNvSpPr>
          <p:nvPr>
            <p:ph sz="quarter" idx="11"/>
          </p:nvPr>
        </p:nvSpPr>
        <p:spPr>
          <a:xfrm>
            <a:off x="0" y="0"/>
            <a:ext cx="12192000" cy="6857900"/>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lIns="0" tIns="0" rIns="0" bIns="0"/>
          <a:lstStyle>
            <a:lvl1pPr marL="0" indent="0">
              <a:buNone/>
              <a:defRPr/>
            </a:lvl1pPr>
          </a:lstStyle>
          <a:p>
            <a:pPr lvl="0"/>
            <a:r>
              <a:rPr lang="nb-NO"/>
              <a:t>Klikk for å redigere tekststiler i malen</a:t>
            </a:r>
          </a:p>
        </p:txBody>
      </p:sp>
      <p:sp>
        <p:nvSpPr>
          <p:cNvPr id="13" name="Title 1">
            <a:extLst>
              <a:ext uri="{FF2B5EF4-FFF2-40B4-BE49-F238E27FC236}">
                <a16:creationId xmlns:a16="http://schemas.microsoft.com/office/drawing/2014/main" id="{1ED767E5-FDAA-4B00-A0F6-958711D80CF1}"/>
              </a:ext>
            </a:extLst>
          </p:cNvPr>
          <p:cNvSpPr>
            <a:spLocks noGrp="1"/>
          </p:cNvSpPr>
          <p:nvPr>
            <p:ph type="title"/>
          </p:nvPr>
        </p:nvSpPr>
        <p:spPr>
          <a:xfrm>
            <a:off x="838201" y="898560"/>
            <a:ext cx="3985150" cy="2021958"/>
          </a:xfrm>
        </p:spPr>
        <p:txBody>
          <a:bodyPr lIns="0" tIns="0" rIns="0" bIns="0" anchor="t"/>
          <a:lstStyle>
            <a:lvl1pPr algn="l">
              <a:lnSpc>
                <a:spcPct val="95000"/>
              </a:lnSpc>
              <a:defRPr sz="3251"/>
            </a:lvl1pPr>
          </a:lstStyle>
          <a:p>
            <a:r>
              <a:rPr lang="nb-NO"/>
              <a:t>Klikk for å redigere tittelstil</a:t>
            </a:r>
            <a:endParaRPr lang="en-US"/>
          </a:p>
        </p:txBody>
      </p:sp>
    </p:spTree>
    <p:extLst>
      <p:ext uri="{BB962C8B-B14F-4D97-AF65-F5344CB8AC3E}">
        <p14:creationId xmlns:p14="http://schemas.microsoft.com/office/powerpoint/2010/main" val="119421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tat Hvit">
    <p:bg>
      <p:bgPr>
        <a:solidFill>
          <a:schemeClr val="l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latin typeface="Poppins Medium" panose="00000600000000000000" pitchFamily="2" charset="0"/>
                <a:cs typeface="Poppins Medium" panose="00000600000000000000" pitchFamily="2" charset="0"/>
              </a:defRPr>
            </a:lvl1pPr>
          </a:lstStyle>
          <a:p>
            <a:pPr lvl="0"/>
            <a:r>
              <a:rPr lang="nb-NO"/>
              <a:t>Klikk for å redigere tekststiler i malen</a:t>
            </a:r>
          </a:p>
        </p:txBody>
      </p:sp>
    </p:spTree>
    <p:extLst>
      <p:ext uri="{BB962C8B-B14F-4D97-AF65-F5344CB8AC3E}">
        <p14:creationId xmlns:p14="http://schemas.microsoft.com/office/powerpoint/2010/main" val="42564006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Grå">
    <p:bg>
      <p:bgPr>
        <a:solidFill>
          <a:schemeClr val="lt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DFE58BBF-0212-4054-A4FC-8C1C08F20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tx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2005683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itat Magenta">
    <p:bg>
      <p:bgPr>
        <a:solidFill>
          <a:schemeClr val="accent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76AECCF-9723-494B-B4D9-58443A201F23}"/>
              </a:ext>
            </a:extLst>
          </p:cNvPr>
          <p:cNvSpPr>
            <a:spLocks noGrp="1"/>
          </p:cNvSpPr>
          <p:nvPr>
            <p:ph type="body" sz="quarter" idx="10"/>
          </p:nvPr>
        </p:nvSpPr>
        <p:spPr>
          <a:xfrm>
            <a:off x="3587423" y="2088533"/>
            <a:ext cx="5116021" cy="2002026"/>
          </a:xfrm>
        </p:spPr>
        <p:txBody>
          <a:bodyPr anchor="ctr"/>
          <a:lstStyle>
            <a:lvl1pPr marL="0" indent="0">
              <a:lnSpc>
                <a:spcPct val="101000"/>
              </a:lnSpc>
              <a:buNone/>
              <a:defRPr sz="2501">
                <a:solidFill>
                  <a:schemeClr val="bg1"/>
                </a:solidFill>
              </a:defRPr>
            </a:lvl1pPr>
          </a:lstStyle>
          <a:p>
            <a:pPr lvl="0"/>
            <a:r>
              <a:rPr lang="nb-NO"/>
              <a:t>Klikk for å redigere tekststiler i malen</a:t>
            </a:r>
          </a:p>
        </p:txBody>
      </p:sp>
      <p:pic>
        <p:nvPicPr>
          <p:cNvPr id="11" name="Graphic 10">
            <a:extLst>
              <a:ext uri="{FF2B5EF4-FFF2-40B4-BE49-F238E27FC236}">
                <a16:creationId xmlns:a16="http://schemas.microsoft.com/office/drawing/2014/main" id="{319B7F6F-5702-48E8-B3EA-B9930E32B7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48448" y="1460779"/>
            <a:ext cx="663583" cy="442382"/>
          </a:xfrm>
          <a:prstGeom prst="rect">
            <a:avLst/>
          </a:prstGeom>
        </p:spPr>
      </p:pic>
      <p:sp>
        <p:nvSpPr>
          <p:cNvPr id="13" name="Text Placeholder 12">
            <a:extLst>
              <a:ext uri="{FF2B5EF4-FFF2-40B4-BE49-F238E27FC236}">
                <a16:creationId xmlns:a16="http://schemas.microsoft.com/office/drawing/2014/main" id="{70D13ABF-2CE0-4FC1-84CA-4404703649AC}"/>
              </a:ext>
            </a:extLst>
          </p:cNvPr>
          <p:cNvSpPr>
            <a:spLocks noGrp="1"/>
          </p:cNvSpPr>
          <p:nvPr>
            <p:ph type="body" sz="quarter" idx="11"/>
          </p:nvPr>
        </p:nvSpPr>
        <p:spPr>
          <a:xfrm>
            <a:off x="3587423" y="4199430"/>
            <a:ext cx="5116021" cy="1084381"/>
          </a:xfrm>
        </p:spPr>
        <p:txBody>
          <a:bodyPr anchor="t"/>
          <a:lstStyle>
            <a:lvl1pPr marL="0" indent="0">
              <a:lnSpc>
                <a:spcPct val="110000"/>
              </a:lnSpc>
              <a:spcBef>
                <a:spcPts val="0"/>
              </a:spcBef>
              <a:buNone/>
              <a:defRPr sz="1800">
                <a:solidFill>
                  <a:schemeClr val="bg1"/>
                </a:solidFill>
                <a:latin typeface="Poppins Medium" panose="00000600000000000000" pitchFamily="2" charset="0"/>
                <a:cs typeface="Poppins Medium" panose="00000600000000000000" pitchFamily="2" charset="0"/>
              </a:defRPr>
            </a:lvl1pPr>
          </a:lstStyle>
          <a:p>
            <a:pPr lvl="0"/>
            <a:r>
              <a:rPr lang="nb-NO"/>
              <a:t>Klikk for å redigere tekststiler i malen</a:t>
            </a:r>
          </a:p>
        </p:txBody>
      </p:sp>
      <p:pic>
        <p:nvPicPr>
          <p:cNvPr id="10" name="Logo_Engelsk" descr="Et bilde som inneholder tekst&#10;&#10;Automatisk generert beskrivelse" hidden="1">
            <a:extLst>
              <a:ext uri="{FF2B5EF4-FFF2-40B4-BE49-F238E27FC236}">
                <a16:creationId xmlns:a16="http://schemas.microsoft.com/office/drawing/2014/main" id="{6DCAF64A-43E3-47CF-949D-4CC71EF8852E}"/>
              </a:ext>
            </a:extLst>
          </p:cNvPr>
          <p:cNvPicPr>
            <a:picLocks noChangeAspect="1"/>
          </p:cNvPicPr>
          <p:nvPr userDrawn="1"/>
        </p:nvPicPr>
        <p:blipFill>
          <a:blip r:embed="rId4"/>
          <a:stretch>
            <a:fillRect/>
          </a:stretch>
        </p:blipFill>
        <p:spPr>
          <a:xfrm>
            <a:off x="378047" y="6300788"/>
            <a:ext cx="2457852" cy="331200"/>
          </a:xfrm>
          <a:prstGeom prst="rect">
            <a:avLst/>
          </a:prstGeom>
        </p:spPr>
      </p:pic>
      <p:pic>
        <p:nvPicPr>
          <p:cNvPr id="12" name="Logo_Nynorsk" descr="Et bilde som inneholder tekst&#10;&#10;Automatisk generert beskrivelse" hidden="1">
            <a:extLst>
              <a:ext uri="{FF2B5EF4-FFF2-40B4-BE49-F238E27FC236}">
                <a16:creationId xmlns:a16="http://schemas.microsoft.com/office/drawing/2014/main" id="{7832509F-8C84-4441-8E9C-7288EBC0B376}"/>
              </a:ext>
            </a:extLst>
          </p:cNvPr>
          <p:cNvPicPr>
            <a:picLocks noChangeAspect="1"/>
          </p:cNvPicPr>
          <p:nvPr userDrawn="1"/>
        </p:nvPicPr>
        <p:blipFill>
          <a:blip r:embed="rId5"/>
          <a:stretch>
            <a:fillRect/>
          </a:stretch>
        </p:blipFill>
        <p:spPr>
          <a:xfrm>
            <a:off x="378047" y="6300788"/>
            <a:ext cx="2446759" cy="331200"/>
          </a:xfrm>
          <a:prstGeom prst="rect">
            <a:avLst/>
          </a:prstGeom>
        </p:spPr>
      </p:pic>
      <p:pic>
        <p:nvPicPr>
          <p:cNvPr id="14" name="Logo_Bokmal" descr="Et bilde som inneholder tekst&#10;&#10;Automatisk generert beskrivelse">
            <a:extLst>
              <a:ext uri="{FF2B5EF4-FFF2-40B4-BE49-F238E27FC236}">
                <a16:creationId xmlns:a16="http://schemas.microsoft.com/office/drawing/2014/main" id="{4F920E7C-91F8-4F18-9249-D2076561D770}"/>
              </a:ext>
            </a:extLst>
          </p:cNvPr>
          <p:cNvPicPr>
            <a:picLocks noChangeAspect="1"/>
          </p:cNvPicPr>
          <p:nvPr userDrawn="1"/>
        </p:nvPicPr>
        <p:blipFill>
          <a:blip r:embed="rId6"/>
          <a:stretch>
            <a:fillRect/>
          </a:stretch>
        </p:blipFill>
        <p:spPr>
          <a:xfrm>
            <a:off x="378047" y="6300788"/>
            <a:ext cx="2436125" cy="331200"/>
          </a:xfrm>
          <a:prstGeom prst="rect">
            <a:avLst/>
          </a:prstGeom>
        </p:spPr>
      </p:pic>
    </p:spTree>
    <p:extLst>
      <p:ext uri="{BB962C8B-B14F-4D97-AF65-F5344CB8AC3E}">
        <p14:creationId xmlns:p14="http://schemas.microsoft.com/office/powerpoint/2010/main" val="68012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Oransje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1"/>
            <a:ext cx="7421671" cy="3429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6" name="Logo_Nynorsk" hidden="1">
            <a:extLst>
              <a:ext uri="{FF2B5EF4-FFF2-40B4-BE49-F238E27FC236}">
                <a16:creationId xmlns:a16="http://schemas.microsoft.com/office/drawing/2014/main" id="{C581CB95-18F3-4D4C-BA63-E401740C52A9}"/>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2" name="Logo_Bokmal">
            <a:extLst>
              <a:ext uri="{FF2B5EF4-FFF2-40B4-BE49-F238E27FC236}">
                <a16:creationId xmlns:a16="http://schemas.microsoft.com/office/drawing/2014/main" id="{52A18BDD-8A94-430D-BDE8-CCF241EEAC1E}"/>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81C8AFF1-1C2C-45FC-B0CA-7A469EC398AE}"/>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412220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lutningsside">
    <p:bg>
      <p:bgPr>
        <a:solidFill>
          <a:schemeClr val="lt1"/>
        </a:solidFill>
        <a:effectLst/>
      </p:bgPr>
    </p:bg>
    <p:spTree>
      <p:nvGrpSpPr>
        <p:cNvPr id="1" name=""/>
        <p:cNvGrpSpPr/>
        <p:nvPr/>
      </p:nvGrpSpPr>
      <p:grpSpPr>
        <a:xfrm>
          <a:off x="0" y="0"/>
          <a:ext cx="0" cy="0"/>
          <a:chOff x="0" y="0"/>
          <a:chExt cx="0" cy="0"/>
        </a:xfrm>
      </p:grpSpPr>
      <p:pic>
        <p:nvPicPr>
          <p:cNvPr id="10" name="Picture 9" descr="Text, letter&#10;&#10;Description automatically generated" hidden="1">
            <a:extLst>
              <a:ext uri="{FF2B5EF4-FFF2-40B4-BE49-F238E27FC236}">
                <a16:creationId xmlns:a16="http://schemas.microsoft.com/office/drawing/2014/main" id="{8B82A6BD-8176-4922-BE14-3FC22CB90B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
            <a:ext cx="12192000" cy="6857900"/>
          </a:xfrm>
          <a:prstGeom prst="rect">
            <a:avLst/>
          </a:prstGeom>
        </p:spPr>
      </p:pic>
      <p:sp>
        <p:nvSpPr>
          <p:cNvPr id="9" name="Rectangle 8">
            <a:extLst>
              <a:ext uri="{FF2B5EF4-FFF2-40B4-BE49-F238E27FC236}">
                <a16:creationId xmlns:a16="http://schemas.microsoft.com/office/drawing/2014/main" id="{DC99E0B6-AF8F-49CD-8556-3FB8C9E3F0B2}"/>
              </a:ext>
            </a:extLst>
          </p:cNvPr>
          <p:cNvSpPr/>
          <p:nvPr userDrawn="1"/>
        </p:nvSpPr>
        <p:spPr>
          <a:xfrm>
            <a:off x="0" y="3429000"/>
            <a:ext cx="7835204" cy="3429000"/>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826430" y="4366052"/>
            <a:ext cx="5255054" cy="1924264"/>
          </a:xfrm>
        </p:spPr>
        <p:txBody>
          <a:bodyPr anchor="t">
            <a:normAutofit/>
          </a:bodyPr>
          <a:lstStyle>
            <a:lvl1pPr algn="l">
              <a:lnSpc>
                <a:spcPct val="93000"/>
              </a:lnSpc>
              <a:defRPr sz="3701">
                <a:solidFill>
                  <a:schemeClr val="tx1"/>
                </a:solidFill>
                <a:latin typeface="Poppins SemiBold" panose="00000700000000000000" pitchFamily="2" charset="0"/>
                <a:cs typeface="Poppins SemiBold" panose="00000700000000000000" pitchFamily="2" charset="0"/>
              </a:defRPr>
            </a:lvl1pPr>
          </a:lstStyle>
          <a:p>
            <a:r>
              <a:rPr lang="nb-NO"/>
              <a:t>Klikk for å redigere tittelstil</a:t>
            </a:r>
            <a:endParaRPr lang="en-US"/>
          </a:p>
        </p:txBody>
      </p:sp>
      <p:pic>
        <p:nvPicPr>
          <p:cNvPr id="7" name="Graphic 6">
            <a:extLst>
              <a:ext uri="{FF2B5EF4-FFF2-40B4-BE49-F238E27FC236}">
                <a16:creationId xmlns:a16="http://schemas.microsoft.com/office/drawing/2014/main" id="{85CDC50A-A131-4A6F-AF36-632B293F03D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3667" t="1922" r="1055" b="2448"/>
          <a:stretch/>
        </p:blipFill>
        <p:spPr>
          <a:xfrm>
            <a:off x="7835204" y="0"/>
            <a:ext cx="4356796" cy="6857950"/>
          </a:xfrm>
          <a:prstGeom prst="rect">
            <a:avLst/>
          </a:prstGeom>
        </p:spPr>
      </p:pic>
      <p:pic>
        <p:nvPicPr>
          <p:cNvPr id="8" name="Logo_Bokmal" descr="Shape&#10;&#10;Description automatically generated with medium confidence">
            <a:extLst>
              <a:ext uri="{FF2B5EF4-FFF2-40B4-BE49-F238E27FC236}">
                <a16:creationId xmlns:a16="http://schemas.microsoft.com/office/drawing/2014/main" id="{6AD909EE-4710-4ABB-9692-6F31E651C3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86081" y="221443"/>
            <a:ext cx="4367732" cy="1733755"/>
          </a:xfrm>
          <a:prstGeom prst="rect">
            <a:avLst/>
          </a:prstGeom>
        </p:spPr>
      </p:pic>
      <p:pic>
        <p:nvPicPr>
          <p:cNvPr id="11" name="Logo_Engelsk" descr="A picture containing text&#10;&#10;Description automatically generated" hidden="1">
            <a:extLst>
              <a:ext uri="{FF2B5EF4-FFF2-40B4-BE49-F238E27FC236}">
                <a16:creationId xmlns:a16="http://schemas.microsoft.com/office/drawing/2014/main" id="{7747D126-5E3B-49C3-B681-DFFB5AF574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86081" y="221443"/>
            <a:ext cx="5125059" cy="1733755"/>
          </a:xfrm>
          <a:prstGeom prst="rect">
            <a:avLst/>
          </a:prstGeom>
        </p:spPr>
      </p:pic>
      <p:pic>
        <p:nvPicPr>
          <p:cNvPr id="12" name="Logo_Nynorsk" hidden="1">
            <a:extLst>
              <a:ext uri="{FF2B5EF4-FFF2-40B4-BE49-F238E27FC236}">
                <a16:creationId xmlns:a16="http://schemas.microsoft.com/office/drawing/2014/main" id="{3782B21E-4C6E-40B1-9CAA-D6B2FBE2AD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6081" y="221444"/>
            <a:ext cx="4408217" cy="1733756"/>
          </a:xfrm>
          <a:prstGeom prst="rect">
            <a:avLst/>
          </a:prstGeom>
        </p:spPr>
      </p:pic>
    </p:spTree>
    <p:extLst>
      <p:ext uri="{BB962C8B-B14F-4D97-AF65-F5344CB8AC3E}">
        <p14:creationId xmlns:p14="http://schemas.microsoft.com/office/powerpoint/2010/main" val="79482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2/15/2024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9696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Magenta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99E0B6-AF8F-49CD-8556-3FB8C9E3F0B2}"/>
              </a:ext>
            </a:extLst>
          </p:cNvPr>
          <p:cNvSpPr/>
          <p:nvPr userDrawn="1"/>
        </p:nvSpPr>
        <p:spPr>
          <a:xfrm>
            <a:off x="0" y="0"/>
            <a:ext cx="47703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ctrTitle"/>
          </p:nvPr>
        </p:nvSpPr>
        <p:spPr>
          <a:xfrm>
            <a:off x="5379813" y="3718786"/>
            <a:ext cx="6088750" cy="1807556"/>
          </a:xfrm>
        </p:spPr>
        <p:txBody>
          <a:bodyPr anchor="b">
            <a:normAutofit/>
          </a:bodyPr>
          <a:lstStyle>
            <a:lvl1pPr algn="l">
              <a:lnSpc>
                <a:spcPct val="93000"/>
              </a:lnSpc>
              <a:defRPr sz="4501">
                <a:solidFill>
                  <a:schemeClr val="accent4"/>
                </a:solidFill>
              </a:defRPr>
            </a:lvl1pPr>
          </a:lstStyle>
          <a:p>
            <a:r>
              <a:rPr lang="nb-NO"/>
              <a:t>Klikk for å redigere tittelstil</a:t>
            </a:r>
            <a:endParaRPr lang="en-US"/>
          </a:p>
        </p:txBody>
      </p:sp>
      <p:sp>
        <p:nvSpPr>
          <p:cNvPr id="3" name="Subtitle 2"/>
          <p:cNvSpPr>
            <a:spLocks noGrp="1"/>
          </p:cNvSpPr>
          <p:nvPr>
            <p:ph type="subTitle" idx="1"/>
          </p:nvPr>
        </p:nvSpPr>
        <p:spPr>
          <a:xfrm>
            <a:off x="5379813" y="5711531"/>
            <a:ext cx="6088751" cy="924816"/>
          </a:xfrm>
        </p:spPr>
        <p:txBody>
          <a:bodyPr/>
          <a:lstStyle>
            <a:lvl1pPr marL="0" indent="0" algn="l">
              <a:buNone/>
              <a:defRPr sz="1400">
                <a:solidFill>
                  <a:schemeClr val="accent4"/>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1" name="Picture Placeholder 10">
            <a:extLst>
              <a:ext uri="{FF2B5EF4-FFF2-40B4-BE49-F238E27FC236}">
                <a16:creationId xmlns:a16="http://schemas.microsoft.com/office/drawing/2014/main" id="{B2EB1E42-5BFA-4754-9DE3-D7F6F4C1E201}"/>
              </a:ext>
            </a:extLst>
          </p:cNvPr>
          <p:cNvSpPr>
            <a:spLocks noGrp="1"/>
          </p:cNvSpPr>
          <p:nvPr>
            <p:ph type="pic" sz="quarter" idx="10"/>
          </p:nvPr>
        </p:nvSpPr>
        <p:spPr>
          <a:xfrm>
            <a:off x="4770329" y="0"/>
            <a:ext cx="7421671" cy="3429001"/>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nb-NO"/>
              <a:t>Klikk på ikonet for å legge til et bilde</a:t>
            </a:r>
            <a:endParaRPr lang="en-US"/>
          </a:p>
        </p:txBody>
      </p:sp>
      <p:pic>
        <p:nvPicPr>
          <p:cNvPr id="12" name="Logo_Nynorsk" hidden="1">
            <a:extLst>
              <a:ext uri="{FF2B5EF4-FFF2-40B4-BE49-F238E27FC236}">
                <a16:creationId xmlns:a16="http://schemas.microsoft.com/office/drawing/2014/main" id="{DE89401B-606B-47BD-8979-2C0DCB163AB8}"/>
              </a:ext>
            </a:extLst>
          </p:cNvPr>
          <p:cNvPicPr>
            <a:picLocks noChangeAspect="1"/>
          </p:cNvPicPr>
          <p:nvPr userDrawn="1"/>
        </p:nvPicPr>
        <p:blipFill>
          <a:blip r:embed="rId3"/>
          <a:stretch>
            <a:fillRect/>
          </a:stretch>
        </p:blipFill>
        <p:spPr>
          <a:xfrm>
            <a:off x="828104" y="5526691"/>
            <a:ext cx="2920333" cy="640800"/>
          </a:xfrm>
          <a:prstGeom prst="rect">
            <a:avLst/>
          </a:prstGeom>
        </p:spPr>
      </p:pic>
      <p:pic>
        <p:nvPicPr>
          <p:cNvPr id="13" name="Logo_Bokmal">
            <a:extLst>
              <a:ext uri="{FF2B5EF4-FFF2-40B4-BE49-F238E27FC236}">
                <a16:creationId xmlns:a16="http://schemas.microsoft.com/office/drawing/2014/main" id="{0B56F6B5-EAEF-41E8-AD98-716021E8377B}"/>
              </a:ext>
            </a:extLst>
          </p:cNvPr>
          <p:cNvPicPr>
            <a:picLocks noChangeAspect="1"/>
          </p:cNvPicPr>
          <p:nvPr userDrawn="1"/>
        </p:nvPicPr>
        <p:blipFill>
          <a:blip r:embed="rId4"/>
          <a:stretch>
            <a:fillRect/>
          </a:stretch>
        </p:blipFill>
        <p:spPr>
          <a:xfrm>
            <a:off x="828104" y="5526691"/>
            <a:ext cx="2885640" cy="640800"/>
          </a:xfrm>
          <a:prstGeom prst="rect">
            <a:avLst/>
          </a:prstGeom>
        </p:spPr>
      </p:pic>
      <p:pic>
        <p:nvPicPr>
          <p:cNvPr id="14" name="Logo_Engelsk" descr="Et bilde som inneholder tekst&#10;&#10;Automatisk generert beskrivelse" hidden="1">
            <a:extLst>
              <a:ext uri="{FF2B5EF4-FFF2-40B4-BE49-F238E27FC236}">
                <a16:creationId xmlns:a16="http://schemas.microsoft.com/office/drawing/2014/main" id="{9C5AFD6B-3C07-4164-ACCE-CEA90EDBC70C}"/>
              </a:ext>
            </a:extLst>
          </p:cNvPr>
          <p:cNvPicPr>
            <a:picLocks noChangeAspect="1"/>
          </p:cNvPicPr>
          <p:nvPr userDrawn="1"/>
        </p:nvPicPr>
        <p:blipFill>
          <a:blip r:embed="rId5"/>
          <a:stretch>
            <a:fillRect/>
          </a:stretch>
        </p:blipFill>
        <p:spPr>
          <a:xfrm>
            <a:off x="828104" y="5526691"/>
            <a:ext cx="3523384" cy="640800"/>
          </a:xfrm>
          <a:prstGeom prst="rect">
            <a:avLst/>
          </a:prstGeom>
        </p:spPr>
      </p:pic>
    </p:spTree>
    <p:extLst>
      <p:ext uri="{BB962C8B-B14F-4D97-AF65-F5344CB8AC3E}">
        <p14:creationId xmlns:p14="http://schemas.microsoft.com/office/powerpoint/2010/main" val="34913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blå">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F92869C-9772-47D9-845D-6B42645CA52E}"/>
              </a:ext>
            </a:extLst>
          </p:cNvPr>
          <p:cNvSpPr/>
          <p:nvPr userDrawn="1"/>
        </p:nvSpPr>
        <p:spPr>
          <a:xfrm>
            <a:off x="8774440" y="3428901"/>
            <a:ext cx="3417560" cy="3428901"/>
          </a:xfrm>
          <a:prstGeom prst="rect">
            <a:avLst/>
          </a:prstGeom>
          <a:solidFill>
            <a:srgbClr val="D7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9" name="Rectangle 8">
            <a:extLst>
              <a:ext uri="{FF2B5EF4-FFF2-40B4-BE49-F238E27FC236}">
                <a16:creationId xmlns:a16="http://schemas.microsoft.com/office/drawing/2014/main" id="{DC99E0B6-AF8F-49CD-8556-3FB8C9E3F0B2}"/>
              </a:ext>
            </a:extLst>
          </p:cNvPr>
          <p:cNvSpPr/>
          <p:nvPr userDrawn="1"/>
        </p:nvSpPr>
        <p:spPr>
          <a:xfrm>
            <a:off x="0" y="0"/>
            <a:ext cx="877444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3" name="Subtitle 2"/>
          <p:cNvSpPr>
            <a:spLocks noGrp="1"/>
          </p:cNvSpPr>
          <p:nvPr>
            <p:ph type="subTitle" idx="1"/>
          </p:nvPr>
        </p:nvSpPr>
        <p:spPr>
          <a:xfrm>
            <a:off x="683632" y="545809"/>
            <a:ext cx="6088752" cy="1209054"/>
          </a:xfrm>
        </p:spPr>
        <p:txBody>
          <a:bodyPr/>
          <a:lstStyle>
            <a:lvl1pPr marL="0" indent="0" algn="l">
              <a:buNone/>
              <a:defRPr sz="1400">
                <a:solidFill>
                  <a:schemeClr val="bg1"/>
                </a:solidFill>
                <a:latin typeface="Poppins Medium" panose="00000600000000000000" pitchFamily="2" charset="0"/>
                <a:cs typeface="Poppins Medium" panose="00000600000000000000" pitchFamily="2" charset="0"/>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nb-NO"/>
              <a:t>Klikk for å redigere undertittelstil i malen</a:t>
            </a:r>
            <a:endParaRPr lang="en-US"/>
          </a:p>
        </p:txBody>
      </p:sp>
      <p:sp>
        <p:nvSpPr>
          <p:cNvPr id="12" name="Title 1">
            <a:extLst>
              <a:ext uri="{FF2B5EF4-FFF2-40B4-BE49-F238E27FC236}">
                <a16:creationId xmlns:a16="http://schemas.microsoft.com/office/drawing/2014/main" id="{6E45E48B-E6F1-4C3E-925D-CA2D739891F9}"/>
              </a:ext>
            </a:extLst>
          </p:cNvPr>
          <p:cNvSpPr>
            <a:spLocks noGrp="1"/>
          </p:cNvSpPr>
          <p:nvPr>
            <p:ph type="ctrTitle"/>
          </p:nvPr>
        </p:nvSpPr>
        <p:spPr>
          <a:xfrm>
            <a:off x="683633" y="3233726"/>
            <a:ext cx="6088751" cy="2535659"/>
          </a:xfrm>
        </p:spPr>
        <p:txBody>
          <a:bodyPr anchor="ctr">
            <a:normAutofit/>
          </a:bodyPr>
          <a:lstStyle>
            <a:lvl1pPr algn="l">
              <a:lnSpc>
                <a:spcPct val="93000"/>
              </a:lnSpc>
              <a:defRPr sz="4501">
                <a:solidFill>
                  <a:schemeClr val="accent1"/>
                </a:solidFill>
              </a:defRPr>
            </a:lvl1pPr>
          </a:lstStyle>
          <a:p>
            <a:r>
              <a:rPr lang="nb-NO"/>
              <a:t>Klikk for å redigere tittelstil</a:t>
            </a:r>
            <a:endParaRPr lang="nb-NO" err="1"/>
          </a:p>
        </p:txBody>
      </p:sp>
      <p:pic>
        <p:nvPicPr>
          <p:cNvPr id="8" name="Graphic 7">
            <a:extLst>
              <a:ext uri="{FF2B5EF4-FFF2-40B4-BE49-F238E27FC236}">
                <a16:creationId xmlns:a16="http://schemas.microsoft.com/office/drawing/2014/main" id="{6713743B-AD24-4985-B576-5E39BB3743F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65" t="14706" r="2274" b="2510"/>
          <a:stretch/>
        </p:blipFill>
        <p:spPr>
          <a:xfrm>
            <a:off x="8774440" y="3429000"/>
            <a:ext cx="3417561" cy="3428901"/>
          </a:xfrm>
          <a:prstGeom prst="rect">
            <a:avLst/>
          </a:prstGeom>
        </p:spPr>
      </p:pic>
      <p:pic>
        <p:nvPicPr>
          <p:cNvPr id="13" name="Logo_Nynorsk" hidden="1">
            <a:extLst>
              <a:ext uri="{FF2B5EF4-FFF2-40B4-BE49-F238E27FC236}">
                <a16:creationId xmlns:a16="http://schemas.microsoft.com/office/drawing/2014/main" id="{8B31AB50-8C11-41BD-B220-7A801A8DD2D5}"/>
              </a:ext>
            </a:extLst>
          </p:cNvPr>
          <p:cNvPicPr>
            <a:picLocks noChangeAspect="1"/>
          </p:cNvPicPr>
          <p:nvPr userDrawn="1"/>
        </p:nvPicPr>
        <p:blipFill>
          <a:blip r:embed="rId4"/>
          <a:stretch>
            <a:fillRect/>
          </a:stretch>
        </p:blipFill>
        <p:spPr>
          <a:xfrm>
            <a:off x="9271159" y="576072"/>
            <a:ext cx="2378923" cy="522000"/>
          </a:xfrm>
          <a:prstGeom prst="rect">
            <a:avLst/>
          </a:prstGeom>
        </p:spPr>
      </p:pic>
      <p:pic>
        <p:nvPicPr>
          <p:cNvPr id="15" name="Logo_Bokmal">
            <a:extLst>
              <a:ext uri="{FF2B5EF4-FFF2-40B4-BE49-F238E27FC236}">
                <a16:creationId xmlns:a16="http://schemas.microsoft.com/office/drawing/2014/main" id="{D47E3DE3-B27D-4439-A13F-EA5BE0BC1626}"/>
              </a:ext>
            </a:extLst>
          </p:cNvPr>
          <p:cNvPicPr>
            <a:picLocks noChangeAspect="1"/>
          </p:cNvPicPr>
          <p:nvPr userDrawn="1"/>
        </p:nvPicPr>
        <p:blipFill>
          <a:blip r:embed="rId5"/>
          <a:stretch>
            <a:fillRect/>
          </a:stretch>
        </p:blipFill>
        <p:spPr>
          <a:xfrm>
            <a:off x="9271159" y="576072"/>
            <a:ext cx="2350662" cy="522000"/>
          </a:xfrm>
          <a:prstGeom prst="rect">
            <a:avLst/>
          </a:prstGeom>
        </p:spPr>
      </p:pic>
      <p:pic>
        <p:nvPicPr>
          <p:cNvPr id="17" name="Logo_Engelsk" hidden="1">
            <a:extLst>
              <a:ext uri="{FF2B5EF4-FFF2-40B4-BE49-F238E27FC236}">
                <a16:creationId xmlns:a16="http://schemas.microsoft.com/office/drawing/2014/main" id="{17BA7F33-C434-4EA8-9C54-D52AE608B2F0}"/>
              </a:ext>
            </a:extLst>
          </p:cNvPr>
          <p:cNvPicPr>
            <a:picLocks noChangeAspect="1"/>
          </p:cNvPicPr>
          <p:nvPr userDrawn="1"/>
        </p:nvPicPr>
        <p:blipFill>
          <a:blip r:embed="rId6"/>
          <a:stretch>
            <a:fillRect/>
          </a:stretch>
        </p:blipFill>
        <p:spPr>
          <a:xfrm>
            <a:off x="9271159" y="576072"/>
            <a:ext cx="2870176" cy="522000"/>
          </a:xfrm>
          <a:prstGeom prst="rect">
            <a:avLst/>
          </a:prstGeom>
        </p:spPr>
      </p:pic>
    </p:spTree>
    <p:extLst>
      <p:ext uri="{BB962C8B-B14F-4D97-AF65-F5344CB8AC3E}">
        <p14:creationId xmlns:p14="http://schemas.microsoft.com/office/powerpoint/2010/main" val="914662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idtstilt tek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152BB-583B-4C69-8DC2-CE1C458FA6CF}"/>
              </a:ext>
            </a:extLst>
          </p:cNvPr>
          <p:cNvSpPr/>
          <p:nvPr userDrawn="1"/>
        </p:nvSpPr>
        <p:spPr>
          <a:xfrm>
            <a:off x="0" y="0"/>
            <a:ext cx="12192000" cy="6192511"/>
          </a:xfrm>
          <a:prstGeom prst="rect">
            <a:avLst/>
          </a:prstGeom>
          <a:solidFill>
            <a:srgbClr val="E3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50"/>
          </a:p>
        </p:txBody>
      </p:sp>
      <p:sp>
        <p:nvSpPr>
          <p:cNvPr id="2" name="Title 1"/>
          <p:cNvSpPr>
            <a:spLocks noGrp="1"/>
          </p:cNvSpPr>
          <p:nvPr>
            <p:ph type="title"/>
          </p:nvPr>
        </p:nvSpPr>
        <p:spPr>
          <a:xfrm>
            <a:off x="3253075" y="1038088"/>
            <a:ext cx="5625381" cy="1467307"/>
          </a:xfrm>
        </p:spPr>
        <p:txBody>
          <a:bodyPr lIns="0" tIns="0" rIns="0" bIns="0" anchor="b"/>
          <a:lstStyle>
            <a:lvl1pPr algn="l">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3253075" y="2728805"/>
            <a:ext cx="5625381" cy="3091108"/>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322992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le 1"/>
          <p:cNvSpPr>
            <a:spLocks noGrp="1"/>
          </p:cNvSpPr>
          <p:nvPr>
            <p:ph type="title"/>
          </p:nvPr>
        </p:nvSpPr>
        <p:spPr>
          <a:xfrm>
            <a:off x="834024" y="1318339"/>
            <a:ext cx="3576318" cy="4330947"/>
          </a:xfrm>
        </p:spPr>
        <p:txBody>
          <a:bodyPr lIns="0" tIns="0" rIns="0" bIns="0" anchor="t"/>
          <a:lstStyle>
            <a:lvl1pPr algn="l">
              <a:lnSpc>
                <a:spcPct val="95000"/>
              </a:lnSpc>
              <a:defRPr sz="3251"/>
            </a:lvl1pPr>
          </a:lstStyle>
          <a:p>
            <a:r>
              <a:rPr lang="nb-NO"/>
              <a:t>Klikk for å redigere tittelstil</a:t>
            </a:r>
            <a:endParaRPr lang="en-US"/>
          </a:p>
        </p:txBody>
      </p:sp>
      <p:sp>
        <p:nvSpPr>
          <p:cNvPr id="9" name="Content Placeholder 8">
            <a:extLst>
              <a:ext uri="{FF2B5EF4-FFF2-40B4-BE49-F238E27FC236}">
                <a16:creationId xmlns:a16="http://schemas.microsoft.com/office/drawing/2014/main" id="{FA4C5D1D-E213-4E5B-89E5-F30E3EBFCB39}"/>
              </a:ext>
            </a:extLst>
          </p:cNvPr>
          <p:cNvSpPr>
            <a:spLocks noGrp="1"/>
          </p:cNvSpPr>
          <p:nvPr>
            <p:ph sz="quarter" idx="13"/>
          </p:nvPr>
        </p:nvSpPr>
        <p:spPr>
          <a:xfrm>
            <a:off x="4874225" y="1318340"/>
            <a:ext cx="6483751" cy="4330947"/>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2968194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killeark Magenta">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C21B1D73-A264-4DF4-AEE5-F8FE30E62BD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434723" y="2017147"/>
            <a:ext cx="4665560" cy="2852737"/>
          </a:xfrm>
        </p:spPr>
        <p:txBody>
          <a:bodyPr anchor="ctr"/>
          <a:lstStyle>
            <a:lvl1pPr algn="l">
              <a:lnSpc>
                <a:spcPct val="95000"/>
              </a:lnSpc>
              <a:defRPr sz="3251">
                <a:solidFill>
                  <a:schemeClr val="bg1"/>
                </a:solidFill>
              </a:defRPr>
            </a:lvl1pPr>
          </a:lstStyle>
          <a:p>
            <a:r>
              <a:rPr lang="nb-NO"/>
              <a:t>Klikk for å redigere tittelstil</a:t>
            </a:r>
            <a:endParaRPr lang="en-US"/>
          </a:p>
        </p:txBody>
      </p:sp>
      <p:sp>
        <p:nvSpPr>
          <p:cNvPr id="3" name="Text Placeholder 2"/>
          <p:cNvSpPr>
            <a:spLocks noGrp="1"/>
          </p:cNvSpPr>
          <p:nvPr>
            <p:ph type="body" idx="1" hasCustomPrompt="1"/>
          </p:nvPr>
        </p:nvSpPr>
        <p:spPr>
          <a:xfrm>
            <a:off x="781766" y="2239906"/>
            <a:ext cx="2047718" cy="2119524"/>
          </a:xfrm>
        </p:spPr>
        <p:txBody>
          <a:bodyPr anchor="ctr"/>
          <a:lstStyle>
            <a:lvl1pPr marL="0" indent="0" algn="ctr">
              <a:buNone/>
              <a:defRPr sz="9802">
                <a:solidFill>
                  <a:schemeClr val="bg1"/>
                </a:solidFill>
                <a:latin typeface="+mj-lt"/>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00</a:t>
            </a:r>
          </a:p>
        </p:txBody>
      </p:sp>
    </p:spTree>
    <p:extLst>
      <p:ext uri="{BB962C8B-B14F-4D97-AF65-F5344CB8AC3E}">
        <p14:creationId xmlns:p14="http://schemas.microsoft.com/office/powerpoint/2010/main" val="6913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øyejustert bilde">
    <p:spTree>
      <p:nvGrpSpPr>
        <p:cNvPr id="1" name=""/>
        <p:cNvGrpSpPr/>
        <p:nvPr/>
      </p:nvGrpSpPr>
      <p:grpSpPr>
        <a:xfrm>
          <a:off x="0" y="0"/>
          <a:ext cx="0" cy="0"/>
          <a:chOff x="0" y="0"/>
          <a:chExt cx="0" cy="0"/>
        </a:xfrm>
      </p:grpSpPr>
      <p:sp>
        <p:nvSpPr>
          <p:cNvPr id="2" name="Title 1"/>
          <p:cNvSpPr>
            <a:spLocks noGrp="1"/>
          </p:cNvSpPr>
          <p:nvPr>
            <p:ph type="title"/>
          </p:nvPr>
        </p:nvSpPr>
        <p:spPr>
          <a:xfrm>
            <a:off x="838201" y="1408834"/>
            <a:ext cx="4752166" cy="1668364"/>
          </a:xfrm>
        </p:spPr>
        <p:txBody>
          <a:bodyPr anchor="b"/>
          <a:lstStyle>
            <a:lvl1pPr>
              <a:lnSpc>
                <a:spcPct val="95000"/>
              </a:lnSpc>
              <a:defRPr sz="3251"/>
            </a:lvl1pPr>
          </a:lstStyle>
          <a:p>
            <a:r>
              <a:rPr lang="nb-NO"/>
              <a:t>Klikk for å redigere tittelstil</a:t>
            </a:r>
            <a:endParaRPr lang="en-US"/>
          </a:p>
        </p:txBody>
      </p:sp>
      <p:sp>
        <p:nvSpPr>
          <p:cNvPr id="3" name="Content Placeholder 2"/>
          <p:cNvSpPr>
            <a:spLocks noGrp="1"/>
          </p:cNvSpPr>
          <p:nvPr>
            <p:ph sz="half" idx="1"/>
          </p:nvPr>
        </p:nvSpPr>
        <p:spPr>
          <a:xfrm>
            <a:off x="838201" y="3407226"/>
            <a:ext cx="4752166" cy="247899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11" name="Picture Placeholder 10">
            <a:extLst>
              <a:ext uri="{FF2B5EF4-FFF2-40B4-BE49-F238E27FC236}">
                <a16:creationId xmlns:a16="http://schemas.microsoft.com/office/drawing/2014/main" id="{F17A9E13-F7E7-4613-A0AF-07033F656B6C}"/>
              </a:ext>
            </a:extLst>
          </p:cNvPr>
          <p:cNvSpPr>
            <a:spLocks noGrp="1"/>
          </p:cNvSpPr>
          <p:nvPr>
            <p:ph type="pic" sz="quarter" idx="10"/>
          </p:nvPr>
        </p:nvSpPr>
        <p:spPr>
          <a:xfrm>
            <a:off x="6723145" y="184171"/>
            <a:ext cx="5279918" cy="6484100"/>
          </a:xfrm>
          <a:prstGeom prst="roundRect">
            <a:avLst>
              <a:gd name="adj" fmla="val 1451"/>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p>
            <a:r>
              <a:rPr lang="nb-NO"/>
              <a:t>Klikk på ikonet for å legge til et bilde</a:t>
            </a:r>
            <a:endParaRPr lang="en-US"/>
          </a:p>
        </p:txBody>
      </p:sp>
    </p:spTree>
    <p:extLst>
      <p:ext uri="{BB962C8B-B14F-4D97-AF65-F5344CB8AC3E}">
        <p14:creationId xmlns:p14="http://schemas.microsoft.com/office/powerpoint/2010/main" val="270664999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0" tIns="0" rIns="0" bIns="0" rtlCol="0" anchor="ctr">
            <a:noAutofit/>
          </a:bodyPr>
          <a:lstStyle/>
          <a:p>
            <a:r>
              <a:rPr lang="nb-NO"/>
              <a:t>Klikk for å redigere tittelstil</a:t>
            </a:r>
          </a:p>
        </p:txBody>
      </p:sp>
      <p:sp>
        <p:nvSpPr>
          <p:cNvPr id="3" name="Text Placeholder 2"/>
          <p:cNvSpPr>
            <a:spLocks noGrp="1"/>
          </p:cNvSpPr>
          <p:nvPr>
            <p:ph type="body" idx="1"/>
          </p:nvPr>
        </p:nvSpPr>
        <p:spPr>
          <a:xfrm>
            <a:off x="838200" y="2130601"/>
            <a:ext cx="10515600" cy="3798937"/>
          </a:xfrm>
          <a:prstGeom prst="rect">
            <a:avLst/>
          </a:prstGeom>
        </p:spPr>
        <p:txBody>
          <a:bodyPr vert="horz" lIns="0" tIns="0" rIns="0" bIns="0" rtlCol="0">
            <a:noAutofit/>
          </a:bodyPr>
          <a:lstStyle/>
          <a:p>
            <a:pPr lvl="0"/>
            <a:r>
              <a:rPr lang="nb-NO"/>
              <a:t>Lorem ipsum obita veles assit, qui tenimusant et que non nobit, sedis essit aut enimillum</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3070848" y="6300788"/>
            <a:ext cx="90425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2955C0-41DE-4519-832E-51A05D92624B}" type="datetimeFigureOut">
              <a:rPr lang="nb-NO" smtClean="0"/>
              <a:t>15.02.2024</a:t>
            </a:fld>
            <a:endParaRPr lang="nb-NO"/>
          </a:p>
        </p:txBody>
      </p:sp>
      <p:sp>
        <p:nvSpPr>
          <p:cNvPr id="5" name="Footer Placeholder 4"/>
          <p:cNvSpPr>
            <a:spLocks noGrp="1"/>
          </p:cNvSpPr>
          <p:nvPr>
            <p:ph type="ftr" sz="quarter" idx="3"/>
          </p:nvPr>
        </p:nvSpPr>
        <p:spPr>
          <a:xfrm>
            <a:off x="4210050" y="6300788"/>
            <a:ext cx="65341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10909300" y="6300788"/>
            <a:ext cx="4445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221476-4396-495E-8480-42256029A3FD}" type="slidenum">
              <a:rPr lang="nb-NO" smtClean="0"/>
              <a:t>‹#›</a:t>
            </a:fld>
            <a:endParaRPr lang="nb-NO"/>
          </a:p>
        </p:txBody>
      </p:sp>
      <p:pic>
        <p:nvPicPr>
          <p:cNvPr id="9" name="Logo_Nynorsk" hidden="1">
            <a:extLst>
              <a:ext uri="{FF2B5EF4-FFF2-40B4-BE49-F238E27FC236}">
                <a16:creationId xmlns:a16="http://schemas.microsoft.com/office/drawing/2014/main" id="{62EF5CD4-249F-47B8-A5C6-E57B8F34E9E5}"/>
              </a:ext>
            </a:extLst>
          </p:cNvPr>
          <p:cNvPicPr>
            <a:picLocks noChangeAspect="1"/>
          </p:cNvPicPr>
          <p:nvPr userDrawn="1"/>
        </p:nvPicPr>
        <p:blipFill>
          <a:blip r:embed="rId33"/>
          <a:stretch>
            <a:fillRect/>
          </a:stretch>
        </p:blipFill>
        <p:spPr>
          <a:xfrm>
            <a:off x="378047" y="6300788"/>
            <a:ext cx="2446757" cy="331200"/>
          </a:xfrm>
          <a:prstGeom prst="rect">
            <a:avLst/>
          </a:prstGeom>
        </p:spPr>
      </p:pic>
      <p:pic>
        <p:nvPicPr>
          <p:cNvPr id="12" name="Logo_Bokmal">
            <a:extLst>
              <a:ext uri="{FF2B5EF4-FFF2-40B4-BE49-F238E27FC236}">
                <a16:creationId xmlns:a16="http://schemas.microsoft.com/office/drawing/2014/main" id="{6603A225-F450-4040-99B0-0A05697C63E9}"/>
              </a:ext>
            </a:extLst>
          </p:cNvPr>
          <p:cNvPicPr>
            <a:picLocks noChangeAspect="1"/>
          </p:cNvPicPr>
          <p:nvPr userDrawn="1"/>
        </p:nvPicPr>
        <p:blipFill>
          <a:blip r:embed="rId34"/>
          <a:stretch>
            <a:fillRect/>
          </a:stretch>
        </p:blipFill>
        <p:spPr>
          <a:xfrm>
            <a:off x="378047" y="6300788"/>
            <a:ext cx="2436122" cy="331200"/>
          </a:xfrm>
          <a:prstGeom prst="rect">
            <a:avLst/>
          </a:prstGeom>
        </p:spPr>
      </p:pic>
      <p:pic>
        <p:nvPicPr>
          <p:cNvPr id="15" name="Logo_Engelsk" hidden="1">
            <a:extLst>
              <a:ext uri="{FF2B5EF4-FFF2-40B4-BE49-F238E27FC236}">
                <a16:creationId xmlns:a16="http://schemas.microsoft.com/office/drawing/2014/main" id="{059CBF14-B6D9-46F2-A0A2-30AF189F7334}"/>
              </a:ext>
            </a:extLst>
          </p:cNvPr>
          <p:cNvPicPr>
            <a:picLocks noChangeAspect="1"/>
          </p:cNvPicPr>
          <p:nvPr userDrawn="1"/>
        </p:nvPicPr>
        <p:blipFill>
          <a:blip r:embed="rId35"/>
          <a:stretch>
            <a:fillRect/>
          </a:stretch>
        </p:blipFill>
        <p:spPr>
          <a:xfrm>
            <a:off x="378047" y="6300788"/>
            <a:ext cx="2457851" cy="331200"/>
          </a:xfrm>
          <a:prstGeom prst="rect">
            <a:avLst/>
          </a:prstGeom>
        </p:spPr>
      </p:pic>
    </p:spTree>
    <p:extLst>
      <p:ext uri="{BB962C8B-B14F-4D97-AF65-F5344CB8AC3E}">
        <p14:creationId xmlns:p14="http://schemas.microsoft.com/office/powerpoint/2010/main" val="407173809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709" r:id="rId18"/>
    <p:sldLayoutId id="2147483710"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11" r:id="rId31"/>
  </p:sldLayoutIdLst>
  <p:txStyles>
    <p:titleStyle>
      <a:lvl1pPr algn="l" defTabSz="914446" rtl="0" eaLnBrk="1" latinLnBrk="0" hangingPunct="1">
        <a:lnSpc>
          <a:spcPct val="90000"/>
        </a:lnSpc>
        <a:spcBef>
          <a:spcPct val="0"/>
        </a:spcBef>
        <a:buNone/>
        <a:defRPr sz="4501" kern="1200">
          <a:solidFill>
            <a:schemeClr val="tx1"/>
          </a:solidFill>
          <a:latin typeface="+mj-lt"/>
          <a:ea typeface="+mj-ea"/>
          <a:cs typeface="+mj-cs"/>
        </a:defRPr>
      </a:lvl1pPr>
    </p:titleStyle>
    <p:bodyStyle>
      <a:lvl1pPr marL="171484" indent="-171484" algn="l" defTabSz="914446" rtl="0" eaLnBrk="1" latinLnBrk="0" hangingPunct="1">
        <a:lnSpc>
          <a:spcPct val="125000"/>
        </a:lnSpc>
        <a:spcBef>
          <a:spcPts val="1450"/>
        </a:spcBef>
        <a:buFont typeface="Arial" panose="020B0604020202020204" pitchFamily="34" charset="0"/>
        <a:buChar char="•"/>
        <a:defRPr sz="1400" kern="1200">
          <a:solidFill>
            <a:schemeClr val="tx1"/>
          </a:solidFill>
          <a:latin typeface="+mn-lt"/>
          <a:ea typeface="+mn-ea"/>
          <a:cs typeface="+mn-cs"/>
        </a:defRPr>
      </a:lvl1pPr>
      <a:lvl2pPr marL="685834"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2pPr>
      <a:lvl3pPr marL="1143057"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80"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4pPr>
      <a:lvl5pPr marL="2057503" indent="-228611" algn="l" defTabSz="914446" rtl="0" eaLnBrk="1" latinLnBrk="0" hangingPunct="1">
        <a:lnSpc>
          <a:spcPct val="125000"/>
        </a:lnSpc>
        <a:spcBef>
          <a:spcPts val="500"/>
        </a:spcBef>
        <a:buFont typeface="Arial" panose="020B0604020202020204" pitchFamily="34" charset="0"/>
        <a:buChar char="•"/>
        <a:defRPr sz="14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0.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49.png"/><Relationship Id="rId4" Type="http://schemas.openxmlformats.org/officeDocument/2006/relationships/diagramData" Target="../diagrams/data3.xml"/><Relationship Id="rId9"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9.png"/><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hyperlink" Target="https://hkdir.no/voksenopplaering/modulstrukturert-opplaering-for-voksne"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B7B0E-4E40-4C34-9B22-CD9FA2C6A8B4}"/>
              </a:ext>
            </a:extLst>
          </p:cNvPr>
          <p:cNvSpPr>
            <a:spLocks noGrp="1"/>
          </p:cNvSpPr>
          <p:nvPr>
            <p:ph type="ctrTitle"/>
          </p:nvPr>
        </p:nvSpPr>
        <p:spPr>
          <a:xfrm>
            <a:off x="609481" y="3619919"/>
            <a:ext cx="5391824" cy="1807556"/>
          </a:xfrm>
        </p:spPr>
        <p:txBody>
          <a:bodyPr>
            <a:normAutofit fontScale="90000"/>
          </a:bodyPr>
          <a:lstStyle/>
          <a:p>
            <a:r>
              <a:rPr lang="nb-NO"/>
              <a:t>Marita Kristiansen  </a:t>
            </a:r>
            <a:br>
              <a:rPr lang="nb-NO"/>
            </a:br>
            <a:r>
              <a:rPr lang="nb-NO"/>
              <a:t>Bjørg Rafoss Tronsli </a:t>
            </a:r>
          </a:p>
        </p:txBody>
      </p:sp>
      <p:sp>
        <p:nvSpPr>
          <p:cNvPr id="3" name="Subtitle 2">
            <a:extLst>
              <a:ext uri="{FF2B5EF4-FFF2-40B4-BE49-F238E27FC236}">
                <a16:creationId xmlns:a16="http://schemas.microsoft.com/office/drawing/2014/main" id="{31CEEEAD-8EAE-47FB-8DBD-8B4F1A0D2900}"/>
              </a:ext>
            </a:extLst>
          </p:cNvPr>
          <p:cNvSpPr>
            <a:spLocks noGrp="1"/>
          </p:cNvSpPr>
          <p:nvPr>
            <p:ph type="subTitle" idx="1"/>
          </p:nvPr>
        </p:nvSpPr>
        <p:spPr/>
        <p:txBody>
          <a:bodyPr/>
          <a:lstStyle/>
          <a:p>
            <a:r>
              <a:rPr lang="nb-NO"/>
              <a:t>16. februar 2024</a:t>
            </a:r>
          </a:p>
        </p:txBody>
      </p:sp>
      <p:sp>
        <p:nvSpPr>
          <p:cNvPr id="4" name="Picture Placeholder 3">
            <a:extLst>
              <a:ext uri="{FF2B5EF4-FFF2-40B4-BE49-F238E27FC236}">
                <a16:creationId xmlns:a16="http://schemas.microsoft.com/office/drawing/2014/main" id="{7300C982-E546-42A6-8BB5-3069624C4FCA}"/>
              </a:ext>
            </a:extLst>
          </p:cNvPr>
          <p:cNvSpPr>
            <a:spLocks noGrp="1"/>
          </p:cNvSpPr>
          <p:nvPr>
            <p:ph type="pic" sz="quarter" idx="10"/>
          </p:nvPr>
        </p:nvSpPr>
        <p:spPr/>
        <p:txBody>
          <a:bodyPr/>
          <a:lstStyle/>
          <a:p>
            <a:endParaRPr lang="nb-NO"/>
          </a:p>
        </p:txBody>
      </p:sp>
    </p:spTree>
    <p:extLst>
      <p:ext uri="{BB962C8B-B14F-4D97-AF65-F5344CB8AC3E}">
        <p14:creationId xmlns:p14="http://schemas.microsoft.com/office/powerpoint/2010/main" val="2561374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8208F8-9BE0-4D33-B908-E911A6B21BFF}"/>
              </a:ext>
            </a:extLst>
          </p:cNvPr>
          <p:cNvSpPr>
            <a:spLocks noGrp="1"/>
          </p:cNvSpPr>
          <p:nvPr>
            <p:ph type="title"/>
          </p:nvPr>
        </p:nvSpPr>
        <p:spPr>
          <a:xfrm>
            <a:off x="536217" y="310075"/>
            <a:ext cx="10931994" cy="526678"/>
          </a:xfrm>
        </p:spPr>
        <p:txBody>
          <a:bodyPr anchor="t">
            <a:noAutofit/>
          </a:bodyPr>
          <a:lstStyle/>
          <a:p>
            <a:r>
              <a:rPr lang="nb-NO" sz="3200"/>
              <a:t>Oppdrag fra Kunnskapsdepartementet</a:t>
            </a:r>
          </a:p>
        </p:txBody>
      </p:sp>
      <p:graphicFrame>
        <p:nvGraphicFramePr>
          <p:cNvPr id="5" name="Plasshaldar for innhald 2">
            <a:extLst>
              <a:ext uri="{FF2B5EF4-FFF2-40B4-BE49-F238E27FC236}">
                <a16:creationId xmlns:a16="http://schemas.microsoft.com/office/drawing/2014/main" id="{4036AE2B-2CEE-9F74-A3A7-EF241E453D4A}"/>
              </a:ext>
            </a:extLst>
          </p:cNvPr>
          <p:cNvGraphicFramePr>
            <a:graphicFrameLocks noGrp="1"/>
          </p:cNvGraphicFramePr>
          <p:nvPr>
            <p:ph idx="1"/>
          </p:nvPr>
        </p:nvGraphicFramePr>
        <p:xfrm>
          <a:off x="536216" y="836753"/>
          <a:ext cx="10931995" cy="3381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kstSylinder 7">
            <a:extLst>
              <a:ext uri="{FF2B5EF4-FFF2-40B4-BE49-F238E27FC236}">
                <a16:creationId xmlns:a16="http://schemas.microsoft.com/office/drawing/2014/main" id="{4A8EE6F7-6470-0D76-4B6F-C1440FD0C7A6}"/>
              </a:ext>
            </a:extLst>
          </p:cNvPr>
          <p:cNvSpPr txBox="1"/>
          <p:nvPr/>
        </p:nvSpPr>
        <p:spPr>
          <a:xfrm>
            <a:off x="536215" y="4218621"/>
            <a:ext cx="10931994" cy="1754326"/>
          </a:xfrm>
          <a:prstGeom prst="rect">
            <a:avLst/>
          </a:prstGeom>
          <a:noFill/>
        </p:spPr>
        <p:txBody>
          <a:bodyPr wrap="square">
            <a:spAutoFit/>
          </a:bodyPr>
          <a:lstStyle/>
          <a:p>
            <a:pPr marL="285750" lvl="0" indent="-285750">
              <a:buFont typeface="Arial" panose="020B0604020202020204" pitchFamily="34" charset="0"/>
              <a:buChar char="•"/>
            </a:pPr>
            <a:r>
              <a:rPr lang="nb-NO"/>
              <a:t> erfaringer fra modulforsøket skal legges til grunn</a:t>
            </a:r>
          </a:p>
          <a:p>
            <a:pPr lvl="0"/>
            <a:endParaRPr lang="nb-NO"/>
          </a:p>
          <a:p>
            <a:pPr marL="285750" lvl="0" indent="-285750">
              <a:buFont typeface="Arial" panose="020B0604020202020204" pitchFamily="34" charset="0"/>
              <a:buChar char="•"/>
            </a:pPr>
            <a:r>
              <a:rPr lang="nb-NO"/>
              <a:t> vurdere behov for støtteressurser og tiltak for innføring</a:t>
            </a:r>
          </a:p>
          <a:p>
            <a:pPr lvl="0"/>
            <a:endParaRPr lang="nb-NO"/>
          </a:p>
          <a:p>
            <a:pPr marL="285750" lvl="0" indent="-285750">
              <a:buFont typeface="Arial" panose="020B0604020202020204" pitchFamily="34" charset="0"/>
              <a:buChar char="•"/>
            </a:pPr>
            <a:r>
              <a:rPr lang="nb-NO"/>
              <a:t> vurdere tiltak for å sikre god implementering av </a:t>
            </a:r>
            <a:r>
              <a:rPr lang="nb-NO" b="1"/>
              <a:t>de to nivåene parallelt i kombinasjonsløp</a:t>
            </a:r>
          </a:p>
          <a:p>
            <a:pPr lvl="0"/>
            <a:endParaRPr lang="nb-NO"/>
          </a:p>
        </p:txBody>
      </p:sp>
      <p:pic>
        <p:nvPicPr>
          <p:cNvPr id="3" name="Bilde 2" descr="Designprofil">
            <a:extLst>
              <a:ext uri="{FF2B5EF4-FFF2-40B4-BE49-F238E27FC236}">
                <a16:creationId xmlns:a16="http://schemas.microsoft.com/office/drawing/2014/main" id="{D25522A5-780C-8BB4-5787-0A82ADCCFA7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1930" y="6322695"/>
            <a:ext cx="1469390" cy="422910"/>
          </a:xfrm>
          <a:prstGeom prst="rect">
            <a:avLst/>
          </a:prstGeom>
          <a:noFill/>
          <a:ln>
            <a:noFill/>
          </a:ln>
        </p:spPr>
      </p:pic>
    </p:spTree>
    <p:extLst>
      <p:ext uri="{BB962C8B-B14F-4D97-AF65-F5344CB8AC3E}">
        <p14:creationId xmlns:p14="http://schemas.microsoft.com/office/powerpoint/2010/main" val="78321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a:extLst>
              <a:ext uri="{FF2B5EF4-FFF2-40B4-BE49-F238E27FC236}">
                <a16:creationId xmlns:a16="http://schemas.microsoft.com/office/drawing/2014/main" id="{36E569A1-2E3B-7FAF-9A10-FEB084979D74}"/>
              </a:ext>
            </a:extLst>
          </p:cNvPr>
          <p:cNvGraphicFramePr>
            <a:graphicFrameLocks noGrp="1"/>
          </p:cNvGraphicFramePr>
          <p:nvPr>
            <p:ph sz="half" idx="1"/>
            <p:extLst>
              <p:ext uri="{D42A27DB-BD31-4B8C-83A1-F6EECF244321}">
                <p14:modId xmlns:p14="http://schemas.microsoft.com/office/powerpoint/2010/main" val="1623989946"/>
              </p:ext>
            </p:extLst>
          </p:nvPr>
        </p:nvGraphicFramePr>
        <p:xfrm>
          <a:off x="810418" y="856889"/>
          <a:ext cx="10571163" cy="55898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Bilde 7" descr="Designprofil">
            <a:extLst>
              <a:ext uri="{FF2B5EF4-FFF2-40B4-BE49-F238E27FC236}">
                <a16:creationId xmlns:a16="http://schemas.microsoft.com/office/drawing/2014/main" id="{BD9F286E-CA84-A92F-F080-1C6E18452F2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61930" y="6322695"/>
            <a:ext cx="1469390" cy="422910"/>
          </a:xfrm>
          <a:prstGeom prst="rect">
            <a:avLst/>
          </a:prstGeom>
          <a:noFill/>
          <a:ln>
            <a:noFill/>
          </a:ln>
        </p:spPr>
      </p:pic>
    </p:spTree>
    <p:extLst>
      <p:ext uri="{BB962C8B-B14F-4D97-AF65-F5344CB8AC3E}">
        <p14:creationId xmlns:p14="http://schemas.microsoft.com/office/powerpoint/2010/main" val="2212447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F99CCC55-A678-987D-6EBA-27395249D3F5}"/>
              </a:ext>
            </a:extLst>
          </p:cNvPr>
          <p:cNvSpPr>
            <a:spLocks noGrp="1"/>
          </p:cNvSpPr>
          <p:nvPr>
            <p:ph type="title"/>
          </p:nvPr>
        </p:nvSpPr>
        <p:spPr>
          <a:xfrm>
            <a:off x="695916" y="358666"/>
            <a:ext cx="11069250" cy="962952"/>
          </a:xfrm>
        </p:spPr>
        <p:txBody>
          <a:bodyPr/>
          <a:lstStyle/>
          <a:p>
            <a:r>
              <a:rPr lang="nb-NO"/>
              <a:t>Målsetninger</a:t>
            </a:r>
          </a:p>
        </p:txBody>
      </p:sp>
      <p:pic>
        <p:nvPicPr>
          <p:cNvPr id="2" name="Bilde 1">
            <a:extLst>
              <a:ext uri="{FF2B5EF4-FFF2-40B4-BE49-F238E27FC236}">
                <a16:creationId xmlns:a16="http://schemas.microsoft.com/office/drawing/2014/main" id="{7FBC04EE-57B7-E8E2-A952-0F6E574D42A6}"/>
              </a:ext>
            </a:extLst>
          </p:cNvPr>
          <p:cNvPicPr>
            <a:picLocks noChangeAspect="1"/>
          </p:cNvPicPr>
          <p:nvPr/>
        </p:nvPicPr>
        <p:blipFill>
          <a:blip r:embed="rId3"/>
          <a:stretch>
            <a:fillRect/>
          </a:stretch>
        </p:blipFill>
        <p:spPr>
          <a:xfrm>
            <a:off x="11233827" y="6194452"/>
            <a:ext cx="531339" cy="560060"/>
          </a:xfrm>
          <a:prstGeom prst="rect">
            <a:avLst/>
          </a:prstGeom>
        </p:spPr>
      </p:pic>
      <p:graphicFrame>
        <p:nvGraphicFramePr>
          <p:cNvPr id="13" name="Plassholder for innhold 12">
            <a:extLst>
              <a:ext uri="{FF2B5EF4-FFF2-40B4-BE49-F238E27FC236}">
                <a16:creationId xmlns:a16="http://schemas.microsoft.com/office/drawing/2014/main" id="{C7260BFF-A13D-B1C0-EF59-ADAAA5FF2FEB}"/>
              </a:ext>
            </a:extLst>
          </p:cNvPr>
          <p:cNvGraphicFramePr>
            <a:graphicFrameLocks noGrp="1"/>
          </p:cNvGraphicFramePr>
          <p:nvPr>
            <p:ph sz="half" idx="1"/>
          </p:nvPr>
        </p:nvGraphicFramePr>
        <p:xfrm>
          <a:off x="3282599" y="215892"/>
          <a:ext cx="9831661" cy="64262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Bilde 4">
            <a:extLst>
              <a:ext uri="{FF2B5EF4-FFF2-40B4-BE49-F238E27FC236}">
                <a16:creationId xmlns:a16="http://schemas.microsoft.com/office/drawing/2014/main" id="{AF4BCF9B-6FB1-AC86-A4E2-19EC407FC5A0}"/>
              </a:ext>
            </a:extLst>
          </p:cNvPr>
          <p:cNvPicPr>
            <a:picLocks noChangeAspect="1"/>
          </p:cNvPicPr>
          <p:nvPr/>
        </p:nvPicPr>
        <p:blipFill>
          <a:blip r:embed="rId9"/>
          <a:stretch>
            <a:fillRect/>
          </a:stretch>
        </p:blipFill>
        <p:spPr>
          <a:xfrm>
            <a:off x="11164091" y="5752946"/>
            <a:ext cx="990738" cy="1105054"/>
          </a:xfrm>
          <a:prstGeom prst="rect">
            <a:avLst/>
          </a:prstGeom>
        </p:spPr>
      </p:pic>
      <p:pic>
        <p:nvPicPr>
          <p:cNvPr id="3" name="Bilde 2" descr="Designprofil">
            <a:extLst>
              <a:ext uri="{FF2B5EF4-FFF2-40B4-BE49-F238E27FC236}">
                <a16:creationId xmlns:a16="http://schemas.microsoft.com/office/drawing/2014/main" id="{C8368572-4B69-F463-592E-A34AACA3E45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61930" y="6322695"/>
            <a:ext cx="1469390" cy="422910"/>
          </a:xfrm>
          <a:prstGeom prst="rect">
            <a:avLst/>
          </a:prstGeom>
          <a:noFill/>
          <a:ln>
            <a:noFill/>
          </a:ln>
        </p:spPr>
      </p:pic>
    </p:spTree>
    <p:extLst>
      <p:ext uri="{BB962C8B-B14F-4D97-AF65-F5344CB8AC3E}">
        <p14:creationId xmlns:p14="http://schemas.microsoft.com/office/powerpoint/2010/main" val="2370611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F075EF-7B11-392B-B51B-5F6950D28B8B}"/>
              </a:ext>
            </a:extLst>
          </p:cNvPr>
          <p:cNvSpPr>
            <a:spLocks noGrp="1"/>
          </p:cNvSpPr>
          <p:nvPr>
            <p:ph type="title"/>
          </p:nvPr>
        </p:nvSpPr>
        <p:spPr>
          <a:xfrm>
            <a:off x="859266" y="757979"/>
            <a:ext cx="7643872" cy="613621"/>
          </a:xfrm>
        </p:spPr>
        <p:txBody>
          <a:bodyPr/>
          <a:lstStyle/>
          <a:p>
            <a:r>
              <a:rPr lang="nb-NO"/>
              <a:t>Nye læreplaner på nivået under videregående</a:t>
            </a:r>
          </a:p>
        </p:txBody>
      </p:sp>
      <p:sp>
        <p:nvSpPr>
          <p:cNvPr id="3" name="Plassholder for innhold 2">
            <a:extLst>
              <a:ext uri="{FF2B5EF4-FFF2-40B4-BE49-F238E27FC236}">
                <a16:creationId xmlns:a16="http://schemas.microsoft.com/office/drawing/2014/main" id="{506058A4-FD64-4262-F547-94E866634A59}"/>
              </a:ext>
            </a:extLst>
          </p:cNvPr>
          <p:cNvSpPr>
            <a:spLocks noGrp="1"/>
          </p:cNvSpPr>
          <p:nvPr>
            <p:ph sz="half" idx="1"/>
          </p:nvPr>
        </p:nvSpPr>
        <p:spPr>
          <a:xfrm>
            <a:off x="859266" y="1561172"/>
            <a:ext cx="6403024" cy="4538850"/>
          </a:xfrm>
        </p:spPr>
        <p:txBody>
          <a:bodyPr/>
          <a:lstStyle/>
          <a:p>
            <a:pPr marL="171450" indent="-171450"/>
            <a:r>
              <a:rPr lang="nb-NO" sz="2000">
                <a:cs typeface="Poppins"/>
              </a:rPr>
              <a:t>Læreplaner i fem fag og en grunnmodul</a:t>
            </a:r>
          </a:p>
          <a:p>
            <a:pPr marL="685800" lvl="1" indent="-171450"/>
            <a:r>
              <a:rPr lang="nb-NO" sz="1800">
                <a:cs typeface="Poppins"/>
              </a:rPr>
              <a:t>Norsk og norsk for språklige minoriteter</a:t>
            </a:r>
          </a:p>
          <a:p>
            <a:pPr marL="171450" indent="-171450"/>
            <a:r>
              <a:rPr lang="nb-NO" sz="2000">
                <a:cs typeface="Poppins"/>
              </a:rPr>
              <a:t>Voksenperspektiv</a:t>
            </a:r>
          </a:p>
          <a:p>
            <a:pPr marL="685800" lvl="1" indent="-171450"/>
            <a:r>
              <a:rPr lang="nb-NO" sz="1800" b="0">
                <a:latin typeface="Verdana" panose="020B0604030504040204" pitchFamily="34" charset="0"/>
                <a:ea typeface="Verdana" panose="020B0604030504040204" pitchFamily="34" charset="0"/>
              </a:rPr>
              <a:t>Ingen fag- og timefordeling, ingen bestemt varighet på en modul, ingen bestemt varighet på opplæringsløpet</a:t>
            </a:r>
            <a:endParaRPr lang="nb-NO" sz="1800" b="0">
              <a:latin typeface="Verdana" panose="020B0604030504040204" pitchFamily="34" charset="0"/>
              <a:ea typeface="Verdana" panose="020B0604030504040204" pitchFamily="34" charset="0"/>
              <a:cs typeface="Poppins"/>
            </a:endParaRPr>
          </a:p>
          <a:p>
            <a:pPr marL="171450" indent="-171450"/>
            <a:r>
              <a:rPr lang="nb-NO" sz="2000" err="1">
                <a:cs typeface="Poppins"/>
              </a:rPr>
              <a:t>Andrespråksperspektiv</a:t>
            </a:r>
            <a:r>
              <a:rPr lang="nb-NO" sz="2000">
                <a:cs typeface="Poppins"/>
              </a:rPr>
              <a:t> </a:t>
            </a:r>
          </a:p>
          <a:p>
            <a:pPr marL="685800" lvl="1" indent="-171450"/>
            <a:r>
              <a:rPr lang="nb-NO" sz="1800">
                <a:latin typeface="Verdana" panose="020B0604030504040204" pitchFamily="34" charset="0"/>
                <a:ea typeface="Verdana" panose="020B0604030504040204" pitchFamily="34" charset="0"/>
              </a:rPr>
              <a:t>Egen læreplan for andrespråksopplæring</a:t>
            </a:r>
          </a:p>
          <a:p>
            <a:pPr marL="685800" lvl="1" indent="-171450"/>
            <a:r>
              <a:rPr lang="nb-NO" sz="1800">
                <a:latin typeface="Verdana" panose="020B0604030504040204" pitchFamily="34" charset="0"/>
                <a:ea typeface="Verdana" panose="020B0604030504040204" pitchFamily="34" charset="0"/>
              </a:rPr>
              <a:t>Integrert opplæring i fag og språk</a:t>
            </a:r>
          </a:p>
          <a:p>
            <a:pPr marL="171450" indent="-171450"/>
            <a:r>
              <a:rPr lang="nb-NO" sz="1800">
                <a:latin typeface="Verdana" panose="020B0604030504040204" pitchFamily="34" charset="0"/>
                <a:ea typeface="Verdana" panose="020B0604030504040204" pitchFamily="34" charset="0"/>
              </a:rPr>
              <a:t>Fleksibilitet når det gjelder </a:t>
            </a:r>
            <a:r>
              <a:rPr lang="nb-NO" sz="1800" err="1">
                <a:latin typeface="Verdana" panose="020B0604030504040204" pitchFamily="34" charset="0"/>
                <a:ea typeface="Verdana" panose="020B0604030504040204" pitchFamily="34" charset="0"/>
              </a:rPr>
              <a:t>opplæringsarena</a:t>
            </a:r>
            <a:endParaRPr lang="nb-NO" sz="1800">
              <a:latin typeface="Verdana" panose="020B0604030504040204" pitchFamily="34" charset="0"/>
              <a:ea typeface="Verdana" panose="020B0604030504040204" pitchFamily="34" charset="0"/>
            </a:endParaRPr>
          </a:p>
          <a:p>
            <a:pPr marL="685800" lvl="1" indent="-171450"/>
            <a:endParaRPr lang="nb-NO" sz="2000">
              <a:cs typeface="Poppins"/>
            </a:endParaRPr>
          </a:p>
          <a:p>
            <a:pPr marL="0" indent="0">
              <a:buNone/>
            </a:pPr>
            <a:endParaRPr lang="nb-NO" sz="2000">
              <a:cs typeface="Poppins"/>
            </a:endParaRPr>
          </a:p>
          <a:p>
            <a:endParaRPr lang="nb-NO"/>
          </a:p>
        </p:txBody>
      </p:sp>
      <p:pic>
        <p:nvPicPr>
          <p:cNvPr id="7" name="Plassholder for innhold 4">
            <a:extLst>
              <a:ext uri="{FF2B5EF4-FFF2-40B4-BE49-F238E27FC236}">
                <a16:creationId xmlns:a16="http://schemas.microsoft.com/office/drawing/2014/main" id="{EF32121C-597F-70FC-7597-05E46DF809BB}"/>
              </a:ext>
            </a:extLst>
          </p:cNvPr>
          <p:cNvPicPr>
            <a:picLocks noGrp="1" noChangeAspect="1"/>
          </p:cNvPicPr>
          <p:nvPr>
            <p:ph type="pic" sz="quarter" idx="10"/>
          </p:nvPr>
        </p:nvPicPr>
        <p:blipFill>
          <a:blip r:embed="rId3"/>
          <a:srcRect l="17340" r="17340"/>
          <a:stretch>
            <a:fillRect/>
          </a:stretch>
        </p:blipFill>
        <p:spPr>
          <a:xfrm>
            <a:off x="9366874" y="720436"/>
            <a:ext cx="2576512" cy="2582862"/>
          </a:xfrm>
        </p:spPr>
      </p:pic>
      <p:pic>
        <p:nvPicPr>
          <p:cNvPr id="8" name="Plassholder for innhold 5">
            <a:extLst>
              <a:ext uri="{FF2B5EF4-FFF2-40B4-BE49-F238E27FC236}">
                <a16:creationId xmlns:a16="http://schemas.microsoft.com/office/drawing/2014/main" id="{E7814BA4-F810-1691-4F23-EE5F54ABA3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477" y="3429000"/>
            <a:ext cx="4388909" cy="2708564"/>
          </a:xfrm>
          <a:prstGeom prst="rect">
            <a:avLst/>
          </a:prstGeom>
        </p:spPr>
      </p:pic>
      <p:pic>
        <p:nvPicPr>
          <p:cNvPr id="4" name="Bilde 3" descr="Designprofil">
            <a:extLst>
              <a:ext uri="{FF2B5EF4-FFF2-40B4-BE49-F238E27FC236}">
                <a16:creationId xmlns:a16="http://schemas.microsoft.com/office/drawing/2014/main" id="{72268DE1-40D9-00E4-F474-942F23663A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930" y="6322695"/>
            <a:ext cx="1469390" cy="422910"/>
          </a:xfrm>
          <a:prstGeom prst="rect">
            <a:avLst/>
          </a:prstGeom>
          <a:noFill/>
          <a:ln>
            <a:noFill/>
          </a:ln>
        </p:spPr>
      </p:pic>
    </p:spTree>
    <p:extLst>
      <p:ext uri="{BB962C8B-B14F-4D97-AF65-F5344CB8AC3E}">
        <p14:creationId xmlns:p14="http://schemas.microsoft.com/office/powerpoint/2010/main" val="70717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ld. St. 21 (2020–2021) - regjeringen.no">
            <a:extLst>
              <a:ext uri="{FF2B5EF4-FFF2-40B4-BE49-F238E27FC236}">
                <a16:creationId xmlns:a16="http://schemas.microsoft.com/office/drawing/2014/main" id="{26F85061-1ED3-4241-9AD1-5D90BB9C0B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984" r="1" b="26205"/>
          <a:stretch/>
        </p:blipFill>
        <p:spPr bwMode="auto">
          <a:xfrm>
            <a:off x="20" y="10"/>
            <a:ext cx="7690989" cy="6857990"/>
          </a:xfrm>
          <a:custGeom>
            <a:avLst/>
            <a:gdLst>
              <a:gd name="connsiteX0" fmla="*/ 1894280 w 15380016"/>
              <a:gd name="connsiteY0" fmla="*/ 9263574 h 13714413"/>
              <a:gd name="connsiteX1" fmla="*/ 5494408 w 15380016"/>
              <a:gd name="connsiteY1" fmla="*/ 9263574 h 13714413"/>
              <a:gd name="connsiteX2" fmla="*/ 6095060 w 15380016"/>
              <a:gd name="connsiteY2" fmla="*/ 9865481 h 13714413"/>
              <a:gd name="connsiteX3" fmla="*/ 6095060 w 15380016"/>
              <a:gd name="connsiteY3" fmla="*/ 13474405 h 13714413"/>
              <a:gd name="connsiteX4" fmla="*/ 6047684 w 15380016"/>
              <a:gd name="connsiteY4" fmla="*/ 13708406 h 13714413"/>
              <a:gd name="connsiteX5" fmla="*/ 6044420 w 15380016"/>
              <a:gd name="connsiteY5" fmla="*/ 13714413 h 13714413"/>
              <a:gd name="connsiteX6" fmla="*/ 1344560 w 15380016"/>
              <a:gd name="connsiteY6" fmla="*/ 13714413 h 13714413"/>
              <a:gd name="connsiteX7" fmla="*/ 1341008 w 15380016"/>
              <a:gd name="connsiteY7" fmla="*/ 13707876 h 13714413"/>
              <a:gd name="connsiteX8" fmla="*/ 1293632 w 15380016"/>
              <a:gd name="connsiteY8" fmla="*/ 13474405 h 13714413"/>
              <a:gd name="connsiteX9" fmla="*/ 1293632 w 15380016"/>
              <a:gd name="connsiteY9" fmla="*/ 9865481 h 13714413"/>
              <a:gd name="connsiteX10" fmla="*/ 1894280 w 15380016"/>
              <a:gd name="connsiteY10" fmla="*/ 9263574 h 13714413"/>
              <a:gd name="connsiteX11" fmla="*/ 0 w 15380016"/>
              <a:gd name="connsiteY11" fmla="*/ 4450837 h 13714413"/>
              <a:gd name="connsiteX12" fmla="*/ 698008 w 15380016"/>
              <a:gd name="connsiteY12" fmla="*/ 4450837 h 13714413"/>
              <a:gd name="connsiteX13" fmla="*/ 1298656 w 15380016"/>
              <a:gd name="connsiteY13" fmla="*/ 5052743 h 13714413"/>
              <a:gd name="connsiteX14" fmla="*/ 1298656 w 15380016"/>
              <a:gd name="connsiteY14" fmla="*/ 8661668 h 13714413"/>
              <a:gd name="connsiteX15" fmla="*/ 699264 w 15380016"/>
              <a:gd name="connsiteY15" fmla="*/ 9263574 h 13714413"/>
              <a:gd name="connsiteX16" fmla="*/ 0 w 15380016"/>
              <a:gd name="connsiteY16" fmla="*/ 9263574 h 13714413"/>
              <a:gd name="connsiteX17" fmla="*/ 10052844 w 15380016"/>
              <a:gd name="connsiteY17" fmla="*/ 0 h 13714413"/>
              <a:gd name="connsiteX18" fmla="*/ 15379960 w 15380016"/>
              <a:gd name="connsiteY18" fmla="*/ 0 h 13714413"/>
              <a:gd name="connsiteX19" fmla="*/ 15378324 w 15380016"/>
              <a:gd name="connsiteY19" fmla="*/ 3689 h 13714413"/>
              <a:gd name="connsiteX20" fmla="*/ 15312144 w 15380016"/>
              <a:gd name="connsiteY20" fmla="*/ 95498 h 13714413"/>
              <a:gd name="connsiteX21" fmla="*/ 9941480 w 15380016"/>
              <a:gd name="connsiteY21" fmla="*/ 6399807 h 13714413"/>
              <a:gd name="connsiteX22" fmla="*/ 9941480 w 15380016"/>
              <a:gd name="connsiteY22" fmla="*/ 7314605 h 13714413"/>
              <a:gd name="connsiteX23" fmla="*/ 15312144 w 15380016"/>
              <a:gd name="connsiteY23" fmla="*/ 13618913 h 13714413"/>
              <a:gd name="connsiteX24" fmla="*/ 15378376 w 15380016"/>
              <a:gd name="connsiteY24" fmla="*/ 13710723 h 13714413"/>
              <a:gd name="connsiteX25" fmla="*/ 15380016 w 15380016"/>
              <a:gd name="connsiteY25" fmla="*/ 13714413 h 13714413"/>
              <a:gd name="connsiteX26" fmla="*/ 10052848 w 15380016"/>
              <a:gd name="connsiteY26" fmla="*/ 13714413 h 13714413"/>
              <a:gd name="connsiteX27" fmla="*/ 9962840 w 15380016"/>
              <a:gd name="connsiteY27" fmla="*/ 13626452 h 13714413"/>
              <a:gd name="connsiteX28" fmla="*/ 6490884 w 15380016"/>
              <a:gd name="connsiteY28" fmla="*/ 9712177 h 13714413"/>
              <a:gd name="connsiteX29" fmla="*/ 6092544 w 15380016"/>
              <a:gd name="connsiteY29" fmla="*/ 8661668 h 13714413"/>
              <a:gd name="connsiteX30" fmla="*/ 6092544 w 15380016"/>
              <a:gd name="connsiteY30" fmla="*/ 5052743 h 13714413"/>
              <a:gd name="connsiteX31" fmla="*/ 6490884 w 15380016"/>
              <a:gd name="connsiteY31" fmla="*/ 4002235 h 13714413"/>
              <a:gd name="connsiteX32" fmla="*/ 9962840 w 15380016"/>
              <a:gd name="connsiteY32" fmla="*/ 87958 h 1371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380016" h="13714413">
                <a:moveTo>
                  <a:pt x="1894280" y="9263574"/>
                </a:moveTo>
                <a:lnTo>
                  <a:pt x="5494408" y="9263574"/>
                </a:lnTo>
                <a:cubicBezTo>
                  <a:pt x="5824892" y="9263574"/>
                  <a:pt x="6095060" y="9534997"/>
                  <a:pt x="6095060" y="9865481"/>
                </a:cubicBezTo>
                <a:lnTo>
                  <a:pt x="6095060" y="13474405"/>
                </a:lnTo>
                <a:cubicBezTo>
                  <a:pt x="6095060" y="13557340"/>
                  <a:pt x="6078176" y="13636427"/>
                  <a:pt x="6047684" y="13708406"/>
                </a:cubicBezTo>
                <a:lnTo>
                  <a:pt x="6044420" y="13714413"/>
                </a:lnTo>
                <a:lnTo>
                  <a:pt x="1344560" y="13714413"/>
                </a:lnTo>
                <a:lnTo>
                  <a:pt x="1341008" y="13707876"/>
                </a:lnTo>
                <a:cubicBezTo>
                  <a:pt x="1310516" y="13635956"/>
                  <a:pt x="1293632" y="13557026"/>
                  <a:pt x="1293632" y="13474405"/>
                </a:cubicBezTo>
                <a:lnTo>
                  <a:pt x="1293632" y="9865481"/>
                </a:lnTo>
                <a:cubicBezTo>
                  <a:pt x="1293632" y="9533741"/>
                  <a:pt x="1563800" y="9263574"/>
                  <a:pt x="1894280" y="9263574"/>
                </a:cubicBezTo>
                <a:close/>
                <a:moveTo>
                  <a:pt x="0" y="4450837"/>
                </a:moveTo>
                <a:lnTo>
                  <a:pt x="698008" y="4450837"/>
                </a:lnTo>
                <a:cubicBezTo>
                  <a:pt x="1028492" y="4450837"/>
                  <a:pt x="1298656" y="4722260"/>
                  <a:pt x="1298656" y="5052743"/>
                </a:cubicBezTo>
                <a:lnTo>
                  <a:pt x="1298656" y="8661668"/>
                </a:lnTo>
                <a:cubicBezTo>
                  <a:pt x="1298656" y="8993408"/>
                  <a:pt x="1028492" y="9263574"/>
                  <a:pt x="699264" y="9263574"/>
                </a:cubicBezTo>
                <a:lnTo>
                  <a:pt x="0" y="9263574"/>
                </a:lnTo>
                <a:close/>
                <a:moveTo>
                  <a:pt x="10052844" y="0"/>
                </a:moveTo>
                <a:lnTo>
                  <a:pt x="15379960" y="0"/>
                </a:lnTo>
                <a:lnTo>
                  <a:pt x="15378324" y="3689"/>
                </a:lnTo>
                <a:cubicBezTo>
                  <a:pt x="15361012" y="33376"/>
                  <a:pt x="15339004" y="64083"/>
                  <a:pt x="15312144" y="95498"/>
                </a:cubicBezTo>
                <a:lnTo>
                  <a:pt x="9941480" y="6399807"/>
                </a:lnTo>
                <a:cubicBezTo>
                  <a:pt x="9726600" y="6651125"/>
                  <a:pt x="9726600" y="7063287"/>
                  <a:pt x="9941480" y="7314605"/>
                </a:cubicBezTo>
                <a:lnTo>
                  <a:pt x="15312144" y="13618913"/>
                </a:lnTo>
                <a:cubicBezTo>
                  <a:pt x="15339004" y="13650328"/>
                  <a:pt x="15361032" y="13681036"/>
                  <a:pt x="15378376" y="13710723"/>
                </a:cubicBezTo>
                <a:lnTo>
                  <a:pt x="15380016" y="13714413"/>
                </a:lnTo>
                <a:lnTo>
                  <a:pt x="10052848" y="13714413"/>
                </a:lnTo>
                <a:lnTo>
                  <a:pt x="9962840" y="13626452"/>
                </a:lnTo>
                <a:lnTo>
                  <a:pt x="6490884" y="9712177"/>
                </a:lnTo>
                <a:cubicBezTo>
                  <a:pt x="6272240" y="9465885"/>
                  <a:pt x="6092544" y="8992151"/>
                  <a:pt x="6092544" y="8661668"/>
                </a:cubicBezTo>
                <a:lnTo>
                  <a:pt x="6092544" y="5052743"/>
                </a:lnTo>
                <a:cubicBezTo>
                  <a:pt x="6092544" y="4722260"/>
                  <a:pt x="6270984" y="4249783"/>
                  <a:pt x="6490884" y="4002235"/>
                </a:cubicBezTo>
                <a:lnTo>
                  <a:pt x="9962840" y="87958"/>
                </a:lnTo>
                <a:close/>
              </a:path>
            </a:pathLst>
          </a:custGeom>
          <a:solidFill>
            <a:srgbClr val="FFFFFF"/>
          </a:solidFill>
        </p:spPr>
      </p:pic>
      <p:sp>
        <p:nvSpPr>
          <p:cNvPr id="2" name="Tittel 1">
            <a:extLst>
              <a:ext uri="{FF2B5EF4-FFF2-40B4-BE49-F238E27FC236}">
                <a16:creationId xmlns:a16="http://schemas.microsoft.com/office/drawing/2014/main" id="{4DE2E637-DC60-4329-BC53-8D2AF5504899}"/>
              </a:ext>
            </a:extLst>
          </p:cNvPr>
          <p:cNvSpPr>
            <a:spLocks noGrp="1"/>
          </p:cNvSpPr>
          <p:nvPr>
            <p:ph type="title"/>
          </p:nvPr>
        </p:nvSpPr>
        <p:spPr>
          <a:xfrm>
            <a:off x="7468872" y="963939"/>
            <a:ext cx="4049125" cy="2465061"/>
          </a:xfrm>
        </p:spPr>
        <p:txBody>
          <a:bodyPr anchor="b">
            <a:normAutofit/>
          </a:bodyPr>
          <a:lstStyle/>
          <a:p>
            <a:r>
              <a:rPr lang="nb-NO" sz="3000" err="1"/>
              <a:t>Målbilde</a:t>
            </a:r>
            <a:r>
              <a:rPr lang="nb-NO" sz="3000"/>
              <a:t> for fullføringsreformen </a:t>
            </a:r>
            <a:br>
              <a:rPr lang="nb-NO" sz="3000"/>
            </a:br>
            <a:endParaRPr lang="nb-NO" sz="3000"/>
          </a:p>
        </p:txBody>
      </p:sp>
      <p:sp>
        <p:nvSpPr>
          <p:cNvPr id="3" name="Plassholder for innhold 2">
            <a:extLst>
              <a:ext uri="{FF2B5EF4-FFF2-40B4-BE49-F238E27FC236}">
                <a16:creationId xmlns:a16="http://schemas.microsoft.com/office/drawing/2014/main" id="{683C7EB5-44FE-4123-8BE1-15247B1C3E30}"/>
              </a:ext>
            </a:extLst>
          </p:cNvPr>
          <p:cNvSpPr>
            <a:spLocks noGrp="1"/>
          </p:cNvSpPr>
          <p:nvPr>
            <p:ph sz="quarter" idx="11"/>
          </p:nvPr>
        </p:nvSpPr>
        <p:spPr>
          <a:xfrm>
            <a:off x="7468551" y="3106760"/>
            <a:ext cx="4049446" cy="3437878"/>
          </a:xfrm>
        </p:spPr>
        <p:txBody>
          <a:bodyPr>
            <a:normAutofit fontScale="47500" lnSpcReduction="20000"/>
          </a:bodyPr>
          <a:lstStyle/>
          <a:p>
            <a:pPr rtl="0" fontAlgn="base">
              <a:lnSpc>
                <a:spcPct val="115000"/>
              </a:lnSpc>
            </a:pPr>
            <a:r>
              <a:rPr lang="nb-NO" sz="3300" b="0" i="0">
                <a:effectLst/>
              </a:rPr>
              <a:t>Fullføringsreformen skal bidra til at:</a:t>
            </a:r>
          </a:p>
          <a:p>
            <a:pPr rtl="0" fontAlgn="base">
              <a:lnSpc>
                <a:spcPct val="115000"/>
              </a:lnSpc>
              <a:buFontTx/>
              <a:buChar char="-"/>
            </a:pPr>
            <a:r>
              <a:rPr lang="nb-NO" sz="3300"/>
              <a:t>U</a:t>
            </a:r>
            <a:r>
              <a:rPr lang="nb-NO" sz="3300" b="0" i="0">
                <a:effectLst/>
              </a:rPr>
              <a:t>ngdom og </a:t>
            </a:r>
            <a:r>
              <a:rPr lang="nb-NO" sz="3300" i="0">
                <a:effectLst/>
              </a:rPr>
              <a:t>voksne</a:t>
            </a:r>
            <a:r>
              <a:rPr lang="nb-NO" sz="3300" b="0" i="0">
                <a:effectLst/>
              </a:rPr>
              <a:t> blir </a:t>
            </a:r>
            <a:r>
              <a:rPr lang="nb-NO" sz="3300" b="0" i="1">
                <a:effectLst/>
              </a:rPr>
              <a:t>kvalifisert</a:t>
            </a:r>
            <a:r>
              <a:rPr lang="nb-NO" sz="3300" b="0" i="0">
                <a:effectLst/>
              </a:rPr>
              <a:t> til å møte kravene i videre utdanning og arbeidsliv</a:t>
            </a:r>
          </a:p>
          <a:p>
            <a:pPr fontAlgn="base">
              <a:lnSpc>
                <a:spcPct val="115000"/>
              </a:lnSpc>
              <a:buFontTx/>
              <a:buChar char="-"/>
            </a:pPr>
            <a:r>
              <a:rPr lang="nb-NO" sz="3300" b="0" i="0">
                <a:effectLst/>
              </a:rPr>
              <a:t>Ungdom og </a:t>
            </a:r>
            <a:r>
              <a:rPr lang="nb-NO" sz="3300" i="0">
                <a:effectLst/>
              </a:rPr>
              <a:t>voksne</a:t>
            </a:r>
            <a:r>
              <a:rPr lang="nb-NO" sz="3300" b="0" i="0">
                <a:effectLst/>
              </a:rPr>
              <a:t> </a:t>
            </a:r>
            <a:r>
              <a:rPr lang="nb-NO" sz="3300" b="0" i="1">
                <a:effectLst/>
              </a:rPr>
              <a:t>fullfører</a:t>
            </a:r>
            <a:r>
              <a:rPr lang="nb-NO" sz="3300" b="0" i="0">
                <a:effectLst/>
              </a:rPr>
              <a:t> videregående opplæring fram mot bestått studie- eller yrkeskompetanse</a:t>
            </a:r>
          </a:p>
          <a:p>
            <a:pPr fontAlgn="base">
              <a:lnSpc>
                <a:spcPct val="115000"/>
              </a:lnSpc>
              <a:buFontTx/>
              <a:buChar char="-"/>
            </a:pPr>
            <a:r>
              <a:rPr lang="nb-NO" sz="3300"/>
              <a:t>Ungdom og voksne kan </a:t>
            </a:r>
            <a:r>
              <a:rPr lang="nb-NO" sz="3300" i="1"/>
              <a:t>oppdatere</a:t>
            </a:r>
            <a:r>
              <a:rPr lang="nb-NO" sz="3300"/>
              <a:t> sin kompetanse gjennom hele livet</a:t>
            </a:r>
          </a:p>
          <a:p>
            <a:pPr rtl="0" fontAlgn="base">
              <a:lnSpc>
                <a:spcPct val="115000"/>
              </a:lnSpc>
              <a:buFontTx/>
              <a:buChar char="-"/>
            </a:pPr>
            <a:endParaRPr lang="nb-NO" sz="1100" b="0" i="0">
              <a:effectLst/>
            </a:endParaRPr>
          </a:p>
        </p:txBody>
      </p:sp>
      <p:pic>
        <p:nvPicPr>
          <p:cNvPr id="4" name="Bilde 3" descr="Designprofil">
            <a:extLst>
              <a:ext uri="{FF2B5EF4-FFF2-40B4-BE49-F238E27FC236}">
                <a16:creationId xmlns:a16="http://schemas.microsoft.com/office/drawing/2014/main" id="{DFA391E9-77FB-D202-A6ED-14E988C5D0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7818" y="344184"/>
            <a:ext cx="1469390" cy="422910"/>
          </a:xfrm>
          <a:prstGeom prst="rect">
            <a:avLst/>
          </a:prstGeom>
          <a:noFill/>
          <a:ln>
            <a:noFill/>
          </a:ln>
        </p:spPr>
      </p:pic>
    </p:spTree>
    <p:extLst>
      <p:ext uri="{BB962C8B-B14F-4D97-AF65-F5344CB8AC3E}">
        <p14:creationId xmlns:p14="http://schemas.microsoft.com/office/powerpoint/2010/main" val="1402407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4C672D3F-6B58-60CE-7F9F-5927F7D8662E}"/>
              </a:ext>
            </a:extLst>
          </p:cNvPr>
          <p:cNvSpPr>
            <a:spLocks noGrp="1"/>
          </p:cNvSpPr>
          <p:nvPr>
            <p:ph type="title"/>
          </p:nvPr>
        </p:nvSpPr>
        <p:spPr>
          <a:xfrm>
            <a:off x="753103" y="372749"/>
            <a:ext cx="10810416" cy="606387"/>
          </a:xfrm>
        </p:spPr>
        <p:txBody>
          <a:bodyPr/>
          <a:lstStyle/>
          <a:p>
            <a:r>
              <a:rPr lang="nb-NO"/>
              <a:t>Informasjon og støtte</a:t>
            </a:r>
          </a:p>
        </p:txBody>
      </p:sp>
      <p:sp>
        <p:nvSpPr>
          <p:cNvPr id="4" name="Plassholder for innhold 3">
            <a:extLst>
              <a:ext uri="{FF2B5EF4-FFF2-40B4-BE49-F238E27FC236}">
                <a16:creationId xmlns:a16="http://schemas.microsoft.com/office/drawing/2014/main" id="{EB3AE011-DB40-FBB4-FE70-AA9091885495}"/>
              </a:ext>
            </a:extLst>
          </p:cNvPr>
          <p:cNvSpPr>
            <a:spLocks noGrp="1"/>
          </p:cNvSpPr>
          <p:nvPr>
            <p:ph sz="half" idx="1"/>
          </p:nvPr>
        </p:nvSpPr>
        <p:spPr>
          <a:xfrm>
            <a:off x="838199" y="1618922"/>
            <a:ext cx="7447157" cy="4313527"/>
          </a:xfrm>
        </p:spPr>
        <p:txBody>
          <a:bodyPr/>
          <a:lstStyle/>
          <a:p>
            <a:r>
              <a:rPr lang="nb-NO" sz="1800"/>
              <a:t>Regional kompetanseheving</a:t>
            </a:r>
          </a:p>
          <a:p>
            <a:r>
              <a:rPr lang="nb-NO" sz="1800"/>
              <a:t>Støtteressurser</a:t>
            </a:r>
          </a:p>
          <a:p>
            <a:r>
              <a:rPr lang="nb-NO" sz="1800"/>
              <a:t>Nasjonalt nettverk - VOV</a:t>
            </a:r>
          </a:p>
          <a:p>
            <a:r>
              <a:rPr lang="nb-NO" sz="1800"/>
              <a:t>Nettsider</a:t>
            </a:r>
          </a:p>
          <a:p>
            <a:pPr lvl="1"/>
            <a:r>
              <a:rPr lang="nb-NO" sz="1800">
                <a:hlinkClick r:id="rId3"/>
              </a:rPr>
              <a:t>Modulstrukturert opplæring for voksne på HK-dir</a:t>
            </a:r>
            <a:endParaRPr lang="nb-NO" sz="1800"/>
          </a:p>
          <a:p>
            <a:pPr lvl="1"/>
            <a:r>
              <a:rPr lang="nb-NO" sz="1800">
                <a:hlinkClick r:id="rId3"/>
              </a:rPr>
              <a:t>Modulstrukturert opplæring for voksne på </a:t>
            </a:r>
            <a:r>
              <a:rPr lang="nb-NO" sz="1800" err="1">
                <a:hlinkClick r:id="rId3"/>
              </a:rPr>
              <a:t>Udir</a:t>
            </a:r>
            <a:endParaRPr lang="nb-NO" sz="1800"/>
          </a:p>
          <a:p>
            <a:pPr lvl="1"/>
            <a:endParaRPr lang="nb-NO"/>
          </a:p>
          <a:p>
            <a:pPr lvl="1"/>
            <a:endParaRPr lang="nb-NO"/>
          </a:p>
        </p:txBody>
      </p:sp>
      <p:pic>
        <p:nvPicPr>
          <p:cNvPr id="5" name="Bilde 4" descr="Designprofil">
            <a:extLst>
              <a:ext uri="{FF2B5EF4-FFF2-40B4-BE49-F238E27FC236}">
                <a16:creationId xmlns:a16="http://schemas.microsoft.com/office/drawing/2014/main" id="{4C9D7E17-8A20-3877-C1D4-752CCCF9EB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1930" y="6322695"/>
            <a:ext cx="1469390" cy="422910"/>
          </a:xfrm>
          <a:prstGeom prst="rect">
            <a:avLst/>
          </a:prstGeom>
          <a:noFill/>
          <a:ln>
            <a:noFill/>
          </a:ln>
        </p:spPr>
      </p:pic>
    </p:spTree>
    <p:extLst>
      <p:ext uri="{BB962C8B-B14F-4D97-AF65-F5344CB8AC3E}">
        <p14:creationId xmlns:p14="http://schemas.microsoft.com/office/powerpoint/2010/main" val="501281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DB9A6C-BBF4-A473-8767-2ED33E712982}"/>
              </a:ext>
            </a:extLst>
          </p:cNvPr>
          <p:cNvSpPr>
            <a:spLocks noGrp="1"/>
          </p:cNvSpPr>
          <p:nvPr>
            <p:ph type="ctrTitle"/>
          </p:nvPr>
        </p:nvSpPr>
        <p:spPr/>
        <p:txBody>
          <a:bodyPr/>
          <a:lstStyle/>
          <a:p>
            <a:r>
              <a:rPr lang="nb-NO"/>
              <a:t>Takk for oss!</a:t>
            </a:r>
          </a:p>
        </p:txBody>
      </p:sp>
    </p:spTree>
    <p:extLst>
      <p:ext uri="{BB962C8B-B14F-4D97-AF65-F5344CB8AC3E}">
        <p14:creationId xmlns:p14="http://schemas.microsoft.com/office/powerpoint/2010/main" val="1833453722"/>
      </p:ext>
    </p:extLst>
  </p:cSld>
  <p:clrMapOvr>
    <a:masterClrMapping/>
  </p:clrMapOvr>
</p:sld>
</file>

<file path=ppt/theme/theme1.xml><?xml version="1.0" encoding="utf-8"?>
<a:theme xmlns:a="http://schemas.openxmlformats.org/drawingml/2006/main" name="Office-tema">
  <a:themeElements>
    <a:clrScheme name="Office Theme">
      <a:dk1>
        <a:sysClr val="windowText" lastClr="000000"/>
      </a:dk1>
      <a:lt1>
        <a:sysClr val="window" lastClr="FFFFFF"/>
      </a:lt1>
      <a:dk2>
        <a:srgbClr val="171B4E"/>
      </a:dk2>
      <a:lt2>
        <a:srgbClr val="A2A4A5"/>
      </a:lt2>
      <a:accent1>
        <a:srgbClr val="E72F72"/>
      </a:accent1>
      <a:accent2>
        <a:srgbClr val="0025A0"/>
      </a:accent2>
      <a:accent3>
        <a:srgbClr val="EA591D"/>
      </a:accent3>
      <a:accent4>
        <a:srgbClr val="630879"/>
      </a:accent4>
      <a:accent5>
        <a:srgbClr val="FF8C43"/>
      </a:accent5>
      <a:accent6>
        <a:srgbClr val="A80037"/>
      </a:accent6>
      <a:hlink>
        <a:srgbClr val="0563C1"/>
      </a:hlink>
      <a:folHlink>
        <a:srgbClr val="954F72"/>
      </a:folHlink>
    </a:clrScheme>
    <a:fontScheme name="Custom 185">
      <a:majorFont>
        <a:latin typeface="Poppins Bold"/>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kdir_PPTmal (2)" id="{A2386AF0-1417-449D-9C68-F121F03B123F}" vid="{5CC77926-A5A4-41B6-9DBF-A66DD500515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ceb90b-b19b-421b-aa39-1955100b9c41" xsi:nil="true"/>
    <lcf76f155ced4ddcb4097134ff3c332f xmlns="f2ec445f-28ff-4c41-b9fa-fa26a7c4df0b">
      <Terms xmlns="http://schemas.microsoft.com/office/infopath/2007/PartnerControls"/>
    </lcf76f155ced4ddcb4097134ff3c332f>
    <ArchivedBy xmlns="55beb1c8-1796-4899-bbff-57580d79a9bc" xsi:nil="true"/>
    <ArchivedTo xmlns="55beb1c8-1796-4899-bbff-57580d79a9bc">
      <Url xsi:nil="true"/>
      <Description xsi:nil="true"/>
    </ArchivedTo>
    <Archived xmlns="55beb1c8-1796-4899-bbff-57580d79a9bc" xsi:nil="true"/>
    <MediaLengthInSeconds xmlns="f2ec445f-28ff-4c41-b9fa-fa26a7c4df0b" xsi:nil="true"/>
    <SharedWithUsers xmlns="55beb1c8-1796-4899-bbff-57580d79a9bc">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6E159E1240FAB419F08E72AD4C8706A" ma:contentTypeVersion="9" ma:contentTypeDescription="Opprett et nytt dokument." ma:contentTypeScope="" ma:versionID="16a9890c83f586484e8f76cd1cedf69b">
  <xsd:schema xmlns:xsd="http://www.w3.org/2001/XMLSchema" xmlns:xs="http://www.w3.org/2001/XMLSchema" xmlns:p="http://schemas.microsoft.com/office/2006/metadata/properties" xmlns:ns2="f3175cd3-cb18-47f4-9cad-445803710a34" xmlns:ns3="55beb1c8-1796-4899-bbff-57580d79a9bc" xmlns:ns4="f2ec445f-28ff-4c41-b9fa-fa26a7c4df0b" xmlns:ns5="f8ceb90b-b19b-421b-aa39-1955100b9c41" targetNamespace="http://schemas.microsoft.com/office/2006/metadata/properties" ma:root="true" ma:fieldsID="bcea74d5c96b53fbf81d22e6d7c7fc23" ns2:_="" ns3:_="" ns4:_="" ns5:_="">
    <xsd:import namespace="f3175cd3-cb18-47f4-9cad-445803710a34"/>
    <xsd:import namespace="55beb1c8-1796-4899-bbff-57580d79a9bc"/>
    <xsd:import namespace="f2ec445f-28ff-4c41-b9fa-fa26a7c4df0b"/>
    <xsd:import namespace="f8ceb90b-b19b-421b-aa39-1955100b9c41"/>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Archived" minOccurs="0"/>
                <xsd:element ref="ns3:ArchivedBy" minOccurs="0"/>
                <xsd:element ref="ns3:ArchivedTo" minOccurs="0"/>
                <xsd:element ref="ns2:MediaServiceDateTaken" minOccurs="0"/>
                <xsd:element ref="ns4:MediaLengthInSeconds" minOccurs="0"/>
                <xsd:element ref="ns4:lcf76f155ced4ddcb4097134ff3c332f" minOccurs="0"/>
                <xsd:element ref="ns5:TaxCatchAll" minOccurs="0"/>
                <xsd:element ref="ns4:MediaServiceObjectDetectorVersion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175cd3-cb18-47f4-9cad-445803710a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beb1c8-1796-4899-bbff-57580d79a9bc" elementFormDefault="qualified">
    <xsd:import namespace="http://schemas.microsoft.com/office/2006/documentManagement/types"/>
    <xsd:import namespace="http://schemas.microsoft.com/office/infopath/2007/PartnerControls"/>
    <xsd:element name="SharedWithUsers" ma:index="11"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element name="Archived" ma:index="18" nillable="true" ma:displayName="Arkivert" ma:format="DateTime" ma:internalName="Archived">
      <xsd:simpleType>
        <xsd:restriction base="dms:DateTime"/>
      </xsd:simpleType>
    </xsd:element>
    <xsd:element name="ArchivedBy" ma:index="19" nillable="true" ma:displayName="Arkivert av" ma:internalName="ArchivedBy">
      <xsd:simpleType>
        <xsd:restriction base="dms:Text"/>
      </xsd:simpleType>
    </xsd:element>
    <xsd:element name="ArchivedTo" ma:index="20" nillable="true" ma:displayName="Arkivert til" ma:format="Hyperlink" ma:internalName="ArchivedTo">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ec445f-28ff-4c41-b9fa-fa26a7c4df0b" elementFormDefault="qualified">
    <xsd:import namespace="http://schemas.microsoft.com/office/2006/documentManagement/types"/>
    <xsd:import namespace="http://schemas.microsoft.com/office/infopath/2007/PartnerControls"/>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Bildemerkelapper" ma:readOnly="false" ma:fieldId="{5cf76f15-5ced-4ddc-b409-7134ff3c332f}" ma:taxonomyMulti="true" ma:sspId="15a638eb-336d-4a77-9d4b-1a2ff899230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ceb90b-b19b-421b-aa39-1955100b9c41"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7be6853b-e8eb-4944-939d-326e9a011508}" ma:internalName="TaxCatchAll" ma:showField="CatchAllData" ma:web="425051f4-9146-44b3-9075-0818b37102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C4FFEC-4AC9-4BC4-A62C-6ACEF00C02A9}">
  <ds:schemaRefs>
    <ds:schemaRef ds:uri="55beb1c8-1796-4899-bbff-57580d79a9bc"/>
    <ds:schemaRef ds:uri="f2ec445f-28ff-4c41-b9fa-fa26a7c4df0b"/>
    <ds:schemaRef ds:uri="f3175cd3-cb18-47f4-9cad-445803710a34"/>
    <ds:schemaRef ds:uri="f8ceb90b-b19b-421b-aa39-1955100b9c4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CED690D-3141-4AA0-A733-B72A92DBE7F3}">
  <ds:schemaRefs>
    <ds:schemaRef ds:uri="http://schemas.microsoft.com/sharepoint/v3/contenttype/forms"/>
  </ds:schemaRefs>
</ds:datastoreItem>
</file>

<file path=customXml/itemProps3.xml><?xml version="1.0" encoding="utf-8"?>
<ds:datastoreItem xmlns:ds="http://schemas.openxmlformats.org/officeDocument/2006/customXml" ds:itemID="{FB704138-3EFB-4908-AF78-BFA0E006B872}">
  <ds:schemaRefs>
    <ds:schemaRef ds:uri="55beb1c8-1796-4899-bbff-57580d79a9bc"/>
    <ds:schemaRef ds:uri="f2ec445f-28ff-4c41-b9fa-fa26a7c4df0b"/>
    <ds:schemaRef ds:uri="f3175cd3-cb18-47f4-9cad-445803710a34"/>
    <ds:schemaRef ds:uri="f8ceb90b-b19b-421b-aa39-1955100b9c4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HK-dir PowerPoint-mal (blank mal)</Template>
  <Application>Microsoft Office PowerPoint</Application>
  <PresentationFormat>Widescreen</PresentationFormat>
  <Slides>8</Slides>
  <Notes>8</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Office-tema</vt:lpstr>
      <vt:lpstr>Marita Kristiansen   Bjørg Rafoss Tronsli </vt:lpstr>
      <vt:lpstr>Oppdrag fra Kunnskapsdepartementet</vt:lpstr>
      <vt:lpstr>PowerPoint Presentation</vt:lpstr>
      <vt:lpstr>Målsetninger</vt:lpstr>
      <vt:lpstr>Nye læreplaner på nivået under videregående</vt:lpstr>
      <vt:lpstr>Målbilde for fullføringsreformen  </vt:lpstr>
      <vt:lpstr>Informasjon og støtte</vt:lpstr>
      <vt:lpstr>Takk for oss!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Lanserings-seminar</dc:title>
  <dc:creator>Lene Vårum</dc:creator>
  <cp:revision>1</cp:revision>
  <dcterms:created xsi:type="dcterms:W3CDTF">2024-02-14T07:30:27Z</dcterms:created>
  <dcterms:modified xsi:type="dcterms:W3CDTF">2024-02-16T07:53:36Z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0x010100C6E159E1240FAB419F08E72AD4C8706A</vt:lpwstr>
  </property>
  <property fmtid="{D5CDD505-2E9C-101B-9397-08002B2CF9AE}" pid="3" name="MSIP_Label_e96e116a-ae70-4e3d-be7e-d31ac0727b31_Enabled">
    <vt:lpwstr>true</vt:lpwstr>
  </property>
  <property fmtid="{D5CDD505-2E9C-101B-9397-08002B2CF9AE}" pid="4" name="MSIP_Label_e96e116a-ae70-4e3d-be7e-d31ac0727b31_SetDate">
    <vt:lpwstr>2021-06-28T17:00:56Z</vt:lpwstr>
  </property>
  <property fmtid="{D5CDD505-2E9C-101B-9397-08002B2CF9AE}" pid="5" name="MSIP_Label_e96e116a-ae70-4e3d-be7e-d31ac0727b31_Method">
    <vt:lpwstr>Privileged</vt:lpwstr>
  </property>
  <property fmtid="{D5CDD505-2E9C-101B-9397-08002B2CF9AE}" pid="6" name="MSIP_Label_e96e116a-ae70-4e3d-be7e-d31ac0727b31_Name">
    <vt:lpwstr>Åpen</vt:lpwstr>
  </property>
  <property fmtid="{D5CDD505-2E9C-101B-9397-08002B2CF9AE}" pid="7" name="MSIP_Label_e96e116a-ae70-4e3d-be7e-d31ac0727b31_SiteId">
    <vt:lpwstr>e21a9bd2-dcf8-44df-83fa-aa16c3e0af23</vt:lpwstr>
  </property>
  <property fmtid="{D5CDD505-2E9C-101B-9397-08002B2CF9AE}" pid="8" name="MSIP_Label_e96e116a-ae70-4e3d-be7e-d31ac0727b31_ActionId">
    <vt:lpwstr>18ece5d3-d9b8-4867-a5a7-aba96a43a3a7</vt:lpwstr>
  </property>
  <property fmtid="{D5CDD505-2E9C-101B-9397-08002B2CF9AE}" pid="9" name="MSIP_Label_e96e116a-ae70-4e3d-be7e-d31ac0727b31_ContentBits">
    <vt:lpwstr>0</vt:lpwstr>
  </property>
  <property fmtid="{D5CDD505-2E9C-101B-9397-08002B2CF9AE}" pid="10" name="MSIP_Label_4012811f-b717-4099-a412-3cacd3519ab9_Enabled">
    <vt:lpwstr>true</vt:lpwstr>
  </property>
  <property fmtid="{D5CDD505-2E9C-101B-9397-08002B2CF9AE}" pid="11" name="MSIP_Label_4012811f-b717-4099-a412-3cacd3519ab9_SetDate">
    <vt:lpwstr>2021-08-10T14:21:03Z</vt:lpwstr>
  </property>
  <property fmtid="{D5CDD505-2E9C-101B-9397-08002B2CF9AE}" pid="12" name="MSIP_Label_4012811f-b717-4099-a412-3cacd3519ab9_Method">
    <vt:lpwstr>Privileged</vt:lpwstr>
  </property>
  <property fmtid="{D5CDD505-2E9C-101B-9397-08002B2CF9AE}" pid="13" name="MSIP_Label_4012811f-b717-4099-a412-3cacd3519ab9_Name">
    <vt:lpwstr>Åpen</vt:lpwstr>
  </property>
  <property fmtid="{D5CDD505-2E9C-101B-9397-08002B2CF9AE}" pid="14" name="MSIP_Label_4012811f-b717-4099-a412-3cacd3519ab9_SiteId">
    <vt:lpwstr>1ec46890-73f8-4a2a-9b2c-9a6611f1c922</vt:lpwstr>
  </property>
  <property fmtid="{D5CDD505-2E9C-101B-9397-08002B2CF9AE}" pid="15" name="MSIP_Label_4012811f-b717-4099-a412-3cacd3519ab9_ActionId">
    <vt:lpwstr>8b7744d5-e86d-4d98-b861-9dbca336b75f</vt:lpwstr>
  </property>
  <property fmtid="{D5CDD505-2E9C-101B-9397-08002B2CF9AE}" pid="16" name="MSIP_Label_4012811f-b717-4099-a412-3cacd3519ab9_ContentBits">
    <vt:lpwstr>0</vt:lpwstr>
  </property>
  <property fmtid="{D5CDD505-2E9C-101B-9397-08002B2CF9AE}" pid="17" name="MSIP_Label_2724d2c2-06b5-4830-8a42-89f80414a936_ContentBits">
    <vt:lpwstr>2</vt:lpwstr>
  </property>
  <property fmtid="{D5CDD505-2E9C-101B-9397-08002B2CF9AE}" pid="18" name="MSIP_Label_2724d2c2-06b5-4830-8a42-89f80414a936_SetDate">
    <vt:lpwstr>2022-04-22T09:46:40Z</vt:lpwstr>
  </property>
  <property fmtid="{D5CDD505-2E9C-101B-9397-08002B2CF9AE}" pid="19" name="MSIP_Label_2724d2c2-06b5-4830-8a42-89f80414a936_Method">
    <vt:lpwstr>Privileged</vt:lpwstr>
  </property>
  <property fmtid="{D5CDD505-2E9C-101B-9397-08002B2CF9AE}" pid="20" name="MSIP_Label_2724d2c2-06b5-4830-8a42-89f80414a936_SiteId">
    <vt:lpwstr>1ec46890-73f8-4a2a-9b2c-9a6611f1c922</vt:lpwstr>
  </property>
  <property fmtid="{D5CDD505-2E9C-101B-9397-08002B2CF9AE}" pid="21" name="MSIP_Label_2724d2c2-06b5-4830-8a42-89f80414a936_ActionId">
    <vt:lpwstr>358ac006-3162-4609-94aa-fc23ef270680</vt:lpwstr>
  </property>
  <property fmtid="{D5CDD505-2E9C-101B-9397-08002B2CF9AE}" pid="22" name="MSIP_Label_2724d2c2-06b5-4830-8a42-89f80414a936_Enabled">
    <vt:lpwstr>true</vt:lpwstr>
  </property>
  <property fmtid="{D5CDD505-2E9C-101B-9397-08002B2CF9AE}" pid="23" name="MSIP_Label_2724d2c2-06b5-4830-8a42-89f80414a936_Name">
    <vt:lpwstr>Intern</vt:lpwstr>
  </property>
  <property fmtid="{D5CDD505-2E9C-101B-9397-08002B2CF9AE}" pid="24" name="MediaServiceImageTags">
    <vt:lpwstr/>
  </property>
  <property fmtid="{D5CDD505-2E9C-101B-9397-08002B2CF9AE}" pid="25" name="xd_ProgID">
    <vt:lpwstr/>
  </property>
  <property fmtid="{D5CDD505-2E9C-101B-9397-08002B2CF9AE}" pid="26" name="ComplianceAssetId">
    <vt:lpwstr/>
  </property>
  <property fmtid="{D5CDD505-2E9C-101B-9397-08002B2CF9AE}" pid="27" name="TemplateUrl">
    <vt:lpwstr/>
  </property>
  <property fmtid="{D5CDD505-2E9C-101B-9397-08002B2CF9AE}" pid="28" name="_ExtendedDescription">
    <vt:lpwstr/>
  </property>
  <property fmtid="{D5CDD505-2E9C-101B-9397-08002B2CF9AE}" pid="29" name="xd_Signature">
    <vt:lpwstr/>
  </property>
  <property fmtid="{D5CDD505-2E9C-101B-9397-08002B2CF9AE}" pid="30" name="TriggerFlowInfo">
    <vt:lpwstr/>
  </property>
</Properties>
</file>