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8" r:id="rId14"/>
  </p:sldIdLst>
  <p:sldSz cx="12192000" cy="6858000"/>
  <p:notesSz cx="6858000" cy="9144000"/>
  <p:embeddedFontLs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A087E15F-E052-484B-B2D5-75E12E79513F}">
          <p14:sldIdLst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8"/>
          </p14:sldIdLst>
        </p14:section>
        <p14:section name="Inndeling uten navn" id="{A342F586-223C-499C-94A6-EB867604A35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1D3461"/>
    <a:srgbClr val="F9952E"/>
    <a:srgbClr val="25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1841C-8850-5848-A0E8-A631A0E8B4E2}" v="12" dt="2025-09-29T11:11:12.610"/>
    <p1510:client id="{5F2ED624-F161-AD76-697C-363CAE331AEA}" v="37" dt="2025-09-30T07:54:41.530"/>
    <p1510:client id="{ADC87464-8B5A-55A6-C292-8FB55409CB3F}" v="4" dt="2025-09-30T07:41:57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8361" autoAdjust="0"/>
    <p:restoredTop sz="96357" autoAdjust="0"/>
  </p:normalViewPr>
  <p:slideViewPr>
    <p:cSldViewPr snapToGrid="0" snapToObjects="1">
      <p:cViewPr varScale="1">
        <p:scale>
          <a:sx n="129" d="100"/>
          <a:sy n="129" d="100"/>
        </p:scale>
        <p:origin x="28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ete Helle" userId="S::merete.helle@hkdir.no::39a07d45-5de8-44d6-9320-0b58c939e9e4" providerId="AD" clId="Web-{5F2ED624-F161-AD76-697C-363CAE331AEA}"/>
    <pc:docChg chg="modSld">
      <pc:chgData name="Merete Helle" userId="S::merete.helle@hkdir.no::39a07d45-5de8-44d6-9320-0b58c939e9e4" providerId="AD" clId="Web-{5F2ED624-F161-AD76-697C-363CAE331AEA}" dt="2025-09-30T07:54:41.530" v="36" actId="20577"/>
      <pc:docMkLst>
        <pc:docMk/>
      </pc:docMkLst>
      <pc:sldChg chg="modSp">
        <pc:chgData name="Merete Helle" userId="S::merete.helle@hkdir.no::39a07d45-5de8-44d6-9320-0b58c939e9e4" providerId="AD" clId="Web-{5F2ED624-F161-AD76-697C-363CAE331AEA}" dt="2025-09-30T07:54:41.530" v="36" actId="20577"/>
        <pc:sldMkLst>
          <pc:docMk/>
          <pc:sldMk cId="32028072" sldId="265"/>
        </pc:sldMkLst>
        <pc:spChg chg="mod">
          <ac:chgData name="Merete Helle" userId="S::merete.helle@hkdir.no::39a07d45-5de8-44d6-9320-0b58c939e9e4" providerId="AD" clId="Web-{5F2ED624-F161-AD76-697C-363CAE331AEA}" dt="2025-09-30T07:54:41.530" v="36" actId="20577"/>
          <ac:spMkLst>
            <pc:docMk/>
            <pc:sldMk cId="32028072" sldId="265"/>
            <ac:spMk id="3" creationId="{D4DA15DB-BD39-BEB6-EC85-018D07762D4C}"/>
          </ac:spMkLst>
        </pc:spChg>
      </pc:sldChg>
    </pc:docChg>
  </pc:docChgLst>
  <pc:docChgLst>
    <pc:chgData name="Anne Katrine Rognerud" userId="S::anne.katrine.rognerud@hkdir.no::5e4c213c-7e20-436c-a33f-8381984232c8" providerId="AD" clId="Web-{ADC87464-8B5A-55A6-C292-8FB55409CB3F}"/>
    <pc:docChg chg="modSld">
      <pc:chgData name="Anne Katrine Rognerud" userId="S::anne.katrine.rognerud@hkdir.no::5e4c213c-7e20-436c-a33f-8381984232c8" providerId="AD" clId="Web-{ADC87464-8B5A-55A6-C292-8FB55409CB3F}" dt="2025-09-30T07:41:57.134" v="3"/>
      <pc:docMkLst>
        <pc:docMk/>
      </pc:docMkLst>
      <pc:sldChg chg="addSp delSp">
        <pc:chgData name="Anne Katrine Rognerud" userId="S::anne.katrine.rognerud@hkdir.no::5e4c213c-7e20-436c-a33f-8381984232c8" providerId="AD" clId="Web-{ADC87464-8B5A-55A6-C292-8FB55409CB3F}" dt="2025-09-30T07:41:57.134" v="3"/>
        <pc:sldMkLst>
          <pc:docMk/>
          <pc:sldMk cId="1255531303" sldId="257"/>
        </pc:sldMkLst>
        <pc:inkChg chg="add del">
          <ac:chgData name="Anne Katrine Rognerud" userId="S::anne.katrine.rognerud@hkdir.no::5e4c213c-7e20-436c-a33f-8381984232c8" providerId="AD" clId="Web-{ADC87464-8B5A-55A6-C292-8FB55409CB3F}" dt="2025-09-30T07:41:57.134" v="3"/>
          <ac:inkMkLst>
            <pc:docMk/>
            <pc:sldMk cId="1255531303" sldId="257"/>
            <ac:inkMk id="4" creationId="{38A1BAFF-8C8A-8066-877E-FF73C58AEC24}"/>
          </ac:inkMkLst>
        </pc:inkChg>
        <pc:inkChg chg="add del">
          <ac:chgData name="Anne Katrine Rognerud" userId="S::anne.katrine.rognerud@hkdir.no::5e4c213c-7e20-436c-a33f-8381984232c8" providerId="AD" clId="Web-{ADC87464-8B5A-55A6-C292-8FB55409CB3F}" dt="2025-09-30T07:41:56.712" v="2"/>
          <ac:inkMkLst>
            <pc:docMk/>
            <pc:sldMk cId="1255531303" sldId="257"/>
            <ac:inkMk id="6" creationId="{56A1C23F-2D69-A4E2-B056-DCF2816EF594}"/>
          </ac:inkMkLst>
        </pc:inkChg>
      </pc:sldChg>
    </pc:docChg>
  </pc:docChgLst>
  <pc:docChgLst>
    <pc:chgData name="Anne Katrine Rognerud" userId="5e4c213c-7e20-436c-a33f-8381984232c8" providerId="ADAL" clId="{DFAE30C4-EC47-54CE-BF8E-F86984927A42}"/>
    <pc:docChg chg="undo custSel modSld">
      <pc:chgData name="Anne Katrine Rognerud" userId="5e4c213c-7e20-436c-a33f-8381984232c8" providerId="ADAL" clId="{DFAE30C4-EC47-54CE-BF8E-F86984927A42}" dt="2025-09-29T11:11:12.610" v="51"/>
      <pc:docMkLst>
        <pc:docMk/>
      </pc:docMkLst>
      <pc:sldChg chg="addSp delSp modSp mod">
        <pc:chgData name="Anne Katrine Rognerud" userId="5e4c213c-7e20-436c-a33f-8381984232c8" providerId="ADAL" clId="{DFAE30C4-EC47-54CE-BF8E-F86984927A42}" dt="2025-09-29T11:08:41.637" v="32" actId="14100"/>
        <pc:sldMkLst>
          <pc:docMk/>
          <pc:sldMk cId="1255531303" sldId="257"/>
        </pc:sldMkLst>
        <pc:spChg chg="mod">
          <ac:chgData name="Anne Katrine Rognerud" userId="5e4c213c-7e20-436c-a33f-8381984232c8" providerId="ADAL" clId="{DFAE30C4-EC47-54CE-BF8E-F86984927A42}" dt="2025-09-29T11:07:19.115" v="22" actId="1076"/>
          <ac:spMkLst>
            <pc:docMk/>
            <pc:sldMk cId="1255531303" sldId="257"/>
            <ac:spMk id="2" creationId="{B1776752-23F5-291B-672D-207A0E0A2C78}"/>
          </ac:spMkLst>
        </pc:spChg>
        <pc:spChg chg="mod">
          <ac:chgData name="Anne Katrine Rognerud" userId="5e4c213c-7e20-436c-a33f-8381984232c8" providerId="ADAL" clId="{DFAE30C4-EC47-54CE-BF8E-F86984927A42}" dt="2025-09-29T11:07:26.578" v="24" actId="14100"/>
          <ac:spMkLst>
            <pc:docMk/>
            <pc:sldMk cId="1255531303" sldId="257"/>
            <ac:spMk id="3" creationId="{60FBAD8C-3959-0FBC-621E-9C45DDB46EA8}"/>
          </ac:spMkLst>
        </pc:spChg>
        <pc:spChg chg="del mod">
          <ac:chgData name="Anne Katrine Rognerud" userId="5e4c213c-7e20-436c-a33f-8381984232c8" providerId="ADAL" clId="{DFAE30C4-EC47-54CE-BF8E-F86984927A42}" dt="2025-09-29T11:07:59.432" v="26" actId="931"/>
          <ac:spMkLst>
            <pc:docMk/>
            <pc:sldMk cId="1255531303" sldId="257"/>
            <ac:spMk id="4" creationId="{E6FBDA8B-8B70-5431-5DD0-FDFD2D2434C8}"/>
          </ac:spMkLst>
        </pc:spChg>
        <pc:picChg chg="add mod">
          <ac:chgData name="Anne Katrine Rognerud" userId="5e4c213c-7e20-436c-a33f-8381984232c8" providerId="ADAL" clId="{DFAE30C4-EC47-54CE-BF8E-F86984927A42}" dt="2025-09-29T11:08:41.637" v="32" actId="14100"/>
          <ac:picMkLst>
            <pc:docMk/>
            <pc:sldMk cId="1255531303" sldId="257"/>
            <ac:picMk id="5" creationId="{94A292E6-4585-478F-E8E4-7C35981C768D}"/>
          </ac:picMkLst>
        </pc:picChg>
        <pc:picChg chg="add mod">
          <ac:chgData name="Anne Katrine Rognerud" userId="5e4c213c-7e20-436c-a33f-8381984232c8" providerId="ADAL" clId="{DFAE30C4-EC47-54CE-BF8E-F86984927A42}" dt="2025-09-29T11:08:05.525" v="28" actId="1076"/>
          <ac:picMkLst>
            <pc:docMk/>
            <pc:sldMk cId="1255531303" sldId="257"/>
            <ac:picMk id="7" creationId="{1E4B128A-99A9-AE36-66A9-28159B473514}"/>
          </ac:picMkLst>
        </pc:picChg>
      </pc:sldChg>
      <pc:sldChg chg="addSp delSp modSp mod">
        <pc:chgData name="Anne Katrine Rognerud" userId="5e4c213c-7e20-436c-a33f-8381984232c8" providerId="ADAL" clId="{DFAE30C4-EC47-54CE-BF8E-F86984927A42}" dt="2025-09-29T11:06:27.254" v="10" actId="14100"/>
        <pc:sldMkLst>
          <pc:docMk/>
          <pc:sldMk cId="2076042670" sldId="258"/>
        </pc:sldMkLst>
        <pc:spChg chg="del">
          <ac:chgData name="Anne Katrine Rognerud" userId="5e4c213c-7e20-436c-a33f-8381984232c8" providerId="ADAL" clId="{DFAE30C4-EC47-54CE-BF8E-F86984927A42}" dt="2025-09-29T11:05:34.311" v="4" actId="478"/>
          <ac:spMkLst>
            <pc:docMk/>
            <pc:sldMk cId="2076042670" sldId="258"/>
            <ac:spMk id="2" creationId="{F1DD3EBE-84EE-0791-5D96-0DDF148B8867}"/>
          </ac:spMkLst>
        </pc:spChg>
        <pc:spChg chg="del">
          <ac:chgData name="Anne Katrine Rognerud" userId="5e4c213c-7e20-436c-a33f-8381984232c8" providerId="ADAL" clId="{DFAE30C4-EC47-54CE-BF8E-F86984927A42}" dt="2025-09-29T11:05:32.319" v="3" actId="478"/>
          <ac:spMkLst>
            <pc:docMk/>
            <pc:sldMk cId="2076042670" sldId="258"/>
            <ac:spMk id="3" creationId="{B62FB7C3-FC13-9484-1591-D700FD9462AA}"/>
          </ac:spMkLst>
        </pc:spChg>
        <pc:spChg chg="add del mod">
          <ac:chgData name="Anne Katrine Rognerud" userId="5e4c213c-7e20-436c-a33f-8381984232c8" providerId="ADAL" clId="{DFAE30C4-EC47-54CE-BF8E-F86984927A42}" dt="2025-09-29T11:05:36.204" v="5" actId="478"/>
          <ac:spMkLst>
            <pc:docMk/>
            <pc:sldMk cId="2076042670" sldId="258"/>
            <ac:spMk id="5" creationId="{2EEBE96E-7842-3D30-D5CF-A650910EFE72}"/>
          </ac:spMkLst>
        </pc:spChg>
        <pc:spChg chg="add mod">
          <ac:chgData name="Anne Katrine Rognerud" userId="5e4c213c-7e20-436c-a33f-8381984232c8" providerId="ADAL" clId="{DFAE30C4-EC47-54CE-BF8E-F86984927A42}" dt="2025-09-29T11:06:13.656" v="8" actId="207"/>
          <ac:spMkLst>
            <pc:docMk/>
            <pc:sldMk cId="2076042670" sldId="258"/>
            <ac:spMk id="6" creationId="{CE50BDC8-A597-6C7B-F3C5-84FE35C1235D}"/>
          </ac:spMkLst>
        </pc:spChg>
        <pc:picChg chg="add mod">
          <ac:chgData name="Anne Katrine Rognerud" userId="5e4c213c-7e20-436c-a33f-8381984232c8" providerId="ADAL" clId="{DFAE30C4-EC47-54CE-BF8E-F86984927A42}" dt="2025-09-29T11:06:27.254" v="10" actId="14100"/>
          <ac:picMkLst>
            <pc:docMk/>
            <pc:sldMk cId="2076042670" sldId="258"/>
            <ac:picMk id="8" creationId="{46090B01-04FE-B4CF-5165-5E6F1A69D591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1:09:20.189" v="34" actId="255"/>
        <pc:sldMkLst>
          <pc:docMk/>
          <pc:sldMk cId="2271225159" sldId="259"/>
        </pc:sldMkLst>
        <pc:spChg chg="mod">
          <ac:chgData name="Anne Katrine Rognerud" userId="5e4c213c-7e20-436c-a33f-8381984232c8" providerId="ADAL" clId="{DFAE30C4-EC47-54CE-BF8E-F86984927A42}" dt="2025-09-29T11:09:20.189" v="34" actId="255"/>
          <ac:spMkLst>
            <pc:docMk/>
            <pc:sldMk cId="2271225159" sldId="259"/>
            <ac:spMk id="3" creationId="{F4DC3216-F428-96E9-8314-9B0A9B44F147}"/>
          </ac:spMkLst>
        </pc:spChg>
        <pc:picChg chg="add mod">
          <ac:chgData name="Anne Katrine Rognerud" userId="5e4c213c-7e20-436c-a33f-8381984232c8" providerId="ADAL" clId="{DFAE30C4-EC47-54CE-BF8E-F86984927A42}" dt="2025-09-29T11:09:10.974" v="33"/>
          <ac:picMkLst>
            <pc:docMk/>
            <pc:sldMk cId="2271225159" sldId="259"/>
            <ac:picMk id="4" creationId="{20330EBA-FDEA-6B57-BCB2-D7BD6754DE56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1:09:32.034" v="35" actId="255"/>
        <pc:sldMkLst>
          <pc:docMk/>
          <pc:sldMk cId="3055295827" sldId="260"/>
        </pc:sldMkLst>
        <pc:spChg chg="mod">
          <ac:chgData name="Anne Katrine Rognerud" userId="5e4c213c-7e20-436c-a33f-8381984232c8" providerId="ADAL" clId="{DFAE30C4-EC47-54CE-BF8E-F86984927A42}" dt="2025-09-29T11:09:32.034" v="35" actId="255"/>
          <ac:spMkLst>
            <pc:docMk/>
            <pc:sldMk cId="3055295827" sldId="260"/>
            <ac:spMk id="3" creationId="{1CC627DB-DD87-E947-07F6-DB769F373D12}"/>
          </ac:spMkLst>
        </pc:spChg>
        <pc:picChg chg="add mod">
          <ac:chgData name="Anne Katrine Rognerud" userId="5e4c213c-7e20-436c-a33f-8381984232c8" providerId="ADAL" clId="{DFAE30C4-EC47-54CE-BF8E-F86984927A42}" dt="2025-09-29T11:08:27.697" v="29"/>
          <ac:picMkLst>
            <pc:docMk/>
            <pc:sldMk cId="3055295827" sldId="260"/>
            <ac:picMk id="4" creationId="{197DCF49-9F0C-98F5-0241-AA342ED04B37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1:09:44.891" v="37" actId="255"/>
        <pc:sldMkLst>
          <pc:docMk/>
          <pc:sldMk cId="601755223" sldId="261"/>
        </pc:sldMkLst>
        <pc:spChg chg="mod">
          <ac:chgData name="Anne Katrine Rognerud" userId="5e4c213c-7e20-436c-a33f-8381984232c8" providerId="ADAL" clId="{DFAE30C4-EC47-54CE-BF8E-F86984927A42}" dt="2025-09-29T11:09:44.891" v="37" actId="255"/>
          <ac:spMkLst>
            <pc:docMk/>
            <pc:sldMk cId="601755223" sldId="261"/>
            <ac:spMk id="3" creationId="{A81205F5-2D4A-B5F9-CD59-8FFA626A437F}"/>
          </ac:spMkLst>
        </pc:spChg>
        <pc:picChg chg="add mod">
          <ac:chgData name="Anne Katrine Rognerud" userId="5e4c213c-7e20-436c-a33f-8381984232c8" providerId="ADAL" clId="{DFAE30C4-EC47-54CE-BF8E-F86984927A42}" dt="2025-09-29T11:09:38.671" v="36"/>
          <ac:picMkLst>
            <pc:docMk/>
            <pc:sldMk cId="601755223" sldId="261"/>
            <ac:picMk id="4" creationId="{7F46789F-1D3B-C731-0A19-2598160C3ED7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1:09:55.965" v="39" actId="255"/>
        <pc:sldMkLst>
          <pc:docMk/>
          <pc:sldMk cId="2565266271" sldId="262"/>
        </pc:sldMkLst>
        <pc:spChg chg="mod">
          <ac:chgData name="Anne Katrine Rognerud" userId="5e4c213c-7e20-436c-a33f-8381984232c8" providerId="ADAL" clId="{DFAE30C4-EC47-54CE-BF8E-F86984927A42}" dt="2025-09-29T11:09:55.965" v="39" actId="255"/>
          <ac:spMkLst>
            <pc:docMk/>
            <pc:sldMk cId="2565266271" sldId="262"/>
            <ac:spMk id="3" creationId="{665B6C49-E2AD-FA60-F54F-62066F4E80AB}"/>
          </ac:spMkLst>
        </pc:spChg>
        <pc:picChg chg="add mod">
          <ac:chgData name="Anne Katrine Rognerud" userId="5e4c213c-7e20-436c-a33f-8381984232c8" providerId="ADAL" clId="{DFAE30C4-EC47-54CE-BF8E-F86984927A42}" dt="2025-09-29T11:09:50.089" v="38"/>
          <ac:picMkLst>
            <pc:docMk/>
            <pc:sldMk cId="2565266271" sldId="262"/>
            <ac:picMk id="4" creationId="{20B34E1A-B9CA-9189-EE4B-1C8D1631E741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1:10:07.111" v="41"/>
        <pc:sldMkLst>
          <pc:docMk/>
          <pc:sldMk cId="4287025557" sldId="264"/>
        </pc:sldMkLst>
        <pc:spChg chg="mod">
          <ac:chgData name="Anne Katrine Rognerud" userId="5e4c213c-7e20-436c-a33f-8381984232c8" providerId="ADAL" clId="{DFAE30C4-EC47-54CE-BF8E-F86984927A42}" dt="2025-09-29T11:10:05.426" v="40" actId="255"/>
          <ac:spMkLst>
            <pc:docMk/>
            <pc:sldMk cId="4287025557" sldId="264"/>
            <ac:spMk id="3" creationId="{DB2A0921-0AC8-3492-4C7C-87510F3FD970}"/>
          </ac:spMkLst>
        </pc:spChg>
        <pc:picChg chg="add mod">
          <ac:chgData name="Anne Katrine Rognerud" userId="5e4c213c-7e20-436c-a33f-8381984232c8" providerId="ADAL" clId="{DFAE30C4-EC47-54CE-BF8E-F86984927A42}" dt="2025-09-29T11:10:07.111" v="41"/>
          <ac:picMkLst>
            <pc:docMk/>
            <pc:sldMk cId="4287025557" sldId="264"/>
            <ac:picMk id="4" creationId="{CCB21EF4-D3E2-ACF4-DACE-95F159FB7F1E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1:10:20.277" v="43" actId="255"/>
        <pc:sldMkLst>
          <pc:docMk/>
          <pc:sldMk cId="32028072" sldId="265"/>
        </pc:sldMkLst>
        <pc:spChg chg="mod">
          <ac:chgData name="Anne Katrine Rognerud" userId="5e4c213c-7e20-436c-a33f-8381984232c8" providerId="ADAL" clId="{DFAE30C4-EC47-54CE-BF8E-F86984927A42}" dt="2025-09-29T11:10:20.277" v="43" actId="255"/>
          <ac:spMkLst>
            <pc:docMk/>
            <pc:sldMk cId="32028072" sldId="265"/>
            <ac:spMk id="3" creationId="{D4DA15DB-BD39-BEB6-EC85-018D07762D4C}"/>
          </ac:spMkLst>
        </pc:spChg>
        <pc:picChg chg="add mod">
          <ac:chgData name="Anne Katrine Rognerud" userId="5e4c213c-7e20-436c-a33f-8381984232c8" providerId="ADAL" clId="{DFAE30C4-EC47-54CE-BF8E-F86984927A42}" dt="2025-09-29T11:10:13.206" v="42"/>
          <ac:picMkLst>
            <pc:docMk/>
            <pc:sldMk cId="32028072" sldId="265"/>
            <ac:picMk id="4" creationId="{D638D84D-A393-2E6E-D34D-80E61E17975B}"/>
          </ac:picMkLst>
        </pc:picChg>
      </pc:sldChg>
      <pc:sldChg chg="addSp delSp modSp mod">
        <pc:chgData name="Anne Katrine Rognerud" userId="5e4c213c-7e20-436c-a33f-8381984232c8" providerId="ADAL" clId="{DFAE30C4-EC47-54CE-BF8E-F86984927A42}" dt="2025-09-29T11:10:49.968" v="47"/>
        <pc:sldMkLst>
          <pc:docMk/>
          <pc:sldMk cId="2915403036" sldId="266"/>
        </pc:sldMkLst>
        <pc:spChg chg="del">
          <ac:chgData name="Anne Katrine Rognerud" userId="5e4c213c-7e20-436c-a33f-8381984232c8" providerId="ADAL" clId="{DFAE30C4-EC47-54CE-BF8E-F86984927A42}" dt="2025-09-29T11:10:30.313" v="44" actId="478"/>
          <ac:spMkLst>
            <pc:docMk/>
            <pc:sldMk cId="2915403036" sldId="266"/>
            <ac:spMk id="2" creationId="{79B488AB-A5F5-CACD-8767-D924910C072A}"/>
          </ac:spMkLst>
        </pc:spChg>
        <pc:spChg chg="del">
          <ac:chgData name="Anne Katrine Rognerud" userId="5e4c213c-7e20-436c-a33f-8381984232c8" providerId="ADAL" clId="{DFAE30C4-EC47-54CE-BF8E-F86984927A42}" dt="2025-09-29T11:10:32.749" v="45" actId="478"/>
          <ac:spMkLst>
            <pc:docMk/>
            <pc:sldMk cId="2915403036" sldId="266"/>
            <ac:spMk id="3" creationId="{CA22C68E-A5C9-A4F8-9B0E-F20AEE0C66C6}"/>
          </ac:spMkLst>
        </pc:spChg>
        <pc:spChg chg="add del mod">
          <ac:chgData name="Anne Katrine Rognerud" userId="5e4c213c-7e20-436c-a33f-8381984232c8" providerId="ADAL" clId="{DFAE30C4-EC47-54CE-BF8E-F86984927A42}" dt="2025-09-29T11:10:34.505" v="46" actId="478"/>
          <ac:spMkLst>
            <pc:docMk/>
            <pc:sldMk cId="2915403036" sldId="266"/>
            <ac:spMk id="5" creationId="{8A7FA495-F0E7-A4A3-61B0-32D8A6C4E6BA}"/>
          </ac:spMkLst>
        </pc:spChg>
        <pc:spChg chg="add mod">
          <ac:chgData name="Anne Katrine Rognerud" userId="5e4c213c-7e20-436c-a33f-8381984232c8" providerId="ADAL" clId="{DFAE30C4-EC47-54CE-BF8E-F86984927A42}" dt="2025-09-29T11:10:49.968" v="47"/>
          <ac:spMkLst>
            <pc:docMk/>
            <pc:sldMk cId="2915403036" sldId="266"/>
            <ac:spMk id="6" creationId="{D6BE5C46-58AC-9823-D74D-BF97521F6349}"/>
          </ac:spMkLst>
        </pc:spChg>
        <pc:picChg chg="add mod">
          <ac:chgData name="Anne Katrine Rognerud" userId="5e4c213c-7e20-436c-a33f-8381984232c8" providerId="ADAL" clId="{DFAE30C4-EC47-54CE-BF8E-F86984927A42}" dt="2025-09-29T11:10:49.968" v="47"/>
          <ac:picMkLst>
            <pc:docMk/>
            <pc:sldMk cId="2915403036" sldId="266"/>
            <ac:picMk id="7" creationId="{7677F3E4-3D33-5585-912A-DDA485E8AE9F}"/>
          </ac:picMkLst>
        </pc:picChg>
      </pc:sldChg>
      <pc:sldChg chg="addSp delSp modSp mod">
        <pc:chgData name="Anne Katrine Rognerud" userId="5e4c213c-7e20-436c-a33f-8381984232c8" providerId="ADAL" clId="{DFAE30C4-EC47-54CE-BF8E-F86984927A42}" dt="2025-09-29T11:11:12.610" v="51"/>
        <pc:sldMkLst>
          <pc:docMk/>
          <pc:sldMk cId="3676102110" sldId="268"/>
        </pc:sldMkLst>
        <pc:spChg chg="mod">
          <ac:chgData name="Anne Katrine Rognerud" userId="5e4c213c-7e20-436c-a33f-8381984232c8" providerId="ADAL" clId="{DFAE30C4-EC47-54CE-BF8E-F86984927A42}" dt="2025-09-29T11:10:58.879" v="48" actId="255"/>
          <ac:spMkLst>
            <pc:docMk/>
            <pc:sldMk cId="3676102110" sldId="268"/>
            <ac:spMk id="3" creationId="{90B4F6C4-887B-A251-7758-B17D1DEA0035}"/>
          </ac:spMkLst>
        </pc:spChg>
        <pc:spChg chg="add del mod">
          <ac:chgData name="Anne Katrine Rognerud" userId="5e4c213c-7e20-436c-a33f-8381984232c8" providerId="ADAL" clId="{DFAE30C4-EC47-54CE-BF8E-F86984927A42}" dt="2025-09-29T11:11:02.288" v="50" actId="478"/>
          <ac:spMkLst>
            <pc:docMk/>
            <pc:sldMk cId="3676102110" sldId="268"/>
            <ac:spMk id="4" creationId="{A603C3F2-9389-C787-475D-8C86CB52C1E1}"/>
          </ac:spMkLst>
        </pc:spChg>
        <pc:picChg chg="add del mod">
          <ac:chgData name="Anne Katrine Rognerud" userId="5e4c213c-7e20-436c-a33f-8381984232c8" providerId="ADAL" clId="{DFAE30C4-EC47-54CE-BF8E-F86984927A42}" dt="2025-09-29T11:11:02.288" v="50" actId="478"/>
          <ac:picMkLst>
            <pc:docMk/>
            <pc:sldMk cId="3676102110" sldId="268"/>
            <ac:picMk id="5" creationId="{4893B27D-6BF9-5199-A09E-0EBE9AE87BA1}"/>
          </ac:picMkLst>
        </pc:picChg>
        <pc:picChg chg="add mod">
          <ac:chgData name="Anne Katrine Rognerud" userId="5e4c213c-7e20-436c-a33f-8381984232c8" providerId="ADAL" clId="{DFAE30C4-EC47-54CE-BF8E-F86984927A42}" dt="2025-09-29T11:11:12.610" v="51"/>
          <ac:picMkLst>
            <pc:docMk/>
            <pc:sldMk cId="3676102110" sldId="268"/>
            <ac:picMk id="6" creationId="{B158828E-EBDE-CEA5-1E8F-9A4A3B8A4B35}"/>
          </ac:picMkLst>
        </pc:picChg>
      </pc:sldChg>
    </pc:docChg>
  </pc:docChgLst>
  <pc:docChgLst>
    <pc:chgData name="Pia Elisabeth Ianke" userId="14edd47d-3919-4b80-8648-36fd05349207" providerId="ADAL" clId="{0A229869-5524-4020-BFB7-6BAFF8638E63}"/>
    <pc:docChg chg="delSld modSld modSection">
      <pc:chgData name="Pia Elisabeth Ianke" userId="14edd47d-3919-4b80-8648-36fd05349207" providerId="ADAL" clId="{0A229869-5524-4020-BFB7-6BAFF8638E63}" dt="2025-09-26T14:41:22.580" v="3" actId="2696"/>
      <pc:docMkLst>
        <pc:docMk/>
      </pc:docMkLst>
      <pc:sldChg chg="modSp mod">
        <pc:chgData name="Pia Elisabeth Ianke" userId="14edd47d-3919-4b80-8648-36fd05349207" providerId="ADAL" clId="{0A229869-5524-4020-BFB7-6BAFF8638E63}" dt="2025-09-26T14:40:37.078" v="2" actId="6549"/>
        <pc:sldMkLst>
          <pc:docMk/>
          <pc:sldMk cId="2271225159" sldId="259"/>
        </pc:sldMkLst>
        <pc:spChg chg="mod">
          <ac:chgData name="Pia Elisabeth Ianke" userId="14edd47d-3919-4b80-8648-36fd05349207" providerId="ADAL" clId="{0A229869-5524-4020-BFB7-6BAFF8638E63}" dt="2025-09-26T14:40:37.078" v="2" actId="6549"/>
          <ac:spMkLst>
            <pc:docMk/>
            <pc:sldMk cId="2271225159" sldId="259"/>
            <ac:spMk id="3" creationId="{F4DC3216-F428-96E9-8314-9B0A9B44F147}"/>
          </ac:spMkLst>
        </pc:spChg>
      </pc:sldChg>
      <pc:sldChg chg="modSp mod">
        <pc:chgData name="Pia Elisabeth Ianke" userId="14edd47d-3919-4b80-8648-36fd05349207" providerId="ADAL" clId="{0A229869-5524-4020-BFB7-6BAFF8638E63}" dt="2025-09-26T14:13:20.111" v="0" actId="1076"/>
        <pc:sldMkLst>
          <pc:docMk/>
          <pc:sldMk cId="2915403036" sldId="2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E294989-C8A2-9944-B33A-3805D206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204462-82F8-1E4C-A77A-3BDFFD8B1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49B6B-994D-4945-85D1-5A2C271B2AC5}" type="datetimeFigureOut">
              <a:rPr lang="nb-NO" smtClean="0"/>
              <a:t>30.09.2025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DFCA9A-C100-8244-9316-7D3FFF599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A18EF3-140A-8D4B-BADF-31442AA2C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FA841-02E7-974F-9C83-CA4B8F6E8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315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E2B5-7791-3245-BBAD-AD2762BAF4AE}" type="datetimeFigureOut">
              <a:rPr lang="nb-NO" smtClean="0"/>
              <a:t>30.09.2025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261-7C90-3B4D-AB9A-060167C752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2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4792"/>
            <a:ext cx="6096000" cy="343320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5" name="Logo_Nynorsk" hidden="1">
            <a:extLst>
              <a:ext uri="{FF2B5EF4-FFF2-40B4-BE49-F238E27FC236}">
                <a16:creationId xmlns:a16="http://schemas.microsoft.com/office/drawing/2014/main" id="{C6D7F8BD-6789-4E89-BE10-AE6710FFB6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7" name="Logo_Bokmal">
            <a:extLst>
              <a:ext uri="{FF2B5EF4-FFF2-40B4-BE49-F238E27FC236}">
                <a16:creationId xmlns:a16="http://schemas.microsoft.com/office/drawing/2014/main" id="{1B960393-DA95-45D4-BC0F-B0E1F85F6C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2C6777A-C9B1-49C7-A444-881FE1E3D9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302" y="1087518"/>
            <a:ext cx="5612863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2302" y="3085910"/>
            <a:ext cx="5612862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919" y="184172"/>
            <a:ext cx="5276837" cy="5994922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356998"/>
            <a:ext cx="4752166" cy="2529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999" y="185759"/>
            <a:ext cx="2577492" cy="2582475"/>
          </a:xfrm>
          <a:prstGeom prst="roundRect">
            <a:avLst>
              <a:gd name="adj" fmla="val 3114"/>
            </a:avLst>
          </a:prstGeom>
          <a:solidFill>
            <a:schemeClr val="accent5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1A5E924-DB52-4919-9B8D-29211FEAE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5421" y="185759"/>
            <a:ext cx="2577492" cy="2582475"/>
          </a:xfrm>
          <a:prstGeom prst="roundRect">
            <a:avLst>
              <a:gd name="adj" fmla="val 311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72CF113-B192-4EB9-874A-3F1DDCAFB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9175" y="2886409"/>
            <a:ext cx="5283888" cy="3781863"/>
          </a:xfrm>
          <a:prstGeom prst="roundRect">
            <a:avLst>
              <a:gd name="adj" fmla="val 195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logo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BBBFB3F-FDE3-4B10-AD54-19A9112C9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91009" cy="6858000"/>
          </a:xfrm>
          <a:custGeom>
            <a:avLst/>
            <a:gdLst>
              <a:gd name="connsiteX0" fmla="*/ 1894280 w 15380016"/>
              <a:gd name="connsiteY0" fmla="*/ 9263574 h 13714413"/>
              <a:gd name="connsiteX1" fmla="*/ 5494408 w 15380016"/>
              <a:gd name="connsiteY1" fmla="*/ 9263574 h 13714413"/>
              <a:gd name="connsiteX2" fmla="*/ 6095060 w 15380016"/>
              <a:gd name="connsiteY2" fmla="*/ 9865481 h 13714413"/>
              <a:gd name="connsiteX3" fmla="*/ 6095060 w 15380016"/>
              <a:gd name="connsiteY3" fmla="*/ 13474405 h 13714413"/>
              <a:gd name="connsiteX4" fmla="*/ 6047684 w 15380016"/>
              <a:gd name="connsiteY4" fmla="*/ 13708406 h 13714413"/>
              <a:gd name="connsiteX5" fmla="*/ 6044420 w 15380016"/>
              <a:gd name="connsiteY5" fmla="*/ 13714413 h 13714413"/>
              <a:gd name="connsiteX6" fmla="*/ 1344560 w 15380016"/>
              <a:gd name="connsiteY6" fmla="*/ 13714413 h 13714413"/>
              <a:gd name="connsiteX7" fmla="*/ 1341008 w 15380016"/>
              <a:gd name="connsiteY7" fmla="*/ 13707876 h 13714413"/>
              <a:gd name="connsiteX8" fmla="*/ 1293632 w 15380016"/>
              <a:gd name="connsiteY8" fmla="*/ 13474405 h 13714413"/>
              <a:gd name="connsiteX9" fmla="*/ 1293632 w 15380016"/>
              <a:gd name="connsiteY9" fmla="*/ 9865481 h 13714413"/>
              <a:gd name="connsiteX10" fmla="*/ 1894280 w 15380016"/>
              <a:gd name="connsiteY10" fmla="*/ 9263574 h 13714413"/>
              <a:gd name="connsiteX11" fmla="*/ 0 w 15380016"/>
              <a:gd name="connsiteY11" fmla="*/ 4450837 h 13714413"/>
              <a:gd name="connsiteX12" fmla="*/ 698008 w 15380016"/>
              <a:gd name="connsiteY12" fmla="*/ 4450837 h 13714413"/>
              <a:gd name="connsiteX13" fmla="*/ 1298656 w 15380016"/>
              <a:gd name="connsiteY13" fmla="*/ 5052743 h 13714413"/>
              <a:gd name="connsiteX14" fmla="*/ 1298656 w 15380016"/>
              <a:gd name="connsiteY14" fmla="*/ 8661668 h 13714413"/>
              <a:gd name="connsiteX15" fmla="*/ 699264 w 15380016"/>
              <a:gd name="connsiteY15" fmla="*/ 9263574 h 13714413"/>
              <a:gd name="connsiteX16" fmla="*/ 0 w 15380016"/>
              <a:gd name="connsiteY16" fmla="*/ 9263574 h 13714413"/>
              <a:gd name="connsiteX17" fmla="*/ 10052844 w 15380016"/>
              <a:gd name="connsiteY17" fmla="*/ 0 h 13714413"/>
              <a:gd name="connsiteX18" fmla="*/ 15379960 w 15380016"/>
              <a:gd name="connsiteY18" fmla="*/ 0 h 13714413"/>
              <a:gd name="connsiteX19" fmla="*/ 15378324 w 15380016"/>
              <a:gd name="connsiteY19" fmla="*/ 3689 h 13714413"/>
              <a:gd name="connsiteX20" fmla="*/ 15312144 w 15380016"/>
              <a:gd name="connsiteY20" fmla="*/ 95498 h 13714413"/>
              <a:gd name="connsiteX21" fmla="*/ 9941480 w 15380016"/>
              <a:gd name="connsiteY21" fmla="*/ 6399807 h 13714413"/>
              <a:gd name="connsiteX22" fmla="*/ 9941480 w 15380016"/>
              <a:gd name="connsiteY22" fmla="*/ 7314605 h 13714413"/>
              <a:gd name="connsiteX23" fmla="*/ 15312144 w 15380016"/>
              <a:gd name="connsiteY23" fmla="*/ 13618913 h 13714413"/>
              <a:gd name="connsiteX24" fmla="*/ 15378376 w 15380016"/>
              <a:gd name="connsiteY24" fmla="*/ 13710723 h 13714413"/>
              <a:gd name="connsiteX25" fmla="*/ 15380016 w 15380016"/>
              <a:gd name="connsiteY25" fmla="*/ 13714413 h 13714413"/>
              <a:gd name="connsiteX26" fmla="*/ 10052848 w 15380016"/>
              <a:gd name="connsiteY26" fmla="*/ 13714413 h 13714413"/>
              <a:gd name="connsiteX27" fmla="*/ 9962840 w 15380016"/>
              <a:gd name="connsiteY27" fmla="*/ 13626452 h 13714413"/>
              <a:gd name="connsiteX28" fmla="*/ 6490884 w 15380016"/>
              <a:gd name="connsiteY28" fmla="*/ 9712177 h 13714413"/>
              <a:gd name="connsiteX29" fmla="*/ 6092544 w 15380016"/>
              <a:gd name="connsiteY29" fmla="*/ 8661668 h 13714413"/>
              <a:gd name="connsiteX30" fmla="*/ 6092544 w 15380016"/>
              <a:gd name="connsiteY30" fmla="*/ 5052743 h 13714413"/>
              <a:gd name="connsiteX31" fmla="*/ 6490884 w 15380016"/>
              <a:gd name="connsiteY31" fmla="*/ 4002235 h 13714413"/>
              <a:gd name="connsiteX32" fmla="*/ 9962840 w 15380016"/>
              <a:gd name="connsiteY32" fmla="*/ 87958 h 137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380016" h="13714413">
                <a:moveTo>
                  <a:pt x="1894280" y="9263574"/>
                </a:moveTo>
                <a:lnTo>
                  <a:pt x="5494408" y="9263574"/>
                </a:lnTo>
                <a:cubicBezTo>
                  <a:pt x="5824892" y="9263574"/>
                  <a:pt x="6095060" y="9534997"/>
                  <a:pt x="6095060" y="9865481"/>
                </a:cubicBezTo>
                <a:lnTo>
                  <a:pt x="6095060" y="13474405"/>
                </a:lnTo>
                <a:cubicBezTo>
                  <a:pt x="6095060" y="13557340"/>
                  <a:pt x="6078176" y="13636427"/>
                  <a:pt x="6047684" y="13708406"/>
                </a:cubicBezTo>
                <a:lnTo>
                  <a:pt x="6044420" y="13714413"/>
                </a:lnTo>
                <a:lnTo>
                  <a:pt x="1344560" y="13714413"/>
                </a:lnTo>
                <a:lnTo>
                  <a:pt x="1341008" y="13707876"/>
                </a:lnTo>
                <a:cubicBezTo>
                  <a:pt x="1310516" y="13635956"/>
                  <a:pt x="1293632" y="13557026"/>
                  <a:pt x="1293632" y="13474405"/>
                </a:cubicBezTo>
                <a:lnTo>
                  <a:pt x="1293632" y="9865481"/>
                </a:lnTo>
                <a:cubicBezTo>
                  <a:pt x="1293632" y="9533741"/>
                  <a:pt x="1563800" y="9263574"/>
                  <a:pt x="1894280" y="9263574"/>
                </a:cubicBezTo>
                <a:close/>
                <a:moveTo>
                  <a:pt x="0" y="4450837"/>
                </a:moveTo>
                <a:lnTo>
                  <a:pt x="698008" y="4450837"/>
                </a:lnTo>
                <a:cubicBezTo>
                  <a:pt x="1028492" y="4450837"/>
                  <a:pt x="1298656" y="4722260"/>
                  <a:pt x="1298656" y="5052743"/>
                </a:cubicBezTo>
                <a:lnTo>
                  <a:pt x="1298656" y="8661668"/>
                </a:lnTo>
                <a:cubicBezTo>
                  <a:pt x="1298656" y="8993408"/>
                  <a:pt x="1028492" y="9263574"/>
                  <a:pt x="699264" y="9263574"/>
                </a:cubicBezTo>
                <a:lnTo>
                  <a:pt x="0" y="9263574"/>
                </a:lnTo>
                <a:close/>
                <a:moveTo>
                  <a:pt x="10052844" y="0"/>
                </a:moveTo>
                <a:lnTo>
                  <a:pt x="15379960" y="0"/>
                </a:lnTo>
                <a:lnTo>
                  <a:pt x="15378324" y="3689"/>
                </a:lnTo>
                <a:cubicBezTo>
                  <a:pt x="15361012" y="33376"/>
                  <a:pt x="15339004" y="64083"/>
                  <a:pt x="15312144" y="95498"/>
                </a:cubicBezTo>
                <a:lnTo>
                  <a:pt x="9941480" y="6399807"/>
                </a:lnTo>
                <a:cubicBezTo>
                  <a:pt x="9726600" y="6651125"/>
                  <a:pt x="9726600" y="7063287"/>
                  <a:pt x="9941480" y="7314605"/>
                </a:cubicBezTo>
                <a:lnTo>
                  <a:pt x="15312144" y="13618913"/>
                </a:lnTo>
                <a:cubicBezTo>
                  <a:pt x="15339004" y="13650328"/>
                  <a:pt x="15361032" y="13681036"/>
                  <a:pt x="15378376" y="13710723"/>
                </a:cubicBezTo>
                <a:lnTo>
                  <a:pt x="15380016" y="13714413"/>
                </a:lnTo>
                <a:lnTo>
                  <a:pt x="10052848" y="13714413"/>
                </a:lnTo>
                <a:lnTo>
                  <a:pt x="9962840" y="13626452"/>
                </a:lnTo>
                <a:lnTo>
                  <a:pt x="6490884" y="9712177"/>
                </a:lnTo>
                <a:cubicBezTo>
                  <a:pt x="6272240" y="9465885"/>
                  <a:pt x="6092544" y="8992151"/>
                  <a:pt x="6092544" y="8661668"/>
                </a:cubicBezTo>
                <a:lnTo>
                  <a:pt x="6092544" y="5052743"/>
                </a:lnTo>
                <a:cubicBezTo>
                  <a:pt x="6092544" y="4722260"/>
                  <a:pt x="6270984" y="4249783"/>
                  <a:pt x="6490884" y="4002235"/>
                </a:cubicBezTo>
                <a:lnTo>
                  <a:pt x="9962840" y="8795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8872" y="963939"/>
            <a:ext cx="4049125" cy="2465061"/>
          </a:xfrm>
        </p:spPr>
        <p:txBody>
          <a:bodyPr anchor="b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35165-5EF3-45B7-A027-E8EFB411BA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8573" y="3743758"/>
            <a:ext cx="4049446" cy="19528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F6E08FB2-7589-46A4-8362-08DF78F71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378047"/>
            <a:ext cx="2446846" cy="331212"/>
          </a:xfrm>
          <a:prstGeom prst="rect">
            <a:avLst/>
          </a:prstGeom>
        </p:spPr>
      </p:pic>
      <p:pic>
        <p:nvPicPr>
          <p:cNvPr id="11" name="Logo_Bokmal">
            <a:extLst>
              <a:ext uri="{FF2B5EF4-FFF2-40B4-BE49-F238E27FC236}">
                <a16:creationId xmlns:a16="http://schemas.microsoft.com/office/drawing/2014/main" id="{EF67A77F-7F81-4373-BEBF-69EFF64A0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378047"/>
            <a:ext cx="2446846" cy="332658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EBF61FD3-F50C-4D36-8772-1CE9B9773A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378047"/>
            <a:ext cx="2446846" cy="3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Oransj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7895AB-85D8-47A8-B827-39BB2BC37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0177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227" y="1618922"/>
            <a:ext cx="5128722" cy="34228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149312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53115"/>
            <a:ext cx="3806976" cy="19886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1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å">
    <p:bg>
      <p:bgPr>
        <a:solidFill>
          <a:srgbClr val="E3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807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6B7C253-D494-425F-8E12-1FBF9BD5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6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6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9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5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77011D5C-36FC-4882-8EDF-E39B9B5F25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87AABA1F-77AF-4C1E-89DD-A4B3CD6021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51D39E2D-1677-4DA8-9B54-BA796A06549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9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ys oransj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99C163-094C-40E5-8AEE-D2FCABF6E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7019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8D6F1E-B931-4AF4-8189-9ACF9920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35" y="1148518"/>
            <a:ext cx="6130330" cy="1193120"/>
          </a:xfrm>
        </p:spPr>
        <p:txBody>
          <a:bodyPr lIns="0" tIns="0" rIns="0" bIns="0" anchor="b"/>
          <a:lstStyle>
            <a:lvl1pPr algn="ctr">
              <a:defRPr sz="300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C00B02-8BEA-417A-B643-A932EB640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0835" y="4414787"/>
            <a:ext cx="6130330" cy="12946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53CFD7-34EE-4B87-9476-EE8CA7418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0835" y="2341638"/>
            <a:ext cx="6130331" cy="2073149"/>
          </a:xfrm>
        </p:spPr>
        <p:txBody>
          <a:bodyPr anchor="t"/>
          <a:lstStyle>
            <a:lvl1pPr marL="0" indent="0" algn="ctr"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 dirty="0">
                <a:latin typeface="+mj-lt"/>
              </a:rPr>
              <a:t>00 %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1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 m iko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F3D8E8-3DD2-4E65-89DE-97440FE0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F40953-A05E-4713-917A-05D0E58A1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C4D4F10-9AFF-4572-9A82-7FD5B950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sz="11102" dirty="0">
                <a:latin typeface="+mj-lt"/>
              </a:rPr>
              <a:t>00 00</a:t>
            </a:r>
            <a:endParaRPr lang="en-US" dirty="0"/>
          </a:p>
        </p:txBody>
      </p:sp>
      <p:pic>
        <p:nvPicPr>
          <p:cNvPr id="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ED655EF-014B-4F89-B3F4-D61EB3ED3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9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9F4855C-ABB4-4A3C-8706-0C604B77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3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872F05C6-215E-471C-B072-828613345D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m ikon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A74BBCC-3F15-47E0-84F6-245B1F2A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 dirty="0">
                <a:latin typeface="+mj-lt"/>
              </a:rPr>
              <a:t>00 00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378BCC-7B93-483B-A371-053968E6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DB3CF9-C520-43A1-B535-2D795F812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611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bg>
      <p:bgPr>
        <a:solidFill>
          <a:srgbClr val="9B3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EA6D88-2375-4AB6-B864-3A3412B05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95604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på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46F970E-C338-4A18-8470-EA3B48997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6" t="596"/>
          <a:stretch/>
        </p:blipFill>
        <p:spPr>
          <a:xfrm>
            <a:off x="0" y="0"/>
            <a:ext cx="12192000" cy="61847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9312"/>
            <a:ext cx="3355462" cy="1940681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386143"/>
            <a:ext cx="3355462" cy="1988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94CD37-2AD7-4704-B0CD-550F6BA8F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5015" y="1281261"/>
            <a:ext cx="6554053" cy="37485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3E19-FF3B-475E-9536-609C20EECD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7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8560"/>
            <a:ext cx="3985150" cy="2021958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1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64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FE58BBF-0212-4054-A4FC-8C1C08F20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05683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6DCAF64A-43E3-47CF-949D-4CC71EF885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12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7832509F-8C84-4441-8E9C-7288EBC0B3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4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4F920E7C-91F8-4F18-9249-D2076561D7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1"/>
            <a:ext cx="7421671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pic>
        <p:nvPicPr>
          <p:cNvPr id="6" name="Logo_Nynorsk" hidden="1">
            <a:extLst>
              <a:ext uri="{FF2B5EF4-FFF2-40B4-BE49-F238E27FC236}">
                <a16:creationId xmlns:a16="http://schemas.microsoft.com/office/drawing/2014/main" id="{C581CB95-18F3-4D4C-BA63-E401740C5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52A18BDD-8A94-430D-BDE8-CCF241EEAC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81C8AFF1-1C2C-45FC-B0CA-7A469EC398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2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letter&#10;&#10;Description automatically generated" hidden="1">
            <a:extLst>
              <a:ext uri="{FF2B5EF4-FFF2-40B4-BE49-F238E27FC236}">
                <a16:creationId xmlns:a16="http://schemas.microsoft.com/office/drawing/2014/main" id="{8B82A6BD-8176-4922-BE14-3FC22CB9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3429000"/>
            <a:ext cx="7835204" cy="3429000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30" y="4366052"/>
            <a:ext cx="5255054" cy="1924264"/>
          </a:xfr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3701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CDC50A-A131-4A6F-AF36-632B293F0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3667" t="1922" r="1055" b="2448"/>
          <a:stretch/>
        </p:blipFill>
        <p:spPr>
          <a:xfrm>
            <a:off x="7835204" y="0"/>
            <a:ext cx="4356796" cy="6857950"/>
          </a:xfrm>
          <a:prstGeom prst="rect">
            <a:avLst/>
          </a:prstGeom>
        </p:spPr>
      </p:pic>
      <p:pic>
        <p:nvPicPr>
          <p:cNvPr id="8" name="Logo_Bokmal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D909EE-4710-4ABB-9692-6F31E651C3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4367732" cy="1733755"/>
          </a:xfrm>
          <a:prstGeom prst="rect">
            <a:avLst/>
          </a:prstGeom>
        </p:spPr>
      </p:pic>
      <p:pic>
        <p:nvPicPr>
          <p:cNvPr id="11" name="Logo_Engelsk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7747D126-5E3B-49C3-B681-DFFB5AF574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5125059" cy="1733755"/>
          </a:xfrm>
          <a:prstGeom prst="rect">
            <a:avLst/>
          </a:prstGeom>
        </p:spPr>
      </p:pic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3782B21E-4C6E-40B1-9CAA-D6B2FBE2ADD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4"/>
            <a:ext cx="4408217" cy="17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0"/>
            <a:ext cx="7421671" cy="34290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DE89401B-606B-47BD-8979-2C0DCB163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0B56F6B5-EAEF-41E8-AD98-716021E837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9C5AFD6B-3C07-4164-ACCE-CEA90EDBC7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92869C-9772-47D9-845D-6B42645CA52E}"/>
              </a:ext>
            </a:extLst>
          </p:cNvPr>
          <p:cNvSpPr/>
          <p:nvPr userDrawn="1"/>
        </p:nvSpPr>
        <p:spPr>
          <a:xfrm>
            <a:off x="8774440" y="3428901"/>
            <a:ext cx="3417560" cy="3428901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8774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632" y="545809"/>
            <a:ext cx="6088752" cy="12090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45E48B-E6F1-4C3E-925D-CA2D73989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33" y="3233726"/>
            <a:ext cx="6088751" cy="2535659"/>
          </a:xfrm>
        </p:spPr>
        <p:txBody>
          <a:bodyPr anchor="ctr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13743B-AD24-4985-B576-5E39BB374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5" t="14706" r="2274" b="2510"/>
          <a:stretch/>
        </p:blipFill>
        <p:spPr>
          <a:xfrm>
            <a:off x="8774440" y="3429000"/>
            <a:ext cx="3417561" cy="3428901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8B31AB50-8C11-41BD-B220-7A801A8DD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1159" y="576072"/>
            <a:ext cx="2378923" cy="522000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47E3DE3-B27D-4439-A13F-EA5BE0BC16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1159" y="576072"/>
            <a:ext cx="2350662" cy="522000"/>
          </a:xfrm>
          <a:prstGeom prst="rect">
            <a:avLst/>
          </a:prstGeom>
        </p:spPr>
      </p:pic>
      <p:pic>
        <p:nvPicPr>
          <p:cNvPr id="17" name="Logo_Engelsk" hidden="1">
            <a:extLst>
              <a:ext uri="{FF2B5EF4-FFF2-40B4-BE49-F238E27FC236}">
                <a16:creationId xmlns:a16="http://schemas.microsoft.com/office/drawing/2014/main" id="{17BA7F33-C434-4EA8-9C54-D52AE608B2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71159" y="576072"/>
            <a:ext cx="2870176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152BB-583B-4C69-8DC2-CE1C458FA6CF}"/>
              </a:ext>
            </a:extLst>
          </p:cNvPr>
          <p:cNvSpPr/>
          <p:nvPr userDrawn="1"/>
        </p:nvSpPr>
        <p:spPr>
          <a:xfrm>
            <a:off x="0" y="0"/>
            <a:ext cx="12192000" cy="6192511"/>
          </a:xfrm>
          <a:prstGeom prst="rect">
            <a:avLst/>
          </a:prstGeom>
          <a:solidFill>
            <a:srgbClr val="E3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75" y="1038088"/>
            <a:ext cx="5625381" cy="1467307"/>
          </a:xfrm>
        </p:spPr>
        <p:txBody>
          <a:bodyPr lIns="0" tIns="0" rIns="0" bIns="0" anchor="b"/>
          <a:lstStyle>
            <a:lvl1pPr algn="l">
              <a:defRPr sz="325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075" y="2728805"/>
            <a:ext cx="5625381" cy="30911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24" y="1318339"/>
            <a:ext cx="3576318" cy="4330947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4225" y="1318340"/>
            <a:ext cx="6483751" cy="433094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9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1B1D73-A264-4DF4-AEE5-F8FE30E62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13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407226"/>
            <a:ext cx="4752166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3145" y="184171"/>
            <a:ext cx="5279918" cy="6484100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30601"/>
            <a:ext cx="10515600" cy="3798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Lorem ipsum obita veles assit, qui tenimusant et que non nobit, sedis essit aut enimillum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0848" y="6300788"/>
            <a:ext cx="904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55C0-41DE-4519-832E-51A05D92624B}" type="datetimeFigureOut">
              <a:rPr lang="nb-NO" smtClean="0"/>
              <a:t>30.09.2025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50" y="6300788"/>
            <a:ext cx="653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9300" y="6300788"/>
            <a:ext cx="44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1476-4396-495E-8480-42256029A3FD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62EF5CD4-249F-47B8-A5C6-E57B8F34E9E5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8047" y="6300788"/>
            <a:ext cx="2446757" cy="3312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6603A225-F450-4040-99B0-0A05697C63E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8047" y="6300788"/>
            <a:ext cx="2436122" cy="3312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059CBF14-B6D9-46F2-A0A2-30AF189F7334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78047" y="6300788"/>
            <a:ext cx="2457851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709" r:id="rId18"/>
    <p:sldLayoutId id="2147483710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4" indent="-171484" algn="l" defTabSz="914446" rtl="0" eaLnBrk="1" latinLnBrk="0" hangingPunct="1">
        <a:lnSpc>
          <a:spcPct val="125000"/>
        </a:lnSpc>
        <a:spcBef>
          <a:spcPts val="14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udiebarometeret.no/" TargetMode="External"/><Relationship Id="rId2" Type="http://schemas.openxmlformats.org/officeDocument/2006/relationships/hyperlink" Target="https://hkdir.no/studiebarometeret/studiebarometeret-for-universiteter-og-hoyskol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hyperlink" Target="mailto:studiebarometeret_UH@hkdir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776752-23F5-291B-672D-207A0E0A2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9812" y="3589666"/>
            <a:ext cx="6088750" cy="1807556"/>
          </a:xfrm>
        </p:spPr>
        <p:txBody>
          <a:bodyPr>
            <a:noAutofit/>
          </a:bodyPr>
          <a:lstStyle/>
          <a:p>
            <a:r>
              <a:rPr lang="en-US" sz="2800" dirty="0" err="1"/>
              <a:t>Studiebarometeret</a:t>
            </a:r>
            <a:r>
              <a:rPr lang="en-US" sz="2800" dirty="0"/>
              <a:t>: </a:t>
            </a:r>
            <a:br>
              <a:rPr lang="en-US" sz="4000" dirty="0"/>
            </a:br>
            <a:r>
              <a:rPr lang="en-US" sz="4000" dirty="0"/>
              <a:t>Share your opinion on your study program! </a:t>
            </a:r>
            <a:endParaRPr lang="nb-NO" sz="40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0FBAD8C-3959-0FBC-621E-9C45DDB46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812" y="5547948"/>
            <a:ext cx="6088751" cy="1288215"/>
          </a:xfrm>
        </p:spPr>
        <p:txBody>
          <a:bodyPr/>
          <a:lstStyle/>
          <a:p>
            <a:r>
              <a:rPr lang="en-US" dirty="0"/>
              <a:t>The national student survey on the quality of study </a:t>
            </a:r>
            <a:r>
              <a:rPr lang="en-US" dirty="0" err="1"/>
              <a:t>programmes</a:t>
            </a:r>
            <a:endParaRPr lang="en-US" dirty="0"/>
          </a:p>
          <a:p>
            <a:endParaRPr lang="nb-NO" dirty="0"/>
          </a:p>
        </p:txBody>
      </p:sp>
      <p:pic>
        <p:nvPicPr>
          <p:cNvPr id="7" name="Plassholder for bilde 6" descr="Et bilde som inneholder person, Menneskeansikt, smil, klær&#10;&#10;KI-generert innhold kan være feil.">
            <a:extLst>
              <a:ext uri="{FF2B5EF4-FFF2-40B4-BE49-F238E27FC236}">
                <a16:creationId xmlns:a16="http://schemas.microsoft.com/office/drawing/2014/main" id="{1E4B128A-99A9-AE36-66A9-28159B4735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134" b="13134"/>
          <a:stretch>
            <a:fillRect/>
          </a:stretch>
        </p:blipFill>
        <p:spPr>
          <a:xfrm>
            <a:off x="4770438" y="0"/>
            <a:ext cx="7421562" cy="3429000"/>
          </a:xfrm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94A292E6-4585-478F-E8E4-7C35981C7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1046" y="5883965"/>
            <a:ext cx="2874682" cy="83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3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FCE47-56A9-AD25-E874-2D865059B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information</a:t>
            </a:r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B4F6C4-887B-A251-7758-B17D1DEA00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600" dirty="0"/>
              <a:t>Read more about the survey at:</a:t>
            </a:r>
            <a:r>
              <a:rPr lang="nb-NO" sz="1600" dirty="0"/>
              <a:t> </a:t>
            </a:r>
            <a:r>
              <a:rPr lang="nb-NO" sz="1600" dirty="0">
                <a:hlinkClick r:id="rId2"/>
              </a:rPr>
              <a:t>Studiebarometeret for universiteter og høyskoler | HK-</a:t>
            </a:r>
            <a:r>
              <a:rPr lang="nb-NO" sz="1600" dirty="0" err="1">
                <a:hlinkClick r:id="rId2"/>
              </a:rPr>
              <a:t>dir</a:t>
            </a:r>
            <a:endParaRPr lang="nb-NO" sz="1600" dirty="0"/>
          </a:p>
          <a:p>
            <a:r>
              <a:rPr lang="nb-NO" sz="1600" dirty="0" err="1"/>
              <a:t>Results</a:t>
            </a:r>
            <a:r>
              <a:rPr lang="nb-NO" sz="1600" dirty="0"/>
              <a:t> from </a:t>
            </a:r>
            <a:r>
              <a:rPr lang="nb-NO" sz="1600" dirty="0" err="1"/>
              <a:t>previous</a:t>
            </a:r>
            <a:r>
              <a:rPr lang="nb-NO" sz="1600" dirty="0"/>
              <a:t> studies: </a:t>
            </a:r>
            <a:r>
              <a:rPr lang="nb-NO" sz="1600" dirty="0">
                <a:hlinkClick r:id="rId3"/>
              </a:rPr>
              <a:t>http://studiebarometeret.no</a:t>
            </a:r>
            <a:endParaRPr lang="nb-NO" sz="1600" dirty="0"/>
          </a:p>
          <a:p>
            <a:r>
              <a:rPr lang="en-US" sz="1600" dirty="0"/>
              <a:t>Any other questions? Feel free to contact HK-</a:t>
            </a:r>
            <a:r>
              <a:rPr lang="en-US" sz="1600" dirty="0" err="1"/>
              <a:t>dir</a:t>
            </a:r>
            <a:r>
              <a:rPr lang="en-US" sz="1600" dirty="0"/>
              <a:t> at</a:t>
            </a:r>
            <a:r>
              <a:rPr lang="nb-NO" sz="1600" dirty="0"/>
              <a:t>: </a:t>
            </a:r>
            <a:r>
              <a:rPr lang="nb-NO" sz="1600" dirty="0">
                <a:hlinkClick r:id="rId4"/>
              </a:rPr>
              <a:t>studiebarometeret_UH@hkdir.no</a:t>
            </a:r>
            <a:r>
              <a:rPr lang="nb-NO" sz="1600" dirty="0"/>
              <a:t> 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B158828E-EBDE-CEA5-1E8F-9A4A3B8A4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0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E50BDC8-A597-6C7B-F3C5-84FE35C1235D}"/>
              </a:ext>
            </a:extLst>
          </p:cNvPr>
          <p:cNvSpPr/>
          <p:nvPr/>
        </p:nvSpPr>
        <p:spPr>
          <a:xfrm>
            <a:off x="0" y="6003235"/>
            <a:ext cx="3170583" cy="854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6090B01-04FE-B4CF-5165-5E6F1A69D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" y="0"/>
            <a:ext cx="12190934" cy="68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4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856669-CCAF-B8DE-575A-51C3717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39"/>
            <a:ext cx="4571456" cy="4330947"/>
          </a:xfrm>
        </p:spPr>
        <p:txBody>
          <a:bodyPr/>
          <a:lstStyle/>
          <a:p>
            <a:r>
              <a:rPr lang="nb-NO" dirty="0"/>
              <a:t>The Student Survey (Studiebarometeret)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DC3216-F428-96E9-8314-9B0A9B44F1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72517" y="1318340"/>
            <a:ext cx="5685459" cy="4330947"/>
          </a:xfrm>
        </p:spPr>
        <p:txBody>
          <a:bodyPr/>
          <a:lstStyle/>
          <a:p>
            <a:r>
              <a:rPr lang="en-US" sz="1600" dirty="0"/>
              <a:t>The only national survey examining students’ perception of the quality of their study </a:t>
            </a:r>
            <a:r>
              <a:rPr lang="en-US" sz="1600" dirty="0" err="1"/>
              <a:t>programme</a:t>
            </a:r>
            <a:endParaRPr lang="en-US" sz="1600" dirty="0"/>
          </a:p>
          <a:p>
            <a:r>
              <a:rPr lang="en-US" sz="1600" dirty="0"/>
              <a:t>Norwegian Directorate for Higher Education and Skills (HK-</a:t>
            </a:r>
            <a:r>
              <a:rPr lang="en-US" sz="1600" dirty="0" err="1"/>
              <a:t>dir</a:t>
            </a:r>
            <a:r>
              <a:rPr lang="en-US" sz="1600" dirty="0"/>
              <a:t>) conducts the survey on behalf of the Ministry of Education and Research</a:t>
            </a:r>
          </a:p>
          <a:p>
            <a:r>
              <a:rPr lang="en-US" sz="1600" dirty="0"/>
              <a:t>The survey is sent to 2. and 5. year students from approx. 1800 study </a:t>
            </a:r>
            <a:r>
              <a:rPr lang="en-US" sz="1600" dirty="0" err="1"/>
              <a:t>programmes</a:t>
            </a:r>
            <a:endParaRPr lang="en-US" sz="1600" dirty="0"/>
          </a:p>
          <a:p>
            <a:r>
              <a:rPr lang="en-US" sz="1600" dirty="0"/>
              <a:t>The results are published on studiebarometeret.no, where you can compare results from </a:t>
            </a:r>
            <a:r>
              <a:rPr lang="en-US" sz="1600" dirty="0" err="1"/>
              <a:t>programmes</a:t>
            </a:r>
            <a:r>
              <a:rPr lang="en-US" sz="1600" dirty="0"/>
              <a:t> all over Norway</a:t>
            </a:r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20330EBA-FDEA-6B57-BCB2-D7BD6754D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2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BE2653-367F-BB06-B5BF-855083B0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39"/>
            <a:ext cx="3737976" cy="4330947"/>
          </a:xfrm>
        </p:spPr>
        <p:txBody>
          <a:bodyPr/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</a:t>
            </a:r>
            <a:r>
              <a:rPr lang="nb-NO" dirty="0" err="1"/>
              <a:t>know</a:t>
            </a:r>
            <a:r>
              <a:rPr lang="nb-NO" dirty="0"/>
              <a:t> </a:t>
            </a:r>
            <a:r>
              <a:rPr lang="nb-NO" dirty="0" err="1"/>
              <a:t>what</a:t>
            </a:r>
            <a:r>
              <a:rPr lang="nb-NO" dirty="0"/>
              <a:t> students </a:t>
            </a:r>
            <a:r>
              <a:rPr lang="nb-NO" dirty="0" err="1"/>
              <a:t>think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C627DB-DD87-E947-07F6-DB769F373D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600" dirty="0"/>
              <a:t>Teaching and academic supervision</a:t>
            </a:r>
          </a:p>
          <a:p>
            <a:r>
              <a:rPr lang="en-US" sz="1600" dirty="0"/>
              <a:t>Motivation</a:t>
            </a:r>
          </a:p>
          <a:p>
            <a:r>
              <a:rPr lang="en-US" sz="1600" dirty="0"/>
              <a:t>Workload</a:t>
            </a:r>
          </a:p>
          <a:p>
            <a:r>
              <a:rPr lang="en-US" sz="1600" dirty="0"/>
              <a:t>The study environment</a:t>
            </a:r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97DCF49-9F0C-98F5-0241-AA342ED04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9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09926F-A918-74BD-B30A-0834C931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39"/>
            <a:ext cx="4288234" cy="4330947"/>
          </a:xfrm>
        </p:spPr>
        <p:txBody>
          <a:bodyPr/>
          <a:lstStyle/>
          <a:p>
            <a:r>
              <a:rPr lang="en-US" dirty="0"/>
              <a:t>How do you answer the survey?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1205F5-2D4A-B5F9-CD59-8FFA626A43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0283" y="1318340"/>
            <a:ext cx="6057693" cy="4330947"/>
          </a:xfrm>
        </p:spPr>
        <p:txBody>
          <a:bodyPr/>
          <a:lstStyle/>
          <a:p>
            <a:r>
              <a:rPr lang="en-US" sz="1600" dirty="0"/>
              <a:t>A personal link to the survey is sent to 2. and 5. year students via email from 21 October</a:t>
            </a:r>
          </a:p>
          <a:p>
            <a:r>
              <a:rPr lang="en-US" sz="1600" dirty="0"/>
              <a:t>Students who do not respond to the email receive an invitation per SMS, and possibly a new email with a link to the survey</a:t>
            </a:r>
          </a:p>
          <a:p>
            <a:r>
              <a:rPr lang="en-US" sz="1600" dirty="0"/>
              <a:t>All information is treated confidentially, and data which may be used to identify respondents is never made public</a:t>
            </a:r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7F46789F-1D3B-C731-0A19-2598160C3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5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911407-71A4-DFC1-FD07-F844FD22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3" y="1318339"/>
            <a:ext cx="4425799" cy="4330947"/>
          </a:xfrm>
        </p:spPr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5B6C49-E2AD-FA60-F54F-62066F4E80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1136" y="1318340"/>
            <a:ext cx="5806840" cy="4330947"/>
          </a:xfrm>
        </p:spPr>
        <p:txBody>
          <a:bodyPr/>
          <a:lstStyle/>
          <a:p>
            <a:r>
              <a:rPr lang="nb-NO" sz="1600" dirty="0" err="1"/>
              <a:t>Gives</a:t>
            </a:r>
            <a:r>
              <a:rPr lang="nb-NO" sz="1600" dirty="0"/>
              <a:t> students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opportunity</a:t>
            </a:r>
            <a:r>
              <a:rPr lang="nb-NO" sz="1600" dirty="0"/>
              <a:t> to </a:t>
            </a:r>
            <a:r>
              <a:rPr lang="nb-NO" sz="1600" dirty="0" err="1"/>
              <a:t>influence</a:t>
            </a:r>
            <a:r>
              <a:rPr lang="nb-NO" sz="1600" dirty="0"/>
              <a:t> </a:t>
            </a:r>
            <a:r>
              <a:rPr lang="nb-NO" sz="1600" dirty="0" err="1"/>
              <a:t>their</a:t>
            </a:r>
            <a:r>
              <a:rPr lang="nb-NO" sz="1600" dirty="0"/>
              <a:t> </a:t>
            </a:r>
            <a:r>
              <a:rPr lang="nb-NO" sz="1600" dirty="0" err="1"/>
              <a:t>own</a:t>
            </a:r>
            <a:r>
              <a:rPr lang="nb-NO" sz="1600" dirty="0"/>
              <a:t> </a:t>
            </a:r>
            <a:r>
              <a:rPr lang="nb-NO" sz="1600" dirty="0" err="1"/>
              <a:t>study</a:t>
            </a:r>
            <a:r>
              <a:rPr lang="nb-NO" sz="1600" dirty="0"/>
              <a:t> </a:t>
            </a:r>
            <a:r>
              <a:rPr lang="nb-NO" sz="1600" dirty="0" err="1"/>
              <a:t>programme</a:t>
            </a:r>
            <a:endParaRPr lang="nb-NO" sz="1600" dirty="0"/>
          </a:p>
          <a:p>
            <a:r>
              <a:rPr lang="nb-NO" sz="1600" dirty="0"/>
              <a:t>Students </a:t>
            </a:r>
            <a:r>
              <a:rPr lang="nb-NO" sz="1600" dirty="0" err="1"/>
              <a:t>are</a:t>
            </a:r>
            <a:r>
              <a:rPr lang="nb-NO" sz="1600" dirty="0"/>
              <a:t> an </a:t>
            </a:r>
            <a:r>
              <a:rPr lang="nb-NO" sz="1600" dirty="0" err="1"/>
              <a:t>important</a:t>
            </a:r>
            <a:r>
              <a:rPr lang="nb-NO" sz="1600" dirty="0"/>
              <a:t> </a:t>
            </a:r>
            <a:r>
              <a:rPr lang="nb-NO" sz="1600" dirty="0" err="1"/>
              <a:t>voice</a:t>
            </a:r>
            <a:r>
              <a:rPr lang="nb-NO" sz="1600" dirty="0"/>
              <a:t> in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ongoing</a:t>
            </a:r>
            <a:r>
              <a:rPr lang="nb-NO" sz="1600" dirty="0"/>
              <a:t> </a:t>
            </a:r>
            <a:r>
              <a:rPr lang="nb-NO" sz="1600" dirty="0" err="1"/>
              <a:t>work</a:t>
            </a:r>
            <a:r>
              <a:rPr lang="nb-NO" sz="1600" dirty="0"/>
              <a:t> to </a:t>
            </a:r>
            <a:r>
              <a:rPr lang="nb-NO" sz="1600" dirty="0" err="1"/>
              <a:t>improve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quality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higher</a:t>
            </a:r>
            <a:r>
              <a:rPr lang="nb-NO" sz="1600" dirty="0"/>
              <a:t> </a:t>
            </a:r>
            <a:r>
              <a:rPr lang="nb-NO" sz="1600" dirty="0" err="1"/>
              <a:t>education</a:t>
            </a:r>
            <a:r>
              <a:rPr lang="nb-NO" sz="1600" dirty="0"/>
              <a:t> </a:t>
            </a:r>
          </a:p>
          <a:p>
            <a:r>
              <a:rPr lang="nb-NO" sz="1600" dirty="0" err="1"/>
              <a:t>Gives</a:t>
            </a:r>
            <a:r>
              <a:rPr lang="nb-NO" sz="1600" dirty="0"/>
              <a:t> </a:t>
            </a:r>
            <a:r>
              <a:rPr lang="nb-NO" sz="1600" dirty="0" err="1"/>
              <a:t>information</a:t>
            </a:r>
            <a:r>
              <a:rPr lang="nb-NO" sz="1600" dirty="0"/>
              <a:t> to </a:t>
            </a:r>
            <a:r>
              <a:rPr lang="nb-NO" sz="1600" dirty="0" err="1"/>
              <a:t>universities</a:t>
            </a:r>
            <a:r>
              <a:rPr lang="nb-NO" sz="1600" dirty="0"/>
              <a:t> and </a:t>
            </a:r>
            <a:r>
              <a:rPr lang="nb-NO" sz="1600" dirty="0" err="1"/>
              <a:t>university</a:t>
            </a:r>
            <a:r>
              <a:rPr lang="nb-NO" sz="1600" dirty="0"/>
              <a:t> colleges, </a:t>
            </a:r>
            <a:r>
              <a:rPr lang="nb-NO" sz="1600" dirty="0" err="1"/>
              <a:t>helping</a:t>
            </a:r>
            <a:r>
              <a:rPr lang="nb-NO" sz="1600" dirty="0"/>
              <a:t> </a:t>
            </a:r>
            <a:r>
              <a:rPr lang="nb-NO" sz="1600" dirty="0" err="1"/>
              <a:t>them</a:t>
            </a:r>
            <a:r>
              <a:rPr lang="nb-NO" sz="1600" dirty="0"/>
              <a:t> to </a:t>
            </a:r>
            <a:r>
              <a:rPr lang="nb-NO" sz="1600" dirty="0" err="1"/>
              <a:t>improve</a:t>
            </a:r>
            <a:r>
              <a:rPr lang="nb-NO" sz="1600" dirty="0"/>
              <a:t> </a:t>
            </a:r>
            <a:endParaRPr lang="nb-NO" sz="1600" dirty="0">
              <a:solidFill>
                <a:srgbClr val="FF0000"/>
              </a:solidFill>
            </a:endParaRPr>
          </a:p>
          <a:p>
            <a:r>
              <a:rPr lang="nb-NO" sz="1600" dirty="0" err="1"/>
              <a:t>Gives</a:t>
            </a:r>
            <a:r>
              <a:rPr lang="nb-NO" sz="1600" dirty="0"/>
              <a:t> </a:t>
            </a:r>
            <a:r>
              <a:rPr lang="nb-NO" sz="1600" dirty="0" err="1"/>
              <a:t>society</a:t>
            </a:r>
            <a:r>
              <a:rPr lang="nb-NO" sz="1600" dirty="0"/>
              <a:t> at </a:t>
            </a:r>
            <a:r>
              <a:rPr lang="nb-NO" sz="1600" dirty="0" err="1"/>
              <a:t>large</a:t>
            </a:r>
            <a:r>
              <a:rPr lang="nb-NO" sz="1600" dirty="0"/>
              <a:t> </a:t>
            </a:r>
            <a:r>
              <a:rPr lang="nb-NO" sz="1600" dirty="0" err="1"/>
              <a:t>knowledge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state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higher</a:t>
            </a:r>
            <a:r>
              <a:rPr lang="nb-NO" sz="1600" dirty="0"/>
              <a:t> </a:t>
            </a:r>
            <a:r>
              <a:rPr lang="nb-NO" sz="1600" dirty="0" err="1"/>
              <a:t>education</a:t>
            </a:r>
            <a:endParaRPr lang="en-US" sz="1600" dirty="0"/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20B34E1A-B9CA-9189-EE4B-1C8D1631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6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A23564-4BEB-3E60-1453-6B7E0487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3" y="1318339"/>
            <a:ext cx="3899817" cy="4330947"/>
          </a:xfrm>
        </p:spPr>
        <p:txBody>
          <a:bodyPr/>
          <a:lstStyle/>
          <a:p>
            <a:r>
              <a:rPr lang="en-US" dirty="0"/>
              <a:t>A high response rate is important!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2A0921-0AC8-3492-4C7C-87510F3FD9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600" dirty="0"/>
              <a:t>Ensuring that your study </a:t>
            </a:r>
            <a:r>
              <a:rPr lang="en-US" sz="1600" dirty="0" err="1"/>
              <a:t>programme</a:t>
            </a:r>
            <a:r>
              <a:rPr lang="en-US" sz="1600" dirty="0"/>
              <a:t> is shown with data in the web portal</a:t>
            </a:r>
          </a:p>
          <a:p>
            <a:r>
              <a:rPr lang="en-US" sz="1600" dirty="0"/>
              <a:t>Giving universities and university colleges correct information about the quality of higher education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Your voice is important – use it! </a:t>
            </a:r>
            <a:endParaRPr lang="nb-NO" sz="1600" dirty="0"/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CCB21EF4-D3E2-ACF4-DACE-95F159FB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2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23B860-60F1-027C-79F2-B888A170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3" y="1318339"/>
            <a:ext cx="4040201" cy="4330947"/>
          </a:xfrm>
        </p:spPr>
        <p:txBody>
          <a:bodyPr/>
          <a:lstStyle/>
          <a:p>
            <a:r>
              <a:rPr lang="en-US" dirty="0"/>
              <a:t>Tips for increasing the response rate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DA15DB-BD39-BEB6-EC85-018D07762D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5087" y="1318340"/>
            <a:ext cx="6162889" cy="4330947"/>
          </a:xfrm>
        </p:spPr>
        <p:txBody>
          <a:bodyPr vert="horz" lIns="0" tIns="0" rIns="0" bIns="0" rtlCol="0" anchor="t">
            <a:noAutofit/>
          </a:bodyPr>
          <a:lstStyle/>
          <a:p>
            <a:pPr marL="171450" indent="-171450"/>
            <a:r>
              <a:rPr lang="nb-NO" sz="1600" dirty="0" err="1"/>
              <a:t>Inform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students </a:t>
            </a:r>
            <a:r>
              <a:rPr lang="nb-NO" sz="1600" dirty="0" err="1"/>
              <a:t>about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survey during </a:t>
            </a:r>
            <a:r>
              <a:rPr lang="nb-NO" sz="1600" dirty="0" err="1"/>
              <a:t>lectures</a:t>
            </a:r>
            <a:r>
              <a:rPr lang="nb-NO" sz="1600" dirty="0"/>
              <a:t>! </a:t>
            </a:r>
            <a:endParaRPr lang="en-US"/>
          </a:p>
          <a:p>
            <a:pPr marL="171450" indent="-171450"/>
            <a:r>
              <a:rPr lang="nb-NO" sz="1600" dirty="0"/>
              <a:t>Close </a:t>
            </a:r>
            <a:r>
              <a:rPr lang="nb-NO" sz="1600" dirty="0" err="1"/>
              <a:t>cooperation</a:t>
            </a:r>
            <a:r>
              <a:rPr lang="nb-NO" sz="1600" dirty="0"/>
              <a:t> </a:t>
            </a:r>
            <a:r>
              <a:rPr lang="nb-NO" sz="1600" dirty="0" err="1"/>
              <a:t>between</a:t>
            </a:r>
            <a:r>
              <a:rPr lang="nb-NO" sz="1600" dirty="0"/>
              <a:t> student representatives and staff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spreading</a:t>
            </a:r>
            <a:r>
              <a:rPr lang="nb-NO" sz="1600" dirty="0"/>
              <a:t> </a:t>
            </a:r>
            <a:r>
              <a:rPr lang="nb-NO" sz="1600" dirty="0" err="1"/>
              <a:t>information</a:t>
            </a:r>
            <a:r>
              <a:rPr lang="nb-NO" sz="1600" dirty="0"/>
              <a:t> </a:t>
            </a:r>
            <a:r>
              <a:rPr lang="nb-NO" sz="1600" dirty="0" err="1"/>
              <a:t>increases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response</a:t>
            </a:r>
            <a:r>
              <a:rPr lang="nb-NO" sz="1600" dirty="0"/>
              <a:t> rate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dirty="0" err="1"/>
              <a:t>Spread</a:t>
            </a:r>
            <a:r>
              <a:rPr lang="nb-NO" sz="1600" dirty="0"/>
              <a:t> </a:t>
            </a:r>
            <a:r>
              <a:rPr lang="nb-NO" sz="1600" dirty="0" err="1"/>
              <a:t>information</a:t>
            </a:r>
            <a:r>
              <a:rPr lang="nb-NO" sz="1600" dirty="0"/>
              <a:t> via </a:t>
            </a:r>
            <a:r>
              <a:rPr lang="nb-NO" sz="1600" dirty="0" err="1"/>
              <a:t>internal</a:t>
            </a:r>
            <a:r>
              <a:rPr lang="nb-NO" sz="1600" dirty="0"/>
              <a:t> </a:t>
            </a:r>
            <a:r>
              <a:rPr lang="nb-NO" sz="1600" dirty="0" err="1"/>
              <a:t>information</a:t>
            </a:r>
            <a:r>
              <a:rPr lang="nb-NO" sz="1600" dirty="0"/>
              <a:t> </a:t>
            </a:r>
            <a:r>
              <a:rPr lang="nb-NO" sz="1600" dirty="0" err="1"/>
              <a:t>channels</a:t>
            </a:r>
            <a:r>
              <a:rPr lang="nb-NO" sz="1600" dirty="0"/>
              <a:t> and </a:t>
            </a:r>
            <a:r>
              <a:rPr lang="nb-NO" sz="1600" dirty="0" err="1"/>
              <a:t>notice</a:t>
            </a:r>
            <a:r>
              <a:rPr lang="nb-NO" sz="1600" dirty="0"/>
              <a:t> </a:t>
            </a:r>
            <a:r>
              <a:rPr lang="nb-NO" sz="1600" dirty="0" err="1"/>
              <a:t>boards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dirty="0"/>
              <a:t>All </a:t>
            </a:r>
            <a:r>
              <a:rPr lang="nb-NO" sz="1600" dirty="0" err="1"/>
              <a:t>who</a:t>
            </a:r>
            <a:r>
              <a:rPr lang="nb-NO" sz="1600" dirty="0"/>
              <a:t> </a:t>
            </a:r>
            <a:r>
              <a:rPr lang="nb-NO" sz="1600" dirty="0" err="1"/>
              <a:t>respond</a:t>
            </a:r>
            <a:r>
              <a:rPr lang="nb-NO" sz="1600" dirty="0"/>
              <a:t> to </a:t>
            </a:r>
            <a:r>
              <a:rPr lang="nb-NO" sz="1600" dirty="0" err="1"/>
              <a:t>the</a:t>
            </a:r>
            <a:r>
              <a:rPr lang="nb-NO" sz="1600" dirty="0"/>
              <a:t> survey </a:t>
            </a:r>
            <a:r>
              <a:rPr lang="nb-NO" sz="1600" dirty="0" err="1"/>
              <a:t>may</a:t>
            </a:r>
            <a:r>
              <a:rPr lang="nb-NO" sz="1600" dirty="0"/>
              <a:t> </a:t>
            </a:r>
            <a:r>
              <a:rPr lang="nb-NO" sz="1600" dirty="0" err="1"/>
              <a:t>win</a:t>
            </a:r>
            <a:r>
              <a:rPr lang="nb-NO" sz="1600" dirty="0"/>
              <a:t> </a:t>
            </a:r>
            <a:r>
              <a:rPr lang="nb-NO" sz="1600" dirty="0" err="1"/>
              <a:t>one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5 or 15 gift </a:t>
            </a:r>
            <a:r>
              <a:rPr lang="nb-NO" sz="1600" dirty="0" err="1"/>
              <a:t>certificates</a:t>
            </a:r>
            <a:r>
              <a:rPr lang="nb-NO" sz="1600" dirty="0"/>
              <a:t> </a:t>
            </a:r>
            <a:r>
              <a:rPr lang="nb-NO" sz="1600" dirty="0" err="1"/>
              <a:t>valued</a:t>
            </a:r>
            <a:r>
              <a:rPr lang="nb-NO" sz="1600" dirty="0"/>
              <a:t> at NOK 5000 and 1000, </a:t>
            </a:r>
            <a:r>
              <a:rPr lang="nb-NO" sz="1600" dirty="0" err="1"/>
              <a:t>respectively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err="1"/>
              <a:t>Create</a:t>
            </a:r>
            <a:r>
              <a:rPr lang="nb-NO" sz="1600" dirty="0"/>
              <a:t> a </a:t>
            </a:r>
            <a:r>
              <a:rPr lang="nb-NO" sz="1600" err="1"/>
              <a:t>competitive</a:t>
            </a:r>
            <a:r>
              <a:rPr lang="nb-NO" sz="1600" dirty="0"/>
              <a:t> </a:t>
            </a:r>
            <a:r>
              <a:rPr lang="nb-NO" sz="1600" err="1"/>
              <a:t>environment</a:t>
            </a:r>
            <a:r>
              <a:rPr lang="nb-NO" sz="1600" dirty="0"/>
              <a:t> at </a:t>
            </a:r>
            <a:r>
              <a:rPr lang="nb-NO" sz="1600" err="1"/>
              <a:t>the</a:t>
            </a:r>
            <a:r>
              <a:rPr lang="nb-NO" sz="1600" dirty="0"/>
              <a:t> </a:t>
            </a:r>
            <a:r>
              <a:rPr lang="nb-NO" sz="1600" err="1"/>
              <a:t>institution</a:t>
            </a:r>
            <a:r>
              <a:rPr lang="nb-NO" sz="1600" dirty="0"/>
              <a:t>!</a:t>
            </a:r>
            <a:endParaRPr lang="nb-NO" sz="1600" dirty="0">
              <a:cs typeface="Poppins"/>
            </a:endParaRPr>
          </a:p>
          <a:p>
            <a:pPr marL="685800" lvl="1" indent="-228600">
              <a:buFont typeface="Courier New" panose="020B0604020202020204" pitchFamily="34" charset="0"/>
              <a:buChar char="o"/>
            </a:pPr>
            <a:r>
              <a:rPr lang="nb-NO" sz="1600" dirty="0" err="1">
                <a:cs typeface="Poppins"/>
              </a:rPr>
              <a:t>Cake</a:t>
            </a:r>
            <a:r>
              <a:rPr lang="nb-NO" sz="1600" dirty="0">
                <a:cs typeface="Poppins"/>
              </a:rPr>
              <a:t> to </a:t>
            </a:r>
            <a:r>
              <a:rPr lang="nb-NO" sz="1600" dirty="0" err="1">
                <a:cs typeface="Poppins"/>
              </a:rPr>
              <a:t>those</a:t>
            </a:r>
            <a:r>
              <a:rPr lang="nb-NO" sz="1600" dirty="0">
                <a:cs typeface="Poppins"/>
              </a:rPr>
              <a:t> </a:t>
            </a:r>
            <a:r>
              <a:rPr lang="nb-NO" sz="1600" dirty="0" err="1">
                <a:cs typeface="Poppins"/>
              </a:rPr>
              <a:t>programmes</a:t>
            </a:r>
            <a:r>
              <a:rPr lang="nb-NO" sz="1600" dirty="0">
                <a:cs typeface="Poppins"/>
              </a:rPr>
              <a:t>/</a:t>
            </a:r>
            <a:r>
              <a:rPr lang="nb-NO" sz="1600" dirty="0" err="1">
                <a:cs typeface="Poppins"/>
              </a:rPr>
              <a:t>departments</a:t>
            </a:r>
            <a:r>
              <a:rPr lang="nb-NO" sz="1600" dirty="0">
                <a:cs typeface="Poppins"/>
              </a:rPr>
              <a:t> </a:t>
            </a:r>
            <a:r>
              <a:rPr lang="nb-NO" sz="1600" dirty="0" err="1">
                <a:cs typeface="Poppins"/>
              </a:rPr>
              <a:t>with</a:t>
            </a:r>
            <a:r>
              <a:rPr lang="nb-NO" sz="1600" dirty="0">
                <a:cs typeface="Poppins"/>
              </a:rPr>
              <a:t> </a:t>
            </a:r>
            <a:r>
              <a:rPr lang="nb-NO" sz="1600" dirty="0" err="1">
                <a:cs typeface="Poppins"/>
              </a:rPr>
              <a:t>the</a:t>
            </a:r>
            <a:r>
              <a:rPr lang="nb-NO" sz="1600" dirty="0">
                <a:cs typeface="Poppins"/>
              </a:rPr>
              <a:t> </a:t>
            </a:r>
            <a:r>
              <a:rPr lang="nb-NO" sz="1600" dirty="0" err="1">
                <a:cs typeface="Poppins"/>
              </a:rPr>
              <a:t>highest</a:t>
            </a:r>
            <a:r>
              <a:rPr lang="nb-NO" sz="1600" dirty="0">
                <a:cs typeface="Poppins"/>
              </a:rPr>
              <a:t> </a:t>
            </a:r>
            <a:r>
              <a:rPr lang="nb-NO" sz="1600" dirty="0" err="1">
                <a:cs typeface="Poppins"/>
              </a:rPr>
              <a:t>response</a:t>
            </a:r>
            <a:r>
              <a:rPr lang="nb-NO" sz="1600" dirty="0">
                <a:cs typeface="Poppins"/>
              </a:rPr>
              <a:t> rate?</a:t>
            </a:r>
          </a:p>
          <a:p>
            <a:pPr marL="171450" indent="-171450"/>
            <a:endParaRPr lang="nb-NO" sz="1600" dirty="0">
              <a:cs typeface="Poppins"/>
            </a:endParaRP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D638D84D-A393-2E6E-D34D-80E61E179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6BE5C46-58AC-9823-D74D-BF97521F6349}"/>
              </a:ext>
            </a:extLst>
          </p:cNvPr>
          <p:cNvSpPr/>
          <p:nvPr/>
        </p:nvSpPr>
        <p:spPr>
          <a:xfrm>
            <a:off x="0" y="6003235"/>
            <a:ext cx="3170583" cy="854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677F3E4-3D33-5585-912A-DDA485E8A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" y="0"/>
            <a:ext cx="12190934" cy="68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0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171B4E"/>
      </a:dk2>
      <a:lt2>
        <a:srgbClr val="A2A4A5"/>
      </a:lt2>
      <a:accent1>
        <a:srgbClr val="E72F72"/>
      </a:accent1>
      <a:accent2>
        <a:srgbClr val="0025A0"/>
      </a:accent2>
      <a:accent3>
        <a:srgbClr val="EA591D"/>
      </a:accent3>
      <a:accent4>
        <a:srgbClr val="630879"/>
      </a:accent4>
      <a:accent5>
        <a:srgbClr val="FF8C43"/>
      </a:accent5>
      <a:accent6>
        <a:srgbClr val="A80037"/>
      </a:accent6>
      <a:hlink>
        <a:srgbClr val="0563C1"/>
      </a:hlink>
      <a:folHlink>
        <a:srgbClr val="954F72"/>
      </a:folHlink>
    </a:clrScheme>
    <a:fontScheme name="Custom 185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kdir_PPTmal (2)" id="{A2386AF0-1417-449D-9C68-F121F03B123F}" vid="{5CC77926-A5A4-41B6-9DBF-A66DD50051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348BFD021724488FDCB7305C649051" ma:contentTypeVersion="4" ma:contentTypeDescription="Create a new document." ma:contentTypeScope="" ma:versionID="c4190a7c30ef9b6c7df2e4cd15e80fbe">
  <xsd:schema xmlns:xsd="http://www.w3.org/2001/XMLSchema" xmlns:xs="http://www.w3.org/2001/XMLSchema" xmlns:p="http://schemas.microsoft.com/office/2006/metadata/properties" xmlns:ns2="c4cbc670-a92b-46c1-8214-8e878f1d3f20" targetNamespace="http://schemas.microsoft.com/office/2006/metadata/properties" ma:root="true" ma:fieldsID="73a5d90f73db98ab01e5fc9e85be2f8d" ns2:_="">
    <xsd:import namespace="c4cbc670-a92b-46c1-8214-8e878f1d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bc670-a92b-46c1-8214-8e878f1d3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DE3234-4590-4316-B8AA-FB4AA9937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cbc670-a92b-46c1-8214-8e878f1d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ED690D-3141-4AA0-A733-B72A92DBE7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C4FFEC-4AC9-4BC4-A62C-6ACEF00C02A9}">
  <ds:schemaRefs>
    <ds:schemaRef ds:uri="http://www.w3.org/XML/1998/namespace"/>
    <ds:schemaRef ds:uri="http://schemas.microsoft.com/office/2006/metadata/properties"/>
    <ds:schemaRef ds:uri="http://purl.org/dc/elements/1.1/"/>
    <ds:schemaRef ds:uri="c4cbc670-a92b-46c1-8214-8e878f1d3f20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HK-dir PowerPoint-mal (blank mal)</Template>
  <TotalTime>7</TotalTime>
  <Words>398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Office-tema</vt:lpstr>
      <vt:lpstr>Studiebarometeret:  Share your opinion on your study program! </vt:lpstr>
      <vt:lpstr>PowerPoint Presentation</vt:lpstr>
      <vt:lpstr>The Student Survey (Studiebarometeret)</vt:lpstr>
      <vt:lpstr>We want to know what students think about:</vt:lpstr>
      <vt:lpstr>How do you answer the survey?</vt:lpstr>
      <vt:lpstr>Why Studiebarometeret?</vt:lpstr>
      <vt:lpstr>A high response rate is important!</vt:lpstr>
      <vt:lpstr>Tips for increasing the response rate</vt:lpstr>
      <vt:lpstr>PowerPoint Presentation</vt:lpstr>
      <vt:lpstr>More information?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Pia Elisabeth Ianke</dc:creator>
  <cp:lastModifiedBy>Anne Katrine Rognerud</cp:lastModifiedBy>
  <cp:revision>10</cp:revision>
  <dcterms:created xsi:type="dcterms:W3CDTF">2025-09-26T14:02:54Z</dcterms:created>
  <dcterms:modified xsi:type="dcterms:W3CDTF">2025-09-30T07:54:51Z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0x01010062348BFD021724488FDCB7305C649051</vt:lpwstr>
  </property>
  <property fmtid="{D5CDD505-2E9C-101B-9397-08002B2CF9AE}" pid="3" name="MSIP_Label_e96e116a-ae70-4e3d-be7e-d31ac0727b31_Enabled">
    <vt:lpwstr>true</vt:lpwstr>
  </property>
  <property fmtid="{D5CDD505-2E9C-101B-9397-08002B2CF9AE}" pid="4" name="MSIP_Label_e96e116a-ae70-4e3d-be7e-d31ac0727b31_SetDate">
    <vt:lpwstr>2021-06-28T17:00:56Z</vt:lpwstr>
  </property>
  <property fmtid="{D5CDD505-2E9C-101B-9397-08002B2CF9AE}" pid="5" name="MSIP_Label_e96e116a-ae70-4e3d-be7e-d31ac0727b31_Method">
    <vt:lpwstr>Privileged</vt:lpwstr>
  </property>
  <property fmtid="{D5CDD505-2E9C-101B-9397-08002B2CF9AE}" pid="6" name="MSIP_Label_e96e116a-ae70-4e3d-be7e-d31ac0727b31_Name">
    <vt:lpwstr>Åpen</vt:lpwstr>
  </property>
  <property fmtid="{D5CDD505-2E9C-101B-9397-08002B2CF9AE}" pid="7" name="MSIP_Label_e96e116a-ae70-4e3d-be7e-d31ac0727b31_SiteId">
    <vt:lpwstr>e21a9bd2-dcf8-44df-83fa-aa16c3e0af23</vt:lpwstr>
  </property>
  <property fmtid="{D5CDD505-2E9C-101B-9397-08002B2CF9AE}" pid="8" name="MSIP_Label_e96e116a-ae70-4e3d-be7e-d31ac0727b31_ActionId">
    <vt:lpwstr>18ece5d3-d9b8-4867-a5a7-aba96a43a3a7</vt:lpwstr>
  </property>
  <property fmtid="{D5CDD505-2E9C-101B-9397-08002B2CF9AE}" pid="9" name="MSIP_Label_e96e116a-ae70-4e3d-be7e-d31ac0727b31_ContentBits">
    <vt:lpwstr>0</vt:lpwstr>
  </property>
  <property fmtid="{D5CDD505-2E9C-101B-9397-08002B2CF9AE}" pid="10" name="MSIP_Label_4012811f-b717-4099-a412-3cacd3519ab9_Enabled">
    <vt:lpwstr>true</vt:lpwstr>
  </property>
  <property fmtid="{D5CDD505-2E9C-101B-9397-08002B2CF9AE}" pid="11" name="MSIP_Label_4012811f-b717-4099-a412-3cacd3519ab9_SetDate">
    <vt:lpwstr>2025-09-26T14:13:10Z</vt:lpwstr>
  </property>
  <property fmtid="{D5CDD505-2E9C-101B-9397-08002B2CF9AE}" pid="12" name="MSIP_Label_4012811f-b717-4099-a412-3cacd3519ab9_Method">
    <vt:lpwstr>Privileged</vt:lpwstr>
  </property>
  <property fmtid="{D5CDD505-2E9C-101B-9397-08002B2CF9AE}" pid="13" name="MSIP_Label_4012811f-b717-4099-a412-3cacd3519ab9_Name">
    <vt:lpwstr>Åpen</vt:lpwstr>
  </property>
  <property fmtid="{D5CDD505-2E9C-101B-9397-08002B2CF9AE}" pid="14" name="MSIP_Label_4012811f-b717-4099-a412-3cacd3519ab9_SiteId">
    <vt:lpwstr>1ec46890-73f8-4a2a-9b2c-9a6611f1c922</vt:lpwstr>
  </property>
  <property fmtid="{D5CDD505-2E9C-101B-9397-08002B2CF9AE}" pid="15" name="MSIP_Label_4012811f-b717-4099-a412-3cacd3519ab9_ActionId">
    <vt:lpwstr>5b6e30a2-27b1-44be-b6eb-5926cab9d974</vt:lpwstr>
  </property>
  <property fmtid="{D5CDD505-2E9C-101B-9397-08002B2CF9AE}" pid="16" name="MSIP_Label_4012811f-b717-4099-a412-3cacd3519ab9_ContentBits">
    <vt:lpwstr>0</vt:lpwstr>
  </property>
  <property fmtid="{D5CDD505-2E9C-101B-9397-08002B2CF9AE}" pid="17" name="MSIP_Label_4012811f-b717-4099-a412-3cacd3519ab9_Tag">
    <vt:lpwstr>10, 0, 1, 1</vt:lpwstr>
  </property>
</Properties>
</file>