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80" r:id="rId4"/>
  </p:sldMasterIdLst>
  <p:notesMasterIdLst>
    <p:notesMasterId r:id="rId14"/>
  </p:notesMasterIdLst>
  <p:handoutMasterIdLst>
    <p:handoutMasterId r:id="rId15"/>
  </p:handoutMasterIdLst>
  <p:sldIdLst>
    <p:sldId id="266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7" r:id="rId13"/>
  </p:sldIdLst>
  <p:sldSz cx="12192000" cy="6858000"/>
  <p:notesSz cx="6858000" cy="9144000"/>
  <p:embeddedFontLst>
    <p:embeddedFont>
      <p:font typeface="Poppins" pitchFamily="2" charset="77"/>
      <p:regular r:id="rId16"/>
      <p:bold r:id="rId17"/>
      <p:italic r:id="rId18"/>
      <p:boldItalic r:id="rId19"/>
    </p:embeddedFont>
    <p:embeddedFont>
      <p:font typeface="Poppins Bold" pitchFamily="2" charset="77"/>
      <p:bold r:id="rId20"/>
      <p:italic r:id="rId21"/>
      <p:boldItalic r:id="rId22"/>
    </p:embeddedFont>
    <p:embeddedFont>
      <p:font typeface="Poppins Medium" pitchFamily="2" charset="77"/>
      <p:regular r:id="rId23"/>
      <p:italic r:id="rId24"/>
    </p:embeddedFont>
    <p:embeddedFont>
      <p:font typeface="Poppins SemiBold" pitchFamily="2" charset="77"/>
      <p:regular r:id="rId25"/>
      <p:bold r:id="rId26"/>
      <p:italic r:id="rId27"/>
      <p:boldItalic r:id="rId28"/>
    </p:embeddedFont>
  </p:embeddedFontLst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D9D9"/>
    <a:srgbClr val="FFFFFF"/>
    <a:srgbClr val="1D3461"/>
    <a:srgbClr val="F9952E"/>
    <a:srgbClr val="2545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4248771-CAE2-9DE5-4921-1B925471AB3E}" v="2" dt="2025-09-29T10:18:30.427"/>
    <p1510:client id="{B6E35776-8139-6A45-8AEB-6B25CA1CB6C0}" v="17" dt="2025-09-29T08:11:01.7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preferSingleView="1">
    <p:restoredLeft sz="18361" autoAdjust="0"/>
    <p:restoredTop sz="96357" autoAdjust="0"/>
  </p:normalViewPr>
  <p:slideViewPr>
    <p:cSldViewPr snapToGrid="0" snapToObjects="1">
      <p:cViewPr varScale="1">
        <p:scale>
          <a:sx n="129" d="100"/>
          <a:sy n="129" d="100"/>
        </p:scale>
        <p:origin x="1496" y="2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4" d="100"/>
          <a:sy n="84" d="100"/>
        </p:scale>
        <p:origin x="307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customXml" Target="../customXml/item3.xml"/><Relationship Id="rId21" Type="http://schemas.openxmlformats.org/officeDocument/2006/relationships/font" Target="fonts/font6.fntdata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9.fntdata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6.xml"/><Relationship Id="rId19" Type="http://schemas.openxmlformats.org/officeDocument/2006/relationships/font" Target="fonts/font4.fntdata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ia Elisabeth Ianke" userId="14edd47d-3919-4b80-8648-36fd05349207" providerId="ADAL" clId="{0A229869-5524-4020-BFB7-6BAFF8638E63}"/>
    <pc:docChg chg="custSel modSld">
      <pc:chgData name="Pia Elisabeth Ianke" userId="14edd47d-3919-4b80-8648-36fd05349207" providerId="ADAL" clId="{0A229869-5524-4020-BFB7-6BAFF8638E63}" dt="2025-09-26T14:48:04.396" v="4" actId="478"/>
      <pc:docMkLst>
        <pc:docMk/>
      </pc:docMkLst>
      <pc:sldChg chg="delSp mod">
        <pc:chgData name="Pia Elisabeth Ianke" userId="14edd47d-3919-4b80-8648-36fd05349207" providerId="ADAL" clId="{0A229869-5524-4020-BFB7-6BAFF8638E63}" dt="2025-09-26T14:47:21.588" v="0" actId="478"/>
        <pc:sldMkLst>
          <pc:docMk/>
          <pc:sldMk cId="10952005" sldId="259"/>
        </pc:sldMkLst>
      </pc:sldChg>
      <pc:sldChg chg="modSp mod">
        <pc:chgData name="Pia Elisabeth Ianke" userId="14edd47d-3919-4b80-8648-36fd05349207" providerId="ADAL" clId="{0A229869-5524-4020-BFB7-6BAFF8638E63}" dt="2025-09-26T14:47:48.476" v="3" actId="14100"/>
        <pc:sldMkLst>
          <pc:docMk/>
          <pc:sldMk cId="2447406002" sldId="261"/>
        </pc:sldMkLst>
        <pc:spChg chg="mod">
          <ac:chgData name="Pia Elisabeth Ianke" userId="14edd47d-3919-4b80-8648-36fd05349207" providerId="ADAL" clId="{0A229869-5524-4020-BFB7-6BAFF8638E63}" dt="2025-09-26T14:47:45.209" v="2" actId="14100"/>
          <ac:spMkLst>
            <pc:docMk/>
            <pc:sldMk cId="2447406002" sldId="261"/>
            <ac:spMk id="2" creationId="{C2945917-0B4B-C622-E97F-F1118434A6E8}"/>
          </ac:spMkLst>
        </pc:spChg>
        <pc:spChg chg="mod">
          <ac:chgData name="Pia Elisabeth Ianke" userId="14edd47d-3919-4b80-8648-36fd05349207" providerId="ADAL" clId="{0A229869-5524-4020-BFB7-6BAFF8638E63}" dt="2025-09-26T14:47:48.476" v="3" actId="14100"/>
          <ac:spMkLst>
            <pc:docMk/>
            <pc:sldMk cId="2447406002" sldId="261"/>
            <ac:spMk id="3" creationId="{2E54E23B-FF77-6285-B5FE-3D6642DBFFE9}"/>
          </ac:spMkLst>
        </pc:spChg>
      </pc:sldChg>
      <pc:sldChg chg="delSp mod">
        <pc:chgData name="Pia Elisabeth Ianke" userId="14edd47d-3919-4b80-8648-36fd05349207" providerId="ADAL" clId="{0A229869-5524-4020-BFB7-6BAFF8638E63}" dt="2025-09-26T14:48:04.396" v="4" actId="478"/>
        <pc:sldMkLst>
          <pc:docMk/>
          <pc:sldMk cId="420475020" sldId="265"/>
        </pc:sldMkLst>
      </pc:sldChg>
    </pc:docChg>
  </pc:docChgLst>
  <pc:docChgLst>
    <pc:chgData name="Anne Katrine Rognerud" userId="S::anne.katrine.rognerud@hkdir.no::5e4c213c-7e20-436c-a33f-8381984232c8" providerId="AD" clId="Web-{64248771-CAE2-9DE5-4921-1B925471AB3E}"/>
    <pc:docChg chg="modSld">
      <pc:chgData name="Anne Katrine Rognerud" userId="S::anne.katrine.rognerud@hkdir.no::5e4c213c-7e20-436c-a33f-8381984232c8" providerId="AD" clId="Web-{64248771-CAE2-9DE5-4921-1B925471AB3E}" dt="2025-09-29T10:18:30.427" v="1"/>
      <pc:docMkLst>
        <pc:docMk/>
      </pc:docMkLst>
      <pc:sldChg chg="addSp delSp">
        <pc:chgData name="Anne Katrine Rognerud" userId="S::anne.katrine.rognerud@hkdir.no::5e4c213c-7e20-436c-a33f-8381984232c8" providerId="AD" clId="Web-{64248771-CAE2-9DE5-4921-1B925471AB3E}" dt="2025-09-29T10:18:30.427" v="1"/>
        <pc:sldMkLst>
          <pc:docMk/>
          <pc:sldMk cId="10952005" sldId="259"/>
        </pc:sldMkLst>
        <pc:inkChg chg="add del">
          <ac:chgData name="Anne Katrine Rognerud" userId="S::anne.katrine.rognerud@hkdir.no::5e4c213c-7e20-436c-a33f-8381984232c8" providerId="AD" clId="Web-{64248771-CAE2-9DE5-4921-1B925471AB3E}" dt="2025-09-29T10:18:30.427" v="1"/>
          <ac:inkMkLst>
            <pc:docMk/>
            <pc:sldMk cId="10952005" sldId="259"/>
            <ac:inkMk id="2" creationId="{49C1838B-B3B9-CB80-4BC9-7142D4FAEFF5}"/>
          </ac:inkMkLst>
        </pc:inkChg>
      </pc:sldChg>
    </pc:docChg>
  </pc:docChgLst>
  <pc:docChgLst>
    <pc:chgData name="Anne Katrine Rognerud" userId="5e4c213c-7e20-436c-a33f-8381984232c8" providerId="ADAL" clId="{DFAE30C4-EC47-54CE-BF8E-F86984927A42}"/>
    <pc:docChg chg="undo custSel modSld">
      <pc:chgData name="Anne Katrine Rognerud" userId="5e4c213c-7e20-436c-a33f-8381984232c8" providerId="ADAL" clId="{DFAE30C4-EC47-54CE-BF8E-F86984927A42}" dt="2025-09-29T10:48:30.599" v="99" actId="1036"/>
      <pc:docMkLst>
        <pc:docMk/>
      </pc:docMkLst>
      <pc:sldChg chg="addSp delSp modSp mod">
        <pc:chgData name="Anne Katrine Rognerud" userId="5e4c213c-7e20-436c-a33f-8381984232c8" providerId="ADAL" clId="{DFAE30C4-EC47-54CE-BF8E-F86984927A42}" dt="2025-09-29T10:18:54.322" v="97" actId="1076"/>
        <pc:sldMkLst>
          <pc:docMk/>
          <pc:sldMk cId="10952005" sldId="259"/>
        </pc:sldMkLst>
        <pc:spChg chg="del">
          <ac:chgData name="Anne Katrine Rognerud" userId="5e4c213c-7e20-436c-a33f-8381984232c8" providerId="ADAL" clId="{DFAE30C4-EC47-54CE-BF8E-F86984927A42}" dt="2025-09-29T07:59:46.919" v="45" actId="478"/>
          <ac:spMkLst>
            <pc:docMk/>
            <pc:sldMk cId="10952005" sldId="259"/>
            <ac:spMk id="3" creationId="{EDA20128-EE64-E1B7-39CD-C1EE42185D91}"/>
          </ac:spMkLst>
        </pc:spChg>
        <pc:spChg chg="add mod">
          <ac:chgData name="Anne Katrine Rognerud" userId="5e4c213c-7e20-436c-a33f-8381984232c8" providerId="ADAL" clId="{DFAE30C4-EC47-54CE-BF8E-F86984927A42}" dt="2025-09-29T10:18:54.322" v="97" actId="1076"/>
          <ac:spMkLst>
            <pc:docMk/>
            <pc:sldMk cId="10952005" sldId="259"/>
            <ac:spMk id="5" creationId="{5B4803B2-84E7-B54E-B683-B75BA6ACF328}"/>
          </ac:spMkLst>
        </pc:spChg>
        <pc:spChg chg="add del mod">
          <ac:chgData name="Anne Katrine Rognerud" userId="5e4c213c-7e20-436c-a33f-8381984232c8" providerId="ADAL" clId="{DFAE30C4-EC47-54CE-BF8E-F86984927A42}" dt="2025-09-29T07:59:49.893" v="46" actId="478"/>
          <ac:spMkLst>
            <pc:docMk/>
            <pc:sldMk cId="10952005" sldId="259"/>
            <ac:spMk id="7" creationId="{F7695FFE-C300-E333-7582-9CFD28C2197E}"/>
          </ac:spMkLst>
        </pc:spChg>
        <pc:picChg chg="add mod">
          <ac:chgData name="Anne Katrine Rognerud" userId="5e4c213c-7e20-436c-a33f-8381984232c8" providerId="ADAL" clId="{DFAE30C4-EC47-54CE-BF8E-F86984927A42}" dt="2025-09-29T10:18:54.322" v="97" actId="1076"/>
          <ac:picMkLst>
            <pc:docMk/>
            <pc:sldMk cId="10952005" sldId="259"/>
            <ac:picMk id="4" creationId="{F8001A26-327E-1613-0089-D2277328D300}"/>
          </ac:picMkLst>
        </pc:picChg>
      </pc:sldChg>
      <pc:sldChg chg="addSp modSp mod">
        <pc:chgData name="Anne Katrine Rognerud" userId="5e4c213c-7e20-436c-a33f-8381984232c8" providerId="ADAL" clId="{DFAE30C4-EC47-54CE-BF8E-F86984927A42}" dt="2025-09-29T08:10:27.468" v="90" actId="1038"/>
        <pc:sldMkLst>
          <pc:docMk/>
          <pc:sldMk cId="3638642280" sldId="260"/>
        </pc:sldMkLst>
        <pc:spChg chg="mod">
          <ac:chgData name="Anne Katrine Rognerud" userId="5e4c213c-7e20-436c-a33f-8381984232c8" providerId="ADAL" clId="{DFAE30C4-EC47-54CE-BF8E-F86984927A42}" dt="2025-09-29T08:00:17.349" v="48" actId="255"/>
          <ac:spMkLst>
            <pc:docMk/>
            <pc:sldMk cId="3638642280" sldId="260"/>
            <ac:spMk id="3" creationId="{E1FB0746-9E01-D0BD-0374-1F51CF1183BD}"/>
          </ac:spMkLst>
        </pc:spChg>
        <pc:picChg chg="add mod">
          <ac:chgData name="Anne Katrine Rognerud" userId="5e4c213c-7e20-436c-a33f-8381984232c8" providerId="ADAL" clId="{DFAE30C4-EC47-54CE-BF8E-F86984927A42}" dt="2025-09-29T08:10:27.468" v="90" actId="1038"/>
          <ac:picMkLst>
            <pc:docMk/>
            <pc:sldMk cId="3638642280" sldId="260"/>
            <ac:picMk id="4" creationId="{B508CBD7-6E63-789B-2380-C217CDD3D04A}"/>
          </ac:picMkLst>
        </pc:picChg>
      </pc:sldChg>
      <pc:sldChg chg="addSp modSp mod">
        <pc:chgData name="Anne Katrine Rognerud" userId="5e4c213c-7e20-436c-a33f-8381984232c8" providerId="ADAL" clId="{DFAE30C4-EC47-54CE-BF8E-F86984927A42}" dt="2025-09-29T08:10:36.957" v="91"/>
        <pc:sldMkLst>
          <pc:docMk/>
          <pc:sldMk cId="2447406002" sldId="261"/>
        </pc:sldMkLst>
        <pc:spChg chg="mod">
          <ac:chgData name="Anne Katrine Rognerud" userId="5e4c213c-7e20-436c-a33f-8381984232c8" providerId="ADAL" clId="{DFAE30C4-EC47-54CE-BF8E-F86984927A42}" dt="2025-09-29T08:00:31.948" v="49" actId="255"/>
          <ac:spMkLst>
            <pc:docMk/>
            <pc:sldMk cId="2447406002" sldId="261"/>
            <ac:spMk id="3" creationId="{2E54E23B-FF77-6285-B5FE-3D6642DBFFE9}"/>
          </ac:spMkLst>
        </pc:spChg>
        <pc:picChg chg="add mod">
          <ac:chgData name="Anne Katrine Rognerud" userId="5e4c213c-7e20-436c-a33f-8381984232c8" providerId="ADAL" clId="{DFAE30C4-EC47-54CE-BF8E-F86984927A42}" dt="2025-09-29T08:10:36.957" v="91"/>
          <ac:picMkLst>
            <pc:docMk/>
            <pc:sldMk cId="2447406002" sldId="261"/>
            <ac:picMk id="4" creationId="{8843937C-BF36-67FE-8CB1-7CD1A3D9D938}"/>
          </ac:picMkLst>
        </pc:picChg>
      </pc:sldChg>
      <pc:sldChg chg="addSp modSp mod">
        <pc:chgData name="Anne Katrine Rognerud" userId="5e4c213c-7e20-436c-a33f-8381984232c8" providerId="ADAL" clId="{DFAE30C4-EC47-54CE-BF8E-F86984927A42}" dt="2025-09-29T08:10:41.744" v="92"/>
        <pc:sldMkLst>
          <pc:docMk/>
          <pc:sldMk cId="2305963737" sldId="262"/>
        </pc:sldMkLst>
        <pc:spChg chg="mod">
          <ac:chgData name="Anne Katrine Rognerud" userId="5e4c213c-7e20-436c-a33f-8381984232c8" providerId="ADAL" clId="{DFAE30C4-EC47-54CE-BF8E-F86984927A42}" dt="2025-09-29T08:00:48.173" v="51" actId="255"/>
          <ac:spMkLst>
            <pc:docMk/>
            <pc:sldMk cId="2305963737" sldId="262"/>
            <ac:spMk id="3" creationId="{9C1E3E64-1E96-7607-379A-1838C7D5591E}"/>
          </ac:spMkLst>
        </pc:spChg>
        <pc:picChg chg="add mod">
          <ac:chgData name="Anne Katrine Rognerud" userId="5e4c213c-7e20-436c-a33f-8381984232c8" providerId="ADAL" clId="{DFAE30C4-EC47-54CE-BF8E-F86984927A42}" dt="2025-09-29T08:10:41.744" v="92"/>
          <ac:picMkLst>
            <pc:docMk/>
            <pc:sldMk cId="2305963737" sldId="262"/>
            <ac:picMk id="4" creationId="{55EB618E-5769-3A2F-6904-396F1B6767C0}"/>
          </ac:picMkLst>
        </pc:picChg>
      </pc:sldChg>
      <pc:sldChg chg="addSp modSp mod">
        <pc:chgData name="Anne Katrine Rognerud" userId="5e4c213c-7e20-436c-a33f-8381984232c8" providerId="ADAL" clId="{DFAE30C4-EC47-54CE-BF8E-F86984927A42}" dt="2025-09-29T08:10:46.324" v="93"/>
        <pc:sldMkLst>
          <pc:docMk/>
          <pc:sldMk cId="2235125983" sldId="263"/>
        </pc:sldMkLst>
        <pc:spChg chg="mod">
          <ac:chgData name="Anne Katrine Rognerud" userId="5e4c213c-7e20-436c-a33f-8381984232c8" providerId="ADAL" clId="{DFAE30C4-EC47-54CE-BF8E-F86984927A42}" dt="2025-09-29T08:07:22.302" v="52" actId="255"/>
          <ac:spMkLst>
            <pc:docMk/>
            <pc:sldMk cId="2235125983" sldId="263"/>
            <ac:spMk id="3" creationId="{376204A7-7160-8203-856C-7AEF0CCD3FB9}"/>
          </ac:spMkLst>
        </pc:spChg>
        <pc:picChg chg="add mod">
          <ac:chgData name="Anne Katrine Rognerud" userId="5e4c213c-7e20-436c-a33f-8381984232c8" providerId="ADAL" clId="{DFAE30C4-EC47-54CE-BF8E-F86984927A42}" dt="2025-09-29T08:10:46.324" v="93"/>
          <ac:picMkLst>
            <pc:docMk/>
            <pc:sldMk cId="2235125983" sldId="263"/>
            <ac:picMk id="4" creationId="{FE03ABC9-C69D-09C5-15B2-6421140BE263}"/>
          </ac:picMkLst>
        </pc:picChg>
      </pc:sldChg>
      <pc:sldChg chg="addSp modSp mod">
        <pc:chgData name="Anne Katrine Rognerud" userId="5e4c213c-7e20-436c-a33f-8381984232c8" providerId="ADAL" clId="{DFAE30C4-EC47-54CE-BF8E-F86984927A42}" dt="2025-09-29T08:10:51.218" v="94"/>
        <pc:sldMkLst>
          <pc:docMk/>
          <pc:sldMk cId="70534936" sldId="264"/>
        </pc:sldMkLst>
        <pc:spChg chg="mod">
          <ac:chgData name="Anne Katrine Rognerud" userId="5e4c213c-7e20-436c-a33f-8381984232c8" providerId="ADAL" clId="{DFAE30C4-EC47-54CE-BF8E-F86984927A42}" dt="2025-09-29T08:07:31.935" v="53" actId="255"/>
          <ac:spMkLst>
            <pc:docMk/>
            <pc:sldMk cId="70534936" sldId="264"/>
            <ac:spMk id="3" creationId="{875AEBD6-04D6-D461-2BD4-17C98C0583EB}"/>
          </ac:spMkLst>
        </pc:spChg>
        <pc:picChg chg="add mod">
          <ac:chgData name="Anne Katrine Rognerud" userId="5e4c213c-7e20-436c-a33f-8381984232c8" providerId="ADAL" clId="{DFAE30C4-EC47-54CE-BF8E-F86984927A42}" dt="2025-09-29T08:10:51.218" v="94"/>
          <ac:picMkLst>
            <pc:docMk/>
            <pc:sldMk cId="70534936" sldId="264"/>
            <ac:picMk id="4" creationId="{FDE07B93-93E4-B818-A034-AE9F5B5DA6E0}"/>
          </ac:picMkLst>
        </pc:picChg>
      </pc:sldChg>
      <pc:sldChg chg="addSp delSp modSp mod">
        <pc:chgData name="Anne Katrine Rognerud" userId="5e4c213c-7e20-436c-a33f-8381984232c8" providerId="ADAL" clId="{DFAE30C4-EC47-54CE-BF8E-F86984927A42}" dt="2025-09-29T08:09:28.545" v="80" actId="1076"/>
        <pc:sldMkLst>
          <pc:docMk/>
          <pc:sldMk cId="420475020" sldId="265"/>
        </pc:sldMkLst>
        <pc:spChg chg="del">
          <ac:chgData name="Anne Katrine Rognerud" userId="5e4c213c-7e20-436c-a33f-8381984232c8" providerId="ADAL" clId="{DFAE30C4-EC47-54CE-BF8E-F86984927A42}" dt="2025-09-29T08:08:07.026" v="55" actId="478"/>
          <ac:spMkLst>
            <pc:docMk/>
            <pc:sldMk cId="420475020" sldId="265"/>
            <ac:spMk id="3" creationId="{43812295-AD82-01B1-2CF3-BC5C24AC96BF}"/>
          </ac:spMkLst>
        </pc:spChg>
        <pc:spChg chg="add del mod">
          <ac:chgData name="Anne Katrine Rognerud" userId="5e4c213c-7e20-436c-a33f-8381984232c8" providerId="ADAL" clId="{DFAE30C4-EC47-54CE-BF8E-F86984927A42}" dt="2025-09-29T08:09:16.304" v="78" actId="478"/>
          <ac:spMkLst>
            <pc:docMk/>
            <pc:sldMk cId="420475020" sldId="265"/>
            <ac:spMk id="4" creationId="{895B12D2-E352-3554-E110-A6AE2DBA8C83}"/>
          </ac:spMkLst>
        </pc:spChg>
        <pc:spChg chg="add mod">
          <ac:chgData name="Anne Katrine Rognerud" userId="5e4c213c-7e20-436c-a33f-8381984232c8" providerId="ADAL" clId="{DFAE30C4-EC47-54CE-BF8E-F86984927A42}" dt="2025-09-29T08:09:28.545" v="80" actId="1076"/>
          <ac:spMkLst>
            <pc:docMk/>
            <pc:sldMk cId="420475020" sldId="265"/>
            <ac:spMk id="6" creationId="{3F45E775-8670-8EBF-147E-A073E0CE0FA5}"/>
          </ac:spMkLst>
        </pc:spChg>
        <pc:picChg chg="add del mod">
          <ac:chgData name="Anne Katrine Rognerud" userId="5e4c213c-7e20-436c-a33f-8381984232c8" providerId="ADAL" clId="{DFAE30C4-EC47-54CE-BF8E-F86984927A42}" dt="2025-09-29T08:08:42.254" v="68" actId="478"/>
          <ac:picMkLst>
            <pc:docMk/>
            <pc:sldMk cId="420475020" sldId="265"/>
            <ac:picMk id="5" creationId="{071EF946-409E-8A8B-993D-F6526EFB92E0}"/>
          </ac:picMkLst>
        </pc:picChg>
        <pc:picChg chg="add mod">
          <ac:chgData name="Anne Katrine Rognerud" userId="5e4c213c-7e20-436c-a33f-8381984232c8" providerId="ADAL" clId="{DFAE30C4-EC47-54CE-BF8E-F86984927A42}" dt="2025-09-29T08:09:21.704" v="79" actId="1076"/>
          <ac:picMkLst>
            <pc:docMk/>
            <pc:sldMk cId="420475020" sldId="265"/>
            <ac:picMk id="7" creationId="{3A570EEB-ADF2-413A-FD5B-FC2F96D151BD}"/>
          </ac:picMkLst>
        </pc:picChg>
      </pc:sldChg>
      <pc:sldChg chg="addSp delSp modSp mod">
        <pc:chgData name="Anne Katrine Rognerud" userId="5e4c213c-7e20-436c-a33f-8381984232c8" providerId="ADAL" clId="{DFAE30C4-EC47-54CE-BF8E-F86984927A42}" dt="2025-09-29T10:48:30.599" v="99" actId="1036"/>
        <pc:sldMkLst>
          <pc:docMk/>
          <pc:sldMk cId="333858375" sldId="266"/>
        </pc:sldMkLst>
        <pc:spChg chg="mod">
          <ac:chgData name="Anne Katrine Rognerud" userId="5e4c213c-7e20-436c-a33f-8381984232c8" providerId="ADAL" clId="{DFAE30C4-EC47-54CE-BF8E-F86984927A42}" dt="2025-09-29T09:59:09.399" v="96" actId="255"/>
          <ac:spMkLst>
            <pc:docMk/>
            <pc:sldMk cId="333858375" sldId="266"/>
            <ac:spMk id="2" creationId="{6622D472-646E-6F20-E51C-25EDCEC1069F}"/>
          </ac:spMkLst>
        </pc:spChg>
        <pc:spChg chg="mod">
          <ac:chgData name="Anne Katrine Rognerud" userId="5e4c213c-7e20-436c-a33f-8381984232c8" providerId="ADAL" clId="{DFAE30C4-EC47-54CE-BF8E-F86984927A42}" dt="2025-09-29T10:36:15.031" v="98" actId="14100"/>
          <ac:spMkLst>
            <pc:docMk/>
            <pc:sldMk cId="333858375" sldId="266"/>
            <ac:spMk id="3" creationId="{6D309D60-5D37-68F0-A8C9-382B9D5D362B}"/>
          </ac:spMkLst>
        </pc:spChg>
        <pc:spChg chg="del">
          <ac:chgData name="Anne Katrine Rognerud" userId="5e4c213c-7e20-436c-a33f-8381984232c8" providerId="ADAL" clId="{DFAE30C4-EC47-54CE-BF8E-F86984927A42}" dt="2025-09-29T07:43:07.764" v="10" actId="931"/>
          <ac:spMkLst>
            <pc:docMk/>
            <pc:sldMk cId="333858375" sldId="266"/>
            <ac:spMk id="4" creationId="{09DC7DF1-EDA0-1D31-891C-C2D7E39975CB}"/>
          </ac:spMkLst>
        </pc:spChg>
        <pc:spChg chg="add del mod">
          <ac:chgData name="Anne Katrine Rognerud" userId="5e4c213c-7e20-436c-a33f-8381984232c8" providerId="ADAL" clId="{DFAE30C4-EC47-54CE-BF8E-F86984927A42}" dt="2025-09-29T07:44:10.838" v="16" actId="931"/>
          <ac:spMkLst>
            <pc:docMk/>
            <pc:sldMk cId="333858375" sldId="266"/>
            <ac:spMk id="10" creationId="{A6A3FA39-8614-C779-5E00-36DE361A5A43}"/>
          </ac:spMkLst>
        </pc:spChg>
        <pc:spChg chg="add del mod">
          <ac:chgData name="Anne Katrine Rognerud" userId="5e4c213c-7e20-436c-a33f-8381984232c8" providerId="ADAL" clId="{DFAE30C4-EC47-54CE-BF8E-F86984927A42}" dt="2025-09-29T07:44:27.358" v="20" actId="931"/>
          <ac:spMkLst>
            <pc:docMk/>
            <pc:sldMk cId="333858375" sldId="266"/>
            <ac:spMk id="14" creationId="{5D447B65-4BF5-909F-3918-41F00560B2F1}"/>
          </ac:spMkLst>
        </pc:spChg>
        <pc:spChg chg="add del mod">
          <ac:chgData name="Anne Katrine Rognerud" userId="5e4c213c-7e20-436c-a33f-8381984232c8" providerId="ADAL" clId="{DFAE30C4-EC47-54CE-BF8E-F86984927A42}" dt="2025-09-29T07:44:42.113" v="24" actId="931"/>
          <ac:spMkLst>
            <pc:docMk/>
            <pc:sldMk cId="333858375" sldId="266"/>
            <ac:spMk id="18" creationId="{2622766B-70A1-9F48-F70D-9F71612689FC}"/>
          </ac:spMkLst>
        </pc:spChg>
        <pc:spChg chg="add del mod">
          <ac:chgData name="Anne Katrine Rognerud" userId="5e4c213c-7e20-436c-a33f-8381984232c8" providerId="ADAL" clId="{DFAE30C4-EC47-54CE-BF8E-F86984927A42}" dt="2025-09-29T07:44:55.254" v="28" actId="931"/>
          <ac:spMkLst>
            <pc:docMk/>
            <pc:sldMk cId="333858375" sldId="266"/>
            <ac:spMk id="22" creationId="{208E43FC-9BDA-25C7-76AB-D51085B7893C}"/>
          </ac:spMkLst>
        </pc:spChg>
        <pc:spChg chg="add del mod">
          <ac:chgData name="Anne Katrine Rognerud" userId="5e4c213c-7e20-436c-a33f-8381984232c8" providerId="ADAL" clId="{DFAE30C4-EC47-54CE-BF8E-F86984927A42}" dt="2025-09-29T07:56:32.225" v="32" actId="931"/>
          <ac:spMkLst>
            <pc:docMk/>
            <pc:sldMk cId="333858375" sldId="266"/>
            <ac:spMk id="26" creationId="{62174390-F6B5-852F-2C7C-075DCDF16824}"/>
          </ac:spMkLst>
        </pc:spChg>
        <pc:picChg chg="add del mod">
          <ac:chgData name="Anne Katrine Rognerud" userId="5e4c213c-7e20-436c-a33f-8381984232c8" providerId="ADAL" clId="{DFAE30C4-EC47-54CE-BF8E-F86984927A42}" dt="2025-09-29T07:43:46.737" v="15" actId="478"/>
          <ac:picMkLst>
            <pc:docMk/>
            <pc:sldMk cId="333858375" sldId="266"/>
            <ac:picMk id="6" creationId="{F57096AB-5566-61BD-4111-A47A77626917}"/>
          </ac:picMkLst>
        </pc:picChg>
        <pc:picChg chg="add mod">
          <ac:chgData name="Anne Katrine Rognerud" userId="5e4c213c-7e20-436c-a33f-8381984232c8" providerId="ADAL" clId="{DFAE30C4-EC47-54CE-BF8E-F86984927A42}" dt="2025-09-29T10:48:30.599" v="99" actId="1036"/>
          <ac:picMkLst>
            <pc:docMk/>
            <pc:sldMk cId="333858375" sldId="266"/>
            <ac:picMk id="8" creationId="{823744FD-9AF4-D295-2179-90601CB39BE2}"/>
          </ac:picMkLst>
        </pc:picChg>
        <pc:picChg chg="add del mod">
          <ac:chgData name="Anne Katrine Rognerud" userId="5e4c213c-7e20-436c-a33f-8381984232c8" providerId="ADAL" clId="{DFAE30C4-EC47-54CE-BF8E-F86984927A42}" dt="2025-09-29T07:44:13.729" v="19" actId="478"/>
          <ac:picMkLst>
            <pc:docMk/>
            <pc:sldMk cId="333858375" sldId="266"/>
            <ac:picMk id="12" creationId="{FE996066-87AA-A577-D1D2-30917F8DC864}"/>
          </ac:picMkLst>
        </pc:picChg>
        <pc:picChg chg="add del mod">
          <ac:chgData name="Anne Katrine Rognerud" userId="5e4c213c-7e20-436c-a33f-8381984232c8" providerId="ADAL" clId="{DFAE30C4-EC47-54CE-BF8E-F86984927A42}" dt="2025-09-29T07:44:34.598" v="23" actId="478"/>
          <ac:picMkLst>
            <pc:docMk/>
            <pc:sldMk cId="333858375" sldId="266"/>
            <ac:picMk id="16" creationId="{944849F0-DCE0-4236-998E-BE048AF57D89}"/>
          </ac:picMkLst>
        </pc:picChg>
        <pc:picChg chg="add del mod">
          <ac:chgData name="Anne Katrine Rognerud" userId="5e4c213c-7e20-436c-a33f-8381984232c8" providerId="ADAL" clId="{DFAE30C4-EC47-54CE-BF8E-F86984927A42}" dt="2025-09-29T07:44:44.746" v="27" actId="478"/>
          <ac:picMkLst>
            <pc:docMk/>
            <pc:sldMk cId="333858375" sldId="266"/>
            <ac:picMk id="20" creationId="{4264115D-ADE9-D0FB-F9FB-1DEEB366B748}"/>
          </ac:picMkLst>
        </pc:picChg>
        <pc:picChg chg="add del mod">
          <ac:chgData name="Anne Katrine Rognerud" userId="5e4c213c-7e20-436c-a33f-8381984232c8" providerId="ADAL" clId="{DFAE30C4-EC47-54CE-BF8E-F86984927A42}" dt="2025-09-29T07:56:17.919" v="31" actId="478"/>
          <ac:picMkLst>
            <pc:docMk/>
            <pc:sldMk cId="333858375" sldId="266"/>
            <ac:picMk id="24" creationId="{3E007933-39FF-4781-8FAB-58861F14CCBE}"/>
          </ac:picMkLst>
        </pc:picChg>
        <pc:picChg chg="add mod">
          <ac:chgData name="Anne Katrine Rognerud" userId="5e4c213c-7e20-436c-a33f-8381984232c8" providerId="ADAL" clId="{DFAE30C4-EC47-54CE-BF8E-F86984927A42}" dt="2025-09-29T07:56:34.308" v="33" actId="27614"/>
          <ac:picMkLst>
            <pc:docMk/>
            <pc:sldMk cId="333858375" sldId="266"/>
            <ac:picMk id="28" creationId="{12C23633-2832-AA48-4ACD-70DDDC48477C}"/>
          </ac:picMkLst>
        </pc:picChg>
      </pc:sldChg>
      <pc:sldChg chg="addSp modSp mod">
        <pc:chgData name="Anne Katrine Rognerud" userId="5e4c213c-7e20-436c-a33f-8381984232c8" providerId="ADAL" clId="{DFAE30C4-EC47-54CE-BF8E-F86984927A42}" dt="2025-09-29T08:11:01.791" v="95"/>
        <pc:sldMkLst>
          <pc:docMk/>
          <pc:sldMk cId="674971940" sldId="267"/>
        </pc:sldMkLst>
        <pc:spChg chg="mod">
          <ac:chgData name="Anne Katrine Rognerud" userId="5e4c213c-7e20-436c-a33f-8381984232c8" providerId="ADAL" clId="{DFAE30C4-EC47-54CE-BF8E-F86984927A42}" dt="2025-09-29T08:09:41.289" v="81" actId="255"/>
          <ac:spMkLst>
            <pc:docMk/>
            <pc:sldMk cId="674971940" sldId="267"/>
            <ac:spMk id="3" creationId="{2E6E6AB9-7602-284D-3FC3-C11DA4754454}"/>
          </ac:spMkLst>
        </pc:spChg>
        <pc:picChg chg="add mod">
          <ac:chgData name="Anne Katrine Rognerud" userId="5e4c213c-7e20-436c-a33f-8381984232c8" providerId="ADAL" clId="{DFAE30C4-EC47-54CE-BF8E-F86984927A42}" dt="2025-09-29T08:11:01.791" v="95"/>
          <ac:picMkLst>
            <pc:docMk/>
            <pc:sldMk cId="674971940" sldId="267"/>
            <ac:picMk id="4" creationId="{74631D6F-99EA-6016-B9A2-B9D7B6AC75DF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>
            <a:extLst>
              <a:ext uri="{FF2B5EF4-FFF2-40B4-BE49-F238E27FC236}">
                <a16:creationId xmlns:a16="http://schemas.microsoft.com/office/drawing/2014/main" id="{DE294989-C8A2-9944-B33A-3805D206457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13204462-82F8-1E4C-A77A-3BDFFD8B1F3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49B6B-994D-4945-85D1-5A2C271B2AC5}" type="datetimeFigureOut">
              <a:rPr lang="nb-NO" smtClean="0"/>
              <a:t>29.09.2025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6ADFCA9A-C100-8244-9316-7D3FFF59926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6EA18EF3-140A-8D4B-BADF-31442AA2CE0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9FA841-02E7-974F-9C83-CA4B8F6E864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673153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86E2B5-7791-3245-BBAD-AD2762BAF4AE}" type="datetimeFigureOut">
              <a:rPr lang="nb-NO" smtClean="0"/>
              <a:t>29.09.2025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7D9261-7C90-3B4D-AB9A-060167C752F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15250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4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8.jp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Oransje grafik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C99E0B6-AF8F-49CD-8556-3FB8C9E3F0B2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481" y="3619919"/>
            <a:ext cx="4667541" cy="1807556"/>
          </a:xfrm>
        </p:spPr>
        <p:txBody>
          <a:bodyPr anchor="b">
            <a:normAutofit/>
          </a:bodyPr>
          <a:lstStyle>
            <a:lvl1pPr algn="l">
              <a:lnSpc>
                <a:spcPct val="93000"/>
              </a:lnSpc>
              <a:defRPr sz="450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481" y="5612665"/>
            <a:ext cx="4667541" cy="1075336"/>
          </a:xfrm>
        </p:spPr>
        <p:txBody>
          <a:bodyPr/>
          <a:lstStyle>
            <a:lvl1pPr marL="0" indent="0" algn="l">
              <a:buNone/>
              <a:defRPr sz="1400"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EB1E42-5BFA-4754-9DE3-D7F6F4C1E20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3424792"/>
            <a:ext cx="6096000" cy="3433208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D382DC83-A4DE-4FE7-B63E-6D125678F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861" t="4039" r="48335" b="47837"/>
          <a:stretch/>
        </p:blipFill>
        <p:spPr>
          <a:xfrm>
            <a:off x="0" y="0"/>
            <a:ext cx="6096000" cy="3424793"/>
          </a:xfrm>
          <a:prstGeom prst="rect">
            <a:avLst/>
          </a:prstGeom>
        </p:spPr>
      </p:pic>
      <p:pic>
        <p:nvPicPr>
          <p:cNvPr id="5" name="Logo_Nynorsk" hidden="1">
            <a:extLst>
              <a:ext uri="{FF2B5EF4-FFF2-40B4-BE49-F238E27FC236}">
                <a16:creationId xmlns:a16="http://schemas.microsoft.com/office/drawing/2014/main" id="{C6D7F8BD-6789-4E89-BE10-AE6710FFB66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624828" y="522065"/>
            <a:ext cx="2920333" cy="640800"/>
          </a:xfrm>
          <a:prstGeom prst="rect">
            <a:avLst/>
          </a:prstGeom>
        </p:spPr>
      </p:pic>
      <p:pic>
        <p:nvPicPr>
          <p:cNvPr id="7" name="Logo_Bokmal">
            <a:extLst>
              <a:ext uri="{FF2B5EF4-FFF2-40B4-BE49-F238E27FC236}">
                <a16:creationId xmlns:a16="http://schemas.microsoft.com/office/drawing/2014/main" id="{1B960393-DA95-45D4-BC0F-B0E1F85F6C9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624828" y="522065"/>
            <a:ext cx="2885640" cy="640800"/>
          </a:xfrm>
          <a:prstGeom prst="rect">
            <a:avLst/>
          </a:prstGeom>
        </p:spPr>
      </p:pic>
      <p:pic>
        <p:nvPicPr>
          <p:cNvPr id="10" name="Logo_Engelsk" hidden="1">
            <a:extLst>
              <a:ext uri="{FF2B5EF4-FFF2-40B4-BE49-F238E27FC236}">
                <a16:creationId xmlns:a16="http://schemas.microsoft.com/office/drawing/2014/main" id="{02C6777A-C9B1-49C7-A444-881FE1E3D91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624828" y="522065"/>
            <a:ext cx="3513544" cy="63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359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nstrejuster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2302" y="1087518"/>
            <a:ext cx="5612863" cy="1668364"/>
          </a:xfrm>
        </p:spPr>
        <p:txBody>
          <a:bodyPr anchor="b"/>
          <a:lstStyle>
            <a:lvl1pPr>
              <a:lnSpc>
                <a:spcPct val="95000"/>
              </a:lnSpc>
              <a:defRPr sz="3251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2302" y="3085910"/>
            <a:ext cx="5612862" cy="247899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17A9E13-F7E7-4613-A0AF-07033F656B6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97919" y="184172"/>
            <a:ext cx="5276837" cy="5994922"/>
          </a:xfrm>
          <a:prstGeom prst="roundRect">
            <a:avLst>
              <a:gd name="adj" fmla="val 1451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899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tr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1408834"/>
            <a:ext cx="4752166" cy="1668364"/>
          </a:xfrm>
        </p:spPr>
        <p:txBody>
          <a:bodyPr anchor="b"/>
          <a:lstStyle>
            <a:lvl1pPr>
              <a:lnSpc>
                <a:spcPct val="95000"/>
              </a:lnSpc>
              <a:defRPr sz="3251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3356998"/>
            <a:ext cx="4752166" cy="2529226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17A9E13-F7E7-4613-A0AF-07033F656B6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999" y="185759"/>
            <a:ext cx="2577492" cy="2582475"/>
          </a:xfrm>
          <a:prstGeom prst="roundRect">
            <a:avLst>
              <a:gd name="adj" fmla="val 3114"/>
            </a:avLst>
          </a:prstGeom>
          <a:solidFill>
            <a:schemeClr val="accent5"/>
          </a:solidFill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A1A5E924-DB52-4919-9B8D-29211FEAE23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425421" y="185759"/>
            <a:ext cx="2577492" cy="2582475"/>
          </a:xfrm>
          <a:prstGeom prst="roundRect">
            <a:avLst>
              <a:gd name="adj" fmla="val 3114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C72CF113-B192-4EB9-874A-3F1DDCAFB5E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719175" y="2886409"/>
            <a:ext cx="5283888" cy="3781863"/>
          </a:xfrm>
          <a:prstGeom prst="roundRect">
            <a:avLst>
              <a:gd name="adj" fmla="val 1954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2118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og logobild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ABBBFB3F-FDE3-4B10-AD54-19A9112C959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691009" cy="6858000"/>
          </a:xfrm>
          <a:custGeom>
            <a:avLst/>
            <a:gdLst>
              <a:gd name="connsiteX0" fmla="*/ 1894280 w 15380016"/>
              <a:gd name="connsiteY0" fmla="*/ 9263574 h 13714413"/>
              <a:gd name="connsiteX1" fmla="*/ 5494408 w 15380016"/>
              <a:gd name="connsiteY1" fmla="*/ 9263574 h 13714413"/>
              <a:gd name="connsiteX2" fmla="*/ 6095060 w 15380016"/>
              <a:gd name="connsiteY2" fmla="*/ 9865481 h 13714413"/>
              <a:gd name="connsiteX3" fmla="*/ 6095060 w 15380016"/>
              <a:gd name="connsiteY3" fmla="*/ 13474405 h 13714413"/>
              <a:gd name="connsiteX4" fmla="*/ 6047684 w 15380016"/>
              <a:gd name="connsiteY4" fmla="*/ 13708406 h 13714413"/>
              <a:gd name="connsiteX5" fmla="*/ 6044420 w 15380016"/>
              <a:gd name="connsiteY5" fmla="*/ 13714413 h 13714413"/>
              <a:gd name="connsiteX6" fmla="*/ 1344560 w 15380016"/>
              <a:gd name="connsiteY6" fmla="*/ 13714413 h 13714413"/>
              <a:gd name="connsiteX7" fmla="*/ 1341008 w 15380016"/>
              <a:gd name="connsiteY7" fmla="*/ 13707876 h 13714413"/>
              <a:gd name="connsiteX8" fmla="*/ 1293632 w 15380016"/>
              <a:gd name="connsiteY8" fmla="*/ 13474405 h 13714413"/>
              <a:gd name="connsiteX9" fmla="*/ 1293632 w 15380016"/>
              <a:gd name="connsiteY9" fmla="*/ 9865481 h 13714413"/>
              <a:gd name="connsiteX10" fmla="*/ 1894280 w 15380016"/>
              <a:gd name="connsiteY10" fmla="*/ 9263574 h 13714413"/>
              <a:gd name="connsiteX11" fmla="*/ 0 w 15380016"/>
              <a:gd name="connsiteY11" fmla="*/ 4450837 h 13714413"/>
              <a:gd name="connsiteX12" fmla="*/ 698008 w 15380016"/>
              <a:gd name="connsiteY12" fmla="*/ 4450837 h 13714413"/>
              <a:gd name="connsiteX13" fmla="*/ 1298656 w 15380016"/>
              <a:gd name="connsiteY13" fmla="*/ 5052743 h 13714413"/>
              <a:gd name="connsiteX14" fmla="*/ 1298656 w 15380016"/>
              <a:gd name="connsiteY14" fmla="*/ 8661668 h 13714413"/>
              <a:gd name="connsiteX15" fmla="*/ 699264 w 15380016"/>
              <a:gd name="connsiteY15" fmla="*/ 9263574 h 13714413"/>
              <a:gd name="connsiteX16" fmla="*/ 0 w 15380016"/>
              <a:gd name="connsiteY16" fmla="*/ 9263574 h 13714413"/>
              <a:gd name="connsiteX17" fmla="*/ 10052844 w 15380016"/>
              <a:gd name="connsiteY17" fmla="*/ 0 h 13714413"/>
              <a:gd name="connsiteX18" fmla="*/ 15379960 w 15380016"/>
              <a:gd name="connsiteY18" fmla="*/ 0 h 13714413"/>
              <a:gd name="connsiteX19" fmla="*/ 15378324 w 15380016"/>
              <a:gd name="connsiteY19" fmla="*/ 3689 h 13714413"/>
              <a:gd name="connsiteX20" fmla="*/ 15312144 w 15380016"/>
              <a:gd name="connsiteY20" fmla="*/ 95498 h 13714413"/>
              <a:gd name="connsiteX21" fmla="*/ 9941480 w 15380016"/>
              <a:gd name="connsiteY21" fmla="*/ 6399807 h 13714413"/>
              <a:gd name="connsiteX22" fmla="*/ 9941480 w 15380016"/>
              <a:gd name="connsiteY22" fmla="*/ 7314605 h 13714413"/>
              <a:gd name="connsiteX23" fmla="*/ 15312144 w 15380016"/>
              <a:gd name="connsiteY23" fmla="*/ 13618913 h 13714413"/>
              <a:gd name="connsiteX24" fmla="*/ 15378376 w 15380016"/>
              <a:gd name="connsiteY24" fmla="*/ 13710723 h 13714413"/>
              <a:gd name="connsiteX25" fmla="*/ 15380016 w 15380016"/>
              <a:gd name="connsiteY25" fmla="*/ 13714413 h 13714413"/>
              <a:gd name="connsiteX26" fmla="*/ 10052848 w 15380016"/>
              <a:gd name="connsiteY26" fmla="*/ 13714413 h 13714413"/>
              <a:gd name="connsiteX27" fmla="*/ 9962840 w 15380016"/>
              <a:gd name="connsiteY27" fmla="*/ 13626452 h 13714413"/>
              <a:gd name="connsiteX28" fmla="*/ 6490884 w 15380016"/>
              <a:gd name="connsiteY28" fmla="*/ 9712177 h 13714413"/>
              <a:gd name="connsiteX29" fmla="*/ 6092544 w 15380016"/>
              <a:gd name="connsiteY29" fmla="*/ 8661668 h 13714413"/>
              <a:gd name="connsiteX30" fmla="*/ 6092544 w 15380016"/>
              <a:gd name="connsiteY30" fmla="*/ 5052743 h 13714413"/>
              <a:gd name="connsiteX31" fmla="*/ 6490884 w 15380016"/>
              <a:gd name="connsiteY31" fmla="*/ 4002235 h 13714413"/>
              <a:gd name="connsiteX32" fmla="*/ 9962840 w 15380016"/>
              <a:gd name="connsiteY32" fmla="*/ 87958 h 1371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5380016" h="13714413">
                <a:moveTo>
                  <a:pt x="1894280" y="9263574"/>
                </a:moveTo>
                <a:lnTo>
                  <a:pt x="5494408" y="9263574"/>
                </a:lnTo>
                <a:cubicBezTo>
                  <a:pt x="5824892" y="9263574"/>
                  <a:pt x="6095060" y="9534997"/>
                  <a:pt x="6095060" y="9865481"/>
                </a:cubicBezTo>
                <a:lnTo>
                  <a:pt x="6095060" y="13474405"/>
                </a:lnTo>
                <a:cubicBezTo>
                  <a:pt x="6095060" y="13557340"/>
                  <a:pt x="6078176" y="13636427"/>
                  <a:pt x="6047684" y="13708406"/>
                </a:cubicBezTo>
                <a:lnTo>
                  <a:pt x="6044420" y="13714413"/>
                </a:lnTo>
                <a:lnTo>
                  <a:pt x="1344560" y="13714413"/>
                </a:lnTo>
                <a:lnTo>
                  <a:pt x="1341008" y="13707876"/>
                </a:lnTo>
                <a:cubicBezTo>
                  <a:pt x="1310516" y="13635956"/>
                  <a:pt x="1293632" y="13557026"/>
                  <a:pt x="1293632" y="13474405"/>
                </a:cubicBezTo>
                <a:lnTo>
                  <a:pt x="1293632" y="9865481"/>
                </a:lnTo>
                <a:cubicBezTo>
                  <a:pt x="1293632" y="9533741"/>
                  <a:pt x="1563800" y="9263574"/>
                  <a:pt x="1894280" y="9263574"/>
                </a:cubicBezTo>
                <a:close/>
                <a:moveTo>
                  <a:pt x="0" y="4450837"/>
                </a:moveTo>
                <a:lnTo>
                  <a:pt x="698008" y="4450837"/>
                </a:lnTo>
                <a:cubicBezTo>
                  <a:pt x="1028492" y="4450837"/>
                  <a:pt x="1298656" y="4722260"/>
                  <a:pt x="1298656" y="5052743"/>
                </a:cubicBezTo>
                <a:lnTo>
                  <a:pt x="1298656" y="8661668"/>
                </a:lnTo>
                <a:cubicBezTo>
                  <a:pt x="1298656" y="8993408"/>
                  <a:pt x="1028492" y="9263574"/>
                  <a:pt x="699264" y="9263574"/>
                </a:cubicBezTo>
                <a:lnTo>
                  <a:pt x="0" y="9263574"/>
                </a:lnTo>
                <a:close/>
                <a:moveTo>
                  <a:pt x="10052844" y="0"/>
                </a:moveTo>
                <a:lnTo>
                  <a:pt x="15379960" y="0"/>
                </a:lnTo>
                <a:lnTo>
                  <a:pt x="15378324" y="3689"/>
                </a:lnTo>
                <a:cubicBezTo>
                  <a:pt x="15361012" y="33376"/>
                  <a:pt x="15339004" y="64083"/>
                  <a:pt x="15312144" y="95498"/>
                </a:cubicBezTo>
                <a:lnTo>
                  <a:pt x="9941480" y="6399807"/>
                </a:lnTo>
                <a:cubicBezTo>
                  <a:pt x="9726600" y="6651125"/>
                  <a:pt x="9726600" y="7063287"/>
                  <a:pt x="9941480" y="7314605"/>
                </a:cubicBezTo>
                <a:lnTo>
                  <a:pt x="15312144" y="13618913"/>
                </a:lnTo>
                <a:cubicBezTo>
                  <a:pt x="15339004" y="13650328"/>
                  <a:pt x="15361032" y="13681036"/>
                  <a:pt x="15378376" y="13710723"/>
                </a:cubicBezTo>
                <a:lnTo>
                  <a:pt x="15380016" y="13714413"/>
                </a:lnTo>
                <a:lnTo>
                  <a:pt x="10052848" y="13714413"/>
                </a:lnTo>
                <a:lnTo>
                  <a:pt x="9962840" y="13626452"/>
                </a:lnTo>
                <a:lnTo>
                  <a:pt x="6490884" y="9712177"/>
                </a:lnTo>
                <a:cubicBezTo>
                  <a:pt x="6272240" y="9465885"/>
                  <a:pt x="6092544" y="8992151"/>
                  <a:pt x="6092544" y="8661668"/>
                </a:cubicBezTo>
                <a:lnTo>
                  <a:pt x="6092544" y="5052743"/>
                </a:lnTo>
                <a:cubicBezTo>
                  <a:pt x="6092544" y="4722260"/>
                  <a:pt x="6270984" y="4249783"/>
                  <a:pt x="6490884" y="4002235"/>
                </a:cubicBezTo>
                <a:lnTo>
                  <a:pt x="9962840" y="87958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8872" y="963939"/>
            <a:ext cx="4049125" cy="2465061"/>
          </a:xfrm>
        </p:spPr>
        <p:txBody>
          <a:bodyPr anchor="b"/>
          <a:lstStyle>
            <a:lvl1pPr algn="l">
              <a:lnSpc>
                <a:spcPct val="95000"/>
              </a:lnSpc>
              <a:defRPr sz="3251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B035165-5EF3-45B7-A027-E8EFB411BA1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468573" y="3743758"/>
            <a:ext cx="4049446" cy="1952851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pic>
        <p:nvPicPr>
          <p:cNvPr id="9" name="Logo_Nynorsk" hidden="1">
            <a:extLst>
              <a:ext uri="{FF2B5EF4-FFF2-40B4-BE49-F238E27FC236}">
                <a16:creationId xmlns:a16="http://schemas.microsoft.com/office/drawing/2014/main" id="{F6E08FB2-7589-46A4-8362-08DF78F710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8047" y="378047"/>
            <a:ext cx="2446846" cy="331212"/>
          </a:xfrm>
          <a:prstGeom prst="rect">
            <a:avLst/>
          </a:prstGeom>
        </p:spPr>
      </p:pic>
      <p:pic>
        <p:nvPicPr>
          <p:cNvPr id="11" name="Logo_Bokmal">
            <a:extLst>
              <a:ext uri="{FF2B5EF4-FFF2-40B4-BE49-F238E27FC236}">
                <a16:creationId xmlns:a16="http://schemas.microsoft.com/office/drawing/2014/main" id="{EF67A77F-7F81-4373-BEBF-69EFF64A035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78047" y="378047"/>
            <a:ext cx="2446846" cy="332658"/>
          </a:xfrm>
          <a:prstGeom prst="rect">
            <a:avLst/>
          </a:prstGeom>
        </p:spPr>
      </p:pic>
      <p:pic>
        <p:nvPicPr>
          <p:cNvPr id="12" name="Logo_Engelsk" hidden="1">
            <a:extLst>
              <a:ext uri="{FF2B5EF4-FFF2-40B4-BE49-F238E27FC236}">
                <a16:creationId xmlns:a16="http://schemas.microsoft.com/office/drawing/2014/main" id="{EBF61FD3-F50C-4D36-8772-1CE9B9773A0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78047" y="378047"/>
            <a:ext cx="2446846" cy="329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5401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Oransj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EB7895AB-85D8-47A8-B827-39BB2BC375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723" y="2017147"/>
            <a:ext cx="4665560" cy="2852737"/>
          </a:xfrm>
        </p:spPr>
        <p:txBody>
          <a:bodyPr anchor="ctr"/>
          <a:lstStyle>
            <a:lvl1pPr algn="l">
              <a:lnSpc>
                <a:spcPct val="95000"/>
              </a:lnSpc>
              <a:defRPr sz="325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81766" y="2239906"/>
            <a:ext cx="2047718" cy="2119524"/>
          </a:xfrm>
        </p:spPr>
        <p:txBody>
          <a:bodyPr anchor="ctr"/>
          <a:lstStyle>
            <a:lvl1pPr marL="0" indent="0" algn="ctr">
              <a:buNone/>
              <a:defRPr sz="9802">
                <a:solidFill>
                  <a:schemeClr val="bg1"/>
                </a:solidFill>
                <a:latin typeface="+mj-lt"/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5017704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kk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54227" y="1618922"/>
            <a:ext cx="5128722" cy="342282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ED767E5-FDAA-4B00-A0F6-958711D80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024" y="1618922"/>
            <a:ext cx="3811153" cy="1149312"/>
          </a:xfrm>
        </p:spPr>
        <p:txBody>
          <a:bodyPr lIns="0" tIns="0" rIns="0" bIns="0" anchor="b"/>
          <a:lstStyle>
            <a:lvl1pPr algn="l">
              <a:lnSpc>
                <a:spcPct val="95000"/>
              </a:lnSpc>
              <a:defRPr sz="3251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8E1C812-D051-429E-AEBF-6E98F129D1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053115"/>
            <a:ext cx="3806976" cy="198862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9169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 Grå">
    <p:bg>
      <p:bgPr>
        <a:solidFill>
          <a:srgbClr val="E3E4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76AECCF-9723-494B-B4D9-58443A201F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87423" y="2088533"/>
            <a:ext cx="5116021" cy="2002026"/>
          </a:xfrm>
        </p:spPr>
        <p:txBody>
          <a:bodyPr anchor="ctr"/>
          <a:lstStyle>
            <a:lvl1pPr marL="0" indent="0">
              <a:lnSpc>
                <a:spcPct val="101000"/>
              </a:lnSpc>
              <a:buNone/>
              <a:defRPr sz="2501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19B7F6F-5702-48E8-B3EA-B9930E32B7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48448" y="1460779"/>
            <a:ext cx="663583" cy="442382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0D13ABF-2CE0-4FC1-84CA-4404703649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7423" y="4199430"/>
            <a:ext cx="5116021" cy="1084381"/>
          </a:xfrm>
        </p:spPr>
        <p:txBody>
          <a:bodyPr anchor="t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800"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0880752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Blå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6B7C253-D494-425F-8E12-1FBF9BD571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81766" y="2239906"/>
            <a:ext cx="2047718" cy="2119524"/>
          </a:xfrm>
        </p:spPr>
        <p:txBody>
          <a:bodyPr anchor="ctr"/>
          <a:lstStyle>
            <a:lvl1pPr marL="0" indent="0" algn="ctr">
              <a:buNone/>
              <a:defRPr sz="9802">
                <a:solidFill>
                  <a:schemeClr val="bg1"/>
                </a:solidFill>
                <a:latin typeface="+mj-lt"/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723" y="2017147"/>
            <a:ext cx="4665560" cy="2852737"/>
          </a:xfrm>
        </p:spPr>
        <p:txBody>
          <a:bodyPr anchor="ctr"/>
          <a:lstStyle>
            <a:lvl1pPr algn="l">
              <a:lnSpc>
                <a:spcPct val="95000"/>
              </a:lnSpc>
              <a:defRPr sz="325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3647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på helside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82B9B40-30E0-4E21-965F-A2823E91921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179093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ED767E5-FDAA-4B00-A0F6-958711D80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024" y="1618922"/>
            <a:ext cx="3811153" cy="1297610"/>
          </a:xfrm>
        </p:spPr>
        <p:txBody>
          <a:bodyPr lIns="0" tIns="0" rIns="0" bIns="0" anchor="b"/>
          <a:lstStyle>
            <a:lvl1pPr algn="l">
              <a:lnSpc>
                <a:spcPct val="95000"/>
              </a:lnSpc>
              <a:defRPr sz="3251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8E1C812-D051-429E-AEBF-6E98F129D1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299636"/>
            <a:ext cx="3806976" cy="1742107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22657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på helsidebil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82B9B40-30E0-4E21-965F-A2823E91921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179093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ED767E5-FDAA-4B00-A0F6-958711D80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024" y="1618922"/>
            <a:ext cx="3811153" cy="1297610"/>
          </a:xfrm>
        </p:spPr>
        <p:txBody>
          <a:bodyPr lIns="0" tIns="0" rIns="0" bIns="0" anchor="b"/>
          <a:lstStyle>
            <a:lvl1pPr algn="l">
              <a:lnSpc>
                <a:spcPct val="95000"/>
              </a:lnSpc>
              <a:defRPr sz="325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8E1C812-D051-429E-AEBF-6E98F129D1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299636"/>
            <a:ext cx="3806976" cy="17421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1982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på helsidebil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82B9B40-30E0-4E21-965F-A2823E91921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179093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ED767E5-FDAA-4B00-A0F6-958711D80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024" y="1618922"/>
            <a:ext cx="3811153" cy="1297610"/>
          </a:xfrm>
        </p:spPr>
        <p:txBody>
          <a:bodyPr lIns="0" tIns="0" rIns="0" bIns="0" anchor="b"/>
          <a:lstStyle>
            <a:lvl1pPr algn="l">
              <a:lnSpc>
                <a:spcPct val="95000"/>
              </a:lnSpc>
              <a:defRPr sz="3251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8E1C812-D051-429E-AEBF-6E98F129D1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299636"/>
            <a:ext cx="3806976" cy="1742107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350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Magenta grafik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C99E0B6-AF8F-49CD-8556-3FB8C9E3F0B2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481" y="3619919"/>
            <a:ext cx="4667541" cy="1807556"/>
          </a:xfrm>
        </p:spPr>
        <p:txBody>
          <a:bodyPr anchor="b">
            <a:normAutofit/>
          </a:bodyPr>
          <a:lstStyle>
            <a:lvl1pPr algn="l">
              <a:lnSpc>
                <a:spcPct val="93000"/>
              </a:lnSpc>
              <a:defRPr sz="450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481" y="5612665"/>
            <a:ext cx="4667541" cy="1075336"/>
          </a:xfrm>
        </p:spPr>
        <p:txBody>
          <a:bodyPr/>
          <a:lstStyle>
            <a:lvl1pPr marL="0" indent="0" algn="l">
              <a:buNone/>
              <a:defRPr sz="1400"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EB1E42-5BFA-4754-9DE3-D7F6F4C1E20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3429000"/>
            <a:ext cx="6096000" cy="34290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D382DC83-A4DE-4FE7-B63E-6D125678F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861" t="4039" r="48335" b="47837"/>
          <a:stretch/>
        </p:blipFill>
        <p:spPr>
          <a:xfrm>
            <a:off x="0" y="0"/>
            <a:ext cx="6096000" cy="3424793"/>
          </a:xfrm>
          <a:prstGeom prst="rect">
            <a:avLst/>
          </a:prstGeom>
        </p:spPr>
      </p:pic>
      <p:pic>
        <p:nvPicPr>
          <p:cNvPr id="13" name="Logo_Nynorsk" hidden="1">
            <a:extLst>
              <a:ext uri="{FF2B5EF4-FFF2-40B4-BE49-F238E27FC236}">
                <a16:creationId xmlns:a16="http://schemas.microsoft.com/office/drawing/2014/main" id="{77011D5C-36FC-4882-8EDF-E39B9B5F25A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624828" y="522065"/>
            <a:ext cx="2920333" cy="640800"/>
          </a:xfrm>
          <a:prstGeom prst="rect">
            <a:avLst/>
          </a:prstGeom>
        </p:spPr>
      </p:pic>
      <p:pic>
        <p:nvPicPr>
          <p:cNvPr id="14" name="Logo_Bokmal">
            <a:extLst>
              <a:ext uri="{FF2B5EF4-FFF2-40B4-BE49-F238E27FC236}">
                <a16:creationId xmlns:a16="http://schemas.microsoft.com/office/drawing/2014/main" id="{87AABA1F-77AF-4C1E-89DD-A4B3CD6021E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624828" y="522065"/>
            <a:ext cx="2885640" cy="640800"/>
          </a:xfrm>
          <a:prstGeom prst="rect">
            <a:avLst/>
          </a:prstGeom>
        </p:spPr>
      </p:pic>
      <p:pic>
        <p:nvPicPr>
          <p:cNvPr id="15" name="Logo_Engelsk" hidden="1">
            <a:extLst>
              <a:ext uri="{FF2B5EF4-FFF2-40B4-BE49-F238E27FC236}">
                <a16:creationId xmlns:a16="http://schemas.microsoft.com/office/drawing/2014/main" id="{51D39E2D-1677-4DA8-9B54-BA796A06549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624828" y="522065"/>
            <a:ext cx="3513544" cy="63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8494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Lys oransj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B99C163-094C-40E5-8AEE-D2FCABF6EA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723" y="2017147"/>
            <a:ext cx="4665560" cy="2852737"/>
          </a:xfrm>
        </p:spPr>
        <p:txBody>
          <a:bodyPr anchor="ctr"/>
          <a:lstStyle>
            <a:lvl1pPr algn="l">
              <a:lnSpc>
                <a:spcPct val="95000"/>
              </a:lnSpc>
              <a:defRPr sz="3251">
                <a:solidFill>
                  <a:schemeClr val="accent4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81766" y="2239906"/>
            <a:ext cx="2047718" cy="2119524"/>
          </a:xfrm>
        </p:spPr>
        <p:txBody>
          <a:bodyPr anchor="ctr"/>
          <a:lstStyle>
            <a:lvl1pPr marL="0" indent="0" algn="ctr">
              <a:buNone/>
              <a:defRPr sz="9802">
                <a:solidFill>
                  <a:schemeClr val="bg1"/>
                </a:solidFill>
                <a:latin typeface="+mj-lt"/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4701937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fikk ku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F8D6F1E-B931-4AF4-8189-9ACF9920D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0835" y="1148518"/>
            <a:ext cx="6130330" cy="1193120"/>
          </a:xfrm>
        </p:spPr>
        <p:txBody>
          <a:bodyPr lIns="0" tIns="0" rIns="0" bIns="0" anchor="b"/>
          <a:lstStyle>
            <a:lvl1pPr algn="ctr">
              <a:defRPr sz="3001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CC00B02-8BEA-417A-B643-A932EB640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30835" y="4414787"/>
            <a:ext cx="6130330" cy="1294695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753CFD7-34EE-4B87-9476-EE8CA7418D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30835" y="2341638"/>
            <a:ext cx="6130331" cy="2073149"/>
          </a:xfrm>
        </p:spPr>
        <p:txBody>
          <a:bodyPr anchor="t"/>
          <a:lstStyle>
            <a:lvl1pPr marL="0" indent="0" algn="ctr">
              <a:buNone/>
              <a:defRPr sz="11102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b-NO" sz="11102" dirty="0">
                <a:latin typeface="+mj-lt"/>
              </a:rPr>
              <a:t>00 %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8170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fografikk m ikon Magent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B3137B3-787D-4741-BA8B-B86AE9D66FDD}"/>
              </a:ext>
            </a:extLst>
          </p:cNvPr>
          <p:cNvCxnSpPr>
            <a:cxnSpLocks/>
          </p:cNvCxnSpPr>
          <p:nvPr userDrawn="1"/>
        </p:nvCxnSpPr>
        <p:spPr>
          <a:xfrm>
            <a:off x="4146747" y="1811916"/>
            <a:ext cx="2883" cy="3236918"/>
          </a:xfrm>
          <a:prstGeom prst="line">
            <a:avLst/>
          </a:prstGeom>
          <a:ln w="317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656D2D3-BB59-43FA-A2DB-7A2358E8FAF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424037" y="2341834"/>
            <a:ext cx="1972748" cy="1973491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1F3D8E8-3DD2-4E65-89DE-97440FE0C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9694" y="1109326"/>
            <a:ext cx="6114596" cy="1176939"/>
          </a:xfrm>
        </p:spPr>
        <p:txBody>
          <a:bodyPr lIns="0" tIns="0" rIns="0" bIns="0" anchor="b"/>
          <a:lstStyle>
            <a:lvl1pPr algn="l">
              <a:defRPr sz="3001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3AF40953-A05E-4713-917A-05D0E58A1F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9693" y="3945920"/>
            <a:ext cx="6118303" cy="180275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2C4D4F10-9AFF-4572-9A82-7FD5B950A1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99692" y="2286265"/>
            <a:ext cx="6114596" cy="1659655"/>
          </a:xfrm>
        </p:spPr>
        <p:txBody>
          <a:bodyPr anchor="b"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1102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 sz="11102" dirty="0">
                <a:latin typeface="+mj-lt"/>
              </a:rPr>
              <a:t>00 00</a:t>
            </a:r>
            <a:endParaRPr lang="en-US" dirty="0"/>
          </a:p>
        </p:txBody>
      </p:sp>
      <p:pic>
        <p:nvPicPr>
          <p:cNvPr id="4" name="Logo_Engelsk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DED655EF-014B-4F89-B3F4-D61EB3ED3A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8047" y="6300788"/>
            <a:ext cx="2457852" cy="331200"/>
          </a:xfrm>
          <a:prstGeom prst="rect">
            <a:avLst/>
          </a:prstGeom>
        </p:spPr>
      </p:pic>
      <p:pic>
        <p:nvPicPr>
          <p:cNvPr id="9" name="Logo_Nynorsk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D9F4855C-ABB4-4A3C-8706-0C604B77566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8047" y="6300788"/>
            <a:ext cx="2446759" cy="331200"/>
          </a:xfrm>
          <a:prstGeom prst="rect">
            <a:avLst/>
          </a:prstGeom>
        </p:spPr>
      </p:pic>
      <p:pic>
        <p:nvPicPr>
          <p:cNvPr id="13" name="Logo_Bokmal" descr="Et bilde som inneholder tekst&#10;&#10;Automatisk generert beskrivelse">
            <a:extLst>
              <a:ext uri="{FF2B5EF4-FFF2-40B4-BE49-F238E27FC236}">
                <a16:creationId xmlns:a16="http://schemas.microsoft.com/office/drawing/2014/main" id="{872F05C6-215E-471C-B072-828613345DD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78047" y="6300788"/>
            <a:ext cx="2436125" cy="33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4756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fikk m ikon Hvit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B3137B3-787D-4741-BA8B-B86AE9D66FDD}"/>
              </a:ext>
            </a:extLst>
          </p:cNvPr>
          <p:cNvCxnSpPr>
            <a:cxnSpLocks/>
          </p:cNvCxnSpPr>
          <p:nvPr userDrawn="1"/>
        </p:nvCxnSpPr>
        <p:spPr>
          <a:xfrm>
            <a:off x="4146747" y="1811916"/>
            <a:ext cx="2883" cy="3236918"/>
          </a:xfrm>
          <a:prstGeom prst="line">
            <a:avLst/>
          </a:prstGeom>
          <a:ln w="317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656D2D3-BB59-43FA-A2DB-7A2358E8FAF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424037" y="2341834"/>
            <a:ext cx="1972748" cy="1973491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9A74BBCC-3F15-47E0-84F6-245B1F2A78D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99692" y="2286265"/>
            <a:ext cx="6114596" cy="1659655"/>
          </a:xfrm>
        </p:spPr>
        <p:txBody>
          <a:bodyPr anchor="b"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1102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b-NO" sz="11102" dirty="0">
                <a:latin typeface="+mj-lt"/>
              </a:rPr>
              <a:t>00 00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2378BCC-7B93-483B-A371-053968E68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9694" y="1109326"/>
            <a:ext cx="6114596" cy="1176939"/>
          </a:xfrm>
        </p:spPr>
        <p:txBody>
          <a:bodyPr lIns="0" tIns="0" rIns="0" bIns="0" anchor="b"/>
          <a:lstStyle>
            <a:lvl1pPr algn="l">
              <a:defRPr sz="3001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9DB3CF9-C520-43A1-B535-2D795F8121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9693" y="3945920"/>
            <a:ext cx="6118303" cy="180275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1261137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Lilla">
    <p:bg>
      <p:bgPr>
        <a:solidFill>
          <a:srgbClr val="9B3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3EA6D88-2375-4AB6-B864-3A3412B052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723" y="2017147"/>
            <a:ext cx="4665560" cy="2852737"/>
          </a:xfrm>
        </p:spPr>
        <p:txBody>
          <a:bodyPr anchor="ctr"/>
          <a:lstStyle>
            <a:lvl1pPr algn="l">
              <a:lnSpc>
                <a:spcPct val="95000"/>
              </a:lnSpc>
              <a:defRPr sz="325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81766" y="2239906"/>
            <a:ext cx="2047718" cy="2119524"/>
          </a:xfrm>
        </p:spPr>
        <p:txBody>
          <a:bodyPr anchor="ctr"/>
          <a:lstStyle>
            <a:lvl1pPr marL="0" indent="0" algn="ctr">
              <a:buNone/>
              <a:defRPr sz="9802">
                <a:solidFill>
                  <a:schemeClr val="bg1"/>
                </a:solidFill>
                <a:latin typeface="+mj-lt"/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7956041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lm på T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146F970E-C338-4A18-8470-EA3B489978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96" t="596"/>
          <a:stretch/>
        </p:blipFill>
        <p:spPr>
          <a:xfrm>
            <a:off x="0" y="0"/>
            <a:ext cx="12192000" cy="6184718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1ED767E5-FDAA-4B00-A0F6-958711D80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149312"/>
            <a:ext cx="3355462" cy="1940681"/>
          </a:xfrm>
        </p:spPr>
        <p:txBody>
          <a:bodyPr lIns="0" tIns="0" rIns="0" bIns="0" anchor="b"/>
          <a:lstStyle>
            <a:lvl1pPr algn="l">
              <a:lnSpc>
                <a:spcPct val="95000"/>
              </a:lnSpc>
              <a:defRPr sz="3251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8E1C812-D051-429E-AEBF-6E98F129D1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3386143"/>
            <a:ext cx="3355462" cy="198842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094CD37-2AD7-4704-B0CD-550F6BA8F90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25015" y="1281261"/>
            <a:ext cx="6554053" cy="3748521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0734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tfallende fil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B93E19-FF3B-475E-9536-609C20EECD1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0" y="0"/>
            <a:ext cx="12192000" cy="68579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ED767E5-FDAA-4B00-A0F6-958711D80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898560"/>
            <a:ext cx="3985150" cy="2021958"/>
          </a:xfrm>
        </p:spPr>
        <p:txBody>
          <a:bodyPr lIns="0" tIns="0" rIns="0" bIns="0" anchor="t"/>
          <a:lstStyle>
            <a:lvl1pPr algn="l">
              <a:lnSpc>
                <a:spcPct val="95000"/>
              </a:lnSpc>
              <a:defRPr sz="3251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42101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 Hvit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76AECCF-9723-494B-B4D9-58443A201F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87423" y="2088533"/>
            <a:ext cx="5116021" cy="2002026"/>
          </a:xfrm>
        </p:spPr>
        <p:txBody>
          <a:bodyPr anchor="ctr"/>
          <a:lstStyle>
            <a:lvl1pPr marL="0" indent="0">
              <a:lnSpc>
                <a:spcPct val="101000"/>
              </a:lnSpc>
              <a:buNone/>
              <a:defRPr sz="2501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19B7F6F-5702-48E8-B3EA-B9930E32B7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48448" y="1460779"/>
            <a:ext cx="663583" cy="442382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0D13ABF-2CE0-4FC1-84CA-4404703649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7423" y="4199430"/>
            <a:ext cx="5116021" cy="1084381"/>
          </a:xfrm>
        </p:spPr>
        <p:txBody>
          <a:bodyPr anchor="t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800"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42564006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Grå"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DFE58BBF-0212-4054-A4FC-8C1C08F206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723" y="2017147"/>
            <a:ext cx="4665560" cy="2852737"/>
          </a:xfrm>
        </p:spPr>
        <p:txBody>
          <a:bodyPr anchor="ctr"/>
          <a:lstStyle>
            <a:lvl1pPr algn="l">
              <a:lnSpc>
                <a:spcPct val="95000"/>
              </a:lnSpc>
              <a:defRPr sz="3251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81766" y="2239906"/>
            <a:ext cx="2047718" cy="2119524"/>
          </a:xfrm>
        </p:spPr>
        <p:txBody>
          <a:bodyPr anchor="ctr"/>
          <a:lstStyle>
            <a:lvl1pPr marL="0" indent="0" algn="ctr">
              <a:buNone/>
              <a:defRPr sz="9802">
                <a:solidFill>
                  <a:schemeClr val="bg1"/>
                </a:solidFill>
                <a:latin typeface="+mj-lt"/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20056837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t Magent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76AECCF-9723-494B-B4D9-58443A201F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87423" y="2088533"/>
            <a:ext cx="5116021" cy="2002026"/>
          </a:xfrm>
        </p:spPr>
        <p:txBody>
          <a:bodyPr anchor="ctr"/>
          <a:lstStyle>
            <a:lvl1pPr marL="0" indent="0">
              <a:lnSpc>
                <a:spcPct val="101000"/>
              </a:lnSpc>
              <a:buNone/>
              <a:defRPr sz="2501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19B7F6F-5702-48E8-B3EA-B9930E32B7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48448" y="1460779"/>
            <a:ext cx="663583" cy="442382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0D13ABF-2CE0-4FC1-84CA-4404703649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7423" y="4199430"/>
            <a:ext cx="5116021" cy="1084381"/>
          </a:xfrm>
        </p:spPr>
        <p:txBody>
          <a:bodyPr anchor="t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10" name="Logo_Engelsk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6DCAF64A-43E3-47CF-949D-4CC71EF8852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78047" y="6300788"/>
            <a:ext cx="2457852" cy="331200"/>
          </a:xfrm>
          <a:prstGeom prst="rect">
            <a:avLst/>
          </a:prstGeom>
        </p:spPr>
      </p:pic>
      <p:pic>
        <p:nvPicPr>
          <p:cNvPr id="12" name="Logo_Nynorsk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7832509F-8C84-4441-8E9C-7288EBC0B37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78047" y="6300788"/>
            <a:ext cx="2446759" cy="331200"/>
          </a:xfrm>
          <a:prstGeom prst="rect">
            <a:avLst/>
          </a:prstGeom>
        </p:spPr>
      </p:pic>
      <p:pic>
        <p:nvPicPr>
          <p:cNvPr id="14" name="Logo_Bokmal" descr="Et bilde som inneholder tekst&#10;&#10;Automatisk generert beskrivelse">
            <a:extLst>
              <a:ext uri="{FF2B5EF4-FFF2-40B4-BE49-F238E27FC236}">
                <a16:creationId xmlns:a16="http://schemas.microsoft.com/office/drawing/2014/main" id="{4F920E7C-91F8-4F18-9249-D2076561D77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78047" y="6300788"/>
            <a:ext cx="2436125" cy="33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126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Oransj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C99E0B6-AF8F-49CD-8556-3FB8C9E3F0B2}"/>
              </a:ext>
            </a:extLst>
          </p:cNvPr>
          <p:cNvSpPr/>
          <p:nvPr userDrawn="1"/>
        </p:nvSpPr>
        <p:spPr>
          <a:xfrm>
            <a:off x="0" y="0"/>
            <a:ext cx="4770329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79813" y="3718786"/>
            <a:ext cx="6088750" cy="1807556"/>
          </a:xfrm>
        </p:spPr>
        <p:txBody>
          <a:bodyPr anchor="b">
            <a:normAutofit/>
          </a:bodyPr>
          <a:lstStyle>
            <a:lvl1pPr algn="l">
              <a:lnSpc>
                <a:spcPct val="93000"/>
              </a:lnSpc>
              <a:defRPr sz="4501">
                <a:solidFill>
                  <a:schemeClr val="accent4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79813" y="5711531"/>
            <a:ext cx="6088751" cy="924816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accent4"/>
                </a:solidFill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EB1E42-5BFA-4754-9DE3-D7F6F4C1E20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70329" y="1"/>
            <a:ext cx="7421671" cy="34290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pic>
        <p:nvPicPr>
          <p:cNvPr id="6" name="Logo_Nynorsk" hidden="1">
            <a:extLst>
              <a:ext uri="{FF2B5EF4-FFF2-40B4-BE49-F238E27FC236}">
                <a16:creationId xmlns:a16="http://schemas.microsoft.com/office/drawing/2014/main" id="{C581CB95-18F3-4D4C-BA63-E401740C52A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8104" y="5526691"/>
            <a:ext cx="2920333" cy="640800"/>
          </a:xfrm>
          <a:prstGeom prst="rect">
            <a:avLst/>
          </a:prstGeom>
        </p:spPr>
      </p:pic>
      <p:pic>
        <p:nvPicPr>
          <p:cNvPr id="12" name="Logo_Bokmal">
            <a:extLst>
              <a:ext uri="{FF2B5EF4-FFF2-40B4-BE49-F238E27FC236}">
                <a16:creationId xmlns:a16="http://schemas.microsoft.com/office/drawing/2014/main" id="{52A18BDD-8A94-430D-BDE8-CCF241EEAC1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8104" y="5526691"/>
            <a:ext cx="2885640" cy="640800"/>
          </a:xfrm>
          <a:prstGeom prst="rect">
            <a:avLst/>
          </a:prstGeom>
        </p:spPr>
      </p:pic>
      <p:pic>
        <p:nvPicPr>
          <p:cNvPr id="14" name="Logo_Engelsk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81C8AFF1-1C2C-45FC-B0CA-7A469EC398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28104" y="5526691"/>
            <a:ext cx="3523384" cy="64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2020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ssid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ext, letter&#10;&#10;Description automatically generated" hidden="1">
            <a:extLst>
              <a:ext uri="{FF2B5EF4-FFF2-40B4-BE49-F238E27FC236}">
                <a16:creationId xmlns:a16="http://schemas.microsoft.com/office/drawing/2014/main" id="{8B82A6BD-8176-4922-BE14-3FC22CB90B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"/>
            <a:ext cx="12192000" cy="68579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C99E0B6-AF8F-49CD-8556-3FB8C9E3F0B2}"/>
              </a:ext>
            </a:extLst>
          </p:cNvPr>
          <p:cNvSpPr/>
          <p:nvPr userDrawn="1"/>
        </p:nvSpPr>
        <p:spPr>
          <a:xfrm>
            <a:off x="0" y="3429000"/>
            <a:ext cx="7835204" cy="3429000"/>
          </a:xfrm>
          <a:prstGeom prst="rect">
            <a:avLst/>
          </a:prstGeom>
          <a:solidFill>
            <a:srgbClr val="D7D8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6430" y="4366052"/>
            <a:ext cx="5255054" cy="1924264"/>
          </a:xfrm>
        </p:spPr>
        <p:txBody>
          <a:bodyPr anchor="t">
            <a:normAutofit/>
          </a:bodyPr>
          <a:lstStyle>
            <a:lvl1pPr algn="l">
              <a:lnSpc>
                <a:spcPct val="93000"/>
              </a:lnSpc>
              <a:defRPr sz="3701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5CDC50A-A131-4A6F-AF36-632B293F03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3667" t="1922" r="1055" b="2448"/>
          <a:stretch/>
        </p:blipFill>
        <p:spPr>
          <a:xfrm>
            <a:off x="7835204" y="0"/>
            <a:ext cx="4356796" cy="6857950"/>
          </a:xfrm>
          <a:prstGeom prst="rect">
            <a:avLst/>
          </a:prstGeom>
        </p:spPr>
      </p:pic>
      <p:pic>
        <p:nvPicPr>
          <p:cNvPr id="8" name="Logo_Bokmal" descr="Shape&#10;&#10;Description automatically generated with medium confidence">
            <a:extLst>
              <a:ext uri="{FF2B5EF4-FFF2-40B4-BE49-F238E27FC236}">
                <a16:creationId xmlns:a16="http://schemas.microsoft.com/office/drawing/2014/main" id="{6AD909EE-4710-4ABB-9692-6F31E651C30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81" y="221443"/>
            <a:ext cx="4367732" cy="1733755"/>
          </a:xfrm>
          <a:prstGeom prst="rect">
            <a:avLst/>
          </a:prstGeom>
        </p:spPr>
      </p:pic>
      <p:pic>
        <p:nvPicPr>
          <p:cNvPr id="11" name="Logo_Engelsk" descr="A picture containing text&#10;&#10;Description automatically generated" hidden="1">
            <a:extLst>
              <a:ext uri="{FF2B5EF4-FFF2-40B4-BE49-F238E27FC236}">
                <a16:creationId xmlns:a16="http://schemas.microsoft.com/office/drawing/2014/main" id="{7747D126-5E3B-49C3-B681-DFFB5AF5747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81" y="221443"/>
            <a:ext cx="5125059" cy="1733755"/>
          </a:xfrm>
          <a:prstGeom prst="rect">
            <a:avLst/>
          </a:prstGeom>
        </p:spPr>
      </p:pic>
      <p:pic>
        <p:nvPicPr>
          <p:cNvPr id="12" name="Logo_Nynorsk" hidden="1">
            <a:extLst>
              <a:ext uri="{FF2B5EF4-FFF2-40B4-BE49-F238E27FC236}">
                <a16:creationId xmlns:a16="http://schemas.microsoft.com/office/drawing/2014/main" id="{3782B21E-4C6E-40B1-9CAA-D6B2FBE2ADD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81" y="221444"/>
            <a:ext cx="4408217" cy="1733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827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Magent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C99E0B6-AF8F-49CD-8556-3FB8C9E3F0B2}"/>
              </a:ext>
            </a:extLst>
          </p:cNvPr>
          <p:cNvSpPr/>
          <p:nvPr userDrawn="1"/>
        </p:nvSpPr>
        <p:spPr>
          <a:xfrm>
            <a:off x="0" y="0"/>
            <a:ext cx="477032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79813" y="3718786"/>
            <a:ext cx="6088750" cy="1807556"/>
          </a:xfrm>
        </p:spPr>
        <p:txBody>
          <a:bodyPr anchor="b">
            <a:normAutofit/>
          </a:bodyPr>
          <a:lstStyle>
            <a:lvl1pPr algn="l">
              <a:lnSpc>
                <a:spcPct val="93000"/>
              </a:lnSpc>
              <a:defRPr sz="4501">
                <a:solidFill>
                  <a:schemeClr val="accent4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79813" y="5711531"/>
            <a:ext cx="6088751" cy="924816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accent4"/>
                </a:solidFill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EB1E42-5BFA-4754-9DE3-D7F6F4C1E20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70329" y="0"/>
            <a:ext cx="7421671" cy="3429001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pic>
        <p:nvPicPr>
          <p:cNvPr id="12" name="Logo_Nynorsk" hidden="1">
            <a:extLst>
              <a:ext uri="{FF2B5EF4-FFF2-40B4-BE49-F238E27FC236}">
                <a16:creationId xmlns:a16="http://schemas.microsoft.com/office/drawing/2014/main" id="{DE89401B-606B-47BD-8979-2C0DCB163A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8104" y="5526691"/>
            <a:ext cx="2920333" cy="640800"/>
          </a:xfrm>
          <a:prstGeom prst="rect">
            <a:avLst/>
          </a:prstGeom>
        </p:spPr>
      </p:pic>
      <p:pic>
        <p:nvPicPr>
          <p:cNvPr id="13" name="Logo_Bokmal">
            <a:extLst>
              <a:ext uri="{FF2B5EF4-FFF2-40B4-BE49-F238E27FC236}">
                <a16:creationId xmlns:a16="http://schemas.microsoft.com/office/drawing/2014/main" id="{0B56F6B5-EAEF-41E8-AD98-716021E8377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8104" y="5526691"/>
            <a:ext cx="2885640" cy="640800"/>
          </a:xfrm>
          <a:prstGeom prst="rect">
            <a:avLst/>
          </a:prstGeom>
        </p:spPr>
      </p:pic>
      <p:pic>
        <p:nvPicPr>
          <p:cNvPr id="14" name="Logo_Engelsk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9C5AFD6B-3C07-4164-ACCE-CEA90EDBC70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28104" y="5526691"/>
            <a:ext cx="3523384" cy="64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33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F92869C-9772-47D9-845D-6B42645CA52E}"/>
              </a:ext>
            </a:extLst>
          </p:cNvPr>
          <p:cNvSpPr/>
          <p:nvPr userDrawn="1"/>
        </p:nvSpPr>
        <p:spPr>
          <a:xfrm>
            <a:off x="8774440" y="3428901"/>
            <a:ext cx="3417560" cy="3428901"/>
          </a:xfrm>
          <a:prstGeom prst="rect">
            <a:avLst/>
          </a:prstGeom>
          <a:solidFill>
            <a:srgbClr val="D7D8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C99E0B6-AF8F-49CD-8556-3FB8C9E3F0B2}"/>
              </a:ext>
            </a:extLst>
          </p:cNvPr>
          <p:cNvSpPr/>
          <p:nvPr userDrawn="1"/>
        </p:nvSpPr>
        <p:spPr>
          <a:xfrm>
            <a:off x="0" y="0"/>
            <a:ext cx="877444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632" y="545809"/>
            <a:ext cx="6088752" cy="1209054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bg1"/>
                </a:solidFill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E45E48B-E6F1-4C3E-925D-CA2D739891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3633" y="3233726"/>
            <a:ext cx="6088751" cy="2535659"/>
          </a:xfrm>
        </p:spPr>
        <p:txBody>
          <a:bodyPr anchor="ctr">
            <a:normAutofit/>
          </a:bodyPr>
          <a:lstStyle>
            <a:lvl1pPr algn="l">
              <a:lnSpc>
                <a:spcPct val="93000"/>
              </a:lnSpc>
              <a:defRPr sz="4501">
                <a:solidFill>
                  <a:schemeClr val="accent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 err="1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713743B-AD24-4985-B576-5E39BB3743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265" t="14706" r="2274" b="2510"/>
          <a:stretch/>
        </p:blipFill>
        <p:spPr>
          <a:xfrm>
            <a:off x="8774440" y="3429000"/>
            <a:ext cx="3417561" cy="3428901"/>
          </a:xfrm>
          <a:prstGeom prst="rect">
            <a:avLst/>
          </a:prstGeom>
        </p:spPr>
      </p:pic>
      <p:pic>
        <p:nvPicPr>
          <p:cNvPr id="13" name="Logo_Nynorsk" hidden="1">
            <a:extLst>
              <a:ext uri="{FF2B5EF4-FFF2-40B4-BE49-F238E27FC236}">
                <a16:creationId xmlns:a16="http://schemas.microsoft.com/office/drawing/2014/main" id="{8B31AB50-8C11-41BD-B220-7A801A8DD2D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271159" y="576072"/>
            <a:ext cx="2378923" cy="522000"/>
          </a:xfrm>
          <a:prstGeom prst="rect">
            <a:avLst/>
          </a:prstGeom>
        </p:spPr>
      </p:pic>
      <p:pic>
        <p:nvPicPr>
          <p:cNvPr id="15" name="Logo_Bokmal">
            <a:extLst>
              <a:ext uri="{FF2B5EF4-FFF2-40B4-BE49-F238E27FC236}">
                <a16:creationId xmlns:a16="http://schemas.microsoft.com/office/drawing/2014/main" id="{D47E3DE3-B27D-4439-A13F-EA5BE0BC162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271159" y="576072"/>
            <a:ext cx="2350662" cy="522000"/>
          </a:xfrm>
          <a:prstGeom prst="rect">
            <a:avLst/>
          </a:prstGeom>
        </p:spPr>
      </p:pic>
      <p:pic>
        <p:nvPicPr>
          <p:cNvPr id="17" name="Logo_Engelsk" hidden="1">
            <a:extLst>
              <a:ext uri="{FF2B5EF4-FFF2-40B4-BE49-F238E27FC236}">
                <a16:creationId xmlns:a16="http://schemas.microsoft.com/office/drawing/2014/main" id="{17BA7F33-C434-4EA8-9C54-D52AE608B2F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271159" y="576072"/>
            <a:ext cx="2870176" cy="52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662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tstil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E5152BB-583B-4C69-8DC2-CE1C458FA6CF}"/>
              </a:ext>
            </a:extLst>
          </p:cNvPr>
          <p:cNvSpPr/>
          <p:nvPr userDrawn="1"/>
        </p:nvSpPr>
        <p:spPr>
          <a:xfrm>
            <a:off x="0" y="0"/>
            <a:ext cx="12192000" cy="6192511"/>
          </a:xfrm>
          <a:prstGeom prst="rect">
            <a:avLst/>
          </a:prstGeom>
          <a:solidFill>
            <a:srgbClr val="E3E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3075" y="1038088"/>
            <a:ext cx="5625381" cy="1467307"/>
          </a:xfrm>
        </p:spPr>
        <p:txBody>
          <a:bodyPr lIns="0" tIns="0" rIns="0" bIns="0" anchor="b"/>
          <a:lstStyle>
            <a:lvl1pPr algn="l">
              <a:defRPr sz="3251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A4C5D1D-E213-4E5B-89E5-F30E3EBFCB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253075" y="2728805"/>
            <a:ext cx="5625381" cy="3091108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92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4024" y="1318339"/>
            <a:ext cx="3576318" cy="4330947"/>
          </a:xfrm>
        </p:spPr>
        <p:txBody>
          <a:bodyPr lIns="0" tIns="0" rIns="0" bIns="0" anchor="t"/>
          <a:lstStyle>
            <a:lvl1pPr algn="l">
              <a:lnSpc>
                <a:spcPct val="95000"/>
              </a:lnSpc>
              <a:defRPr sz="3251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A4C5D1D-E213-4E5B-89E5-F30E3EBFCB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874225" y="1318340"/>
            <a:ext cx="6483751" cy="4330947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8194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Magent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C21B1D73-A264-4DF4-AEE5-F8FE30E62B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723" y="2017147"/>
            <a:ext cx="4665560" cy="2852737"/>
          </a:xfrm>
        </p:spPr>
        <p:txBody>
          <a:bodyPr anchor="ctr"/>
          <a:lstStyle>
            <a:lvl1pPr algn="l">
              <a:lnSpc>
                <a:spcPct val="95000"/>
              </a:lnSpc>
              <a:defRPr sz="325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81766" y="2239906"/>
            <a:ext cx="2047718" cy="2119524"/>
          </a:xfrm>
        </p:spPr>
        <p:txBody>
          <a:bodyPr anchor="ctr"/>
          <a:lstStyle>
            <a:lvl1pPr marL="0" indent="0" algn="ctr">
              <a:buNone/>
              <a:defRPr sz="9802">
                <a:solidFill>
                  <a:schemeClr val="bg1"/>
                </a:solidFill>
                <a:latin typeface="+mj-lt"/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691380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øyejuster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1408834"/>
            <a:ext cx="4752166" cy="1668364"/>
          </a:xfrm>
        </p:spPr>
        <p:txBody>
          <a:bodyPr anchor="b"/>
          <a:lstStyle>
            <a:lvl1pPr>
              <a:lnSpc>
                <a:spcPct val="95000"/>
              </a:lnSpc>
              <a:defRPr sz="3251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3407226"/>
            <a:ext cx="4752166" cy="247899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17A9E13-F7E7-4613-A0AF-07033F656B6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23145" y="184171"/>
            <a:ext cx="5279918" cy="6484100"/>
          </a:xfrm>
          <a:prstGeom prst="roundRect">
            <a:avLst>
              <a:gd name="adj" fmla="val 1451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649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130601"/>
            <a:ext cx="10515600" cy="37989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b-NO"/>
              <a:t>Lorem ipsum obita veles assit, qui tenimusant et que non nobit, sedis essit aut enimillum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70848" y="6300788"/>
            <a:ext cx="9042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2955C0-41DE-4519-832E-51A05D92624B}" type="datetimeFigureOut">
              <a:rPr lang="nb-NO" smtClean="0"/>
              <a:t>29.09.2025</a:t>
            </a:fld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10050" y="6300788"/>
            <a:ext cx="65341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09300" y="6300788"/>
            <a:ext cx="444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221476-4396-495E-8480-42256029A3FD}" type="slidenum">
              <a:rPr lang="nb-NO" smtClean="0"/>
              <a:t>‹#›</a:t>
            </a:fld>
            <a:endParaRPr lang="nb-NO" dirty="0"/>
          </a:p>
        </p:txBody>
      </p:sp>
      <p:pic>
        <p:nvPicPr>
          <p:cNvPr id="9" name="Logo_Nynorsk" hidden="1">
            <a:extLst>
              <a:ext uri="{FF2B5EF4-FFF2-40B4-BE49-F238E27FC236}">
                <a16:creationId xmlns:a16="http://schemas.microsoft.com/office/drawing/2014/main" id="{62EF5CD4-249F-47B8-A5C6-E57B8F34E9E5}"/>
              </a:ext>
            </a:extLst>
          </p:cNvPr>
          <p:cNvPicPr>
            <a:picLocks noChangeAspect="1"/>
          </p:cNvPicPr>
          <p:nvPr userDrawn="1"/>
        </p:nvPicPr>
        <p:blipFill>
          <a:blip r:embed="rId32"/>
          <a:stretch>
            <a:fillRect/>
          </a:stretch>
        </p:blipFill>
        <p:spPr>
          <a:xfrm>
            <a:off x="378047" y="6300788"/>
            <a:ext cx="2446757" cy="331200"/>
          </a:xfrm>
          <a:prstGeom prst="rect">
            <a:avLst/>
          </a:prstGeom>
        </p:spPr>
      </p:pic>
      <p:pic>
        <p:nvPicPr>
          <p:cNvPr id="12" name="Logo_Bokmal">
            <a:extLst>
              <a:ext uri="{FF2B5EF4-FFF2-40B4-BE49-F238E27FC236}">
                <a16:creationId xmlns:a16="http://schemas.microsoft.com/office/drawing/2014/main" id="{6603A225-F450-4040-99B0-0A05697C63E9}"/>
              </a:ext>
            </a:extLst>
          </p:cNvPr>
          <p:cNvPicPr>
            <a:picLocks noChangeAspect="1"/>
          </p:cNvPicPr>
          <p:nvPr userDrawn="1"/>
        </p:nvPicPr>
        <p:blipFill>
          <a:blip r:embed="rId33"/>
          <a:stretch>
            <a:fillRect/>
          </a:stretch>
        </p:blipFill>
        <p:spPr>
          <a:xfrm>
            <a:off x="378047" y="6300788"/>
            <a:ext cx="2436122" cy="331200"/>
          </a:xfrm>
          <a:prstGeom prst="rect">
            <a:avLst/>
          </a:prstGeom>
        </p:spPr>
      </p:pic>
      <p:pic>
        <p:nvPicPr>
          <p:cNvPr id="15" name="Logo_Engelsk" hidden="1">
            <a:extLst>
              <a:ext uri="{FF2B5EF4-FFF2-40B4-BE49-F238E27FC236}">
                <a16:creationId xmlns:a16="http://schemas.microsoft.com/office/drawing/2014/main" id="{059CBF14-B6D9-46F2-A0A2-30AF189F7334}"/>
              </a:ext>
            </a:extLst>
          </p:cNvPr>
          <p:cNvPicPr>
            <a:picLocks noChangeAspect="1"/>
          </p:cNvPicPr>
          <p:nvPr userDrawn="1"/>
        </p:nvPicPr>
        <p:blipFill>
          <a:blip r:embed="rId34"/>
          <a:stretch>
            <a:fillRect/>
          </a:stretch>
        </p:blipFill>
        <p:spPr>
          <a:xfrm>
            <a:off x="378047" y="6300788"/>
            <a:ext cx="2457851" cy="33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738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709" r:id="rId18"/>
    <p:sldLayoutId id="2147483710" r:id="rId19"/>
    <p:sldLayoutId id="2147483698" r:id="rId20"/>
    <p:sldLayoutId id="2147483699" r:id="rId21"/>
    <p:sldLayoutId id="2147483700" r:id="rId22"/>
    <p:sldLayoutId id="2147483701" r:id="rId23"/>
    <p:sldLayoutId id="2147483702" r:id="rId24"/>
    <p:sldLayoutId id="2147483703" r:id="rId25"/>
    <p:sldLayoutId id="2147483704" r:id="rId26"/>
    <p:sldLayoutId id="2147483705" r:id="rId27"/>
    <p:sldLayoutId id="2147483706" r:id="rId28"/>
    <p:sldLayoutId id="2147483707" r:id="rId29"/>
    <p:sldLayoutId id="2147483708" r:id="rId30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5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84" indent="-171484" algn="l" defTabSz="914446" rtl="0" eaLnBrk="1" latinLnBrk="0" hangingPunct="1">
        <a:lnSpc>
          <a:spcPct val="125000"/>
        </a:lnSpc>
        <a:spcBef>
          <a:spcPts val="145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8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studiebarometeret.no/" TargetMode="External"/><Relationship Id="rId2" Type="http://schemas.openxmlformats.org/officeDocument/2006/relationships/hyperlink" Target="https://hkdir.no/studiebarometeret/studiebarometeret-for-universiteter-og-hoyskoler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hyperlink" Target="mailto:studiebarometeret_UH@hkdir.no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622D472-646E-6F20-E51C-25EDCEC106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481" y="4008336"/>
            <a:ext cx="5486519" cy="1807556"/>
          </a:xfrm>
        </p:spPr>
        <p:txBody>
          <a:bodyPr>
            <a:noAutofit/>
          </a:bodyPr>
          <a:lstStyle/>
          <a:p>
            <a:r>
              <a:rPr lang="en-US" sz="2800" dirty="0" err="1"/>
              <a:t>Studiebarometeret</a:t>
            </a:r>
            <a:r>
              <a:rPr lang="en-US" sz="2800" dirty="0"/>
              <a:t>: </a:t>
            </a:r>
            <a:br>
              <a:rPr lang="en-US" sz="4000" dirty="0"/>
            </a:br>
            <a:r>
              <a:rPr lang="en-US" sz="4000" dirty="0"/>
              <a:t>Share your opinion on your study program! </a:t>
            </a:r>
            <a:endParaRPr lang="nb-NO" sz="4000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6D309D60-5D37-68F0-A8C9-382B9D5D36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481" y="5947645"/>
            <a:ext cx="5075702" cy="74035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 national student survey on the quality of study </a:t>
            </a:r>
            <a:r>
              <a:rPr lang="en-US" dirty="0" err="1">
                <a:solidFill>
                  <a:schemeClr val="bg1"/>
                </a:solidFill>
              </a:rPr>
              <a:t>programmes</a:t>
            </a:r>
            <a:endParaRPr lang="en-US" dirty="0">
              <a:solidFill>
                <a:schemeClr val="bg1"/>
              </a:solidFill>
            </a:endParaRPr>
          </a:p>
          <a:p>
            <a:endParaRPr lang="nb-NO" dirty="0"/>
          </a:p>
        </p:txBody>
      </p:sp>
      <p:pic>
        <p:nvPicPr>
          <p:cNvPr id="8" name="Grafikk 7">
            <a:extLst>
              <a:ext uri="{FF2B5EF4-FFF2-40B4-BE49-F238E27FC236}">
                <a16:creationId xmlns:a16="http://schemas.microsoft.com/office/drawing/2014/main" id="{823744FD-9AF4-D295-2179-90601CB39B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05599" y="1548226"/>
            <a:ext cx="3471428" cy="1004887"/>
          </a:xfrm>
          <a:prstGeom prst="rect">
            <a:avLst/>
          </a:prstGeom>
        </p:spPr>
      </p:pic>
      <p:pic>
        <p:nvPicPr>
          <p:cNvPr id="28" name="Plassholder for bilde 27" descr="Et bilde som inneholder person, Menneskeansikt, smil, klær&#10;&#10;KI-generert innhold kan være feil.">
            <a:extLst>
              <a:ext uri="{FF2B5EF4-FFF2-40B4-BE49-F238E27FC236}">
                <a16:creationId xmlns:a16="http://schemas.microsoft.com/office/drawing/2014/main" id="{12C23633-2832-AA48-4ACD-70DDDC48477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t="5117" b="511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38583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B4803B2-84E7-B54E-B683-B75BA6ACF328}"/>
              </a:ext>
            </a:extLst>
          </p:cNvPr>
          <p:cNvSpPr/>
          <p:nvPr/>
        </p:nvSpPr>
        <p:spPr>
          <a:xfrm>
            <a:off x="-1" y="5872162"/>
            <a:ext cx="3143250" cy="9858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F8001A26-327E-1613-0089-D2277328D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98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20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ACC6A1E-017F-544D-CF7B-8CE2B177F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024" y="1318339"/>
            <a:ext cx="4555272" cy="4330947"/>
          </a:xfrm>
        </p:spPr>
        <p:txBody>
          <a:bodyPr/>
          <a:lstStyle/>
          <a:p>
            <a:r>
              <a:rPr lang="nb-NO" dirty="0"/>
              <a:t>The Student Survey (Studiebarometeret)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1FB0746-9E01-D0BD-0374-1F51CF1183B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664425" y="1318340"/>
            <a:ext cx="5693551" cy="4330947"/>
          </a:xfrm>
        </p:spPr>
        <p:txBody>
          <a:bodyPr/>
          <a:lstStyle/>
          <a:p>
            <a:r>
              <a:rPr lang="en-US" sz="1600" dirty="0"/>
              <a:t>The only national survey examining students’ perception of the quality of their study </a:t>
            </a:r>
            <a:r>
              <a:rPr lang="en-US" sz="1600" dirty="0" err="1"/>
              <a:t>programme</a:t>
            </a:r>
            <a:endParaRPr lang="en-US" sz="1600" dirty="0"/>
          </a:p>
          <a:p>
            <a:r>
              <a:rPr lang="en-US" sz="1600" dirty="0"/>
              <a:t>Norwegian Directorate for Higher Education and Skills (HK-</a:t>
            </a:r>
            <a:r>
              <a:rPr lang="en-US" sz="1600" dirty="0" err="1"/>
              <a:t>dir</a:t>
            </a:r>
            <a:r>
              <a:rPr lang="en-US" sz="1600" dirty="0"/>
              <a:t>) conducts the survey on behalf of the Ministry of Education and Research</a:t>
            </a:r>
          </a:p>
          <a:p>
            <a:r>
              <a:rPr lang="en-US" sz="1600" dirty="0"/>
              <a:t>The survey is sent to 2. and 5. year students from approx. 1800 study </a:t>
            </a:r>
            <a:r>
              <a:rPr lang="en-US" sz="1600" dirty="0" err="1"/>
              <a:t>programmes</a:t>
            </a:r>
            <a:endParaRPr lang="en-US" sz="1600" dirty="0"/>
          </a:p>
          <a:p>
            <a:r>
              <a:rPr lang="en-US" sz="1600" dirty="0"/>
              <a:t>The results are published on studiebarometeret.no, where you can compare results from </a:t>
            </a:r>
            <a:r>
              <a:rPr lang="en-US" sz="1600" dirty="0" err="1"/>
              <a:t>programmes</a:t>
            </a:r>
            <a:r>
              <a:rPr lang="en-US" sz="1600" dirty="0"/>
              <a:t> all over Norway</a:t>
            </a:r>
          </a:p>
          <a:p>
            <a:endParaRPr lang="nb-NO" sz="1600" dirty="0"/>
          </a:p>
        </p:txBody>
      </p:sp>
      <p:pic>
        <p:nvPicPr>
          <p:cNvPr id="4" name="Grafikk 3">
            <a:extLst>
              <a:ext uri="{FF2B5EF4-FFF2-40B4-BE49-F238E27FC236}">
                <a16:creationId xmlns:a16="http://schemas.microsoft.com/office/drawing/2014/main" id="{B508CBD7-6E63-789B-2380-C217CDD3D0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29777" y="6088981"/>
            <a:ext cx="2261752" cy="65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6422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2945917-0B4B-C622-E97F-F1118434A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023" y="1318339"/>
            <a:ext cx="3866445" cy="4330947"/>
          </a:xfrm>
        </p:spPr>
        <p:txBody>
          <a:bodyPr/>
          <a:lstStyle/>
          <a:p>
            <a:r>
              <a:rPr lang="nn-NO" dirty="0"/>
              <a:t>The </a:t>
            </a:r>
            <a:r>
              <a:rPr lang="nn-NO" dirty="0" err="1"/>
              <a:t>questionnaire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E54E23B-FF77-6285-B5FE-3D6642DBFFE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221904" y="1318340"/>
            <a:ext cx="6136072" cy="4330947"/>
          </a:xfrm>
        </p:spPr>
        <p:txBody>
          <a:bodyPr/>
          <a:lstStyle/>
          <a:p>
            <a:r>
              <a:rPr lang="en-US" sz="1600" dirty="0"/>
              <a:t>Completing the questionnaire takes approx. 10–12 minutes</a:t>
            </a:r>
          </a:p>
          <a:p>
            <a:r>
              <a:rPr lang="en-US" sz="1600" dirty="0"/>
              <a:t>Topics covered in the survey include: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/>
              <a:t>Teaching and academic supervision	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/>
              <a:t>Learning outcomes	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/>
              <a:t>Student participation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/>
              <a:t>Expectations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/>
              <a:t>Motivation	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/>
              <a:t>The study environment</a:t>
            </a:r>
          </a:p>
          <a:p>
            <a:endParaRPr lang="nb-NO" sz="1600" dirty="0"/>
          </a:p>
        </p:txBody>
      </p:sp>
      <p:pic>
        <p:nvPicPr>
          <p:cNvPr id="4" name="Grafikk 3">
            <a:extLst>
              <a:ext uri="{FF2B5EF4-FFF2-40B4-BE49-F238E27FC236}">
                <a16:creationId xmlns:a16="http://schemas.microsoft.com/office/drawing/2014/main" id="{8843937C-BF36-67FE-8CB1-7CD1A3D9D9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29777" y="6088981"/>
            <a:ext cx="2261752" cy="65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4060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C7602D9-F0D3-D71A-E539-4339E12FB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024" y="1318339"/>
            <a:ext cx="4288234" cy="4330947"/>
          </a:xfrm>
        </p:spPr>
        <p:txBody>
          <a:bodyPr/>
          <a:lstStyle/>
          <a:p>
            <a:r>
              <a:rPr lang="en-US" dirty="0"/>
              <a:t>How do you answer the survey?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C1E3E64-1E96-7607-379A-1838C7D5591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26860" y="1318340"/>
            <a:ext cx="5831116" cy="4330947"/>
          </a:xfrm>
        </p:spPr>
        <p:txBody>
          <a:bodyPr/>
          <a:lstStyle/>
          <a:p>
            <a:r>
              <a:rPr lang="en-US" sz="1600" dirty="0"/>
              <a:t>A </a:t>
            </a:r>
            <a:r>
              <a:rPr lang="en-US" sz="1600" i="1" dirty="0"/>
              <a:t>personal link </a:t>
            </a:r>
            <a:r>
              <a:rPr lang="en-US" sz="1600" dirty="0"/>
              <a:t>to the survey is sent to 2. and 5. year students via email from 21 October</a:t>
            </a:r>
          </a:p>
          <a:p>
            <a:r>
              <a:rPr lang="en-US" sz="1600" dirty="0"/>
              <a:t>Students who do not respond to the email receive an invitation per SMS, and possibly a new email with a link to the survey</a:t>
            </a:r>
          </a:p>
          <a:p>
            <a:r>
              <a:rPr lang="en-US" sz="1600" dirty="0"/>
              <a:t>All information is treated confidentially, and data which may be used to identify respondents is never made public</a:t>
            </a:r>
          </a:p>
          <a:p>
            <a:endParaRPr lang="nb-NO" sz="1600" dirty="0"/>
          </a:p>
        </p:txBody>
      </p:sp>
      <p:pic>
        <p:nvPicPr>
          <p:cNvPr id="4" name="Grafikk 3">
            <a:extLst>
              <a:ext uri="{FF2B5EF4-FFF2-40B4-BE49-F238E27FC236}">
                <a16:creationId xmlns:a16="http://schemas.microsoft.com/office/drawing/2014/main" id="{55EB618E-5769-3A2F-6904-396F1B6767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29777" y="6088981"/>
            <a:ext cx="2261752" cy="65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9637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CB6EDE-134B-955D-DA1F-115326D3A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023" y="1318339"/>
            <a:ext cx="4385339" cy="4330947"/>
          </a:xfrm>
        </p:spPr>
        <p:txBody>
          <a:bodyPr/>
          <a:lstStyle/>
          <a:p>
            <a:r>
              <a:rPr lang="nb-NO" dirty="0" err="1"/>
              <a:t>Why</a:t>
            </a:r>
            <a:r>
              <a:rPr lang="nb-NO" dirty="0"/>
              <a:t> Studiebarometeret?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76204A7-7160-8203-856C-7AEF0CCD3F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729161" y="1318340"/>
            <a:ext cx="5628815" cy="4330947"/>
          </a:xfrm>
        </p:spPr>
        <p:txBody>
          <a:bodyPr/>
          <a:lstStyle/>
          <a:p>
            <a:r>
              <a:rPr lang="nb-NO" sz="1600" dirty="0" err="1"/>
              <a:t>Gives</a:t>
            </a:r>
            <a:r>
              <a:rPr lang="nb-NO" sz="1600" dirty="0"/>
              <a:t> students </a:t>
            </a:r>
            <a:r>
              <a:rPr lang="nb-NO" sz="1600" dirty="0" err="1"/>
              <a:t>the</a:t>
            </a:r>
            <a:r>
              <a:rPr lang="nb-NO" sz="1600" dirty="0"/>
              <a:t> </a:t>
            </a:r>
            <a:r>
              <a:rPr lang="nb-NO" sz="1600" dirty="0" err="1"/>
              <a:t>opportunity</a:t>
            </a:r>
            <a:r>
              <a:rPr lang="nb-NO" sz="1600" dirty="0"/>
              <a:t> to </a:t>
            </a:r>
            <a:r>
              <a:rPr lang="nb-NO" sz="1600" dirty="0" err="1"/>
              <a:t>influence</a:t>
            </a:r>
            <a:r>
              <a:rPr lang="nb-NO" sz="1600" dirty="0"/>
              <a:t> </a:t>
            </a:r>
            <a:r>
              <a:rPr lang="nb-NO" sz="1600" dirty="0" err="1"/>
              <a:t>their</a:t>
            </a:r>
            <a:r>
              <a:rPr lang="nb-NO" sz="1600" dirty="0"/>
              <a:t> </a:t>
            </a:r>
            <a:r>
              <a:rPr lang="nb-NO" sz="1600" dirty="0" err="1"/>
              <a:t>own</a:t>
            </a:r>
            <a:r>
              <a:rPr lang="nb-NO" sz="1600" dirty="0"/>
              <a:t> </a:t>
            </a:r>
            <a:r>
              <a:rPr lang="nb-NO" sz="1600" dirty="0" err="1"/>
              <a:t>study</a:t>
            </a:r>
            <a:r>
              <a:rPr lang="nb-NO" sz="1600" dirty="0"/>
              <a:t> </a:t>
            </a:r>
            <a:r>
              <a:rPr lang="nb-NO" sz="1600" dirty="0" err="1"/>
              <a:t>programme</a:t>
            </a:r>
            <a:endParaRPr lang="nb-NO" sz="1600" dirty="0"/>
          </a:p>
          <a:p>
            <a:r>
              <a:rPr lang="nb-NO" sz="1600" dirty="0"/>
              <a:t>Students </a:t>
            </a:r>
            <a:r>
              <a:rPr lang="nb-NO" sz="1600" dirty="0" err="1"/>
              <a:t>are</a:t>
            </a:r>
            <a:r>
              <a:rPr lang="nb-NO" sz="1600" dirty="0"/>
              <a:t> an </a:t>
            </a:r>
            <a:r>
              <a:rPr lang="nb-NO" sz="1600" dirty="0" err="1"/>
              <a:t>important</a:t>
            </a:r>
            <a:r>
              <a:rPr lang="nb-NO" sz="1600" dirty="0"/>
              <a:t> </a:t>
            </a:r>
            <a:r>
              <a:rPr lang="nb-NO" sz="1600" dirty="0" err="1"/>
              <a:t>voice</a:t>
            </a:r>
            <a:r>
              <a:rPr lang="nb-NO" sz="1600" dirty="0"/>
              <a:t> in </a:t>
            </a:r>
            <a:r>
              <a:rPr lang="nb-NO" sz="1600" dirty="0" err="1"/>
              <a:t>the</a:t>
            </a:r>
            <a:r>
              <a:rPr lang="nb-NO" sz="1600" dirty="0"/>
              <a:t> </a:t>
            </a:r>
            <a:r>
              <a:rPr lang="nb-NO" sz="1600" dirty="0" err="1"/>
              <a:t>ongoing</a:t>
            </a:r>
            <a:r>
              <a:rPr lang="nb-NO" sz="1600" dirty="0"/>
              <a:t> </a:t>
            </a:r>
            <a:r>
              <a:rPr lang="nb-NO" sz="1600" dirty="0" err="1"/>
              <a:t>work</a:t>
            </a:r>
            <a:r>
              <a:rPr lang="nb-NO" sz="1600" dirty="0"/>
              <a:t> to </a:t>
            </a:r>
            <a:r>
              <a:rPr lang="nb-NO" sz="1600" dirty="0" err="1"/>
              <a:t>improve</a:t>
            </a:r>
            <a:r>
              <a:rPr lang="nb-NO" sz="1600" dirty="0"/>
              <a:t> </a:t>
            </a:r>
            <a:r>
              <a:rPr lang="nb-NO" sz="1600" dirty="0" err="1"/>
              <a:t>the</a:t>
            </a:r>
            <a:r>
              <a:rPr lang="nb-NO" sz="1600" dirty="0"/>
              <a:t> </a:t>
            </a:r>
            <a:r>
              <a:rPr lang="nb-NO" sz="1600" dirty="0" err="1"/>
              <a:t>quality</a:t>
            </a:r>
            <a:r>
              <a:rPr lang="nb-NO" sz="1600" dirty="0"/>
              <a:t> </a:t>
            </a:r>
            <a:r>
              <a:rPr lang="nb-NO" sz="1600" dirty="0" err="1"/>
              <a:t>of</a:t>
            </a:r>
            <a:r>
              <a:rPr lang="nb-NO" sz="1600" dirty="0"/>
              <a:t> </a:t>
            </a:r>
            <a:r>
              <a:rPr lang="nb-NO" sz="1600" dirty="0" err="1"/>
              <a:t>higher</a:t>
            </a:r>
            <a:r>
              <a:rPr lang="nb-NO" sz="1600" dirty="0"/>
              <a:t> </a:t>
            </a:r>
            <a:r>
              <a:rPr lang="nb-NO" sz="1600" dirty="0" err="1"/>
              <a:t>education</a:t>
            </a:r>
            <a:r>
              <a:rPr lang="nb-NO" sz="1600" dirty="0"/>
              <a:t> </a:t>
            </a:r>
          </a:p>
          <a:p>
            <a:r>
              <a:rPr lang="nb-NO" sz="1600" dirty="0" err="1"/>
              <a:t>Gives</a:t>
            </a:r>
            <a:r>
              <a:rPr lang="nb-NO" sz="1600" dirty="0"/>
              <a:t> </a:t>
            </a:r>
            <a:r>
              <a:rPr lang="nb-NO" sz="1600" dirty="0" err="1"/>
              <a:t>information</a:t>
            </a:r>
            <a:r>
              <a:rPr lang="nb-NO" sz="1600" dirty="0"/>
              <a:t> to </a:t>
            </a:r>
            <a:r>
              <a:rPr lang="nb-NO" sz="1600" dirty="0" err="1"/>
              <a:t>universities</a:t>
            </a:r>
            <a:r>
              <a:rPr lang="nb-NO" sz="1600" dirty="0"/>
              <a:t> and </a:t>
            </a:r>
            <a:r>
              <a:rPr lang="nb-NO" sz="1600" dirty="0" err="1"/>
              <a:t>university</a:t>
            </a:r>
            <a:r>
              <a:rPr lang="nb-NO" sz="1600" dirty="0"/>
              <a:t> colleges, </a:t>
            </a:r>
            <a:r>
              <a:rPr lang="nb-NO" sz="1600" dirty="0" err="1"/>
              <a:t>helping</a:t>
            </a:r>
            <a:r>
              <a:rPr lang="nb-NO" sz="1600" dirty="0"/>
              <a:t> </a:t>
            </a:r>
            <a:r>
              <a:rPr lang="nb-NO" sz="1600" dirty="0" err="1"/>
              <a:t>them</a:t>
            </a:r>
            <a:r>
              <a:rPr lang="nb-NO" sz="1600" dirty="0"/>
              <a:t> to </a:t>
            </a:r>
            <a:r>
              <a:rPr lang="nb-NO" sz="1600" dirty="0" err="1"/>
              <a:t>improve</a:t>
            </a:r>
            <a:r>
              <a:rPr lang="nb-NO" sz="1600" dirty="0"/>
              <a:t> </a:t>
            </a:r>
            <a:endParaRPr lang="nb-NO" sz="1600" dirty="0">
              <a:solidFill>
                <a:srgbClr val="FF0000"/>
              </a:solidFill>
            </a:endParaRPr>
          </a:p>
          <a:p>
            <a:r>
              <a:rPr lang="nb-NO" sz="1600" dirty="0" err="1"/>
              <a:t>Gives</a:t>
            </a:r>
            <a:r>
              <a:rPr lang="nb-NO" sz="1600" dirty="0"/>
              <a:t> </a:t>
            </a:r>
            <a:r>
              <a:rPr lang="nb-NO" sz="1600" dirty="0" err="1"/>
              <a:t>society</a:t>
            </a:r>
            <a:r>
              <a:rPr lang="nb-NO" sz="1600" dirty="0"/>
              <a:t> at </a:t>
            </a:r>
            <a:r>
              <a:rPr lang="nb-NO" sz="1600" dirty="0" err="1"/>
              <a:t>large</a:t>
            </a:r>
            <a:r>
              <a:rPr lang="nb-NO" sz="1600" dirty="0"/>
              <a:t> </a:t>
            </a:r>
            <a:r>
              <a:rPr lang="nb-NO" sz="1600" dirty="0" err="1"/>
              <a:t>knowledge</a:t>
            </a:r>
            <a:r>
              <a:rPr lang="nb-NO" sz="1600" dirty="0"/>
              <a:t> </a:t>
            </a:r>
            <a:r>
              <a:rPr lang="nb-NO" sz="1600" dirty="0" err="1"/>
              <a:t>of</a:t>
            </a:r>
            <a:r>
              <a:rPr lang="nb-NO" sz="1600" dirty="0"/>
              <a:t> </a:t>
            </a:r>
            <a:r>
              <a:rPr lang="nb-NO" sz="1600" dirty="0" err="1"/>
              <a:t>the</a:t>
            </a:r>
            <a:r>
              <a:rPr lang="nb-NO" sz="1600" dirty="0"/>
              <a:t> </a:t>
            </a:r>
            <a:r>
              <a:rPr lang="nb-NO" sz="1600" dirty="0" err="1"/>
              <a:t>state</a:t>
            </a:r>
            <a:r>
              <a:rPr lang="nb-NO" sz="1600" dirty="0"/>
              <a:t> </a:t>
            </a:r>
            <a:r>
              <a:rPr lang="nb-NO" sz="1600" dirty="0" err="1"/>
              <a:t>of</a:t>
            </a:r>
            <a:r>
              <a:rPr lang="nb-NO" sz="1600" dirty="0"/>
              <a:t> </a:t>
            </a:r>
            <a:r>
              <a:rPr lang="nb-NO" sz="1600" dirty="0" err="1"/>
              <a:t>higher</a:t>
            </a:r>
            <a:r>
              <a:rPr lang="nb-NO" sz="1600" dirty="0"/>
              <a:t> </a:t>
            </a:r>
            <a:r>
              <a:rPr lang="nb-NO" sz="1600" dirty="0" err="1"/>
              <a:t>education</a:t>
            </a:r>
            <a:endParaRPr lang="en-US" sz="1600" dirty="0"/>
          </a:p>
          <a:p>
            <a:endParaRPr lang="nb-NO" sz="1600" dirty="0"/>
          </a:p>
        </p:txBody>
      </p:sp>
      <p:pic>
        <p:nvPicPr>
          <p:cNvPr id="4" name="Grafikk 3">
            <a:extLst>
              <a:ext uri="{FF2B5EF4-FFF2-40B4-BE49-F238E27FC236}">
                <a16:creationId xmlns:a16="http://schemas.microsoft.com/office/drawing/2014/main" id="{FE03ABC9-C69D-09C5-15B2-6421140BE2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29777" y="6088981"/>
            <a:ext cx="2261752" cy="65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1259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812A147-C3F1-890C-85B0-282461DBE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023" y="1318339"/>
            <a:ext cx="3875541" cy="4330947"/>
          </a:xfrm>
        </p:spPr>
        <p:txBody>
          <a:bodyPr/>
          <a:lstStyle/>
          <a:p>
            <a:r>
              <a:rPr lang="en-US" dirty="0"/>
              <a:t>A high response rate is important!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75AEBD6-04D6-D461-2BD4-17C98C0583E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1600" dirty="0"/>
              <a:t>Ensuring that your study </a:t>
            </a:r>
            <a:r>
              <a:rPr lang="en-US" sz="1600" dirty="0" err="1"/>
              <a:t>programme</a:t>
            </a:r>
            <a:r>
              <a:rPr lang="en-US" sz="1600" dirty="0"/>
              <a:t> is shown with data in the web portal</a:t>
            </a:r>
          </a:p>
          <a:p>
            <a:r>
              <a:rPr lang="en-US" sz="1600" dirty="0"/>
              <a:t>Giving universities and university colleges correct information about the quality of higher education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dirty="0"/>
              <a:t>Your voice is important – use it! </a:t>
            </a:r>
            <a:endParaRPr lang="nb-NO" sz="1600" dirty="0"/>
          </a:p>
          <a:p>
            <a:endParaRPr lang="nb-NO" sz="1600" dirty="0"/>
          </a:p>
        </p:txBody>
      </p:sp>
      <p:pic>
        <p:nvPicPr>
          <p:cNvPr id="4" name="Grafikk 3">
            <a:extLst>
              <a:ext uri="{FF2B5EF4-FFF2-40B4-BE49-F238E27FC236}">
                <a16:creationId xmlns:a16="http://schemas.microsoft.com/office/drawing/2014/main" id="{FDE07B93-93E4-B818-A034-AE9F5B5DA6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29777" y="6088981"/>
            <a:ext cx="2261752" cy="65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349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3F45E775-8670-8EBF-147E-A073E0CE0FA5}"/>
              </a:ext>
            </a:extLst>
          </p:cNvPr>
          <p:cNvSpPr/>
          <p:nvPr/>
        </p:nvSpPr>
        <p:spPr>
          <a:xfrm>
            <a:off x="114300" y="5872163"/>
            <a:ext cx="3143250" cy="9858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3A570EEB-ADF2-413A-FD5B-FC2F96D151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98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750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885B6CB-CE1B-282B-4E61-3DC5709AA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More </a:t>
            </a:r>
            <a:r>
              <a:rPr lang="nb-NO" dirty="0" err="1"/>
              <a:t>information</a:t>
            </a:r>
            <a:r>
              <a:rPr lang="nb-NO" dirty="0"/>
              <a:t>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E6E6AB9-7602-284D-3FC3-C11DA475445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1600" dirty="0"/>
              <a:t>Read more about the survey at:</a:t>
            </a:r>
            <a:r>
              <a:rPr lang="nb-NO" sz="1600" dirty="0"/>
              <a:t> </a:t>
            </a:r>
            <a:r>
              <a:rPr lang="nb-NO" sz="1600" dirty="0">
                <a:hlinkClick r:id="rId2"/>
              </a:rPr>
              <a:t>Studiebarometeret for universiteter og høyskoler | HK-</a:t>
            </a:r>
            <a:r>
              <a:rPr lang="nb-NO" sz="1600" dirty="0" err="1">
                <a:hlinkClick r:id="rId2"/>
              </a:rPr>
              <a:t>dir</a:t>
            </a:r>
            <a:endParaRPr lang="nb-NO" sz="1600" dirty="0"/>
          </a:p>
          <a:p>
            <a:r>
              <a:rPr lang="nb-NO" sz="1600" dirty="0" err="1"/>
              <a:t>Results</a:t>
            </a:r>
            <a:r>
              <a:rPr lang="nb-NO" sz="1600" dirty="0"/>
              <a:t> from </a:t>
            </a:r>
            <a:r>
              <a:rPr lang="nb-NO" sz="1600" dirty="0" err="1"/>
              <a:t>previous</a:t>
            </a:r>
            <a:r>
              <a:rPr lang="nb-NO" sz="1600" dirty="0"/>
              <a:t> studies: </a:t>
            </a:r>
            <a:r>
              <a:rPr lang="nb-NO" sz="1600" dirty="0">
                <a:hlinkClick r:id="rId3"/>
              </a:rPr>
              <a:t>http://studiebarometeret.no</a:t>
            </a:r>
            <a:endParaRPr lang="nb-NO" sz="1600" dirty="0"/>
          </a:p>
          <a:p>
            <a:r>
              <a:rPr lang="en-US" sz="1600" dirty="0"/>
              <a:t>Any other questions? Feel free to contact HK-</a:t>
            </a:r>
            <a:r>
              <a:rPr lang="en-US" sz="1600" dirty="0" err="1"/>
              <a:t>dir</a:t>
            </a:r>
            <a:r>
              <a:rPr lang="en-US" sz="1600" dirty="0"/>
              <a:t> at</a:t>
            </a:r>
            <a:r>
              <a:rPr lang="nb-NO" sz="1600" dirty="0"/>
              <a:t>: </a:t>
            </a:r>
            <a:r>
              <a:rPr lang="nb-NO" sz="1600" dirty="0">
                <a:hlinkClick r:id="rId4"/>
              </a:rPr>
              <a:t>studiebarometeret_UH@hkdir.no</a:t>
            </a:r>
            <a:r>
              <a:rPr lang="nb-NO" sz="1600" dirty="0"/>
              <a:t> </a:t>
            </a:r>
          </a:p>
          <a:p>
            <a:endParaRPr lang="nb-NO" sz="1600" dirty="0"/>
          </a:p>
        </p:txBody>
      </p:sp>
      <p:pic>
        <p:nvPicPr>
          <p:cNvPr id="4" name="Grafikk 3">
            <a:extLst>
              <a:ext uri="{FF2B5EF4-FFF2-40B4-BE49-F238E27FC236}">
                <a16:creationId xmlns:a16="http://schemas.microsoft.com/office/drawing/2014/main" id="{74631D6F-99EA-6016-B9A2-B9D7B6AC75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29777" y="6088981"/>
            <a:ext cx="2261752" cy="65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9719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 Theme">
      <a:dk1>
        <a:sysClr val="windowText" lastClr="000000"/>
      </a:dk1>
      <a:lt1>
        <a:sysClr val="window" lastClr="FFFFFF"/>
      </a:lt1>
      <a:dk2>
        <a:srgbClr val="171B4E"/>
      </a:dk2>
      <a:lt2>
        <a:srgbClr val="A2A4A5"/>
      </a:lt2>
      <a:accent1>
        <a:srgbClr val="E72F72"/>
      </a:accent1>
      <a:accent2>
        <a:srgbClr val="0025A0"/>
      </a:accent2>
      <a:accent3>
        <a:srgbClr val="EA591D"/>
      </a:accent3>
      <a:accent4>
        <a:srgbClr val="630879"/>
      </a:accent4>
      <a:accent5>
        <a:srgbClr val="FF8C43"/>
      </a:accent5>
      <a:accent6>
        <a:srgbClr val="A80037"/>
      </a:accent6>
      <a:hlink>
        <a:srgbClr val="0563C1"/>
      </a:hlink>
      <a:folHlink>
        <a:srgbClr val="954F72"/>
      </a:folHlink>
    </a:clrScheme>
    <a:fontScheme name="Custom 185">
      <a:majorFont>
        <a:latin typeface="Poppins Bold"/>
        <a:ea typeface=""/>
        <a:cs typeface=""/>
      </a:majorFont>
      <a:minorFont>
        <a:latin typeface="Poppin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>
            <a:lumMod val="40000"/>
            <a:lumOff val="60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hkdir_PPTmal (2)" id="{A2386AF0-1417-449D-9C68-F121F03B123F}" vid="{5CC77926-A5A4-41B6-9DBF-A66DD500515F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2348BFD021724488FDCB7305C649051" ma:contentTypeVersion="4" ma:contentTypeDescription="Opprett et nytt dokument." ma:contentTypeScope="" ma:versionID="a55c5ad81c13001ebcea46161ea02b23">
  <xsd:schema xmlns:xsd="http://www.w3.org/2001/XMLSchema" xmlns:xs="http://www.w3.org/2001/XMLSchema" xmlns:p="http://schemas.microsoft.com/office/2006/metadata/properties" xmlns:ns2="c4cbc670-a92b-46c1-8214-8e878f1d3f20" targetNamespace="http://schemas.microsoft.com/office/2006/metadata/properties" ma:root="true" ma:fieldsID="c9a7b0e7c6c3911efcb927db5d9fad06" ns2:_="">
    <xsd:import namespace="c4cbc670-a92b-46c1-8214-8e878f1d3f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cbc670-a92b-46c1-8214-8e878f1d3f2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FC4FFEC-4AC9-4BC4-A62C-6ACEF00C02A9}">
  <ds:schemaRefs>
    <ds:schemaRef ds:uri="http://schemas.microsoft.com/office/infopath/2007/PartnerControls"/>
    <ds:schemaRef ds:uri="http://purl.org/dc/terms/"/>
    <ds:schemaRef ds:uri="http://purl.org/dc/elements/1.1/"/>
    <ds:schemaRef ds:uri="http://www.w3.org/XML/1998/namespace"/>
    <ds:schemaRef ds:uri="http://purl.org/dc/dcmitype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c4cbc670-a92b-46c1-8214-8e878f1d3f20"/>
  </ds:schemaRefs>
</ds:datastoreItem>
</file>

<file path=customXml/itemProps2.xml><?xml version="1.0" encoding="utf-8"?>
<ds:datastoreItem xmlns:ds="http://schemas.openxmlformats.org/officeDocument/2006/customXml" ds:itemID="{DACB1ABA-1055-4968-9873-857C803AA5B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4cbc670-a92b-46c1-8214-8e878f1d3f2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CED690D-3141-4AA0-A733-B72A92DBE7F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HK-dir PowerPoint-mal (blank mal)</Template>
  <TotalTime>38</TotalTime>
  <Words>344</Words>
  <Application>Microsoft Macintosh PowerPoint</Application>
  <PresentationFormat>Widescreen</PresentationFormat>
  <Paragraphs>34</Paragraphs>
  <Slides>9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7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9</vt:i4>
      </vt:variant>
    </vt:vector>
  </HeadingPairs>
  <TitlesOfParts>
    <vt:vector size="17" baseType="lpstr">
      <vt:lpstr>Courier New</vt:lpstr>
      <vt:lpstr>Poppins Medium</vt:lpstr>
      <vt:lpstr>Arial</vt:lpstr>
      <vt:lpstr>Poppins SemiBold</vt:lpstr>
      <vt:lpstr>Poppins Bold</vt:lpstr>
      <vt:lpstr>Poppins</vt:lpstr>
      <vt:lpstr>Calibri</vt:lpstr>
      <vt:lpstr>Office-tema</vt:lpstr>
      <vt:lpstr>Studiebarometeret:  Share your opinion on your study program! </vt:lpstr>
      <vt:lpstr>PowerPoint-presentasjon</vt:lpstr>
      <vt:lpstr>The Student Survey (Studiebarometeret)</vt:lpstr>
      <vt:lpstr>The questionnaire</vt:lpstr>
      <vt:lpstr>How do you answer the survey?</vt:lpstr>
      <vt:lpstr>Why Studiebarometeret?</vt:lpstr>
      <vt:lpstr>A high response rate is important!</vt:lpstr>
      <vt:lpstr>PowerPoint-presentasjon</vt:lpstr>
      <vt:lpstr>More information?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Pia Elisabeth Ianke</dc:creator>
  <cp:lastModifiedBy>Anne Katrine Rognerud</cp:lastModifiedBy>
  <cp:revision>1</cp:revision>
  <dcterms:created xsi:type="dcterms:W3CDTF">2025-09-26T13:06:01Z</dcterms:created>
  <dcterms:modified xsi:type="dcterms:W3CDTF">2025-09-29T10:48:40Z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0x01010062348BFD021724488FDCB7305C649051</vt:lpwstr>
  </property>
  <property fmtid="{D5CDD505-2E9C-101B-9397-08002B2CF9AE}" pid="3" name="MSIP_Label_e96e116a-ae70-4e3d-be7e-d31ac0727b31_Enabled">
    <vt:lpwstr>true</vt:lpwstr>
  </property>
  <property fmtid="{D5CDD505-2E9C-101B-9397-08002B2CF9AE}" pid="4" name="MSIP_Label_e96e116a-ae70-4e3d-be7e-d31ac0727b31_SetDate">
    <vt:lpwstr>2021-06-28T17:00:56Z</vt:lpwstr>
  </property>
  <property fmtid="{D5CDD505-2E9C-101B-9397-08002B2CF9AE}" pid="5" name="MSIP_Label_e96e116a-ae70-4e3d-be7e-d31ac0727b31_Method">
    <vt:lpwstr>Privileged</vt:lpwstr>
  </property>
  <property fmtid="{D5CDD505-2E9C-101B-9397-08002B2CF9AE}" pid="6" name="MSIP_Label_e96e116a-ae70-4e3d-be7e-d31ac0727b31_Name">
    <vt:lpwstr>Åpen</vt:lpwstr>
  </property>
  <property fmtid="{D5CDD505-2E9C-101B-9397-08002B2CF9AE}" pid="7" name="MSIP_Label_e96e116a-ae70-4e3d-be7e-d31ac0727b31_SiteId">
    <vt:lpwstr>e21a9bd2-dcf8-44df-83fa-aa16c3e0af23</vt:lpwstr>
  </property>
  <property fmtid="{D5CDD505-2E9C-101B-9397-08002B2CF9AE}" pid="8" name="MSIP_Label_e96e116a-ae70-4e3d-be7e-d31ac0727b31_ActionId">
    <vt:lpwstr>18ece5d3-d9b8-4867-a5a7-aba96a43a3a7</vt:lpwstr>
  </property>
  <property fmtid="{D5CDD505-2E9C-101B-9397-08002B2CF9AE}" pid="9" name="MSIP_Label_e96e116a-ae70-4e3d-be7e-d31ac0727b31_ContentBits">
    <vt:lpwstr>0</vt:lpwstr>
  </property>
  <property fmtid="{D5CDD505-2E9C-101B-9397-08002B2CF9AE}" pid="10" name="MSIP_Label_4012811f-b717-4099-a412-3cacd3519ab9_Enabled">
    <vt:lpwstr>true</vt:lpwstr>
  </property>
  <property fmtid="{D5CDD505-2E9C-101B-9397-08002B2CF9AE}" pid="11" name="MSIP_Label_4012811f-b717-4099-a412-3cacd3519ab9_SetDate">
    <vt:lpwstr>2025-09-26T13:22:29Z</vt:lpwstr>
  </property>
  <property fmtid="{D5CDD505-2E9C-101B-9397-08002B2CF9AE}" pid="12" name="MSIP_Label_4012811f-b717-4099-a412-3cacd3519ab9_Method">
    <vt:lpwstr>Privileged</vt:lpwstr>
  </property>
  <property fmtid="{D5CDD505-2E9C-101B-9397-08002B2CF9AE}" pid="13" name="MSIP_Label_4012811f-b717-4099-a412-3cacd3519ab9_Name">
    <vt:lpwstr>Åpen</vt:lpwstr>
  </property>
  <property fmtid="{D5CDD505-2E9C-101B-9397-08002B2CF9AE}" pid="14" name="MSIP_Label_4012811f-b717-4099-a412-3cacd3519ab9_SiteId">
    <vt:lpwstr>1ec46890-73f8-4a2a-9b2c-9a6611f1c922</vt:lpwstr>
  </property>
  <property fmtid="{D5CDD505-2E9C-101B-9397-08002B2CF9AE}" pid="15" name="MSIP_Label_4012811f-b717-4099-a412-3cacd3519ab9_ActionId">
    <vt:lpwstr>7483ad9e-2d63-4651-ad41-508bcd9a1b01</vt:lpwstr>
  </property>
  <property fmtid="{D5CDD505-2E9C-101B-9397-08002B2CF9AE}" pid="16" name="MSIP_Label_4012811f-b717-4099-a412-3cacd3519ab9_ContentBits">
    <vt:lpwstr>0</vt:lpwstr>
  </property>
  <property fmtid="{D5CDD505-2E9C-101B-9397-08002B2CF9AE}" pid="17" name="MSIP_Label_4012811f-b717-4099-a412-3cacd3519ab9_Tag">
    <vt:lpwstr>10, 0, 1, 1</vt:lpwstr>
  </property>
</Properties>
</file>