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26"/>
  </p:notesMasterIdLst>
  <p:sldIdLst>
    <p:sldId id="272" r:id="rId6"/>
    <p:sldId id="286" r:id="rId7"/>
    <p:sldId id="288" r:id="rId8"/>
    <p:sldId id="287" r:id="rId9"/>
    <p:sldId id="290" r:id="rId10"/>
    <p:sldId id="291" r:id="rId11"/>
    <p:sldId id="266" r:id="rId12"/>
    <p:sldId id="292" r:id="rId13"/>
    <p:sldId id="296" r:id="rId14"/>
    <p:sldId id="300" r:id="rId15"/>
    <p:sldId id="293" r:id="rId16"/>
    <p:sldId id="258" r:id="rId17"/>
    <p:sldId id="257" r:id="rId18"/>
    <p:sldId id="278" r:id="rId19"/>
    <p:sldId id="279" r:id="rId20"/>
    <p:sldId id="284" r:id="rId21"/>
    <p:sldId id="283" r:id="rId22"/>
    <p:sldId id="285" r:id="rId23"/>
    <p:sldId id="294" r:id="rId24"/>
    <p:sldId id="295"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C482A4-296B-F483-BA41-2A73C9879374}" name="Hanne Maria Bingen" initials="HMB" userId="Hanne Maria Bing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84067" autoAdjust="0"/>
  </p:normalViewPr>
  <p:slideViewPr>
    <p:cSldViewPr snapToGrid="0">
      <p:cViewPr varScale="1">
        <p:scale>
          <a:sx n="50" d="100"/>
          <a:sy n="50" d="100"/>
        </p:scale>
        <p:origin x="1104" y="28"/>
      </p:cViewPr>
      <p:guideLst/>
    </p:cSldViewPr>
  </p:slideViewPr>
  <p:outlineViewPr>
    <p:cViewPr>
      <p:scale>
        <a:sx n="33" d="100"/>
        <a:sy n="33" d="100"/>
      </p:scale>
      <p:origin x="0" y="-25316"/>
    </p:cViewPr>
  </p:outlineViewPr>
  <p:notesTextViewPr>
    <p:cViewPr>
      <p:scale>
        <a:sx n="1" d="1"/>
        <a:sy n="1" d="1"/>
      </p:scale>
      <p:origin x="0" y="0"/>
    </p:cViewPr>
  </p:notesTextViewPr>
  <p:sorterViewPr>
    <p:cViewPr>
      <p:scale>
        <a:sx n="100" d="100"/>
        <a:sy n="100" d="100"/>
      </p:scale>
      <p:origin x="0" y="-2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err="1"/>
              <a:t>Distribusjon</a:t>
            </a:r>
            <a:r>
              <a:rPr lang="en-US" dirty="0"/>
              <a:t> </a:t>
            </a:r>
            <a:r>
              <a:rPr lang="en-US" dirty="0" err="1"/>
              <a:t>fagtilhørighet</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8674660735013089"/>
          <c:y val="9.7515242845462882E-2"/>
          <c:w val="0.56877560433783891"/>
          <c:h val="0.79562137406702915"/>
        </c:manualLayout>
      </c:layout>
      <c:barChart>
        <c:barDir val="bar"/>
        <c:grouping val="clustered"/>
        <c:varyColors val="0"/>
        <c:ser>
          <c:idx val="0"/>
          <c:order val="0"/>
          <c:tx>
            <c:strRef>
              <c:f>'Distribusjon fag'!$F$3</c:f>
              <c:strCache>
                <c:ptCount val="1"/>
                <c:pt idx="0">
                  <c:v>Antall svar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'Distribusjon fag'!$B$4:$E$11</c:f>
              <c:strCache>
                <c:ptCount val="7"/>
                <c:pt idx="0">
                  <c:v>Humaniora og juridiske fag </c:v>
                </c:pt>
                <c:pt idx="1">
                  <c:v>Matematikk, naturvitenskap og teknologi </c:v>
                </c:pt>
                <c:pt idx="2">
                  <c:v>Samfunnsdag</c:v>
                </c:pt>
                <c:pt idx="3">
                  <c:v>Helse og sosialfag</c:v>
                </c:pt>
                <c:pt idx="4">
                  <c:v>Lærerutdanning</c:v>
                </c:pt>
                <c:pt idx="5">
                  <c:v>Økonomi og administrasjon</c:v>
                </c:pt>
                <c:pt idx="6">
                  <c:v>Annet</c:v>
                </c:pt>
              </c:strCache>
            </c:strRef>
          </c:cat>
          <c:val>
            <c:numRef>
              <c:f>'Distribusjon fag'!$F$4:$F$11</c:f>
              <c:numCache>
                <c:formatCode>General</c:formatCode>
                <c:ptCount val="8"/>
                <c:pt idx="0">
                  <c:v>21</c:v>
                </c:pt>
                <c:pt idx="1">
                  <c:v>42</c:v>
                </c:pt>
                <c:pt idx="2">
                  <c:v>47</c:v>
                </c:pt>
                <c:pt idx="3">
                  <c:v>106</c:v>
                </c:pt>
                <c:pt idx="4">
                  <c:v>21</c:v>
                </c:pt>
                <c:pt idx="5">
                  <c:v>25</c:v>
                </c:pt>
                <c:pt idx="6">
                  <c:v>21</c:v>
                </c:pt>
              </c:numCache>
            </c:numRef>
          </c:val>
          <c:extLst>
            <c:ext xmlns:c16="http://schemas.microsoft.com/office/drawing/2014/chart" uri="{C3380CC4-5D6E-409C-BE32-E72D297353CC}">
              <c16:uniqueId val="{00000000-5E28-414E-BA4A-9224DBCB5F22}"/>
            </c:ext>
          </c:extLst>
        </c:ser>
        <c:ser>
          <c:idx val="1"/>
          <c:order val="1"/>
          <c:tx>
            <c:strRef>
              <c:f>'Distribusjon fag'!$G$3</c:f>
              <c:strCache>
                <c:ptCount val="1"/>
                <c:pt idx="0">
                  <c:v>Prosent</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4.972540978957409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94-4882-80F1-1B379CEF2756}"/>
                </c:ext>
              </c:extLst>
            </c:dLbl>
            <c:dLbl>
              <c:idx val="4"/>
              <c:layout>
                <c:manualLayout>
                  <c:x val="-4.972540978957409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94-4882-80F1-1B379CEF2756}"/>
                </c:ext>
              </c:extLst>
            </c:dLbl>
            <c:dLbl>
              <c:idx val="5"/>
              <c:layout>
                <c:manualLayout>
                  <c:x val="-4.9035737776971997E-2"/>
                  <c:y val="6.97035331275641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94-4882-80F1-1B379CEF2756}"/>
                </c:ext>
              </c:extLst>
            </c:dLbl>
            <c:dLbl>
              <c:idx val="6"/>
              <c:layout>
                <c:manualLayout>
                  <c:x val="-4.7283582479831415E-2"/>
                  <c:y val="2.32345110425215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94-4882-80F1-1B379CEF27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'Distribusjon fag'!$B$4:$E$11</c:f>
              <c:strCache>
                <c:ptCount val="7"/>
                <c:pt idx="0">
                  <c:v>Humaniora og juridiske fag </c:v>
                </c:pt>
                <c:pt idx="1">
                  <c:v>Matematikk, naturvitenskap og teknologi </c:v>
                </c:pt>
                <c:pt idx="2">
                  <c:v>Samfunnsdag</c:v>
                </c:pt>
                <c:pt idx="3">
                  <c:v>Helse og sosialfag</c:v>
                </c:pt>
                <c:pt idx="4">
                  <c:v>Lærerutdanning</c:v>
                </c:pt>
                <c:pt idx="5">
                  <c:v>Økonomi og administrasjon</c:v>
                </c:pt>
                <c:pt idx="6">
                  <c:v>Annet</c:v>
                </c:pt>
              </c:strCache>
            </c:strRef>
          </c:cat>
          <c:val>
            <c:numRef>
              <c:f>'Distribusjon fag'!$G$4:$G$11</c:f>
              <c:numCache>
                <c:formatCode>General</c:formatCode>
                <c:ptCount val="8"/>
                <c:pt idx="0">
                  <c:v>7.4</c:v>
                </c:pt>
                <c:pt idx="1">
                  <c:v>14.8</c:v>
                </c:pt>
                <c:pt idx="2">
                  <c:v>16.600000000000001</c:v>
                </c:pt>
                <c:pt idx="3">
                  <c:v>37.5</c:v>
                </c:pt>
                <c:pt idx="4">
                  <c:v>7.4</c:v>
                </c:pt>
                <c:pt idx="5">
                  <c:v>8.8000000000000007</c:v>
                </c:pt>
                <c:pt idx="6">
                  <c:v>7.4</c:v>
                </c:pt>
              </c:numCache>
            </c:numRef>
          </c:val>
          <c:extLst>
            <c:ext xmlns:c16="http://schemas.microsoft.com/office/drawing/2014/chart" uri="{C3380CC4-5D6E-409C-BE32-E72D297353CC}">
              <c16:uniqueId val="{00000001-5E28-414E-BA4A-9224DBCB5F22}"/>
            </c:ext>
          </c:extLst>
        </c:ser>
        <c:dLbls>
          <c:dLblPos val="inEnd"/>
          <c:showLegendKey val="0"/>
          <c:showVal val="1"/>
          <c:showCatName val="0"/>
          <c:showSerName val="0"/>
          <c:showPercent val="0"/>
          <c:showBubbleSize val="0"/>
        </c:dLbls>
        <c:gapWidth val="65"/>
        <c:axId val="782847712"/>
        <c:axId val="782843392"/>
      </c:barChart>
      <c:catAx>
        <c:axId val="7828477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nb-NO"/>
          </a:p>
        </c:txPr>
        <c:crossAx val="782843392"/>
        <c:crosses val="autoZero"/>
        <c:auto val="1"/>
        <c:lblAlgn val="ctr"/>
        <c:lblOffset val="100"/>
        <c:noMultiLvlLbl val="0"/>
      </c:catAx>
      <c:valAx>
        <c:axId val="7828433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7828477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8499E-0E8A-49B4-83BD-02A4D637F74C}" type="datetimeFigureOut">
              <a:rPr lang="nb-NO" smtClean="0"/>
              <a:t>27.02.2025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204E-8564-4837-9938-484D62BAF8B3}" type="slidenum">
              <a:rPr lang="nb-NO" smtClean="0"/>
              <a:t>‹#›</a:t>
            </a:fld>
            <a:endParaRPr lang="nb-NO"/>
          </a:p>
        </p:txBody>
      </p:sp>
    </p:spTree>
    <p:extLst>
      <p:ext uri="{BB962C8B-B14F-4D97-AF65-F5344CB8AC3E}">
        <p14:creationId xmlns:p14="http://schemas.microsoft.com/office/powerpoint/2010/main" val="354633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88EDFA-0060-472B-85F9-EEB3865F4EC5}" type="slidenum">
              <a:rPr lang="nb-NO" smtClean="0"/>
              <a:t>2</a:t>
            </a:fld>
            <a:endParaRPr lang="nb-NO"/>
          </a:p>
        </p:txBody>
      </p:sp>
    </p:spTree>
    <p:extLst>
      <p:ext uri="{BB962C8B-B14F-4D97-AF65-F5344CB8AC3E}">
        <p14:creationId xmlns:p14="http://schemas.microsoft.com/office/powerpoint/2010/main" val="115048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15</a:t>
            </a:fld>
            <a:endParaRPr lang="nb-NO"/>
          </a:p>
        </p:txBody>
      </p:sp>
    </p:spTree>
    <p:extLst>
      <p:ext uri="{BB962C8B-B14F-4D97-AF65-F5344CB8AC3E}">
        <p14:creationId xmlns:p14="http://schemas.microsoft.com/office/powerpoint/2010/main" val="61474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16</a:t>
            </a:fld>
            <a:endParaRPr lang="nb-NO"/>
          </a:p>
        </p:txBody>
      </p:sp>
    </p:spTree>
    <p:extLst>
      <p:ext uri="{BB962C8B-B14F-4D97-AF65-F5344CB8AC3E}">
        <p14:creationId xmlns:p14="http://schemas.microsoft.com/office/powerpoint/2010/main" val="391636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17</a:t>
            </a:fld>
            <a:endParaRPr lang="nb-NO"/>
          </a:p>
        </p:txBody>
      </p:sp>
    </p:spTree>
    <p:extLst>
      <p:ext uri="{BB962C8B-B14F-4D97-AF65-F5344CB8AC3E}">
        <p14:creationId xmlns:p14="http://schemas.microsoft.com/office/powerpoint/2010/main" val="355456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222222"/>
              </a:solidFill>
              <a:effectLst/>
            </a:endParaRPr>
          </a:p>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18</a:t>
            </a:fld>
            <a:endParaRPr lang="nb-NO"/>
          </a:p>
        </p:txBody>
      </p:sp>
    </p:spTree>
    <p:extLst>
      <p:ext uri="{BB962C8B-B14F-4D97-AF65-F5344CB8AC3E}">
        <p14:creationId xmlns:p14="http://schemas.microsoft.com/office/powerpoint/2010/main" val="93717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3</a:t>
            </a:fld>
            <a:endParaRPr lang="nb-NO"/>
          </a:p>
        </p:txBody>
      </p:sp>
    </p:spTree>
    <p:extLst>
      <p:ext uri="{BB962C8B-B14F-4D97-AF65-F5344CB8AC3E}">
        <p14:creationId xmlns:p14="http://schemas.microsoft.com/office/powerpoint/2010/main" val="234987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4</a:t>
            </a:fld>
            <a:endParaRPr lang="nb-NO"/>
          </a:p>
        </p:txBody>
      </p:sp>
    </p:spTree>
    <p:extLst>
      <p:ext uri="{BB962C8B-B14F-4D97-AF65-F5344CB8AC3E}">
        <p14:creationId xmlns:p14="http://schemas.microsoft.com/office/powerpoint/2010/main" val="209484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6</a:t>
            </a:fld>
            <a:endParaRPr lang="nb-NO"/>
          </a:p>
        </p:txBody>
      </p:sp>
    </p:spTree>
    <p:extLst>
      <p:ext uri="{BB962C8B-B14F-4D97-AF65-F5344CB8AC3E}">
        <p14:creationId xmlns:p14="http://schemas.microsoft.com/office/powerpoint/2010/main" val="305979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EDFA-0060-472B-85F9-EEB3865F4EC5}"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120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9</a:t>
            </a:fld>
            <a:endParaRPr lang="nb-NO"/>
          </a:p>
        </p:txBody>
      </p:sp>
    </p:spTree>
    <p:extLst>
      <p:ext uri="{BB962C8B-B14F-4D97-AF65-F5344CB8AC3E}">
        <p14:creationId xmlns:p14="http://schemas.microsoft.com/office/powerpoint/2010/main" val="200141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DA204E-8564-4837-9938-484D62BAF8B3}" type="slidenum">
              <a:rPr lang="nb-NO" smtClean="0"/>
              <a:t>10</a:t>
            </a:fld>
            <a:endParaRPr lang="nb-NO"/>
          </a:p>
        </p:txBody>
      </p:sp>
    </p:spTree>
    <p:extLst>
      <p:ext uri="{BB962C8B-B14F-4D97-AF65-F5344CB8AC3E}">
        <p14:creationId xmlns:p14="http://schemas.microsoft.com/office/powerpoint/2010/main" val="401091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88EDFA-0060-472B-85F9-EEB3865F4EC5}" type="slidenum">
              <a:rPr lang="nb-NO" smtClean="0"/>
              <a:t>13</a:t>
            </a:fld>
            <a:endParaRPr lang="nb-NO"/>
          </a:p>
        </p:txBody>
      </p:sp>
    </p:spTree>
    <p:extLst>
      <p:ext uri="{BB962C8B-B14F-4D97-AF65-F5344CB8AC3E}">
        <p14:creationId xmlns:p14="http://schemas.microsoft.com/office/powerpoint/2010/main" val="13213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88EDFA-0060-472B-85F9-EEB3865F4EC5}" type="slidenum">
              <a:rPr lang="nb-NO" smtClean="0"/>
              <a:t>14</a:t>
            </a:fld>
            <a:endParaRPr lang="nb-NO"/>
          </a:p>
        </p:txBody>
      </p:sp>
    </p:spTree>
    <p:extLst>
      <p:ext uri="{BB962C8B-B14F-4D97-AF65-F5344CB8AC3E}">
        <p14:creationId xmlns:p14="http://schemas.microsoft.com/office/powerpoint/2010/main" val="1471755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rgbClr val="7800F0"/>
        </a:solidFill>
        <a:effectLst/>
      </p:bgPr>
    </p:bg>
    <p:spTree>
      <p:nvGrpSpPr>
        <p:cNvPr id="1" name=""/>
        <p:cNvGrpSpPr/>
        <p:nvPr/>
      </p:nvGrpSpPr>
      <p:grpSpPr>
        <a:xfrm>
          <a:off x="0" y="0"/>
          <a:ext cx="0" cy="0"/>
          <a:chOff x="0" y="0"/>
          <a:chExt cx="0" cy="0"/>
        </a:xfrm>
      </p:grpSpPr>
      <p:sp>
        <p:nvSpPr>
          <p:cNvPr id="20" name="Plassholder for tekst 19">
            <a:extLst>
              <a:ext uri="{FF2B5EF4-FFF2-40B4-BE49-F238E27FC236}">
                <a16:creationId xmlns:a16="http://schemas.microsoft.com/office/drawing/2014/main" id="{B63A5571-9EEC-3B81-E03E-F0B00E64A76B}"/>
              </a:ext>
            </a:extLst>
          </p:cNvPr>
          <p:cNvSpPr>
            <a:spLocks noGrp="1"/>
          </p:cNvSpPr>
          <p:nvPr>
            <p:ph type="body" sz="quarter" idx="16" hasCustomPrompt="1"/>
          </p:nvPr>
        </p:nvSpPr>
        <p:spPr>
          <a:xfrm>
            <a:off x="9353193" y="4129914"/>
            <a:ext cx="2468609" cy="2728087"/>
          </a:xfrm>
          <a:custGeom>
            <a:avLst/>
            <a:gdLst>
              <a:gd name="connsiteX0" fmla="*/ 112812 w 2468609"/>
              <a:gd name="connsiteY0" fmla="*/ 0 h 2728087"/>
              <a:gd name="connsiteX1" fmla="*/ 1820368 w 2468609"/>
              <a:gd name="connsiteY1" fmla="*/ 426847 h 2728087"/>
              <a:gd name="connsiteX2" fmla="*/ 2424416 w 2468609"/>
              <a:gd name="connsiteY2" fmla="*/ 1527175 h 2728087"/>
              <a:gd name="connsiteX3" fmla="*/ 2024105 w 2468609"/>
              <a:gd name="connsiteY3" fmla="*/ 2728087 h 2728087"/>
              <a:gd name="connsiteX4" fmla="*/ 0 w 2468609"/>
              <a:gd name="connsiteY4" fmla="*/ 2728087 h 2728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609" h="2728087">
                <a:moveTo>
                  <a:pt x="112812" y="0"/>
                </a:moveTo>
                <a:lnTo>
                  <a:pt x="1820368" y="426847"/>
                </a:lnTo>
                <a:cubicBezTo>
                  <a:pt x="2303758" y="547688"/>
                  <a:pt x="2581968" y="1054481"/>
                  <a:pt x="2424416" y="1527175"/>
                </a:cubicBezTo>
                <a:lnTo>
                  <a:pt x="2024105" y="2728087"/>
                </a:lnTo>
                <a:lnTo>
                  <a:pt x="0" y="2728087"/>
                </a:lnTo>
                <a:close/>
              </a:path>
            </a:pathLst>
          </a:custGeom>
          <a:solidFill>
            <a:schemeClr val="accent2"/>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9" name="Plassholder for tekst 18">
            <a:extLst>
              <a:ext uri="{FF2B5EF4-FFF2-40B4-BE49-F238E27FC236}">
                <a16:creationId xmlns:a16="http://schemas.microsoft.com/office/drawing/2014/main" id="{79706AD2-B2C4-E800-F98D-A308C1B2C4DC}"/>
              </a:ext>
            </a:extLst>
          </p:cNvPr>
          <p:cNvSpPr>
            <a:spLocks noGrp="1"/>
          </p:cNvSpPr>
          <p:nvPr>
            <p:ph type="body" sz="quarter" idx="15" hasCustomPrompt="1"/>
          </p:nvPr>
        </p:nvSpPr>
        <p:spPr>
          <a:xfrm>
            <a:off x="5463588" y="3827400"/>
            <a:ext cx="4002417" cy="3030601"/>
          </a:xfrm>
          <a:custGeom>
            <a:avLst/>
            <a:gdLst>
              <a:gd name="connsiteX0" fmla="*/ 1414002 w 4002417"/>
              <a:gd name="connsiteY0" fmla="*/ 0 h 3030601"/>
              <a:gd name="connsiteX1" fmla="*/ 2686937 w 4002417"/>
              <a:gd name="connsiteY1" fmla="*/ 0 h 3030601"/>
              <a:gd name="connsiteX2" fmla="*/ 2894404 w 4002417"/>
              <a:gd name="connsiteY2" fmla="*/ 25527 h 3030601"/>
              <a:gd name="connsiteX3" fmla="*/ 4002417 w 4002417"/>
              <a:gd name="connsiteY3" fmla="*/ 302514 h 3030601"/>
              <a:gd name="connsiteX4" fmla="*/ 3889603 w 4002417"/>
              <a:gd name="connsiteY4" fmla="*/ 3030601 h 3030601"/>
              <a:gd name="connsiteX5" fmla="*/ 306485 w 4002417"/>
              <a:gd name="connsiteY5" fmla="*/ 3030601 h 3030601"/>
              <a:gd name="connsiteX6" fmla="*/ 43908 w 4002417"/>
              <a:gd name="connsiteY6" fmla="*/ 2242947 h 3030601"/>
              <a:gd name="connsiteX7" fmla="*/ 90330 w 4002417"/>
              <a:gd name="connsiteY7" fmla="*/ 1589913 h 3030601"/>
              <a:gd name="connsiteX8" fmla="*/ 648909 w 4002417"/>
              <a:gd name="connsiteY8" fmla="*/ 472821 h 3030601"/>
              <a:gd name="connsiteX9" fmla="*/ 1414002 w 4002417"/>
              <a:gd name="connsiteY9" fmla="*/ 0 h 30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2417" h="3030601">
                <a:moveTo>
                  <a:pt x="1414002" y="0"/>
                </a:moveTo>
                <a:lnTo>
                  <a:pt x="2686937" y="0"/>
                </a:lnTo>
                <a:cubicBezTo>
                  <a:pt x="2756855" y="0"/>
                  <a:pt x="2826582" y="8572"/>
                  <a:pt x="2894404" y="25527"/>
                </a:cubicBezTo>
                <a:lnTo>
                  <a:pt x="4002417" y="302514"/>
                </a:lnTo>
                <a:lnTo>
                  <a:pt x="3889603" y="3030601"/>
                </a:lnTo>
                <a:lnTo>
                  <a:pt x="306485" y="3030601"/>
                </a:lnTo>
                <a:lnTo>
                  <a:pt x="43908" y="2242947"/>
                </a:lnTo>
                <a:cubicBezTo>
                  <a:pt x="-27851" y="2027745"/>
                  <a:pt x="-11150" y="1792795"/>
                  <a:pt x="90330" y="1589913"/>
                </a:cubicBezTo>
                <a:lnTo>
                  <a:pt x="648909" y="472821"/>
                </a:lnTo>
                <a:cubicBezTo>
                  <a:pt x="793761" y="183070"/>
                  <a:pt x="1090007" y="0"/>
                  <a:pt x="1414002" y="0"/>
                </a:cubicBezTo>
                <a:close/>
              </a:path>
            </a:pathLst>
          </a:custGeom>
          <a:solidFill>
            <a:schemeClr val="tx2"/>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5" name="Plassholder for tekst 14">
            <a:extLst>
              <a:ext uri="{FF2B5EF4-FFF2-40B4-BE49-F238E27FC236}">
                <a16:creationId xmlns:a16="http://schemas.microsoft.com/office/drawing/2014/main" id="{8D89FC5B-AFFC-5ECA-520E-259A3D94934E}"/>
              </a:ext>
            </a:extLst>
          </p:cNvPr>
          <p:cNvSpPr>
            <a:spLocks noGrp="1"/>
          </p:cNvSpPr>
          <p:nvPr>
            <p:ph type="body" sz="quarter" idx="14" hasCustomPrompt="1"/>
          </p:nvPr>
        </p:nvSpPr>
        <p:spPr>
          <a:xfrm>
            <a:off x="9466006" y="317213"/>
            <a:ext cx="2725995" cy="6540789"/>
          </a:xfrm>
          <a:custGeom>
            <a:avLst/>
            <a:gdLst>
              <a:gd name="connsiteX0" fmla="*/ 2390724 w 2725995"/>
              <a:gd name="connsiteY0" fmla="*/ 145 h 6540789"/>
              <a:gd name="connsiteX1" fmla="*/ 2520848 w 2725995"/>
              <a:gd name="connsiteY1" fmla="*/ 6639 h 6540789"/>
              <a:gd name="connsiteX2" fmla="*/ 2725995 w 2725995"/>
              <a:gd name="connsiteY2" fmla="*/ 30741 h 6540789"/>
              <a:gd name="connsiteX3" fmla="*/ 2725995 w 2725995"/>
              <a:gd name="connsiteY3" fmla="*/ 6540789 h 6540789"/>
              <a:gd name="connsiteX4" fmla="*/ 1911270 w 2725995"/>
              <a:gd name="connsiteY4" fmla="*/ 6540789 h 6540789"/>
              <a:gd name="connsiteX5" fmla="*/ 2311602 w 2725995"/>
              <a:gd name="connsiteY5" fmla="*/ 5339814 h 6540789"/>
              <a:gd name="connsiteX6" fmla="*/ 1707555 w 2725995"/>
              <a:gd name="connsiteY6" fmla="*/ 4239486 h 6540789"/>
              <a:gd name="connsiteX7" fmla="*/ 0 w 2725995"/>
              <a:gd name="connsiteY7" fmla="*/ 3812639 h 6540789"/>
              <a:gd name="connsiteX8" fmla="*/ 39818 w 2725995"/>
              <a:gd name="connsiteY8" fmla="*/ 2850424 h 6540789"/>
              <a:gd name="connsiteX9" fmla="*/ 224931 w 2725995"/>
              <a:gd name="connsiteY9" fmla="*/ 2319183 h 6540789"/>
              <a:gd name="connsiteX10" fmla="*/ 1622840 w 2725995"/>
              <a:gd name="connsiteY10" fmla="*/ 399323 h 6540789"/>
              <a:gd name="connsiteX11" fmla="*/ 2390724 w 2725995"/>
              <a:gd name="connsiteY11" fmla="*/ 145 h 654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5995" h="6540789">
                <a:moveTo>
                  <a:pt x="2390724" y="145"/>
                </a:moveTo>
                <a:cubicBezTo>
                  <a:pt x="2433847" y="-600"/>
                  <a:pt x="2477308" y="1528"/>
                  <a:pt x="2520848" y="6639"/>
                </a:cubicBezTo>
                <a:lnTo>
                  <a:pt x="2725995" y="30741"/>
                </a:lnTo>
                <a:lnTo>
                  <a:pt x="2725995" y="6540789"/>
                </a:lnTo>
                <a:lnTo>
                  <a:pt x="1911270" y="6540789"/>
                </a:lnTo>
                <a:lnTo>
                  <a:pt x="2311602" y="5339814"/>
                </a:lnTo>
                <a:cubicBezTo>
                  <a:pt x="2469154" y="4867120"/>
                  <a:pt x="2190945" y="4360326"/>
                  <a:pt x="1707555" y="4239486"/>
                </a:cubicBezTo>
                <a:lnTo>
                  <a:pt x="0" y="3812639"/>
                </a:lnTo>
                <a:lnTo>
                  <a:pt x="39818" y="2850424"/>
                </a:lnTo>
                <a:cubicBezTo>
                  <a:pt x="47691" y="2658908"/>
                  <a:pt x="112148" y="2474122"/>
                  <a:pt x="224931" y="2319183"/>
                </a:cubicBezTo>
                <a:lnTo>
                  <a:pt x="1622840" y="399323"/>
                </a:lnTo>
                <a:cubicBezTo>
                  <a:pt x="1803485" y="151293"/>
                  <a:pt x="2088857" y="5358"/>
                  <a:pt x="2390724" y="145"/>
                </a:cubicBezTo>
                <a:close/>
              </a:path>
            </a:pathLst>
          </a:custGeom>
          <a:solidFill>
            <a:schemeClr val="bg2"/>
          </a:solidFill>
        </p:spPr>
        <p:txBody>
          <a:bodyPr wrap="square">
            <a:noAutofit/>
          </a:bodyPr>
          <a:lstStyle>
            <a:lvl1pPr>
              <a:defRPr sz="200">
                <a:solidFill>
                  <a:srgbClr val="03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09" y="2317810"/>
            <a:ext cx="7240383" cy="1346523"/>
          </a:xfrm>
        </p:spPr>
        <p:txBody>
          <a:bodyPr lIns="0" tIns="0" rIns="0" bIns="0" anchor="t">
            <a:noAutofit/>
          </a:bodyPr>
          <a:lstStyle>
            <a:lvl1pPr algn="l">
              <a:lnSpc>
                <a:spcPts val="5250"/>
              </a:lnSpc>
              <a:defRPr sz="4900">
                <a:solidFill>
                  <a:schemeClr val="lt1"/>
                </a:solidFill>
                <a:latin typeface="ITC Clearface" panose="02000603000000000000" pitchFamily="50"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09" y="3954463"/>
            <a:ext cx="3435574" cy="773930"/>
          </a:xfrm>
        </p:spPr>
        <p:txBody>
          <a:bodyPr lIns="0" tIns="0" rIns="0" bIns="0">
            <a:noAutofit/>
          </a:bodyPr>
          <a:lstStyle>
            <a:lvl1pPr marL="0" indent="0" algn="l">
              <a:lnSpc>
                <a:spcPts val="2050"/>
              </a:lnSpc>
              <a:buNone/>
              <a:defRPr sz="1500">
                <a:solidFill>
                  <a:schemeClr val="lt1"/>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lvl1pPr>
              <a:defRPr>
                <a:latin typeface="+mn-lt"/>
              </a:defRPr>
            </a:lvl1pPr>
          </a:lstStyle>
          <a:p>
            <a:fld id="{64CBC530-441B-4DC0-83F7-4DE541F9E853}" type="datetime1">
              <a:rPr lang="nb-NO" smtClean="0"/>
              <a:pPr/>
              <a:t>27.02.2025</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pic>
        <p:nvPicPr>
          <p:cNvPr id="7" name="logo" hidden="1">
            <a:extLst>
              <a:ext uri="{FF2B5EF4-FFF2-40B4-BE49-F238E27FC236}">
                <a16:creationId xmlns:a16="http://schemas.microsoft.com/office/drawing/2014/main" id="{1AE4CD37-5887-112C-5BFB-90F24C813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608" y="825602"/>
            <a:ext cx="2266348" cy="522128"/>
          </a:xfrm>
          <a:prstGeom prst="rect">
            <a:avLst/>
          </a:prstGeom>
        </p:spPr>
      </p:pic>
      <p:sp>
        <p:nvSpPr>
          <p:cNvPr id="8" name="addin_logo" hidden="1">
            <a:extLst>
              <a:ext uri="{FF2B5EF4-FFF2-40B4-BE49-F238E27FC236}">
                <a16:creationId xmlns:a16="http://schemas.microsoft.com/office/drawing/2014/main" id="{83A215E7-9140-B6D9-0724-F3AE44E60111}"/>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9" name="addin_colorlist" hidden="1">
            <a:extLst>
              <a:ext uri="{FF2B5EF4-FFF2-40B4-BE49-F238E27FC236}">
                <a16:creationId xmlns:a16="http://schemas.microsoft.com/office/drawing/2014/main" id="{404CEFA4-F3EE-205B-70E5-B0531D54F3DF}"/>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forside1,forside2,forside3,forside4</a:t>
            </a:r>
            <a:endParaRPr lang="nb-NO" sz="800" dirty="0">
              <a:latin typeface="+mn-lt"/>
            </a:endParaRPr>
          </a:p>
        </p:txBody>
      </p:sp>
      <p:sp>
        <p:nvSpPr>
          <p:cNvPr id="10" name="addin_background" hidden="1">
            <a:extLst>
              <a:ext uri="{FF2B5EF4-FFF2-40B4-BE49-F238E27FC236}">
                <a16:creationId xmlns:a16="http://schemas.microsoft.com/office/drawing/2014/main" id="{2E93619A-3168-1CF9-982D-93E4F5183B97}"/>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1" name="addin_text" hidden="1">
            <a:extLst>
              <a:ext uri="{FF2B5EF4-FFF2-40B4-BE49-F238E27FC236}">
                <a16:creationId xmlns:a16="http://schemas.microsoft.com/office/drawing/2014/main" id="{4C1F7DF7-A79A-327B-74FB-36A9CA56E24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addin_colorbox" hidden="1">
            <a:extLst>
              <a:ext uri="{FF2B5EF4-FFF2-40B4-BE49-F238E27FC236}">
                <a16:creationId xmlns:a16="http://schemas.microsoft.com/office/drawing/2014/main" id="{B81D7BBD-1046-630E-AF8E-2CB8BA5D4FE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17" name="Plassholder for tekst 16">
            <a:extLst>
              <a:ext uri="{FF2B5EF4-FFF2-40B4-BE49-F238E27FC236}">
                <a16:creationId xmlns:a16="http://schemas.microsoft.com/office/drawing/2014/main" id="{1E074C6D-6F76-B81E-BC9B-A037FCB9CB2A}"/>
              </a:ext>
            </a:extLst>
          </p:cNvPr>
          <p:cNvSpPr>
            <a:spLocks noGrp="1"/>
          </p:cNvSpPr>
          <p:nvPr>
            <p:ph type="body" sz="quarter" idx="13" hasCustomPrompt="1"/>
          </p:nvPr>
        </p:nvSpPr>
        <p:spPr>
          <a:xfrm>
            <a:off x="571608" y="825602"/>
            <a:ext cx="2266348" cy="522128"/>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63164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51CDB-4962-AE92-EC5F-051570145A52}"/>
              </a:ext>
            </a:extLst>
          </p:cNvPr>
          <p:cNvSpPr>
            <a:spLocks noGrp="1"/>
          </p:cNvSpPr>
          <p:nvPr>
            <p:ph type="title"/>
          </p:nvPr>
        </p:nvSpPr>
        <p:spPr/>
        <p:txBody>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E185B7DD-E435-FD9E-F9D8-C015B4DF5D43}"/>
              </a:ext>
            </a:extLst>
          </p:cNvPr>
          <p:cNvSpPr>
            <a:spLocks noGrp="1"/>
          </p:cNvSpPr>
          <p:nvPr>
            <p:ph type="dt" sz="half" idx="10"/>
          </p:nvPr>
        </p:nvSpPr>
        <p:spPr/>
        <p:txBody>
          <a:bodyPr/>
          <a:lstStyle>
            <a:lvl1pPr>
              <a:defRPr>
                <a:latin typeface="+mn-lt"/>
              </a:defRPr>
            </a:lvl1pPr>
          </a:lstStyle>
          <a:p>
            <a:fld id="{EFE78829-94E5-4F65-AB26-481564DA5966}" type="datetime1">
              <a:rPr lang="nb-NO" smtClean="0"/>
              <a:pPr/>
              <a:t>27.02.2025</a:t>
            </a:fld>
            <a:endParaRPr lang="nb-NO"/>
          </a:p>
        </p:txBody>
      </p:sp>
      <p:sp>
        <p:nvSpPr>
          <p:cNvPr id="4" name="Plassholder for bunntekst 3">
            <a:extLst>
              <a:ext uri="{FF2B5EF4-FFF2-40B4-BE49-F238E27FC236}">
                <a16:creationId xmlns:a16="http://schemas.microsoft.com/office/drawing/2014/main" id="{F1542192-7CB3-6DA1-ACCF-A368B0BEC565}"/>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C1162F16-EFE2-A1CB-8110-E383318BBAE6}"/>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bilde 6">
            <a:extLst>
              <a:ext uri="{FF2B5EF4-FFF2-40B4-BE49-F238E27FC236}">
                <a16:creationId xmlns:a16="http://schemas.microsoft.com/office/drawing/2014/main" id="{24808B39-2E1C-D318-F279-4992524EE715}"/>
              </a:ext>
            </a:extLst>
          </p:cNvPr>
          <p:cNvSpPr>
            <a:spLocks noGrp="1"/>
          </p:cNvSpPr>
          <p:nvPr>
            <p:ph type="pic" sz="quarter" idx="13"/>
          </p:nvPr>
        </p:nvSpPr>
        <p:spPr>
          <a:xfrm>
            <a:off x="571609" y="2076704"/>
            <a:ext cx="3429652" cy="2476822"/>
          </a:xfrm>
          <a:noFill/>
        </p:spPr>
        <p:txBody>
          <a:bodyPr/>
          <a:lstStyle>
            <a:lvl1pPr marL="0" indent="0">
              <a:buNone/>
              <a:defRPr/>
            </a:lvl1pPr>
          </a:lstStyle>
          <a:p>
            <a:r>
              <a:rPr lang="nb-NO"/>
              <a:t>Klikk på ikonet for å legge til et bilde</a:t>
            </a:r>
            <a:endParaRPr lang="nb-NO" dirty="0"/>
          </a:p>
        </p:txBody>
      </p:sp>
      <p:sp>
        <p:nvSpPr>
          <p:cNvPr id="8" name="Plassholder for tekst 7">
            <a:extLst>
              <a:ext uri="{FF2B5EF4-FFF2-40B4-BE49-F238E27FC236}">
                <a16:creationId xmlns:a16="http://schemas.microsoft.com/office/drawing/2014/main" id="{FAD778C8-BB99-36DD-4BF0-209C4BF943DF}"/>
              </a:ext>
            </a:extLst>
          </p:cNvPr>
          <p:cNvSpPr>
            <a:spLocks noGrp="1"/>
          </p:cNvSpPr>
          <p:nvPr>
            <p:ph type="body" sz="quarter" idx="14"/>
          </p:nvPr>
        </p:nvSpPr>
        <p:spPr>
          <a:xfrm>
            <a:off x="571609"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0" name="Plassholder for bilde 6">
            <a:extLst>
              <a:ext uri="{FF2B5EF4-FFF2-40B4-BE49-F238E27FC236}">
                <a16:creationId xmlns:a16="http://schemas.microsoft.com/office/drawing/2014/main" id="{AB616953-98C8-92F9-2CE2-CA453A962891}"/>
              </a:ext>
            </a:extLst>
          </p:cNvPr>
          <p:cNvSpPr>
            <a:spLocks noGrp="1"/>
          </p:cNvSpPr>
          <p:nvPr>
            <p:ph type="pic" sz="quarter" idx="15"/>
          </p:nvPr>
        </p:nvSpPr>
        <p:spPr>
          <a:xfrm>
            <a:off x="4373841" y="2076704"/>
            <a:ext cx="3429652" cy="2476822"/>
          </a:xfrm>
          <a:noFill/>
        </p:spPr>
        <p:txBody>
          <a:bodyPr/>
          <a:lstStyle>
            <a:lvl1pPr marL="0" indent="0">
              <a:buNone/>
              <a:defRPr/>
            </a:lvl1pPr>
          </a:lstStyle>
          <a:p>
            <a:r>
              <a:rPr lang="nb-NO"/>
              <a:t>Klikk på ikonet for å legge til et bilde</a:t>
            </a:r>
            <a:endParaRPr lang="nb-NO" dirty="0"/>
          </a:p>
        </p:txBody>
      </p:sp>
      <p:sp>
        <p:nvSpPr>
          <p:cNvPr id="11" name="Plassholder for tekst 7">
            <a:extLst>
              <a:ext uri="{FF2B5EF4-FFF2-40B4-BE49-F238E27FC236}">
                <a16:creationId xmlns:a16="http://schemas.microsoft.com/office/drawing/2014/main" id="{AF56458F-55CA-A4AB-9F27-7ACDBA09A41B}"/>
              </a:ext>
            </a:extLst>
          </p:cNvPr>
          <p:cNvSpPr>
            <a:spLocks noGrp="1"/>
          </p:cNvSpPr>
          <p:nvPr>
            <p:ph type="body" sz="quarter" idx="16"/>
          </p:nvPr>
        </p:nvSpPr>
        <p:spPr>
          <a:xfrm>
            <a:off x="4373841"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2" name="Plassholder for bilde 6">
            <a:extLst>
              <a:ext uri="{FF2B5EF4-FFF2-40B4-BE49-F238E27FC236}">
                <a16:creationId xmlns:a16="http://schemas.microsoft.com/office/drawing/2014/main" id="{8E64B48D-7C64-0420-333D-C8EC037970AF}"/>
              </a:ext>
            </a:extLst>
          </p:cNvPr>
          <p:cNvSpPr>
            <a:spLocks noGrp="1"/>
          </p:cNvSpPr>
          <p:nvPr>
            <p:ph type="pic" sz="quarter" idx="17"/>
          </p:nvPr>
        </p:nvSpPr>
        <p:spPr>
          <a:xfrm>
            <a:off x="8190740" y="2076704"/>
            <a:ext cx="3429652" cy="2476822"/>
          </a:xfrm>
          <a:noFill/>
        </p:spPr>
        <p:txBody>
          <a:bodyPr/>
          <a:lstStyle>
            <a:lvl1pPr marL="0" indent="0">
              <a:buNone/>
              <a:defRPr/>
            </a:lvl1pPr>
          </a:lstStyle>
          <a:p>
            <a:r>
              <a:rPr lang="nb-NO"/>
              <a:t>Klikk på ikonet for å legge til et bilde</a:t>
            </a:r>
            <a:endParaRPr lang="nb-NO" dirty="0"/>
          </a:p>
        </p:txBody>
      </p:sp>
      <p:sp>
        <p:nvSpPr>
          <p:cNvPr id="13" name="Plassholder for tekst 7">
            <a:extLst>
              <a:ext uri="{FF2B5EF4-FFF2-40B4-BE49-F238E27FC236}">
                <a16:creationId xmlns:a16="http://schemas.microsoft.com/office/drawing/2014/main" id="{A94483CC-0E8B-85BC-712B-CEFF2AF5E5A7}"/>
              </a:ext>
            </a:extLst>
          </p:cNvPr>
          <p:cNvSpPr>
            <a:spLocks noGrp="1"/>
          </p:cNvSpPr>
          <p:nvPr>
            <p:ph type="body" sz="quarter" idx="18"/>
          </p:nvPr>
        </p:nvSpPr>
        <p:spPr>
          <a:xfrm>
            <a:off x="8190740"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Tree>
    <p:extLst>
      <p:ext uri="{BB962C8B-B14F-4D97-AF65-F5344CB8AC3E}">
        <p14:creationId xmlns:p14="http://schemas.microsoft.com/office/powerpoint/2010/main" val="400312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rgbClr val="7800F0"/>
                </a:solidFill>
                <a:latin typeface="Arial" panose="020B0604020202020204" pitchFamily="34" charset="0"/>
              </a:defRPr>
            </a:lvl1pPr>
          </a:lstStyle>
          <a:p>
            <a:r>
              <a:rPr lang="nb-NO"/>
              <a:t>Klikk for å redigere tittelstil</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p:txBody>
          <a:bodyPr lIns="0" tIns="0" rIns="0" bIns="0"/>
          <a:lstStyle>
            <a:lvl1pPr>
              <a:defRPr>
                <a:latin typeface="+mn-lt"/>
              </a:defRPr>
            </a:lvl1pPr>
          </a:lstStyle>
          <a:p>
            <a:fld id="{622523D4-919B-4126-965F-0A87AE6E4D1C}"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p:txBody>
          <a:bodyPr lIns="0" tIns="0" rIns="0" bIns="0"/>
          <a:lstStyle>
            <a:lvl1pPr>
              <a:defRPr>
                <a:latin typeface="+mn-lt"/>
              </a:defRPr>
            </a:lvl1pPr>
          </a:lstStyle>
          <a:p>
            <a:r>
              <a:rPr lang="nb-NO"/>
              <a:t>Navn på enhet / fakultet / institutt / presentasjon</a:t>
            </a:r>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174526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utfallende bilde">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chemeClr val="dk1"/>
                </a:solidFill>
                <a:latin typeface="Arial" panose="020B0604020202020204" pitchFamily="34" charset="0"/>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DC90D7AA-A160-49D6-93E0-7611C87C647E}"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317769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rgbClr val="2F0B63"/>
        </a:solidFill>
        <a:effectLst/>
      </p:bgPr>
    </p:bg>
    <p:spTree>
      <p:nvGrpSpPr>
        <p:cNvPr id="1" name=""/>
        <p:cNvGrpSpPr/>
        <p:nvPr/>
      </p:nvGrpSpPr>
      <p:grpSpPr>
        <a:xfrm>
          <a:off x="0" y="0"/>
          <a:ext cx="0" cy="0"/>
          <a:chOff x="0" y="0"/>
          <a:chExt cx="0" cy="0"/>
        </a:xfrm>
      </p:grpSpPr>
      <p:sp>
        <p:nvSpPr>
          <p:cNvPr id="6" name="Plassholder for dato 3">
            <a:extLst>
              <a:ext uri="{FF2B5EF4-FFF2-40B4-BE49-F238E27FC236}">
                <a16:creationId xmlns:a16="http://schemas.microsoft.com/office/drawing/2014/main" id="{61C055CC-1062-21AA-0000-A47E7BF9473C}"/>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23040018-858C-484E-82A2-0D9162951970}" type="datetime1">
              <a:rPr lang="nb-NO" smtClean="0"/>
              <a:pPr/>
              <a:t>27.02.2025</a:t>
            </a:fld>
            <a:endParaRPr lang="nb-NO"/>
          </a:p>
        </p:txBody>
      </p:sp>
      <p:sp>
        <p:nvSpPr>
          <p:cNvPr id="7" name="Plassholder for bunntekst 4">
            <a:extLst>
              <a:ext uri="{FF2B5EF4-FFF2-40B4-BE49-F238E27FC236}">
                <a16:creationId xmlns:a16="http://schemas.microsoft.com/office/drawing/2014/main" id="{F469EB39-5408-32B4-5B46-2FC297D4F59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8" name="Plassholder for lysbildenummer 5">
            <a:extLst>
              <a:ext uri="{FF2B5EF4-FFF2-40B4-BE49-F238E27FC236}">
                <a16:creationId xmlns:a16="http://schemas.microsoft.com/office/drawing/2014/main" id="{68D3FCBF-2ABD-4D58-3149-3099314C163F}"/>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9" name="Plassholder for tekst 8">
            <a:extLst>
              <a:ext uri="{FF2B5EF4-FFF2-40B4-BE49-F238E27FC236}">
                <a16:creationId xmlns:a16="http://schemas.microsoft.com/office/drawing/2014/main" id="{05807094-66F2-DDB3-B66F-C37D35A28EDA}"/>
              </a:ext>
            </a:extLst>
          </p:cNvPr>
          <p:cNvSpPr>
            <a:spLocks noGrp="1"/>
          </p:cNvSpPr>
          <p:nvPr>
            <p:ph type="body" idx="13" hasCustomPrompt="1"/>
          </p:nvPr>
        </p:nvSpPr>
        <p:spPr>
          <a:xfrm>
            <a:off x="2094740" y="2031266"/>
            <a:ext cx="8002521" cy="2216419"/>
          </a:xfrm>
          <a:effectLst>
            <a:outerShdw blurRad="50800" dist="50800" dir="5400000" algn="ctr" rotWithShape="0">
              <a:srgbClr val="010000">
                <a:alpha val="0"/>
              </a:srgbClr>
            </a:outerShdw>
          </a:effectLst>
        </p:spPr>
        <p:txBody>
          <a:bodyPr lIns="0" tIns="0" rIns="0" bIns="0">
            <a:noAutofit/>
          </a:bodyPr>
          <a:lstStyle>
            <a:lvl1pPr marL="0" indent="0" algn="ctr">
              <a:lnSpc>
                <a:spcPts val="4500"/>
              </a:lnSpc>
              <a:spcBef>
                <a:spcPts val="0"/>
              </a:spcBef>
              <a:buNone/>
              <a:defRPr sz="4000" i="1">
                <a:solidFill>
                  <a:srgbClr val="FFD9B1"/>
                </a:solidFill>
                <a:latin typeface="ITC Clearface" panose="02000603000000000000" pitchFamily="50" charset="0"/>
              </a:defRPr>
            </a:lvl1pPr>
          </a:lstStyle>
          <a:p>
            <a:pPr lvl="0"/>
            <a:r>
              <a:rPr lang="nb-NO" dirty="0"/>
              <a:t>Sitat</a:t>
            </a:r>
          </a:p>
        </p:txBody>
      </p:sp>
      <p:sp>
        <p:nvSpPr>
          <p:cNvPr id="11" name="Plassholder for tekst 8">
            <a:extLst>
              <a:ext uri="{FF2B5EF4-FFF2-40B4-BE49-F238E27FC236}">
                <a16:creationId xmlns:a16="http://schemas.microsoft.com/office/drawing/2014/main" id="{8F51B533-2A6D-24A1-DAC9-0A82EF1760BD}"/>
              </a:ext>
            </a:extLst>
          </p:cNvPr>
          <p:cNvSpPr>
            <a:spLocks noGrp="1"/>
          </p:cNvSpPr>
          <p:nvPr>
            <p:ph type="body" idx="14" hasCustomPrompt="1"/>
          </p:nvPr>
        </p:nvSpPr>
        <p:spPr>
          <a:xfrm>
            <a:off x="2094739" y="4546800"/>
            <a:ext cx="3429652" cy="192361"/>
          </a:xfrm>
        </p:spPr>
        <p:txBody>
          <a:bodyPr lIns="0" tIns="0" rIns="0" bIns="0">
            <a:spAutoFit/>
          </a:bodyPr>
          <a:lstStyle>
            <a:lvl1pPr marL="171442" indent="-171442" algn="l">
              <a:lnSpc>
                <a:spcPts val="1500"/>
              </a:lnSpc>
              <a:spcBef>
                <a:spcPts val="0"/>
              </a:spcBef>
              <a:buFont typeface="Arial" panose="020B0604020202020204" pitchFamily="34" charset="0"/>
              <a:buChar char="‒"/>
              <a:defRPr sz="1250" b="0" i="0">
                <a:solidFill>
                  <a:schemeClr val="lt1"/>
                </a:solidFill>
                <a:latin typeface="Arial" panose="020B0604020202020204" pitchFamily="34" charset="0"/>
              </a:defRPr>
            </a:lvl1pPr>
          </a:lstStyle>
          <a:p>
            <a:pPr lvl="0"/>
            <a:r>
              <a:rPr lang="nb-NO" dirty="0"/>
              <a:t>Navn </a:t>
            </a:r>
            <a:r>
              <a:rPr lang="nb-NO" dirty="0" err="1"/>
              <a:t>Navnesen</a:t>
            </a:r>
            <a:endParaRPr lang="nb-NO" dirty="0"/>
          </a:p>
        </p:txBody>
      </p:sp>
      <p:sp>
        <p:nvSpPr>
          <p:cNvPr id="13" name="Plassholder for tekst 8">
            <a:extLst>
              <a:ext uri="{FF2B5EF4-FFF2-40B4-BE49-F238E27FC236}">
                <a16:creationId xmlns:a16="http://schemas.microsoft.com/office/drawing/2014/main" id="{390456B5-3DD5-4636-5C48-27C506DCAFB7}"/>
              </a:ext>
            </a:extLst>
          </p:cNvPr>
          <p:cNvSpPr>
            <a:spLocks noGrp="1"/>
          </p:cNvSpPr>
          <p:nvPr>
            <p:ph type="body" idx="15" hasCustomPrompt="1"/>
          </p:nvPr>
        </p:nvSpPr>
        <p:spPr>
          <a:xfrm>
            <a:off x="2094739" y="4771659"/>
            <a:ext cx="3429652" cy="192361"/>
          </a:xfrm>
        </p:spPr>
        <p:txBody>
          <a:bodyPr lIns="0" tIns="0" rIns="0" bIns="0">
            <a:spAutoFit/>
          </a:bodyPr>
          <a:lstStyle>
            <a:lvl1pPr marL="0" indent="0" algn="l">
              <a:lnSpc>
                <a:spcPts val="1500"/>
              </a:lnSpc>
              <a:spcBef>
                <a:spcPts val="0"/>
              </a:spcBef>
              <a:buFont typeface="Arial" panose="020B0604020202020204" pitchFamily="34" charset="0"/>
              <a:buNone/>
              <a:defRPr sz="1250" b="0" i="0">
                <a:solidFill>
                  <a:schemeClr val="lt1"/>
                </a:solidFill>
                <a:latin typeface="+mn-lt"/>
              </a:defRPr>
            </a:lvl1pPr>
          </a:lstStyle>
          <a:p>
            <a:pPr lvl="0"/>
            <a:r>
              <a:rPr lang="nb-NO" dirty="0"/>
              <a:t>Tittel/stilling/rolle/arbeid</a:t>
            </a:r>
          </a:p>
        </p:txBody>
      </p:sp>
      <p:sp>
        <p:nvSpPr>
          <p:cNvPr id="2" name="addin_logo" hidden="1">
            <a:extLst>
              <a:ext uri="{FF2B5EF4-FFF2-40B4-BE49-F238E27FC236}">
                <a16:creationId xmlns:a16="http://schemas.microsoft.com/office/drawing/2014/main" id="{B75A2FDC-E0C3-A8C9-66DA-B09F0E930214}"/>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3" name="addin_colorlist" hidden="1">
            <a:extLst>
              <a:ext uri="{FF2B5EF4-FFF2-40B4-BE49-F238E27FC236}">
                <a16:creationId xmlns:a16="http://schemas.microsoft.com/office/drawing/2014/main" id="{09F6C844-FA68-8D49-E5F4-FCD7DE950A89}"/>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sitatside1,sitatside2,sitatside3</a:t>
            </a:r>
            <a:endParaRPr lang="nb-NO" sz="800" dirty="0">
              <a:latin typeface="+mn-lt"/>
            </a:endParaRPr>
          </a:p>
        </p:txBody>
      </p:sp>
      <p:sp>
        <p:nvSpPr>
          <p:cNvPr id="4" name="addin_background" hidden="1">
            <a:extLst>
              <a:ext uri="{FF2B5EF4-FFF2-40B4-BE49-F238E27FC236}">
                <a16:creationId xmlns:a16="http://schemas.microsoft.com/office/drawing/2014/main" id="{3E096E31-D030-122D-E4D8-0860ECDCA7CD}"/>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5" name="addin_text" hidden="1">
            <a:extLst>
              <a:ext uri="{FF2B5EF4-FFF2-40B4-BE49-F238E27FC236}">
                <a16:creationId xmlns:a16="http://schemas.microsoft.com/office/drawing/2014/main" id="{A70235A6-590E-6A81-13C1-50CF28EED503}"/>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Plassholder for tekst 16">
            <a:extLst>
              <a:ext uri="{FF2B5EF4-FFF2-40B4-BE49-F238E27FC236}">
                <a16:creationId xmlns:a16="http://schemas.microsoft.com/office/drawing/2014/main" id="{2C372493-05D5-FE63-2B39-83F3050AFAA6}"/>
              </a:ext>
            </a:extLst>
          </p:cNvPr>
          <p:cNvSpPr>
            <a:spLocks noGrp="1"/>
          </p:cNvSpPr>
          <p:nvPr>
            <p:ph type="body" sz="quarter" idx="17" hasCustomPrompt="1"/>
          </p:nvPr>
        </p:nvSpPr>
        <p:spPr>
          <a:xfrm>
            <a:off x="10263552" y="6122171"/>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4" name="logo" hidden="1">
            <a:extLst>
              <a:ext uri="{FF2B5EF4-FFF2-40B4-BE49-F238E27FC236}">
                <a16:creationId xmlns:a16="http://schemas.microsoft.com/office/drawing/2014/main" id="{2BA1FF7F-7D9F-C14C-930D-E163C3B29AB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3552" y="6122171"/>
            <a:ext cx="1359088" cy="313111"/>
          </a:xfrm>
          <a:prstGeom prst="rect">
            <a:avLst/>
          </a:prstGeom>
        </p:spPr>
      </p:pic>
      <p:sp>
        <p:nvSpPr>
          <p:cNvPr id="15" name="addin_colorbox" hidden="1">
            <a:extLst>
              <a:ext uri="{FF2B5EF4-FFF2-40B4-BE49-F238E27FC236}">
                <a16:creationId xmlns:a16="http://schemas.microsoft.com/office/drawing/2014/main" id="{0E082674-A2A0-0EF2-562D-1BE13A3F50A5}"/>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Tree>
    <p:extLst>
      <p:ext uri="{BB962C8B-B14F-4D97-AF65-F5344CB8AC3E}">
        <p14:creationId xmlns:p14="http://schemas.microsoft.com/office/powerpoint/2010/main" val="105722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rgbClr val="CDB9FC"/>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DE27AD76-B2D3-E34C-2884-B0C680BE2F34}"/>
              </a:ext>
            </a:extLst>
          </p:cNvPr>
          <p:cNvSpPr>
            <a:spLocks noGrp="1"/>
          </p:cNvSpPr>
          <p:nvPr>
            <p:ph type="body" sz="quarter" idx="16" hasCustomPrompt="1"/>
          </p:nvPr>
        </p:nvSpPr>
        <p:spPr>
          <a:xfrm>
            <a:off x="4069958" y="-1"/>
            <a:ext cx="8122042" cy="3842254"/>
          </a:xfrm>
          <a:custGeom>
            <a:avLst/>
            <a:gdLst>
              <a:gd name="connsiteX0" fmla="*/ 0 w 8122042"/>
              <a:gd name="connsiteY0" fmla="*/ 0 h 3842254"/>
              <a:gd name="connsiteX1" fmla="*/ 8122042 w 8122042"/>
              <a:gd name="connsiteY1" fmla="*/ 0 h 3842254"/>
              <a:gd name="connsiteX2" fmla="*/ 8122042 w 8122042"/>
              <a:gd name="connsiteY2" fmla="*/ 3842254 h 3842254"/>
              <a:gd name="connsiteX3" fmla="*/ 7669484 w 8122042"/>
              <a:gd name="connsiteY3" fmla="*/ 2937195 h 3842254"/>
              <a:gd name="connsiteX4" fmla="*/ 6956210 w 8122042"/>
              <a:gd name="connsiteY4" fmla="*/ 2318578 h 384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042" h="3842254">
                <a:moveTo>
                  <a:pt x="0" y="0"/>
                </a:moveTo>
                <a:lnTo>
                  <a:pt x="8122042" y="0"/>
                </a:lnTo>
                <a:lnTo>
                  <a:pt x="8122042" y="3842254"/>
                </a:lnTo>
                <a:lnTo>
                  <a:pt x="7669484" y="2937195"/>
                </a:lnTo>
                <a:cubicBezTo>
                  <a:pt x="7523172" y="2644523"/>
                  <a:pt x="7266618" y="2422020"/>
                  <a:pt x="6956210" y="2318578"/>
                </a:cubicBezTo>
                <a:close/>
              </a:path>
            </a:pathLst>
          </a:custGeom>
          <a:solidFill>
            <a:srgbClr val="DAD9FF"/>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7" name="Plassholder for tekst 16">
            <a:extLst>
              <a:ext uri="{FF2B5EF4-FFF2-40B4-BE49-F238E27FC236}">
                <a16:creationId xmlns:a16="http://schemas.microsoft.com/office/drawing/2014/main" id="{31292480-A634-37FF-DDC3-8729D3CFF5D9}"/>
              </a:ext>
            </a:extLst>
          </p:cNvPr>
          <p:cNvSpPr>
            <a:spLocks noGrp="1"/>
          </p:cNvSpPr>
          <p:nvPr>
            <p:ph type="body" sz="quarter" idx="15" hasCustomPrompt="1"/>
          </p:nvPr>
        </p:nvSpPr>
        <p:spPr>
          <a:xfrm>
            <a:off x="5" y="1"/>
            <a:ext cx="3334269" cy="6858001"/>
          </a:xfrm>
          <a:custGeom>
            <a:avLst/>
            <a:gdLst>
              <a:gd name="connsiteX0" fmla="*/ 0 w 3334269"/>
              <a:gd name="connsiteY0" fmla="*/ 0 h 6858001"/>
              <a:gd name="connsiteX1" fmla="*/ 3200966 w 3334269"/>
              <a:gd name="connsiteY1" fmla="*/ 0 h 6858001"/>
              <a:gd name="connsiteX2" fmla="*/ 1649766 w 3334269"/>
              <a:gd name="connsiteY2" fmla="*/ 1551052 h 6858001"/>
              <a:gd name="connsiteX3" fmla="*/ 1131893 w 3334269"/>
              <a:gd name="connsiteY3" fmla="*/ 2801241 h 6858001"/>
              <a:gd name="connsiteX4" fmla="*/ 1131893 w 3334269"/>
              <a:gd name="connsiteY4" fmla="*/ 4664204 h 6858001"/>
              <a:gd name="connsiteX5" fmla="*/ 2109279 w 3334269"/>
              <a:gd name="connsiteY5" fmla="*/ 6245543 h 6858001"/>
              <a:gd name="connsiteX6" fmla="*/ 3334269 w 3334269"/>
              <a:gd name="connsiteY6" fmla="*/ 6858001 h 6858001"/>
              <a:gd name="connsiteX7" fmla="*/ 0 w 333426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269" h="6858001">
                <a:moveTo>
                  <a:pt x="0" y="0"/>
                </a:moveTo>
                <a:lnTo>
                  <a:pt x="3200966" y="0"/>
                </a:lnTo>
                <a:lnTo>
                  <a:pt x="1649766" y="1551052"/>
                </a:lnTo>
                <a:cubicBezTo>
                  <a:pt x="1318149" y="1882649"/>
                  <a:pt x="1131893" y="2332356"/>
                  <a:pt x="1131893" y="2801241"/>
                </a:cubicBezTo>
                <a:lnTo>
                  <a:pt x="1131893" y="4664204"/>
                </a:lnTo>
                <a:cubicBezTo>
                  <a:pt x="1131893" y="5333874"/>
                  <a:pt x="1510248" y="5946078"/>
                  <a:pt x="2109279" y="6245543"/>
                </a:cubicBezTo>
                <a:lnTo>
                  <a:pt x="3334269" y="6858001"/>
                </a:lnTo>
                <a:lnTo>
                  <a:pt x="0" y="6858001"/>
                </a:lnTo>
                <a:close/>
              </a:path>
            </a:pathLst>
          </a:custGeom>
          <a:solidFill>
            <a:srgbClr val="9595F9"/>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6" name="Plassholder for dato 3">
            <a:extLst>
              <a:ext uri="{FF2B5EF4-FFF2-40B4-BE49-F238E27FC236}">
                <a16:creationId xmlns:a16="http://schemas.microsoft.com/office/drawing/2014/main" id="{61C055CC-1062-21AA-0000-A47E7BF9473C}"/>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CCCBBCB8-F208-40D9-A14B-68035D25EAB9}" type="datetime1">
              <a:rPr lang="nb-NO" smtClean="0"/>
              <a:pPr/>
              <a:t>27.02.2025</a:t>
            </a:fld>
            <a:endParaRPr lang="nb-NO"/>
          </a:p>
        </p:txBody>
      </p:sp>
      <p:sp>
        <p:nvSpPr>
          <p:cNvPr id="7" name="Plassholder for bunntekst 4">
            <a:extLst>
              <a:ext uri="{FF2B5EF4-FFF2-40B4-BE49-F238E27FC236}">
                <a16:creationId xmlns:a16="http://schemas.microsoft.com/office/drawing/2014/main" id="{F469EB39-5408-32B4-5B46-2FC297D4F59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8" name="Plassholder for lysbildenummer 5">
            <a:extLst>
              <a:ext uri="{FF2B5EF4-FFF2-40B4-BE49-F238E27FC236}">
                <a16:creationId xmlns:a16="http://schemas.microsoft.com/office/drawing/2014/main" id="{68D3FCBF-2ABD-4D58-3149-3099314C163F}"/>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2" name="Plassholder for tekst 8">
            <a:extLst>
              <a:ext uri="{FF2B5EF4-FFF2-40B4-BE49-F238E27FC236}">
                <a16:creationId xmlns:a16="http://schemas.microsoft.com/office/drawing/2014/main" id="{A529141C-5DEB-CE3D-CBDF-64DB3EA15954}"/>
              </a:ext>
            </a:extLst>
          </p:cNvPr>
          <p:cNvSpPr>
            <a:spLocks noGrp="1"/>
          </p:cNvSpPr>
          <p:nvPr>
            <p:ph type="body" idx="13"/>
          </p:nvPr>
        </p:nvSpPr>
        <p:spPr>
          <a:xfrm>
            <a:off x="2094740" y="2031266"/>
            <a:ext cx="8002521" cy="2216419"/>
          </a:xfrm>
        </p:spPr>
        <p:txBody>
          <a:bodyPr lIns="0" tIns="0" rIns="0" bIns="0" anchor="ctr">
            <a:noAutofit/>
          </a:bodyPr>
          <a:lstStyle>
            <a:lvl1pPr marL="0" indent="0" algn="ctr">
              <a:lnSpc>
                <a:spcPts val="4500"/>
              </a:lnSpc>
              <a:spcBef>
                <a:spcPts val="0"/>
              </a:spcBef>
              <a:buNone/>
              <a:defRPr sz="4000" i="0">
                <a:solidFill>
                  <a:schemeClr val="dk2"/>
                </a:solidFill>
                <a:latin typeface="ITC Clearface" panose="02000603000000000000" pitchFamily="50" charset="0"/>
              </a:defRPr>
            </a:lvl1pPr>
          </a:lstStyle>
          <a:p>
            <a:pPr lvl="0"/>
            <a:r>
              <a:rPr lang="nb-NO"/>
              <a:t>Klikk for å redigere tekststiler i malen</a:t>
            </a:r>
          </a:p>
        </p:txBody>
      </p:sp>
      <p:sp>
        <p:nvSpPr>
          <p:cNvPr id="3" name="addin_logo" hidden="1">
            <a:extLst>
              <a:ext uri="{FF2B5EF4-FFF2-40B4-BE49-F238E27FC236}">
                <a16:creationId xmlns:a16="http://schemas.microsoft.com/office/drawing/2014/main" id="{6DB1F120-53B0-BED5-B2F8-C7896CA9F8AC}"/>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4" name="addin_colorlist" hidden="1">
            <a:extLst>
              <a:ext uri="{FF2B5EF4-FFF2-40B4-BE49-F238E27FC236}">
                <a16:creationId xmlns:a16="http://schemas.microsoft.com/office/drawing/2014/main" id="{A17A7EF8-05C1-07EE-276C-E211FDB62EE5}"/>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hvileside1,hvileside2,hvileside3</a:t>
            </a:r>
            <a:endParaRPr lang="nb-NO" sz="800" dirty="0">
              <a:latin typeface="+mn-lt"/>
            </a:endParaRPr>
          </a:p>
        </p:txBody>
      </p:sp>
      <p:sp>
        <p:nvSpPr>
          <p:cNvPr id="5" name="addin_background" hidden="1">
            <a:extLst>
              <a:ext uri="{FF2B5EF4-FFF2-40B4-BE49-F238E27FC236}">
                <a16:creationId xmlns:a16="http://schemas.microsoft.com/office/drawing/2014/main" id="{A802B92C-C4E5-DA0C-C409-9A0066E81C8F}"/>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9" name="addin_text" hidden="1">
            <a:extLst>
              <a:ext uri="{FF2B5EF4-FFF2-40B4-BE49-F238E27FC236}">
                <a16:creationId xmlns:a16="http://schemas.microsoft.com/office/drawing/2014/main" id="{7BF20C95-D4E8-9F43-B45E-604CB7DE4519}"/>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0" name="addin_colorbox" hidden="1">
            <a:extLst>
              <a:ext uri="{FF2B5EF4-FFF2-40B4-BE49-F238E27FC236}">
                <a16:creationId xmlns:a16="http://schemas.microsoft.com/office/drawing/2014/main" id="{2D405392-A61B-1C80-F80A-35BF0D219A40}"/>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pic>
        <p:nvPicPr>
          <p:cNvPr id="20" name="logo">
            <a:extLst>
              <a:ext uri="{FF2B5EF4-FFF2-40B4-BE49-F238E27FC236}">
                <a16:creationId xmlns:a16="http://schemas.microsoft.com/office/drawing/2014/main" id="{4EBF8D78-7C06-138B-5B1A-63E572EAB4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21" name="Plassholder for tekst 16">
            <a:extLst>
              <a:ext uri="{FF2B5EF4-FFF2-40B4-BE49-F238E27FC236}">
                <a16:creationId xmlns:a16="http://schemas.microsoft.com/office/drawing/2014/main" id="{A0D2D76C-73A0-3AB7-0636-09D67CFF964C}"/>
              </a:ext>
            </a:extLst>
          </p:cNvPr>
          <p:cNvSpPr>
            <a:spLocks noGrp="1"/>
          </p:cNvSpPr>
          <p:nvPr>
            <p:ph type="body" sz="quarter" idx="17" hasCustomPrompt="1"/>
          </p:nvPr>
        </p:nvSpPr>
        <p:spPr>
          <a:xfrm>
            <a:off x="10263552" y="6122171"/>
            <a:ext cx="1359088" cy="313111"/>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3322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e og smal tekstboks">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5AE74E99-C004-4871-9E43-DAE4108FF3F5}"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7" name="Plassholder for tekst 6">
            <a:extLst>
              <a:ext uri="{FF2B5EF4-FFF2-40B4-BE49-F238E27FC236}">
                <a16:creationId xmlns:a16="http://schemas.microsoft.com/office/drawing/2014/main" id="{07F3A8E1-4C93-4453-A1F4-C8FE9AB02EA0}"/>
              </a:ext>
            </a:extLst>
          </p:cNvPr>
          <p:cNvSpPr>
            <a:spLocks noGrp="1"/>
          </p:cNvSpPr>
          <p:nvPr>
            <p:ph type="body" sz="quarter" idx="14"/>
          </p:nvPr>
        </p:nvSpPr>
        <p:spPr>
          <a:xfrm>
            <a:off x="1143217" y="3296069"/>
            <a:ext cx="4039374" cy="2419647"/>
          </a:xfrm>
          <a:prstGeom prst="rect">
            <a:avLst/>
          </a:prstGeom>
          <a:solidFill>
            <a:srgbClr val="DAD9FF"/>
          </a:solidFill>
        </p:spPr>
        <p:txBody>
          <a:bodyPr lIns="633600" tIns="824400" rIns="633600" bIns="824400" anchor="ctr"/>
          <a:lstStyle>
            <a:lvl1pPr marL="0" indent="0" algn="ctr">
              <a:lnSpc>
                <a:spcPts val="2600"/>
              </a:lnSpc>
              <a:spcBef>
                <a:spcPts val="0"/>
              </a:spcBef>
              <a:buNone/>
              <a:defRPr sz="2100">
                <a:solidFill>
                  <a:srgbClr val="7800F0"/>
                </a:solidFill>
                <a:latin typeface="Arial" panose="020B0604020202020204" pitchFamily="34" charset="0"/>
              </a:defRPr>
            </a:lvl1pPr>
            <a:lvl2pPr marL="228578" indent="0">
              <a:buNone/>
              <a:defRPr>
                <a:latin typeface="Maison Neue Bold" panose="02000000000000000000" pitchFamily="50" charset="0"/>
              </a:defRPr>
            </a:lvl2pPr>
            <a:lvl3pPr marL="457154" indent="0">
              <a:buNone/>
              <a:defRPr>
                <a:latin typeface="Maison Neue Bold" panose="02000000000000000000" pitchFamily="50" charset="0"/>
              </a:defRPr>
            </a:lvl3pPr>
            <a:lvl4pPr marL="685732" indent="0">
              <a:buNone/>
              <a:defRPr>
                <a:latin typeface="Maison Neue Bold" panose="02000000000000000000" pitchFamily="50" charset="0"/>
              </a:defRPr>
            </a:lvl4pPr>
            <a:lvl5pPr marL="914309" indent="0">
              <a:buNone/>
              <a:defRPr>
                <a:latin typeface="Maison Neue Bold" panose="02000000000000000000" pitchFamily="50" charset="0"/>
              </a:defRPr>
            </a:lvl5pPr>
          </a:lstStyle>
          <a:p>
            <a:pPr lvl="0"/>
            <a:r>
              <a:rPr lang="nb-NO"/>
              <a:t>Klikk for å redigere tekststiler i malen</a:t>
            </a:r>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10263552" y="6122171"/>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Tree>
    <p:extLst>
      <p:ext uri="{BB962C8B-B14F-4D97-AF65-F5344CB8AC3E}">
        <p14:creationId xmlns:p14="http://schemas.microsoft.com/office/powerpoint/2010/main" val="152702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e og bred tekstboks">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4B70AFB9-1A25-45DA-86CD-64B9454CE04D}"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7" name="Plassholder for tekst 6">
            <a:extLst>
              <a:ext uri="{FF2B5EF4-FFF2-40B4-BE49-F238E27FC236}">
                <a16:creationId xmlns:a16="http://schemas.microsoft.com/office/drawing/2014/main" id="{07F3A8E1-4C93-4453-A1F4-C8FE9AB02EA0}"/>
              </a:ext>
            </a:extLst>
          </p:cNvPr>
          <p:cNvSpPr>
            <a:spLocks noGrp="1"/>
          </p:cNvSpPr>
          <p:nvPr>
            <p:ph type="body" sz="quarter" idx="14"/>
          </p:nvPr>
        </p:nvSpPr>
        <p:spPr>
          <a:xfrm>
            <a:off x="1143217" y="3639011"/>
            <a:ext cx="6668774" cy="2076704"/>
          </a:xfrm>
          <a:prstGeom prst="rect">
            <a:avLst/>
          </a:prstGeom>
          <a:solidFill>
            <a:srgbClr val="7800F0"/>
          </a:solidFill>
        </p:spPr>
        <p:txBody>
          <a:bodyPr lIns="633600" tIns="824400" rIns="633600" bIns="824400" anchor="ctr"/>
          <a:lstStyle>
            <a:lvl1pPr marL="0" indent="0" algn="l">
              <a:lnSpc>
                <a:spcPts val="2600"/>
              </a:lnSpc>
              <a:spcBef>
                <a:spcPts val="0"/>
              </a:spcBef>
              <a:buNone/>
              <a:defRPr sz="2100">
                <a:solidFill>
                  <a:schemeClr val="accent6"/>
                </a:solidFill>
                <a:latin typeface="Arial" panose="020B0604020202020204" pitchFamily="34" charset="0"/>
              </a:defRPr>
            </a:lvl1pPr>
            <a:lvl2pPr marL="228578" indent="0">
              <a:buNone/>
              <a:defRPr>
                <a:latin typeface="Maison Neue Bold" panose="02000000000000000000" pitchFamily="50" charset="0"/>
              </a:defRPr>
            </a:lvl2pPr>
            <a:lvl3pPr marL="457154" indent="0">
              <a:buNone/>
              <a:defRPr>
                <a:latin typeface="Maison Neue Bold" panose="02000000000000000000" pitchFamily="50" charset="0"/>
              </a:defRPr>
            </a:lvl3pPr>
            <a:lvl4pPr marL="685732" indent="0">
              <a:buNone/>
              <a:defRPr>
                <a:latin typeface="Maison Neue Bold" panose="02000000000000000000" pitchFamily="50" charset="0"/>
              </a:defRPr>
            </a:lvl4pPr>
            <a:lvl5pPr marL="914309" indent="0">
              <a:buNone/>
              <a:defRPr>
                <a:latin typeface="Maison Neue Bold" panose="02000000000000000000" pitchFamily="50" charset="0"/>
              </a:defRPr>
            </a:lvl5pPr>
          </a:lstStyle>
          <a:p>
            <a:pPr lvl="0"/>
            <a:r>
              <a:rPr lang="nb-NO"/>
              <a:t>Klikk for å redigere tekststiler i malen</a:t>
            </a:r>
          </a:p>
        </p:txBody>
      </p:sp>
      <p:sp>
        <p:nvSpPr>
          <p:cNvPr id="11" name="Plassholder for tekst 9">
            <a:extLst>
              <a:ext uri="{FF2B5EF4-FFF2-40B4-BE49-F238E27FC236}">
                <a16:creationId xmlns:a16="http://schemas.microsoft.com/office/drawing/2014/main" id="{C5368E66-7407-9D58-62AA-58AE93B2C50D}"/>
              </a:ext>
            </a:extLst>
          </p:cNvPr>
          <p:cNvSpPr>
            <a:spLocks noGrp="1"/>
          </p:cNvSpPr>
          <p:nvPr>
            <p:ph type="body" sz="quarter" idx="15" hasCustomPrompt="1"/>
          </p:nvPr>
        </p:nvSpPr>
        <p:spPr>
          <a:xfrm>
            <a:off x="10263552" y="6122171"/>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2914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e + former">
    <p:spTree>
      <p:nvGrpSpPr>
        <p:cNvPr id="1" name=""/>
        <p:cNvGrpSpPr/>
        <p:nvPr/>
      </p:nvGrpSpPr>
      <p:grpSpPr>
        <a:xfrm>
          <a:off x="0" y="0"/>
          <a:ext cx="0" cy="0"/>
          <a:chOff x="0" y="0"/>
          <a:chExt cx="0" cy="0"/>
        </a:xfrm>
      </p:grpSpPr>
      <p:pic>
        <p:nvPicPr>
          <p:cNvPr id="14" name="Grafikk 13">
            <a:extLst>
              <a:ext uri="{FF2B5EF4-FFF2-40B4-BE49-F238E27FC236}">
                <a16:creationId xmlns:a16="http://schemas.microsoft.com/office/drawing/2014/main" id="{820325F4-F0C8-63B6-F041-BBC290794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581563"/>
            <a:ext cx="12192194" cy="3276439"/>
          </a:xfrm>
          <a:prstGeom prst="rect">
            <a:avLst/>
          </a:prstGeom>
        </p:spPr>
      </p:pic>
      <p:sp>
        <p:nvSpPr>
          <p:cNvPr id="19" name="Plassholder for bilde 18">
            <a:extLst>
              <a:ext uri="{FF2B5EF4-FFF2-40B4-BE49-F238E27FC236}">
                <a16:creationId xmlns:a16="http://schemas.microsoft.com/office/drawing/2014/main" id="{32CE2C37-EC33-8F5C-5B10-929EA6016E45}"/>
              </a:ext>
            </a:extLst>
          </p:cNvPr>
          <p:cNvSpPr>
            <a:spLocks noGrp="1"/>
          </p:cNvSpPr>
          <p:nvPr>
            <p:ph type="pic" sz="quarter" idx="13"/>
          </p:nvPr>
        </p:nvSpPr>
        <p:spPr>
          <a:xfrm>
            <a:off x="2" y="1"/>
            <a:ext cx="12191999" cy="6858000"/>
          </a:xfrm>
          <a:custGeom>
            <a:avLst/>
            <a:gdLst>
              <a:gd name="connsiteX0" fmla="*/ 0 w 24382411"/>
              <a:gd name="connsiteY0" fmla="*/ 13715998 h 13715999"/>
              <a:gd name="connsiteX1" fmla="*/ 12346585 w 24382411"/>
              <a:gd name="connsiteY1" fmla="*/ 13715998 h 13715999"/>
              <a:gd name="connsiteX2" fmla="*/ 24382411 w 24382411"/>
              <a:gd name="connsiteY2" fmla="*/ 13715998 h 13715999"/>
              <a:gd name="connsiteX3" fmla="*/ 24382411 w 24382411"/>
              <a:gd name="connsiteY3" fmla="*/ 13715999 h 13715999"/>
              <a:gd name="connsiteX4" fmla="*/ 0 w 24382411"/>
              <a:gd name="connsiteY4" fmla="*/ 13715999 h 13715999"/>
              <a:gd name="connsiteX5" fmla="*/ 0 w 24382411"/>
              <a:gd name="connsiteY5" fmla="*/ 0 h 13715999"/>
              <a:gd name="connsiteX6" fmla="*/ 24382411 w 24382411"/>
              <a:gd name="connsiteY6" fmla="*/ 0 h 13715999"/>
              <a:gd name="connsiteX7" fmla="*/ 24382411 w 24382411"/>
              <a:gd name="connsiteY7" fmla="*/ 11288132 h 13715999"/>
              <a:gd name="connsiteX8" fmla="*/ 11845976 w 24382411"/>
              <a:gd name="connsiteY8" fmla="*/ 11288132 h 13715999"/>
              <a:gd name="connsiteX9" fmla="*/ 11132653 w 24382411"/>
              <a:gd name="connsiteY9" fmla="*/ 11288132 h 13715999"/>
              <a:gd name="connsiteX10" fmla="*/ 11127699 w 24382411"/>
              <a:gd name="connsiteY10" fmla="*/ 11278227 h 13715999"/>
              <a:gd name="connsiteX11" fmla="*/ 10367515 w 24382411"/>
              <a:gd name="connsiteY11" fmla="*/ 10618876 h 13715999"/>
              <a:gd name="connsiteX12" fmla="*/ 4191 w 24382411"/>
              <a:gd name="connsiteY12" fmla="*/ 7164392 h 13715999"/>
              <a:gd name="connsiteX13" fmla="*/ 0 w 24382411"/>
              <a:gd name="connsiteY13" fmla="*/ 7163122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2411" h="13715999">
                <a:moveTo>
                  <a:pt x="0" y="13715998"/>
                </a:moveTo>
                <a:lnTo>
                  <a:pt x="12346585" y="13715998"/>
                </a:lnTo>
                <a:lnTo>
                  <a:pt x="24382411" y="13715998"/>
                </a:lnTo>
                <a:lnTo>
                  <a:pt x="24382411" y="13715999"/>
                </a:lnTo>
                <a:lnTo>
                  <a:pt x="0" y="13715999"/>
                </a:lnTo>
                <a:close/>
                <a:moveTo>
                  <a:pt x="0" y="0"/>
                </a:moveTo>
                <a:lnTo>
                  <a:pt x="24382411" y="0"/>
                </a:lnTo>
                <a:lnTo>
                  <a:pt x="24382411" y="11288132"/>
                </a:lnTo>
                <a:lnTo>
                  <a:pt x="11845976" y="11288132"/>
                </a:lnTo>
                <a:lnTo>
                  <a:pt x="11132653" y="11288132"/>
                </a:lnTo>
                <a:lnTo>
                  <a:pt x="11127699" y="11278227"/>
                </a:lnTo>
                <a:cubicBezTo>
                  <a:pt x="10971752" y="10966331"/>
                  <a:pt x="10698333" y="10729106"/>
                  <a:pt x="10367515" y="10618876"/>
                </a:cubicBezTo>
                <a:lnTo>
                  <a:pt x="4191" y="7164392"/>
                </a:lnTo>
                <a:cubicBezTo>
                  <a:pt x="2794" y="7164011"/>
                  <a:pt x="1397" y="7163630"/>
                  <a:pt x="0" y="7163122"/>
                </a:cubicBez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923143DE-A3BB-4DD1-B6B7-097652087C29}"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pic>
        <p:nvPicPr>
          <p:cNvPr id="22" name="Grafikk 21">
            <a:extLst>
              <a:ext uri="{FF2B5EF4-FFF2-40B4-BE49-F238E27FC236}">
                <a16:creationId xmlns:a16="http://schemas.microsoft.com/office/drawing/2014/main" id="{7898C564-0594-AEF8-A1FE-2AEC347BE9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3552" y="6122171"/>
            <a:ext cx="1359088" cy="313111"/>
          </a:xfrm>
          <a:prstGeom prst="rect">
            <a:avLst/>
          </a:prstGeom>
        </p:spPr>
      </p:pic>
    </p:spTree>
    <p:extLst>
      <p:ext uri="{BB962C8B-B14F-4D97-AF65-F5344CB8AC3E}">
        <p14:creationId xmlns:p14="http://schemas.microsoft.com/office/powerpoint/2010/main" val="307913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 former #2">
    <p:bg>
      <p:bgPr>
        <a:solidFill>
          <a:srgbClr val="7800F0"/>
        </a:solidFill>
        <a:effectLst/>
      </p:bgPr>
    </p:bg>
    <p:spTree>
      <p:nvGrpSpPr>
        <p:cNvPr id="1" name=""/>
        <p:cNvGrpSpPr/>
        <p:nvPr/>
      </p:nvGrpSpPr>
      <p:grpSpPr>
        <a:xfrm>
          <a:off x="0" y="0"/>
          <a:ext cx="0" cy="0"/>
          <a:chOff x="0" y="0"/>
          <a:chExt cx="0" cy="0"/>
        </a:xfrm>
      </p:grpSpPr>
      <p:sp>
        <p:nvSpPr>
          <p:cNvPr id="18" name="Plassholder for bilde 17">
            <a:extLst>
              <a:ext uri="{FF2B5EF4-FFF2-40B4-BE49-F238E27FC236}">
                <a16:creationId xmlns:a16="http://schemas.microsoft.com/office/drawing/2014/main" id="{F9C6AD29-E181-34D8-0C7D-4A4951C57F7C}"/>
              </a:ext>
            </a:extLst>
          </p:cNvPr>
          <p:cNvSpPr>
            <a:spLocks noGrp="1"/>
          </p:cNvSpPr>
          <p:nvPr>
            <p:ph type="pic" sz="quarter" idx="13"/>
          </p:nvPr>
        </p:nvSpPr>
        <p:spPr>
          <a:xfrm>
            <a:off x="3231017" y="431407"/>
            <a:ext cx="8960983" cy="6426277"/>
          </a:xfrm>
          <a:custGeom>
            <a:avLst/>
            <a:gdLst>
              <a:gd name="connsiteX0" fmla="*/ 12845821 w 17920799"/>
              <a:gd name="connsiteY0" fmla="*/ 0 h 12852554"/>
              <a:gd name="connsiteX1" fmla="*/ 14509877 w 17920799"/>
              <a:gd name="connsiteY1" fmla="*/ 425984 h 12852554"/>
              <a:gd name="connsiteX2" fmla="*/ 17446171 w 17920799"/>
              <a:gd name="connsiteY2" fmla="*/ 2034538 h 12852554"/>
              <a:gd name="connsiteX3" fmla="*/ 17691201 w 17920799"/>
              <a:gd name="connsiteY3" fmla="*/ 2185598 h 12852554"/>
              <a:gd name="connsiteX4" fmla="*/ 17920799 w 17920799"/>
              <a:gd name="connsiteY4" fmla="*/ 2354951 h 12852554"/>
              <a:gd name="connsiteX5" fmla="*/ 17920799 w 17920799"/>
              <a:gd name="connsiteY5" fmla="*/ 12852554 h 12852554"/>
              <a:gd name="connsiteX6" fmla="*/ 1813924 w 17920799"/>
              <a:gd name="connsiteY6" fmla="*/ 12852554 h 12852554"/>
              <a:gd name="connsiteX7" fmla="*/ 0 w 17920799"/>
              <a:gd name="connsiteY7" fmla="*/ 7026579 h 12852554"/>
              <a:gd name="connsiteX8" fmla="*/ 11084603 w 17920799"/>
              <a:gd name="connsiteY8" fmla="*/ 481233 h 12852554"/>
              <a:gd name="connsiteX9" fmla="*/ 11084477 w 17920799"/>
              <a:gd name="connsiteY9" fmla="*/ 481233 h 12852554"/>
              <a:gd name="connsiteX10" fmla="*/ 12845821 w 17920799"/>
              <a:gd name="connsiteY10" fmla="*/ 0 h 128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0799" h="12852554">
                <a:moveTo>
                  <a:pt x="12845821" y="0"/>
                </a:moveTo>
                <a:cubicBezTo>
                  <a:pt x="13418119" y="0"/>
                  <a:pt x="13991051" y="141741"/>
                  <a:pt x="14509877" y="425984"/>
                </a:cubicBezTo>
                <a:lnTo>
                  <a:pt x="17446171" y="2034538"/>
                </a:lnTo>
                <a:cubicBezTo>
                  <a:pt x="17530885" y="2080960"/>
                  <a:pt x="17612297" y="2131731"/>
                  <a:pt x="17691201" y="2185598"/>
                </a:cubicBezTo>
                <a:lnTo>
                  <a:pt x="17920799" y="2354951"/>
                </a:lnTo>
                <a:lnTo>
                  <a:pt x="17920799" y="12852554"/>
                </a:lnTo>
                <a:lnTo>
                  <a:pt x="1813924" y="12852554"/>
                </a:lnTo>
                <a:lnTo>
                  <a:pt x="0" y="7026579"/>
                </a:lnTo>
                <a:lnTo>
                  <a:pt x="11084603" y="481233"/>
                </a:lnTo>
                <a:lnTo>
                  <a:pt x="11084477" y="481233"/>
                </a:lnTo>
                <a:cubicBezTo>
                  <a:pt x="11627181" y="160665"/>
                  <a:pt x="12236183" y="0"/>
                  <a:pt x="12845821" y="0"/>
                </a:cubicBez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lt1"/>
                </a:solidFill>
                <a:latin typeface="+mn-lt"/>
              </a:defRPr>
            </a:lvl1pPr>
          </a:lstStyle>
          <a:p>
            <a:r>
              <a:rPr lang="nb-NO"/>
              <a:t>Klikk på ikonet for å legge til et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0F88B83B-B306-45D5-8BB8-7AA5B0D6EC85}"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pic>
        <p:nvPicPr>
          <p:cNvPr id="21" name="Grafikk 20">
            <a:extLst>
              <a:ext uri="{FF2B5EF4-FFF2-40B4-BE49-F238E27FC236}">
                <a16:creationId xmlns:a16="http://schemas.microsoft.com/office/drawing/2014/main" id="{E7EA6E6B-7AF6-C37D-4999-7F52684C63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609" y="572473"/>
            <a:ext cx="1359088" cy="313111"/>
          </a:xfrm>
          <a:prstGeom prst="rect">
            <a:avLst/>
          </a:prstGeom>
        </p:spPr>
      </p:pic>
      <p:pic>
        <p:nvPicPr>
          <p:cNvPr id="8" name="Grafikk 7">
            <a:extLst>
              <a:ext uri="{FF2B5EF4-FFF2-40B4-BE49-F238E27FC236}">
                <a16:creationId xmlns:a16="http://schemas.microsoft.com/office/drawing/2014/main" id="{51EB1057-E62C-426F-CDEF-30BDC17AE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1393292"/>
            <a:ext cx="4138469" cy="5464709"/>
          </a:xfrm>
          <a:prstGeom prst="rect">
            <a:avLst/>
          </a:prstGeom>
        </p:spPr>
      </p:pic>
    </p:spTree>
    <p:extLst>
      <p:ext uri="{BB962C8B-B14F-4D97-AF65-F5344CB8AC3E}">
        <p14:creationId xmlns:p14="http://schemas.microsoft.com/office/powerpoint/2010/main" val="30853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 former #3">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148D269E-DCAC-FB24-955D-3F25BB3DC387}"/>
              </a:ext>
            </a:extLst>
          </p:cNvPr>
          <p:cNvSpPr>
            <a:spLocks noGrp="1"/>
          </p:cNvSpPr>
          <p:nvPr>
            <p:ph type="pic" sz="quarter" idx="13"/>
          </p:nvPr>
        </p:nvSpPr>
        <p:spPr>
          <a:xfrm>
            <a:off x="2" y="1"/>
            <a:ext cx="12191999" cy="5841288"/>
          </a:xfrm>
          <a:custGeom>
            <a:avLst/>
            <a:gdLst>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1833657 w 24382411"/>
              <a:gd name="connsiteY9" fmla="*/ 12667666 h 13715999"/>
              <a:gd name="connsiteX10" fmla="*/ 10581245 w 24382411"/>
              <a:gd name="connsiteY10" fmla="*/ 13337938 h 13715999"/>
              <a:gd name="connsiteX11" fmla="*/ 10581245 w 24382411"/>
              <a:gd name="connsiteY11" fmla="*/ 13337811 h 13715999"/>
              <a:gd name="connsiteX12" fmla="*/ 10203057 w 24382411"/>
              <a:gd name="connsiteY12" fmla="*/ 13715999 h 13715999"/>
              <a:gd name="connsiteX13" fmla="*/ 10202932 w 24382411"/>
              <a:gd name="connsiteY13" fmla="*/ 13715999 h 13715999"/>
              <a:gd name="connsiteX14" fmla="*/ 10581246 w 24382411"/>
              <a:gd name="connsiteY14" fmla="*/ 13337685 h 13715999"/>
              <a:gd name="connsiteX15" fmla="*/ 11833659 w 24382411"/>
              <a:gd name="connsiteY15" fmla="*/ 12667412 h 13715999"/>
              <a:gd name="connsiteX16" fmla="*/ 16758984 w 24382411"/>
              <a:gd name="connsiteY16" fmla="*/ 11682321 h 13715999"/>
              <a:gd name="connsiteX17" fmla="*/ 0 w 24382411"/>
              <a:gd name="connsiteY17" fmla="*/ 497883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1833657 w 24382411"/>
              <a:gd name="connsiteY9" fmla="*/ 12667666 h 13715999"/>
              <a:gd name="connsiteX10" fmla="*/ 10581245 w 24382411"/>
              <a:gd name="connsiteY10" fmla="*/ 13337938 h 13715999"/>
              <a:gd name="connsiteX11" fmla="*/ 10581245 w 24382411"/>
              <a:gd name="connsiteY11" fmla="*/ 13337811 h 13715999"/>
              <a:gd name="connsiteX12" fmla="*/ 10203057 w 24382411"/>
              <a:gd name="connsiteY12" fmla="*/ 13715999 h 13715999"/>
              <a:gd name="connsiteX13" fmla="*/ 10202932 w 24382411"/>
              <a:gd name="connsiteY13" fmla="*/ 13715999 h 13715999"/>
              <a:gd name="connsiteX14" fmla="*/ 10581246 w 24382411"/>
              <a:gd name="connsiteY14" fmla="*/ 13337685 h 13715999"/>
              <a:gd name="connsiteX15" fmla="*/ 16758984 w 24382411"/>
              <a:gd name="connsiteY15" fmla="*/ 11682321 h 13715999"/>
              <a:gd name="connsiteX16" fmla="*/ 0 w 24382411"/>
              <a:gd name="connsiteY16" fmla="*/ 4978830 h 13715999"/>
              <a:gd name="connsiteX17" fmla="*/ 0 w 24382411"/>
              <a:gd name="connsiteY17"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581245 w 24382411"/>
              <a:gd name="connsiteY10" fmla="*/ 13337811 h 13715999"/>
              <a:gd name="connsiteX11" fmla="*/ 10203057 w 24382411"/>
              <a:gd name="connsiteY11" fmla="*/ 13715999 h 13715999"/>
              <a:gd name="connsiteX12" fmla="*/ 10202932 w 24382411"/>
              <a:gd name="connsiteY12" fmla="*/ 13715999 h 13715999"/>
              <a:gd name="connsiteX13" fmla="*/ 10581246 w 24382411"/>
              <a:gd name="connsiteY13" fmla="*/ 13337685 h 13715999"/>
              <a:gd name="connsiteX14" fmla="*/ 16758984 w 24382411"/>
              <a:gd name="connsiteY14" fmla="*/ 11682321 h 13715999"/>
              <a:gd name="connsiteX15" fmla="*/ 0 w 24382411"/>
              <a:gd name="connsiteY15" fmla="*/ 4978830 h 13715999"/>
              <a:gd name="connsiteX16" fmla="*/ 0 w 24382411"/>
              <a:gd name="connsiteY16"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581245 w 24382411"/>
              <a:gd name="connsiteY10" fmla="*/ 13337811 h 13715999"/>
              <a:gd name="connsiteX11" fmla="*/ 10203057 w 24382411"/>
              <a:gd name="connsiteY11" fmla="*/ 13715999 h 13715999"/>
              <a:gd name="connsiteX12" fmla="*/ 10202932 w 24382411"/>
              <a:gd name="connsiteY12" fmla="*/ 13715999 h 13715999"/>
              <a:gd name="connsiteX13" fmla="*/ 16758984 w 24382411"/>
              <a:gd name="connsiteY13" fmla="*/ 11682321 h 13715999"/>
              <a:gd name="connsiteX14" fmla="*/ 0 w 24382411"/>
              <a:gd name="connsiteY14" fmla="*/ 4978830 h 13715999"/>
              <a:gd name="connsiteX15" fmla="*/ 0 w 24382411"/>
              <a:gd name="connsiteY15"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581245 w 24382411"/>
              <a:gd name="connsiteY10" fmla="*/ 13337811 h 13715999"/>
              <a:gd name="connsiteX11" fmla="*/ 10203057 w 24382411"/>
              <a:gd name="connsiteY11" fmla="*/ 13715999 h 13715999"/>
              <a:gd name="connsiteX12" fmla="*/ 16758984 w 24382411"/>
              <a:gd name="connsiteY12" fmla="*/ 11682321 h 13715999"/>
              <a:gd name="connsiteX13" fmla="*/ 0 w 24382411"/>
              <a:gd name="connsiteY13" fmla="*/ 4978830 h 13715999"/>
              <a:gd name="connsiteX14" fmla="*/ 0 w 24382411"/>
              <a:gd name="connsiteY14"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203057 w 24382411"/>
              <a:gd name="connsiteY10" fmla="*/ 13715999 h 13715999"/>
              <a:gd name="connsiteX11" fmla="*/ 16758984 w 24382411"/>
              <a:gd name="connsiteY11" fmla="*/ 11682321 h 13715999"/>
              <a:gd name="connsiteX12" fmla="*/ 0 w 24382411"/>
              <a:gd name="connsiteY12" fmla="*/ 4978830 h 13715999"/>
              <a:gd name="connsiteX13" fmla="*/ 0 w 24382411"/>
              <a:gd name="connsiteY13"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6758984 w 24382411"/>
              <a:gd name="connsiteY10" fmla="*/ 11682321 h 13715999"/>
              <a:gd name="connsiteX11" fmla="*/ 0 w 24382411"/>
              <a:gd name="connsiteY11" fmla="*/ 4978830 h 13715999"/>
              <a:gd name="connsiteX12" fmla="*/ 0 w 24382411"/>
              <a:gd name="connsiteY12"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6758984 w 24382411"/>
              <a:gd name="connsiteY9" fmla="*/ 11682321 h 13715999"/>
              <a:gd name="connsiteX10" fmla="*/ 0 w 24382411"/>
              <a:gd name="connsiteY10" fmla="*/ 4978830 h 13715999"/>
              <a:gd name="connsiteX11" fmla="*/ 0 w 24382411"/>
              <a:gd name="connsiteY11"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16758983 w 24382411"/>
              <a:gd name="connsiteY7" fmla="*/ 11682575 h 13715999"/>
              <a:gd name="connsiteX8" fmla="*/ 16758984 w 24382411"/>
              <a:gd name="connsiteY8" fmla="*/ 11682321 h 13715999"/>
              <a:gd name="connsiteX9" fmla="*/ 0 w 24382411"/>
              <a:gd name="connsiteY9" fmla="*/ 4978830 h 13715999"/>
              <a:gd name="connsiteX10" fmla="*/ 0 w 24382411"/>
              <a:gd name="connsiteY10"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809749 w 24382411"/>
              <a:gd name="connsiteY4" fmla="*/ 13715999 h 13715999"/>
              <a:gd name="connsiteX5" fmla="*/ 21809471 w 24382411"/>
              <a:gd name="connsiteY5" fmla="*/ 13715999 h 13715999"/>
              <a:gd name="connsiteX6" fmla="*/ 16758983 w 24382411"/>
              <a:gd name="connsiteY6" fmla="*/ 11682575 h 13715999"/>
              <a:gd name="connsiteX7" fmla="*/ 16758984 w 24382411"/>
              <a:gd name="connsiteY7" fmla="*/ 11682321 h 13715999"/>
              <a:gd name="connsiteX8" fmla="*/ 0 w 24382411"/>
              <a:gd name="connsiteY8" fmla="*/ 4978830 h 13715999"/>
              <a:gd name="connsiteX9" fmla="*/ 0 w 24382411"/>
              <a:gd name="connsiteY9"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809749 w 24382411"/>
              <a:gd name="connsiteY4" fmla="*/ 13715999 h 13715999"/>
              <a:gd name="connsiteX5" fmla="*/ 16758983 w 24382411"/>
              <a:gd name="connsiteY5" fmla="*/ 11682575 h 13715999"/>
              <a:gd name="connsiteX6" fmla="*/ 16758984 w 24382411"/>
              <a:gd name="connsiteY6" fmla="*/ 11682321 h 13715999"/>
              <a:gd name="connsiteX7" fmla="*/ 0 w 24382411"/>
              <a:gd name="connsiteY7" fmla="*/ 4978830 h 13715999"/>
              <a:gd name="connsiteX8" fmla="*/ 0 w 24382411"/>
              <a:gd name="connsiteY8" fmla="*/ 0 h 13715999"/>
              <a:gd name="connsiteX0" fmla="*/ 0 w 24382411"/>
              <a:gd name="connsiteY0" fmla="*/ 0 h 11682575"/>
              <a:gd name="connsiteX1" fmla="*/ 24382411 w 24382411"/>
              <a:gd name="connsiteY1" fmla="*/ 0 h 11682575"/>
              <a:gd name="connsiteX2" fmla="*/ 24382411 w 24382411"/>
              <a:gd name="connsiteY2" fmla="*/ 10157711 h 11682575"/>
              <a:gd name="connsiteX3" fmla="*/ 16758983 w 24382411"/>
              <a:gd name="connsiteY3" fmla="*/ 11682447 h 11682575"/>
              <a:gd name="connsiteX4" fmla="*/ 16758983 w 24382411"/>
              <a:gd name="connsiteY4" fmla="*/ 11682575 h 11682575"/>
              <a:gd name="connsiteX5" fmla="*/ 16758984 w 24382411"/>
              <a:gd name="connsiteY5" fmla="*/ 11682321 h 11682575"/>
              <a:gd name="connsiteX6" fmla="*/ 0 w 24382411"/>
              <a:gd name="connsiteY6" fmla="*/ 4978830 h 11682575"/>
              <a:gd name="connsiteX7" fmla="*/ 0 w 24382411"/>
              <a:gd name="connsiteY7" fmla="*/ 0 h 116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1" h="11682575">
                <a:moveTo>
                  <a:pt x="0" y="0"/>
                </a:moveTo>
                <a:lnTo>
                  <a:pt x="24382411" y="0"/>
                </a:lnTo>
                <a:lnTo>
                  <a:pt x="24382411" y="10157711"/>
                </a:lnTo>
                <a:lnTo>
                  <a:pt x="16758983" y="11682447"/>
                </a:lnTo>
                <a:lnTo>
                  <a:pt x="16758983" y="11682575"/>
                </a:lnTo>
                <a:cubicBezTo>
                  <a:pt x="16758983" y="11682490"/>
                  <a:pt x="16758984" y="11682406"/>
                  <a:pt x="16758984" y="11682321"/>
                </a:cubicBezTo>
                <a:lnTo>
                  <a:pt x="0" y="4978830"/>
                </a:lnTo>
                <a:lnTo>
                  <a:pt x="0" y="0"/>
                </a:ln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a:t>Klikk på ikonet for å legge til et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68DDF1F7-96AE-45F8-A6CA-F5DB73D154DF}"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9" name="Plassholder for tekst 9">
            <a:extLst>
              <a:ext uri="{FF2B5EF4-FFF2-40B4-BE49-F238E27FC236}">
                <a16:creationId xmlns:a16="http://schemas.microsoft.com/office/drawing/2014/main" id="{1F7BB780-BE1F-C44A-B07E-87F51B21BC71}"/>
              </a:ext>
            </a:extLst>
          </p:cNvPr>
          <p:cNvSpPr>
            <a:spLocks noGrp="1"/>
          </p:cNvSpPr>
          <p:nvPr>
            <p:ph type="body" sz="quarter" idx="15" hasCustomPrompt="1"/>
          </p:nvPr>
        </p:nvSpPr>
        <p:spPr>
          <a:xfrm>
            <a:off x="571609" y="572473"/>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1" name="Grafikk 10">
            <a:extLst>
              <a:ext uri="{FF2B5EF4-FFF2-40B4-BE49-F238E27FC236}">
                <a16:creationId xmlns:a16="http://schemas.microsoft.com/office/drawing/2014/main" id="{23B4057F-D2E7-1AC4-C353-C040273DB9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489416"/>
            <a:ext cx="12192194" cy="4368585"/>
          </a:xfrm>
          <a:prstGeom prst="rect">
            <a:avLst/>
          </a:prstGeom>
        </p:spPr>
      </p:pic>
      <p:sp>
        <p:nvSpPr>
          <p:cNvPr id="2" name="Tittel 1">
            <a:extLst>
              <a:ext uri="{FF2B5EF4-FFF2-40B4-BE49-F238E27FC236}">
                <a16:creationId xmlns:a16="http://schemas.microsoft.com/office/drawing/2014/main" id="{735C434F-75C8-B35C-745E-FCFEE2616C4E}"/>
              </a:ext>
            </a:extLst>
          </p:cNvPr>
          <p:cNvSpPr>
            <a:spLocks noGrp="1"/>
          </p:cNvSpPr>
          <p:nvPr>
            <p:ph type="title"/>
          </p:nvPr>
        </p:nvSpPr>
        <p:spPr>
          <a:xfrm>
            <a:off x="571537" y="4932795"/>
            <a:ext cx="4000760" cy="1212850"/>
          </a:xfrm>
        </p:spPr>
        <p:txBody>
          <a:bodyPr/>
          <a:lstStyle>
            <a:lvl1pPr>
              <a:lnSpc>
                <a:spcPts val="2520"/>
              </a:lnSpc>
              <a:defRPr sz="2100">
                <a:solidFill>
                  <a:schemeClr val="lt1"/>
                </a:solidFill>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23548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rgbClr val="7800F0"/>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4C5B83D3-D34F-8276-1769-C3A5EEC684F2}"/>
              </a:ext>
            </a:extLst>
          </p:cNvPr>
          <p:cNvSpPr>
            <a:spLocks noGrp="1"/>
          </p:cNvSpPr>
          <p:nvPr>
            <p:ph type="pic" sz="quarter" idx="13"/>
          </p:nvPr>
        </p:nvSpPr>
        <p:spPr>
          <a:xfrm>
            <a:off x="6072224" y="0"/>
            <a:ext cx="6119777"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lt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10" y="2444648"/>
            <a:ext cx="4953947" cy="2019784"/>
          </a:xfrm>
        </p:spPr>
        <p:txBody>
          <a:bodyPr lIns="0" tIns="0" rIns="0" bIns="0" anchor="b">
            <a:noAutofit/>
          </a:bodyPr>
          <a:lstStyle>
            <a:lvl1pPr algn="l">
              <a:lnSpc>
                <a:spcPts val="5250"/>
              </a:lnSpc>
              <a:defRPr sz="4900">
                <a:solidFill>
                  <a:schemeClr val="lt1"/>
                </a:solidFill>
                <a:latin typeface="ITC Clearface" panose="02000603000000000000" pitchFamily="50"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10" y="4763625"/>
            <a:ext cx="4953947" cy="773930"/>
          </a:xfrm>
        </p:spPr>
        <p:txBody>
          <a:bodyPr lIns="0" tIns="0" rIns="0" bIns="0">
            <a:noAutofit/>
          </a:bodyPr>
          <a:lstStyle>
            <a:lvl1pPr marL="0" indent="0" algn="l">
              <a:lnSpc>
                <a:spcPts val="2050"/>
              </a:lnSpc>
              <a:buNone/>
              <a:defRPr sz="1500">
                <a:solidFill>
                  <a:schemeClr val="lt1"/>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lvl1pPr>
              <a:defRPr>
                <a:latin typeface="+mn-lt"/>
              </a:defRPr>
            </a:lvl1pPr>
          </a:lstStyle>
          <a:p>
            <a:fld id="{929B0538-73A5-4E92-A73F-D174E3AF62C9}" type="datetime1">
              <a:rPr lang="nb-NO" smtClean="0"/>
              <a:pPr/>
              <a:t>27.02.2025</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pic>
        <p:nvPicPr>
          <p:cNvPr id="9" name="logo" hidden="1">
            <a:extLst>
              <a:ext uri="{FF2B5EF4-FFF2-40B4-BE49-F238E27FC236}">
                <a16:creationId xmlns:a16="http://schemas.microsoft.com/office/drawing/2014/main" id="{73A05F41-A99D-CEB2-8C72-20E102B6B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608" y="825602"/>
            <a:ext cx="2266348" cy="522128"/>
          </a:xfrm>
          <a:prstGeom prst="rect">
            <a:avLst/>
          </a:prstGeom>
        </p:spPr>
      </p:pic>
      <p:sp>
        <p:nvSpPr>
          <p:cNvPr id="10" name="Plassholder for tekst 16">
            <a:extLst>
              <a:ext uri="{FF2B5EF4-FFF2-40B4-BE49-F238E27FC236}">
                <a16:creationId xmlns:a16="http://schemas.microsoft.com/office/drawing/2014/main" id="{ED8A9150-64B1-7C4E-08E9-EF3106CAC6EF}"/>
              </a:ext>
            </a:extLst>
          </p:cNvPr>
          <p:cNvSpPr>
            <a:spLocks noGrp="1"/>
          </p:cNvSpPr>
          <p:nvPr>
            <p:ph type="body" sz="quarter" idx="14" hasCustomPrompt="1"/>
          </p:nvPr>
        </p:nvSpPr>
        <p:spPr>
          <a:xfrm>
            <a:off x="571608" y="825602"/>
            <a:ext cx="2266348" cy="522128"/>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addin_logo" hidden="1">
            <a:extLst>
              <a:ext uri="{FF2B5EF4-FFF2-40B4-BE49-F238E27FC236}">
                <a16:creationId xmlns:a16="http://schemas.microsoft.com/office/drawing/2014/main" id="{1F388899-8BAF-388D-8C66-EEB319DEE87E}"/>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12" name="addin_colorlist" hidden="1">
            <a:extLst>
              <a:ext uri="{FF2B5EF4-FFF2-40B4-BE49-F238E27FC236}">
                <a16:creationId xmlns:a16="http://schemas.microsoft.com/office/drawing/2014/main" id="{89019BB3-FD5E-0C57-DC27-47D484787C8B}"/>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forside2_1,forside2_2,forside2_3,forside2_4</a:t>
            </a:r>
            <a:endParaRPr lang="nb-NO" sz="800" dirty="0">
              <a:latin typeface="+mn-lt"/>
            </a:endParaRPr>
          </a:p>
        </p:txBody>
      </p:sp>
      <p:sp>
        <p:nvSpPr>
          <p:cNvPr id="13" name="addin_background" hidden="1">
            <a:extLst>
              <a:ext uri="{FF2B5EF4-FFF2-40B4-BE49-F238E27FC236}">
                <a16:creationId xmlns:a16="http://schemas.microsoft.com/office/drawing/2014/main" id="{2ED09ACD-AB40-3BDC-4AC0-5184DFDD0A8C}"/>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4" name="addin_text" hidden="1">
            <a:extLst>
              <a:ext uri="{FF2B5EF4-FFF2-40B4-BE49-F238E27FC236}">
                <a16:creationId xmlns:a16="http://schemas.microsoft.com/office/drawing/2014/main" id="{DD291D39-DB8E-7D77-A09F-CFC37E654C2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Tree>
    <p:extLst>
      <p:ext uri="{BB962C8B-B14F-4D97-AF65-F5344CB8AC3E}">
        <p14:creationId xmlns:p14="http://schemas.microsoft.com/office/powerpoint/2010/main" val="528636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undertittel og graf">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C1A342A4-2D0C-4133-B306-D1B1DA812CBC}" type="datetime1">
              <a:rPr lang="nb-NO" smtClean="0"/>
              <a:pPr/>
              <a:t>27.02.2025</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latin typeface="+mn-lt"/>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10" name="Plassholder for diagram 9">
            <a:extLst>
              <a:ext uri="{FF2B5EF4-FFF2-40B4-BE49-F238E27FC236}">
                <a16:creationId xmlns:a16="http://schemas.microsoft.com/office/drawing/2014/main" id="{F3C9BEE4-EBAC-5341-1558-7F5A70C0BD79}"/>
              </a:ext>
            </a:extLst>
          </p:cNvPr>
          <p:cNvSpPr>
            <a:spLocks noGrp="1"/>
          </p:cNvSpPr>
          <p:nvPr>
            <p:ph type="chart" sz="quarter" idx="14"/>
          </p:nvPr>
        </p:nvSpPr>
        <p:spPr>
          <a:xfrm>
            <a:off x="571609" y="2076704"/>
            <a:ext cx="11051094" cy="3734261"/>
          </a:xfrm>
        </p:spPr>
        <p:txBody>
          <a:bodyPr/>
          <a:lstStyle>
            <a:lvl1pPr>
              <a:defRPr>
                <a:latin typeface="+mn-lt"/>
              </a:defRPr>
            </a:lvl1pPr>
          </a:lstStyle>
          <a:p>
            <a:r>
              <a:rPr lang="nb-NO"/>
              <a:t>Klikk ikonet for å legge til et diagram</a:t>
            </a:r>
          </a:p>
        </p:txBody>
      </p:sp>
    </p:spTree>
    <p:extLst>
      <p:ext uri="{BB962C8B-B14F-4D97-AF65-F5344CB8AC3E}">
        <p14:creationId xmlns:p14="http://schemas.microsoft.com/office/powerpoint/2010/main" val="373322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10" y="508265"/>
            <a:ext cx="5341363" cy="1077218"/>
          </a:xfrm>
        </p:spPr>
        <p:txBody>
          <a:bodyPr>
            <a:noAutofit/>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6E001CBF-C9A1-445D-BDA4-20515971B0E8}" type="datetime1">
              <a:rPr lang="nb-NO" smtClean="0"/>
              <a:pPr/>
              <a:t>27.02.2025</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10" name="Plassholder for diagram 9">
            <a:extLst>
              <a:ext uri="{FF2B5EF4-FFF2-40B4-BE49-F238E27FC236}">
                <a16:creationId xmlns:a16="http://schemas.microsoft.com/office/drawing/2014/main" id="{F3C9BEE4-EBAC-5341-1558-7F5A70C0BD79}"/>
              </a:ext>
            </a:extLst>
          </p:cNvPr>
          <p:cNvSpPr>
            <a:spLocks noGrp="1"/>
          </p:cNvSpPr>
          <p:nvPr>
            <p:ph type="chart" sz="quarter" idx="14"/>
          </p:nvPr>
        </p:nvSpPr>
        <p:spPr>
          <a:xfrm>
            <a:off x="6287695" y="571573"/>
            <a:ext cx="5335008" cy="5239411"/>
          </a:xfrm>
        </p:spPr>
        <p:txBody>
          <a:bodyPr/>
          <a:lstStyle>
            <a:lvl1pPr>
              <a:defRPr>
                <a:latin typeface="+mn-lt"/>
              </a:defRPr>
            </a:lvl1pPr>
          </a:lstStyle>
          <a:p>
            <a:r>
              <a:rPr lang="nb-NO"/>
              <a:t>Klikk ikonet for å legge til et diagram</a:t>
            </a:r>
          </a:p>
        </p:txBody>
      </p:sp>
      <p:sp>
        <p:nvSpPr>
          <p:cNvPr id="6" name="Plassholder for innhold 2">
            <a:extLst>
              <a:ext uri="{FF2B5EF4-FFF2-40B4-BE49-F238E27FC236}">
                <a16:creationId xmlns:a16="http://schemas.microsoft.com/office/drawing/2014/main" id="{073DC0B6-E279-C84C-5E5A-CA8B1DDE6876}"/>
              </a:ext>
            </a:extLst>
          </p:cNvPr>
          <p:cNvSpPr>
            <a:spLocks noGrp="1"/>
          </p:cNvSpPr>
          <p:nvPr>
            <p:ph idx="1"/>
          </p:nvPr>
        </p:nvSpPr>
        <p:spPr>
          <a:xfrm>
            <a:off x="571610" y="2034988"/>
            <a:ext cx="5341363"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70091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undertittel og 2 graf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4E05A1D9-53C0-4D76-B149-25B0DAE040AA}" type="datetime1">
              <a:rPr lang="nb-NO" smtClean="0"/>
              <a:pPr/>
              <a:t>27.02.2025</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latin typeface="+mn-lt"/>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10" name="Plassholder for diagram 9">
            <a:extLst>
              <a:ext uri="{FF2B5EF4-FFF2-40B4-BE49-F238E27FC236}">
                <a16:creationId xmlns:a16="http://schemas.microsoft.com/office/drawing/2014/main" id="{F3C9BEE4-EBAC-5341-1558-7F5A70C0BD79}"/>
              </a:ext>
            </a:extLst>
          </p:cNvPr>
          <p:cNvSpPr>
            <a:spLocks noGrp="1"/>
          </p:cNvSpPr>
          <p:nvPr>
            <p:ph type="chart" sz="quarter" idx="14"/>
          </p:nvPr>
        </p:nvSpPr>
        <p:spPr>
          <a:xfrm>
            <a:off x="571609" y="2076704"/>
            <a:ext cx="5335008" cy="3734261"/>
          </a:xfrm>
        </p:spPr>
        <p:txBody>
          <a:bodyPr/>
          <a:lstStyle>
            <a:lvl1pPr>
              <a:defRPr>
                <a:latin typeface="+mn-lt"/>
              </a:defRPr>
            </a:lvl1pPr>
          </a:lstStyle>
          <a:p>
            <a:r>
              <a:rPr lang="nb-NO"/>
              <a:t>Klikk ikonet for å legge til et diagram</a:t>
            </a:r>
          </a:p>
        </p:txBody>
      </p:sp>
      <p:sp>
        <p:nvSpPr>
          <p:cNvPr id="6" name="Plassholder for diagram 9">
            <a:extLst>
              <a:ext uri="{FF2B5EF4-FFF2-40B4-BE49-F238E27FC236}">
                <a16:creationId xmlns:a16="http://schemas.microsoft.com/office/drawing/2014/main" id="{DB4609B3-3F89-2FDD-7053-7BBCBB159261}"/>
              </a:ext>
            </a:extLst>
          </p:cNvPr>
          <p:cNvSpPr>
            <a:spLocks noGrp="1"/>
          </p:cNvSpPr>
          <p:nvPr>
            <p:ph type="chart" sz="quarter" idx="15"/>
          </p:nvPr>
        </p:nvSpPr>
        <p:spPr>
          <a:xfrm>
            <a:off x="6285383" y="2076704"/>
            <a:ext cx="5335008" cy="3734261"/>
          </a:xfrm>
        </p:spPr>
        <p:txBody>
          <a:bodyPr/>
          <a:lstStyle>
            <a:lvl1pPr>
              <a:defRPr>
                <a:latin typeface="+mn-lt"/>
              </a:defRPr>
            </a:lvl1pPr>
          </a:lstStyle>
          <a:p>
            <a:r>
              <a:rPr lang="nb-NO"/>
              <a:t>Klikk ikonet for å legge til et diagram</a:t>
            </a:r>
          </a:p>
        </p:txBody>
      </p:sp>
    </p:spTree>
    <p:extLst>
      <p:ext uri="{BB962C8B-B14F-4D97-AF65-F5344CB8AC3E}">
        <p14:creationId xmlns:p14="http://schemas.microsoft.com/office/powerpoint/2010/main" val="189673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undertittel, tekst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hasCustomPrompt="1"/>
          </p:nvPr>
        </p:nvSpPr>
        <p:spPr>
          <a:xfrm>
            <a:off x="571609" y="506269"/>
            <a:ext cx="5341616" cy="538609"/>
          </a:xfrm>
        </p:spPr>
        <p:txBody>
          <a:bodyPr>
            <a:noAutofit/>
          </a:bodyPr>
          <a:lstStyle>
            <a:lvl1pPr>
              <a:defRPr b="1">
                <a:latin typeface="+mn-lt"/>
              </a:defRPr>
            </a:lvl1pPr>
          </a:lstStyle>
          <a:p>
            <a:r>
              <a:rPr lang="nb-NO" dirty="0"/>
              <a:t>Tittel</a:t>
            </a:r>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3F984FCB-5CED-44F2-87CE-919D4DD24412}" type="datetime1">
              <a:rPr lang="nb-NO" smtClean="0"/>
              <a:pPr/>
              <a:t>27.02.2025</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5341616" cy="308386"/>
          </a:xfrm>
        </p:spPr>
        <p:txBody>
          <a:bodyPr lIns="0" tIns="0" rIns="0" bIns="0">
            <a:noAutofit/>
          </a:bodyPr>
          <a:lstStyle>
            <a:lvl1pPr marL="0" indent="0">
              <a:lnSpc>
                <a:spcPts val="2500"/>
              </a:lnSpc>
              <a:buNone/>
              <a:defRPr sz="2000">
                <a:solidFill>
                  <a:srgbClr val="7800F0"/>
                </a:solidFill>
                <a:latin typeface="+mn-lt"/>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6" name="Plassholder for innhold 2">
            <a:extLst>
              <a:ext uri="{FF2B5EF4-FFF2-40B4-BE49-F238E27FC236}">
                <a16:creationId xmlns:a16="http://schemas.microsoft.com/office/drawing/2014/main" id="{EC4D58E3-E0C4-DACB-539D-80B2D340DF12}"/>
              </a:ext>
            </a:extLst>
          </p:cNvPr>
          <p:cNvSpPr>
            <a:spLocks noGrp="1"/>
          </p:cNvSpPr>
          <p:nvPr>
            <p:ph idx="1"/>
          </p:nvPr>
        </p:nvSpPr>
        <p:spPr>
          <a:xfrm>
            <a:off x="571610" y="2034988"/>
            <a:ext cx="5341363"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abell 8">
            <a:extLst>
              <a:ext uri="{FF2B5EF4-FFF2-40B4-BE49-F238E27FC236}">
                <a16:creationId xmlns:a16="http://schemas.microsoft.com/office/drawing/2014/main" id="{AB892666-E736-94EC-8422-6D40EFC48676}"/>
              </a:ext>
            </a:extLst>
          </p:cNvPr>
          <p:cNvSpPr>
            <a:spLocks noGrp="1"/>
          </p:cNvSpPr>
          <p:nvPr>
            <p:ph type="tbl" sz="quarter" idx="15"/>
          </p:nvPr>
        </p:nvSpPr>
        <p:spPr>
          <a:xfrm>
            <a:off x="6287695" y="571572"/>
            <a:ext cx="5335008" cy="5239411"/>
          </a:xfrm>
          <a:prstGeom prst="rect">
            <a:avLst/>
          </a:prstGeom>
        </p:spPr>
        <p:txBody>
          <a:bodyPr lIns="0" tIns="0" rIns="0" bIns="0"/>
          <a:lstStyle>
            <a:lvl1pPr>
              <a:defRPr>
                <a:latin typeface="+mn-lt"/>
              </a:defRPr>
            </a:lvl1pPr>
          </a:lstStyle>
          <a:p>
            <a:r>
              <a:rPr lang="nb-NO"/>
              <a:t>Klikk ikonet for å legge til en tabell</a:t>
            </a:r>
          </a:p>
        </p:txBody>
      </p:sp>
    </p:spTree>
    <p:extLst>
      <p:ext uri="{BB962C8B-B14F-4D97-AF65-F5344CB8AC3E}">
        <p14:creationId xmlns:p14="http://schemas.microsoft.com/office/powerpoint/2010/main" val="34733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undertittel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7D3F8935-4464-452E-8EE4-87F86515F617}" type="datetime1">
              <a:rPr lang="nb-NO" smtClean="0"/>
              <a:pPr/>
              <a:t>27.02.2025</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latin typeface="+mn-lt"/>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6" name="Plassholder for tabell 5">
            <a:extLst>
              <a:ext uri="{FF2B5EF4-FFF2-40B4-BE49-F238E27FC236}">
                <a16:creationId xmlns:a16="http://schemas.microsoft.com/office/drawing/2014/main" id="{4C3258CF-1A62-A074-E4E0-08B52F3A2A7F}"/>
              </a:ext>
            </a:extLst>
          </p:cNvPr>
          <p:cNvSpPr>
            <a:spLocks noGrp="1"/>
          </p:cNvSpPr>
          <p:nvPr>
            <p:ph type="tbl" sz="quarter" idx="15"/>
          </p:nvPr>
        </p:nvSpPr>
        <p:spPr>
          <a:xfrm>
            <a:off x="571609" y="2076704"/>
            <a:ext cx="11051094" cy="3734261"/>
          </a:xfrm>
          <a:prstGeom prst="rect">
            <a:avLst/>
          </a:prstGeom>
        </p:spPr>
        <p:txBody>
          <a:bodyPr lIns="0" tIns="0" rIns="0" bIns="0"/>
          <a:lstStyle>
            <a:lvl1pPr>
              <a:defRPr>
                <a:latin typeface="+mn-lt"/>
              </a:defRPr>
            </a:lvl1pPr>
          </a:lstStyle>
          <a:p>
            <a:r>
              <a:rPr lang="nb-NO"/>
              <a:t>Klikk ikonet for å legge til en tabell</a:t>
            </a:r>
          </a:p>
        </p:txBody>
      </p:sp>
    </p:spTree>
    <p:extLst>
      <p:ext uri="{BB962C8B-B14F-4D97-AF65-F5344CB8AC3E}">
        <p14:creationId xmlns:p14="http://schemas.microsoft.com/office/powerpoint/2010/main" val="4108187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tekst">
    <p:bg>
      <p:bgPr>
        <a:solidFill>
          <a:srgbClr val="7800F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3BBD9B-4367-3935-9D71-4D76098A6C5B}"/>
              </a:ext>
            </a:extLst>
          </p:cNvPr>
          <p:cNvSpPr>
            <a:spLocks noGrp="1"/>
          </p:cNvSpPr>
          <p:nvPr>
            <p:ph type="title"/>
          </p:nvPr>
        </p:nvSpPr>
        <p:spPr>
          <a:xfrm>
            <a:off x="2958909" y="2551180"/>
            <a:ext cx="6274183" cy="1731243"/>
          </a:xfrm>
        </p:spPr>
        <p:txBody>
          <a:bodyPr>
            <a:noAutofit/>
          </a:bodyPr>
          <a:lstStyle>
            <a:lvl1pPr algn="ctr">
              <a:lnSpc>
                <a:spcPts val="6750"/>
              </a:lnSpc>
              <a:defRPr sz="6000">
                <a:solidFill>
                  <a:srgbClr val="FFD9B1"/>
                </a:solidFill>
                <a:latin typeface="ITC Clearface" panose="02000603000000000000" pitchFamily="50" charset="0"/>
              </a:defRPr>
            </a:lvl1pPr>
          </a:lstStyle>
          <a:p>
            <a:r>
              <a:rPr lang="nb-NO"/>
              <a:t>Klikk for å redigere tittelstil</a:t>
            </a:r>
            <a:endParaRPr lang="nb-NO" dirty="0"/>
          </a:p>
        </p:txBody>
      </p:sp>
      <p:sp>
        <p:nvSpPr>
          <p:cNvPr id="6" name="Plassholder for dato 2">
            <a:extLst>
              <a:ext uri="{FF2B5EF4-FFF2-40B4-BE49-F238E27FC236}">
                <a16:creationId xmlns:a16="http://schemas.microsoft.com/office/drawing/2014/main" id="{C9E6C2FC-84A9-D810-20DE-AD8CE18D1EE6}"/>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FCD75784-D922-4D22-A5C2-A84FA8BDEEB7}" type="datetime1">
              <a:rPr lang="nb-NO" smtClean="0"/>
              <a:pPr/>
              <a:t>27.02.2025</a:t>
            </a:fld>
            <a:endParaRPr lang="nb-NO"/>
          </a:p>
        </p:txBody>
      </p:sp>
      <p:sp>
        <p:nvSpPr>
          <p:cNvPr id="7" name="Plassholder for bunntekst 3">
            <a:extLst>
              <a:ext uri="{FF2B5EF4-FFF2-40B4-BE49-F238E27FC236}">
                <a16:creationId xmlns:a16="http://schemas.microsoft.com/office/drawing/2014/main" id="{B71F9E44-786F-563C-5027-2097EC6A3594}"/>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8" name="Plassholder for lysbildenummer 4">
            <a:extLst>
              <a:ext uri="{FF2B5EF4-FFF2-40B4-BE49-F238E27FC236}">
                <a16:creationId xmlns:a16="http://schemas.microsoft.com/office/drawing/2014/main" id="{369D2803-7C16-9E2B-7805-524DFA2B4882}"/>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pic>
        <p:nvPicPr>
          <p:cNvPr id="9" name="logo">
            <a:extLst>
              <a:ext uri="{FF2B5EF4-FFF2-40B4-BE49-F238E27FC236}">
                <a16:creationId xmlns:a16="http://schemas.microsoft.com/office/drawing/2014/main" id="{C2F3148B-613B-1A71-55DB-672FF56632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6140" y="6020547"/>
            <a:ext cx="1839720" cy="423841"/>
          </a:xfrm>
          <a:prstGeom prst="rect">
            <a:avLst/>
          </a:prstGeom>
        </p:spPr>
      </p:pic>
      <p:sp>
        <p:nvSpPr>
          <p:cNvPr id="3" name="addin_logo" hidden="1">
            <a:extLst>
              <a:ext uri="{FF2B5EF4-FFF2-40B4-BE49-F238E27FC236}">
                <a16:creationId xmlns:a16="http://schemas.microsoft.com/office/drawing/2014/main" id="{E17C31F7-159D-182E-3F2D-A04B1049234D}"/>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4" name="addin_colorlist" hidden="1">
            <a:extLst>
              <a:ext uri="{FF2B5EF4-FFF2-40B4-BE49-F238E27FC236}">
                <a16:creationId xmlns:a16="http://schemas.microsoft.com/office/drawing/2014/main" id="{A1D83D77-7F9C-6125-4F7A-DC117A8C5B61}"/>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sisteside1,sisteside2</a:t>
            </a:r>
            <a:endParaRPr lang="nb-NO" sz="800" dirty="0">
              <a:latin typeface="+mn-lt"/>
            </a:endParaRPr>
          </a:p>
        </p:txBody>
      </p:sp>
      <p:sp>
        <p:nvSpPr>
          <p:cNvPr id="5" name="addin_background" hidden="1">
            <a:extLst>
              <a:ext uri="{FF2B5EF4-FFF2-40B4-BE49-F238E27FC236}">
                <a16:creationId xmlns:a16="http://schemas.microsoft.com/office/drawing/2014/main" id="{C3FA7C5D-9F91-BD15-A360-5525FB16231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0" name="addin_text" hidden="1">
            <a:extLst>
              <a:ext uri="{FF2B5EF4-FFF2-40B4-BE49-F238E27FC236}">
                <a16:creationId xmlns:a16="http://schemas.microsoft.com/office/drawing/2014/main" id="{EE85E1A1-86D5-629E-E4E5-82BFFFD5B0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Plassholder for tekst 9">
            <a:extLst>
              <a:ext uri="{FF2B5EF4-FFF2-40B4-BE49-F238E27FC236}">
                <a16:creationId xmlns:a16="http://schemas.microsoft.com/office/drawing/2014/main" id="{20DC9B69-21D1-D927-7D5D-D88CB2CC73DE}"/>
              </a:ext>
            </a:extLst>
          </p:cNvPr>
          <p:cNvSpPr>
            <a:spLocks noGrp="1"/>
          </p:cNvSpPr>
          <p:nvPr>
            <p:ph type="body" sz="quarter" idx="15" hasCustomPrompt="1"/>
          </p:nvPr>
        </p:nvSpPr>
        <p:spPr>
          <a:xfrm>
            <a:off x="5176140" y="6020547"/>
            <a:ext cx="1839720" cy="42384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47320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bilde">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hasCustomPrompt="1"/>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dirty="0"/>
              <a:t>Sett inn bilde her via «Sett inn» -&gt;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3275C3BA-1B32-44F3-8E27-F5CE11933B84}"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638488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bilde lys logo">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hasCustomPrompt="1"/>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dirty="0"/>
              <a:t>Sett inn bilde her via «Sett inn» -&gt;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97B4B35B-B345-441C-B36D-961EFAAF5F6B}"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260980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former">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9CC04F85-5392-88E3-7C22-8708AEBA4F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 r="3"/>
          <a:stretch>
            <a:fillRect/>
          </a:stretch>
        </p:blipFill>
        <p:spPr>
          <a:xfrm>
            <a:off x="0" y="0"/>
            <a:ext cx="12192001" cy="6858000"/>
          </a:xfrm>
          <a:prstGeom prst="rect">
            <a:avLst/>
          </a:prstGeom>
        </p:spPr>
      </p:pic>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081C9EF3-BBB2-45EA-BF38-14B34EE90562}"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38698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former #2">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CA7570BA-14BB-A092-775D-EF60D9FEBF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E1F35954-8ECB-418C-9947-7D8AA7EAFAB0}" type="datetime1">
              <a:rPr lang="nb-NO" smtClean="0"/>
              <a:pPr/>
              <a:t>27.02.2025</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165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B507C541-EC11-47FE-B98A-DD3838ABCC16}" type="datetime1">
              <a:rPr lang="nb-NO" smtClean="0"/>
              <a:pPr/>
              <a:t>27.02.2025</a:t>
            </a:fld>
            <a:endParaRPr lang="nb-NO"/>
          </a:p>
        </p:txBody>
      </p:sp>
      <p:sp>
        <p:nvSpPr>
          <p:cNvPr id="5" name="Plassholder for bunntekst 4">
            <a:extLst>
              <a:ext uri="{FF2B5EF4-FFF2-40B4-BE49-F238E27FC236}">
                <a16:creationId xmlns:a16="http://schemas.microsoft.com/office/drawing/2014/main" id="{2897FDAA-8FD5-49AF-97DC-0DB53DF68C00}"/>
              </a:ext>
            </a:extLst>
          </p:cNvPr>
          <p:cNvSpPr>
            <a:spLocks noGrp="1"/>
          </p:cNvSpPr>
          <p:nvPr>
            <p:ph type="ftr" sz="quarter" idx="11"/>
          </p:nvPr>
        </p:nvSpPr>
        <p:spPr/>
        <p:txBody>
          <a:bodyPr lIns="0" tIns="0" rIns="0" bIns="0"/>
          <a:lstStyle>
            <a:lvl1pPr>
              <a:defRPr>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747643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161B1-9E9A-9038-1E50-B9EB8801296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681B767-C3A8-D3CE-AD78-3D5DADEAA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C327F1C-E8E8-47FA-E0CF-134B35FAC34F}"/>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5" name="Plassholder for bunntekst 4">
            <a:extLst>
              <a:ext uri="{FF2B5EF4-FFF2-40B4-BE49-F238E27FC236}">
                <a16:creationId xmlns:a16="http://schemas.microsoft.com/office/drawing/2014/main" id="{CF92D867-06FE-2F24-510B-F9AEC214A70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8BAF24-1EE5-75AF-7874-3B1FC991013C}"/>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513032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A6D2AE-F8C2-BB96-D6F0-8EB87B38207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3121FB0-28DD-ABB1-5263-74B777B4A78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84779E-D24A-2C84-BFC9-98815CB67AD6}"/>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5" name="Plassholder for bunntekst 4">
            <a:extLst>
              <a:ext uri="{FF2B5EF4-FFF2-40B4-BE49-F238E27FC236}">
                <a16:creationId xmlns:a16="http://schemas.microsoft.com/office/drawing/2014/main" id="{CC2D525A-E4A4-6897-C94A-92D00AC2892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1CC274E-9C06-3285-8F91-53FA799928C3}"/>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358686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67BC5E-42C8-E008-42AC-A903DFD9FF1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4D2EE0A-A2F4-9349-FAE4-46CA1CFC47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4CE718F-4E95-3560-2887-262FEA8C5127}"/>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5" name="Plassholder for bunntekst 4">
            <a:extLst>
              <a:ext uri="{FF2B5EF4-FFF2-40B4-BE49-F238E27FC236}">
                <a16:creationId xmlns:a16="http://schemas.microsoft.com/office/drawing/2014/main" id="{9594DB80-A7EF-7E07-AEC9-8D513022650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1E71A8-EB8C-9B95-B9A9-A1265BB94351}"/>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487505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026293-672C-43DE-E8C5-69D4FFF2F15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A377B6F-6BA2-D075-6B96-F0CBA22429D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BAD01FE-A732-87C1-CAA2-3C4EE431EE3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7AD039E-8E56-507E-1AC6-14062977F2C8}"/>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6" name="Plassholder for bunntekst 5">
            <a:extLst>
              <a:ext uri="{FF2B5EF4-FFF2-40B4-BE49-F238E27FC236}">
                <a16:creationId xmlns:a16="http://schemas.microsoft.com/office/drawing/2014/main" id="{ABFEF52E-9D32-7E9B-3428-03091BC052A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FB3710B-4492-9231-1349-254B5CB3BDEE}"/>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2677039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815DE-56E2-4787-993B-D9E161630EE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981D48D-A641-F738-C7D2-572D65FB4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A04C99E-5564-0346-F40B-E23735FC439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D754412-C1E8-2C9A-41B6-B566401A3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5D03F20-E095-CE0B-B3C4-5AD4A6C40BB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8094658-7535-CA18-1496-8E5EDC67677D}"/>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8" name="Plassholder for bunntekst 7">
            <a:extLst>
              <a:ext uri="{FF2B5EF4-FFF2-40B4-BE49-F238E27FC236}">
                <a16:creationId xmlns:a16="http://schemas.microsoft.com/office/drawing/2014/main" id="{9E4343DB-7417-2097-B24A-1766F082550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0823ECF-7F1E-82DB-53B9-1A2ED4F2848A}"/>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1646359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1229FF-3389-1760-6776-D07B91627C5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0FC1745-1212-F360-48BD-A801FB90D691}"/>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4" name="Plassholder for bunntekst 3">
            <a:extLst>
              <a:ext uri="{FF2B5EF4-FFF2-40B4-BE49-F238E27FC236}">
                <a16:creationId xmlns:a16="http://schemas.microsoft.com/office/drawing/2014/main" id="{F643B0D3-26EB-E390-1F19-10C8D00CEE6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178E2FA-92E5-88E1-ABE0-8F1F7B04898C}"/>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1447417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4169D28-DEF8-E37D-C28A-BCD4E59224DB}"/>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3" name="Plassholder for bunntekst 2">
            <a:extLst>
              <a:ext uri="{FF2B5EF4-FFF2-40B4-BE49-F238E27FC236}">
                <a16:creationId xmlns:a16="http://schemas.microsoft.com/office/drawing/2014/main" id="{D93EABFF-D297-8C51-0CCC-05FC672B715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4FE0CFB-AC5E-A9A8-DB39-380A596257F5}"/>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3026167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DF04B2-D949-E4A1-610D-7C853FC1EA5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0A28EFE4-0312-6629-EDEB-65B73E771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414E33B-9F13-0592-22BE-525D3FE11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E27A846-F496-26FF-3468-1869D793FC2F}"/>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6" name="Plassholder for bunntekst 5">
            <a:extLst>
              <a:ext uri="{FF2B5EF4-FFF2-40B4-BE49-F238E27FC236}">
                <a16:creationId xmlns:a16="http://schemas.microsoft.com/office/drawing/2014/main" id="{9EBEBA46-112B-BDD6-EA52-FFEC31B6534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9D703B-612B-685E-196A-5D3FCE5A8BB6}"/>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4036756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0B0C76-1363-8EFF-6BE1-8D9520827B8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B4A7635-496A-467D-1615-377AF6B5B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1DF022B-9676-8861-2708-CA04E577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989727A-122D-2293-FB55-085DA4EABE25}"/>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6" name="Plassholder for bunntekst 5">
            <a:extLst>
              <a:ext uri="{FF2B5EF4-FFF2-40B4-BE49-F238E27FC236}">
                <a16:creationId xmlns:a16="http://schemas.microsoft.com/office/drawing/2014/main" id="{A7014786-253B-70F2-260D-ACA2A9DA97B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22F2415-E639-A2E9-59A7-07F4CBC28637}"/>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2814762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7A18F6-25AF-EDAC-7962-51944BC1CCD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D449BB1-8D30-0636-520A-A015DD50871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A9BC28-5388-5EF8-84A1-DBF11D57DFCF}"/>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5" name="Plassholder for bunntekst 4">
            <a:extLst>
              <a:ext uri="{FF2B5EF4-FFF2-40B4-BE49-F238E27FC236}">
                <a16:creationId xmlns:a16="http://schemas.microsoft.com/office/drawing/2014/main" id="{C1762ACF-143B-9ACE-204C-1F33D92EA5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FEF299-732B-D9A1-E0F7-BA657241D75B}"/>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366947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solidFill>
          <a:srgbClr val="7800F0"/>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D5B2F388-0AA9-0729-7810-29CFD0EDC149}"/>
              </a:ext>
            </a:extLst>
          </p:cNvPr>
          <p:cNvSpPr>
            <a:spLocks noGrp="1"/>
          </p:cNvSpPr>
          <p:nvPr>
            <p:ph type="body" sz="quarter" idx="15" hasCustomPrompt="1"/>
          </p:nvPr>
        </p:nvSpPr>
        <p:spPr>
          <a:xfrm>
            <a:off x="571639" y="1888034"/>
            <a:ext cx="4371423" cy="4559367"/>
          </a:xfrm>
          <a:custGeom>
            <a:avLst/>
            <a:gdLst>
              <a:gd name="connsiteX0" fmla="*/ 1143481 w 4371423"/>
              <a:gd name="connsiteY0" fmla="*/ 0 h 4559367"/>
              <a:gd name="connsiteX1" fmla="*/ 1143481 w 4371423"/>
              <a:gd name="connsiteY1" fmla="*/ 3828863 h 4559367"/>
              <a:gd name="connsiteX2" fmla="*/ 4371423 w 4371423"/>
              <a:gd name="connsiteY2" fmla="*/ 3828863 h 4559367"/>
              <a:gd name="connsiteX3" fmla="*/ 4065026 w 4371423"/>
              <a:gd name="connsiteY3" fmla="*/ 4047450 h 4559367"/>
              <a:gd name="connsiteX4" fmla="*/ 3193416 w 4371423"/>
              <a:gd name="connsiteY4" fmla="*/ 4284840 h 4559367"/>
              <a:gd name="connsiteX5" fmla="*/ 2255546 w 4371423"/>
              <a:gd name="connsiteY5" fmla="*/ 4540271 h 4559367"/>
              <a:gd name="connsiteX6" fmla="*/ 1906839 w 4371423"/>
              <a:gd name="connsiteY6" fmla="*/ 4518863 h 4559367"/>
              <a:gd name="connsiteX7" fmla="*/ 337687 w 4371423"/>
              <a:gd name="connsiteY7" fmla="*/ 3876633 h 4559367"/>
              <a:gd name="connsiteX8" fmla="*/ 16678 w 4371423"/>
              <a:gd name="connsiteY8" fmla="*/ 3240373 h 4559367"/>
              <a:gd name="connsiteX9" fmla="*/ 736264 w 4371423"/>
              <a:gd name="connsiteY9" fmla="*/ 396519 h 4559367"/>
              <a:gd name="connsiteX10" fmla="*/ 1139606 w 4371423"/>
              <a:gd name="connsiteY10" fmla="*/ 890 h 4559367"/>
              <a:gd name="connsiteX11" fmla="*/ 1143481 w 4371423"/>
              <a:gd name="connsiteY11" fmla="*/ 0 h 45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1423" h="4559367">
                <a:moveTo>
                  <a:pt x="1143481" y="0"/>
                </a:moveTo>
                <a:lnTo>
                  <a:pt x="1143481" y="3828863"/>
                </a:lnTo>
                <a:lnTo>
                  <a:pt x="4371423" y="3828863"/>
                </a:lnTo>
                <a:cubicBezTo>
                  <a:pt x="4299636" y="3934249"/>
                  <a:pt x="4191892" y="4012892"/>
                  <a:pt x="4065026" y="4047450"/>
                </a:cubicBezTo>
                <a:lnTo>
                  <a:pt x="3193416" y="4284840"/>
                </a:lnTo>
                <a:lnTo>
                  <a:pt x="2255546" y="4540271"/>
                </a:lnTo>
                <a:cubicBezTo>
                  <a:pt x="2140115" y="4571716"/>
                  <a:pt x="2017569" y="4564156"/>
                  <a:pt x="1906839" y="4518863"/>
                </a:cubicBezTo>
                <a:lnTo>
                  <a:pt x="337687" y="3876633"/>
                </a:lnTo>
                <a:cubicBezTo>
                  <a:pt x="87131" y="3774041"/>
                  <a:pt x="-49710" y="3502793"/>
                  <a:pt x="16678" y="3240373"/>
                </a:cubicBezTo>
                <a:lnTo>
                  <a:pt x="736264" y="396519"/>
                </a:lnTo>
                <a:cubicBezTo>
                  <a:pt x="786388" y="198323"/>
                  <a:pt x="943113" y="46691"/>
                  <a:pt x="1139606" y="890"/>
                </a:cubicBezTo>
                <a:cubicBezTo>
                  <a:pt x="1140877" y="572"/>
                  <a:pt x="1142211" y="318"/>
                  <a:pt x="1143481" y="0"/>
                </a:cubicBezTo>
                <a:close/>
              </a:path>
            </a:pathLst>
          </a:custGeom>
          <a:solidFill>
            <a:schemeClr val="dk2"/>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7" name="Rektangel 6">
            <a:extLst>
              <a:ext uri="{FF2B5EF4-FFF2-40B4-BE49-F238E27FC236}">
                <a16:creationId xmlns:a16="http://schemas.microsoft.com/office/drawing/2014/main" id="{17FEB777-E352-1B53-A5C3-3F6A439AB77D}"/>
              </a:ext>
            </a:extLst>
          </p:cNvPr>
          <p:cNvSpPr/>
          <p:nvPr userDrawn="1"/>
        </p:nvSpPr>
        <p:spPr>
          <a:xfrm>
            <a:off x="1714827" y="590623"/>
            <a:ext cx="9907876" cy="514414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n-lt"/>
            </a:endParaRPr>
          </a:p>
        </p:txBody>
      </p:sp>
      <p:sp>
        <p:nvSpPr>
          <p:cNvPr id="4" name="Plassholder for tekst 3">
            <a:extLst>
              <a:ext uri="{FF2B5EF4-FFF2-40B4-BE49-F238E27FC236}">
                <a16:creationId xmlns:a16="http://schemas.microsoft.com/office/drawing/2014/main" id="{5FC95154-258B-E82F-69A3-1D6A6606A80F}"/>
              </a:ext>
            </a:extLst>
          </p:cNvPr>
          <p:cNvSpPr>
            <a:spLocks noGrp="1"/>
          </p:cNvSpPr>
          <p:nvPr>
            <p:ph type="body" sz="quarter" idx="14" hasCustomPrompt="1"/>
          </p:nvPr>
        </p:nvSpPr>
        <p:spPr>
          <a:xfrm>
            <a:off x="1715121" y="1448274"/>
            <a:ext cx="4093542" cy="4268495"/>
          </a:xfrm>
          <a:custGeom>
            <a:avLst/>
            <a:gdLst>
              <a:gd name="connsiteX0" fmla="*/ 3166314 w 4093542"/>
              <a:gd name="connsiteY0" fmla="*/ 128 h 4268495"/>
              <a:gd name="connsiteX1" fmla="*/ 3561910 w 4093542"/>
              <a:gd name="connsiteY1" fmla="*/ 158665 h 4268495"/>
              <a:gd name="connsiteX2" fmla="*/ 3933869 w 4093542"/>
              <a:gd name="connsiteY2" fmla="*/ 529583 h 4268495"/>
              <a:gd name="connsiteX3" fmla="*/ 4076935 w 4093542"/>
              <a:gd name="connsiteY3" fmla="*/ 1047687 h 4268495"/>
              <a:gd name="connsiteX4" fmla="*/ 3380917 w 4093542"/>
              <a:gd name="connsiteY4" fmla="*/ 3798162 h 4268495"/>
              <a:gd name="connsiteX5" fmla="*/ 3322662 w 4093542"/>
              <a:gd name="connsiteY5" fmla="*/ 4028310 h 4268495"/>
              <a:gd name="connsiteX6" fmla="*/ 3322662 w 4093542"/>
              <a:gd name="connsiteY6" fmla="*/ 4028247 h 4268495"/>
              <a:gd name="connsiteX7" fmla="*/ 3305510 w 4093542"/>
              <a:gd name="connsiteY7" fmla="*/ 4096027 h 4268495"/>
              <a:gd name="connsiteX8" fmla="*/ 3227878 w 4093542"/>
              <a:gd name="connsiteY8" fmla="*/ 4268495 h 4268495"/>
              <a:gd name="connsiteX9" fmla="*/ 0 w 4093542"/>
              <a:gd name="connsiteY9" fmla="*/ 4268495 h 4268495"/>
              <a:gd name="connsiteX10" fmla="*/ 0 w 4093542"/>
              <a:gd name="connsiteY10" fmla="*/ 439760 h 4268495"/>
              <a:gd name="connsiteX11" fmla="*/ 44660 w 4093542"/>
              <a:gd name="connsiteY11" fmla="*/ 431375 h 4268495"/>
              <a:gd name="connsiteX12" fmla="*/ 3103172 w 4093542"/>
              <a:gd name="connsiteY12" fmla="*/ 5190 h 4268495"/>
              <a:gd name="connsiteX13" fmla="*/ 3166314 w 4093542"/>
              <a:gd name="connsiteY13" fmla="*/ 128 h 42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3542" h="4268495">
                <a:moveTo>
                  <a:pt x="3166314" y="128"/>
                </a:moveTo>
                <a:cubicBezTo>
                  <a:pt x="3313330" y="-3063"/>
                  <a:pt x="3456517" y="53556"/>
                  <a:pt x="3561910" y="158665"/>
                </a:cubicBezTo>
                <a:lnTo>
                  <a:pt x="3933869" y="529583"/>
                </a:lnTo>
                <a:cubicBezTo>
                  <a:pt x="4069566" y="664954"/>
                  <a:pt x="4123946" y="861879"/>
                  <a:pt x="4076935" y="1047687"/>
                </a:cubicBezTo>
                <a:lnTo>
                  <a:pt x="3380917" y="3798162"/>
                </a:lnTo>
                <a:lnTo>
                  <a:pt x="3322662" y="4028310"/>
                </a:lnTo>
                <a:lnTo>
                  <a:pt x="3322662" y="4028247"/>
                </a:lnTo>
                <a:lnTo>
                  <a:pt x="3305510" y="4096027"/>
                </a:lnTo>
                <a:cubicBezTo>
                  <a:pt x="3289691" y="4158662"/>
                  <a:pt x="3263136" y="4216786"/>
                  <a:pt x="3227878" y="4268495"/>
                </a:cubicBezTo>
                <a:lnTo>
                  <a:pt x="0" y="4268495"/>
                </a:lnTo>
                <a:lnTo>
                  <a:pt x="0" y="439760"/>
                </a:lnTo>
                <a:cubicBezTo>
                  <a:pt x="14674" y="436393"/>
                  <a:pt x="29540" y="433471"/>
                  <a:pt x="44660" y="431375"/>
                </a:cubicBezTo>
                <a:lnTo>
                  <a:pt x="3103172" y="5190"/>
                </a:lnTo>
                <a:cubicBezTo>
                  <a:pt x="3124231" y="2260"/>
                  <a:pt x="3145312" y="584"/>
                  <a:pt x="3166314" y="128"/>
                </a:cubicBezTo>
                <a:close/>
              </a:path>
            </a:pathLst>
          </a:custGeom>
          <a:solidFill>
            <a:schemeClr val="accent2"/>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1715120" y="1606363"/>
            <a:ext cx="4093542" cy="4110404"/>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2F0B63"/>
                </a:solidFill>
                <a:latin typeface="ITC Clearface" panose="02000603000000000000" pitchFamily="50" charset="0"/>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9EA561C4-D32B-4000-A9B2-3BFB9613B3C1}" type="datetime1">
              <a:rPr lang="nb-NO" smtClean="0"/>
              <a:pPr/>
              <a:t>27.02.2025</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6287696" y="2336860"/>
            <a:ext cx="4572869" cy="1346523"/>
          </a:xfrm>
        </p:spPr>
        <p:txBody>
          <a:bodyPr lIns="0" tIns="0" rIns="0" bIns="0" anchor="b">
            <a:noAutofit/>
          </a:bodyPr>
          <a:lstStyle>
            <a:lvl1pPr algn="l">
              <a:lnSpc>
                <a:spcPts val="5250"/>
              </a:lnSpc>
              <a:defRPr sz="4900">
                <a:solidFill>
                  <a:srgbClr val="2F0B63"/>
                </a:solidFill>
                <a:latin typeface="ITC Clearface" panose="02000603000000000000" pitchFamily="50" charset="0"/>
              </a:defRPr>
            </a:lvl1pPr>
          </a:lstStyle>
          <a:p>
            <a:r>
              <a:rPr lang="nb-NO"/>
              <a:t>Klikk for å redigere tittelstil</a:t>
            </a:r>
            <a:endParaRPr lang="nb-NO" dirty="0"/>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6287696" y="3973513"/>
            <a:ext cx="4572869" cy="511038"/>
          </a:xfrm>
        </p:spPr>
        <p:txBody>
          <a:bodyPr lIns="0" tIns="0" rIns="0" bIns="0">
            <a:noAutofit/>
          </a:bodyPr>
          <a:lstStyle>
            <a:lvl1pPr marL="0" indent="0" algn="l">
              <a:lnSpc>
                <a:spcPts val="2050"/>
              </a:lnSpc>
              <a:buNone/>
              <a:defRPr sz="1500">
                <a:solidFill>
                  <a:srgbClr val="2F0B63"/>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p>
        </p:txBody>
      </p:sp>
      <p:sp>
        <p:nvSpPr>
          <p:cNvPr id="8" name="addin_logo" hidden="1">
            <a:extLst>
              <a:ext uri="{FF2B5EF4-FFF2-40B4-BE49-F238E27FC236}">
                <a16:creationId xmlns:a16="http://schemas.microsoft.com/office/drawing/2014/main" id="{36EC14C0-99E2-AAAF-3617-3A26E97F43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9" name="addin_colorlist" hidden="1">
            <a:extLst>
              <a:ext uri="{FF2B5EF4-FFF2-40B4-BE49-F238E27FC236}">
                <a16:creationId xmlns:a16="http://schemas.microsoft.com/office/drawing/2014/main" id="{007D0071-5ACB-87EF-6D02-61D46F5F8116}"/>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kapittelside1,kapittelside2,kapittelside3,kapittelside4</a:t>
            </a:r>
            <a:endParaRPr lang="nb-NO" sz="800" dirty="0">
              <a:latin typeface="+mn-lt"/>
            </a:endParaRPr>
          </a:p>
        </p:txBody>
      </p:sp>
      <p:sp>
        <p:nvSpPr>
          <p:cNvPr id="10" name="addin_background" hidden="1">
            <a:extLst>
              <a:ext uri="{FF2B5EF4-FFF2-40B4-BE49-F238E27FC236}">
                <a16:creationId xmlns:a16="http://schemas.microsoft.com/office/drawing/2014/main" id="{30A56852-1BB1-1E20-C0BD-6AE80D03D42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4" name="addin_text" hidden="1">
            <a:extLst>
              <a:ext uri="{FF2B5EF4-FFF2-40B4-BE49-F238E27FC236}">
                <a16:creationId xmlns:a16="http://schemas.microsoft.com/office/drawing/2014/main" id="{96F4E925-5542-06B2-91A0-6F30B013DA4A}"/>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21" name="addin_colorbox" hidden="1">
            <a:extLst>
              <a:ext uri="{FF2B5EF4-FFF2-40B4-BE49-F238E27FC236}">
                <a16:creationId xmlns:a16="http://schemas.microsoft.com/office/drawing/2014/main" id="{0658BADB-BF4B-917C-7837-FE127CEFEC5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22" name="Plassholder for tekst 16">
            <a:extLst>
              <a:ext uri="{FF2B5EF4-FFF2-40B4-BE49-F238E27FC236}">
                <a16:creationId xmlns:a16="http://schemas.microsoft.com/office/drawing/2014/main" id="{504A437A-F847-F31E-4A7A-B36485B329B9}"/>
              </a:ext>
            </a:extLst>
          </p:cNvPr>
          <p:cNvSpPr>
            <a:spLocks noGrp="1"/>
          </p:cNvSpPr>
          <p:nvPr>
            <p:ph type="body" sz="quarter" idx="16" hasCustomPrompt="1"/>
          </p:nvPr>
        </p:nvSpPr>
        <p:spPr>
          <a:xfrm>
            <a:off x="10263552" y="6122172"/>
            <a:ext cx="1359088" cy="313111"/>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2" name="Rektangel 1">
            <a:extLst>
              <a:ext uri="{FF2B5EF4-FFF2-40B4-BE49-F238E27FC236}">
                <a16:creationId xmlns:a16="http://schemas.microsoft.com/office/drawing/2014/main" id="{019F842F-B401-4BD0-D196-3A7BA67CD138}"/>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mn-lt"/>
              </a:rPr>
              <a:t>Skriv inn tall på kapittel i boksen hvor det står «0»</a:t>
            </a:r>
            <a:endParaRPr lang="nb-NO" sz="900" dirty="0">
              <a:solidFill>
                <a:schemeClr val="dk2"/>
              </a:solidFill>
              <a:latin typeface="+mn-lt"/>
            </a:endParaRPr>
          </a:p>
        </p:txBody>
      </p:sp>
    </p:spTree>
    <p:extLst>
      <p:ext uri="{BB962C8B-B14F-4D97-AF65-F5344CB8AC3E}">
        <p14:creationId xmlns:p14="http://schemas.microsoft.com/office/powerpoint/2010/main" val="1202413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AADE732-1734-EB0A-064B-D0D44A3346F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733D663-3DA9-015E-A878-49DDD4B0529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1A2D26-8159-29F4-D6FC-3190F4350F7C}"/>
              </a:ext>
            </a:extLst>
          </p:cNvPr>
          <p:cNvSpPr>
            <a:spLocks noGrp="1"/>
          </p:cNvSpPr>
          <p:nvPr>
            <p:ph type="dt" sz="half" idx="10"/>
          </p:nvPr>
        </p:nvSpPr>
        <p:spPr/>
        <p:txBody>
          <a:bodyPr/>
          <a:lstStyle/>
          <a:p>
            <a:fld id="{55A4E642-B9CF-4931-865A-197CACB3BC69}" type="datetimeFigureOut">
              <a:rPr lang="nb-NO" smtClean="0"/>
              <a:t>27.02.2025</a:t>
            </a:fld>
            <a:endParaRPr lang="nb-NO"/>
          </a:p>
        </p:txBody>
      </p:sp>
      <p:sp>
        <p:nvSpPr>
          <p:cNvPr id="5" name="Plassholder for bunntekst 4">
            <a:extLst>
              <a:ext uri="{FF2B5EF4-FFF2-40B4-BE49-F238E27FC236}">
                <a16:creationId xmlns:a16="http://schemas.microsoft.com/office/drawing/2014/main" id="{ADD2DBAA-81EC-5693-D601-0074B5DFEF9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F02122-DEB1-FD7E-B02B-F812F7FE7CA8}"/>
              </a:ext>
            </a:extLst>
          </p:cNvPr>
          <p:cNvSpPr>
            <a:spLocks noGrp="1"/>
          </p:cNvSpPr>
          <p:nvPr>
            <p:ph type="sldNum" sz="quarter" idx="12"/>
          </p:nvPr>
        </p:nvSpPr>
        <p:spPr/>
        <p:txBody>
          <a:bodyPr/>
          <a:lstStyle/>
          <a:p>
            <a:fld id="{26714EE4-780A-405D-921C-687F9BD0BA5F}" type="slidenum">
              <a:rPr lang="nb-NO" smtClean="0"/>
              <a:t>‹#›</a:t>
            </a:fld>
            <a:endParaRPr lang="nb-NO"/>
          </a:p>
        </p:txBody>
      </p:sp>
    </p:spTree>
    <p:extLst>
      <p:ext uri="{BB962C8B-B14F-4D97-AF65-F5344CB8AC3E}">
        <p14:creationId xmlns:p14="http://schemas.microsoft.com/office/powerpoint/2010/main" val="143097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loverskrift #2">
    <p:bg>
      <p:bgPr>
        <a:solidFill>
          <a:srgbClr val="FFEBD3"/>
        </a:solidFill>
        <a:effectLst/>
      </p:bgPr>
    </p:bg>
    <p:spTree>
      <p:nvGrpSpPr>
        <p:cNvPr id="1" name=""/>
        <p:cNvGrpSpPr/>
        <p:nvPr/>
      </p:nvGrpSpPr>
      <p:grpSpPr>
        <a:xfrm>
          <a:off x="0" y="0"/>
          <a:ext cx="0" cy="0"/>
          <a:chOff x="0" y="0"/>
          <a:chExt cx="0" cy="0"/>
        </a:xfrm>
      </p:grpSpPr>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657247" y="1606363"/>
            <a:ext cx="3605314" cy="3776138"/>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FF6202"/>
                </a:solidFill>
                <a:latin typeface="ITC Clearface" panose="02000603000000000000" pitchFamily="50" charset="0"/>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85F2011B-7748-4D0F-9507-803795D0FADD}" type="datetime1">
              <a:rPr lang="nb-NO" smtClean="0"/>
              <a:pPr/>
              <a:t>27.02.2025</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4382339" y="2336860"/>
            <a:ext cx="5335008" cy="1346523"/>
          </a:xfrm>
        </p:spPr>
        <p:txBody>
          <a:bodyPr lIns="0" tIns="0" rIns="0" bIns="0" anchor="b">
            <a:noAutofit/>
          </a:bodyPr>
          <a:lstStyle>
            <a:lvl1pPr algn="l">
              <a:lnSpc>
                <a:spcPts val="5250"/>
              </a:lnSpc>
              <a:defRPr sz="4900">
                <a:solidFill>
                  <a:srgbClr val="7800F0"/>
                </a:solidFill>
                <a:latin typeface="ITC Clearface" panose="02000603000000000000" pitchFamily="50" charset="0"/>
              </a:defRPr>
            </a:lvl1pPr>
          </a:lstStyle>
          <a:p>
            <a:r>
              <a:rPr lang="nb-NO"/>
              <a:t>Klikk for å redigere tittelstil</a:t>
            </a:r>
            <a:endParaRPr lang="nb-NO" dirty="0"/>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4382339" y="3973513"/>
            <a:ext cx="5335008" cy="511038"/>
          </a:xfrm>
        </p:spPr>
        <p:txBody>
          <a:bodyPr lIns="0" tIns="0" rIns="0" bIns="0">
            <a:noAutofit/>
          </a:bodyPr>
          <a:lstStyle>
            <a:lvl1pPr marL="0" indent="0" algn="l">
              <a:lnSpc>
                <a:spcPts val="2050"/>
              </a:lnSpc>
              <a:buNone/>
              <a:defRPr sz="1500">
                <a:solidFill>
                  <a:srgbClr val="2F0B63"/>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2" name="addin_logo" hidden="1">
            <a:extLst>
              <a:ext uri="{FF2B5EF4-FFF2-40B4-BE49-F238E27FC236}">
                <a16:creationId xmlns:a16="http://schemas.microsoft.com/office/drawing/2014/main" id="{C9398D28-4190-F971-8A31-B5A63424F2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3" name="addin_colorlist" hidden="1">
            <a:extLst>
              <a:ext uri="{FF2B5EF4-FFF2-40B4-BE49-F238E27FC236}">
                <a16:creationId xmlns:a16="http://schemas.microsoft.com/office/drawing/2014/main" id="{CEF14847-2714-783E-099F-1B7468781F8C}"/>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kapittelside2_1,kapittelside2_2,kapittelside2_3,kapittelside2_4</a:t>
            </a:r>
            <a:endParaRPr lang="nb-NO" sz="800" dirty="0">
              <a:latin typeface="+mn-lt"/>
            </a:endParaRPr>
          </a:p>
        </p:txBody>
      </p:sp>
      <p:sp>
        <p:nvSpPr>
          <p:cNvPr id="4" name="addin_background" hidden="1">
            <a:extLst>
              <a:ext uri="{FF2B5EF4-FFF2-40B4-BE49-F238E27FC236}">
                <a16:creationId xmlns:a16="http://schemas.microsoft.com/office/drawing/2014/main" id="{DFCBF5A1-8164-EF38-2F42-8B8C888DB158}"/>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5" name="addin_text" hidden="1">
            <a:extLst>
              <a:ext uri="{FF2B5EF4-FFF2-40B4-BE49-F238E27FC236}">
                <a16:creationId xmlns:a16="http://schemas.microsoft.com/office/drawing/2014/main" id="{CCFC1396-870D-C287-A881-B7B96A7008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6" name="addin_colorbox" hidden="1">
            <a:extLst>
              <a:ext uri="{FF2B5EF4-FFF2-40B4-BE49-F238E27FC236}">
                <a16:creationId xmlns:a16="http://schemas.microsoft.com/office/drawing/2014/main" id="{91A545E2-F115-E25C-7A76-5A762EA624A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7" name="Plassholder for tekst 16">
            <a:extLst>
              <a:ext uri="{FF2B5EF4-FFF2-40B4-BE49-F238E27FC236}">
                <a16:creationId xmlns:a16="http://schemas.microsoft.com/office/drawing/2014/main" id="{09BB9651-2D5F-E597-41F9-EAFA7744B005}"/>
              </a:ext>
            </a:extLst>
          </p:cNvPr>
          <p:cNvSpPr>
            <a:spLocks noGrp="1"/>
          </p:cNvSpPr>
          <p:nvPr>
            <p:ph type="body" sz="quarter" idx="16" hasCustomPrompt="1"/>
          </p:nvPr>
        </p:nvSpPr>
        <p:spPr>
          <a:xfrm>
            <a:off x="10263552" y="6122171"/>
            <a:ext cx="1359088" cy="313111"/>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Rektangel 7">
            <a:extLst>
              <a:ext uri="{FF2B5EF4-FFF2-40B4-BE49-F238E27FC236}">
                <a16:creationId xmlns:a16="http://schemas.microsoft.com/office/drawing/2014/main" id="{EF96333F-AAF0-6F52-EE8A-8BFC32F1457E}"/>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mn-lt"/>
              </a:rPr>
              <a:t>Skriv inn tall på kapittel i boksen hvor det står «0»</a:t>
            </a:r>
            <a:endParaRPr lang="nb-NO" sz="900" dirty="0">
              <a:solidFill>
                <a:schemeClr val="dk2"/>
              </a:solidFill>
              <a:latin typeface="+mn-lt"/>
            </a:endParaRPr>
          </a:p>
        </p:txBody>
      </p:sp>
    </p:spTree>
    <p:extLst>
      <p:ext uri="{BB962C8B-B14F-4D97-AF65-F5344CB8AC3E}">
        <p14:creationId xmlns:p14="http://schemas.microsoft.com/office/powerpoint/2010/main" val="5531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BACBEF-3662-2E27-09FF-75CB6405CF61}"/>
              </a:ext>
            </a:extLst>
          </p:cNvPr>
          <p:cNvSpPr>
            <a:spLocks noGrp="1"/>
          </p:cNvSpPr>
          <p:nvPr>
            <p:ph type="title"/>
          </p:nvPr>
        </p:nvSpPr>
        <p:spPr/>
        <p:txBody>
          <a:bodyPr lIns="0" tIns="0" rIns="0" bIns="0"/>
          <a:lstStyle>
            <a:lvl1pPr>
              <a:defRPr b="1">
                <a:latin typeface="+mn-lt"/>
              </a:defRPr>
            </a:lvl1pPr>
          </a:lstStyle>
          <a:p>
            <a:r>
              <a:rPr lang="nb-NO"/>
              <a:t>Klikk for å redigere tittelstil</a:t>
            </a:r>
          </a:p>
        </p:txBody>
      </p:sp>
      <p:sp>
        <p:nvSpPr>
          <p:cNvPr id="5" name="Plassholder for dato 4">
            <a:extLst>
              <a:ext uri="{FF2B5EF4-FFF2-40B4-BE49-F238E27FC236}">
                <a16:creationId xmlns:a16="http://schemas.microsoft.com/office/drawing/2014/main" id="{DF17D524-6913-29B4-5A83-5BBD18DA65A4}"/>
              </a:ext>
            </a:extLst>
          </p:cNvPr>
          <p:cNvSpPr>
            <a:spLocks noGrp="1"/>
          </p:cNvSpPr>
          <p:nvPr>
            <p:ph type="dt" sz="half" idx="10"/>
          </p:nvPr>
        </p:nvSpPr>
        <p:spPr/>
        <p:txBody>
          <a:bodyPr lIns="0" tIns="0" rIns="0" bIns="0"/>
          <a:lstStyle>
            <a:lvl1pPr>
              <a:defRPr>
                <a:latin typeface="+mn-lt"/>
              </a:defRPr>
            </a:lvl1pPr>
          </a:lstStyle>
          <a:p>
            <a:fld id="{3616A68C-E7B8-4565-891E-251BD6E9B3E0}" type="datetime1">
              <a:rPr lang="nb-NO" smtClean="0"/>
              <a:pPr/>
              <a:t>27.02.2025</a:t>
            </a:fld>
            <a:endParaRPr lang="nb-NO"/>
          </a:p>
        </p:txBody>
      </p:sp>
      <p:sp>
        <p:nvSpPr>
          <p:cNvPr id="6" name="Plassholder for bunntekst 5">
            <a:extLst>
              <a:ext uri="{FF2B5EF4-FFF2-40B4-BE49-F238E27FC236}">
                <a16:creationId xmlns:a16="http://schemas.microsoft.com/office/drawing/2014/main" id="{6A202043-D73C-89B1-C7D0-6D85F6EB6621}"/>
              </a:ext>
            </a:extLst>
          </p:cNvPr>
          <p:cNvSpPr>
            <a:spLocks noGrp="1"/>
          </p:cNvSpPr>
          <p:nvPr>
            <p:ph type="ftr" sz="quarter" idx="11"/>
          </p:nvPr>
        </p:nvSpPr>
        <p:spPr/>
        <p:txBody>
          <a:bodyPr lIns="0" tIns="0" rIns="0" bIns="0"/>
          <a:lstStyle>
            <a:lvl1pPr>
              <a:defRPr>
                <a:latin typeface="+mn-lt"/>
              </a:defRPr>
            </a:lvl1pPr>
          </a:lstStyle>
          <a:p>
            <a:r>
              <a:rPr lang="nb-NO"/>
              <a:t>Navn på enhet / fakultet / institutt / presentasjon</a:t>
            </a:r>
          </a:p>
        </p:txBody>
      </p:sp>
      <p:sp>
        <p:nvSpPr>
          <p:cNvPr id="7" name="Plassholder for lysbildenummer 6">
            <a:extLst>
              <a:ext uri="{FF2B5EF4-FFF2-40B4-BE49-F238E27FC236}">
                <a16:creationId xmlns:a16="http://schemas.microsoft.com/office/drawing/2014/main" id="{1B3C3210-5D1A-89C9-0685-5E7704C88D94}"/>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8" name="Plassholder for innhold 2">
            <a:extLst>
              <a:ext uri="{FF2B5EF4-FFF2-40B4-BE49-F238E27FC236}">
                <a16:creationId xmlns:a16="http://schemas.microsoft.com/office/drawing/2014/main" id="{42317EDE-9F80-ABF2-DF7A-FAA97E265361}"/>
              </a:ext>
            </a:extLst>
          </p:cNvPr>
          <p:cNvSpPr>
            <a:spLocks noGrp="1"/>
          </p:cNvSpPr>
          <p:nvPr>
            <p:ph idx="1"/>
          </p:nvPr>
        </p:nvSpPr>
        <p:spPr>
          <a:xfrm>
            <a:off x="571610" y="2034988"/>
            <a:ext cx="5341363"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2">
            <a:extLst>
              <a:ext uri="{FF2B5EF4-FFF2-40B4-BE49-F238E27FC236}">
                <a16:creationId xmlns:a16="http://schemas.microsoft.com/office/drawing/2014/main" id="{6009BA17-520D-A971-4F36-4BBFF7406C40}"/>
              </a:ext>
            </a:extLst>
          </p:cNvPr>
          <p:cNvSpPr>
            <a:spLocks noGrp="1"/>
          </p:cNvSpPr>
          <p:nvPr>
            <p:ph idx="13"/>
          </p:nvPr>
        </p:nvSpPr>
        <p:spPr>
          <a:xfrm>
            <a:off x="6287696" y="2034988"/>
            <a:ext cx="5331797"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1478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1" y="506268"/>
            <a:ext cx="6816959" cy="1077218"/>
          </a:xfrm>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571610" y="2034988"/>
            <a:ext cx="6816959"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45C8A1DC-E7F4-4EF1-89E3-40FEDAF1FB4D}" type="datetime1">
              <a:rPr lang="nb-NO" smtClean="0"/>
              <a:pPr/>
              <a:t>27.02.2025</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7" name="Plassholder for bilde 7">
            <a:extLst>
              <a:ext uri="{FF2B5EF4-FFF2-40B4-BE49-F238E27FC236}">
                <a16:creationId xmlns:a16="http://schemas.microsoft.com/office/drawing/2014/main" id="{6F7154C8-63D1-E3CC-DDC8-77696B5687AF}"/>
              </a:ext>
            </a:extLst>
          </p:cNvPr>
          <p:cNvSpPr>
            <a:spLocks noGrp="1"/>
          </p:cNvSpPr>
          <p:nvPr>
            <p:ph type="pic" sz="quarter" idx="13"/>
          </p:nvPr>
        </p:nvSpPr>
        <p:spPr>
          <a:xfrm>
            <a:off x="7942454" y="0"/>
            <a:ext cx="4249546"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8" name="Plassholder for bunntekst 5">
            <a:extLst>
              <a:ext uri="{FF2B5EF4-FFF2-40B4-BE49-F238E27FC236}">
                <a16:creationId xmlns:a16="http://schemas.microsoft.com/office/drawing/2014/main" id="{DF5B08EA-9506-A1AA-7E3A-BB72477AF729}"/>
              </a:ext>
            </a:extLst>
          </p:cNvPr>
          <p:cNvSpPr>
            <a:spLocks noGrp="1"/>
          </p:cNvSpPr>
          <p:nvPr>
            <p:ph type="ftr" sz="quarter" idx="11"/>
          </p:nvPr>
        </p:nvSpPr>
        <p:spPr>
          <a:xfrm>
            <a:off x="4346699" y="6327500"/>
            <a:ext cx="3498602" cy="153889"/>
          </a:xfrm>
        </p:spPr>
        <p:txBody>
          <a:bodyPr lIns="0" tIns="0" rIns="0" bIns="0"/>
          <a:lstStyle>
            <a:lvl1pPr>
              <a:defRPr>
                <a:latin typeface="+mn-lt"/>
              </a:defRPr>
            </a:lvl1pPr>
          </a:lstStyle>
          <a:p>
            <a:r>
              <a:rPr lang="nb-NO"/>
              <a:t>Navn på enhet / fakultet / institutt / presentasjon</a:t>
            </a:r>
          </a:p>
        </p:txBody>
      </p:sp>
    </p:spTree>
    <p:extLst>
      <p:ext uri="{BB962C8B-B14F-4D97-AF65-F5344CB8AC3E}">
        <p14:creationId xmlns:p14="http://schemas.microsoft.com/office/powerpoint/2010/main" val="324429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F173C52C-991F-F050-A3A9-2DC98BF53076}"/>
              </a:ext>
            </a:extLst>
          </p:cNvPr>
          <p:cNvSpPr>
            <a:spLocks noGrp="1"/>
          </p:cNvSpPr>
          <p:nvPr>
            <p:ph type="pic" sz="quarter" idx="13"/>
          </p:nvPr>
        </p:nvSpPr>
        <p:spPr>
          <a:xfrm>
            <a:off x="0" y="1819804"/>
            <a:ext cx="4194525" cy="5038198"/>
          </a:xfrm>
          <a:custGeom>
            <a:avLst/>
            <a:gdLst>
              <a:gd name="connsiteX0" fmla="*/ 4437773 w 8388504"/>
              <a:gd name="connsiteY0" fmla="*/ 0 h 10076395"/>
              <a:gd name="connsiteX1" fmla="*/ 8118016 w 8388504"/>
              <a:gd name="connsiteY1" fmla="*/ 6232382 h 10076395"/>
              <a:gd name="connsiteX2" fmla="*/ 8148993 w 8388504"/>
              <a:gd name="connsiteY2" fmla="*/ 8158387 h 10076395"/>
              <a:gd name="connsiteX3" fmla="*/ 7244579 w 8388504"/>
              <a:gd name="connsiteY3" fmla="*/ 9809285 h 10076395"/>
              <a:gd name="connsiteX4" fmla="*/ 7064306 w 8388504"/>
              <a:gd name="connsiteY4" fmla="*/ 10076395 h 10076395"/>
              <a:gd name="connsiteX5" fmla="*/ 0 w 8388504"/>
              <a:gd name="connsiteY5" fmla="*/ 10076395 h 10076395"/>
              <a:gd name="connsiteX6" fmla="*/ 0 w 8388504"/>
              <a:gd name="connsiteY6" fmla="*/ 1381759 h 1007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8504" h="10076395">
                <a:moveTo>
                  <a:pt x="4437773" y="0"/>
                </a:moveTo>
                <a:lnTo>
                  <a:pt x="8118016" y="6232382"/>
                </a:lnTo>
                <a:cubicBezTo>
                  <a:pt x="8467264" y="6823983"/>
                  <a:pt x="8479071" y="7555868"/>
                  <a:pt x="8148993" y="8158387"/>
                </a:cubicBezTo>
                <a:lnTo>
                  <a:pt x="7244579" y="9809285"/>
                </a:lnTo>
                <a:cubicBezTo>
                  <a:pt x="7192401" y="9904627"/>
                  <a:pt x="7130448" y="9992352"/>
                  <a:pt x="7064306" y="10076395"/>
                </a:cubicBezTo>
                <a:lnTo>
                  <a:pt x="0" y="10076395"/>
                </a:lnTo>
                <a:lnTo>
                  <a:pt x="0" y="1381759"/>
                </a:ln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4805745" y="506268"/>
            <a:ext cx="6816959" cy="1077218"/>
          </a:xfrm>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4805744" y="2034988"/>
            <a:ext cx="6813748"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C8011130-A64F-4854-9F9A-1AEE1C70F09D}" type="datetime1">
              <a:rPr lang="nb-NO" smtClean="0"/>
              <a:pPr/>
              <a:t>27.02.2025</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15" name="Frihåndsform: figur 14">
            <a:extLst>
              <a:ext uri="{FF2B5EF4-FFF2-40B4-BE49-F238E27FC236}">
                <a16:creationId xmlns:a16="http://schemas.microsoft.com/office/drawing/2014/main" id="{59548686-0745-DE73-D69D-CDF60B1FAADE}"/>
              </a:ext>
            </a:extLst>
          </p:cNvPr>
          <p:cNvSpPr/>
          <p:nvPr/>
        </p:nvSpPr>
        <p:spPr>
          <a:xfrm>
            <a:off x="1139901" y="-63"/>
            <a:ext cx="2518383" cy="1818005"/>
          </a:xfrm>
          <a:custGeom>
            <a:avLst/>
            <a:gdLst>
              <a:gd name="connsiteX0" fmla="*/ 669290 w 5036439"/>
              <a:gd name="connsiteY0" fmla="*/ 1112012 h 3636010"/>
              <a:gd name="connsiteX1" fmla="*/ 2159762 w 5036439"/>
              <a:gd name="connsiteY1" fmla="*/ 3636010 h 3636010"/>
              <a:gd name="connsiteX2" fmla="*/ 3111627 w 5036439"/>
              <a:gd name="connsiteY2" fmla="*/ 3339592 h 3636010"/>
              <a:gd name="connsiteX3" fmla="*/ 3747770 w 5036439"/>
              <a:gd name="connsiteY3" fmla="*/ 3141472 h 3636010"/>
              <a:gd name="connsiteX4" fmla="*/ 4549268 w 5036439"/>
              <a:gd name="connsiteY4" fmla="*/ 2264410 h 3636010"/>
              <a:gd name="connsiteX5" fmla="*/ 4961128 w 5036439"/>
              <a:gd name="connsiteY5" fmla="*/ 349885 h 3636010"/>
              <a:gd name="connsiteX6" fmla="*/ 5036439 w 5036439"/>
              <a:gd name="connsiteY6" fmla="*/ 0 h 3636010"/>
              <a:gd name="connsiteX7" fmla="*/ 0 w 5036439"/>
              <a:gd name="connsiteY7" fmla="*/ 0 h 3636010"/>
              <a:gd name="connsiteX8" fmla="*/ 109093 w 5036439"/>
              <a:gd name="connsiteY8" fmla="*/ 163195 h 3636010"/>
              <a:gd name="connsiteX9" fmla="*/ 669290 w 5036439"/>
              <a:gd name="connsiteY9" fmla="*/ 1111885 h 363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6439" h="3636010">
                <a:moveTo>
                  <a:pt x="669290" y="1112012"/>
                </a:moveTo>
                <a:lnTo>
                  <a:pt x="2159762" y="3636010"/>
                </a:lnTo>
                <a:lnTo>
                  <a:pt x="3111627" y="3339592"/>
                </a:lnTo>
                <a:lnTo>
                  <a:pt x="3747770" y="3141472"/>
                </a:lnTo>
                <a:cubicBezTo>
                  <a:pt x="4153535" y="3015107"/>
                  <a:pt x="4459859" y="2679954"/>
                  <a:pt x="4549268" y="2264410"/>
                </a:cubicBezTo>
                <a:lnTo>
                  <a:pt x="4961128" y="349885"/>
                </a:lnTo>
                <a:lnTo>
                  <a:pt x="5036439" y="0"/>
                </a:lnTo>
                <a:lnTo>
                  <a:pt x="0" y="0"/>
                </a:lnTo>
                <a:cubicBezTo>
                  <a:pt x="38608" y="52451"/>
                  <a:pt x="75565" y="106426"/>
                  <a:pt x="109093" y="163195"/>
                </a:cubicBezTo>
                <a:lnTo>
                  <a:pt x="669290" y="1111885"/>
                </a:lnTo>
                <a:close/>
              </a:path>
            </a:pathLst>
          </a:custGeom>
          <a:solidFill>
            <a:srgbClr val="9359EF"/>
          </a:solidFill>
          <a:ln w="12700" cap="flat">
            <a:noFill/>
            <a:prstDash val="solid"/>
            <a:miter/>
          </a:ln>
        </p:spPr>
        <p:txBody>
          <a:bodyPr rtlCol="0" anchor="ctr"/>
          <a:lstStyle/>
          <a:p>
            <a:endParaRPr lang="nb-NO" sz="900">
              <a:latin typeface="+mn-lt"/>
            </a:endParaRPr>
          </a:p>
        </p:txBody>
      </p:sp>
      <p:sp>
        <p:nvSpPr>
          <p:cNvPr id="16" name="Frihåndsform: figur 15">
            <a:extLst>
              <a:ext uri="{FF2B5EF4-FFF2-40B4-BE49-F238E27FC236}">
                <a16:creationId xmlns:a16="http://schemas.microsoft.com/office/drawing/2014/main" id="{45DE5072-11AA-E5E5-1295-8A9028646E12}"/>
              </a:ext>
            </a:extLst>
          </p:cNvPr>
          <p:cNvSpPr/>
          <p:nvPr/>
        </p:nvSpPr>
        <p:spPr>
          <a:xfrm>
            <a:off x="0" y="0"/>
            <a:ext cx="2219850" cy="2509076"/>
          </a:xfrm>
          <a:custGeom>
            <a:avLst/>
            <a:gdLst>
              <a:gd name="connsiteX0" fmla="*/ 4439412 w 4439411"/>
              <a:gd name="connsiteY0" fmla="*/ 3635883 h 5018151"/>
              <a:gd name="connsiteX1" fmla="*/ 2948940 w 4439411"/>
              <a:gd name="connsiteY1" fmla="*/ 1111885 h 5018151"/>
              <a:gd name="connsiteX2" fmla="*/ 2388743 w 4439411"/>
              <a:gd name="connsiteY2" fmla="*/ 163195 h 5018151"/>
              <a:gd name="connsiteX3" fmla="*/ 2279650 w 4439411"/>
              <a:gd name="connsiteY3" fmla="*/ 0 h 5018151"/>
              <a:gd name="connsiteX4" fmla="*/ 0 w 4439411"/>
              <a:gd name="connsiteY4" fmla="*/ 0 h 5018151"/>
              <a:gd name="connsiteX5" fmla="*/ 0 w 4439411"/>
              <a:gd name="connsiteY5" fmla="*/ 5018151 h 5018151"/>
              <a:gd name="connsiteX6" fmla="*/ 4439412 w 4439411"/>
              <a:gd name="connsiteY6" fmla="*/ 3635883 h 501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411" h="5018151">
                <a:moveTo>
                  <a:pt x="4439412" y="3635883"/>
                </a:moveTo>
                <a:lnTo>
                  <a:pt x="2948940" y="1111885"/>
                </a:lnTo>
                <a:lnTo>
                  <a:pt x="2388743" y="163195"/>
                </a:lnTo>
                <a:cubicBezTo>
                  <a:pt x="2355215" y="106426"/>
                  <a:pt x="2318258" y="52451"/>
                  <a:pt x="2279650" y="0"/>
                </a:cubicBezTo>
                <a:lnTo>
                  <a:pt x="0" y="0"/>
                </a:lnTo>
                <a:lnTo>
                  <a:pt x="0" y="5018151"/>
                </a:lnTo>
                <a:lnTo>
                  <a:pt x="4439412" y="3635883"/>
                </a:lnTo>
                <a:close/>
              </a:path>
            </a:pathLst>
          </a:custGeom>
          <a:solidFill>
            <a:srgbClr val="2F0B63"/>
          </a:solidFill>
          <a:ln w="12700" cap="flat">
            <a:noFill/>
            <a:prstDash val="solid"/>
            <a:miter/>
          </a:ln>
        </p:spPr>
        <p:txBody>
          <a:bodyPr rtlCol="0" anchor="ctr"/>
          <a:lstStyle/>
          <a:p>
            <a:endParaRPr lang="nb-NO" sz="900">
              <a:latin typeface="+mn-lt"/>
            </a:endParaRPr>
          </a:p>
        </p:txBody>
      </p:sp>
      <p:sp>
        <p:nvSpPr>
          <p:cNvPr id="21" name="Plassholder for bunntekst 4">
            <a:extLst>
              <a:ext uri="{FF2B5EF4-FFF2-40B4-BE49-F238E27FC236}">
                <a16:creationId xmlns:a16="http://schemas.microsoft.com/office/drawing/2014/main" id="{C8D4C043-4A78-78CD-0026-2C34F8956C65}"/>
              </a:ext>
            </a:extLst>
          </p:cNvPr>
          <p:cNvSpPr>
            <a:spLocks noGrp="1"/>
          </p:cNvSpPr>
          <p:nvPr>
            <p:ph type="ftr" sz="quarter" idx="11"/>
          </p:nvPr>
        </p:nvSpPr>
        <p:spPr>
          <a:xfrm>
            <a:off x="3974565" y="6327500"/>
            <a:ext cx="4242870" cy="153889"/>
          </a:xfrm>
        </p:spPr>
        <p:txBody>
          <a:bodyPr lIns="0" tIns="0" rIns="0" bIns="0"/>
          <a:lstStyle>
            <a:lvl1pPr>
              <a:defRPr>
                <a:latin typeface="+mn-lt"/>
              </a:defRPr>
            </a:lvl1pPr>
          </a:lstStyle>
          <a:p>
            <a:r>
              <a:rPr lang="nb-NO"/>
              <a:t>Navn på enhet / fakultet / institutt / presentasjon</a:t>
            </a:r>
            <a:endParaRPr lang="nb-NO" dirty="0"/>
          </a:p>
        </p:txBody>
      </p:sp>
    </p:spTree>
    <p:extLst>
      <p:ext uri="{BB962C8B-B14F-4D97-AF65-F5344CB8AC3E}">
        <p14:creationId xmlns:p14="http://schemas.microsoft.com/office/powerpoint/2010/main" val="418743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med tekst">
    <p:spTree>
      <p:nvGrpSpPr>
        <p:cNvPr id="1" name=""/>
        <p:cNvGrpSpPr/>
        <p:nvPr/>
      </p:nvGrpSpPr>
      <p:grpSpPr>
        <a:xfrm>
          <a:off x="0" y="0"/>
          <a:ext cx="0" cy="0"/>
          <a:chOff x="0" y="0"/>
          <a:chExt cx="0" cy="0"/>
        </a:xfrm>
      </p:grpSpPr>
      <p:sp>
        <p:nvSpPr>
          <p:cNvPr id="10" name="Plassholder for tekst 6">
            <a:extLst>
              <a:ext uri="{FF2B5EF4-FFF2-40B4-BE49-F238E27FC236}">
                <a16:creationId xmlns:a16="http://schemas.microsoft.com/office/drawing/2014/main" id="{9677DA78-3984-9971-BD83-196FD5AAF504}"/>
              </a:ext>
            </a:extLst>
          </p:cNvPr>
          <p:cNvSpPr>
            <a:spLocks noGrp="1"/>
          </p:cNvSpPr>
          <p:nvPr>
            <p:ph type="body" sz="quarter" idx="22" hasCustomPrompt="1"/>
          </p:nvPr>
        </p:nvSpPr>
        <p:spPr>
          <a:xfrm>
            <a:off x="8189840" y="1467041"/>
            <a:ext cx="3429652" cy="4343943"/>
          </a:xfrm>
          <a:prstGeom prst="rect">
            <a:avLst/>
          </a:prstGeom>
          <a:solidFill>
            <a:srgbClr val="FFCCED"/>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9" name="Plassholder for tekst 6">
            <a:extLst>
              <a:ext uri="{FF2B5EF4-FFF2-40B4-BE49-F238E27FC236}">
                <a16:creationId xmlns:a16="http://schemas.microsoft.com/office/drawing/2014/main" id="{5030C568-4943-319E-5327-C191C969352E}"/>
              </a:ext>
            </a:extLst>
          </p:cNvPr>
          <p:cNvSpPr>
            <a:spLocks noGrp="1"/>
          </p:cNvSpPr>
          <p:nvPr>
            <p:ph type="body" sz="quarter" idx="21" hasCustomPrompt="1"/>
          </p:nvPr>
        </p:nvSpPr>
        <p:spPr>
          <a:xfrm>
            <a:off x="4382339" y="1467041"/>
            <a:ext cx="3429652" cy="4343943"/>
          </a:xfrm>
          <a:prstGeom prst="rect">
            <a:avLst/>
          </a:prstGeom>
          <a:solidFill>
            <a:srgbClr val="FFF5EE"/>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7" name="Plassholder for tekst 6">
            <a:extLst>
              <a:ext uri="{FF2B5EF4-FFF2-40B4-BE49-F238E27FC236}">
                <a16:creationId xmlns:a16="http://schemas.microsoft.com/office/drawing/2014/main" id="{113A13F0-A5AC-8BFA-ACF9-DC5CA528EDED}"/>
              </a:ext>
            </a:extLst>
          </p:cNvPr>
          <p:cNvSpPr>
            <a:spLocks noGrp="1"/>
          </p:cNvSpPr>
          <p:nvPr>
            <p:ph type="body" sz="quarter" idx="20" hasCustomPrompt="1"/>
          </p:nvPr>
        </p:nvSpPr>
        <p:spPr>
          <a:xfrm>
            <a:off x="571610" y="1467041"/>
            <a:ext cx="3429652" cy="4343943"/>
          </a:xfrm>
          <a:prstGeom prst="rect">
            <a:avLst/>
          </a:prstGeom>
          <a:solidFill>
            <a:srgbClr val="DAD9FF"/>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0" y="506269"/>
            <a:ext cx="9145739" cy="538609"/>
          </a:xfrm>
        </p:spPr>
        <p:txBody>
          <a:bodyPr lIns="0" tIns="0" rIns="0" bIns="0">
            <a:noAutofit/>
          </a:bodyPr>
          <a:lstStyle>
            <a:lvl1pPr>
              <a:defRPr b="1">
                <a:latin typeface="+mn-lt"/>
              </a:defRPr>
            </a:lvl1pPr>
          </a:lstStyle>
          <a:p>
            <a:r>
              <a:rPr lang="nb-NO"/>
              <a:t>Klikk for å redigere tittelstil</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404B4E24-0446-42B9-87FE-81FC7C4A1C23}" type="datetime1">
              <a:rPr lang="nb-NO" smtClean="0"/>
              <a:pPr/>
              <a:t>27.02.2025</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8" name="Plassholder for tekst 7">
            <a:extLst>
              <a:ext uri="{FF2B5EF4-FFF2-40B4-BE49-F238E27FC236}">
                <a16:creationId xmlns:a16="http://schemas.microsoft.com/office/drawing/2014/main" id="{2D5B5F40-869B-064B-B8A8-0F797FFBE554}"/>
              </a:ext>
            </a:extLst>
          </p:cNvPr>
          <p:cNvSpPr>
            <a:spLocks noGrp="1"/>
          </p:cNvSpPr>
          <p:nvPr>
            <p:ph type="body" sz="quarter" idx="14"/>
          </p:nvPr>
        </p:nvSpPr>
        <p:spPr>
          <a:xfrm>
            <a:off x="76213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7" name="Plassholder for tekst 7">
            <a:extLst>
              <a:ext uri="{FF2B5EF4-FFF2-40B4-BE49-F238E27FC236}">
                <a16:creationId xmlns:a16="http://schemas.microsoft.com/office/drawing/2014/main" id="{BB298393-900F-F0FA-10B6-B51F939D6C46}"/>
              </a:ext>
            </a:extLst>
          </p:cNvPr>
          <p:cNvSpPr>
            <a:spLocks noGrp="1"/>
          </p:cNvSpPr>
          <p:nvPr>
            <p:ph type="body" sz="quarter" idx="15" hasCustomPrompt="1"/>
          </p:nvPr>
        </p:nvSpPr>
        <p:spPr>
          <a:xfrm>
            <a:off x="76213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2" name="Plassholder for tekst 7">
            <a:extLst>
              <a:ext uri="{FF2B5EF4-FFF2-40B4-BE49-F238E27FC236}">
                <a16:creationId xmlns:a16="http://schemas.microsoft.com/office/drawing/2014/main" id="{D0481030-A7B8-CFFB-ABF6-76BFE49C3357}"/>
              </a:ext>
            </a:extLst>
          </p:cNvPr>
          <p:cNvSpPr>
            <a:spLocks noGrp="1"/>
          </p:cNvSpPr>
          <p:nvPr>
            <p:ph type="body" sz="quarter" idx="16"/>
          </p:nvPr>
        </p:nvSpPr>
        <p:spPr>
          <a:xfrm>
            <a:off x="45728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4" name="Plassholder for tekst 7">
            <a:extLst>
              <a:ext uri="{FF2B5EF4-FFF2-40B4-BE49-F238E27FC236}">
                <a16:creationId xmlns:a16="http://schemas.microsoft.com/office/drawing/2014/main" id="{C7F60A1C-FFAB-3EDD-CAC4-9A7A44277F92}"/>
              </a:ext>
            </a:extLst>
          </p:cNvPr>
          <p:cNvSpPr>
            <a:spLocks noGrp="1"/>
          </p:cNvSpPr>
          <p:nvPr>
            <p:ph type="body" sz="quarter" idx="17" hasCustomPrompt="1"/>
          </p:nvPr>
        </p:nvSpPr>
        <p:spPr>
          <a:xfrm>
            <a:off x="45728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7" name="Plassholder for tekst 7">
            <a:extLst>
              <a:ext uri="{FF2B5EF4-FFF2-40B4-BE49-F238E27FC236}">
                <a16:creationId xmlns:a16="http://schemas.microsoft.com/office/drawing/2014/main" id="{E638933F-F53C-EB45-1013-D78DFF74AA0F}"/>
              </a:ext>
            </a:extLst>
          </p:cNvPr>
          <p:cNvSpPr>
            <a:spLocks noGrp="1"/>
          </p:cNvSpPr>
          <p:nvPr>
            <p:ph type="body" sz="quarter" idx="18"/>
          </p:nvPr>
        </p:nvSpPr>
        <p:spPr>
          <a:xfrm>
            <a:off x="83803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9" name="Plassholder for tekst 7">
            <a:extLst>
              <a:ext uri="{FF2B5EF4-FFF2-40B4-BE49-F238E27FC236}">
                <a16:creationId xmlns:a16="http://schemas.microsoft.com/office/drawing/2014/main" id="{7F7D6B32-4E74-D854-D0E2-BF25D5D0C683}"/>
              </a:ext>
            </a:extLst>
          </p:cNvPr>
          <p:cNvSpPr>
            <a:spLocks noGrp="1"/>
          </p:cNvSpPr>
          <p:nvPr>
            <p:ph type="body" sz="quarter" idx="19" hasCustomPrompt="1"/>
          </p:nvPr>
        </p:nvSpPr>
        <p:spPr>
          <a:xfrm>
            <a:off x="83803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5" name="Plassholder for bunntekst 5">
            <a:extLst>
              <a:ext uri="{FF2B5EF4-FFF2-40B4-BE49-F238E27FC236}">
                <a16:creationId xmlns:a16="http://schemas.microsoft.com/office/drawing/2014/main" id="{2BE8A68F-8C2A-83D4-85DC-15C4F020EA80}"/>
              </a:ext>
            </a:extLst>
          </p:cNvPr>
          <p:cNvSpPr>
            <a:spLocks noGrp="1"/>
          </p:cNvSpPr>
          <p:nvPr>
            <p:ph type="ftr" sz="quarter" idx="11"/>
          </p:nvPr>
        </p:nvSpPr>
        <p:spPr>
          <a:xfrm>
            <a:off x="3564026" y="6327500"/>
            <a:ext cx="5063949" cy="153889"/>
          </a:xfrm>
        </p:spPr>
        <p:txBody>
          <a:bodyPr lIns="0" tIns="0" rIns="0" bIns="0"/>
          <a:lstStyle>
            <a:lvl1pPr>
              <a:defRPr>
                <a:latin typeface="+mn-lt"/>
              </a:defRPr>
            </a:lvl1pPr>
          </a:lstStyle>
          <a:p>
            <a:r>
              <a:rPr lang="nb-NO"/>
              <a:t>Navn på enhet / fakultet / institutt / presentasjon</a:t>
            </a:r>
          </a:p>
        </p:txBody>
      </p:sp>
      <p:sp>
        <p:nvSpPr>
          <p:cNvPr id="12" name="Plassholder for tekst 6">
            <a:extLst>
              <a:ext uri="{FF2B5EF4-FFF2-40B4-BE49-F238E27FC236}">
                <a16:creationId xmlns:a16="http://schemas.microsoft.com/office/drawing/2014/main" id="{A09AF0C2-5D04-FAF6-1366-310CCC3A7939}"/>
              </a:ext>
            </a:extLst>
          </p:cNvPr>
          <p:cNvSpPr>
            <a:spLocks noGrp="1"/>
          </p:cNvSpPr>
          <p:nvPr>
            <p:ph type="body" sz="quarter" idx="23" hasCustomPrompt="1"/>
          </p:nvPr>
        </p:nvSpPr>
        <p:spPr>
          <a:xfrm>
            <a:off x="762139" y="2590106"/>
            <a:ext cx="3048198" cy="19050"/>
          </a:xfrm>
          <a:prstGeom prst="rect">
            <a:avLst/>
          </a:prstGeom>
          <a:solidFill>
            <a:schemeClr val="accent6"/>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5" name="Plassholder for tekst 6">
            <a:extLst>
              <a:ext uri="{FF2B5EF4-FFF2-40B4-BE49-F238E27FC236}">
                <a16:creationId xmlns:a16="http://schemas.microsoft.com/office/drawing/2014/main" id="{7EFE1079-4D2E-EC56-3B48-AFFCDEBA3FDA}"/>
              </a:ext>
            </a:extLst>
          </p:cNvPr>
          <p:cNvSpPr>
            <a:spLocks noGrp="1"/>
          </p:cNvSpPr>
          <p:nvPr>
            <p:ph type="body" sz="quarter" idx="24" hasCustomPrompt="1"/>
          </p:nvPr>
        </p:nvSpPr>
        <p:spPr>
          <a:xfrm>
            <a:off x="4572869" y="2590106"/>
            <a:ext cx="3048198" cy="19050"/>
          </a:xfrm>
          <a:prstGeom prst="rect">
            <a:avLst/>
          </a:prstGeom>
          <a:solidFill>
            <a:srgbClr val="FF6202"/>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9" name="Plassholder for tekst 6">
            <a:extLst>
              <a:ext uri="{FF2B5EF4-FFF2-40B4-BE49-F238E27FC236}">
                <a16:creationId xmlns:a16="http://schemas.microsoft.com/office/drawing/2014/main" id="{432A862F-E549-D9F6-AF07-40BAE1A34133}"/>
              </a:ext>
            </a:extLst>
          </p:cNvPr>
          <p:cNvSpPr>
            <a:spLocks noGrp="1"/>
          </p:cNvSpPr>
          <p:nvPr>
            <p:ph type="body" sz="quarter" idx="25" hasCustomPrompt="1"/>
          </p:nvPr>
        </p:nvSpPr>
        <p:spPr>
          <a:xfrm>
            <a:off x="8380369" y="2590106"/>
            <a:ext cx="3048198" cy="19050"/>
          </a:xfrm>
          <a:prstGeom prst="rect">
            <a:avLst/>
          </a:prstGeom>
          <a:solidFill>
            <a:schemeClr val="dk2"/>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Tree>
    <p:extLst>
      <p:ext uri="{BB962C8B-B14F-4D97-AF65-F5344CB8AC3E}">
        <p14:creationId xmlns:p14="http://schemas.microsoft.com/office/powerpoint/2010/main" val="101249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5B2ACF1-FF09-CADB-2BF2-4244776682BA}"/>
              </a:ext>
            </a:extLst>
          </p:cNvPr>
          <p:cNvSpPr>
            <a:spLocks noGrp="1"/>
          </p:cNvSpPr>
          <p:nvPr>
            <p:ph type="title"/>
          </p:nvPr>
        </p:nvSpPr>
        <p:spPr>
          <a:xfrm>
            <a:off x="571609" y="506268"/>
            <a:ext cx="9145738" cy="1077218"/>
          </a:xfrm>
          <a:prstGeom prst="rect">
            <a:avLst/>
          </a:prstGeom>
        </p:spPr>
        <p:txBody>
          <a:bodyPr vert="horz" wrap="square"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54AABBF2-CF9F-F018-E522-F2044C4F7946}"/>
              </a:ext>
            </a:extLst>
          </p:cNvPr>
          <p:cNvSpPr>
            <a:spLocks noGrp="1"/>
          </p:cNvSpPr>
          <p:nvPr>
            <p:ph type="body" idx="1"/>
          </p:nvPr>
        </p:nvSpPr>
        <p:spPr>
          <a:xfrm>
            <a:off x="571609" y="2034988"/>
            <a:ext cx="9145739" cy="377613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3FF67F4-FE10-ACFC-ADDA-335A7B6E4E0A}"/>
              </a:ext>
            </a:extLst>
          </p:cNvPr>
          <p:cNvSpPr>
            <a:spLocks noGrp="1"/>
          </p:cNvSpPr>
          <p:nvPr>
            <p:ph type="dt" sz="half" idx="2"/>
          </p:nvPr>
        </p:nvSpPr>
        <p:spPr>
          <a:xfrm>
            <a:off x="0" y="-105292"/>
            <a:ext cx="2743200" cy="15389"/>
          </a:xfrm>
          <a:prstGeom prst="rect">
            <a:avLst/>
          </a:prstGeom>
        </p:spPr>
        <p:txBody>
          <a:bodyPr vert="horz" lIns="0" tIns="0" rIns="0" bIns="0" rtlCol="0" anchor="ctr">
            <a:spAutoFit/>
          </a:bodyPr>
          <a:lstStyle>
            <a:lvl1pPr algn="l">
              <a:lnSpc>
                <a:spcPct val="100000"/>
              </a:lnSpc>
              <a:defRPr sz="100">
                <a:solidFill>
                  <a:schemeClr val="dk1"/>
                </a:solidFill>
                <a:latin typeface="+mn-lt"/>
              </a:defRPr>
            </a:lvl1pPr>
          </a:lstStyle>
          <a:p>
            <a:fld id="{677D2BBB-91DB-4037-B042-D0463FECDECE}" type="datetime1">
              <a:rPr lang="nb-NO" smtClean="0"/>
              <a:pPr/>
              <a:t>27.02.2025</a:t>
            </a:fld>
            <a:endParaRPr lang="nb-NO"/>
          </a:p>
        </p:txBody>
      </p:sp>
      <p:sp>
        <p:nvSpPr>
          <p:cNvPr id="5" name="Plassholder for bunntekst 4">
            <a:extLst>
              <a:ext uri="{FF2B5EF4-FFF2-40B4-BE49-F238E27FC236}">
                <a16:creationId xmlns:a16="http://schemas.microsoft.com/office/drawing/2014/main" id="{72896FC8-091B-2CD0-2C3C-E0FBA6C0667E}"/>
              </a:ext>
            </a:extLst>
          </p:cNvPr>
          <p:cNvSpPr>
            <a:spLocks noGrp="1"/>
          </p:cNvSpPr>
          <p:nvPr>
            <p:ph type="ftr" sz="quarter" idx="3"/>
          </p:nvPr>
        </p:nvSpPr>
        <p:spPr>
          <a:xfrm>
            <a:off x="3564026" y="6327500"/>
            <a:ext cx="5063949" cy="153889"/>
          </a:xfrm>
          <a:prstGeom prst="rect">
            <a:avLst/>
          </a:prstGeom>
        </p:spPr>
        <p:txBody>
          <a:bodyPr vert="horz" wrap="square" lIns="0" tIns="0" rIns="0" bIns="0" rtlCol="0" anchor="ctr">
            <a:spAutoFit/>
          </a:bodyPr>
          <a:lstStyle>
            <a:lvl1pPr algn="ctr">
              <a:lnSpc>
                <a:spcPts val="1200"/>
              </a:lnSpc>
              <a:defRPr sz="1000">
                <a:solidFill>
                  <a:schemeClr val="dk1"/>
                </a:solidFill>
                <a:latin typeface="+mn-lt"/>
              </a:defRPr>
            </a:lvl1pPr>
          </a:lstStyle>
          <a:p>
            <a:r>
              <a:rPr lang="nb-NO"/>
              <a:t>Navn på enhet / fakultet / institutt / presentasjon</a:t>
            </a:r>
            <a:endParaRPr lang="nb-NO" dirty="0"/>
          </a:p>
        </p:txBody>
      </p:sp>
      <p:sp>
        <p:nvSpPr>
          <p:cNvPr id="6" name="Plassholder for lysbildenummer 5">
            <a:extLst>
              <a:ext uri="{FF2B5EF4-FFF2-40B4-BE49-F238E27FC236}">
                <a16:creationId xmlns:a16="http://schemas.microsoft.com/office/drawing/2014/main" id="{8D6A1866-597C-67FF-F7CE-09CFFEF8C4B4}"/>
              </a:ext>
            </a:extLst>
          </p:cNvPr>
          <p:cNvSpPr>
            <a:spLocks noGrp="1"/>
          </p:cNvSpPr>
          <p:nvPr>
            <p:ph type="sldNum" sz="quarter" idx="4"/>
          </p:nvPr>
        </p:nvSpPr>
        <p:spPr>
          <a:xfrm>
            <a:off x="10396189" y="6327500"/>
            <a:ext cx="1223303" cy="153889"/>
          </a:xfrm>
          <a:prstGeom prst="rect">
            <a:avLst/>
          </a:prstGeom>
        </p:spPr>
        <p:txBody>
          <a:bodyPr vert="horz" wrap="square" lIns="0" tIns="0" rIns="0" bIns="0" rtlCol="0" anchor="ctr">
            <a:spAutoFit/>
          </a:bodyPr>
          <a:lstStyle>
            <a:lvl1pPr algn="r">
              <a:lnSpc>
                <a:spcPts val="1200"/>
              </a:lnSpc>
              <a:defRPr sz="1000">
                <a:solidFill>
                  <a:schemeClr val="dk1"/>
                </a:solidFill>
                <a:latin typeface="+mn-lt"/>
              </a:defRPr>
            </a:lvl1pPr>
          </a:lstStyle>
          <a:p>
            <a:fld id="{F9601797-DC0E-45BC-9A66-B1CCC5925A5F}" type="slidenum">
              <a:rPr lang="nb-NO" smtClean="0"/>
              <a:pPr/>
              <a:t>‹#›</a:t>
            </a:fld>
            <a:endParaRPr lang="nb-NO" dirty="0"/>
          </a:p>
        </p:txBody>
      </p:sp>
      <p:pic>
        <p:nvPicPr>
          <p:cNvPr id="13" name="Grafikk 12">
            <a:extLst>
              <a:ext uri="{FF2B5EF4-FFF2-40B4-BE49-F238E27FC236}">
                <a16:creationId xmlns:a16="http://schemas.microsoft.com/office/drawing/2014/main" id="{975E6E6E-57FD-EB89-1090-CD0439890873}"/>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71609" y="6131820"/>
            <a:ext cx="1359088" cy="313111"/>
          </a:xfrm>
          <a:prstGeom prst="rect">
            <a:avLst/>
          </a:prstGeom>
        </p:spPr>
      </p:pic>
      <p:sp>
        <p:nvSpPr>
          <p:cNvPr id="7" name="lastID" hidden="1">
            <a:extLst>
              <a:ext uri="{FF2B5EF4-FFF2-40B4-BE49-F238E27FC236}">
                <a16:creationId xmlns:a16="http://schemas.microsoft.com/office/drawing/2014/main" id="{10460A54-0FF6-F956-6950-FA866AE9EDFA}"/>
              </a:ext>
            </a:extLst>
          </p:cNvPr>
          <p:cNvSpPr/>
          <p:nvPr userDrawn="1"/>
        </p:nvSpPr>
        <p:spPr>
          <a:xfrm>
            <a:off x="670561" y="-731520"/>
            <a:ext cx="1260137" cy="290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latin typeface="+mn-lt"/>
              </a:rPr>
              <a:t>sisteside2</a:t>
            </a:r>
          </a:p>
        </p:txBody>
      </p:sp>
    </p:spTree>
    <p:extLst>
      <p:ext uri="{BB962C8B-B14F-4D97-AF65-F5344CB8AC3E}">
        <p14:creationId xmlns:p14="http://schemas.microsoft.com/office/powerpoint/2010/main" val="111501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lvl1pPr algn="l" defTabSz="914310" rtl="0" eaLnBrk="1" latinLnBrk="0" hangingPunct="1">
        <a:lnSpc>
          <a:spcPts val="4200"/>
        </a:lnSpc>
        <a:spcBef>
          <a:spcPct val="0"/>
        </a:spcBef>
        <a:buNone/>
        <a:defRPr sz="3600" kern="1200">
          <a:solidFill>
            <a:schemeClr val="tx1"/>
          </a:solidFill>
          <a:latin typeface="+mj-lt"/>
          <a:ea typeface="+mj-ea"/>
          <a:cs typeface="+mj-cs"/>
        </a:defRPr>
      </a:lvl1pPr>
    </p:titleStyle>
    <p:bodyStyle>
      <a:lvl1pPr marL="228578" indent="-228578" algn="l" defTabSz="914310" rtl="0" eaLnBrk="1" latinLnBrk="0" hangingPunct="1">
        <a:lnSpc>
          <a:spcPts val="2660"/>
        </a:lnSpc>
        <a:spcBef>
          <a:spcPts val="2000"/>
        </a:spcBef>
        <a:buFont typeface="Arial" panose="020B0604020202020204" pitchFamily="34" charset="0"/>
        <a:buChar char="•"/>
        <a:defRPr sz="2000" kern="1200">
          <a:solidFill>
            <a:schemeClr val="tx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8"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4" algn="l" defTabSz="91431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FB94454-80E8-2FCE-221F-5121C762F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A3CA517-1E08-278B-2207-568873534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E3A7A9E-207E-05EF-5DF7-227A50FDB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A4E642-B9CF-4931-865A-197CACB3BC69}" type="datetimeFigureOut">
              <a:rPr lang="nb-NO" smtClean="0"/>
              <a:t>27.02.2025</a:t>
            </a:fld>
            <a:endParaRPr lang="nb-NO"/>
          </a:p>
        </p:txBody>
      </p:sp>
      <p:sp>
        <p:nvSpPr>
          <p:cNvPr id="5" name="Plassholder for bunntekst 4">
            <a:extLst>
              <a:ext uri="{FF2B5EF4-FFF2-40B4-BE49-F238E27FC236}">
                <a16:creationId xmlns:a16="http://schemas.microsoft.com/office/drawing/2014/main" id="{93A60E94-8AFF-7EB3-80B2-0C784C6F1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118C2009-43AB-6592-2E1F-2D276EB3F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714EE4-780A-405D-921C-687F9BD0BA5F}" type="slidenum">
              <a:rPr lang="nb-NO" smtClean="0"/>
              <a:t>‹#›</a:t>
            </a:fld>
            <a:endParaRPr lang="nb-NO"/>
          </a:p>
        </p:txBody>
      </p:sp>
    </p:spTree>
    <p:extLst>
      <p:ext uri="{BB962C8B-B14F-4D97-AF65-F5344CB8AC3E}">
        <p14:creationId xmlns:p14="http://schemas.microsoft.com/office/powerpoint/2010/main" val="21815137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logg.usn.no/vurderingskompetanse/" TargetMode="External"/><Relationship Id="rId2" Type="http://schemas.openxmlformats.org/officeDocument/2006/relationships/hyperlink" Target="mailto:anna.steen-utheim@usn.n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6164F2D-2271-1F4A-C67D-DFFB2C1C40F4}"/>
              </a:ext>
            </a:extLst>
          </p:cNvPr>
          <p:cNvSpPr>
            <a:spLocks noGrp="1"/>
          </p:cNvSpPr>
          <p:nvPr>
            <p:ph type="pic" sz="quarter" idx="13"/>
          </p:nvPr>
        </p:nvSpPr>
        <p:spPr/>
        <p:txBody>
          <a:bodyPr/>
          <a:lstStyle/>
          <a:p>
            <a:endParaRPr lang="en-US" dirty="0"/>
          </a:p>
        </p:txBody>
      </p:sp>
      <p:sp>
        <p:nvSpPr>
          <p:cNvPr id="4" name="Plassholder for lysbildenummer 3">
            <a:extLst>
              <a:ext uri="{FF2B5EF4-FFF2-40B4-BE49-F238E27FC236}">
                <a16:creationId xmlns:a16="http://schemas.microsoft.com/office/drawing/2014/main" id="{D95409D6-2227-79FE-125C-A2048D6924ED}"/>
              </a:ext>
            </a:extLst>
          </p:cNvPr>
          <p:cNvSpPr>
            <a:spLocks noGrp="1"/>
          </p:cNvSpPr>
          <p:nvPr>
            <p:ph type="sldNum" sz="quarter" idx="12"/>
          </p:nvPr>
        </p:nvSpPr>
        <p:spPr>
          <a:xfrm>
            <a:off x="0" y="-105292"/>
            <a:ext cx="2743200" cy="15389"/>
          </a:xfrm>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F9601797-DC0E-45BC-9A66-B1CCC5925A5F}" type="slidenum">
              <a:rPr kumimoji="0" lang="nb-NO" sz="1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a:t>
            </a:fld>
            <a:endParaRPr kumimoji="0" lang="nb-NO" sz="100" b="0" i="0" u="none" strike="noStrike" kern="1200" cap="none" spc="0" normalizeH="0" baseline="0" noProof="0">
              <a:ln>
                <a:noFill/>
              </a:ln>
              <a:solidFill>
                <a:srgbClr val="000000"/>
              </a:solidFill>
              <a:effectLst/>
              <a:uLnTx/>
              <a:uFillTx/>
              <a:latin typeface="Arial"/>
              <a:ea typeface="+mn-ea"/>
              <a:cs typeface="+mn-cs"/>
            </a:endParaRPr>
          </a:p>
        </p:txBody>
      </p:sp>
      <p:sp>
        <p:nvSpPr>
          <p:cNvPr id="2" name="Tittel 1">
            <a:extLst>
              <a:ext uri="{FF2B5EF4-FFF2-40B4-BE49-F238E27FC236}">
                <a16:creationId xmlns:a16="http://schemas.microsoft.com/office/drawing/2014/main" id="{0D0B10D8-DB0E-2A41-242B-EBFFC9D8348F}"/>
              </a:ext>
            </a:extLst>
          </p:cNvPr>
          <p:cNvSpPr>
            <a:spLocks noGrp="1"/>
          </p:cNvSpPr>
          <p:nvPr>
            <p:ph type="ctrTitle"/>
          </p:nvPr>
        </p:nvSpPr>
        <p:spPr>
          <a:xfrm>
            <a:off x="1817304" y="1321316"/>
            <a:ext cx="9144000" cy="2387600"/>
          </a:xfrm>
        </p:spPr>
        <p:style>
          <a:lnRef idx="2">
            <a:schemeClr val="accent1"/>
          </a:lnRef>
          <a:fillRef idx="1">
            <a:schemeClr val="lt1"/>
          </a:fillRef>
          <a:effectRef idx="0">
            <a:schemeClr val="accent1"/>
          </a:effectRef>
          <a:fontRef idx="minor">
            <a:schemeClr val="dk1"/>
          </a:fontRef>
        </p:style>
        <p:txBody>
          <a:bodyPr>
            <a:normAutofit/>
          </a:bodyPr>
          <a:lstStyle/>
          <a:p>
            <a:pPr algn="ctr"/>
            <a:br>
              <a:rPr lang="nb-NO" sz="4400" dirty="0">
                <a:latin typeface="Aptos" panose="020B0004020202020204" pitchFamily="34" charset="0"/>
              </a:rPr>
            </a:br>
            <a:r>
              <a:rPr lang="nb-NO" sz="4400" dirty="0">
                <a:latin typeface="Aptos" panose="020B0004020202020204" pitchFamily="34" charset="0"/>
              </a:rPr>
              <a:t>Vurderingskompetanse i en skiftende hverdag – </a:t>
            </a:r>
            <a:r>
              <a:rPr lang="nb-NO" sz="4400" dirty="0" err="1">
                <a:latin typeface="Aptos" panose="020B0004020202020204" pitchFamily="34" charset="0"/>
              </a:rPr>
              <a:t>VuKomp</a:t>
            </a:r>
            <a:br>
              <a:rPr lang="nb-NO" sz="4400" dirty="0">
                <a:latin typeface="Aptos" panose="020B0004020202020204" pitchFamily="34" charset="0"/>
              </a:rPr>
            </a:br>
            <a:r>
              <a:rPr lang="nb-NO" sz="3200" i="1" dirty="0">
                <a:latin typeface="Aptos" panose="020B0004020202020204" pitchFamily="34" charset="0"/>
              </a:rPr>
              <a:t>Foreløpige resultater </a:t>
            </a:r>
            <a:endParaRPr lang="nb-NO" sz="4400" i="1" dirty="0">
              <a:latin typeface="Aptos" panose="020B0004020202020204" pitchFamily="34" charset="0"/>
            </a:endParaRPr>
          </a:p>
        </p:txBody>
      </p:sp>
      <p:sp>
        <p:nvSpPr>
          <p:cNvPr id="3" name="Undertittel 2">
            <a:extLst>
              <a:ext uri="{FF2B5EF4-FFF2-40B4-BE49-F238E27FC236}">
                <a16:creationId xmlns:a16="http://schemas.microsoft.com/office/drawing/2014/main" id="{D4C6471A-0522-1C0B-4886-13B6CA7DDAE1}"/>
              </a:ext>
            </a:extLst>
          </p:cNvPr>
          <p:cNvSpPr>
            <a:spLocks noGrp="1"/>
          </p:cNvSpPr>
          <p:nvPr>
            <p:ph type="subTitle" idx="1"/>
          </p:nvPr>
        </p:nvSpPr>
        <p:spPr>
          <a:xfrm>
            <a:off x="1524000" y="3602038"/>
            <a:ext cx="9144000" cy="1655762"/>
          </a:xfrm>
        </p:spPr>
        <p:txBody>
          <a:bodyPr>
            <a:normAutofit/>
          </a:bodyPr>
          <a:lstStyle/>
          <a:p>
            <a:pPr marL="0" indent="0" algn="ctr">
              <a:buNone/>
            </a:pPr>
            <a:r>
              <a:rPr lang="nb-NO" dirty="0">
                <a:latin typeface="Aptos" panose="020B0004020202020204" pitchFamily="34" charset="0"/>
              </a:rPr>
              <a:t>Anna Steen-Utheim, Universitetet i Sør-Øst Norge</a:t>
            </a:r>
          </a:p>
          <a:p>
            <a:pPr marL="0" indent="0" algn="ctr">
              <a:buNone/>
            </a:pPr>
            <a:r>
              <a:rPr lang="nb-NO" dirty="0">
                <a:latin typeface="Aptos" panose="020B0004020202020204" pitchFamily="34" charset="0"/>
              </a:rPr>
              <a:t>Aleksandra Sæheim, VID Vitenskapelige høgskole</a:t>
            </a:r>
          </a:p>
          <a:p>
            <a:pPr marL="0" indent="0" algn="ctr">
              <a:buNone/>
            </a:pPr>
            <a:r>
              <a:rPr lang="nb-NO" dirty="0">
                <a:latin typeface="Aptos" panose="020B0004020202020204" pitchFamily="34" charset="0"/>
              </a:rPr>
              <a:t>Hanne Maria Bingen, Lovisenberg Diakonale høgskole</a:t>
            </a:r>
          </a:p>
        </p:txBody>
      </p:sp>
    </p:spTree>
    <p:extLst>
      <p:ext uri="{BB962C8B-B14F-4D97-AF65-F5344CB8AC3E}">
        <p14:creationId xmlns:p14="http://schemas.microsoft.com/office/powerpoint/2010/main" val="6022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5D0028-1E11-F63D-685B-1AA790EF0E23}"/>
              </a:ext>
            </a:extLst>
          </p:cNvPr>
          <p:cNvSpPr>
            <a:spLocks noGrp="1"/>
          </p:cNvSpPr>
          <p:nvPr>
            <p:ph type="title"/>
          </p:nvPr>
        </p:nvSpPr>
        <p:spPr>
          <a:xfrm>
            <a:off x="571610" y="170370"/>
            <a:ext cx="9956690" cy="1077218"/>
          </a:xfrm>
        </p:spPr>
        <p:style>
          <a:lnRef idx="2">
            <a:schemeClr val="accent1"/>
          </a:lnRef>
          <a:fillRef idx="1">
            <a:schemeClr val="lt1"/>
          </a:fillRef>
          <a:effectRef idx="0">
            <a:schemeClr val="accent1"/>
          </a:effectRef>
          <a:fontRef idx="minor">
            <a:schemeClr val="dk1"/>
          </a:fontRef>
        </p:style>
        <p:txBody>
          <a:bodyPr/>
          <a:lstStyle/>
          <a:p>
            <a:r>
              <a:rPr lang="nb-NO" sz="3200" dirty="0">
                <a:solidFill>
                  <a:srgbClr val="000000"/>
                </a:solidFill>
              </a:rPr>
              <a:t>R</a:t>
            </a:r>
            <a:r>
              <a:rPr lang="nb-NO" sz="3200" b="1" i="0" dirty="0">
                <a:solidFill>
                  <a:srgbClr val="000000"/>
                </a:solidFill>
                <a:effectLst/>
              </a:rPr>
              <a:t>efleksjoner om egen praksis og videreutvikling </a:t>
            </a:r>
            <a:r>
              <a:rPr lang="nb-NO" sz="3200" b="0" i="0" dirty="0">
                <a:solidFill>
                  <a:srgbClr val="000000"/>
                </a:solidFill>
                <a:effectLst/>
              </a:rPr>
              <a:t> </a:t>
            </a:r>
            <a:endParaRPr lang="nb-NO" sz="5400" dirty="0"/>
          </a:p>
        </p:txBody>
      </p:sp>
      <p:sp>
        <p:nvSpPr>
          <p:cNvPr id="3" name="Plassholder for innhold 2">
            <a:extLst>
              <a:ext uri="{FF2B5EF4-FFF2-40B4-BE49-F238E27FC236}">
                <a16:creationId xmlns:a16="http://schemas.microsoft.com/office/drawing/2014/main" id="{3B932E91-5E6A-0DEC-7549-FC8489C399E4}"/>
              </a:ext>
            </a:extLst>
          </p:cNvPr>
          <p:cNvSpPr>
            <a:spLocks noGrp="1"/>
          </p:cNvSpPr>
          <p:nvPr>
            <p:ph idx="1"/>
          </p:nvPr>
        </p:nvSpPr>
        <p:spPr>
          <a:xfrm>
            <a:off x="571610" y="1442565"/>
            <a:ext cx="11047882" cy="5079912"/>
          </a:xfrm>
        </p:spPr>
        <p:txBody>
          <a:bodyPr/>
          <a:lstStyle/>
          <a:p>
            <a:pPr algn="l" rtl="0" fontAlgn="base">
              <a:lnSpc>
                <a:spcPts val="1538"/>
              </a:lnSpc>
              <a:spcAft>
                <a:spcPts val="800"/>
              </a:spcAft>
            </a:pPr>
            <a:r>
              <a:rPr lang="nb-NO" b="1" i="0" dirty="0">
                <a:solidFill>
                  <a:srgbClr val="222222"/>
                </a:solidFill>
                <a:effectLst/>
              </a:rPr>
              <a:t>Jeg har k</a:t>
            </a:r>
            <a:r>
              <a:rPr lang="nb-NO" b="1" i="0" dirty="0">
                <a:solidFill>
                  <a:srgbClr val="000000"/>
                </a:solidFill>
                <a:effectLst/>
              </a:rPr>
              <a:t>ompetanse i å vurdere studentarbeider i mitt fag </a:t>
            </a:r>
          </a:p>
          <a:p>
            <a:pPr lvl="1" fontAlgn="base">
              <a:lnSpc>
                <a:spcPts val="1538"/>
              </a:lnSpc>
            </a:pPr>
            <a:r>
              <a:rPr lang="nb-NO" b="0" i="0" dirty="0">
                <a:solidFill>
                  <a:srgbClr val="000000"/>
                </a:solidFill>
                <a:effectLst/>
              </a:rPr>
              <a:t>276 er enig i dette (kun 40 av disse er delvis enig), 97,8%</a:t>
            </a:r>
          </a:p>
          <a:p>
            <a:pPr algn="l" rtl="0" fontAlgn="base">
              <a:lnSpc>
                <a:spcPts val="1538"/>
              </a:lnSpc>
              <a:spcAft>
                <a:spcPts val="800"/>
              </a:spcAft>
            </a:pPr>
            <a:r>
              <a:rPr lang="nb-NO" b="1" i="0" dirty="0">
                <a:solidFill>
                  <a:srgbClr val="222222"/>
                </a:solidFill>
                <a:effectLst/>
              </a:rPr>
              <a:t>Jeg ser et behov for å endre hvordan jeg jobber med eksamen og underveisvurdering </a:t>
            </a:r>
            <a:endParaRPr lang="nb-NO" b="1" i="0" dirty="0">
              <a:solidFill>
                <a:srgbClr val="000000"/>
              </a:solidFill>
              <a:effectLst/>
            </a:endParaRPr>
          </a:p>
          <a:p>
            <a:pPr lvl="1" fontAlgn="base">
              <a:lnSpc>
                <a:spcPts val="1538"/>
              </a:lnSpc>
            </a:pPr>
            <a:r>
              <a:rPr lang="nb-NO" b="0" i="0" dirty="0">
                <a:solidFill>
                  <a:srgbClr val="222222"/>
                </a:solidFill>
                <a:effectLst/>
              </a:rPr>
              <a:t>Stor spredning: 43 er enig, 112 er delvis enig (hhv 15% og 40%)</a:t>
            </a:r>
            <a:endParaRPr lang="nb-NO" b="0" i="0" dirty="0">
              <a:solidFill>
                <a:srgbClr val="000000"/>
              </a:solidFill>
              <a:effectLst/>
            </a:endParaRPr>
          </a:p>
          <a:p>
            <a:pPr algn="l" rtl="0" fontAlgn="base">
              <a:lnSpc>
                <a:spcPts val="1538"/>
              </a:lnSpc>
              <a:spcAft>
                <a:spcPts val="800"/>
              </a:spcAft>
            </a:pPr>
            <a:r>
              <a:rPr lang="nb-NO" b="1" i="0" dirty="0">
                <a:solidFill>
                  <a:srgbClr val="000000"/>
                </a:solidFill>
                <a:effectLst/>
              </a:rPr>
              <a:t>Jeg mener det er behov for å endre eksisterende eksamensformer i mitt fag </a:t>
            </a:r>
          </a:p>
          <a:p>
            <a:pPr lvl="1" fontAlgn="base">
              <a:lnSpc>
                <a:spcPts val="1538"/>
              </a:lnSpc>
            </a:pPr>
            <a:r>
              <a:rPr lang="nb-NO" b="0" i="0" dirty="0">
                <a:solidFill>
                  <a:srgbClr val="000000"/>
                </a:solidFill>
                <a:effectLst/>
              </a:rPr>
              <a:t>Jevn spredning: 74 er enig, 81 er delvis enig (hhv 26% og 28%) </a:t>
            </a:r>
          </a:p>
          <a:p>
            <a:pPr algn="l" rtl="0" fontAlgn="base">
              <a:lnSpc>
                <a:spcPts val="1538"/>
              </a:lnSpc>
              <a:spcAft>
                <a:spcPts val="800"/>
              </a:spcAft>
            </a:pPr>
            <a:r>
              <a:rPr lang="nb-NO" b="1" i="0" dirty="0">
                <a:solidFill>
                  <a:srgbClr val="000000"/>
                </a:solidFill>
                <a:effectLst/>
              </a:rPr>
              <a:t>Jeg har kompetanse til å endre eksamensformer i mitt fag </a:t>
            </a:r>
          </a:p>
          <a:p>
            <a:pPr lvl="1" fontAlgn="base">
              <a:lnSpc>
                <a:spcPts val="1538"/>
              </a:lnSpc>
            </a:pPr>
            <a:r>
              <a:rPr lang="nb-NO" b="0" i="0" dirty="0">
                <a:solidFill>
                  <a:srgbClr val="000000"/>
                </a:solidFill>
                <a:effectLst/>
              </a:rPr>
              <a:t>156 er enig, 87 er delvis enig (hhv 55% og 30&amp;) </a:t>
            </a:r>
          </a:p>
          <a:p>
            <a:pPr algn="l" rtl="0" fontAlgn="base">
              <a:lnSpc>
                <a:spcPts val="1538"/>
              </a:lnSpc>
              <a:spcAft>
                <a:spcPts val="800"/>
              </a:spcAft>
            </a:pPr>
            <a:r>
              <a:rPr lang="nb-NO" b="1" i="0" dirty="0">
                <a:solidFill>
                  <a:srgbClr val="222222"/>
                </a:solidFill>
                <a:effectLst/>
              </a:rPr>
              <a:t>Jeg har mulighet til å endre vurderingsformer innenfor de rammebetingelsene jeg har på min institusjon </a:t>
            </a:r>
            <a:endParaRPr lang="nb-NO" b="1" i="0" dirty="0">
              <a:solidFill>
                <a:srgbClr val="000000"/>
              </a:solidFill>
              <a:effectLst/>
            </a:endParaRPr>
          </a:p>
          <a:p>
            <a:pPr lvl="1" fontAlgn="base">
              <a:lnSpc>
                <a:spcPts val="1538"/>
              </a:lnSpc>
            </a:pPr>
            <a:r>
              <a:rPr lang="nb-NO" dirty="0">
                <a:solidFill>
                  <a:srgbClr val="222222"/>
                </a:solidFill>
              </a:rPr>
              <a:t>Stor </a:t>
            </a:r>
            <a:r>
              <a:rPr lang="nb-NO" b="0" i="0" dirty="0">
                <a:solidFill>
                  <a:srgbClr val="222222"/>
                </a:solidFill>
                <a:effectLst/>
              </a:rPr>
              <a:t>spredning</a:t>
            </a:r>
            <a:r>
              <a:rPr lang="nb-NO" b="0" i="0" dirty="0">
                <a:solidFill>
                  <a:srgbClr val="000000"/>
                </a:solidFill>
                <a:effectLst/>
              </a:rPr>
              <a:t>:</a:t>
            </a:r>
            <a:r>
              <a:rPr lang="nb-NO" dirty="0">
                <a:solidFill>
                  <a:srgbClr val="000000"/>
                </a:solidFill>
              </a:rPr>
              <a:t> </a:t>
            </a:r>
            <a:r>
              <a:rPr lang="nb-NO" b="0" i="0" dirty="0">
                <a:solidFill>
                  <a:srgbClr val="222222"/>
                </a:solidFill>
                <a:effectLst/>
              </a:rPr>
              <a:t>100 er enig, 69 er delvis enig (hhv 35% og 24%) </a:t>
            </a:r>
            <a:endParaRPr lang="nb-NO" b="0" i="0" dirty="0">
              <a:solidFill>
                <a:srgbClr val="000000"/>
              </a:solidFill>
              <a:effectLst/>
            </a:endParaRPr>
          </a:p>
          <a:p>
            <a:pPr algn="l" rtl="0" fontAlgn="base">
              <a:lnSpc>
                <a:spcPts val="1538"/>
              </a:lnSpc>
              <a:spcAft>
                <a:spcPts val="800"/>
              </a:spcAft>
            </a:pPr>
            <a:r>
              <a:rPr lang="nb-NO" b="1" i="0" dirty="0">
                <a:solidFill>
                  <a:srgbClr val="222222"/>
                </a:solidFill>
                <a:effectLst/>
              </a:rPr>
              <a:t>Jeg har kompetanse til å ta i bruk ny teknologi til vurderingsarbeid </a:t>
            </a:r>
            <a:endParaRPr lang="nb-NO" b="1" i="0" dirty="0">
              <a:solidFill>
                <a:srgbClr val="000000"/>
              </a:solidFill>
              <a:effectLst/>
            </a:endParaRPr>
          </a:p>
          <a:p>
            <a:pPr lvl="1" fontAlgn="base">
              <a:lnSpc>
                <a:spcPts val="1538"/>
              </a:lnSpc>
            </a:pPr>
            <a:r>
              <a:rPr lang="nb-NO" b="0" i="0" dirty="0">
                <a:solidFill>
                  <a:srgbClr val="222222"/>
                </a:solidFill>
                <a:effectLst/>
              </a:rPr>
              <a:t>Spredning med 66 er enig, 112 er delvis enig (hhv 23% og 39,5%)</a:t>
            </a:r>
            <a:endParaRPr lang="nb-NO" b="0" i="0" dirty="0">
              <a:solidFill>
                <a:srgbClr val="000000"/>
              </a:solidFill>
              <a:effectLst/>
            </a:endParaRPr>
          </a:p>
          <a:p>
            <a:pPr marL="0" indent="0">
              <a:buNone/>
            </a:pPr>
            <a:endParaRPr lang="nb-NO" dirty="0"/>
          </a:p>
        </p:txBody>
      </p:sp>
      <p:sp>
        <p:nvSpPr>
          <p:cNvPr id="4" name="Plassholder for lysbildenummer 3">
            <a:extLst>
              <a:ext uri="{FF2B5EF4-FFF2-40B4-BE49-F238E27FC236}">
                <a16:creationId xmlns:a16="http://schemas.microsoft.com/office/drawing/2014/main" id="{6A5AC2A4-9588-DB82-E653-A2B90E883325}"/>
              </a:ext>
            </a:extLst>
          </p:cNvPr>
          <p:cNvSpPr>
            <a:spLocks noGrp="1"/>
          </p:cNvSpPr>
          <p:nvPr>
            <p:ph type="sldNum" sz="quarter" idx="12"/>
          </p:nvPr>
        </p:nvSpPr>
        <p:spPr/>
        <p:txBody>
          <a:bodyPr/>
          <a:lstStyle/>
          <a:p>
            <a:fld id="{F9601797-DC0E-45BC-9A66-B1CCC5925A5F}" type="slidenum">
              <a:rPr lang="nb-NO" smtClean="0"/>
              <a:pPr/>
              <a:t>10</a:t>
            </a:fld>
            <a:endParaRPr lang="nb-NO"/>
          </a:p>
        </p:txBody>
      </p:sp>
    </p:spTree>
    <p:extLst>
      <p:ext uri="{BB962C8B-B14F-4D97-AF65-F5344CB8AC3E}">
        <p14:creationId xmlns:p14="http://schemas.microsoft.com/office/powerpoint/2010/main" val="249261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991D051-4091-E8D6-54F1-A1D07CDDB06D}"/>
              </a:ext>
            </a:extLst>
          </p:cNvPr>
          <p:cNvSpPr>
            <a:spLocks noGrp="1"/>
          </p:cNvSpPr>
          <p:nvPr>
            <p:ph idx="1"/>
          </p:nvPr>
        </p:nvSpPr>
        <p:spPr/>
        <p:txBody>
          <a:bodyPr/>
          <a:lstStyle/>
          <a:p>
            <a:r>
              <a:rPr lang="nb-NO" dirty="0"/>
              <a:t>Forskningsdesign: </a:t>
            </a:r>
            <a:r>
              <a:rPr lang="nb-NO" dirty="0" err="1"/>
              <a:t>semi</a:t>
            </a:r>
            <a:r>
              <a:rPr lang="nb-NO" dirty="0"/>
              <a:t>-strukturelle dybdeintervjuer</a:t>
            </a:r>
          </a:p>
          <a:p>
            <a:r>
              <a:rPr lang="nb-NO" dirty="0"/>
              <a:t>Datainnsamling: rekruttert via studie A</a:t>
            </a:r>
          </a:p>
          <a:p>
            <a:r>
              <a:rPr lang="nb-NO" dirty="0"/>
              <a:t>Gjennomføring av intervjuer: jan – mars 2025</a:t>
            </a:r>
          </a:p>
          <a:p>
            <a:r>
              <a:rPr lang="nb-NO" dirty="0"/>
              <a:t>Analytisk metode: refleksiv tematisk analyse (Braun and Clarke 2019)</a:t>
            </a:r>
          </a:p>
          <a:p>
            <a:endParaRPr lang="nb-NO" dirty="0"/>
          </a:p>
        </p:txBody>
      </p:sp>
      <p:sp>
        <p:nvSpPr>
          <p:cNvPr id="4" name="Plassholder for lysbildenummer 3">
            <a:extLst>
              <a:ext uri="{FF2B5EF4-FFF2-40B4-BE49-F238E27FC236}">
                <a16:creationId xmlns:a16="http://schemas.microsoft.com/office/drawing/2014/main" id="{D9D2A7BB-FD76-EDED-F6D1-6B00B981EDAC}"/>
              </a:ext>
            </a:extLst>
          </p:cNvPr>
          <p:cNvSpPr>
            <a:spLocks noGrp="1"/>
          </p:cNvSpPr>
          <p:nvPr>
            <p:ph type="sldNum" sz="quarter" idx="12"/>
          </p:nvPr>
        </p:nvSpPr>
        <p:spPr/>
        <p:txBody>
          <a:bodyPr/>
          <a:lstStyle/>
          <a:p>
            <a:fld id="{F9601797-DC0E-45BC-9A66-B1CCC5925A5F}" type="slidenum">
              <a:rPr lang="nb-NO" smtClean="0"/>
              <a:pPr/>
              <a:t>11</a:t>
            </a:fld>
            <a:endParaRPr lang="nb-NO"/>
          </a:p>
        </p:txBody>
      </p:sp>
      <p:sp>
        <p:nvSpPr>
          <p:cNvPr id="5" name="Tittel 1">
            <a:extLst>
              <a:ext uri="{FF2B5EF4-FFF2-40B4-BE49-F238E27FC236}">
                <a16:creationId xmlns:a16="http://schemas.microsoft.com/office/drawing/2014/main" id="{3F708910-1410-0F39-29FC-E837ED00BC9C}"/>
              </a:ext>
            </a:extLst>
          </p:cNvPr>
          <p:cNvSpPr>
            <a:spLocks noGrp="1"/>
          </p:cNvSpPr>
          <p:nvPr>
            <p:ph type="title"/>
          </p:nvPr>
        </p:nvSpPr>
        <p:spPr>
          <a:xfrm>
            <a:off x="571500" y="506413"/>
            <a:ext cx="10769600" cy="1076325"/>
          </a:xfrm>
        </p:spPr>
        <p:style>
          <a:lnRef idx="2">
            <a:schemeClr val="accent1"/>
          </a:lnRef>
          <a:fillRef idx="1">
            <a:schemeClr val="lt1"/>
          </a:fillRef>
          <a:effectRef idx="0">
            <a:schemeClr val="accent1"/>
          </a:effectRef>
          <a:fontRef idx="minor">
            <a:schemeClr val="dk1"/>
          </a:fontRef>
        </p:style>
        <p:txBody>
          <a:bodyPr/>
          <a:lstStyle/>
          <a:p>
            <a:r>
              <a:rPr lang="nb-NO" dirty="0"/>
              <a:t>Studie B. Kvalitative dybdeintervjuer </a:t>
            </a:r>
            <a:r>
              <a:rPr lang="nb-NO" sz="3200" b="0" dirty="0"/>
              <a:t>(i prosess)</a:t>
            </a:r>
            <a:endParaRPr lang="nb-NO" b="0" dirty="0"/>
          </a:p>
        </p:txBody>
      </p:sp>
    </p:spTree>
    <p:extLst>
      <p:ext uri="{BB962C8B-B14F-4D97-AF65-F5344CB8AC3E}">
        <p14:creationId xmlns:p14="http://schemas.microsoft.com/office/powerpoint/2010/main" val="374155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0E4952-134F-6FDF-D44B-07A4F6B67EEC}"/>
              </a:ext>
            </a:extLst>
          </p:cNvPr>
          <p:cNvSpPr>
            <a:spLocks noGrp="1"/>
          </p:cNvSpPr>
          <p:nvPr>
            <p:ph type="title"/>
          </p:nvPr>
        </p:nvSpPr>
        <p:spPr>
          <a:xfrm>
            <a:off x="571608" y="506268"/>
            <a:ext cx="10913256" cy="1077218"/>
          </a:xfrm>
        </p:spPr>
        <p:style>
          <a:lnRef idx="2">
            <a:schemeClr val="accent1"/>
          </a:lnRef>
          <a:fillRef idx="1">
            <a:schemeClr val="lt1"/>
          </a:fillRef>
          <a:effectRef idx="0">
            <a:schemeClr val="accent1"/>
          </a:effectRef>
          <a:fontRef idx="minor">
            <a:schemeClr val="dk1"/>
          </a:fontRef>
        </p:style>
        <p:txBody>
          <a:bodyPr/>
          <a:lstStyle/>
          <a:p>
            <a:r>
              <a:rPr lang="en-US" dirty="0" err="1"/>
              <a:t>Hvordan</a:t>
            </a:r>
            <a:r>
              <a:rPr lang="en-US" dirty="0"/>
              <a:t> </a:t>
            </a:r>
            <a:r>
              <a:rPr lang="en-US" dirty="0" err="1"/>
              <a:t>undervisere</a:t>
            </a:r>
            <a:r>
              <a:rPr lang="en-US" dirty="0"/>
              <a:t> ser </a:t>
            </a:r>
            <a:r>
              <a:rPr lang="en-US" dirty="0" err="1"/>
              <a:t>på</a:t>
            </a:r>
            <a:r>
              <a:rPr lang="en-US" dirty="0"/>
              <a:t> </a:t>
            </a:r>
            <a:r>
              <a:rPr lang="en-US" dirty="0" err="1"/>
              <a:t>egen</a:t>
            </a:r>
            <a:r>
              <a:rPr lang="en-US" dirty="0"/>
              <a:t> </a:t>
            </a:r>
            <a:r>
              <a:rPr lang="en-US" dirty="0" err="1"/>
              <a:t>vurderingskompetanse</a:t>
            </a:r>
            <a:endParaRPr lang="en-US" dirty="0"/>
          </a:p>
        </p:txBody>
      </p:sp>
      <p:sp>
        <p:nvSpPr>
          <p:cNvPr id="7" name="Content Placeholder 6">
            <a:extLst>
              <a:ext uri="{FF2B5EF4-FFF2-40B4-BE49-F238E27FC236}">
                <a16:creationId xmlns:a16="http://schemas.microsoft.com/office/drawing/2014/main" id="{BDCD8B44-1353-C9E6-F934-418A1D411631}"/>
              </a:ext>
            </a:extLst>
          </p:cNvPr>
          <p:cNvSpPr>
            <a:spLocks noGrp="1"/>
          </p:cNvSpPr>
          <p:nvPr>
            <p:ph idx="1"/>
          </p:nvPr>
        </p:nvSpPr>
        <p:spPr>
          <a:xfrm>
            <a:off x="571609" y="1664598"/>
            <a:ext cx="11480183" cy="3776138"/>
          </a:xfrm>
        </p:spPr>
        <p:txBody>
          <a:bodyPr/>
          <a:lstStyle/>
          <a:p>
            <a:r>
              <a:rPr lang="nb-NO" sz="2400" dirty="0"/>
              <a:t>Vurderingskompetanse som integrert del av sin undervisningspraksis</a:t>
            </a:r>
          </a:p>
          <a:p>
            <a:r>
              <a:rPr lang="nb-NO" sz="2400" dirty="0"/>
              <a:t>Vurderingskompetanse som erfaringsbasert og noe som utvikler seg over tid - ‘det ‘blikket’ man får med erfaring </a:t>
            </a:r>
          </a:p>
          <a:p>
            <a:r>
              <a:rPr lang="nb-NO" sz="2400" dirty="0"/>
              <a:t>Vurderingskompetanse er implisitt og utøves i dialog med andre</a:t>
            </a:r>
            <a:endParaRPr lang="nb-NO" sz="2000" dirty="0"/>
          </a:p>
          <a:p>
            <a:pPr marL="0" indent="0">
              <a:buNone/>
            </a:pPr>
            <a:r>
              <a:rPr lang="nb-NO" sz="2000" dirty="0"/>
              <a:t>Therese: (helse og sosialfag)</a:t>
            </a:r>
          </a:p>
          <a:p>
            <a:pPr marL="0" indent="0" algn="ctr">
              <a:buNone/>
            </a:pPr>
            <a:r>
              <a:rPr lang="nb-NO" sz="2000" dirty="0"/>
              <a:t>‘</a:t>
            </a:r>
            <a:r>
              <a:rPr lang="nb-NO" sz="2000" i="1" dirty="0"/>
              <a:t>Men tilbake til vurderingskompetanse. Det er noe jeg gjør, men ikke har ...Begrepet er under huden sånn at man ... Jeg gjør det hele tiden. Vi snakker om studentene, utviklingen deres, utfordringene deres. Og hvordan vi kan tilrettelegge for bedre læring der det ikke glir så lett’</a:t>
            </a:r>
          </a:p>
          <a:p>
            <a:endParaRPr lang="en-US" dirty="0"/>
          </a:p>
        </p:txBody>
      </p:sp>
      <p:sp>
        <p:nvSpPr>
          <p:cNvPr id="5" name="Plassholder for lysbildenummer 4">
            <a:extLst>
              <a:ext uri="{FF2B5EF4-FFF2-40B4-BE49-F238E27FC236}">
                <a16:creationId xmlns:a16="http://schemas.microsoft.com/office/drawing/2014/main" id="{9B7D793B-16A0-16EE-BE68-5D89EDAE9636}"/>
              </a:ext>
            </a:extLst>
          </p:cNvPr>
          <p:cNvSpPr>
            <a:spLocks noGrp="1"/>
          </p:cNvSpPr>
          <p:nvPr>
            <p:ph type="sldNum" sz="quarter" idx="12"/>
          </p:nvPr>
        </p:nvSpPr>
        <p:spPr>
          <a:xfrm>
            <a:off x="10396189" y="6327500"/>
            <a:ext cx="1223303" cy="153889"/>
          </a:xfrm>
        </p:spPr>
        <p:txBody>
          <a:bodyPr/>
          <a:lstStyle/>
          <a:p>
            <a:pPr marL="0" marR="0" lvl="0" indent="0" algn="r" defTabSz="914355" rtl="0" eaLnBrk="1" fontAlgn="auto" latinLnBrk="0" hangingPunct="1">
              <a:lnSpc>
                <a:spcPts val="1200"/>
              </a:lnSpc>
              <a:spcBef>
                <a:spcPts val="0"/>
              </a:spcBef>
              <a:spcAft>
                <a:spcPts val="0"/>
              </a:spcAft>
              <a:buClrTx/>
              <a:buSzTx/>
              <a:buFontTx/>
              <a:buNone/>
              <a:tabLst/>
              <a:defRPr/>
            </a:pPr>
            <a:fld id="{F9601797-DC0E-45BC-9A66-B1CCC5925A5F}" type="slidenum">
              <a:rPr kumimoji="0" lang="nb-NO"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5" rtl="0" eaLnBrk="1" fontAlgn="auto" latinLnBrk="0" hangingPunct="1">
                <a:lnSpc>
                  <a:spcPts val="1200"/>
                </a:lnSpc>
                <a:spcBef>
                  <a:spcPts val="0"/>
                </a:spcBef>
                <a:spcAft>
                  <a:spcPts val="0"/>
                </a:spcAft>
                <a:buClrTx/>
                <a:buSzTx/>
                <a:buFontTx/>
                <a:buNone/>
                <a:tabLst/>
                <a:defRPr/>
              </a:pPr>
              <a:t>12</a:t>
            </a:fld>
            <a:endParaRPr kumimoji="0" lang="nb-NO"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5057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B421A-66EB-CDAB-6F90-D6C34D5CF620}"/>
              </a:ext>
            </a:extLst>
          </p:cNvPr>
          <p:cNvSpPr>
            <a:spLocks noGrp="1"/>
          </p:cNvSpPr>
          <p:nvPr>
            <p:ph type="title"/>
          </p:nvPr>
        </p:nvSpPr>
        <p:spPr>
          <a:xfrm>
            <a:off x="1041509" y="363226"/>
            <a:ext cx="9145738" cy="1077218"/>
          </a:xfrm>
        </p:spPr>
        <p:style>
          <a:lnRef idx="2">
            <a:schemeClr val="accent1"/>
          </a:lnRef>
          <a:fillRef idx="1">
            <a:schemeClr val="lt1"/>
          </a:fillRef>
          <a:effectRef idx="0">
            <a:schemeClr val="accent1"/>
          </a:effectRef>
          <a:fontRef idx="minor">
            <a:schemeClr val="dk1"/>
          </a:fontRef>
        </p:style>
        <p:txBody>
          <a:bodyPr/>
          <a:lstStyle/>
          <a:p>
            <a:r>
              <a:rPr lang="nb-NO" dirty="0"/>
              <a:t>Fortsettelse…</a:t>
            </a:r>
          </a:p>
        </p:txBody>
      </p:sp>
      <p:sp>
        <p:nvSpPr>
          <p:cNvPr id="3" name="Plassholder for innhold 2">
            <a:extLst>
              <a:ext uri="{FF2B5EF4-FFF2-40B4-BE49-F238E27FC236}">
                <a16:creationId xmlns:a16="http://schemas.microsoft.com/office/drawing/2014/main" id="{4630A531-12A3-2467-8CDF-41C7176C1F33}"/>
              </a:ext>
            </a:extLst>
          </p:cNvPr>
          <p:cNvSpPr>
            <a:spLocks noGrp="1"/>
          </p:cNvSpPr>
          <p:nvPr>
            <p:ph idx="1"/>
          </p:nvPr>
        </p:nvSpPr>
        <p:spPr>
          <a:xfrm>
            <a:off x="838200" y="1604827"/>
            <a:ext cx="10515600" cy="4351338"/>
          </a:xfrm>
        </p:spPr>
        <p:txBody>
          <a:bodyPr>
            <a:normAutofit fontScale="70000" lnSpcReduction="20000"/>
          </a:bodyPr>
          <a:lstStyle/>
          <a:p>
            <a:r>
              <a:rPr lang="nb-NO" sz="3300" dirty="0"/>
              <a:t>Føler på et stort ansvar for vurderingsordningene – opptatt av studentenes rettferdighet i vurderingsprosesser </a:t>
            </a:r>
          </a:p>
          <a:p>
            <a:r>
              <a:rPr lang="nb-NO" sz="3300" dirty="0"/>
              <a:t>Arbeidet med vurdering er krevende </a:t>
            </a:r>
          </a:p>
          <a:p>
            <a:r>
              <a:rPr lang="nb-NO" sz="3300" dirty="0"/>
              <a:t>Har omsorg for studentene – ‘det er studentenes læring det handler om’ </a:t>
            </a:r>
          </a:p>
          <a:p>
            <a:pPr marL="457200" lvl="1" indent="0">
              <a:buNone/>
            </a:pPr>
            <a:endParaRPr lang="nb-NO" sz="3300" dirty="0"/>
          </a:p>
          <a:p>
            <a:r>
              <a:rPr lang="nb-NO" sz="3300" dirty="0"/>
              <a:t>Vil jobbe mer formativt med vurdering = lystbetont, frihet, kreativitet, glede, være i dialog tettere på, og vise omsorg for studentene</a:t>
            </a:r>
          </a:p>
          <a:p>
            <a:r>
              <a:rPr lang="nb-NO" sz="3300" i="1" dirty="0"/>
              <a:t>Det summative – kjedelig, må gjøres (‘dom’), fastlåst, styrte prosesser, knytta til rammefaktorer </a:t>
            </a:r>
          </a:p>
          <a:p>
            <a:endParaRPr lang="nb-NO" dirty="0"/>
          </a:p>
        </p:txBody>
      </p:sp>
    </p:spTree>
    <p:extLst>
      <p:ext uri="{BB962C8B-B14F-4D97-AF65-F5344CB8AC3E}">
        <p14:creationId xmlns:p14="http://schemas.microsoft.com/office/powerpoint/2010/main" val="303427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C7B9FD-F995-94AE-53A9-D03676032254}"/>
              </a:ext>
            </a:extLst>
          </p:cNvPr>
          <p:cNvSpPr>
            <a:spLocks noGrp="1"/>
          </p:cNvSpPr>
          <p:nvPr>
            <p:ph type="title"/>
          </p:nvPr>
        </p:nvSpPr>
        <p:spPr>
          <a:xfrm>
            <a:off x="571608" y="506268"/>
            <a:ext cx="10730375" cy="1077218"/>
          </a:xfrm>
        </p:spPr>
        <p:style>
          <a:lnRef idx="2">
            <a:schemeClr val="accent1"/>
          </a:lnRef>
          <a:fillRef idx="1">
            <a:schemeClr val="lt1"/>
          </a:fillRef>
          <a:effectRef idx="0">
            <a:schemeClr val="accent1"/>
          </a:effectRef>
          <a:fontRef idx="minor">
            <a:schemeClr val="dk1"/>
          </a:fontRef>
        </p:style>
        <p:txBody>
          <a:bodyPr/>
          <a:lstStyle/>
          <a:p>
            <a:r>
              <a:rPr lang="nb-NO" dirty="0"/>
              <a:t>Styrking/støtte til egen vurderingskompetanse</a:t>
            </a:r>
          </a:p>
        </p:txBody>
      </p:sp>
      <p:sp>
        <p:nvSpPr>
          <p:cNvPr id="3" name="Plassholder for innhold 2">
            <a:extLst>
              <a:ext uri="{FF2B5EF4-FFF2-40B4-BE49-F238E27FC236}">
                <a16:creationId xmlns:a16="http://schemas.microsoft.com/office/drawing/2014/main" id="{237C9EE8-85D2-67FD-5B6C-7A5160A916BF}"/>
              </a:ext>
            </a:extLst>
          </p:cNvPr>
          <p:cNvSpPr>
            <a:spLocks noGrp="1"/>
          </p:cNvSpPr>
          <p:nvPr>
            <p:ph idx="1"/>
          </p:nvPr>
        </p:nvSpPr>
        <p:spPr>
          <a:xfrm>
            <a:off x="571609" y="2034988"/>
            <a:ext cx="10730374" cy="4213412"/>
          </a:xfrm>
        </p:spPr>
        <p:txBody>
          <a:bodyPr>
            <a:noAutofit/>
          </a:bodyPr>
          <a:lstStyle/>
          <a:p>
            <a:r>
              <a:rPr lang="nb-NO" dirty="0"/>
              <a:t>Vurderingskompetansebegrepet oppleves som relevant – en del av deres profesjonelle praksis – men ønsker mer formalisert, systematisk arbeid rundt vurdering </a:t>
            </a:r>
          </a:p>
          <a:p>
            <a:r>
              <a:rPr lang="nb-NO" b="1" dirty="0"/>
              <a:t>Vurderingsfaglig miljø og betydningen av denne </a:t>
            </a:r>
          </a:p>
          <a:p>
            <a:pPr lvl="1"/>
            <a:r>
              <a:rPr lang="nb-NO" dirty="0"/>
              <a:t>Mange sitter alene med vurderingsarbeid </a:t>
            </a:r>
          </a:p>
          <a:p>
            <a:pPr lvl="1"/>
            <a:r>
              <a:rPr lang="nb-NO" dirty="0"/>
              <a:t>Deling og samarbeid gjennom dialog internt og eksternt - b</a:t>
            </a:r>
            <a:r>
              <a:rPr lang="nb-NO" dirty="0">
                <a:solidFill>
                  <a:srgbClr val="000000"/>
                </a:solidFill>
              </a:rPr>
              <a:t>ruker f</a:t>
            </a:r>
            <a:r>
              <a:rPr lang="nb-NO" b="0" i="0" dirty="0">
                <a:solidFill>
                  <a:srgbClr val="000000"/>
                </a:solidFill>
                <a:effectLst/>
              </a:rPr>
              <a:t>agmiljø/andre fagpersoner for å utvikle vurdering og vurderingsformer, både formelt og uformelt</a:t>
            </a:r>
          </a:p>
          <a:p>
            <a:pPr lvl="1"/>
            <a:r>
              <a:rPr lang="nb-NO" dirty="0"/>
              <a:t>Uttrykker bekymring for redusert bruk av flere sensorer/en-sensorordning fordi dette svekker mulighetsrommet for dialog rundt vurdering; kvalitetssikring av sensurering, kvalitetssikring for studentene og individuell kompetanseheving</a:t>
            </a:r>
          </a:p>
          <a:p>
            <a:pPr marL="0" indent="0">
              <a:buNone/>
            </a:pPr>
            <a:endParaRPr lang="nb-NO" dirty="0"/>
          </a:p>
        </p:txBody>
      </p:sp>
    </p:spTree>
    <p:extLst>
      <p:ext uri="{BB962C8B-B14F-4D97-AF65-F5344CB8AC3E}">
        <p14:creationId xmlns:p14="http://schemas.microsoft.com/office/powerpoint/2010/main" val="99717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87616B-50FF-9C44-D31C-51CD2BB5E9D6}"/>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nb-NO" dirty="0"/>
              <a:t>Barrierer og utfordringer</a:t>
            </a:r>
          </a:p>
        </p:txBody>
      </p:sp>
      <p:sp>
        <p:nvSpPr>
          <p:cNvPr id="3" name="Plassholder for innhold 2">
            <a:extLst>
              <a:ext uri="{FF2B5EF4-FFF2-40B4-BE49-F238E27FC236}">
                <a16:creationId xmlns:a16="http://schemas.microsoft.com/office/drawing/2014/main" id="{A2D03CA1-CE92-FCFC-3613-E8B158D8B06F}"/>
              </a:ext>
            </a:extLst>
          </p:cNvPr>
          <p:cNvSpPr>
            <a:spLocks noGrp="1"/>
          </p:cNvSpPr>
          <p:nvPr>
            <p:ph idx="1"/>
          </p:nvPr>
        </p:nvSpPr>
        <p:spPr>
          <a:xfrm>
            <a:off x="571609" y="2034988"/>
            <a:ext cx="10456055" cy="3776138"/>
          </a:xfrm>
        </p:spPr>
        <p:txBody>
          <a:bodyPr/>
          <a:lstStyle/>
          <a:p>
            <a:r>
              <a:rPr lang="nb-NO" sz="2400" dirty="0"/>
              <a:t>Daglig drift prioriteres – mangel på tid og ressurser til utviklingsarbeid</a:t>
            </a:r>
          </a:p>
          <a:p>
            <a:r>
              <a:rPr lang="nb-NO" sz="2400" dirty="0"/>
              <a:t>KI har aktualisert debatter og fokus på vurdering, men fortsatt er mange usikre i bruk av teknologi generelt, og spesifikt KI-verktøy</a:t>
            </a:r>
          </a:p>
          <a:p>
            <a:r>
              <a:rPr lang="nb-NO" sz="2400" dirty="0"/>
              <a:t>Ildsjel problematikk: undervisere engasjerer seg ulikt i vurderingsarbeid</a:t>
            </a:r>
            <a:endParaRPr lang="nb-NO" dirty="0"/>
          </a:p>
        </p:txBody>
      </p:sp>
      <p:sp>
        <p:nvSpPr>
          <p:cNvPr id="4" name="Plassholder for lysbildenummer 3">
            <a:extLst>
              <a:ext uri="{FF2B5EF4-FFF2-40B4-BE49-F238E27FC236}">
                <a16:creationId xmlns:a16="http://schemas.microsoft.com/office/drawing/2014/main" id="{F5DE0188-6B8B-FBA0-6AE3-8E5B7DBC6768}"/>
              </a:ext>
            </a:extLst>
          </p:cNvPr>
          <p:cNvSpPr>
            <a:spLocks noGrp="1"/>
          </p:cNvSpPr>
          <p:nvPr>
            <p:ph type="sldNum" sz="quarter" idx="12"/>
          </p:nvPr>
        </p:nvSpPr>
        <p:spPr/>
        <p:txBody>
          <a:bodyPr/>
          <a:lstStyle/>
          <a:p>
            <a:fld id="{F9601797-DC0E-45BC-9A66-B1CCC5925A5F}" type="slidenum">
              <a:rPr lang="nb-NO" smtClean="0"/>
              <a:pPr/>
              <a:t>15</a:t>
            </a:fld>
            <a:endParaRPr lang="nb-NO"/>
          </a:p>
        </p:txBody>
      </p:sp>
    </p:spTree>
    <p:extLst>
      <p:ext uri="{BB962C8B-B14F-4D97-AF65-F5344CB8AC3E}">
        <p14:creationId xmlns:p14="http://schemas.microsoft.com/office/powerpoint/2010/main" val="265635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DF881-2B65-8373-80D2-B5C702A53B2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3453F70-92EF-BEFC-4EC3-E6630351F0D2}"/>
              </a:ext>
            </a:extLst>
          </p:cNvPr>
          <p:cNvSpPr>
            <a:spLocks noGrp="1"/>
          </p:cNvSpPr>
          <p:nvPr>
            <p:ph type="title"/>
          </p:nvPr>
        </p:nvSpPr>
        <p:spPr>
          <a:xfrm>
            <a:off x="698609" y="172964"/>
            <a:ext cx="9145738" cy="1077218"/>
          </a:xfrm>
        </p:spPr>
        <p:style>
          <a:lnRef idx="2">
            <a:schemeClr val="accent1"/>
          </a:lnRef>
          <a:fillRef idx="1">
            <a:schemeClr val="lt1"/>
          </a:fillRef>
          <a:effectRef idx="0">
            <a:schemeClr val="accent1"/>
          </a:effectRef>
          <a:fontRef idx="minor">
            <a:schemeClr val="dk1"/>
          </a:fontRef>
        </p:style>
        <p:txBody>
          <a:bodyPr/>
          <a:lstStyle/>
          <a:p>
            <a:r>
              <a:rPr lang="nb-NO" dirty="0"/>
              <a:t>KI og vurdering: ambivalens </a:t>
            </a:r>
          </a:p>
        </p:txBody>
      </p:sp>
      <p:sp>
        <p:nvSpPr>
          <p:cNvPr id="3" name="Plassholder for innhold 2">
            <a:extLst>
              <a:ext uri="{FF2B5EF4-FFF2-40B4-BE49-F238E27FC236}">
                <a16:creationId xmlns:a16="http://schemas.microsoft.com/office/drawing/2014/main" id="{1F8B817F-E415-AAA7-21C3-55508D4D13B4}"/>
              </a:ext>
            </a:extLst>
          </p:cNvPr>
          <p:cNvSpPr>
            <a:spLocks noGrp="1"/>
          </p:cNvSpPr>
          <p:nvPr>
            <p:ph idx="1"/>
          </p:nvPr>
        </p:nvSpPr>
        <p:spPr>
          <a:xfrm>
            <a:off x="551785" y="1452031"/>
            <a:ext cx="10456055" cy="3776138"/>
          </a:xfrm>
        </p:spPr>
        <p:txBody>
          <a:bodyPr/>
          <a:lstStyle/>
          <a:p>
            <a:r>
              <a:rPr lang="nb-NO" b="1" dirty="0"/>
              <a:t>Forsiktig optimister </a:t>
            </a:r>
            <a:r>
              <a:rPr lang="nb-NO" dirty="0"/>
              <a:t>– ser mulighetene, men er avventende: ‘Positivt innstilt, men savner ikke KI som støtte til eget arbeid’</a:t>
            </a:r>
          </a:p>
          <a:p>
            <a:r>
              <a:rPr lang="nb-NO" b="1" dirty="0"/>
              <a:t>Positive og viser til spesifikke erfaringer </a:t>
            </a:r>
            <a:r>
              <a:rPr lang="nb-NO" dirty="0"/>
              <a:t>– ofte knyttet til erfaringer hvor KI er brukt som læringsverktøy </a:t>
            </a:r>
          </a:p>
          <a:p>
            <a:r>
              <a:rPr lang="nb-NO" b="1" dirty="0">
                <a:solidFill>
                  <a:srgbClr val="222222"/>
                </a:solidFill>
              </a:rPr>
              <a:t>Trigger</a:t>
            </a:r>
            <a:r>
              <a:rPr lang="nb-NO" b="1" i="0" dirty="0">
                <a:solidFill>
                  <a:srgbClr val="222222"/>
                </a:solidFill>
                <a:effectLst/>
              </a:rPr>
              <a:t> </a:t>
            </a:r>
            <a:r>
              <a:rPr lang="nb-NO" b="1" dirty="0">
                <a:solidFill>
                  <a:srgbClr val="222222"/>
                </a:solidFill>
              </a:rPr>
              <a:t>emosjonelle reaksjoner</a:t>
            </a:r>
            <a:r>
              <a:rPr lang="nb-NO" b="0" i="0" dirty="0">
                <a:solidFill>
                  <a:srgbClr val="222222"/>
                </a:solidFill>
                <a:effectLst/>
              </a:rPr>
              <a:t>: ‘KI provoserer – det er ikke min oppgave å rette en maskin’</a:t>
            </a:r>
            <a:endParaRPr lang="nb-NO" b="1" dirty="0">
              <a:solidFill>
                <a:srgbClr val="222222"/>
              </a:solidFill>
            </a:endParaRPr>
          </a:p>
          <a:p>
            <a:r>
              <a:rPr lang="nb-NO" b="1" i="0" dirty="0">
                <a:solidFill>
                  <a:srgbClr val="222222"/>
                </a:solidFill>
                <a:effectLst/>
              </a:rPr>
              <a:t>Føler på en utilstrekkelighet</a:t>
            </a:r>
            <a:r>
              <a:rPr lang="nb-NO" b="0" i="0" dirty="0">
                <a:solidFill>
                  <a:srgbClr val="222222"/>
                </a:solidFill>
                <a:effectLst/>
              </a:rPr>
              <a:t> – </a:t>
            </a:r>
            <a:r>
              <a:rPr lang="nb-NO" sz="2400" b="0" i="0" dirty="0">
                <a:solidFill>
                  <a:srgbClr val="222222"/>
                </a:solidFill>
                <a:effectLst/>
              </a:rPr>
              <a:t>‘</a:t>
            </a:r>
            <a:r>
              <a:rPr lang="nb-NO" b="0" i="0" dirty="0">
                <a:solidFill>
                  <a:srgbClr val="222222"/>
                </a:solidFill>
                <a:effectLst/>
              </a:rPr>
              <a:t>Jeg føler meg gammel og utdatert. Jeg kjenner av og til på dårlig samvittighet over å ikke følge opp bedre’.</a:t>
            </a:r>
          </a:p>
          <a:p>
            <a:r>
              <a:rPr lang="nb-NO" b="1" i="0" dirty="0">
                <a:solidFill>
                  <a:srgbClr val="222222"/>
                </a:solidFill>
                <a:effectLst/>
              </a:rPr>
              <a:t>Det </a:t>
            </a:r>
            <a:r>
              <a:rPr lang="nb-NO" b="1" dirty="0">
                <a:solidFill>
                  <a:srgbClr val="222222"/>
                </a:solidFill>
              </a:rPr>
              <a:t>føles </a:t>
            </a:r>
            <a:r>
              <a:rPr lang="nb-NO" b="1" i="0" dirty="0">
                <a:solidFill>
                  <a:srgbClr val="222222"/>
                </a:solidFill>
                <a:effectLst/>
              </a:rPr>
              <a:t>overveldende </a:t>
            </a:r>
            <a:r>
              <a:rPr lang="nb-NO" b="0" i="0" dirty="0">
                <a:solidFill>
                  <a:srgbClr val="222222"/>
                </a:solidFill>
                <a:effectLst/>
              </a:rPr>
              <a:t>– ‘Det er sikkert muligheter, men det er helt nytt, og jeg har </a:t>
            </a:r>
            <a:r>
              <a:rPr lang="nb-NO" i="0" dirty="0">
                <a:solidFill>
                  <a:srgbClr val="222222"/>
                </a:solidFill>
                <a:effectLst/>
              </a:rPr>
              <a:t>ingen</a:t>
            </a:r>
            <a:r>
              <a:rPr lang="nb-NO" b="1" i="0" dirty="0">
                <a:solidFill>
                  <a:srgbClr val="222222"/>
                </a:solidFill>
                <a:effectLst/>
              </a:rPr>
              <a:t> </a:t>
            </a:r>
            <a:r>
              <a:rPr lang="nb-NO" i="0" dirty="0">
                <a:solidFill>
                  <a:srgbClr val="222222"/>
                </a:solidFill>
                <a:effectLst/>
              </a:rPr>
              <a:t>erfaring</a:t>
            </a:r>
            <a:r>
              <a:rPr lang="nb-NO" b="0" i="0" dirty="0">
                <a:solidFill>
                  <a:srgbClr val="222222"/>
                </a:solidFill>
                <a:effectLst/>
              </a:rPr>
              <a:t>. Nå er det plutselig skjedd mange endringer i reglene også, og jeg henger knapt med. Det er </a:t>
            </a:r>
            <a:r>
              <a:rPr lang="nb-NO" i="0" dirty="0">
                <a:solidFill>
                  <a:srgbClr val="222222"/>
                </a:solidFill>
                <a:effectLst/>
              </a:rPr>
              <a:t>overveldende</a:t>
            </a:r>
            <a:r>
              <a:rPr lang="nb-NO" b="0" i="0" dirty="0">
                <a:solidFill>
                  <a:srgbClr val="222222"/>
                </a:solidFill>
                <a:effectLst/>
              </a:rPr>
              <a:t>.’</a:t>
            </a:r>
          </a:p>
          <a:p>
            <a:endParaRPr lang="nb-NO" dirty="0"/>
          </a:p>
        </p:txBody>
      </p:sp>
      <p:sp>
        <p:nvSpPr>
          <p:cNvPr id="4" name="Plassholder for lysbildenummer 3">
            <a:extLst>
              <a:ext uri="{FF2B5EF4-FFF2-40B4-BE49-F238E27FC236}">
                <a16:creationId xmlns:a16="http://schemas.microsoft.com/office/drawing/2014/main" id="{CFEC9302-AF29-29EB-22D3-E3150760AB4A}"/>
              </a:ext>
            </a:extLst>
          </p:cNvPr>
          <p:cNvSpPr>
            <a:spLocks noGrp="1"/>
          </p:cNvSpPr>
          <p:nvPr>
            <p:ph type="sldNum" sz="quarter" idx="12"/>
          </p:nvPr>
        </p:nvSpPr>
        <p:spPr/>
        <p:txBody>
          <a:bodyPr/>
          <a:lstStyle/>
          <a:p>
            <a:pPr marL="0" marR="0" lvl="0" indent="0" algn="r" defTabSz="914400" rtl="0" eaLnBrk="1" fontAlgn="auto" latinLnBrk="0" hangingPunct="1">
              <a:lnSpc>
                <a:spcPts val="1200"/>
              </a:lnSpc>
              <a:spcBef>
                <a:spcPts val="0"/>
              </a:spcBef>
              <a:spcAft>
                <a:spcPts val="0"/>
              </a:spcAft>
              <a:buClrTx/>
              <a:buSzTx/>
              <a:buFontTx/>
              <a:buNone/>
              <a:tabLst/>
              <a:defRPr/>
            </a:pPr>
            <a:fld id="{F9601797-DC0E-45BC-9A66-B1CCC5925A5F}" type="slidenum">
              <a:rPr kumimoji="0" lang="nb-NO"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ts val="1200"/>
                </a:lnSpc>
                <a:spcBef>
                  <a:spcPts val="0"/>
                </a:spcBef>
                <a:spcAft>
                  <a:spcPts val="0"/>
                </a:spcAft>
                <a:buClrTx/>
                <a:buSzTx/>
                <a:buFontTx/>
                <a:buNone/>
                <a:tabLst/>
                <a:defRPr/>
              </a:pPr>
              <a:t>16</a:t>
            </a:fld>
            <a:endParaRPr kumimoji="0" lang="nb-NO"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7046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A74C-6369-0AC1-A858-142E4191EC7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926E7E3-057B-276F-52E0-AFB1E0E5EADB}"/>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nb-NO" dirty="0"/>
              <a:t>KI og vurdering: utfordringer</a:t>
            </a:r>
          </a:p>
        </p:txBody>
      </p:sp>
      <p:sp>
        <p:nvSpPr>
          <p:cNvPr id="3" name="Plassholder for innhold 2">
            <a:extLst>
              <a:ext uri="{FF2B5EF4-FFF2-40B4-BE49-F238E27FC236}">
                <a16:creationId xmlns:a16="http://schemas.microsoft.com/office/drawing/2014/main" id="{D2A741CC-3B99-C1A3-2ED6-A7700997B5C6}"/>
              </a:ext>
            </a:extLst>
          </p:cNvPr>
          <p:cNvSpPr>
            <a:spLocks noGrp="1"/>
          </p:cNvSpPr>
          <p:nvPr>
            <p:ph idx="1"/>
          </p:nvPr>
        </p:nvSpPr>
        <p:spPr>
          <a:xfrm>
            <a:off x="571609" y="2034988"/>
            <a:ext cx="10565783" cy="3776138"/>
          </a:xfrm>
        </p:spPr>
        <p:txBody>
          <a:bodyPr/>
          <a:lstStyle/>
          <a:p>
            <a:r>
              <a:rPr lang="nb-NO" b="1" noProof="1"/>
              <a:t>KI utfordrer det relasjonelle og menneskelige  </a:t>
            </a:r>
            <a:r>
              <a:rPr lang="nb-NO" noProof="1"/>
              <a:t>– </a:t>
            </a:r>
            <a:r>
              <a:rPr lang="nb-NO" sz="2000" b="0" i="0" noProof="1">
                <a:solidFill>
                  <a:srgbClr val="222222"/>
                </a:solidFill>
                <a:effectLst/>
              </a:rPr>
              <a:t>‘Jeg mener vurdering skal være en måte å se den enkelte student. Det er fare for at de blir mer eller mindre usynlige for meg dersom KI gjør en del av jobben’</a:t>
            </a:r>
            <a:endParaRPr lang="nb-NO" noProof="1"/>
          </a:p>
          <a:p>
            <a:r>
              <a:rPr lang="nb-NO" b="1" noProof="1"/>
              <a:t>Fremmedgjørende </a:t>
            </a:r>
            <a:r>
              <a:rPr lang="nb-NO" noProof="1"/>
              <a:t>– større avstand til studentenes læring og prosess, mindre kontakt med studentene, mindre innsikt i kompetanseutviklingen til den enkelte student/studentgrupper ‘Når KI kan gjøre alt, hvem trenger oss?</a:t>
            </a:r>
            <a:r>
              <a:rPr lang="nb-NO" sz="2000" b="0" i="0" noProof="1">
                <a:solidFill>
                  <a:srgbClr val="222222"/>
                </a:solidFill>
                <a:effectLst/>
              </a:rPr>
              <a:t>’</a:t>
            </a:r>
            <a:r>
              <a:rPr lang="nb-NO" noProof="1"/>
              <a:t> </a:t>
            </a:r>
          </a:p>
          <a:p>
            <a:r>
              <a:rPr lang="nb-NO" b="1" noProof="1"/>
              <a:t>KI svekker/begrenser kreativitet: </a:t>
            </a:r>
            <a:r>
              <a:rPr lang="nb-NO" noProof="1"/>
              <a:t>det er ikke det samme som menneskelig kompetanse; hemmer kritisk tenkning og studentenes selvstendige arbeid: hva skal akademias rolle være i utdanningen av kandidater? </a:t>
            </a:r>
          </a:p>
          <a:p>
            <a:endParaRPr lang="en-US" dirty="0"/>
          </a:p>
          <a:p>
            <a:endParaRPr lang="nb-NO" dirty="0"/>
          </a:p>
        </p:txBody>
      </p:sp>
      <p:sp>
        <p:nvSpPr>
          <p:cNvPr id="4" name="Plassholder for lysbildenummer 3">
            <a:extLst>
              <a:ext uri="{FF2B5EF4-FFF2-40B4-BE49-F238E27FC236}">
                <a16:creationId xmlns:a16="http://schemas.microsoft.com/office/drawing/2014/main" id="{B09DDFDA-6CC2-0F79-4D36-D926F6962A49}"/>
              </a:ext>
            </a:extLst>
          </p:cNvPr>
          <p:cNvSpPr>
            <a:spLocks noGrp="1"/>
          </p:cNvSpPr>
          <p:nvPr>
            <p:ph type="sldNum" sz="quarter" idx="12"/>
          </p:nvPr>
        </p:nvSpPr>
        <p:spPr/>
        <p:txBody>
          <a:bodyPr/>
          <a:lstStyle/>
          <a:p>
            <a:pPr marL="0" marR="0" lvl="0" indent="0" algn="r" defTabSz="914400" rtl="0" eaLnBrk="1" fontAlgn="auto" latinLnBrk="0" hangingPunct="1">
              <a:lnSpc>
                <a:spcPts val="1200"/>
              </a:lnSpc>
              <a:spcBef>
                <a:spcPts val="0"/>
              </a:spcBef>
              <a:spcAft>
                <a:spcPts val="0"/>
              </a:spcAft>
              <a:buClrTx/>
              <a:buSzTx/>
              <a:buFontTx/>
              <a:buNone/>
              <a:tabLst/>
              <a:defRPr/>
            </a:pPr>
            <a:fld id="{F9601797-DC0E-45BC-9A66-B1CCC5925A5F}" type="slidenum">
              <a:rPr kumimoji="0" lang="nb-NO"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ts val="1200"/>
                </a:lnSpc>
                <a:spcBef>
                  <a:spcPts val="0"/>
                </a:spcBef>
                <a:spcAft>
                  <a:spcPts val="0"/>
                </a:spcAft>
                <a:buClrTx/>
                <a:buSzTx/>
                <a:buFontTx/>
                <a:buNone/>
                <a:tabLst/>
                <a:defRPr/>
              </a:pPr>
              <a:t>17</a:t>
            </a:fld>
            <a:endParaRPr kumimoji="0" lang="nb-NO"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6198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6E51D3-06FB-AEE7-6514-F084E244F749}"/>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nb-NO" dirty="0"/>
              <a:t>(foreløpige) implikasjoner…</a:t>
            </a:r>
          </a:p>
        </p:txBody>
      </p:sp>
      <p:sp>
        <p:nvSpPr>
          <p:cNvPr id="3" name="Plassholder for innhold 2">
            <a:extLst>
              <a:ext uri="{FF2B5EF4-FFF2-40B4-BE49-F238E27FC236}">
                <a16:creationId xmlns:a16="http://schemas.microsoft.com/office/drawing/2014/main" id="{9E55CD30-A78D-1270-D950-A01C53C73CF9}"/>
              </a:ext>
            </a:extLst>
          </p:cNvPr>
          <p:cNvSpPr>
            <a:spLocks noGrp="1"/>
          </p:cNvSpPr>
          <p:nvPr>
            <p:ph idx="1"/>
          </p:nvPr>
        </p:nvSpPr>
        <p:spPr>
          <a:xfrm>
            <a:off x="571609" y="1857188"/>
            <a:ext cx="11047883" cy="4470312"/>
          </a:xfrm>
        </p:spPr>
        <p:txBody>
          <a:bodyPr/>
          <a:lstStyle/>
          <a:p>
            <a:r>
              <a:rPr lang="nb-NO" dirty="0"/>
              <a:t>Løfte blikket: Hva er det vi egentlig vurderer? Og hvorfor? Hva skal være gjenstand for vurdering? </a:t>
            </a:r>
          </a:p>
          <a:p>
            <a:r>
              <a:rPr lang="nb-NO" dirty="0"/>
              <a:t>Heve pedagogiske diskusjoner om vurderingsordninger til institusjonsnivå – det pedagogiske diskusjonene må komme i forgrunnen</a:t>
            </a:r>
          </a:p>
          <a:p>
            <a:r>
              <a:rPr lang="nb-NO" dirty="0"/>
              <a:t>KI har ulik nytte i ulike fag – må teste ut på fagnivå</a:t>
            </a:r>
          </a:p>
          <a:p>
            <a:r>
              <a:rPr lang="nb-NO" dirty="0"/>
              <a:t>Behov for kompetansehevende tiltak</a:t>
            </a:r>
          </a:p>
          <a:p>
            <a:pPr lvl="1"/>
            <a:r>
              <a:rPr lang="nb-NO" dirty="0">
                <a:solidFill>
                  <a:srgbClr val="222222"/>
                </a:solidFill>
              </a:rPr>
              <a:t>Må skjer over tid og satt mer i system</a:t>
            </a:r>
          </a:p>
          <a:p>
            <a:pPr lvl="1"/>
            <a:r>
              <a:rPr lang="nb-NO" dirty="0">
                <a:solidFill>
                  <a:srgbClr val="222222"/>
                </a:solidFill>
              </a:rPr>
              <a:t>KI: s</a:t>
            </a:r>
            <a:r>
              <a:rPr lang="nb-NO" i="0" dirty="0">
                <a:solidFill>
                  <a:srgbClr val="222222"/>
                </a:solidFill>
                <a:effectLst/>
              </a:rPr>
              <a:t>er mulighetene men vil ha mer opplæring, mer / tydeligere retningslinjer</a:t>
            </a:r>
          </a:p>
          <a:p>
            <a:pPr marL="228576" lvl="1" indent="0">
              <a:buNone/>
            </a:pPr>
            <a:endParaRPr lang="nb-NO" dirty="0"/>
          </a:p>
          <a:p>
            <a:endParaRPr lang="nb-NO" dirty="0"/>
          </a:p>
        </p:txBody>
      </p:sp>
      <p:sp>
        <p:nvSpPr>
          <p:cNvPr id="4" name="Plassholder for lysbildenummer 3">
            <a:extLst>
              <a:ext uri="{FF2B5EF4-FFF2-40B4-BE49-F238E27FC236}">
                <a16:creationId xmlns:a16="http://schemas.microsoft.com/office/drawing/2014/main" id="{DFE137BF-F64F-0762-00AE-2A384789F3C5}"/>
              </a:ext>
            </a:extLst>
          </p:cNvPr>
          <p:cNvSpPr>
            <a:spLocks noGrp="1"/>
          </p:cNvSpPr>
          <p:nvPr>
            <p:ph type="sldNum" sz="quarter" idx="12"/>
          </p:nvPr>
        </p:nvSpPr>
        <p:spPr/>
        <p:txBody>
          <a:bodyPr/>
          <a:lstStyle/>
          <a:p>
            <a:fld id="{F9601797-DC0E-45BC-9A66-B1CCC5925A5F}" type="slidenum">
              <a:rPr lang="nb-NO" smtClean="0"/>
              <a:pPr/>
              <a:t>18</a:t>
            </a:fld>
            <a:endParaRPr lang="nb-NO"/>
          </a:p>
        </p:txBody>
      </p:sp>
    </p:spTree>
    <p:extLst>
      <p:ext uri="{BB962C8B-B14F-4D97-AF65-F5344CB8AC3E}">
        <p14:creationId xmlns:p14="http://schemas.microsoft.com/office/powerpoint/2010/main" val="112340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EC6DB9-DCF7-37F9-9BE2-08851A93EBDF}"/>
              </a:ext>
            </a:extLst>
          </p:cNvPr>
          <p:cNvSpPr>
            <a:spLocks noGrp="1"/>
          </p:cNvSpPr>
          <p:nvPr>
            <p:ph type="title"/>
          </p:nvPr>
        </p:nvSpPr>
        <p:spPr>
          <a:xfrm>
            <a:off x="1048367" y="530258"/>
            <a:ext cx="9145738" cy="1077218"/>
          </a:xfrm>
        </p:spPr>
        <p:style>
          <a:lnRef idx="2">
            <a:schemeClr val="accent1"/>
          </a:lnRef>
          <a:fillRef idx="1">
            <a:schemeClr val="lt1"/>
          </a:fillRef>
          <a:effectRef idx="0">
            <a:schemeClr val="accent1"/>
          </a:effectRef>
          <a:fontRef idx="minor">
            <a:schemeClr val="dk1"/>
          </a:fontRef>
        </p:style>
        <p:txBody>
          <a:bodyPr/>
          <a:lstStyle/>
          <a:p>
            <a:pPr algn="ctr"/>
            <a:r>
              <a:rPr lang="nb-NO" dirty="0"/>
              <a:t>Takk for oss!</a:t>
            </a:r>
          </a:p>
        </p:txBody>
      </p:sp>
      <p:sp>
        <p:nvSpPr>
          <p:cNvPr id="3" name="Plassholder for innhold 2">
            <a:extLst>
              <a:ext uri="{FF2B5EF4-FFF2-40B4-BE49-F238E27FC236}">
                <a16:creationId xmlns:a16="http://schemas.microsoft.com/office/drawing/2014/main" id="{B39105AD-BE4E-9FE0-EEDF-AAA6964FE899}"/>
              </a:ext>
            </a:extLst>
          </p:cNvPr>
          <p:cNvSpPr>
            <a:spLocks noGrp="1"/>
          </p:cNvSpPr>
          <p:nvPr>
            <p:ph idx="1"/>
          </p:nvPr>
        </p:nvSpPr>
        <p:spPr>
          <a:xfrm>
            <a:off x="571608" y="2285354"/>
            <a:ext cx="10693021" cy="3776138"/>
          </a:xfrm>
        </p:spPr>
        <p:txBody>
          <a:bodyPr/>
          <a:lstStyle/>
          <a:p>
            <a:pPr algn="ctr"/>
            <a:r>
              <a:rPr lang="nb-NO" dirty="0"/>
              <a:t>Ta gjerne kontakt med Anna : </a:t>
            </a:r>
            <a:r>
              <a:rPr lang="nb-NO" dirty="0">
                <a:hlinkClick r:id="rId2"/>
              </a:rPr>
              <a:t>anna.steen-utheim@usn.no</a:t>
            </a:r>
            <a:r>
              <a:rPr lang="nb-NO" dirty="0"/>
              <a:t> </a:t>
            </a:r>
          </a:p>
          <a:p>
            <a:pPr algn="ctr"/>
            <a:r>
              <a:rPr lang="nb-NO" dirty="0"/>
              <a:t>Eller se bloggen vår om prosjektet: </a:t>
            </a:r>
            <a:r>
              <a:rPr lang="nb-NO" dirty="0">
                <a:hlinkClick r:id="rId3"/>
              </a:rPr>
              <a:t>blogg.usn.no/vurderingskompetanse/</a:t>
            </a:r>
            <a:r>
              <a:rPr lang="nb-NO" dirty="0"/>
              <a:t> </a:t>
            </a:r>
          </a:p>
        </p:txBody>
      </p:sp>
      <p:sp>
        <p:nvSpPr>
          <p:cNvPr id="4" name="Plassholder for lysbildenummer 3">
            <a:extLst>
              <a:ext uri="{FF2B5EF4-FFF2-40B4-BE49-F238E27FC236}">
                <a16:creationId xmlns:a16="http://schemas.microsoft.com/office/drawing/2014/main" id="{81A37BDC-3ECF-F8F2-D1DB-FA3F33B85E24}"/>
              </a:ext>
            </a:extLst>
          </p:cNvPr>
          <p:cNvSpPr>
            <a:spLocks noGrp="1"/>
          </p:cNvSpPr>
          <p:nvPr>
            <p:ph type="sldNum" sz="quarter" idx="12"/>
          </p:nvPr>
        </p:nvSpPr>
        <p:spPr/>
        <p:txBody>
          <a:bodyPr/>
          <a:lstStyle/>
          <a:p>
            <a:fld id="{F9601797-DC0E-45BC-9A66-B1CCC5925A5F}" type="slidenum">
              <a:rPr lang="nb-NO" smtClean="0"/>
              <a:pPr/>
              <a:t>19</a:t>
            </a:fld>
            <a:endParaRPr lang="nb-NO"/>
          </a:p>
        </p:txBody>
      </p:sp>
    </p:spTree>
    <p:extLst>
      <p:ext uri="{BB962C8B-B14F-4D97-AF65-F5344CB8AC3E}">
        <p14:creationId xmlns:p14="http://schemas.microsoft.com/office/powerpoint/2010/main" val="298107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8D2B6-64BA-EBA4-C459-1F538F6D0D46}"/>
              </a:ext>
            </a:extLst>
          </p:cNvPr>
          <p:cNvSpPr>
            <a:spLocks noGrp="1"/>
          </p:cNvSpPr>
          <p:nvPr>
            <p:ph type="title"/>
          </p:nvPr>
        </p:nvSpPr>
        <p:spPr>
          <a:xfrm>
            <a:off x="838200" y="328056"/>
            <a:ext cx="10515600" cy="847602"/>
          </a:xfrm>
        </p:spPr>
        <p:style>
          <a:lnRef idx="2">
            <a:schemeClr val="accent1"/>
          </a:lnRef>
          <a:fillRef idx="1">
            <a:schemeClr val="lt1"/>
          </a:fillRef>
          <a:effectRef idx="0">
            <a:schemeClr val="accent1"/>
          </a:effectRef>
          <a:fontRef idx="minor">
            <a:schemeClr val="dk1"/>
          </a:fontRef>
        </p:style>
        <p:txBody>
          <a:bodyPr/>
          <a:lstStyle/>
          <a:p>
            <a:r>
              <a:rPr lang="nb-NO" sz="4000" dirty="0">
                <a:latin typeface="Aptos" panose="020B0004020202020204" pitchFamily="34" charset="0"/>
              </a:rPr>
              <a:t>Bakgrunn </a:t>
            </a:r>
          </a:p>
        </p:txBody>
      </p:sp>
      <p:sp>
        <p:nvSpPr>
          <p:cNvPr id="3" name="Plassholder for innhold 2">
            <a:extLst>
              <a:ext uri="{FF2B5EF4-FFF2-40B4-BE49-F238E27FC236}">
                <a16:creationId xmlns:a16="http://schemas.microsoft.com/office/drawing/2014/main" id="{A4FB39C4-D87B-B832-A771-71FA56CD8384}"/>
              </a:ext>
            </a:extLst>
          </p:cNvPr>
          <p:cNvSpPr>
            <a:spLocks noGrp="1"/>
          </p:cNvSpPr>
          <p:nvPr>
            <p:ph idx="1"/>
          </p:nvPr>
        </p:nvSpPr>
        <p:spPr>
          <a:xfrm>
            <a:off x="838200" y="1335471"/>
            <a:ext cx="10515600" cy="4782116"/>
          </a:xfrm>
        </p:spPr>
        <p:txBody>
          <a:bodyPr>
            <a:noAutofit/>
          </a:bodyPr>
          <a:lstStyle/>
          <a:p>
            <a:pPr>
              <a:lnSpc>
                <a:spcPct val="100000"/>
              </a:lnSpc>
              <a:spcAft>
                <a:spcPts val="800"/>
              </a:spcAft>
            </a:pPr>
            <a:r>
              <a:rPr lang="en-US" dirty="0">
                <a:solidFill>
                  <a:srgbClr val="333333"/>
                </a:solidFill>
                <a:ea typeface="Calibri" panose="020F0502020204030204" pitchFamily="34" charset="0"/>
                <a:cs typeface="Calibri" panose="020F0502020204030204" pitchFamily="34" charset="0"/>
              </a:rPr>
              <a:t>L</a:t>
            </a:r>
            <a:r>
              <a:rPr lang="en-US" dirty="0">
                <a:solidFill>
                  <a:srgbClr val="333333"/>
                </a:solidFill>
                <a:effectLst/>
                <a:ea typeface="Calibri" panose="020F0502020204030204" pitchFamily="34" charset="0"/>
                <a:cs typeface="Calibri" panose="020F0502020204030204" pitchFamily="34" charset="0"/>
              </a:rPr>
              <a:t>ite </a:t>
            </a:r>
            <a:r>
              <a:rPr lang="en-US" dirty="0" err="1">
                <a:solidFill>
                  <a:srgbClr val="333333"/>
                </a:solidFill>
                <a:effectLst/>
                <a:ea typeface="Calibri" panose="020F0502020204030204" pitchFamily="34" charset="0"/>
                <a:cs typeface="Calibri" panose="020F0502020204030204" pitchFamily="34" charset="0"/>
              </a:rPr>
              <a:t>endring</a:t>
            </a:r>
            <a:r>
              <a:rPr lang="en-US" dirty="0">
                <a:solidFill>
                  <a:srgbClr val="333333"/>
                </a:solidFill>
                <a:effectLst/>
                <a:ea typeface="Calibri" panose="020F0502020204030204" pitchFamily="34" charset="0"/>
                <a:cs typeface="Calibri" panose="020F0502020204030204" pitchFamily="34" charset="0"/>
              </a:rPr>
              <a:t> over </a:t>
            </a:r>
            <a:r>
              <a:rPr lang="en-US" dirty="0" err="1">
                <a:solidFill>
                  <a:srgbClr val="333333"/>
                </a:solidFill>
                <a:effectLst/>
                <a:ea typeface="Calibri" panose="020F0502020204030204" pitchFamily="34" charset="0"/>
                <a:cs typeface="Calibri" panose="020F0502020204030204" pitchFamily="34" charset="0"/>
              </a:rPr>
              <a:t>tid</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i</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vurderingsformer</a:t>
            </a:r>
            <a:r>
              <a:rPr lang="en-US" dirty="0">
                <a:solidFill>
                  <a:srgbClr val="333333"/>
                </a:solidFill>
                <a:effectLst/>
                <a:ea typeface="Calibri" panose="020F0502020204030204" pitchFamily="34" charset="0"/>
                <a:cs typeface="Calibri" panose="020F0502020204030204" pitchFamily="34" charset="0"/>
              </a:rPr>
              <a:t> / </a:t>
            </a:r>
            <a:r>
              <a:rPr lang="en-US" dirty="0" err="1">
                <a:solidFill>
                  <a:srgbClr val="333333"/>
                </a:solidFill>
                <a:effectLst/>
                <a:ea typeface="Calibri" panose="020F0502020204030204" pitchFamily="34" charset="0"/>
                <a:cs typeface="Calibri" panose="020F0502020204030204" pitchFamily="34" charset="0"/>
              </a:rPr>
              <a:t>skriftlig</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eksamen</a:t>
            </a:r>
            <a:r>
              <a:rPr lang="en-US" dirty="0">
                <a:solidFill>
                  <a:srgbClr val="333333"/>
                </a:solidFill>
                <a:effectLst/>
                <a:ea typeface="Calibri" panose="020F0502020204030204" pitchFamily="34" charset="0"/>
                <a:cs typeface="Calibri" panose="020F0502020204030204" pitchFamily="34" charset="0"/>
              </a:rPr>
              <a:t> er </a:t>
            </a:r>
            <a:r>
              <a:rPr lang="en-US" dirty="0" err="1">
                <a:solidFill>
                  <a:srgbClr val="333333"/>
                </a:solidFill>
                <a:effectLst/>
                <a:ea typeface="Calibri" panose="020F0502020204030204" pitchFamily="34" charset="0"/>
                <a:cs typeface="Calibri" panose="020F0502020204030204" pitchFamily="34" charset="0"/>
              </a:rPr>
              <a:t>fortsatt</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mest</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anvendt</a:t>
            </a:r>
            <a:r>
              <a:rPr lang="en-US" dirty="0">
                <a:solidFill>
                  <a:srgbClr val="333333"/>
                </a:solidFill>
                <a:ea typeface="Calibri" panose="020F0502020204030204" pitchFamily="34" charset="0"/>
                <a:cs typeface="Calibri" panose="020F0502020204030204" pitchFamily="34" charset="0"/>
              </a:rPr>
              <a:t>/ </a:t>
            </a:r>
            <a:r>
              <a:rPr lang="en-US" dirty="0" err="1">
                <a:solidFill>
                  <a:srgbClr val="333333"/>
                </a:solidFill>
                <a:ea typeface="Calibri" panose="020F0502020204030204" pitchFamily="34" charset="0"/>
                <a:cs typeface="Calibri" panose="020F0502020204030204" pitchFamily="34" charset="0"/>
              </a:rPr>
              <a:t>b</a:t>
            </a:r>
            <a:r>
              <a:rPr lang="en-US" dirty="0" err="1">
                <a:solidFill>
                  <a:srgbClr val="333333"/>
                </a:solidFill>
                <a:effectLst/>
                <a:ea typeface="Calibri" panose="020F0502020204030204" pitchFamily="34" charset="0"/>
                <a:cs typeface="Calibri" panose="020F0502020204030204" pitchFamily="34" charset="0"/>
              </a:rPr>
              <a:t>åde</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tilbakemeldinger</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og</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vurdering</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har</a:t>
            </a:r>
            <a:r>
              <a:rPr lang="en-US" dirty="0">
                <a:solidFill>
                  <a:srgbClr val="333333"/>
                </a:solidFill>
                <a:effectLst/>
                <a:ea typeface="Calibri" panose="020F0502020204030204" pitchFamily="34" charset="0"/>
                <a:cs typeface="Calibri" panose="020F0502020204030204" pitchFamily="34" charset="0"/>
              </a:rPr>
              <a:t> et </a:t>
            </a:r>
            <a:r>
              <a:rPr lang="en-US" dirty="0" err="1">
                <a:solidFill>
                  <a:srgbClr val="333333"/>
                </a:solidFill>
                <a:effectLst/>
                <a:ea typeface="Calibri" panose="020F0502020204030204" pitchFamily="34" charset="0"/>
                <a:cs typeface="Calibri" panose="020F0502020204030204" pitchFamily="34" charset="0"/>
              </a:rPr>
              <a:t>stort</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potensiale</a:t>
            </a:r>
            <a:r>
              <a:rPr lang="en-US" dirty="0">
                <a:solidFill>
                  <a:srgbClr val="333333"/>
                </a:solidFill>
                <a:effectLst/>
                <a:ea typeface="Calibri" panose="020F0502020204030204" pitchFamily="34" charset="0"/>
                <a:cs typeface="Calibri" panose="020F0502020204030204" pitchFamily="34" charset="0"/>
              </a:rPr>
              <a:t> for </a:t>
            </a:r>
            <a:r>
              <a:rPr lang="en-US" dirty="0" err="1">
                <a:solidFill>
                  <a:srgbClr val="333333"/>
                </a:solidFill>
                <a:effectLst/>
                <a:ea typeface="Calibri" panose="020F0502020204030204" pitchFamily="34" charset="0"/>
                <a:cs typeface="Calibri" panose="020F0502020204030204" pitchFamily="34" charset="0"/>
              </a:rPr>
              <a:t>videreutvikling</a:t>
            </a:r>
            <a:r>
              <a:rPr lang="en-US" dirty="0">
                <a:solidFill>
                  <a:srgbClr val="333333"/>
                </a:solidFill>
                <a:effectLst/>
                <a:ea typeface="Calibri" panose="020F0502020204030204" pitchFamily="34" charset="0"/>
                <a:cs typeface="Calibri" panose="020F0502020204030204" pitchFamily="34" charset="0"/>
              </a:rPr>
              <a:t> </a:t>
            </a:r>
            <a:r>
              <a:rPr lang="nb-NO" dirty="0">
                <a:solidFill>
                  <a:srgbClr val="333333"/>
                </a:solidFill>
                <a:effectLst/>
                <a:ea typeface="Calibri" panose="020F0502020204030204" pitchFamily="34" charset="0"/>
                <a:cs typeface="Calibri" panose="020F0502020204030204" pitchFamily="34" charset="0"/>
              </a:rPr>
              <a:t>i institusjonene </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Riksrevisjonen</a:t>
            </a:r>
            <a:r>
              <a:rPr lang="en-US" dirty="0">
                <a:solidFill>
                  <a:srgbClr val="333333"/>
                </a:solidFill>
                <a:effectLst/>
                <a:ea typeface="Calibri" panose="020F0502020204030204" pitchFamily="34" charset="0"/>
                <a:cs typeface="Calibri" panose="020F0502020204030204" pitchFamily="34" charset="0"/>
              </a:rPr>
              <a:t> 2023)</a:t>
            </a:r>
          </a:p>
          <a:p>
            <a:pPr>
              <a:lnSpc>
                <a:spcPct val="100000"/>
              </a:lnSpc>
              <a:spcAft>
                <a:spcPts val="800"/>
              </a:spcAft>
            </a:pPr>
            <a:r>
              <a:rPr lang="en-US" dirty="0">
                <a:solidFill>
                  <a:srgbClr val="333333"/>
                </a:solidFill>
                <a:ea typeface="Calibri" panose="020F0502020204030204" pitchFamily="34" charset="0"/>
                <a:cs typeface="Calibri" panose="020F0502020204030204" pitchFamily="34" charset="0"/>
              </a:rPr>
              <a:t>M</a:t>
            </a:r>
            <a:r>
              <a:rPr lang="en-US" dirty="0">
                <a:solidFill>
                  <a:srgbClr val="333333"/>
                </a:solidFill>
                <a:effectLst/>
                <a:ea typeface="Calibri" panose="020F0502020204030204" pitchFamily="34" charset="0"/>
                <a:cs typeface="Calibri" panose="020F0502020204030204" pitchFamily="34" charset="0"/>
              </a:rPr>
              <a:t>angel </a:t>
            </a:r>
            <a:r>
              <a:rPr lang="en-US" dirty="0" err="1">
                <a:solidFill>
                  <a:srgbClr val="333333"/>
                </a:solidFill>
                <a:effectLst/>
                <a:ea typeface="Calibri" panose="020F0502020204030204" pitchFamily="34" charset="0"/>
                <a:cs typeface="Calibri" panose="020F0502020204030204" pitchFamily="34" charset="0"/>
              </a:rPr>
              <a:t>på</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vurderingskompetanse</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blant</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fagansatte</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a typeface="Calibri" panose="020F0502020204030204" pitchFamily="34" charset="0"/>
                <a:cs typeface="Calibri" panose="020F0502020204030204" pitchFamily="34" charset="0"/>
              </a:rPr>
              <a:t>Korseberg</a:t>
            </a:r>
            <a:r>
              <a:rPr lang="en-US" dirty="0">
                <a:solidFill>
                  <a:srgbClr val="333333"/>
                </a:solidFill>
                <a:ea typeface="Calibri" panose="020F0502020204030204" pitchFamily="34" charset="0"/>
                <a:cs typeface="Calibri" panose="020F0502020204030204" pitchFamily="34" charset="0"/>
              </a:rPr>
              <a:t> &amp; </a:t>
            </a:r>
            <a:r>
              <a:rPr lang="en-US" dirty="0" err="1">
                <a:solidFill>
                  <a:srgbClr val="333333"/>
                </a:solidFill>
                <a:ea typeface="Calibri" panose="020F0502020204030204" pitchFamily="34" charset="0"/>
                <a:cs typeface="Calibri" panose="020F0502020204030204" pitchFamily="34" charset="0"/>
              </a:rPr>
              <a:t>Drange</a:t>
            </a:r>
            <a:r>
              <a:rPr lang="en-US" dirty="0">
                <a:solidFill>
                  <a:srgbClr val="333333"/>
                </a:solidFill>
                <a:ea typeface="Calibri" panose="020F0502020204030204" pitchFamily="34" charset="0"/>
                <a:cs typeface="Calibri" panose="020F0502020204030204" pitchFamily="34" charset="0"/>
              </a:rPr>
              <a:t> 2024</a:t>
            </a:r>
            <a:r>
              <a:rPr lang="en-US" dirty="0">
                <a:solidFill>
                  <a:srgbClr val="333333"/>
                </a:solidFill>
                <a:effectLst/>
                <a:ea typeface="Calibri" panose="020F0502020204030204" pitchFamily="34" charset="0"/>
                <a:cs typeface="Calibri" panose="020F0502020204030204" pitchFamily="34" charset="0"/>
              </a:rPr>
              <a:t>)</a:t>
            </a:r>
          </a:p>
          <a:p>
            <a:pPr>
              <a:lnSpc>
                <a:spcPct val="100000"/>
              </a:lnSpc>
              <a:spcAft>
                <a:spcPts val="800"/>
              </a:spcAft>
            </a:pPr>
            <a:r>
              <a:rPr lang="nb-NO" dirty="0">
                <a:ea typeface="Calibri" panose="020F0502020204030204" pitchFamily="34" charset="0"/>
                <a:cs typeface="Times New Roman" panose="02020603050405020304" pitchFamily="18" charset="0"/>
              </a:rPr>
              <a:t>F</a:t>
            </a:r>
            <a:r>
              <a:rPr lang="nb-NO" dirty="0">
                <a:effectLst/>
                <a:ea typeface="Calibri" panose="020F0502020204030204" pitchFamily="34" charset="0"/>
                <a:cs typeface="Times New Roman" panose="02020603050405020304" pitchFamily="18" charset="0"/>
              </a:rPr>
              <a:t>agansatte trenger å øke sin vurdering- og tilbakemeldingskompetanse (</a:t>
            </a:r>
            <a:r>
              <a:rPr lang="nb-NO" dirty="0" err="1">
                <a:effectLst/>
                <a:ea typeface="Calibri" panose="020F0502020204030204" pitchFamily="34" charset="0"/>
                <a:cs typeface="Times New Roman" panose="02020603050405020304" pitchFamily="18" charset="0"/>
              </a:rPr>
              <a:t>Boud</a:t>
            </a:r>
            <a:r>
              <a:rPr lang="nb-NO" dirty="0">
                <a:effectLst/>
                <a:ea typeface="Calibri" panose="020F0502020204030204" pitchFamily="34" charset="0"/>
                <a:cs typeface="Times New Roman" panose="02020603050405020304" pitchFamily="18" charset="0"/>
              </a:rPr>
              <a:t> &amp; Dawson 2023)</a:t>
            </a:r>
          </a:p>
          <a:p>
            <a:pPr>
              <a:lnSpc>
                <a:spcPct val="100000"/>
              </a:lnSpc>
              <a:spcAft>
                <a:spcPts val="800"/>
              </a:spcAft>
            </a:pPr>
            <a:r>
              <a:rPr lang="en-US" dirty="0" err="1">
                <a:solidFill>
                  <a:srgbClr val="333333"/>
                </a:solidFill>
                <a:effectLst/>
                <a:ea typeface="Calibri" panose="020F0502020204030204" pitchFamily="34" charset="0"/>
                <a:cs typeface="Calibri" panose="020F0502020204030204" pitchFamily="34" charset="0"/>
              </a:rPr>
              <a:t>Behov</a:t>
            </a:r>
            <a:r>
              <a:rPr lang="en-US" dirty="0">
                <a:solidFill>
                  <a:srgbClr val="333333"/>
                </a:solidFill>
                <a:effectLst/>
                <a:ea typeface="Calibri" panose="020F0502020204030204" pitchFamily="34" charset="0"/>
                <a:cs typeface="Calibri" panose="020F0502020204030204" pitchFamily="34" charset="0"/>
              </a:rPr>
              <a:t> for å </a:t>
            </a:r>
            <a:r>
              <a:rPr lang="en-US" dirty="0" err="1">
                <a:solidFill>
                  <a:srgbClr val="333333"/>
                </a:solidFill>
                <a:ea typeface="Calibri" panose="020F0502020204030204" pitchFamily="34" charset="0"/>
                <a:cs typeface="Calibri" panose="020F0502020204030204" pitchFamily="34" charset="0"/>
              </a:rPr>
              <a:t>undersøke</a:t>
            </a:r>
            <a:r>
              <a:rPr lang="en-US" dirty="0">
                <a:solidFill>
                  <a:srgbClr val="333333"/>
                </a:solidFill>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hvordan</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fagansatte</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tilegner</a:t>
            </a:r>
            <a:r>
              <a:rPr lang="en-US" dirty="0">
                <a:solidFill>
                  <a:srgbClr val="333333"/>
                </a:solidFill>
                <a:effectLst/>
                <a:ea typeface="Calibri" panose="020F0502020204030204" pitchFamily="34" charset="0"/>
                <a:cs typeface="Calibri" panose="020F0502020204030204" pitchFamily="34" charset="0"/>
              </a:rPr>
              <a:t> seg </a:t>
            </a:r>
            <a:r>
              <a:rPr lang="en-US" dirty="0" err="1">
                <a:solidFill>
                  <a:srgbClr val="333333"/>
                </a:solidFill>
                <a:effectLst/>
                <a:ea typeface="Calibri" panose="020F0502020204030204" pitchFamily="34" charset="0"/>
                <a:cs typeface="Calibri" panose="020F0502020204030204" pitchFamily="34" charset="0"/>
              </a:rPr>
              <a:t>og</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styrker</a:t>
            </a:r>
            <a:r>
              <a:rPr lang="en-US" dirty="0">
                <a:solidFill>
                  <a:srgbClr val="333333"/>
                </a:solidFill>
                <a:effectLst/>
                <a:ea typeface="Calibri" panose="020F0502020204030204" pitchFamily="34" charset="0"/>
                <a:cs typeface="Calibri" panose="020F0502020204030204" pitchFamily="34" charset="0"/>
              </a:rPr>
              <a:t> sin </a:t>
            </a:r>
            <a:r>
              <a:rPr lang="en-US" dirty="0" err="1">
                <a:solidFill>
                  <a:srgbClr val="333333"/>
                </a:solidFill>
                <a:effectLst/>
                <a:ea typeface="Calibri" panose="020F0502020204030204" pitchFamily="34" charset="0"/>
                <a:cs typeface="Calibri" panose="020F0502020204030204" pitchFamily="34" charset="0"/>
              </a:rPr>
              <a:t>vurderingskompetanse</a:t>
            </a:r>
            <a:r>
              <a:rPr lang="en-US" dirty="0">
                <a:solidFill>
                  <a:srgbClr val="333333"/>
                </a:solidFill>
                <a:effectLst/>
                <a:ea typeface="Calibri" panose="020F0502020204030204" pitchFamily="34" charset="0"/>
                <a:cs typeface="Calibri" panose="020F0502020204030204" pitchFamily="34" charset="0"/>
              </a:rPr>
              <a:t> (</a:t>
            </a:r>
            <a:r>
              <a:rPr lang="en-US" dirty="0" err="1">
                <a:solidFill>
                  <a:srgbClr val="333333"/>
                </a:solidFill>
                <a:effectLst/>
                <a:ea typeface="Calibri" panose="020F0502020204030204" pitchFamily="34" charset="0"/>
                <a:cs typeface="Calibri" panose="020F0502020204030204" pitchFamily="34" charset="0"/>
              </a:rPr>
              <a:t>Carelss</a:t>
            </a:r>
            <a:r>
              <a:rPr lang="en-US" dirty="0">
                <a:solidFill>
                  <a:srgbClr val="333333"/>
                </a:solidFill>
                <a:effectLst/>
                <a:ea typeface="Calibri" panose="020F0502020204030204" pitchFamily="34" charset="0"/>
                <a:cs typeface="Calibri" panose="020F0502020204030204" pitchFamily="34" charset="0"/>
              </a:rPr>
              <a:t> &amp; Winstone 2023)</a:t>
            </a:r>
          </a:p>
          <a:p>
            <a:pPr>
              <a:lnSpc>
                <a:spcPct val="100000"/>
              </a:lnSpc>
              <a:spcAft>
                <a:spcPts val="800"/>
              </a:spcAft>
            </a:pPr>
            <a:r>
              <a:rPr lang="nb-NO" dirty="0">
                <a:solidFill>
                  <a:srgbClr val="333333"/>
                </a:solidFill>
                <a:effectLst/>
                <a:ea typeface="Calibri" panose="020F0502020204030204" pitchFamily="34" charset="0"/>
                <a:cs typeface="Calibri" panose="020F0502020204030204" pitchFamily="34" charset="0"/>
              </a:rPr>
              <a:t>Trenger mer forskning på </a:t>
            </a:r>
            <a:r>
              <a:rPr lang="nb-NO" dirty="0">
                <a:solidFill>
                  <a:srgbClr val="333333"/>
                </a:solidFill>
                <a:ea typeface="Calibri" panose="020F0502020204030204" pitchFamily="34" charset="0"/>
                <a:cs typeface="Calibri" panose="020F0502020204030204" pitchFamily="34" charset="0"/>
              </a:rPr>
              <a:t>hvordan kontekst, omgivelser og system rundt fagansatte utfordrer, hindrer og/eller skaper muligheter / mulighetsrom for å designe konstruktive vurderingspraksiser (</a:t>
            </a:r>
            <a:r>
              <a:rPr lang="nb-NO" dirty="0">
                <a:solidFill>
                  <a:srgbClr val="333333"/>
                </a:solidFill>
                <a:effectLst/>
                <a:ea typeface="Calibri" panose="020F0502020204030204" pitchFamily="34" charset="0"/>
                <a:cs typeface="Calibri" panose="020F0502020204030204" pitchFamily="34" charset="0"/>
              </a:rPr>
              <a:t>Pitt &amp; </a:t>
            </a:r>
            <a:r>
              <a:rPr lang="nb-NO" dirty="0" err="1">
                <a:solidFill>
                  <a:srgbClr val="333333"/>
                </a:solidFill>
                <a:effectLst/>
                <a:ea typeface="Calibri" panose="020F0502020204030204" pitchFamily="34" charset="0"/>
                <a:cs typeface="Calibri" panose="020F0502020204030204" pitchFamily="34" charset="0"/>
              </a:rPr>
              <a:t>Winstone</a:t>
            </a:r>
            <a:r>
              <a:rPr lang="nb-NO" dirty="0">
                <a:solidFill>
                  <a:srgbClr val="333333"/>
                </a:solidFill>
                <a:effectLst/>
                <a:ea typeface="Calibri" panose="020F0502020204030204" pitchFamily="34" charset="0"/>
                <a:cs typeface="Calibri" panose="020F0502020204030204" pitchFamily="34" charset="0"/>
              </a:rPr>
              <a:t> 2023)</a:t>
            </a:r>
          </a:p>
          <a:p>
            <a:pPr>
              <a:lnSpc>
                <a:spcPct val="107000"/>
              </a:lnSpc>
              <a:spcAft>
                <a:spcPts val="800"/>
              </a:spcAft>
            </a:pPr>
            <a:endParaRPr lang="nb-NO" sz="1800" dirty="0">
              <a:solidFill>
                <a:srgbClr val="333333"/>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8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5F4A4B-AAD5-898A-BE17-054AA6BC7923}"/>
              </a:ext>
            </a:extLst>
          </p:cNvPr>
          <p:cNvSpPr>
            <a:spLocks noGrp="1"/>
          </p:cNvSpPr>
          <p:nvPr>
            <p:ph type="title"/>
          </p:nvPr>
        </p:nvSpPr>
        <p:spPr>
          <a:xfrm>
            <a:off x="571609" y="215901"/>
            <a:ext cx="9145738" cy="1077218"/>
          </a:xfrm>
        </p:spPr>
        <p:style>
          <a:lnRef idx="2">
            <a:schemeClr val="accent1"/>
          </a:lnRef>
          <a:fillRef idx="1">
            <a:schemeClr val="lt1"/>
          </a:fillRef>
          <a:effectRef idx="0">
            <a:schemeClr val="accent1"/>
          </a:effectRef>
          <a:fontRef idx="minor">
            <a:schemeClr val="dk1"/>
          </a:fontRef>
        </p:style>
        <p:txBody>
          <a:bodyPr/>
          <a:lstStyle/>
          <a:p>
            <a:r>
              <a:rPr lang="nb-NO" dirty="0"/>
              <a:t>Referanser </a:t>
            </a:r>
          </a:p>
        </p:txBody>
      </p:sp>
      <p:sp>
        <p:nvSpPr>
          <p:cNvPr id="3" name="Plassholder for innhold 2">
            <a:extLst>
              <a:ext uri="{FF2B5EF4-FFF2-40B4-BE49-F238E27FC236}">
                <a16:creationId xmlns:a16="http://schemas.microsoft.com/office/drawing/2014/main" id="{6C5C7901-5BE3-9D69-F3A0-77C4B3B93BCD}"/>
              </a:ext>
            </a:extLst>
          </p:cNvPr>
          <p:cNvSpPr>
            <a:spLocks noGrp="1"/>
          </p:cNvSpPr>
          <p:nvPr>
            <p:ph idx="1"/>
          </p:nvPr>
        </p:nvSpPr>
        <p:spPr>
          <a:xfrm>
            <a:off x="571609" y="1380220"/>
            <a:ext cx="11232464" cy="5101169"/>
          </a:xfrm>
        </p:spPr>
        <p:txBody>
          <a:bodyPr/>
          <a:lstStyle/>
          <a:p>
            <a:pPr>
              <a:lnSpc>
                <a:spcPct val="100000"/>
              </a:lnSpc>
            </a:pPr>
            <a:r>
              <a:rPr lang="en-US" sz="1400" b="0" i="0" dirty="0" err="1">
                <a:solidFill>
                  <a:srgbClr val="222222"/>
                </a:solidFill>
                <a:effectLst/>
              </a:rPr>
              <a:t>Boud</a:t>
            </a:r>
            <a:r>
              <a:rPr lang="en-US" sz="1400" b="0" i="0" dirty="0">
                <a:solidFill>
                  <a:srgbClr val="222222"/>
                </a:solidFill>
                <a:effectLst/>
              </a:rPr>
              <a:t>, D., &amp; Dawson, P. (2023). What feedback literate teachers do: an empirically-derived competency framework. </a:t>
            </a:r>
            <a:r>
              <a:rPr lang="en-US" sz="1400" b="0" i="1" dirty="0">
                <a:solidFill>
                  <a:srgbClr val="222222"/>
                </a:solidFill>
                <a:effectLst/>
              </a:rPr>
              <a:t>Assessment &amp; Evaluation in Higher Education</a:t>
            </a:r>
            <a:r>
              <a:rPr lang="en-US" sz="1400" b="0" i="0" dirty="0">
                <a:solidFill>
                  <a:srgbClr val="222222"/>
                </a:solidFill>
                <a:effectLst/>
              </a:rPr>
              <a:t>, </a:t>
            </a:r>
            <a:r>
              <a:rPr lang="en-US" sz="1400" b="0" i="1" dirty="0">
                <a:solidFill>
                  <a:srgbClr val="222222"/>
                </a:solidFill>
                <a:effectLst/>
              </a:rPr>
              <a:t>48</a:t>
            </a:r>
            <a:r>
              <a:rPr lang="en-US" sz="1400" b="0" i="0" dirty="0">
                <a:solidFill>
                  <a:srgbClr val="222222"/>
                </a:solidFill>
                <a:effectLst/>
              </a:rPr>
              <a:t>(2), 158-171.</a:t>
            </a:r>
          </a:p>
          <a:p>
            <a:pPr>
              <a:lnSpc>
                <a:spcPct val="100000"/>
              </a:lnSpc>
            </a:pPr>
            <a:r>
              <a:rPr lang="en-US" sz="1400" b="0" i="0" dirty="0">
                <a:solidFill>
                  <a:srgbClr val="222222"/>
                </a:solidFill>
                <a:effectLst/>
              </a:rPr>
              <a:t>Braun, V., &amp; Clarke, V. (2019). Reflecting on reflexive thematic analysis. </a:t>
            </a:r>
            <a:r>
              <a:rPr lang="en-US" sz="1400" b="0" i="1" dirty="0">
                <a:solidFill>
                  <a:srgbClr val="222222"/>
                </a:solidFill>
                <a:effectLst/>
              </a:rPr>
              <a:t>Qualitative research in sport, exercise and health</a:t>
            </a:r>
            <a:r>
              <a:rPr lang="en-US" sz="1400" b="0" i="0" dirty="0">
                <a:solidFill>
                  <a:srgbClr val="222222"/>
                </a:solidFill>
                <a:effectLst/>
              </a:rPr>
              <a:t>, </a:t>
            </a:r>
            <a:r>
              <a:rPr lang="en-US" sz="1400" b="0" i="1" dirty="0">
                <a:solidFill>
                  <a:srgbClr val="222222"/>
                </a:solidFill>
                <a:effectLst/>
              </a:rPr>
              <a:t>11</a:t>
            </a:r>
            <a:r>
              <a:rPr lang="en-US" sz="1400" b="0" i="0" dirty="0">
                <a:solidFill>
                  <a:srgbClr val="222222"/>
                </a:solidFill>
                <a:effectLst/>
              </a:rPr>
              <a:t>(4), 589-597.</a:t>
            </a:r>
            <a:endParaRPr lang="nb-NO" sz="1400" dirty="0"/>
          </a:p>
          <a:p>
            <a:pPr>
              <a:lnSpc>
                <a:spcPct val="100000"/>
              </a:lnSpc>
            </a:pPr>
            <a:r>
              <a:rPr lang="en-US" sz="1400" b="0" i="0" dirty="0">
                <a:solidFill>
                  <a:srgbClr val="222222"/>
                </a:solidFill>
                <a:effectLst/>
              </a:rPr>
              <a:t>Carless, D., &amp; Winstone, N. (2023). Teacher feedback literacy and its interplay with student feedback literacy. </a:t>
            </a:r>
            <a:r>
              <a:rPr lang="en-US" sz="1400" b="0" i="1" dirty="0">
                <a:solidFill>
                  <a:srgbClr val="222222"/>
                </a:solidFill>
                <a:effectLst/>
              </a:rPr>
              <a:t>Teaching in higher education</a:t>
            </a:r>
            <a:r>
              <a:rPr lang="en-US" sz="1400" b="0" i="0" dirty="0">
                <a:solidFill>
                  <a:srgbClr val="222222"/>
                </a:solidFill>
                <a:effectLst/>
              </a:rPr>
              <a:t>, </a:t>
            </a:r>
            <a:r>
              <a:rPr lang="en-US" sz="1400" b="0" i="1" dirty="0">
                <a:solidFill>
                  <a:srgbClr val="222222"/>
                </a:solidFill>
                <a:effectLst/>
              </a:rPr>
              <a:t>28</a:t>
            </a:r>
            <a:r>
              <a:rPr lang="en-US" sz="1400" b="0" i="0" dirty="0">
                <a:solidFill>
                  <a:srgbClr val="222222"/>
                </a:solidFill>
                <a:effectLst/>
              </a:rPr>
              <a:t>(1), 150-163.</a:t>
            </a:r>
            <a:endParaRPr lang="nb-NO" sz="1400" dirty="0"/>
          </a:p>
          <a:p>
            <a:pPr>
              <a:lnSpc>
                <a:spcPct val="100000"/>
              </a:lnSpc>
            </a:pPr>
            <a:r>
              <a:rPr lang="nb-NO" sz="1400" dirty="0" err="1"/>
              <a:t>Korseberg</a:t>
            </a:r>
            <a:r>
              <a:rPr lang="nb-NO" sz="1400" dirty="0"/>
              <a:t>, L. &amp; Drange, C.V (2024): </a:t>
            </a:r>
            <a:r>
              <a:rPr lang="nb-NO" sz="1400" i="1" dirty="0"/>
              <a:t>Kunstig intelligens i </a:t>
            </a:r>
            <a:r>
              <a:rPr lang="nb-NO" sz="1400" i="1" dirty="0" err="1"/>
              <a:t>høgare</a:t>
            </a:r>
            <a:r>
              <a:rPr lang="nb-NO" sz="1400" i="1" dirty="0"/>
              <a:t> utdanning: kva </a:t>
            </a:r>
            <a:r>
              <a:rPr lang="nb-NO" sz="1400" i="1" dirty="0" err="1"/>
              <a:t>tenkjer</a:t>
            </a:r>
            <a:r>
              <a:rPr lang="nb-NO" sz="1400" i="1" dirty="0"/>
              <a:t> </a:t>
            </a:r>
            <a:r>
              <a:rPr lang="nb-NO" sz="1400" i="1" dirty="0" err="1"/>
              <a:t>lærestadene</a:t>
            </a:r>
            <a:r>
              <a:rPr lang="nb-NO" sz="1400" i="1" dirty="0"/>
              <a:t> nå, etter halvanna år med </a:t>
            </a:r>
            <a:r>
              <a:rPr lang="nb-NO" sz="1400" i="1" dirty="0" err="1"/>
              <a:t>ChatGPT</a:t>
            </a:r>
            <a:r>
              <a:rPr lang="nb-NO" sz="1400" dirty="0"/>
              <a:t>? NIFU innsikt:7</a:t>
            </a:r>
          </a:p>
          <a:p>
            <a:pPr>
              <a:lnSpc>
                <a:spcPct val="100000"/>
              </a:lnSpc>
            </a:pPr>
            <a:r>
              <a:rPr lang="en-US" sz="1400" b="0" i="0" dirty="0">
                <a:solidFill>
                  <a:srgbClr val="222222"/>
                </a:solidFill>
                <a:effectLst/>
              </a:rPr>
              <a:t>Pitt, E., &amp; Winstone, N. (2023). Enabling and valuing feedback literacies. </a:t>
            </a:r>
            <a:r>
              <a:rPr lang="en-US" sz="1400" b="0" i="1" dirty="0">
                <a:solidFill>
                  <a:srgbClr val="222222"/>
                </a:solidFill>
                <a:effectLst/>
              </a:rPr>
              <a:t>Assessment &amp; Evaluation in Higher Education</a:t>
            </a:r>
            <a:r>
              <a:rPr lang="en-US" sz="1400" b="0" i="0" dirty="0">
                <a:solidFill>
                  <a:srgbClr val="222222"/>
                </a:solidFill>
                <a:effectLst/>
              </a:rPr>
              <a:t>, </a:t>
            </a:r>
            <a:r>
              <a:rPr lang="en-US" sz="1400" b="0" i="1" dirty="0">
                <a:solidFill>
                  <a:srgbClr val="222222"/>
                </a:solidFill>
                <a:effectLst/>
              </a:rPr>
              <a:t>48</a:t>
            </a:r>
            <a:r>
              <a:rPr lang="en-US" sz="1400" b="0" i="0" dirty="0">
                <a:solidFill>
                  <a:srgbClr val="222222"/>
                </a:solidFill>
                <a:effectLst/>
              </a:rPr>
              <a:t>(2), 149-157.</a:t>
            </a:r>
          </a:p>
          <a:p>
            <a:pPr>
              <a:lnSpc>
                <a:spcPct val="100000"/>
              </a:lnSpc>
            </a:pPr>
            <a:r>
              <a:rPr lang="en-US" sz="1400" b="0" i="0" dirty="0">
                <a:solidFill>
                  <a:srgbClr val="222222"/>
                </a:solidFill>
                <a:effectLst/>
                <a:latin typeface="Arial" panose="020B0604020202020204" pitchFamily="34" charset="0"/>
              </a:rPr>
              <a:t>Price, M., Rust, C., </a:t>
            </a:r>
            <a:r>
              <a:rPr lang="en-US" sz="1400" b="0" i="0" dirty="0" err="1">
                <a:solidFill>
                  <a:srgbClr val="222222"/>
                </a:solidFill>
                <a:effectLst/>
                <a:latin typeface="Arial" panose="020B0604020202020204" pitchFamily="34" charset="0"/>
              </a:rPr>
              <a:t>ODonovan</a:t>
            </a:r>
            <a:r>
              <a:rPr lang="en-US" sz="1400" b="0" i="0" dirty="0">
                <a:solidFill>
                  <a:srgbClr val="222222"/>
                </a:solidFill>
                <a:effectLst/>
                <a:latin typeface="Arial" panose="020B0604020202020204" pitchFamily="34" charset="0"/>
              </a:rPr>
              <a:t>, B., Handley, K., &amp; Bryant, R. (2012). </a:t>
            </a:r>
            <a:r>
              <a:rPr lang="en-US" sz="1400" b="0" i="1" dirty="0">
                <a:solidFill>
                  <a:srgbClr val="222222"/>
                </a:solidFill>
                <a:effectLst/>
                <a:latin typeface="Arial" panose="020B0604020202020204" pitchFamily="34" charset="0"/>
              </a:rPr>
              <a:t>Assessment literacy: The foundation for improving student learning</a:t>
            </a:r>
            <a:r>
              <a:rPr lang="en-US" sz="1400" b="0" i="0" dirty="0">
                <a:solidFill>
                  <a:srgbClr val="222222"/>
                </a:solidFill>
                <a:effectLst/>
                <a:latin typeface="Arial" panose="020B0604020202020204" pitchFamily="34" charset="0"/>
              </a:rPr>
              <a:t>. </a:t>
            </a:r>
            <a:r>
              <a:rPr lang="en-US" sz="1400" b="0" i="0" dirty="0" err="1">
                <a:solidFill>
                  <a:srgbClr val="222222"/>
                </a:solidFill>
                <a:effectLst/>
                <a:latin typeface="Arial" panose="020B0604020202020204" pitchFamily="34" charset="0"/>
              </a:rPr>
              <a:t>ASKe</a:t>
            </a:r>
            <a:r>
              <a:rPr lang="en-US" sz="1400" b="0" i="0" dirty="0">
                <a:solidFill>
                  <a:srgbClr val="222222"/>
                </a:solidFill>
                <a:effectLst/>
                <a:latin typeface="Arial" panose="020B0604020202020204" pitchFamily="34" charset="0"/>
              </a:rPr>
              <a:t>, Oxford Centre for Staff and Learning Development.</a:t>
            </a:r>
            <a:endParaRPr lang="nb-NO" sz="1400" dirty="0"/>
          </a:p>
          <a:p>
            <a:pPr>
              <a:lnSpc>
                <a:spcPct val="100000"/>
              </a:lnSpc>
            </a:pPr>
            <a:r>
              <a:rPr lang="nb-NO" sz="1400" dirty="0"/>
              <a:t>Riksrevisjonen (2022-2023): </a:t>
            </a:r>
            <a:r>
              <a:rPr lang="nb-NO" sz="1400" i="1" dirty="0"/>
              <a:t>Universiteta og </a:t>
            </a:r>
            <a:r>
              <a:rPr lang="nb-NO" sz="1400" i="1" dirty="0" err="1"/>
              <a:t>høgskulane</a:t>
            </a:r>
            <a:r>
              <a:rPr lang="nb-NO" sz="1400" i="1" dirty="0"/>
              <a:t> sitt arbeid med å videreutvikle kvaliteten i studieprogramma. </a:t>
            </a:r>
            <a:r>
              <a:rPr lang="nb-NO" sz="1400" dirty="0"/>
              <a:t>Dokument 3:14 </a:t>
            </a:r>
          </a:p>
          <a:p>
            <a:pPr>
              <a:lnSpc>
                <a:spcPct val="100000"/>
              </a:lnSpc>
            </a:pPr>
            <a:r>
              <a:rPr lang="en-US" sz="1400" b="0" i="0" dirty="0">
                <a:solidFill>
                  <a:srgbClr val="222222"/>
                </a:solidFill>
                <a:effectLst/>
                <a:latin typeface="Arial" panose="020B0604020202020204" pitchFamily="34" charset="0"/>
              </a:rPr>
              <a:t>Sutton, P. (2012). Conceptualizing feedback literacy: Knowing, being, and acting. </a:t>
            </a:r>
            <a:r>
              <a:rPr lang="en-US" sz="1400" b="0" i="1" dirty="0">
                <a:solidFill>
                  <a:srgbClr val="222222"/>
                </a:solidFill>
                <a:effectLst/>
                <a:latin typeface="Arial" panose="020B0604020202020204" pitchFamily="34" charset="0"/>
              </a:rPr>
              <a:t>Innovations in Education and Teaching International</a:t>
            </a:r>
            <a:r>
              <a:rPr lang="en-US" sz="1400" b="0" i="0" dirty="0">
                <a:solidFill>
                  <a:srgbClr val="222222"/>
                </a:solidFill>
                <a:effectLst/>
                <a:latin typeface="Arial" panose="020B0604020202020204" pitchFamily="34" charset="0"/>
              </a:rPr>
              <a:t>, </a:t>
            </a:r>
            <a:r>
              <a:rPr lang="en-US" sz="1400" b="0" i="1" dirty="0">
                <a:solidFill>
                  <a:srgbClr val="222222"/>
                </a:solidFill>
                <a:effectLst/>
                <a:latin typeface="Arial" panose="020B0604020202020204" pitchFamily="34" charset="0"/>
              </a:rPr>
              <a:t>49</a:t>
            </a:r>
            <a:r>
              <a:rPr lang="en-US" sz="1400" b="0" i="0" dirty="0">
                <a:solidFill>
                  <a:srgbClr val="222222"/>
                </a:solidFill>
                <a:effectLst/>
                <a:latin typeface="Arial" panose="020B0604020202020204" pitchFamily="34" charset="0"/>
              </a:rPr>
              <a:t>(1), 31-40.</a:t>
            </a:r>
            <a:endParaRPr lang="nb-NO" sz="1400" dirty="0"/>
          </a:p>
          <a:p>
            <a:endParaRPr lang="nb-NO" sz="1400" dirty="0"/>
          </a:p>
        </p:txBody>
      </p:sp>
      <p:sp>
        <p:nvSpPr>
          <p:cNvPr id="4" name="Plassholder for lysbildenummer 3">
            <a:extLst>
              <a:ext uri="{FF2B5EF4-FFF2-40B4-BE49-F238E27FC236}">
                <a16:creationId xmlns:a16="http://schemas.microsoft.com/office/drawing/2014/main" id="{C00E625C-ACFF-6B0E-305F-5A69BD3A6B31}"/>
              </a:ext>
            </a:extLst>
          </p:cNvPr>
          <p:cNvSpPr>
            <a:spLocks noGrp="1"/>
          </p:cNvSpPr>
          <p:nvPr>
            <p:ph type="sldNum" sz="quarter" idx="12"/>
          </p:nvPr>
        </p:nvSpPr>
        <p:spPr/>
        <p:txBody>
          <a:bodyPr/>
          <a:lstStyle/>
          <a:p>
            <a:fld id="{F9601797-DC0E-45BC-9A66-B1CCC5925A5F}" type="slidenum">
              <a:rPr lang="nb-NO" smtClean="0"/>
              <a:pPr/>
              <a:t>20</a:t>
            </a:fld>
            <a:endParaRPr lang="nb-NO"/>
          </a:p>
        </p:txBody>
      </p:sp>
    </p:spTree>
    <p:extLst>
      <p:ext uri="{BB962C8B-B14F-4D97-AF65-F5344CB8AC3E}">
        <p14:creationId xmlns:p14="http://schemas.microsoft.com/office/powerpoint/2010/main" val="251249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F6FA4C-7FFB-B39E-25DE-D5F6044DF01E}"/>
              </a:ext>
            </a:extLst>
          </p:cNvPr>
          <p:cNvSpPr>
            <a:spLocks noGrp="1"/>
          </p:cNvSpPr>
          <p:nvPr>
            <p:ph type="title"/>
          </p:nvPr>
        </p:nvSpPr>
        <p:spPr>
          <a:xfrm>
            <a:off x="571608" y="506268"/>
            <a:ext cx="10401191" cy="1077218"/>
          </a:xfrm>
        </p:spPr>
        <p:style>
          <a:lnRef idx="2">
            <a:schemeClr val="accent1"/>
          </a:lnRef>
          <a:fillRef idx="1">
            <a:schemeClr val="lt1"/>
          </a:fillRef>
          <a:effectRef idx="0">
            <a:schemeClr val="accent1"/>
          </a:effectRef>
          <a:fontRef idx="minor">
            <a:schemeClr val="dk1"/>
          </a:fontRef>
        </p:style>
        <p:txBody>
          <a:bodyPr/>
          <a:lstStyle/>
          <a:p>
            <a:r>
              <a:rPr lang="nb-NO" sz="4000" dirty="0">
                <a:latin typeface="Aptos" panose="020B0004020202020204" pitchFamily="34" charset="0"/>
              </a:rPr>
              <a:t>Vurderingskompetansebegrepet</a:t>
            </a:r>
          </a:p>
        </p:txBody>
      </p:sp>
      <p:sp>
        <p:nvSpPr>
          <p:cNvPr id="3" name="Plassholder for innhold 2">
            <a:extLst>
              <a:ext uri="{FF2B5EF4-FFF2-40B4-BE49-F238E27FC236}">
                <a16:creationId xmlns:a16="http://schemas.microsoft.com/office/drawing/2014/main" id="{0CD080C3-F35D-8BCF-ED1B-3EAE57D69A74}"/>
              </a:ext>
            </a:extLst>
          </p:cNvPr>
          <p:cNvSpPr>
            <a:spLocks noGrp="1"/>
          </p:cNvSpPr>
          <p:nvPr>
            <p:ph idx="1"/>
          </p:nvPr>
        </p:nvSpPr>
        <p:spPr>
          <a:xfrm>
            <a:off x="571608" y="1895288"/>
            <a:ext cx="10401191" cy="3776138"/>
          </a:xfrm>
        </p:spPr>
        <p:txBody>
          <a:bodyPr/>
          <a:lstStyle/>
          <a:p>
            <a:r>
              <a:rPr lang="nb-NO" dirty="0"/>
              <a:t>Utgangspunkt ‘</a:t>
            </a:r>
            <a:r>
              <a:rPr lang="nb-NO" dirty="0" err="1"/>
              <a:t>assessment</a:t>
            </a:r>
            <a:r>
              <a:rPr lang="nb-NO" dirty="0"/>
              <a:t> </a:t>
            </a:r>
            <a:r>
              <a:rPr lang="nb-NO" dirty="0" err="1"/>
              <a:t>literacy</a:t>
            </a:r>
            <a:r>
              <a:rPr lang="nb-NO" dirty="0"/>
              <a:t>’ (Sutton 2012)</a:t>
            </a:r>
          </a:p>
          <a:p>
            <a:pPr lvl="1"/>
            <a:r>
              <a:rPr lang="nb-NO" dirty="0"/>
              <a:t>Epistemologisk, ontologisk og </a:t>
            </a:r>
            <a:r>
              <a:rPr lang="nb-NO" dirty="0" err="1"/>
              <a:t>praxiologisk</a:t>
            </a:r>
            <a:r>
              <a:rPr lang="nb-NO" dirty="0"/>
              <a:t> </a:t>
            </a:r>
          </a:p>
          <a:p>
            <a:r>
              <a:rPr lang="nb-NO" dirty="0"/>
              <a:t>En kombinasjon av kunnskap, ferdigheter og kompetanse i vurdering, herunder et begrepsapparat om og i vurdering (Price, Rust, </a:t>
            </a:r>
            <a:r>
              <a:rPr lang="nb-NO" dirty="0" err="1"/>
              <a:t>O’Donovan</a:t>
            </a:r>
            <a:r>
              <a:rPr lang="nb-NO" dirty="0"/>
              <a:t> &amp; </a:t>
            </a:r>
            <a:r>
              <a:rPr lang="nb-NO" dirty="0" err="1"/>
              <a:t>Handley</a:t>
            </a:r>
            <a:r>
              <a:rPr lang="nb-NO" dirty="0"/>
              <a:t> 2012)</a:t>
            </a:r>
          </a:p>
          <a:p>
            <a:pPr marL="0" indent="0">
              <a:buNone/>
            </a:pPr>
            <a:r>
              <a:rPr lang="nb-NO" dirty="0"/>
              <a:t>Forstå formålet med vurdering /forstå sammenhengen mellom vurdering og læring/ forståelse for standarder og kriterier / kunne ta valg om hvilken kunnskap som skal være gjenstand for vurdering / kunne forstå hvilke vurderingsformer som er passende for en bestemt oppgave, og hvorfor  </a:t>
            </a:r>
          </a:p>
          <a:p>
            <a:endParaRPr lang="nb-NO" dirty="0"/>
          </a:p>
        </p:txBody>
      </p:sp>
      <p:sp>
        <p:nvSpPr>
          <p:cNvPr id="4" name="Plassholder for lysbildenummer 3">
            <a:extLst>
              <a:ext uri="{FF2B5EF4-FFF2-40B4-BE49-F238E27FC236}">
                <a16:creationId xmlns:a16="http://schemas.microsoft.com/office/drawing/2014/main" id="{9BF67028-6EF2-D02B-747A-3AEB46ECAC57}"/>
              </a:ext>
            </a:extLst>
          </p:cNvPr>
          <p:cNvSpPr>
            <a:spLocks noGrp="1"/>
          </p:cNvSpPr>
          <p:nvPr>
            <p:ph type="sldNum" sz="quarter" idx="12"/>
          </p:nvPr>
        </p:nvSpPr>
        <p:spPr/>
        <p:txBody>
          <a:bodyPr/>
          <a:lstStyle/>
          <a:p>
            <a:fld id="{F9601797-DC0E-45BC-9A66-B1CCC5925A5F}" type="slidenum">
              <a:rPr lang="nb-NO" smtClean="0"/>
              <a:pPr/>
              <a:t>3</a:t>
            </a:fld>
            <a:endParaRPr lang="nb-NO"/>
          </a:p>
        </p:txBody>
      </p:sp>
    </p:spTree>
    <p:extLst>
      <p:ext uri="{BB962C8B-B14F-4D97-AF65-F5344CB8AC3E}">
        <p14:creationId xmlns:p14="http://schemas.microsoft.com/office/powerpoint/2010/main" val="268027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65BCB5A-EB6F-2469-0031-8824465991FC}"/>
              </a:ext>
            </a:extLst>
          </p:cNvPr>
          <p:cNvSpPr>
            <a:spLocks noGrp="1"/>
          </p:cNvSpPr>
          <p:nvPr>
            <p:ph idx="1"/>
          </p:nvPr>
        </p:nvSpPr>
        <p:spPr>
          <a:xfrm>
            <a:off x="571609" y="2034988"/>
            <a:ext cx="10829207" cy="3776138"/>
          </a:xfrm>
        </p:spPr>
        <p:txBody>
          <a:bodyPr/>
          <a:lstStyle/>
          <a:p>
            <a:pPr marL="0" indent="0">
              <a:lnSpc>
                <a:spcPct val="107000"/>
              </a:lnSpc>
              <a:spcAft>
                <a:spcPts val="800"/>
              </a:spcAft>
              <a:buNone/>
            </a:pPr>
            <a:r>
              <a:rPr lang="nb-NO" dirty="0"/>
              <a:t>Kartlegging og innblikk i praksis og kompetanse i vurdering, og hvilken kunnskap, holdninger og praksis fagansatte har med og i vurdering. Hvordan ser det ut i dag og hva er behovet fremover? Hva trenger underviserne? </a:t>
            </a:r>
          </a:p>
          <a:p>
            <a:pPr marL="0" indent="0">
              <a:lnSpc>
                <a:spcPct val="107000"/>
              </a:lnSpc>
              <a:spcAft>
                <a:spcPts val="800"/>
              </a:spcAft>
              <a:buNone/>
            </a:pPr>
            <a:r>
              <a:rPr lang="nb-NO" dirty="0">
                <a:ea typeface="Calibri" panose="020F0502020204030204" pitchFamily="34" charset="0"/>
                <a:cs typeface="Calibri" panose="020F0502020204030204" pitchFamily="34" charset="0"/>
              </a:rPr>
              <a:t>Formålet med studien er todelt:</a:t>
            </a:r>
          </a:p>
          <a:p>
            <a:pPr>
              <a:lnSpc>
                <a:spcPct val="107000"/>
              </a:lnSpc>
              <a:spcAft>
                <a:spcPts val="800"/>
              </a:spcAft>
            </a:pPr>
            <a:r>
              <a:rPr lang="nb-NO" dirty="0">
                <a:ea typeface="Calibri" panose="020F0502020204030204" pitchFamily="34" charset="0"/>
                <a:cs typeface="Calibri" panose="020F0502020204030204" pitchFamily="34" charset="0"/>
              </a:rPr>
              <a:t>Studie A: </a:t>
            </a:r>
            <a:r>
              <a:rPr lang="nb-NO" dirty="0">
                <a:effectLst/>
                <a:ea typeface="Calibri" panose="020F0502020204030204" pitchFamily="34" charset="0"/>
                <a:cs typeface="Times New Roman" panose="02020603050405020304" pitchFamily="18" charset="0"/>
              </a:rPr>
              <a:t>Hva kjennetegner </a:t>
            </a:r>
            <a:r>
              <a:rPr lang="nb-NO" dirty="0">
                <a:ea typeface="Calibri" panose="020F0502020204030204" pitchFamily="34" charset="0"/>
                <a:cs typeface="Times New Roman" panose="02020603050405020304" pitchFamily="18" charset="0"/>
              </a:rPr>
              <a:t>fagansattes </a:t>
            </a:r>
            <a:r>
              <a:rPr lang="nb-NO" dirty="0">
                <a:effectLst/>
                <a:ea typeface="Calibri" panose="020F0502020204030204" pitchFamily="34" charset="0"/>
                <a:cs typeface="Times New Roman" panose="02020603050405020304" pitchFamily="18" charset="0"/>
              </a:rPr>
              <a:t>vurderingskompetanse? </a:t>
            </a:r>
          </a:p>
          <a:p>
            <a:pPr>
              <a:lnSpc>
                <a:spcPct val="107000"/>
              </a:lnSpc>
              <a:spcAft>
                <a:spcPts val="800"/>
              </a:spcAft>
            </a:pPr>
            <a:r>
              <a:rPr lang="nb-NO" dirty="0"/>
              <a:t>Studie B: Hvordan </a:t>
            </a:r>
            <a:r>
              <a:rPr lang="nb-NO"/>
              <a:t>ser fagansatte </a:t>
            </a:r>
            <a:r>
              <a:rPr lang="nb-NO" dirty="0"/>
              <a:t>på sin egen vurderingskompetanse, hvordan tilegner og styrker de sin vurderingskompetanse, hvilke barrierer og utfordringer opplever de? </a:t>
            </a:r>
          </a:p>
          <a:p>
            <a:endParaRPr lang="nb-NO" dirty="0"/>
          </a:p>
        </p:txBody>
      </p:sp>
      <p:sp>
        <p:nvSpPr>
          <p:cNvPr id="4" name="Plassholder for lysbildenummer 3">
            <a:extLst>
              <a:ext uri="{FF2B5EF4-FFF2-40B4-BE49-F238E27FC236}">
                <a16:creationId xmlns:a16="http://schemas.microsoft.com/office/drawing/2014/main" id="{41E9FCCB-09A1-1E5E-9CD2-721668743016}"/>
              </a:ext>
            </a:extLst>
          </p:cNvPr>
          <p:cNvSpPr>
            <a:spLocks noGrp="1"/>
          </p:cNvSpPr>
          <p:nvPr>
            <p:ph type="sldNum" sz="quarter" idx="12"/>
          </p:nvPr>
        </p:nvSpPr>
        <p:spPr/>
        <p:txBody>
          <a:bodyPr/>
          <a:lstStyle/>
          <a:p>
            <a:fld id="{F9601797-DC0E-45BC-9A66-B1CCC5925A5F}" type="slidenum">
              <a:rPr lang="nb-NO" smtClean="0"/>
              <a:pPr/>
              <a:t>4</a:t>
            </a:fld>
            <a:endParaRPr lang="nb-NO"/>
          </a:p>
        </p:txBody>
      </p:sp>
      <p:sp>
        <p:nvSpPr>
          <p:cNvPr id="5" name="Tittel 1">
            <a:extLst>
              <a:ext uri="{FF2B5EF4-FFF2-40B4-BE49-F238E27FC236}">
                <a16:creationId xmlns:a16="http://schemas.microsoft.com/office/drawing/2014/main" id="{4130071F-E4E4-624A-5085-B20B0C155298}"/>
              </a:ext>
            </a:extLst>
          </p:cNvPr>
          <p:cNvSpPr>
            <a:spLocks noGrp="1"/>
          </p:cNvSpPr>
          <p:nvPr>
            <p:ph type="title"/>
          </p:nvPr>
        </p:nvSpPr>
        <p:spPr>
          <a:xfrm>
            <a:off x="571499" y="506413"/>
            <a:ext cx="10829317" cy="1076325"/>
          </a:xfrm>
        </p:spPr>
        <p:style>
          <a:lnRef idx="2">
            <a:schemeClr val="accent1"/>
          </a:lnRef>
          <a:fillRef idx="1">
            <a:schemeClr val="lt1"/>
          </a:fillRef>
          <a:effectRef idx="0">
            <a:schemeClr val="accent1"/>
          </a:effectRef>
          <a:fontRef idx="minor">
            <a:schemeClr val="dk1"/>
          </a:fontRef>
        </p:style>
        <p:txBody>
          <a:bodyPr/>
          <a:lstStyle/>
          <a:p>
            <a:r>
              <a:rPr lang="nb-NO" dirty="0"/>
              <a:t>Formål med studien og forskningsspørsmål </a:t>
            </a:r>
          </a:p>
        </p:txBody>
      </p:sp>
    </p:spTree>
    <p:extLst>
      <p:ext uri="{BB962C8B-B14F-4D97-AF65-F5344CB8AC3E}">
        <p14:creationId xmlns:p14="http://schemas.microsoft.com/office/powerpoint/2010/main" val="38212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865B0642-A671-F295-04AD-75493ED35E0A}"/>
              </a:ext>
            </a:extLst>
          </p:cNvPr>
          <p:cNvSpPr>
            <a:spLocks noGrp="1"/>
          </p:cNvSpPr>
          <p:nvPr>
            <p:ph type="sldNum" sz="quarter" idx="12"/>
          </p:nvPr>
        </p:nvSpPr>
        <p:spPr/>
        <p:txBody>
          <a:bodyPr/>
          <a:lstStyle/>
          <a:p>
            <a:fld id="{F9601797-DC0E-45BC-9A66-B1CCC5925A5F}" type="slidenum">
              <a:rPr lang="nb-NO" smtClean="0"/>
              <a:pPr/>
              <a:t>5</a:t>
            </a:fld>
            <a:endParaRPr lang="nb-NO"/>
          </a:p>
        </p:txBody>
      </p:sp>
      <p:sp>
        <p:nvSpPr>
          <p:cNvPr id="5" name="Plassholder for innhold 2">
            <a:extLst>
              <a:ext uri="{FF2B5EF4-FFF2-40B4-BE49-F238E27FC236}">
                <a16:creationId xmlns:a16="http://schemas.microsoft.com/office/drawing/2014/main" id="{671349B5-4693-DDD7-3928-BDC4E40D7AD9}"/>
              </a:ext>
            </a:extLst>
          </p:cNvPr>
          <p:cNvSpPr>
            <a:spLocks noGrp="1"/>
          </p:cNvSpPr>
          <p:nvPr>
            <p:ph idx="1"/>
          </p:nvPr>
        </p:nvSpPr>
        <p:spPr>
          <a:xfrm>
            <a:off x="571500" y="2035175"/>
            <a:ext cx="9145588" cy="3776663"/>
          </a:xfrm>
        </p:spPr>
        <p:txBody>
          <a:bodyPr/>
          <a:lstStyle/>
          <a:p>
            <a:r>
              <a:rPr lang="nb-NO" dirty="0"/>
              <a:t>Studie A: Spørreundersøkelse – avsluttet</a:t>
            </a:r>
          </a:p>
          <a:p>
            <a:pPr lvl="1"/>
            <a:r>
              <a:rPr lang="nb-NO" dirty="0"/>
              <a:t>Gjennomført juni – august 2024</a:t>
            </a:r>
          </a:p>
          <a:p>
            <a:pPr lvl="1"/>
            <a:r>
              <a:rPr lang="nb-NO" dirty="0"/>
              <a:t>Målgruppe: fagansatte</a:t>
            </a:r>
          </a:p>
          <a:p>
            <a:pPr lvl="1"/>
            <a:r>
              <a:rPr lang="nb-NO" dirty="0"/>
              <a:t>Antall svar: 283</a:t>
            </a:r>
          </a:p>
          <a:p>
            <a:pPr lvl="1"/>
            <a:r>
              <a:rPr lang="nb-NO" dirty="0"/>
              <a:t>(foreløpig) deskriptive analyser</a:t>
            </a:r>
          </a:p>
          <a:p>
            <a:r>
              <a:rPr lang="nb-NO" dirty="0"/>
              <a:t>Studie B: Intervjustudie – i prosess</a:t>
            </a:r>
          </a:p>
          <a:p>
            <a:pPr lvl="1"/>
            <a:r>
              <a:rPr lang="nb-NO" dirty="0"/>
              <a:t>14 intervjuer per dags dato </a:t>
            </a:r>
          </a:p>
          <a:p>
            <a:pPr lvl="1"/>
            <a:r>
              <a:rPr lang="nb-NO" dirty="0"/>
              <a:t>Målgruppe: fagansatte i ulike stillinger</a:t>
            </a:r>
          </a:p>
          <a:p>
            <a:pPr lvl="1"/>
            <a:r>
              <a:rPr lang="nb-NO" dirty="0"/>
              <a:t>Refleksiv tematisk analyse (Braun and Clarke 2019)</a:t>
            </a:r>
          </a:p>
        </p:txBody>
      </p:sp>
      <p:sp>
        <p:nvSpPr>
          <p:cNvPr id="6" name="Tittel 1">
            <a:extLst>
              <a:ext uri="{FF2B5EF4-FFF2-40B4-BE49-F238E27FC236}">
                <a16:creationId xmlns:a16="http://schemas.microsoft.com/office/drawing/2014/main" id="{4CC89858-7292-040F-1D8D-D0C6E73AB192}"/>
              </a:ext>
            </a:extLst>
          </p:cNvPr>
          <p:cNvSpPr>
            <a:spLocks noGrp="1"/>
          </p:cNvSpPr>
          <p:nvPr>
            <p:ph type="title"/>
          </p:nvPr>
        </p:nvSpPr>
        <p:spPr>
          <a:xfrm>
            <a:off x="571500" y="506413"/>
            <a:ext cx="9145588" cy="1076325"/>
          </a:xfrm>
        </p:spPr>
        <p:style>
          <a:lnRef idx="2">
            <a:schemeClr val="accent1"/>
          </a:lnRef>
          <a:fillRef idx="1">
            <a:schemeClr val="lt1"/>
          </a:fillRef>
          <a:effectRef idx="0">
            <a:schemeClr val="accent1"/>
          </a:effectRef>
          <a:fontRef idx="minor">
            <a:schemeClr val="dk1"/>
          </a:fontRef>
        </p:style>
        <p:txBody>
          <a:bodyPr/>
          <a:lstStyle/>
          <a:p>
            <a:r>
              <a:rPr lang="nb-NO" dirty="0"/>
              <a:t>Data og metode  </a:t>
            </a:r>
          </a:p>
        </p:txBody>
      </p:sp>
    </p:spTree>
    <p:extLst>
      <p:ext uri="{BB962C8B-B14F-4D97-AF65-F5344CB8AC3E}">
        <p14:creationId xmlns:p14="http://schemas.microsoft.com/office/powerpoint/2010/main" val="221101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AE7B8BC6-80A7-DC56-7714-C4F0D2CD173D}"/>
              </a:ext>
            </a:extLst>
          </p:cNvPr>
          <p:cNvSpPr>
            <a:spLocks noGrp="1"/>
          </p:cNvSpPr>
          <p:nvPr>
            <p:ph type="title"/>
          </p:nvPr>
        </p:nvSpPr>
        <p:spPr>
          <a:xfrm>
            <a:off x="571609" y="506268"/>
            <a:ext cx="9145738" cy="1077218"/>
          </a:xfrm>
        </p:spPr>
        <p:style>
          <a:lnRef idx="2">
            <a:schemeClr val="accent1"/>
          </a:lnRef>
          <a:fillRef idx="1">
            <a:schemeClr val="lt1"/>
          </a:fillRef>
          <a:effectRef idx="0">
            <a:schemeClr val="accent1"/>
          </a:effectRef>
          <a:fontRef idx="minor">
            <a:schemeClr val="dk1"/>
          </a:fontRef>
        </p:style>
        <p:txBody>
          <a:bodyPr wrap="square" anchor="t">
            <a:normAutofit/>
          </a:bodyPr>
          <a:lstStyle/>
          <a:p>
            <a:r>
              <a:rPr lang="nb-NO">
                <a:solidFill>
                  <a:schemeClr val="tx1"/>
                </a:solidFill>
              </a:rPr>
              <a:t>Utvikling av spørreskjema</a:t>
            </a:r>
          </a:p>
        </p:txBody>
      </p:sp>
      <p:sp>
        <p:nvSpPr>
          <p:cNvPr id="4" name="Plassholder for lysbildenummer 3">
            <a:extLst>
              <a:ext uri="{FF2B5EF4-FFF2-40B4-BE49-F238E27FC236}">
                <a16:creationId xmlns:a16="http://schemas.microsoft.com/office/drawing/2014/main" id="{B5ED759B-783E-7CC4-6663-B063E62E0171}"/>
              </a:ext>
            </a:extLst>
          </p:cNvPr>
          <p:cNvSpPr>
            <a:spLocks noGrp="1"/>
          </p:cNvSpPr>
          <p:nvPr>
            <p:ph type="sldNum" sz="quarter" idx="12"/>
          </p:nvPr>
        </p:nvSpPr>
        <p:spPr>
          <a:xfrm>
            <a:off x="10396189" y="6327500"/>
            <a:ext cx="1223303" cy="153889"/>
          </a:xfrm>
        </p:spPr>
        <p:txBody>
          <a:bodyPr wrap="square" anchor="ctr">
            <a:normAutofit/>
          </a:bodyPr>
          <a:lstStyle/>
          <a:p>
            <a:pPr>
              <a:spcAft>
                <a:spcPts val="600"/>
              </a:spcAft>
            </a:pPr>
            <a:fld id="{F9601797-DC0E-45BC-9A66-B1CCC5925A5F}" type="slidenum">
              <a:rPr lang="nb-NO" smtClean="0"/>
              <a:pPr>
                <a:spcAft>
                  <a:spcPts val="600"/>
                </a:spcAft>
              </a:pPr>
              <a:t>6</a:t>
            </a:fld>
            <a:endParaRPr lang="nb-NO"/>
          </a:p>
        </p:txBody>
      </p:sp>
      <p:sp>
        <p:nvSpPr>
          <p:cNvPr id="5" name="Plassholder for innhold 2">
            <a:extLst>
              <a:ext uri="{FF2B5EF4-FFF2-40B4-BE49-F238E27FC236}">
                <a16:creationId xmlns:a16="http://schemas.microsoft.com/office/drawing/2014/main" id="{13B88804-1670-4866-EDC4-16720E5EFF16}"/>
              </a:ext>
            </a:extLst>
          </p:cNvPr>
          <p:cNvSpPr>
            <a:spLocks noGrp="1"/>
          </p:cNvSpPr>
          <p:nvPr>
            <p:ph idx="1"/>
          </p:nvPr>
        </p:nvSpPr>
        <p:spPr>
          <a:xfrm>
            <a:off x="571610" y="2034988"/>
            <a:ext cx="5524390" cy="3776138"/>
          </a:xfrm>
        </p:spPr>
        <p:txBody>
          <a:bodyPr>
            <a:normAutofit/>
          </a:bodyPr>
          <a:lstStyle/>
          <a:p>
            <a:r>
              <a:rPr lang="nb-NO" sz="1900" dirty="0"/>
              <a:t>  Bygget spørreskjema rundt </a:t>
            </a:r>
            <a:r>
              <a:rPr lang="nb-NO" sz="1900" dirty="0" err="1"/>
              <a:t>assessment</a:t>
            </a:r>
            <a:r>
              <a:rPr lang="nb-NO" sz="1900" dirty="0"/>
              <a:t> </a:t>
            </a:r>
            <a:r>
              <a:rPr lang="nb-NO" sz="1900" dirty="0" err="1"/>
              <a:t>literacy</a:t>
            </a:r>
            <a:r>
              <a:rPr lang="nb-NO" sz="1900" dirty="0"/>
              <a:t>      begrepet + bakgrunn og erfaringer </a:t>
            </a:r>
          </a:p>
          <a:p>
            <a:pPr lvl="1"/>
            <a:r>
              <a:rPr lang="nb-NO" sz="1900" dirty="0"/>
              <a:t>Erfaring med underveisvurdering / eksamen</a:t>
            </a:r>
          </a:p>
          <a:p>
            <a:pPr lvl="1"/>
            <a:r>
              <a:rPr lang="nb-NO" sz="1900" dirty="0"/>
              <a:t>Kunnskap om underveisvurdering / eksamen </a:t>
            </a:r>
          </a:p>
          <a:p>
            <a:pPr lvl="1"/>
            <a:r>
              <a:rPr lang="nb-NO" sz="1900" dirty="0"/>
              <a:t>Holdninger om underveisvurdering / eksamen </a:t>
            </a:r>
          </a:p>
          <a:p>
            <a:pPr lvl="1"/>
            <a:r>
              <a:rPr lang="nb-NO" sz="1900" dirty="0"/>
              <a:t>Videreutvikling av egen praksis (holdninger og kunnskap)</a:t>
            </a:r>
          </a:p>
          <a:p>
            <a:pPr lvl="1"/>
            <a:r>
              <a:rPr lang="nb-NO" sz="1900" dirty="0"/>
              <a:t>KI og vurdering </a:t>
            </a:r>
          </a:p>
          <a:p>
            <a:pPr marL="0" indent="0">
              <a:buNone/>
            </a:pPr>
            <a:endParaRPr lang="nb-NO" sz="1900" dirty="0"/>
          </a:p>
        </p:txBody>
      </p:sp>
      <p:pic>
        <p:nvPicPr>
          <p:cNvPr id="8" name="Bilde 7" descr="Et bilde som inneholder tekst, skjermbilde, programvare, Dataikon&#10;&#10;KI-generert innhold kan være feil.">
            <a:extLst>
              <a:ext uri="{FF2B5EF4-FFF2-40B4-BE49-F238E27FC236}">
                <a16:creationId xmlns:a16="http://schemas.microsoft.com/office/drawing/2014/main" id="{7BAA7456-0F04-73EA-F3A3-F0F87628FCB4}"/>
              </a:ext>
            </a:extLst>
          </p:cNvPr>
          <p:cNvPicPr>
            <a:picLocks noChangeAspect="1"/>
          </p:cNvPicPr>
          <p:nvPr/>
        </p:nvPicPr>
        <p:blipFill>
          <a:blip r:embed="rId3">
            <a:extLst>
              <a:ext uri="{28A0092B-C50C-407E-A947-70E740481C1C}">
                <a14:useLocalDpi xmlns:a14="http://schemas.microsoft.com/office/drawing/2010/main" val="0"/>
              </a:ext>
            </a:extLst>
          </a:blip>
          <a:srcRect t="11667" r="2603" b="10370"/>
          <a:stretch/>
        </p:blipFill>
        <p:spPr>
          <a:xfrm>
            <a:off x="6287696" y="2722704"/>
            <a:ext cx="5331797" cy="2400705"/>
          </a:xfrm>
          <a:prstGeom prst="rect">
            <a:avLst/>
          </a:prstGeom>
          <a:noFill/>
        </p:spPr>
      </p:pic>
    </p:spTree>
    <p:extLst>
      <p:ext uri="{BB962C8B-B14F-4D97-AF65-F5344CB8AC3E}">
        <p14:creationId xmlns:p14="http://schemas.microsoft.com/office/powerpoint/2010/main" val="103134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tel 1">
            <a:extLst>
              <a:ext uri="{FF2B5EF4-FFF2-40B4-BE49-F238E27FC236}">
                <a16:creationId xmlns:a16="http://schemas.microsoft.com/office/drawing/2014/main" id="{D3E03660-6D5A-7506-D1FD-6BEF8DEFC073}"/>
              </a:ext>
            </a:extLst>
          </p:cNvPr>
          <p:cNvSpPr>
            <a:spLocks noGrp="1"/>
          </p:cNvSpPr>
          <p:nvPr>
            <p:ph type="title"/>
          </p:nvPr>
        </p:nvSpPr>
        <p:spPr>
          <a:xfrm>
            <a:off x="447489" y="438804"/>
            <a:ext cx="4959603" cy="1642969"/>
          </a:xfrm>
        </p:spPr>
        <p:style>
          <a:lnRef idx="2">
            <a:schemeClr val="accent5"/>
          </a:lnRef>
          <a:fillRef idx="1">
            <a:schemeClr val="lt1"/>
          </a:fillRef>
          <a:effectRef idx="0">
            <a:schemeClr val="accent5"/>
          </a:effectRef>
          <a:fontRef idx="minor">
            <a:schemeClr val="dk1"/>
          </a:fontRef>
        </p:style>
        <p:txBody>
          <a:bodyPr anchor="b">
            <a:normAutofit/>
          </a:bodyPr>
          <a:lstStyle/>
          <a:p>
            <a:r>
              <a:rPr lang="nb-NO" sz="4000" dirty="0"/>
              <a:t>Studie A: Spørreundersøkelse</a:t>
            </a:r>
          </a:p>
        </p:txBody>
      </p:sp>
      <p:sp>
        <p:nvSpPr>
          <p:cNvPr id="3" name="Plassholder for innhold 2">
            <a:extLst>
              <a:ext uri="{FF2B5EF4-FFF2-40B4-BE49-F238E27FC236}">
                <a16:creationId xmlns:a16="http://schemas.microsoft.com/office/drawing/2014/main" id="{19144A72-1857-9B78-BF27-91A39D307415}"/>
              </a:ext>
            </a:extLst>
          </p:cNvPr>
          <p:cNvSpPr>
            <a:spLocks noGrp="1"/>
          </p:cNvSpPr>
          <p:nvPr>
            <p:ph idx="1"/>
          </p:nvPr>
        </p:nvSpPr>
        <p:spPr>
          <a:xfrm>
            <a:off x="447489" y="2418408"/>
            <a:ext cx="5648511" cy="3522569"/>
          </a:xfrm>
        </p:spPr>
        <p:txBody>
          <a:bodyPr anchor="t">
            <a:normAutofit/>
          </a:bodyPr>
          <a:lstStyle/>
          <a:p>
            <a:r>
              <a:rPr lang="nb-NO" sz="1800" dirty="0">
                <a:latin typeface="Arial" panose="020B0604020202020204" pitchFamily="34" charset="0"/>
                <a:cs typeface="Arial" panose="020B0604020202020204" pitchFamily="34" charset="0"/>
              </a:rPr>
              <a:t>Datainnsamling: distribuert via e-post, nyhetsbrev, sosiale medier og blogg/nettsted i perioden juni 2024 – august 2024</a:t>
            </a:r>
          </a:p>
          <a:p>
            <a:r>
              <a:rPr lang="nb-NO" sz="1800" dirty="0">
                <a:latin typeface="Arial" panose="020B0604020202020204" pitchFamily="34" charset="0"/>
                <a:cs typeface="Arial" panose="020B0604020202020204" pitchFamily="34" charset="0"/>
              </a:rPr>
              <a:t>Utvalg: fagansatte i UH-sektoren </a:t>
            </a:r>
          </a:p>
          <a:p>
            <a:r>
              <a:rPr lang="nb-NO" sz="1800" dirty="0">
                <a:latin typeface="Arial" panose="020B0604020202020204" pitchFamily="34" charset="0"/>
                <a:cs typeface="Arial" panose="020B0604020202020204" pitchFamily="34" charset="0"/>
              </a:rPr>
              <a:t>Bred spredning institusjoner</a:t>
            </a:r>
          </a:p>
          <a:p>
            <a:pPr lvl="1"/>
            <a:r>
              <a:rPr lang="nb-NO" sz="1800" dirty="0">
                <a:latin typeface="Arial" panose="020B0604020202020204" pitchFamily="34" charset="0"/>
                <a:cs typeface="Arial" panose="020B0604020202020204" pitchFamily="34" charset="0"/>
              </a:rPr>
              <a:t>20 institusjoner representert</a:t>
            </a:r>
          </a:p>
          <a:p>
            <a:r>
              <a:rPr lang="nb-NO" sz="1800" dirty="0">
                <a:latin typeface="Arial" panose="020B0604020202020204" pitchFamily="34" charset="0"/>
                <a:cs typeface="Arial" panose="020B0604020202020204" pitchFamily="34" charset="0"/>
              </a:rPr>
              <a:t>Fagtilhørighet varierer, stor bredde</a:t>
            </a:r>
          </a:p>
        </p:txBody>
      </p:sp>
      <p:sp>
        <p:nvSpPr>
          <p:cNvPr id="19"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Diagram 3">
            <a:extLst>
              <a:ext uri="{FF2B5EF4-FFF2-40B4-BE49-F238E27FC236}">
                <a16:creationId xmlns:a16="http://schemas.microsoft.com/office/drawing/2014/main" id="{07D13D18-8359-D97F-3CD2-53581ADC33D4}"/>
              </a:ext>
            </a:extLst>
          </p:cNvPr>
          <p:cNvGraphicFramePr>
            <a:graphicFrameLocks/>
          </p:cNvGraphicFramePr>
          <p:nvPr>
            <p:extLst>
              <p:ext uri="{D42A27DB-BD31-4B8C-83A1-F6EECF244321}">
                <p14:modId xmlns:p14="http://schemas.microsoft.com/office/powerpoint/2010/main" val="3729127148"/>
              </p:ext>
            </p:extLst>
          </p:nvPr>
        </p:nvGraphicFramePr>
        <p:xfrm>
          <a:off x="6543488" y="502021"/>
          <a:ext cx="5201023" cy="5466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972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544319-6612-A857-1E0B-3C01AE1A5A66}"/>
              </a:ext>
            </a:extLst>
          </p:cNvPr>
          <p:cNvSpPr>
            <a:spLocks noGrp="1"/>
          </p:cNvSpPr>
          <p:nvPr>
            <p:ph type="title"/>
          </p:nvPr>
        </p:nvSpPr>
        <p:spPr>
          <a:xfrm>
            <a:off x="571608" y="506268"/>
            <a:ext cx="10020191" cy="1077218"/>
          </a:xfrm>
        </p:spPr>
        <p:style>
          <a:lnRef idx="2">
            <a:schemeClr val="accent1"/>
          </a:lnRef>
          <a:fillRef idx="1">
            <a:schemeClr val="lt1"/>
          </a:fillRef>
          <a:effectRef idx="0">
            <a:schemeClr val="accent1"/>
          </a:effectRef>
          <a:fontRef idx="minor">
            <a:schemeClr val="dk1"/>
          </a:fontRef>
        </p:style>
        <p:txBody>
          <a:bodyPr/>
          <a:lstStyle/>
          <a:p>
            <a:r>
              <a:rPr lang="nb-NO" dirty="0"/>
              <a:t>Generelle tendenser</a:t>
            </a:r>
          </a:p>
        </p:txBody>
      </p:sp>
      <p:sp>
        <p:nvSpPr>
          <p:cNvPr id="3" name="Plassholder for innhold 2">
            <a:extLst>
              <a:ext uri="{FF2B5EF4-FFF2-40B4-BE49-F238E27FC236}">
                <a16:creationId xmlns:a16="http://schemas.microsoft.com/office/drawing/2014/main" id="{0F8339CC-AC7D-C4F2-7FAB-7644D1952F68}"/>
              </a:ext>
            </a:extLst>
          </p:cNvPr>
          <p:cNvSpPr>
            <a:spLocks noGrp="1"/>
          </p:cNvSpPr>
          <p:nvPr>
            <p:ph idx="1"/>
          </p:nvPr>
        </p:nvSpPr>
        <p:spPr>
          <a:xfrm>
            <a:off x="571609" y="1844488"/>
            <a:ext cx="10883791" cy="3776138"/>
          </a:xfrm>
        </p:spPr>
        <p:txBody>
          <a:bodyPr/>
          <a:lstStyle/>
          <a:p>
            <a:r>
              <a:rPr lang="nb-NO" dirty="0"/>
              <a:t>Kunnskapen om vurdering er relativt god/solid men varierer </a:t>
            </a:r>
          </a:p>
          <a:p>
            <a:r>
              <a:rPr lang="nb-NO" dirty="0"/>
              <a:t>Opptatt av læring ved både formativ og summativ vurdering </a:t>
            </a:r>
          </a:p>
          <a:p>
            <a:r>
              <a:rPr lang="nb-NO" sz="2000" b="0" i="0" dirty="0">
                <a:solidFill>
                  <a:srgbClr val="000000"/>
                </a:solidFill>
                <a:effectLst/>
              </a:rPr>
              <a:t>Identifiserer flere utfordringer med vurdering, særlig knytta til KI</a:t>
            </a:r>
          </a:p>
          <a:p>
            <a:r>
              <a:rPr lang="nb-NO" sz="2000" b="0" i="0" dirty="0">
                <a:solidFill>
                  <a:srgbClr val="000000"/>
                </a:solidFill>
                <a:effectLst/>
              </a:rPr>
              <a:t>Stor verktøykasse av vurderingsformer</a:t>
            </a:r>
            <a:endParaRPr lang="nb-NO" dirty="0">
              <a:solidFill>
                <a:srgbClr val="000000"/>
              </a:solidFill>
            </a:endParaRPr>
          </a:p>
          <a:p>
            <a:r>
              <a:rPr lang="nb-NO" sz="2000" b="0" i="0" dirty="0">
                <a:solidFill>
                  <a:srgbClr val="000000"/>
                </a:solidFill>
                <a:effectLst/>
              </a:rPr>
              <a:t>Holdningsspørsmålene </a:t>
            </a:r>
            <a:r>
              <a:rPr lang="nb-NO" dirty="0">
                <a:solidFill>
                  <a:srgbClr val="000000"/>
                </a:solidFill>
              </a:rPr>
              <a:t>spriker mer, </a:t>
            </a:r>
            <a:r>
              <a:rPr lang="nb-NO" sz="2000" b="0" i="0" dirty="0">
                <a:solidFill>
                  <a:srgbClr val="000000"/>
                </a:solidFill>
                <a:effectLst/>
              </a:rPr>
              <a:t>større spredning </a:t>
            </a:r>
          </a:p>
          <a:p>
            <a:r>
              <a:rPr lang="nb-NO" sz="2000" b="0" i="0" dirty="0">
                <a:solidFill>
                  <a:srgbClr val="000000"/>
                </a:solidFill>
                <a:effectLst/>
              </a:rPr>
              <a:t>Individuell nivå = bra, god kompetanse. Identifiserer at det er på systemnivå det skorter, er utfordringer/barrierer. </a:t>
            </a:r>
            <a:endParaRPr lang="nb-NO" dirty="0"/>
          </a:p>
          <a:p>
            <a:endParaRPr lang="nb-NO" dirty="0"/>
          </a:p>
        </p:txBody>
      </p:sp>
      <p:sp>
        <p:nvSpPr>
          <p:cNvPr id="4" name="Plassholder for lysbildenummer 3">
            <a:extLst>
              <a:ext uri="{FF2B5EF4-FFF2-40B4-BE49-F238E27FC236}">
                <a16:creationId xmlns:a16="http://schemas.microsoft.com/office/drawing/2014/main" id="{5A704E10-D695-E75D-1DBB-E141F1F46019}"/>
              </a:ext>
            </a:extLst>
          </p:cNvPr>
          <p:cNvSpPr>
            <a:spLocks noGrp="1"/>
          </p:cNvSpPr>
          <p:nvPr>
            <p:ph type="sldNum" sz="quarter" idx="12"/>
          </p:nvPr>
        </p:nvSpPr>
        <p:spPr/>
        <p:txBody>
          <a:bodyPr/>
          <a:lstStyle/>
          <a:p>
            <a:fld id="{F9601797-DC0E-45BC-9A66-B1CCC5925A5F}" type="slidenum">
              <a:rPr lang="nb-NO" smtClean="0"/>
              <a:pPr/>
              <a:t>8</a:t>
            </a:fld>
            <a:endParaRPr lang="nb-NO"/>
          </a:p>
        </p:txBody>
      </p:sp>
    </p:spTree>
    <p:extLst>
      <p:ext uri="{BB962C8B-B14F-4D97-AF65-F5344CB8AC3E}">
        <p14:creationId xmlns:p14="http://schemas.microsoft.com/office/powerpoint/2010/main" val="358009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D72-9D5B-88C7-9F2E-203037D70F67}"/>
              </a:ext>
            </a:extLst>
          </p:cNvPr>
          <p:cNvSpPr>
            <a:spLocks noGrp="1"/>
          </p:cNvSpPr>
          <p:nvPr>
            <p:ph type="title"/>
          </p:nvPr>
        </p:nvSpPr>
        <p:spPr>
          <a:xfrm>
            <a:off x="571608" y="506268"/>
            <a:ext cx="10439291" cy="1077218"/>
          </a:xfrm>
        </p:spPr>
        <p:style>
          <a:lnRef idx="2">
            <a:schemeClr val="accent1"/>
          </a:lnRef>
          <a:fillRef idx="1">
            <a:schemeClr val="lt1"/>
          </a:fillRef>
          <a:effectRef idx="0">
            <a:schemeClr val="accent1"/>
          </a:effectRef>
          <a:fontRef idx="minor">
            <a:schemeClr val="dk1"/>
          </a:fontRef>
        </p:style>
        <p:txBody>
          <a:bodyPr/>
          <a:lstStyle/>
          <a:p>
            <a:r>
              <a:rPr lang="nb-NO" dirty="0"/>
              <a:t>Erfaringer med eksamen og underveisvurdering </a:t>
            </a:r>
          </a:p>
        </p:txBody>
      </p:sp>
      <p:sp>
        <p:nvSpPr>
          <p:cNvPr id="3" name="Plassholder for innhold 2">
            <a:extLst>
              <a:ext uri="{FF2B5EF4-FFF2-40B4-BE49-F238E27FC236}">
                <a16:creationId xmlns:a16="http://schemas.microsoft.com/office/drawing/2014/main" id="{675FF492-4B93-234B-24E8-7B792ECE5EAB}"/>
              </a:ext>
            </a:extLst>
          </p:cNvPr>
          <p:cNvSpPr>
            <a:spLocks noGrp="1"/>
          </p:cNvSpPr>
          <p:nvPr>
            <p:ph idx="1"/>
          </p:nvPr>
        </p:nvSpPr>
        <p:spPr>
          <a:xfrm>
            <a:off x="571609" y="2034988"/>
            <a:ext cx="11047883" cy="3776138"/>
          </a:xfrm>
        </p:spPr>
        <p:txBody>
          <a:bodyPr/>
          <a:lstStyle/>
          <a:p>
            <a:r>
              <a:rPr lang="nb-NO" dirty="0"/>
              <a:t>Respondentene har erfaring med varierte typer eksamen, men den vanligste er </a:t>
            </a:r>
            <a:r>
              <a:rPr lang="nb-NO" b="1" dirty="0"/>
              <a:t>hjemmeeksamen</a:t>
            </a:r>
            <a:r>
              <a:rPr lang="nb-NO" dirty="0"/>
              <a:t> og </a:t>
            </a:r>
            <a:r>
              <a:rPr lang="nb-NO" b="1" dirty="0"/>
              <a:t>skoleeksamen</a:t>
            </a:r>
            <a:r>
              <a:rPr lang="nb-NO" dirty="0"/>
              <a:t> (hhv 91% og 77%). Muntlig eksamen er også mye brukt (73%), det samme gjelder prosjekteksamen (48%) og mappevurdering blir brukt (45,4%).</a:t>
            </a:r>
          </a:p>
          <a:p>
            <a:pPr lvl="1"/>
            <a:r>
              <a:rPr lang="nb-NO" i="1" dirty="0"/>
              <a:t>Fritekst: 29 andre typer eksamensformer blir oppgitt</a:t>
            </a:r>
          </a:p>
          <a:p>
            <a:r>
              <a:rPr lang="nb-NO" b="0" i="0" dirty="0">
                <a:solidFill>
                  <a:srgbClr val="000000"/>
                </a:solidFill>
                <a:effectLst/>
              </a:rPr>
              <a:t>Informantene oppgir at de har mest erfaring med </a:t>
            </a:r>
            <a:r>
              <a:rPr lang="nb-NO" b="1" i="0" dirty="0">
                <a:solidFill>
                  <a:srgbClr val="000000"/>
                </a:solidFill>
                <a:effectLst/>
              </a:rPr>
              <a:t>skriftlig</a:t>
            </a:r>
            <a:r>
              <a:rPr lang="nb-NO" b="0" i="0" dirty="0">
                <a:solidFill>
                  <a:srgbClr val="000000"/>
                </a:solidFill>
                <a:effectLst/>
              </a:rPr>
              <a:t> og </a:t>
            </a:r>
            <a:r>
              <a:rPr lang="nb-NO" b="1" i="0" dirty="0">
                <a:solidFill>
                  <a:srgbClr val="000000"/>
                </a:solidFill>
                <a:effectLst/>
              </a:rPr>
              <a:t>muntlig</a:t>
            </a:r>
            <a:r>
              <a:rPr lang="nb-NO" b="0" i="0" dirty="0">
                <a:solidFill>
                  <a:srgbClr val="000000"/>
                </a:solidFill>
                <a:effectLst/>
              </a:rPr>
              <a:t> underveisvurdering (hhv 94 % og 85,5%). 56% oppgir at de har erfaring med medstudentvurdering, 20,6% oppgir erfaring med tilbakemeldinger ved bruk av student respons systemer, mens tester er brukt av 19,1%.  </a:t>
            </a:r>
            <a:endParaRPr lang="nb-NO" dirty="0"/>
          </a:p>
          <a:p>
            <a:pPr lvl="1"/>
            <a:r>
              <a:rPr lang="nb-NO" i="1" dirty="0"/>
              <a:t>Fritekst: 21 andre typer underveisvurdering blir oppgitt</a:t>
            </a:r>
          </a:p>
          <a:p>
            <a:pPr marL="0" indent="0">
              <a:buNone/>
            </a:pPr>
            <a:endParaRPr lang="nb-NO" dirty="0"/>
          </a:p>
        </p:txBody>
      </p:sp>
      <p:sp>
        <p:nvSpPr>
          <p:cNvPr id="4" name="Plassholder for lysbildenummer 3">
            <a:extLst>
              <a:ext uri="{FF2B5EF4-FFF2-40B4-BE49-F238E27FC236}">
                <a16:creationId xmlns:a16="http://schemas.microsoft.com/office/drawing/2014/main" id="{459E3B4A-AA0D-D99C-E596-5E52B9989DED}"/>
              </a:ext>
            </a:extLst>
          </p:cNvPr>
          <p:cNvSpPr>
            <a:spLocks noGrp="1"/>
          </p:cNvSpPr>
          <p:nvPr>
            <p:ph type="sldNum" sz="quarter" idx="12"/>
          </p:nvPr>
        </p:nvSpPr>
        <p:spPr/>
        <p:txBody>
          <a:bodyPr/>
          <a:lstStyle/>
          <a:p>
            <a:fld id="{F9601797-DC0E-45BC-9A66-B1CCC5925A5F}" type="slidenum">
              <a:rPr lang="nb-NO" smtClean="0"/>
              <a:pPr/>
              <a:t>9</a:t>
            </a:fld>
            <a:endParaRPr lang="nb-NO"/>
          </a:p>
        </p:txBody>
      </p:sp>
    </p:spTree>
    <p:extLst>
      <p:ext uri="{BB962C8B-B14F-4D97-AF65-F5344CB8AC3E}">
        <p14:creationId xmlns:p14="http://schemas.microsoft.com/office/powerpoint/2010/main" val="791862680"/>
      </p:ext>
    </p:extLst>
  </p:cSld>
  <p:clrMapOvr>
    <a:masterClrMapping/>
  </p:clrMapOvr>
</p:sld>
</file>

<file path=ppt/theme/theme1.xml><?xml version="1.0" encoding="utf-8"?>
<a:theme xmlns:a="http://schemas.openxmlformats.org/drawingml/2006/main" name="1_Office-tema">
  <a:themeElements>
    <a:clrScheme name="Office">
      <a:dk1>
        <a:srgbClr val="000000"/>
      </a:dk1>
      <a:lt1>
        <a:srgbClr val="FFFFFF"/>
      </a:lt1>
      <a:dk2>
        <a:srgbClr val="2F0B63"/>
      </a:dk2>
      <a:lt2>
        <a:srgbClr val="CDB9FC"/>
      </a:lt2>
      <a:accent1>
        <a:srgbClr val="7800F0"/>
      </a:accent1>
      <a:accent2>
        <a:srgbClr val="FF6202"/>
      </a:accent2>
      <a:accent3>
        <a:srgbClr val="2F0B63"/>
      </a:accent3>
      <a:accent4>
        <a:srgbClr val="EF7DBB"/>
      </a:accent4>
      <a:accent5>
        <a:srgbClr val="9359EF"/>
      </a:accent5>
      <a:accent6>
        <a:srgbClr val="CFFF1F"/>
      </a:accent6>
      <a:hlink>
        <a:srgbClr val="2F0B63"/>
      </a:hlink>
      <a:folHlink>
        <a:srgbClr val="2F0B63"/>
      </a:folHlink>
    </a:clrScheme>
    <a:fontScheme name="1USN">
      <a:majorFont>
        <a:latin typeface="ITC Clearfac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800F0"/>
    </a:custClr>
    <a:custClr name="Custom Color 2">
      <a:srgbClr val="9359EF"/>
    </a:custClr>
    <a:custClr name="Custom Color 3">
      <a:srgbClr val="CDB9FC"/>
    </a:custClr>
    <a:custClr name="Custom Color 4">
      <a:srgbClr val="FF6202"/>
    </a:custClr>
    <a:custClr name="Custom Color 5">
      <a:srgbClr val="FFD9B1"/>
    </a:custClr>
    <a:custClr name="Custom Color 6">
      <a:srgbClr val="FFEBD3"/>
    </a:custClr>
    <a:custClr name="Custom Color 7">
      <a:srgbClr val="FFF5EE"/>
    </a:custClr>
    <a:custClr name="Custom Color 8">
      <a:srgbClr val="2F0B63"/>
    </a:custClr>
    <a:custClr name="Custom Color 9">
      <a:srgbClr val="9595F9"/>
    </a:custClr>
    <a:custClr name="Custom Color 10">
      <a:srgbClr val="DAD9FF"/>
    </a:custClr>
    <a:custClr name="Custom Color 11">
      <a:srgbClr val="EF7DBB"/>
    </a:custClr>
    <a:custClr name="Custom Color 12">
      <a:srgbClr val="FFCCED"/>
    </a:custClr>
    <a:custClr name="Custom Color 13">
      <a:srgbClr val="CFFF1F"/>
    </a:custClr>
    <a:custClr name="Custom Color 14">
      <a:srgbClr val="E4FF7D"/>
    </a:custClr>
  </a:custClrLst>
  <a:extLst>
    <a:ext uri="{05A4C25C-085E-4340-85A3-A5531E510DB2}">
      <thm15:themeFamily xmlns:thm15="http://schemas.microsoft.com/office/thememl/2012/main" name="usn_no.potx" id="{721C1030-6391-4F62-B419-12D2F5E224C1}" vid="{5ABDA42F-798F-4256-A003-58174BC4F47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4b2924e-cd65-4d2b-a5c4-6e26e13852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6D6361C6169246A96D85E0955571E2" ma:contentTypeVersion="15" ma:contentTypeDescription="Create a new document." ma:contentTypeScope="" ma:versionID="913cbc8e897586796958b74d8176df1f">
  <xsd:schema xmlns:xsd="http://www.w3.org/2001/XMLSchema" xmlns:xs="http://www.w3.org/2001/XMLSchema" xmlns:p="http://schemas.microsoft.com/office/2006/metadata/properties" xmlns:ns3="a4b2924e-cd65-4d2b-a5c4-6e26e1385288" xmlns:ns4="c8644b4a-2434-4954-a19b-5969916878c2" targetNamespace="http://schemas.microsoft.com/office/2006/metadata/properties" ma:root="true" ma:fieldsID="1bcfcef26c1b65f7f3a3d53dc32944c1" ns3:_="" ns4:_="">
    <xsd:import namespace="a4b2924e-cd65-4d2b-a5c4-6e26e1385288"/>
    <xsd:import namespace="c8644b4a-2434-4954-a19b-5969916878c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2924e-cd65-4d2b-a5c4-6e26e1385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644b4a-2434-4954-a19b-5969916878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D54ED-F1F5-4465-B066-AC83A493962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8644b4a-2434-4954-a19b-5969916878c2"/>
    <ds:schemaRef ds:uri="http://purl.org/dc/terms/"/>
    <ds:schemaRef ds:uri="a4b2924e-cd65-4d2b-a5c4-6e26e138528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E2BAAEF-334E-4A9F-BADA-77D69BBBF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2924e-cd65-4d2b-a5c4-6e26e1385288"/>
    <ds:schemaRef ds:uri="c8644b4a-2434-4954-a19b-596991687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CD02F-B5C0-4BFE-9BD6-8EEAFF3379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2344</TotalTime>
  <Words>1817</Words>
  <Application>Microsoft Office PowerPoint</Application>
  <PresentationFormat>Widescreen</PresentationFormat>
  <Paragraphs>160</Paragraphs>
  <Slides>20</Slides>
  <Notes>13</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20</vt:i4>
      </vt:variant>
    </vt:vector>
  </HeadingPairs>
  <TitlesOfParts>
    <vt:vector size="28" baseType="lpstr">
      <vt:lpstr>Aptos</vt:lpstr>
      <vt:lpstr>Aptos Display</vt:lpstr>
      <vt:lpstr>Arial</vt:lpstr>
      <vt:lpstr>Calibri</vt:lpstr>
      <vt:lpstr>ITC Clearface</vt:lpstr>
      <vt:lpstr>Maison Neue Bold</vt:lpstr>
      <vt:lpstr>1_Office-tema</vt:lpstr>
      <vt:lpstr>Office-tema</vt:lpstr>
      <vt:lpstr> Vurderingskompetanse i en skiftende hverdag – VuKomp Foreløpige resultater </vt:lpstr>
      <vt:lpstr>Bakgrunn </vt:lpstr>
      <vt:lpstr>Vurderingskompetansebegrepet</vt:lpstr>
      <vt:lpstr>Formål med studien og forskningsspørsmål </vt:lpstr>
      <vt:lpstr>Data og metode  </vt:lpstr>
      <vt:lpstr>Utvikling av spørreskjema</vt:lpstr>
      <vt:lpstr>Studie A: Spørreundersøkelse</vt:lpstr>
      <vt:lpstr>Generelle tendenser</vt:lpstr>
      <vt:lpstr>Erfaringer med eksamen og underveisvurdering </vt:lpstr>
      <vt:lpstr>Refleksjoner om egen praksis og videreutvikling  </vt:lpstr>
      <vt:lpstr>Studie B. Kvalitative dybdeintervjuer (i prosess)</vt:lpstr>
      <vt:lpstr>Hvordan undervisere ser på egen vurderingskompetanse</vt:lpstr>
      <vt:lpstr>Fortsettelse…</vt:lpstr>
      <vt:lpstr>Styrking/støtte til egen vurderingskompetanse</vt:lpstr>
      <vt:lpstr>Barrierer og utfordringer</vt:lpstr>
      <vt:lpstr>KI og vurdering: ambivalens </vt:lpstr>
      <vt:lpstr>KI og vurdering: utfordringer</vt:lpstr>
      <vt:lpstr>(foreløpige) implikasjoner…</vt:lpstr>
      <vt:lpstr>Takk for oss!</vt:lpstr>
      <vt:lpstr>Referanser </vt:lpstr>
    </vt:vector>
  </TitlesOfParts>
  <Company>USN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Therese Steen-Utheim</dc:creator>
  <cp:lastModifiedBy>Anna Therese Steen-Utheim</cp:lastModifiedBy>
  <cp:revision>14</cp:revision>
  <dcterms:created xsi:type="dcterms:W3CDTF">2025-02-25T07:27:40Z</dcterms:created>
  <dcterms:modified xsi:type="dcterms:W3CDTF">2025-02-27T10:39:58Z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0x010100226D6361C6169246A96D85E0955571E2</vt:lpwstr>
  </property>
</Properties>
</file>