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omments/modernComment_10B_7A1A0DA0.xml" ContentType="application/vnd.ms-powerpoint.comments+xml"/>
  <Override PartName="/ppt/comments/modernComment_10C_CA082A8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272" r:id="rId5"/>
    <p:sldId id="257" r:id="rId6"/>
    <p:sldId id="263" r:id="rId7"/>
    <p:sldId id="264" r:id="rId8"/>
    <p:sldId id="27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Bold" panose="00000800000000000000" pitchFamily="2" charset="0"/>
      <p:bold r:id="rId23"/>
    </p:embeddedFont>
    <p:embeddedFont>
      <p:font typeface="Poppins Medium" panose="00000600000000000000" pitchFamily="2" charset="0"/>
      <p:regular r:id="rId24"/>
      <p:italic r:id="rId25"/>
    </p:embeddedFont>
    <p:embeddedFont>
      <p:font typeface="Poppins SemiBold" panose="00000700000000000000" pitchFamily="2" charset="0"/>
      <p:bold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75A140-FF55-A2F3-364E-D16EAADB0788}" name="Petter Hiis Bergh" initials="PB" userId="S::petter.bergh@hkdir.no::bf1bcdcc-4bc4-49ac-b426-3c05ae972f05" providerId="AD"/>
  <p188:author id="{66956C80-F288-F622-945A-4B33013BB1E9}" name="Rikka Kjelkenes" initials="RK" userId="S::rikka.kjelkenes@hkdir.no::fda6266b-08de-44c8-ac25-621742ade99b" providerId="AD"/>
  <p188:author id="{6CA6D8A3-4CB8-9A15-0E34-1BF76F07E65C}" name="Erik Sirnes" initials="ES" userId="S::erik.sirnes@hkdir.no::d53306d2-7553-4622-8a98-f95f81c9cb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43462-548E-4DA1-8674-67C7E9652326}" v="3" dt="2026-03-24T07:51:0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irnes" userId="d53306d2-7553-4622-8a98-f95f81c9cb41" providerId="ADAL" clId="{ED221F99-5660-4C35-9619-4D809977D9F3}"/>
    <pc:docChg chg="undo redo custSel modSld">
      <pc:chgData name="Erik Sirnes" userId="d53306d2-7553-4622-8a98-f95f81c9cb41" providerId="ADAL" clId="{ED221F99-5660-4C35-9619-4D809977D9F3}" dt="2026-03-20T12:27:08.901" v="299" actId="20577"/>
      <pc:docMkLst>
        <pc:docMk/>
      </pc:docMkLst>
      <pc:sldChg chg="modSp mod modCm">
        <pc:chgData name="Erik Sirnes" userId="d53306d2-7553-4622-8a98-f95f81c9cb41" providerId="ADAL" clId="{ED221F99-5660-4C35-9619-4D809977D9F3}" dt="2026-03-20T12:14:12.034" v="247" actId="20577"/>
        <pc:sldMkLst>
          <pc:docMk/>
          <pc:sldMk cId="2372316539" sldId="257"/>
        </pc:sldMkLst>
        <pc:spChg chg="mod">
          <ac:chgData name="Erik Sirnes" userId="d53306d2-7553-4622-8a98-f95f81c9cb41" providerId="ADAL" clId="{ED221F99-5660-4C35-9619-4D809977D9F3}" dt="2026-03-20T12:14:12.034" v="247" actId="20577"/>
          <ac:spMkLst>
            <pc:docMk/>
            <pc:sldMk cId="2372316539" sldId="257"/>
            <ac:spMk id="3" creationId="{0C0F1B0B-8D51-4B80-0D40-1A3FF40D93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k Sirnes" userId="d53306d2-7553-4622-8a98-f95f81c9cb41" providerId="ADAL" clId="{ED221F99-5660-4C35-9619-4D809977D9F3}" dt="2026-03-20T12:14:12.034" v="247" actId="20577"/>
              <pc2:cmMkLst xmlns:pc2="http://schemas.microsoft.com/office/powerpoint/2019/9/main/command">
                <pc:docMk/>
                <pc:sldMk cId="2372316539" sldId="257"/>
                <pc2:cmMk id="{141F8519-D1A1-460D-A6E0-FB3F61503264}"/>
              </pc2:cmMkLst>
            </pc226:cmChg>
          </p:ext>
        </pc:extLst>
      </pc:sldChg>
      <pc:sldChg chg="modSp mod modCm">
        <pc:chgData name="Erik Sirnes" userId="d53306d2-7553-4622-8a98-f95f81c9cb41" providerId="ADAL" clId="{ED221F99-5660-4C35-9619-4D809977D9F3}" dt="2026-03-20T12:27:08.901" v="299" actId="20577"/>
        <pc:sldMkLst>
          <pc:docMk/>
          <pc:sldMk cId="228766240" sldId="263"/>
        </pc:sldMkLst>
        <pc:spChg chg="mod">
          <ac:chgData name="Erik Sirnes" userId="d53306d2-7553-4622-8a98-f95f81c9cb41" providerId="ADAL" clId="{ED221F99-5660-4C35-9619-4D809977D9F3}" dt="2026-03-20T12:27:08.901" v="299" actId="20577"/>
          <ac:spMkLst>
            <pc:docMk/>
            <pc:sldMk cId="228766240" sldId="263"/>
            <ac:spMk id="3" creationId="{3EF3010F-8717-F05D-4F98-75E17EB06D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k Sirnes" userId="d53306d2-7553-4622-8a98-f95f81c9cb41" providerId="ADAL" clId="{ED221F99-5660-4C35-9619-4D809977D9F3}" dt="2026-03-20T12:14:53.092" v="249" actId="20577"/>
              <pc2:cmMkLst xmlns:pc2="http://schemas.microsoft.com/office/powerpoint/2019/9/main/command">
                <pc:docMk/>
                <pc:sldMk cId="228766240" sldId="263"/>
                <pc2:cmMk id="{4E470C64-B2E3-414E-A14B-1F47477CF726}"/>
              </pc2:cmMkLst>
            </pc226:cmChg>
          </p:ext>
        </pc:extLst>
      </pc:sldChg>
      <pc:sldChg chg="modSp mod">
        <pc:chgData name="Erik Sirnes" userId="d53306d2-7553-4622-8a98-f95f81c9cb41" providerId="ADAL" clId="{ED221F99-5660-4C35-9619-4D809977D9F3}" dt="2026-03-20T12:18:50.198" v="262" actId="13926"/>
        <pc:sldMkLst>
          <pc:docMk/>
          <pc:sldMk cId="2636397119" sldId="264"/>
        </pc:sldMkLst>
        <pc:spChg chg="mod">
          <ac:chgData name="Erik Sirnes" userId="d53306d2-7553-4622-8a98-f95f81c9cb41" providerId="ADAL" clId="{ED221F99-5660-4C35-9619-4D809977D9F3}" dt="2026-03-20T12:18:50.198" v="262" actId="13926"/>
          <ac:spMkLst>
            <pc:docMk/>
            <pc:sldMk cId="2636397119" sldId="264"/>
            <ac:spMk id="3" creationId="{9FA6BE71-6AF1-325D-58FA-906A460EB100}"/>
          </ac:spMkLst>
        </pc:spChg>
      </pc:sldChg>
      <pc:sldChg chg="modSp mod">
        <pc:chgData name="Erik Sirnes" userId="d53306d2-7553-4622-8a98-f95f81c9cb41" providerId="ADAL" clId="{ED221F99-5660-4C35-9619-4D809977D9F3}" dt="2026-03-18T12:46:55.190" v="60" actId="6549"/>
        <pc:sldMkLst>
          <pc:docMk/>
          <pc:sldMk cId="128532615" sldId="265"/>
        </pc:sldMkLst>
        <pc:spChg chg="mod">
          <ac:chgData name="Erik Sirnes" userId="d53306d2-7553-4622-8a98-f95f81c9cb41" providerId="ADAL" clId="{ED221F99-5660-4C35-9619-4D809977D9F3}" dt="2026-03-18T12:46:55.190" v="60" actId="6549"/>
          <ac:spMkLst>
            <pc:docMk/>
            <pc:sldMk cId="128532615" sldId="265"/>
            <ac:spMk id="3" creationId="{193233BB-0D6B-888D-30C0-9F6668253839}"/>
          </ac:spMkLst>
        </pc:spChg>
      </pc:sldChg>
      <pc:sldChg chg="modSp mod modCm">
        <pc:chgData name="Erik Sirnes" userId="d53306d2-7553-4622-8a98-f95f81c9cb41" providerId="ADAL" clId="{ED221F99-5660-4C35-9619-4D809977D9F3}" dt="2026-03-19T10:58:04.189" v="224" actId="20577"/>
        <pc:sldMkLst>
          <pc:docMk/>
          <pc:sldMk cId="3952636057" sldId="266"/>
        </pc:sldMkLst>
        <pc:spChg chg="mod">
          <ac:chgData name="Erik Sirnes" userId="d53306d2-7553-4622-8a98-f95f81c9cb41" providerId="ADAL" clId="{ED221F99-5660-4C35-9619-4D809977D9F3}" dt="2026-03-19T10:58:04.189" v="224" actId="20577"/>
          <ac:spMkLst>
            <pc:docMk/>
            <pc:sldMk cId="3952636057" sldId="266"/>
            <ac:spMk id="3" creationId="{7836245E-D0AD-F68D-9E50-4E1BEB6D2AF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k Sirnes" userId="d53306d2-7553-4622-8a98-f95f81c9cb41" providerId="ADAL" clId="{ED221F99-5660-4C35-9619-4D809977D9F3}" dt="2026-03-19T10:58:03.768" v="223" actId="20577"/>
              <pc2:cmMkLst xmlns:pc2="http://schemas.microsoft.com/office/powerpoint/2019/9/main/command">
                <pc:docMk/>
                <pc:sldMk cId="3952636057" sldId="266"/>
                <pc2:cmMk id="{9641766E-D9FC-42F2-81F7-8CDD65F91837}"/>
              </pc2:cmMkLst>
            </pc226:cmChg>
          </p:ext>
        </pc:extLst>
      </pc:sldChg>
      <pc:sldChg chg="modSp mod modCm">
        <pc:chgData name="Erik Sirnes" userId="d53306d2-7553-4622-8a98-f95f81c9cb41" providerId="ADAL" clId="{ED221F99-5660-4C35-9619-4D809977D9F3}" dt="2026-03-20T12:23:20.367" v="297" actId="20577"/>
        <pc:sldMkLst>
          <pc:docMk/>
          <pc:sldMk cId="2048527776" sldId="267"/>
        </pc:sldMkLst>
        <pc:spChg chg="mod">
          <ac:chgData name="Erik Sirnes" userId="d53306d2-7553-4622-8a98-f95f81c9cb41" providerId="ADAL" clId="{ED221F99-5660-4C35-9619-4D809977D9F3}" dt="2026-03-20T12:23:20.367" v="297" actId="20577"/>
          <ac:spMkLst>
            <pc:docMk/>
            <pc:sldMk cId="2048527776" sldId="267"/>
            <ac:spMk id="3" creationId="{BE13ECEB-EC41-BE5E-5D88-7C91E6FD5C2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k Sirnes" userId="d53306d2-7553-4622-8a98-f95f81c9cb41" providerId="ADAL" clId="{ED221F99-5660-4C35-9619-4D809977D9F3}" dt="2026-03-20T12:23:20.367" v="297" actId="20577"/>
              <pc2:cmMkLst xmlns:pc2="http://schemas.microsoft.com/office/powerpoint/2019/9/main/command">
                <pc:docMk/>
                <pc:sldMk cId="2048527776" sldId="267"/>
                <pc2:cmMk id="{ABD48701-F3F2-4731-B170-8C71685F3F1E}"/>
              </pc2:cmMkLst>
            </pc226:cmChg>
          </p:ext>
        </pc:extLst>
      </pc:sldChg>
      <pc:sldChg chg="modSp mod">
        <pc:chgData name="Erik Sirnes" userId="d53306d2-7553-4622-8a98-f95f81c9cb41" providerId="ADAL" clId="{ED221F99-5660-4C35-9619-4D809977D9F3}" dt="2026-03-20T12:21:09.047" v="265" actId="13926"/>
        <pc:sldMkLst>
          <pc:docMk/>
          <pc:sldMk cId="3389532805" sldId="268"/>
        </pc:sldMkLst>
        <pc:spChg chg="mod">
          <ac:chgData name="Erik Sirnes" userId="d53306d2-7553-4622-8a98-f95f81c9cb41" providerId="ADAL" clId="{ED221F99-5660-4C35-9619-4D809977D9F3}" dt="2026-03-20T12:21:09.047" v="265" actId="13926"/>
          <ac:spMkLst>
            <pc:docMk/>
            <pc:sldMk cId="3389532805" sldId="268"/>
            <ac:spMk id="3" creationId="{62F97F0A-F427-B7D0-A968-379E4EC38FBB}"/>
          </ac:spMkLst>
        </pc:spChg>
      </pc:sldChg>
      <pc:sldChg chg="modSp mod modCm">
        <pc:chgData name="Erik Sirnes" userId="d53306d2-7553-4622-8a98-f95f81c9cb41" providerId="ADAL" clId="{ED221F99-5660-4C35-9619-4D809977D9F3}" dt="2026-03-20T12:21:41.174" v="271" actId="6549"/>
        <pc:sldMkLst>
          <pc:docMk/>
          <pc:sldMk cId="2214326533" sldId="270"/>
        </pc:sldMkLst>
        <pc:spChg chg="mod">
          <ac:chgData name="Erik Sirnes" userId="d53306d2-7553-4622-8a98-f95f81c9cb41" providerId="ADAL" clId="{ED221F99-5660-4C35-9619-4D809977D9F3}" dt="2026-03-20T12:21:41.174" v="271" actId="6549"/>
          <ac:spMkLst>
            <pc:docMk/>
            <pc:sldMk cId="2214326533" sldId="270"/>
            <ac:spMk id="3" creationId="{7ECA0C79-0D3C-9145-55AC-855A6278CCC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k Sirnes" userId="d53306d2-7553-4622-8a98-f95f81c9cb41" providerId="ADAL" clId="{ED221F99-5660-4C35-9619-4D809977D9F3}" dt="2026-03-20T12:21:41.174" v="271" actId="6549"/>
              <pc2:cmMkLst xmlns:pc2="http://schemas.microsoft.com/office/powerpoint/2019/9/main/command">
                <pc:docMk/>
                <pc:sldMk cId="2214326533" sldId="270"/>
                <pc2:cmMk id="{3E907A4E-8A5B-4AF4-88B9-9F40223D830B}"/>
              </pc2:cmMkLst>
            </pc226:cmChg>
          </p:ext>
        </pc:extLst>
      </pc:sldChg>
      <pc:sldChg chg="modSp mod modCm">
        <pc:chgData name="Erik Sirnes" userId="d53306d2-7553-4622-8a98-f95f81c9cb41" providerId="ADAL" clId="{ED221F99-5660-4C35-9619-4D809977D9F3}" dt="2026-03-18T13:13:39.272" v="64" actId="6549"/>
        <pc:sldMkLst>
          <pc:docMk/>
          <pc:sldMk cId="560237095" sldId="272"/>
        </pc:sldMkLst>
        <pc:spChg chg="mod">
          <ac:chgData name="Erik Sirnes" userId="d53306d2-7553-4622-8a98-f95f81c9cb41" providerId="ADAL" clId="{ED221F99-5660-4C35-9619-4D809977D9F3}" dt="2026-03-18T13:13:39.272" v="64" actId="6549"/>
          <ac:spMkLst>
            <pc:docMk/>
            <pc:sldMk cId="560237095" sldId="272"/>
            <ac:spMk id="3" creationId="{674E2EAA-9764-CC78-8E47-ABC95E5375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rik Sirnes" userId="d53306d2-7553-4622-8a98-f95f81c9cb41" providerId="ADAL" clId="{ED221F99-5660-4C35-9619-4D809977D9F3}" dt="2026-03-18T13:13:39.272" v="64" actId="6549"/>
              <pc2:cmMkLst xmlns:pc2="http://schemas.microsoft.com/office/powerpoint/2019/9/main/command">
                <pc:docMk/>
                <pc:sldMk cId="560237095" sldId="272"/>
                <pc2:cmMk id="{C6F1FE45-83ED-47F6-8936-D8DDEB7E1ED5}"/>
              </pc2:cmMkLst>
            </pc226:cmChg>
          </p:ext>
        </pc:extLst>
      </pc:sldChg>
      <pc:sldChg chg="modSp mod">
        <pc:chgData name="Erik Sirnes" userId="d53306d2-7553-4622-8a98-f95f81c9cb41" providerId="ADAL" clId="{ED221F99-5660-4C35-9619-4D809977D9F3}" dt="2026-03-20T12:19:01.223" v="264" actId="13926"/>
        <pc:sldMkLst>
          <pc:docMk/>
          <pc:sldMk cId="3033383807" sldId="274"/>
        </pc:sldMkLst>
        <pc:spChg chg="mod">
          <ac:chgData name="Erik Sirnes" userId="d53306d2-7553-4622-8a98-f95f81c9cb41" providerId="ADAL" clId="{ED221F99-5660-4C35-9619-4D809977D9F3}" dt="2026-03-20T12:18:58.161" v="263" actId="13926"/>
          <ac:spMkLst>
            <pc:docMk/>
            <pc:sldMk cId="3033383807" sldId="274"/>
            <ac:spMk id="3" creationId="{33DB3D34-2558-4149-082C-8D19BDEBF751}"/>
          </ac:spMkLst>
        </pc:spChg>
        <pc:spChg chg="mod">
          <ac:chgData name="Erik Sirnes" userId="d53306d2-7553-4622-8a98-f95f81c9cb41" providerId="ADAL" clId="{ED221F99-5660-4C35-9619-4D809977D9F3}" dt="2026-03-20T12:19:01.223" v="264" actId="13926"/>
          <ac:spMkLst>
            <pc:docMk/>
            <pc:sldMk cId="3033383807" sldId="274"/>
            <ac:spMk id="16" creationId="{3B4BE3FD-BA16-B719-1E1F-DCE267C0B592}"/>
          </ac:spMkLst>
        </pc:spChg>
      </pc:sldChg>
    </pc:docChg>
  </pc:docChgLst>
  <pc:docChgLst>
    <pc:chgData name="Petter Hiis Bergh" userId="bf1bcdcc-4bc4-49ac-b426-3c05ae972f05" providerId="ADAL" clId="{605E54B5-6591-4E27-8AFC-9127E506DAA4}"/>
    <pc:docChg chg="undo custSel addSld delSld modSld">
      <pc:chgData name="Petter Hiis Bergh" userId="bf1bcdcc-4bc4-49ac-b426-3c05ae972f05" providerId="ADAL" clId="{605E54B5-6591-4E27-8AFC-9127E506DAA4}" dt="2026-03-24T07:51:08.074" v="2192" actId="1076"/>
      <pc:docMkLst>
        <pc:docMk/>
      </pc:docMkLst>
      <pc:sldChg chg="modSp mod">
        <pc:chgData name="Petter Hiis Bergh" userId="bf1bcdcc-4bc4-49ac-b426-3c05ae972f05" providerId="ADAL" clId="{605E54B5-6591-4E27-8AFC-9127E506DAA4}" dt="2026-03-18T09:12:28.421" v="2182" actId="20577"/>
        <pc:sldMkLst>
          <pc:docMk/>
          <pc:sldMk cId="2372316539" sldId="257"/>
        </pc:sldMkLst>
        <pc:spChg chg="mod">
          <ac:chgData name="Petter Hiis Bergh" userId="bf1bcdcc-4bc4-49ac-b426-3c05ae972f05" providerId="ADAL" clId="{605E54B5-6591-4E27-8AFC-9127E506DAA4}" dt="2026-03-18T09:12:28.421" v="2182" actId="20577"/>
          <ac:spMkLst>
            <pc:docMk/>
            <pc:sldMk cId="2372316539" sldId="257"/>
            <ac:spMk id="2" creationId="{00512503-45F6-94D4-2ED0-4A897255581B}"/>
          </ac:spMkLst>
        </pc:spChg>
        <pc:spChg chg="mod">
          <ac:chgData name="Petter Hiis Bergh" userId="bf1bcdcc-4bc4-49ac-b426-3c05ae972f05" providerId="ADAL" clId="{605E54B5-6591-4E27-8AFC-9127E506DAA4}" dt="2026-03-18T09:12:03.471" v="2172" actId="404"/>
          <ac:spMkLst>
            <pc:docMk/>
            <pc:sldMk cId="2372316539" sldId="257"/>
            <ac:spMk id="3" creationId="{0C0F1B0B-8D51-4B80-0D40-1A3FF40D93CA}"/>
          </ac:spMkLst>
        </pc:spChg>
      </pc:sldChg>
      <pc:sldChg chg="modSp mod">
        <pc:chgData name="Petter Hiis Bergh" userId="bf1bcdcc-4bc4-49ac-b426-3c05ae972f05" providerId="ADAL" clId="{605E54B5-6591-4E27-8AFC-9127E506DAA4}" dt="2026-03-10T10:03:58.757" v="705" actId="20577"/>
        <pc:sldMkLst>
          <pc:docMk/>
          <pc:sldMk cId="228766240" sldId="263"/>
        </pc:sldMkLst>
        <pc:spChg chg="mod">
          <ac:chgData name="Petter Hiis Bergh" userId="bf1bcdcc-4bc4-49ac-b426-3c05ae972f05" providerId="ADAL" clId="{605E54B5-6591-4E27-8AFC-9127E506DAA4}" dt="2026-03-10T10:03:58.757" v="705" actId="20577"/>
          <ac:spMkLst>
            <pc:docMk/>
            <pc:sldMk cId="228766240" sldId="263"/>
            <ac:spMk id="3" creationId="{3EF3010F-8717-F05D-4F98-75E17EB06DAB}"/>
          </ac:spMkLst>
        </pc:spChg>
      </pc:sldChg>
      <pc:sldChg chg="modSp mod">
        <pc:chgData name="Petter Hiis Bergh" userId="bf1bcdcc-4bc4-49ac-b426-3c05ae972f05" providerId="ADAL" clId="{605E54B5-6591-4E27-8AFC-9127E506DAA4}" dt="2026-03-16T09:43:12.003" v="2036" actId="20577"/>
        <pc:sldMkLst>
          <pc:docMk/>
          <pc:sldMk cId="2636397119" sldId="264"/>
        </pc:sldMkLst>
        <pc:spChg chg="mod">
          <ac:chgData name="Petter Hiis Bergh" userId="bf1bcdcc-4bc4-49ac-b426-3c05ae972f05" providerId="ADAL" clId="{605E54B5-6591-4E27-8AFC-9127E506DAA4}" dt="2026-03-16T09:43:12.003" v="2036" actId="20577"/>
          <ac:spMkLst>
            <pc:docMk/>
            <pc:sldMk cId="2636397119" sldId="264"/>
            <ac:spMk id="3" creationId="{9FA6BE71-6AF1-325D-58FA-906A460EB100}"/>
          </ac:spMkLst>
        </pc:spChg>
      </pc:sldChg>
      <pc:sldChg chg="modSp mod">
        <pc:chgData name="Petter Hiis Bergh" userId="bf1bcdcc-4bc4-49ac-b426-3c05ae972f05" providerId="ADAL" clId="{605E54B5-6591-4E27-8AFC-9127E506DAA4}" dt="2026-03-18T11:01:21.389" v="2183" actId="20577"/>
        <pc:sldMkLst>
          <pc:docMk/>
          <pc:sldMk cId="128532615" sldId="265"/>
        </pc:sldMkLst>
        <pc:spChg chg="mod">
          <ac:chgData name="Petter Hiis Bergh" userId="bf1bcdcc-4bc4-49ac-b426-3c05ae972f05" providerId="ADAL" clId="{605E54B5-6591-4E27-8AFC-9127E506DAA4}" dt="2026-03-18T11:01:21.389" v="2183" actId="20577"/>
          <ac:spMkLst>
            <pc:docMk/>
            <pc:sldMk cId="128532615" sldId="265"/>
            <ac:spMk id="3" creationId="{193233BB-0D6B-888D-30C0-9F6668253839}"/>
          </ac:spMkLst>
        </pc:spChg>
      </pc:sldChg>
      <pc:sldChg chg="modSp mod modCm">
        <pc:chgData name="Petter Hiis Bergh" userId="bf1bcdcc-4bc4-49ac-b426-3c05ae972f05" providerId="ADAL" clId="{605E54B5-6591-4E27-8AFC-9127E506DAA4}" dt="2026-03-16T09:31:38.520" v="1911" actId="20577"/>
        <pc:sldMkLst>
          <pc:docMk/>
          <pc:sldMk cId="3952636057" sldId="266"/>
        </pc:sldMkLst>
        <pc:spChg chg="mod">
          <ac:chgData name="Petter Hiis Bergh" userId="bf1bcdcc-4bc4-49ac-b426-3c05ae972f05" providerId="ADAL" clId="{605E54B5-6591-4E27-8AFC-9127E506DAA4}" dt="2026-03-16T09:31:38.520" v="1911" actId="20577"/>
          <ac:spMkLst>
            <pc:docMk/>
            <pc:sldMk cId="3952636057" sldId="266"/>
            <ac:spMk id="3" creationId="{7836245E-D0AD-F68D-9E50-4E1BEB6D2AF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tter Hiis Bergh" userId="bf1bcdcc-4bc4-49ac-b426-3c05ae972f05" providerId="ADAL" clId="{605E54B5-6591-4E27-8AFC-9127E506DAA4}" dt="2026-03-16T09:31:37.455" v="1909" actId="20577"/>
              <pc2:cmMkLst xmlns:pc2="http://schemas.microsoft.com/office/powerpoint/2019/9/main/command">
                <pc:docMk/>
                <pc:sldMk cId="3952636057" sldId="266"/>
                <pc2:cmMk id="{9641766E-D9FC-42F2-81F7-8CDD65F91837}"/>
              </pc2:cmMkLst>
            </pc226:cmChg>
          </p:ext>
        </pc:extLst>
      </pc:sldChg>
      <pc:sldChg chg="modSp mod modCm">
        <pc:chgData name="Petter Hiis Bergh" userId="bf1bcdcc-4bc4-49ac-b426-3c05ae972f05" providerId="ADAL" clId="{605E54B5-6591-4E27-8AFC-9127E506DAA4}" dt="2026-03-16T09:34:17.757" v="1978" actId="207"/>
        <pc:sldMkLst>
          <pc:docMk/>
          <pc:sldMk cId="2048527776" sldId="267"/>
        </pc:sldMkLst>
        <pc:spChg chg="mod">
          <ac:chgData name="Petter Hiis Bergh" userId="bf1bcdcc-4bc4-49ac-b426-3c05ae972f05" providerId="ADAL" clId="{605E54B5-6591-4E27-8AFC-9127E506DAA4}" dt="2026-03-16T09:34:17.757" v="1978" actId="207"/>
          <ac:spMkLst>
            <pc:docMk/>
            <pc:sldMk cId="2048527776" sldId="267"/>
            <ac:spMk id="3" creationId="{BE13ECEB-EC41-BE5E-5D88-7C91E6FD5C2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tter Hiis Bergh" userId="bf1bcdcc-4bc4-49ac-b426-3c05ae972f05" providerId="ADAL" clId="{605E54B5-6591-4E27-8AFC-9127E506DAA4}" dt="2026-03-16T09:33:36.160" v="1977" actId="20577"/>
              <pc2:cmMkLst xmlns:pc2="http://schemas.microsoft.com/office/powerpoint/2019/9/main/command">
                <pc:docMk/>
                <pc:sldMk cId="2048527776" sldId="267"/>
                <pc2:cmMk id="{ABD48701-F3F2-4731-B170-8C71685F3F1E}"/>
              </pc2:cmMkLst>
            </pc226:cmChg>
          </p:ext>
        </pc:extLst>
      </pc:sldChg>
      <pc:sldChg chg="modSp mod">
        <pc:chgData name="Petter Hiis Bergh" userId="bf1bcdcc-4bc4-49ac-b426-3c05ae972f05" providerId="ADAL" clId="{605E54B5-6591-4E27-8AFC-9127E506DAA4}" dt="2026-03-16T10:49:34.027" v="2139" actId="20577"/>
        <pc:sldMkLst>
          <pc:docMk/>
          <pc:sldMk cId="3389532805" sldId="268"/>
        </pc:sldMkLst>
        <pc:spChg chg="mod">
          <ac:chgData name="Petter Hiis Bergh" userId="bf1bcdcc-4bc4-49ac-b426-3c05ae972f05" providerId="ADAL" clId="{605E54B5-6591-4E27-8AFC-9127E506DAA4}" dt="2026-03-16T10:49:34.027" v="2139" actId="20577"/>
          <ac:spMkLst>
            <pc:docMk/>
            <pc:sldMk cId="3389532805" sldId="268"/>
            <ac:spMk id="3" creationId="{62F97F0A-F427-B7D0-A968-379E4EC38FBB}"/>
          </ac:spMkLst>
        </pc:spChg>
      </pc:sldChg>
      <pc:sldChg chg="addSp delSp modSp mod">
        <pc:chgData name="Petter Hiis Bergh" userId="bf1bcdcc-4bc4-49ac-b426-3c05ae972f05" providerId="ADAL" clId="{605E54B5-6591-4E27-8AFC-9127E506DAA4}" dt="2026-03-24T07:51:08.074" v="2192" actId="1076"/>
        <pc:sldMkLst>
          <pc:docMk/>
          <pc:sldMk cId="22788877" sldId="269"/>
        </pc:sldMkLst>
        <pc:spChg chg="add del mod">
          <ac:chgData name="Petter Hiis Bergh" userId="bf1bcdcc-4bc4-49ac-b426-3c05ae972f05" providerId="ADAL" clId="{605E54B5-6591-4E27-8AFC-9127E506DAA4}" dt="2026-03-24T07:50:43.244" v="2185" actId="478"/>
          <ac:spMkLst>
            <pc:docMk/>
            <pc:sldMk cId="22788877" sldId="269"/>
            <ac:spMk id="2" creationId="{2EE92DE5-5AC6-17EC-4B2F-1814C4B13122}"/>
          </ac:spMkLst>
        </pc:spChg>
        <pc:graphicFrameChg chg="add mod">
          <ac:chgData name="Petter Hiis Bergh" userId="bf1bcdcc-4bc4-49ac-b426-3c05ae972f05" providerId="ADAL" clId="{605E54B5-6591-4E27-8AFC-9127E506DAA4}" dt="2026-03-24T07:51:08.074" v="2192" actId="1076"/>
          <ac:graphicFrameMkLst>
            <pc:docMk/>
            <pc:sldMk cId="22788877" sldId="269"/>
            <ac:graphicFrameMk id="3" creationId="{123708AF-4D38-2D9F-4198-9AFA1B96D89A}"/>
          </ac:graphicFrameMkLst>
        </pc:graphicFrameChg>
        <pc:picChg chg="add del">
          <ac:chgData name="Petter Hiis Bergh" userId="bf1bcdcc-4bc4-49ac-b426-3c05ae972f05" providerId="ADAL" clId="{605E54B5-6591-4E27-8AFC-9127E506DAA4}" dt="2026-03-24T07:50:41.686" v="2184" actId="478"/>
          <ac:picMkLst>
            <pc:docMk/>
            <pc:sldMk cId="22788877" sldId="269"/>
            <ac:picMk id="7" creationId="{E8A81564-798C-E6FE-08E6-1899BAB97A27}"/>
          </ac:picMkLst>
        </pc:picChg>
      </pc:sldChg>
      <pc:sldChg chg="modSp mod">
        <pc:chgData name="Petter Hiis Bergh" userId="bf1bcdcc-4bc4-49ac-b426-3c05ae972f05" providerId="ADAL" clId="{605E54B5-6591-4E27-8AFC-9127E506DAA4}" dt="2026-03-10T11:51:08.299" v="1146" actId="20577"/>
        <pc:sldMkLst>
          <pc:docMk/>
          <pc:sldMk cId="2214326533" sldId="270"/>
        </pc:sldMkLst>
        <pc:spChg chg="mod">
          <ac:chgData name="Petter Hiis Bergh" userId="bf1bcdcc-4bc4-49ac-b426-3c05ae972f05" providerId="ADAL" clId="{605E54B5-6591-4E27-8AFC-9127E506DAA4}" dt="2026-03-10T11:51:08.299" v="1146" actId="20577"/>
          <ac:spMkLst>
            <pc:docMk/>
            <pc:sldMk cId="2214326533" sldId="270"/>
            <ac:spMk id="3" creationId="{7ECA0C79-0D3C-9145-55AC-855A6278CCC6}"/>
          </ac:spMkLst>
        </pc:spChg>
      </pc:sldChg>
      <pc:sldChg chg="modSp mod">
        <pc:chgData name="Petter Hiis Bergh" userId="bf1bcdcc-4bc4-49ac-b426-3c05ae972f05" providerId="ADAL" clId="{605E54B5-6591-4E27-8AFC-9127E506DAA4}" dt="2026-03-16T09:32:54.044" v="1942" actId="20577"/>
        <pc:sldMkLst>
          <pc:docMk/>
          <pc:sldMk cId="4173723385" sldId="271"/>
        </pc:sldMkLst>
        <pc:spChg chg="mod">
          <ac:chgData name="Petter Hiis Bergh" userId="bf1bcdcc-4bc4-49ac-b426-3c05ae972f05" providerId="ADAL" clId="{605E54B5-6591-4E27-8AFC-9127E506DAA4}" dt="2026-03-10T11:40:52.862" v="991" actId="20577"/>
          <ac:spMkLst>
            <pc:docMk/>
            <pc:sldMk cId="4173723385" sldId="271"/>
            <ac:spMk id="2" creationId="{BBED7F7E-2C1A-248D-7B15-9B1408D4BF81}"/>
          </ac:spMkLst>
        </pc:spChg>
        <pc:spChg chg="mod">
          <ac:chgData name="Petter Hiis Bergh" userId="bf1bcdcc-4bc4-49ac-b426-3c05ae972f05" providerId="ADAL" clId="{605E54B5-6591-4E27-8AFC-9127E506DAA4}" dt="2026-03-16T09:32:54.044" v="1942" actId="20577"/>
          <ac:spMkLst>
            <pc:docMk/>
            <pc:sldMk cId="4173723385" sldId="271"/>
            <ac:spMk id="3" creationId="{55BFF76A-AC77-CBC8-8BA0-43476C27FD41}"/>
          </ac:spMkLst>
        </pc:spChg>
      </pc:sldChg>
      <pc:sldChg chg="modSp mod">
        <pc:chgData name="Petter Hiis Bergh" userId="bf1bcdcc-4bc4-49ac-b426-3c05ae972f05" providerId="ADAL" clId="{605E54B5-6591-4E27-8AFC-9127E506DAA4}" dt="2026-03-10T09:59:48.656" v="24" actId="20577"/>
        <pc:sldMkLst>
          <pc:docMk/>
          <pc:sldMk cId="560237095" sldId="272"/>
        </pc:sldMkLst>
        <pc:spChg chg="mod">
          <ac:chgData name="Petter Hiis Bergh" userId="bf1bcdcc-4bc4-49ac-b426-3c05ae972f05" providerId="ADAL" clId="{605E54B5-6591-4E27-8AFC-9127E506DAA4}" dt="2026-03-10T09:59:48.656" v="24" actId="20577"/>
          <ac:spMkLst>
            <pc:docMk/>
            <pc:sldMk cId="560237095" sldId="272"/>
            <ac:spMk id="2" creationId="{5F46F1B4-9F94-C3CD-DEA4-19B3F6530C04}"/>
          </ac:spMkLst>
        </pc:spChg>
        <pc:spChg chg="mod">
          <ac:chgData name="Petter Hiis Bergh" userId="bf1bcdcc-4bc4-49ac-b426-3c05ae972f05" providerId="ADAL" clId="{605E54B5-6591-4E27-8AFC-9127E506DAA4}" dt="2026-03-10T09:59:34.798" v="9" actId="20577"/>
          <ac:spMkLst>
            <pc:docMk/>
            <pc:sldMk cId="560237095" sldId="272"/>
            <ac:spMk id="3" creationId="{674E2EAA-9764-CC78-8E47-ABC95E53754C}"/>
          </ac:spMkLst>
        </pc:spChg>
      </pc:sldChg>
      <pc:sldChg chg="addSp delSp modSp add mod">
        <pc:chgData name="Petter Hiis Bergh" userId="bf1bcdcc-4bc4-49ac-b426-3c05ae972f05" providerId="ADAL" clId="{605E54B5-6591-4E27-8AFC-9127E506DAA4}" dt="2026-03-18T09:09:16.284" v="2171" actId="20577"/>
        <pc:sldMkLst>
          <pc:docMk/>
          <pc:sldMk cId="3033383807" sldId="274"/>
        </pc:sldMkLst>
        <pc:spChg chg="mod">
          <ac:chgData name="Petter Hiis Bergh" userId="bf1bcdcc-4bc4-49ac-b426-3c05ae972f05" providerId="ADAL" clId="{605E54B5-6591-4E27-8AFC-9127E506DAA4}" dt="2026-03-11T10:07:33.876" v="1226" actId="20577"/>
          <ac:spMkLst>
            <pc:docMk/>
            <pc:sldMk cId="3033383807" sldId="274"/>
            <ac:spMk id="2" creationId="{19ABC63F-1F36-1DB8-3A78-1AB113314201}"/>
          </ac:spMkLst>
        </pc:spChg>
        <pc:spChg chg="mod">
          <ac:chgData name="Petter Hiis Bergh" userId="bf1bcdcc-4bc4-49ac-b426-3c05ae972f05" providerId="ADAL" clId="{605E54B5-6591-4E27-8AFC-9127E506DAA4}" dt="2026-03-16T09:21:19.354" v="1861" actId="20577"/>
          <ac:spMkLst>
            <pc:docMk/>
            <pc:sldMk cId="3033383807" sldId="274"/>
            <ac:spMk id="3" creationId="{33DB3D34-2558-4149-082C-8D19BDEBF751}"/>
          </ac:spMkLst>
        </pc:spChg>
        <pc:spChg chg="add mod">
          <ac:chgData name="Petter Hiis Bergh" userId="bf1bcdcc-4bc4-49ac-b426-3c05ae972f05" providerId="ADAL" clId="{605E54B5-6591-4E27-8AFC-9127E506DAA4}" dt="2026-03-16T09:18:42.158" v="1668" actId="1076"/>
          <ac:spMkLst>
            <pc:docMk/>
            <pc:sldMk cId="3033383807" sldId="274"/>
            <ac:spMk id="7" creationId="{FF6ED615-2791-6E34-D5AE-12939991D9E0}"/>
          </ac:spMkLst>
        </pc:spChg>
        <pc:spChg chg="add mod">
          <ac:chgData name="Petter Hiis Bergh" userId="bf1bcdcc-4bc4-49ac-b426-3c05ae972f05" providerId="ADAL" clId="{605E54B5-6591-4E27-8AFC-9127E506DAA4}" dt="2026-03-16T09:18:42.158" v="1668" actId="1076"/>
          <ac:spMkLst>
            <pc:docMk/>
            <pc:sldMk cId="3033383807" sldId="274"/>
            <ac:spMk id="8" creationId="{06CEB8B2-CD83-B1E8-8F4F-FD1135F571D0}"/>
          </ac:spMkLst>
        </pc:spChg>
        <pc:spChg chg="add mod">
          <ac:chgData name="Petter Hiis Bergh" userId="bf1bcdcc-4bc4-49ac-b426-3c05ae972f05" providerId="ADAL" clId="{605E54B5-6591-4E27-8AFC-9127E506DAA4}" dt="2026-03-16T09:18:42.158" v="1668" actId="1076"/>
          <ac:spMkLst>
            <pc:docMk/>
            <pc:sldMk cId="3033383807" sldId="274"/>
            <ac:spMk id="9" creationId="{2CD10131-AE25-E3D4-D7C0-65FD0C90DE70}"/>
          </ac:spMkLst>
        </pc:spChg>
        <pc:spChg chg="add mod">
          <ac:chgData name="Petter Hiis Bergh" userId="bf1bcdcc-4bc4-49ac-b426-3c05ae972f05" providerId="ADAL" clId="{605E54B5-6591-4E27-8AFC-9127E506DAA4}" dt="2026-03-16T09:18:42.158" v="1668" actId="1076"/>
          <ac:spMkLst>
            <pc:docMk/>
            <pc:sldMk cId="3033383807" sldId="274"/>
            <ac:spMk id="10" creationId="{DF45689D-A36F-2A83-D18C-84C55E8AD017}"/>
          </ac:spMkLst>
        </pc:spChg>
        <pc:spChg chg="add mod">
          <ac:chgData name="Petter Hiis Bergh" userId="bf1bcdcc-4bc4-49ac-b426-3c05ae972f05" providerId="ADAL" clId="{605E54B5-6591-4E27-8AFC-9127E506DAA4}" dt="2026-03-16T09:18:42.158" v="1668" actId="1076"/>
          <ac:spMkLst>
            <pc:docMk/>
            <pc:sldMk cId="3033383807" sldId="274"/>
            <ac:spMk id="11" creationId="{305E75C3-3D97-2C2D-16B7-7EC073C32C54}"/>
          </ac:spMkLst>
        </pc:spChg>
        <pc:spChg chg="add mod">
          <ac:chgData name="Petter Hiis Bergh" userId="bf1bcdcc-4bc4-49ac-b426-3c05ae972f05" providerId="ADAL" clId="{605E54B5-6591-4E27-8AFC-9127E506DAA4}" dt="2026-03-16T09:18:42.158" v="1668" actId="1076"/>
          <ac:spMkLst>
            <pc:docMk/>
            <pc:sldMk cId="3033383807" sldId="274"/>
            <ac:spMk id="12" creationId="{FAA420AE-086C-90E7-8CE6-E3A5C8AEE829}"/>
          </ac:spMkLst>
        </pc:spChg>
        <pc:spChg chg="add mod">
          <ac:chgData name="Petter Hiis Bergh" userId="bf1bcdcc-4bc4-49ac-b426-3c05ae972f05" providerId="ADAL" clId="{605E54B5-6591-4E27-8AFC-9127E506DAA4}" dt="2026-03-18T09:09:16.284" v="2171" actId="20577"/>
          <ac:spMkLst>
            <pc:docMk/>
            <pc:sldMk cId="3033383807" sldId="274"/>
            <ac:spMk id="16" creationId="{3B4BE3FD-BA16-B719-1E1F-DCE267C0B592}"/>
          </ac:spMkLst>
        </pc:spChg>
        <pc:picChg chg="add mod">
          <ac:chgData name="Petter Hiis Bergh" userId="bf1bcdcc-4bc4-49ac-b426-3c05ae972f05" providerId="ADAL" clId="{605E54B5-6591-4E27-8AFC-9127E506DAA4}" dt="2026-03-16T09:18:42.158" v="1668" actId="1076"/>
          <ac:picMkLst>
            <pc:docMk/>
            <pc:sldMk cId="3033383807" sldId="274"/>
            <ac:picMk id="6" creationId="{168965AF-89AF-EEFC-22A7-A47C65391C98}"/>
          </ac:picMkLst>
        </pc:picChg>
      </pc:sldChg>
    </pc:docChg>
  </pc:docChgLst>
  <pc:docChgLst>
    <pc:chgData name="Rikka Kjelkenes" userId="S::rikka.kjelkenes@hkdir.no::fda6266b-08de-44c8-ac25-621742ade99b" providerId="AD" clId="Web-{2A4C1A74-195C-0E88-17EF-B87FB70628D1}"/>
    <pc:docChg chg="mod">
      <pc:chgData name="Rikka Kjelkenes" userId="S::rikka.kjelkenes@hkdir.no::fda6266b-08de-44c8-ac25-621742ade99b" providerId="AD" clId="Web-{2A4C1A74-195C-0E88-17EF-B87FB70628D1}" dt="2026-03-11T09:33:30.480" v="0"/>
      <pc:docMkLst>
        <pc:docMk/>
      </pc:docMkLst>
    </pc:docChg>
  </pc:docChgLst>
</pc:chgInfo>
</file>

<file path=ppt/comments/modernComment_10B_7A1A0D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D48701-F3F2-4731-B170-8C71685F3F1E}" authorId="{66956C80-F288-F622-945A-4B33013BB1E9}" status="resolved" created="2026-03-11T09:34:02.3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8527776" sldId="267"/>
      <ac:spMk id="3" creationId="{BE13ECEB-EC41-BE5E-5D88-7C91E6FD5C25}"/>
      <ac:txMk cp="279" len="50">
        <ac:context len="353" hash="3647696842"/>
      </ac:txMk>
    </ac:txMkLst>
    <p188:pos x="5387162" y="2215116"/>
    <p188:replyLst>
      <p188:reply id="{A6464743-2F1D-44D4-9998-A04BA9A6C477}" authorId="{F475A140-FF55-A2F3-364E-D16EAADB0788}" created="2026-03-11T10:06:08.906">
        <p188:txBody>
          <a:bodyPr/>
          <a:lstStyle/>
          <a:p>
            <a:r>
              <a:rPr lang="nb-NO"/>
              <a:t>Ja, jeg var usikker på om det stemmer. Gjør det det?</a:t>
            </a:r>
          </a:p>
        </p188:txBody>
      </p188:reply>
    </p188:replyLst>
    <p188:txBody>
      <a:bodyPr/>
      <a:lstStyle/>
      <a:p>
        <a:r>
          <a:rPr lang="en-US"/>
          <a:t>obs, rød. meininga? </a:t>
        </a:r>
      </a:p>
    </p188:txBody>
  </p188:cm>
</p188:cmLst>
</file>

<file path=ppt/comments/modernComment_10C_CA082A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76DB81-AAFC-43DF-B019-F3BE9F0C7E21}" authorId="{66956C80-F288-F622-945A-4B33013BB1E9}" status="resolved" created="2026-03-11T09:35:18.16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89532805" sldId="268"/>
      <ac:spMk id="2" creationId="{99B5BC8F-AA37-ABFD-45E7-011A7E765111}"/>
      <ac:txMk cp="0" len="31">
        <ac:context len="32" hash="3998231521"/>
      </ac:txMk>
    </ac:txMkLst>
    <p188:pos x="5652976" y="203790"/>
    <p188:txBody>
      <a:bodyPr/>
      <a:lstStyle/>
      <a:p>
        <a:r>
          <a:rPr lang="en-US"/>
          <a:t>Få inn nokon om at dei kan arrangere konkurranser. Hk-dir kan bidra med å trekke vinnere blant dei som har svart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9T10:05:03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18441 5455 4143 0 0,'-1'2'104'0'0,"1"-1"9514"0"0,-1 0-14659 0 0,3-2 656 0 0,0-1 4385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9T10:05:03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18694 5532 6880 0 0,'1'3'64'0'0,"1"5"536"0"0,0 1-704 0 0,1-1 184 0 0,0-2-88 0 0,1-1-72 0 0,0-2 0 0 0,-1-1-328 0 0,0 0-1464 0 0,0-1 567 0 0,-1-1 1305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3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jpeg"/><Relationship Id="rId7" Type="http://schemas.openxmlformats.org/officeDocument/2006/relationships/customXml" Target="../ink/ink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4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microsoft.com/office/2018/10/relationships/comments" Target="../comments/modernComment_10C_CA082A8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ut.no/studiebarometeret/analyser" TargetMode="External"/><Relationship Id="rId2" Type="http://schemas.openxmlformats.org/officeDocument/2006/relationships/hyperlink" Target="https://hkdir.no/studiebarometeret/studiebarometeret-for-fagskol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hyperlink" Target="mailto:studiebarometeret_fagskole@hkdir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kdir.no/onsker-du-a-si-din-mening-om-utdanningen-d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microsoft.com/office/2018/10/relationships/comments" Target="../comments/modernComment_10B_7A1A0DA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6F1B4-9F94-C3CD-DEA4-19B3F6530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12" y="3718786"/>
            <a:ext cx="6654533" cy="821683"/>
          </a:xfrm>
        </p:spPr>
        <p:txBody>
          <a:bodyPr>
            <a:normAutofit fontScale="90000"/>
          </a:bodyPr>
          <a:lstStyle/>
          <a:p>
            <a:r>
              <a:rPr lang="nb-NO" sz="3600"/>
              <a:t>Studiebarometeret for fagskoler 2026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4E2EAA-9764-CC78-8E47-ABC95E537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812" y="4540470"/>
            <a:ext cx="6570450" cy="2095878"/>
          </a:xfrm>
        </p:spPr>
        <p:txBody>
          <a:bodyPr/>
          <a:lstStyle/>
          <a:p>
            <a:r>
              <a:rPr lang="nb-NO" sz="1800" dirty="0"/>
              <a:t>Den nasjonale undersøkelsen av fagskolestudentenes oppfatning av kvalitet i utdanningen</a:t>
            </a:r>
          </a:p>
          <a:p>
            <a:endParaRPr lang="nb-NO" sz="1800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7433F889-BCE3-BDAE-AADB-C85CAC7588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147" b="13147"/>
          <a:stretch/>
        </p:blipFill>
        <p:spPr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38544C93-82E0-04DB-71A2-CFDBF5BE6B6C}"/>
                  </a:ext>
                </a:extLst>
              </p14:cNvPr>
              <p14:cNvContentPartPr/>
              <p14:nvPr/>
            </p14:nvContentPartPr>
            <p14:xfrm>
              <a:off x="8515478" y="1628905"/>
              <a:ext cx="12806" cy="12806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38544C93-82E0-04DB-71A2-CFDBF5BE6B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7418" y="1500845"/>
                <a:ext cx="266365" cy="266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F4C85D28-081B-A063-C39D-12C19DDFCB62}"/>
                  </a:ext>
                </a:extLst>
              </p14:cNvPr>
              <p14:cNvContentPartPr/>
              <p14:nvPr/>
            </p14:nvContentPartPr>
            <p14:xfrm>
              <a:off x="8638885" y="1665974"/>
              <a:ext cx="12806" cy="17024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F4C85D28-081B-A063-C39D-12C19DDFCB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18230" y="1648241"/>
                <a:ext cx="53703" cy="52136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k 7">
            <a:extLst>
              <a:ext uri="{FF2B5EF4-FFF2-40B4-BE49-F238E27FC236}">
                <a16:creationId xmlns:a16="http://schemas.microsoft.com/office/drawing/2014/main" id="{0477CEC5-B1A4-1416-597D-8BD39B0616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7078" y="5762675"/>
            <a:ext cx="3018140" cy="8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27ED1-324F-3D26-22AD-B1300C93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B5BC8F-AA37-ABFD-45E7-011A7E76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en-US"/>
              <a:t>Tips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svare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F97F0A-F427-B7D0-A968-379E4EC38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Skap konkurranseklima på institusjonen!</a:t>
            </a:r>
          </a:p>
          <a:p>
            <a:pPr lvl="1"/>
            <a:r>
              <a:rPr lang="nb-NO" sz="1600" dirty="0"/>
              <a:t>F.eks. mellom programmer eller studiesteder</a:t>
            </a:r>
          </a:p>
          <a:p>
            <a:pPr lvl="1"/>
            <a:r>
              <a:rPr lang="nb-NO" sz="1600" dirty="0"/>
              <a:t>Eller at dere premierer én eller flere av deres studenter. Da kan vi hjelpe med å trekke vinnere.  </a:t>
            </a:r>
          </a:p>
          <a:p>
            <a:r>
              <a:rPr lang="nb-NO" sz="1600" dirty="0"/>
              <a:t>Informasjon til </a:t>
            </a:r>
            <a:r>
              <a:rPr lang="nb-NO" sz="1600" u="sng" dirty="0"/>
              <a:t>alle</a:t>
            </a:r>
            <a:r>
              <a:rPr lang="nb-NO" sz="1600" dirty="0"/>
              <a:t> programansvarlige og faglærerne</a:t>
            </a:r>
          </a:p>
          <a:p>
            <a:r>
              <a:rPr lang="nb-NO" sz="1600" dirty="0"/>
              <a:t>Sett av 15 minutter til å fylle ut undersøkelsen under en læringsaktivitet</a:t>
            </a:r>
          </a:p>
          <a:p>
            <a:r>
              <a:rPr lang="nb-NO" sz="1600" dirty="0"/>
              <a:t>Spre informasjon på interne infokanaler og oppslagstavler. Bruk HK-</a:t>
            </a:r>
            <a:r>
              <a:rPr lang="nb-NO" sz="1600" dirty="0" err="1"/>
              <a:t>dirs</a:t>
            </a:r>
            <a:r>
              <a:rPr lang="nb-NO" sz="1600" dirty="0"/>
              <a:t> plakater og flyere</a:t>
            </a:r>
          </a:p>
          <a:p>
            <a:r>
              <a:rPr lang="nb-NO" sz="1600" dirty="0"/>
              <a:t>Tett samarbeid med studentrepresentanter og ansatte om spredning av informasjon øker svarprosenten!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E8F1862-CBFA-915F-9C6B-4EE61E0760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28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B77F-F96D-E738-3CDC-F86F457A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C726-76DD-7A44-821D-559BF3E8D0AA}"/>
              </a:ext>
            </a:extLst>
          </p:cNvPr>
          <p:cNvSpPr/>
          <p:nvPr/>
        </p:nvSpPr>
        <p:spPr>
          <a:xfrm>
            <a:off x="0" y="5938345"/>
            <a:ext cx="3163614" cy="91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23708AF-4D38-2D9F-4198-9AFA1B96D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263825"/>
              </p:ext>
            </p:extLst>
          </p:nvPr>
        </p:nvGraphicFramePr>
        <p:xfrm>
          <a:off x="1360781" y="0"/>
          <a:ext cx="9470437" cy="6694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44209" imgH="8020050" progId="AcroExch.Document.DC">
                  <p:embed/>
                </p:oleObj>
              </mc:Choice>
              <mc:Fallback>
                <p:oleObj name="Acrobat Document" r:id="rId2" imgW="11344209" imgH="8020050" progId="AcroExch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123708AF-4D38-2D9F-4198-9AFA1B96D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0781" y="0"/>
                        <a:ext cx="9470437" cy="6694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DCA4C-7DB8-B0F1-C130-D2488A50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5BF8C3-AF3D-B89E-760E-FD4849BD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CA0C79-0D3C-9145-55AC-855A6278C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Les mer om undersøkelsen på: </a:t>
            </a:r>
            <a:r>
              <a:rPr lang="nb-NO" sz="1600" dirty="0">
                <a:hlinkClick r:id="rId2"/>
              </a:rPr>
              <a:t>https://hkdir.no/studiebarometeret</a:t>
            </a:r>
            <a:endParaRPr lang="nb-NO" sz="1600" dirty="0"/>
          </a:p>
          <a:p>
            <a:r>
              <a:rPr lang="nb-NO" sz="1600" dirty="0"/>
              <a:t>Resultater fra tidligere undersøkelser: </a:t>
            </a:r>
            <a:r>
              <a:rPr lang="nb-NO" sz="1600" dirty="0">
                <a:hlinkClick r:id="rId3"/>
              </a:rPr>
              <a:t>https://www.nokut.no/studiebarometeret/analyser</a:t>
            </a:r>
            <a:endParaRPr lang="nb-NO" sz="1600" dirty="0"/>
          </a:p>
          <a:p>
            <a:r>
              <a:rPr lang="nb-NO" sz="1600" dirty="0"/>
              <a:t>Flere spørsmål? Kontakt gjerne HK-</a:t>
            </a:r>
            <a:r>
              <a:rPr lang="nb-NO" sz="1600" dirty="0" err="1"/>
              <a:t>dir</a:t>
            </a:r>
            <a:r>
              <a:rPr lang="nb-NO" sz="1600" dirty="0"/>
              <a:t> på e-post: </a:t>
            </a:r>
            <a:r>
              <a:rPr lang="nb-NO" sz="1600" dirty="0">
                <a:hlinkClick r:id="rId4"/>
              </a:rPr>
              <a:t>studiebarometeret_fagskole@hkdir.no</a:t>
            </a:r>
            <a:r>
              <a:rPr lang="nb-NO" sz="1600" dirty="0"/>
              <a:t>  </a:t>
            </a:r>
          </a:p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F6214458-62FA-36EA-625A-6EE57C655E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12503-45F6-94D4-2ED0-4A897255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0F1B0B-8D51-4B80-0D40-1A3FF40D93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812599"/>
          </a:xfrm>
        </p:spPr>
        <p:txBody>
          <a:bodyPr/>
          <a:lstStyle/>
          <a:p>
            <a:r>
              <a:rPr lang="nb-NO" dirty="0"/>
              <a:t>Nasjonal undersøkelse som spør studentene om deres oppfatninger av ulike aspekter ved kvalitet i egen utdanning  </a:t>
            </a:r>
          </a:p>
          <a:p>
            <a:r>
              <a:rPr lang="nb-NO" dirty="0"/>
              <a:t>Undersøkelsen sendes ut til alle fagskolestudenter som:</a:t>
            </a:r>
          </a:p>
          <a:p>
            <a:pPr lvl="1"/>
            <a:r>
              <a:rPr lang="nb-NO" dirty="0"/>
              <a:t>Tar mer enn 30 studiepoeng og er ferdige med første semester</a:t>
            </a:r>
          </a:p>
          <a:p>
            <a:pPr lvl="1"/>
            <a:r>
              <a:rPr lang="nb-NO" dirty="0">
                <a:highlight>
                  <a:srgbClr val="FFFFFF"/>
                </a:highlight>
              </a:rPr>
              <a:t>Eller tar en utdanning på 30 studiepoeng totalt</a:t>
            </a:r>
          </a:p>
          <a:p>
            <a:r>
              <a:rPr lang="nb-NO" dirty="0"/>
              <a:t>Resultatene publiseres på hkdir.no/studiebarometeret.</a:t>
            </a:r>
          </a:p>
          <a:p>
            <a:r>
              <a:rPr lang="nb-NO" dirty="0"/>
              <a:t>Studiebarometeret.no skal ikke lenger brukes for fagskoleundersøkelsen. Nettsiden veileder videre til hkdir.no</a:t>
            </a:r>
          </a:p>
          <a:p>
            <a:r>
              <a:rPr lang="nb-NO" dirty="0"/>
              <a:t>Direktoratet for høyere utdanning og kompetanse (HK-</a:t>
            </a:r>
            <a:r>
              <a:rPr lang="nb-NO" dirty="0" err="1"/>
              <a:t>dir</a:t>
            </a:r>
            <a:r>
              <a:rPr lang="nb-NO" dirty="0"/>
              <a:t>) utfører undersøkelsen på oppdrag fra Kunnskapsdepartementet. Tidligere var det NOKUT som utførte undersøkelsen</a:t>
            </a:r>
          </a:p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C52112C-9E83-472D-45D1-05425104A7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FC899-6C38-A350-165B-C8325216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368D6-A9DA-9A88-D1A2-5F3D9EDD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Undersøkelsen dekker blant annet: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F3010F-8717-F05D-4F98-75E17EB06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Læringsaktiviteter </a:t>
            </a:r>
          </a:p>
          <a:p>
            <a:r>
              <a:rPr lang="nb-NO" sz="1600" dirty="0"/>
              <a:t>Informasjon</a:t>
            </a:r>
          </a:p>
          <a:p>
            <a:r>
              <a:rPr lang="nb-NO" sz="1600" dirty="0"/>
              <a:t>Praktisk gjennomføring</a:t>
            </a:r>
          </a:p>
          <a:p>
            <a:r>
              <a:rPr lang="nb-NO" sz="1600" dirty="0"/>
              <a:t>Eksamen og andre vurderinger</a:t>
            </a:r>
          </a:p>
          <a:p>
            <a:r>
              <a:rPr lang="nb-NO" sz="1600" dirty="0"/>
              <a:t>Læringsmiljø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4C640D0-4268-8D1E-A5F4-370B7F1924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F2123-1205-9826-2EE7-89C3E81F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F5693-F3F5-2290-7491-394D1AC8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en-US" err="1"/>
              <a:t>Slik</a:t>
            </a:r>
            <a:r>
              <a:rPr lang="en-US"/>
              <a:t> </a:t>
            </a:r>
            <a:r>
              <a:rPr lang="en-US" err="1"/>
              <a:t>svarer</a:t>
            </a:r>
            <a:r>
              <a:rPr lang="en-US"/>
              <a:t> </a:t>
            </a:r>
            <a:r>
              <a:rPr lang="en-US" err="1"/>
              <a:t>studentene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undersøkelsen</a:t>
            </a:r>
            <a:r>
              <a:rPr lang="en-US"/>
              <a:t>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A6BE71-6AF1-325D-58FA-906A460EB1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En </a:t>
            </a:r>
            <a:r>
              <a:rPr lang="nb-NO" sz="1600" i="1" dirty="0"/>
              <a:t>personlig</a:t>
            </a:r>
            <a:r>
              <a:rPr lang="nb-NO" sz="1600" dirty="0"/>
              <a:t> lenke til undersøkelsen sendes til studentene via e-post 8. april.    </a:t>
            </a:r>
          </a:p>
          <a:p>
            <a:r>
              <a:rPr lang="nb-NO" sz="1600" dirty="0"/>
              <a:t>Studenter som ikke svarer, vil få SMS og/eller ny e-post med lenke til spørreskjema</a:t>
            </a:r>
          </a:p>
          <a:p>
            <a:r>
              <a:rPr lang="nb-NO" sz="1600" dirty="0"/>
              <a:t>All informasjon vil bli behandlet konfidensielt, og det vil ikke offentliggjøres data som gjør det mulig å identifisere den som svarer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B173156-BE89-3C89-ED54-0F276B537A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2866-54AD-1434-7673-21BC2682E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ABC63F-1F36-1DB8-3A78-1AB1133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Hvis studenten ikke har mottatt undersøkelsen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B3D34-2558-4149-082C-8D19BDEBF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6138275" cy="34668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b-NO" dirty="0"/>
              <a:t>Studenten skanner QR-koden på kampanjemateriellet eller går direkte inn på </a:t>
            </a:r>
            <a:r>
              <a:rPr lang="nb-NO" dirty="0">
                <a:hlinkClick r:id="rId3"/>
              </a:rPr>
              <a:t>https://hkdir.no/onsker-du-a-si-din-mening-om-utdanningen-din</a:t>
            </a:r>
            <a:r>
              <a:rPr lang="nb-NO" dirty="0"/>
              <a:t> </a:t>
            </a:r>
          </a:p>
          <a:p>
            <a:pPr marL="342900" indent="-342900">
              <a:buAutoNum type="arabicPeriod"/>
            </a:pPr>
            <a:r>
              <a:rPr lang="nb-NO" dirty="0"/>
              <a:t>Studenten skriver inn telefonnummeret sitt i boksen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b-NO" dirty="0"/>
              <a:t>Hvis studenten får beskjed om at mobilnummeret sitt ikke er registrert, fyller hen inn informasjon ved å klikke på lenke</a:t>
            </a:r>
            <a:r>
              <a:rPr lang="nb-NO" dirty="0">
                <a:highlight>
                  <a:srgbClr val="FFFFFF"/>
                </a:highlight>
              </a:rPr>
              <a:t>n</a:t>
            </a:r>
            <a:r>
              <a:rPr lang="nb-NO" dirty="0"/>
              <a:t> på siden.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b-NO" dirty="0"/>
              <a:t>Studenten får deretter tilsendt undersøkelsen</a:t>
            </a:r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6700ABF-C937-EFC2-9412-4319CDC5BD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68965AF-89AF-EEFC-22A7-A47C65391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940" y="2182484"/>
            <a:ext cx="3317836" cy="346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F6ED615-2791-6E34-D5AE-12939991D9E0}"/>
              </a:ext>
            </a:extLst>
          </p:cNvPr>
          <p:cNvSpPr/>
          <p:nvPr/>
        </p:nvSpPr>
        <p:spPr>
          <a:xfrm>
            <a:off x="8210897" y="3343863"/>
            <a:ext cx="2284383" cy="80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6CEB8B2-CD83-B1E8-8F4F-FD1135F571D0}"/>
              </a:ext>
            </a:extLst>
          </p:cNvPr>
          <p:cNvSpPr/>
          <p:nvPr/>
        </p:nvSpPr>
        <p:spPr>
          <a:xfrm>
            <a:off x="8210897" y="3546167"/>
            <a:ext cx="813723" cy="19998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CD10131-AE25-E3D4-D7C0-65FD0C90DE70}"/>
              </a:ext>
            </a:extLst>
          </p:cNvPr>
          <p:cNvSpPr/>
          <p:nvPr/>
        </p:nvSpPr>
        <p:spPr>
          <a:xfrm>
            <a:off x="9138228" y="3546167"/>
            <a:ext cx="486063" cy="199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F45689D-A36F-2A83-D18C-84C55E8AD017}"/>
              </a:ext>
            </a:extLst>
          </p:cNvPr>
          <p:cNvSpPr/>
          <p:nvPr/>
        </p:nvSpPr>
        <p:spPr>
          <a:xfrm>
            <a:off x="8210897" y="4350748"/>
            <a:ext cx="248175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5E75C3-3D97-2C2D-16B7-7EC073C32C54}"/>
              </a:ext>
            </a:extLst>
          </p:cNvPr>
          <p:cNvSpPr/>
          <p:nvPr/>
        </p:nvSpPr>
        <p:spPr>
          <a:xfrm>
            <a:off x="10113721" y="4190728"/>
            <a:ext cx="50347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A420AE-086C-90E7-8CE6-E3A5C8AEE829}"/>
              </a:ext>
            </a:extLst>
          </p:cNvPr>
          <p:cNvSpPr/>
          <p:nvPr/>
        </p:nvSpPr>
        <p:spPr>
          <a:xfrm>
            <a:off x="8186816" y="4365055"/>
            <a:ext cx="1570265" cy="199986"/>
          </a:xfrm>
          <a:prstGeom prst="rect">
            <a:avLst/>
          </a:prstGeom>
          <a:solidFill>
            <a:schemeClr val="bg1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700">
                <a:solidFill>
                  <a:schemeClr val="tx1"/>
                </a:solidFill>
              </a:rPr>
              <a:t>Fyll inn kontaktinfo her: </a:t>
            </a:r>
            <a:r>
              <a:rPr lang="nb-NO" sz="700" u="sng">
                <a:solidFill>
                  <a:schemeClr val="tx2">
                    <a:lumMod val="50000"/>
                    <a:lumOff val="50000"/>
                  </a:schemeClr>
                </a:solidFill>
              </a:rPr>
              <a:t>lenke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B4BE3FD-BA16-B719-1E1F-DCE267C0B592}"/>
              </a:ext>
            </a:extLst>
          </p:cNvPr>
          <p:cNvSpPr txBox="1"/>
          <p:nvPr/>
        </p:nvSpPr>
        <p:spPr>
          <a:xfrm>
            <a:off x="1070542" y="4937895"/>
            <a:ext cx="56652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NB: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Studenter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ikke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kontaktinformasjon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registrert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/>
              <a:t>myndighetenes</a:t>
            </a:r>
            <a:r>
              <a:rPr lang="en-US" sz="1400" dirty="0"/>
              <a:t> </a:t>
            </a:r>
            <a:r>
              <a:rPr lang="en-US" sz="1400" dirty="0" err="1"/>
              <a:t>k</a:t>
            </a:r>
            <a:r>
              <a:rPr lang="en-US" sz="1400" dirty="0" err="1">
                <a:solidFill>
                  <a:schemeClr val="tx1"/>
                </a:solidFill>
              </a:rPr>
              <a:t>ontaktregister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ikke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motta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undersøkelsen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må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fylle</a:t>
            </a:r>
            <a:r>
              <a:rPr lang="en-US" sz="1400" dirty="0">
                <a:solidFill>
                  <a:schemeClr val="tx1"/>
                </a:solidFill>
              </a:rPr>
              <a:t> inn </a:t>
            </a:r>
            <a:r>
              <a:rPr lang="en-US" sz="1400" dirty="0" err="1">
                <a:solidFill>
                  <a:schemeClr val="tx1"/>
                </a:solidFill>
              </a:rPr>
              <a:t>informasjon</a:t>
            </a:r>
            <a:r>
              <a:rPr lang="en-US" sz="1400" dirty="0">
                <a:solidFill>
                  <a:schemeClr val="tx1"/>
                </a:solidFill>
              </a:rPr>
              <a:t> via </a:t>
            </a:r>
            <a:r>
              <a:rPr lang="en-US" sz="1400" dirty="0" err="1">
                <a:solidFill>
                  <a:schemeClr val="tx1"/>
                </a:solidFill>
              </a:rPr>
              <a:t>lenken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338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9593-4C27-0918-537C-3FD7B60F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1B4BE7-D596-4CBF-9D33-FD329063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3233BB-0D6B-888D-30C0-9F6668253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Studentene er en viktig stemme i arbeidet med å forbedre studiekvaliteten</a:t>
            </a:r>
          </a:p>
          <a:p>
            <a:r>
              <a:rPr lang="nb-NO" sz="1600" dirty="0"/>
              <a:t>Gir nyttig informasjon til lærestedet om studentenes oppfatning av studiekvaliteten </a:t>
            </a:r>
          </a:p>
          <a:p>
            <a:r>
              <a:rPr lang="nb-NO" sz="1600" dirty="0"/>
              <a:t>Gjør det mulig å sammenligne egen utdanning med tilsvarende utdanning ved andre norske fagskoler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3C0835D4-FB85-9E8E-9B62-0AD451E41B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E1B3-1305-CE81-CCE8-69AB3824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3DCF7-CDCA-F885-2A60-BDB86ABE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Studiebarometeret som verktøy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36245E-D0AD-F68D-9E50-4E1BEB6D2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Bruk det som et redskap i eget kvalitetsarbeid og strategisk arbeid!</a:t>
            </a:r>
          </a:p>
          <a:p>
            <a:r>
              <a:rPr lang="nb-NO" sz="1600" dirty="0"/>
              <a:t>Institusjonene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Data fordelt på institusjon og utdanningstyper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Rapporter per program</a:t>
            </a:r>
          </a:p>
          <a:p>
            <a:r>
              <a:rPr lang="nb-NO" sz="1600" dirty="0"/>
              <a:t>Studiebarometeret kan supplere fagskolens egne undersøkelser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4F307EC-F5A4-1BB4-6EFB-F249E993E8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F637A-0D65-7E3B-467F-BB1A7B768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ED7F7E-2C1A-248D-7B15-9B1408D4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Hkdir.no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FF76A-AC77-CBC8-8BA0-43476C27F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 dirty="0"/>
              <a:t>Detaljert visning av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dirty="0"/>
              <a:t>Antall svar, svarfordeling, standardavvik </a:t>
            </a:r>
          </a:p>
          <a:p>
            <a:r>
              <a:rPr lang="nb-NO" sz="1600" dirty="0"/>
              <a:t>Versjoner på bokmål, nynorsk og engelsk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87BE4228-FC63-C7A9-B7C1-D10EAC2698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2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A134-5792-64FE-F15D-95389F85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26635-FE08-CE3A-003C-B9943934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13ECEB-EC41-BE5E-5D88-7C91E6FD5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 dirty="0"/>
              <a:t>For at fagskoler skal få korrekt informasjon om studiekvalitet</a:t>
            </a:r>
          </a:p>
          <a:p>
            <a:pPr marL="171450" indent="-171450"/>
            <a:r>
              <a:rPr lang="nb-NO" sz="1600" dirty="0"/>
              <a:t>HK-</a:t>
            </a:r>
            <a:r>
              <a:rPr lang="nb-NO" sz="1600" dirty="0" err="1"/>
              <a:t>dir</a:t>
            </a:r>
            <a:r>
              <a:rPr lang="nb-NO" sz="1600" dirty="0"/>
              <a:t> trenger drahjelp fra institusjonene – hva kan dere gjøre?</a:t>
            </a:r>
          </a:p>
          <a:p>
            <a:pPr marL="171450" indent="-171450"/>
            <a:r>
              <a:rPr lang="nb-NO" sz="1600" dirty="0"/>
              <a:t>Ta felles eierskap til undersøkelsen i hele organisasjonen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Sett interne mål for svarprosent 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Lag en plan for spredning av informasjon om undersøkelsen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Institusjonene kan følge med på svarprosent online – lenke blir tilsendt</a:t>
            </a:r>
            <a:endParaRPr lang="nb-NO" sz="1600" dirty="0">
              <a:cs typeface="Poppins"/>
            </a:endParaRPr>
          </a:p>
          <a:p>
            <a:pPr marL="171450" indent="-171450"/>
            <a:endParaRPr lang="nb-NO" sz="1600" dirty="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8B70651-1F41-951B-5B4E-46CF0779F1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277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kdir_PPTmal (2)" id="{A2386AF0-1417-449D-9C68-F121F03B123F}" vid="{5CC77926-A5A4-41B6-9DBF-A66DD50051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48BFD021724488FDCB7305C649051" ma:contentTypeVersion="13" ma:contentTypeDescription="Create a new document." ma:contentTypeScope="" ma:versionID="1ccba036cdbabb321cffba08a5b90742">
  <xsd:schema xmlns:xsd="http://www.w3.org/2001/XMLSchema" xmlns:xs="http://www.w3.org/2001/XMLSchema" xmlns:p="http://schemas.microsoft.com/office/2006/metadata/properties" xmlns:ns2="c4cbc670-a92b-46c1-8214-8e878f1d3f20" xmlns:ns3="f8ceb90b-b19b-421b-aa39-1955100b9c41" targetNamespace="http://schemas.microsoft.com/office/2006/metadata/properties" ma:root="true" ma:fieldsID="ecf8efdbee066df186da2aae98929beb" ns2:_="" ns3:_="">
    <xsd:import namespace="c4cbc670-a92b-46c1-8214-8e878f1d3f20"/>
    <xsd:import namespace="f8ceb90b-b19b-421b-aa39-1955100b9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bc670-a92b-46c1-8214-8e878f1d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eb90b-b19b-421b-aa39-1955100b9c4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ea355bb-8afa-431f-9e58-a8ef58f9da3c}" ma:internalName="TaxCatchAll" ma:showField="CatchAllData" ma:web="05c75b8e-f728-439e-989f-ea7619586e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bc670-a92b-46c1-8214-8e878f1d3f20">
      <Terms xmlns="http://schemas.microsoft.com/office/infopath/2007/PartnerControls"/>
    </lcf76f155ced4ddcb4097134ff3c332f>
    <TaxCatchAll xmlns="f8ceb90b-b19b-421b-aa39-1955100b9c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03ADD-9C9D-43D0-A63A-3039968F6C87}">
  <ds:schemaRefs>
    <ds:schemaRef ds:uri="c4cbc670-a92b-46c1-8214-8e878f1d3f20"/>
    <ds:schemaRef ds:uri="f8ceb90b-b19b-421b-aa39-1955100b9c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C4FFEC-4AC9-4BC4-A62C-6ACEF00C02A9}">
  <ds:schemaRefs>
    <ds:schemaRef ds:uri="http://purl.org/dc/dcmitype/"/>
    <ds:schemaRef ds:uri="http://www.w3.org/XML/1998/namespace"/>
    <ds:schemaRef ds:uri="c4cbc670-a92b-46c1-8214-8e878f1d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8ceb90b-b19b-421b-aa39-1955100b9c4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HK-dir PowerPoint-mal (blank mal)</Template>
  <TotalTime>175</TotalTime>
  <Words>555</Words>
  <Application>Microsoft Office PowerPoint</Application>
  <PresentationFormat>Widescreen</PresentationFormat>
  <Paragraphs>63</Paragraphs>
  <Slides>12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Poppins</vt:lpstr>
      <vt:lpstr>Calibri</vt:lpstr>
      <vt:lpstr>Poppins Bold</vt:lpstr>
      <vt:lpstr>Poppins Medium</vt:lpstr>
      <vt:lpstr>Arial</vt:lpstr>
      <vt:lpstr>Poppins SemiBold</vt:lpstr>
      <vt:lpstr>Courier New</vt:lpstr>
      <vt:lpstr>Office-tema</vt:lpstr>
      <vt:lpstr>Acrobat Document</vt:lpstr>
      <vt:lpstr>Studiebarometeret for fagskoler 2026</vt:lpstr>
      <vt:lpstr>Studiebarometeret</vt:lpstr>
      <vt:lpstr>Undersøkelsen dekker blant annet:</vt:lpstr>
      <vt:lpstr>Slik svarer studentene på undersøkelsen </vt:lpstr>
      <vt:lpstr>Hvis studenten ikke har mottatt undersøkelsen</vt:lpstr>
      <vt:lpstr>Hvorfor Studiebarometeret?</vt:lpstr>
      <vt:lpstr>Studiebarometeret som verktøy</vt:lpstr>
      <vt:lpstr>Hkdir.no</vt:lpstr>
      <vt:lpstr>Høy svarprosent er viktig!</vt:lpstr>
      <vt:lpstr>Tips for å få flere til å svare</vt:lpstr>
      <vt:lpstr>PowerPoint-presentasjon</vt:lpstr>
      <vt:lpstr>Mer informasjon?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Elisabeth Ianke</dc:creator>
  <cp:lastModifiedBy>Petter Hiis Bergh</cp:lastModifiedBy>
  <cp:revision>1</cp:revision>
  <dcterms:created xsi:type="dcterms:W3CDTF">2025-09-24T10:46:03Z</dcterms:created>
  <dcterms:modified xsi:type="dcterms:W3CDTF">2026-03-24T14:10:44Z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0x01010062348BFD021724488FDCB7305C649051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SIP_Label_2724d2c2-06b5-4830-8a42-89f80414a936_ContentBits">
    <vt:lpwstr>2</vt:lpwstr>
  </property>
  <property fmtid="{D5CDD505-2E9C-101B-9397-08002B2CF9AE}" pid="18" name="MSIP_Label_2724d2c2-06b5-4830-8a42-89f80414a936_SetDate">
    <vt:lpwstr>2022-04-22T09:46:40Z</vt:lpwstr>
  </property>
  <property fmtid="{D5CDD505-2E9C-101B-9397-08002B2CF9AE}" pid="19" name="MSIP_Label_2724d2c2-06b5-4830-8a42-89f80414a936_Method">
    <vt:lpwstr>Privileged</vt:lpwstr>
  </property>
  <property fmtid="{D5CDD505-2E9C-101B-9397-08002B2CF9AE}" pid="20" name="MSIP_Label_2724d2c2-06b5-4830-8a42-89f80414a936_SiteId">
    <vt:lpwstr>1ec46890-73f8-4a2a-9b2c-9a6611f1c922</vt:lpwstr>
  </property>
  <property fmtid="{D5CDD505-2E9C-101B-9397-08002B2CF9AE}" pid="21" name="MSIP_Label_2724d2c2-06b5-4830-8a42-89f80414a936_ActionId">
    <vt:lpwstr>358ac006-3162-4609-94aa-fc23ef270680</vt:lpwstr>
  </property>
  <property fmtid="{D5CDD505-2E9C-101B-9397-08002B2CF9AE}" pid="22" name="MSIP_Label_2724d2c2-06b5-4830-8a42-89f80414a936_Enabled">
    <vt:lpwstr>true</vt:lpwstr>
  </property>
  <property fmtid="{D5CDD505-2E9C-101B-9397-08002B2CF9AE}" pid="23" name="MSIP_Label_2724d2c2-06b5-4830-8a42-89f80414a936_Name">
    <vt:lpwstr>Intern</vt:lpwstr>
  </property>
  <property fmtid="{D5CDD505-2E9C-101B-9397-08002B2CF9AE}" pid="24" name="MediaServiceImageTags">
    <vt:lpwstr/>
  </property>
</Properties>
</file>