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4"/>
  </p:sldMasterIdLst>
  <p:notesMasterIdLst>
    <p:notesMasterId r:id="rId17"/>
  </p:notesMasterIdLst>
  <p:handoutMasterIdLst>
    <p:handoutMasterId r:id="rId18"/>
  </p:handoutMasterIdLst>
  <p:sldIdLst>
    <p:sldId id="257" r:id="rId5"/>
    <p:sldId id="258" r:id="rId6"/>
    <p:sldId id="259" r:id="rId7"/>
    <p:sldId id="260" r:id="rId8"/>
    <p:sldId id="261" r:id="rId9"/>
    <p:sldId id="274" r:id="rId10"/>
    <p:sldId id="262" r:id="rId11"/>
    <p:sldId id="275" r:id="rId12"/>
    <p:sldId id="264" r:id="rId13"/>
    <p:sldId id="265" r:id="rId14"/>
    <p:sldId id="268" r:id="rId15"/>
    <p:sldId id="266" r:id="rId16"/>
  </p:sldIdLst>
  <p:sldSz cx="12192000" cy="6858000"/>
  <p:notesSz cx="6858000" cy="9144000"/>
  <p:embeddedFontLst>
    <p:embeddedFont>
      <p:font typeface="Poppins" panose="00000500000000000000" pitchFamily="2" charset="0"/>
      <p:regular r:id="rId19"/>
      <p:bold r:id="rId20"/>
      <p:italic r:id="rId21"/>
      <p:boldItalic r:id="rId22"/>
    </p:embeddedFont>
    <p:embeddedFont>
      <p:font typeface="Poppins Bold" panose="00000800000000000000" pitchFamily="2" charset="0"/>
      <p:bold r:id="rId23"/>
    </p:embeddedFont>
    <p:embeddedFont>
      <p:font typeface="Poppins Medium" panose="00000600000000000000" pitchFamily="2" charset="0"/>
      <p:regular r:id="rId24"/>
      <p:italic r:id="rId25"/>
    </p:embeddedFont>
    <p:embeddedFont>
      <p:font typeface="Poppins SemiBold" panose="00000700000000000000" pitchFamily="2" charset="0"/>
      <p:bold r:id="rId26"/>
      <p:boldItalic r:id="rId27"/>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A087E15F-E052-484B-B2D5-75E12E79513F}">
          <p14:sldIdLst>
            <p14:sldId id="257"/>
            <p14:sldId id="258"/>
            <p14:sldId id="259"/>
            <p14:sldId id="260"/>
            <p14:sldId id="261"/>
            <p14:sldId id="274"/>
            <p14:sldId id="262"/>
            <p14:sldId id="275"/>
            <p14:sldId id="264"/>
            <p14:sldId id="265"/>
            <p14:sldId id="268"/>
            <p14:sldId id="266"/>
          </p14:sldIdLst>
        </p14:section>
        <p14:section name="Inndeling uten navn" id="{A342F586-223C-499C-94A6-EB867604A3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FF"/>
    <a:srgbClr val="1D3461"/>
    <a:srgbClr val="F9952E"/>
    <a:srgbClr val="25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349A5-94AA-49F1-9E97-EAD7E63FD0DF}" v="13" dt="2026-03-24T14:08:51.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18361" autoAdjust="0"/>
    <p:restoredTop sz="96357" autoAdjust="0"/>
  </p:normalViewPr>
  <p:slideViewPr>
    <p:cSldViewPr snapToGrid="0" snapToObjects="1">
      <p:cViewPr varScale="1">
        <p:scale>
          <a:sx n="77" d="100"/>
          <a:sy n="77" d="100"/>
        </p:scale>
        <p:origin x="132" y="73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4" d="100"/>
          <a:sy n="84"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ter Hiis Bergh" userId="bf1bcdcc-4bc4-49ac-b426-3c05ae972f05" providerId="ADAL" clId="{605E54B5-6591-4E27-8AFC-9127E506DAA4}"/>
    <pc:docChg chg="undo custSel addSld modSld sldOrd modSection">
      <pc:chgData name="Petter Hiis Bergh" userId="bf1bcdcc-4bc4-49ac-b426-3c05ae972f05" providerId="ADAL" clId="{605E54B5-6591-4E27-8AFC-9127E506DAA4}" dt="2026-03-24T14:08:53.625" v="1611" actId="1076"/>
      <pc:docMkLst>
        <pc:docMk/>
      </pc:docMkLst>
      <pc:sldChg chg="modSp mod">
        <pc:chgData name="Petter Hiis Bergh" userId="bf1bcdcc-4bc4-49ac-b426-3c05ae972f05" providerId="ADAL" clId="{605E54B5-6591-4E27-8AFC-9127E506DAA4}" dt="2026-03-18T10:03:32.358" v="108" actId="20577"/>
        <pc:sldMkLst>
          <pc:docMk/>
          <pc:sldMk cId="1255531303" sldId="257"/>
        </pc:sldMkLst>
        <pc:spChg chg="mod">
          <ac:chgData name="Petter Hiis Bergh" userId="bf1bcdcc-4bc4-49ac-b426-3c05ae972f05" providerId="ADAL" clId="{605E54B5-6591-4E27-8AFC-9127E506DAA4}" dt="2026-03-18T10:03:15.653" v="72" actId="20577"/>
          <ac:spMkLst>
            <pc:docMk/>
            <pc:sldMk cId="1255531303" sldId="257"/>
            <ac:spMk id="2" creationId="{B1776752-23F5-291B-672D-207A0E0A2C78}"/>
          </ac:spMkLst>
        </pc:spChg>
        <pc:spChg chg="mod">
          <ac:chgData name="Petter Hiis Bergh" userId="bf1bcdcc-4bc4-49ac-b426-3c05ae972f05" providerId="ADAL" clId="{605E54B5-6591-4E27-8AFC-9127E506DAA4}" dt="2026-03-18T10:03:32.358" v="108" actId="20577"/>
          <ac:spMkLst>
            <pc:docMk/>
            <pc:sldMk cId="1255531303" sldId="257"/>
            <ac:spMk id="3" creationId="{60FBAD8C-3959-0FBC-621E-9C45DDB46EA8}"/>
          </ac:spMkLst>
        </pc:spChg>
      </pc:sldChg>
      <pc:sldChg chg="addSp delSp modSp mod">
        <pc:chgData name="Petter Hiis Bergh" userId="bf1bcdcc-4bc4-49ac-b426-3c05ae972f05" providerId="ADAL" clId="{605E54B5-6591-4E27-8AFC-9127E506DAA4}" dt="2026-03-24T14:08:53.625" v="1611" actId="1076"/>
        <pc:sldMkLst>
          <pc:docMk/>
          <pc:sldMk cId="2076042670" sldId="258"/>
        </pc:sldMkLst>
        <pc:graphicFrameChg chg="add mod">
          <ac:chgData name="Petter Hiis Bergh" userId="bf1bcdcc-4bc4-49ac-b426-3c05ae972f05" providerId="ADAL" clId="{605E54B5-6591-4E27-8AFC-9127E506DAA4}" dt="2026-03-24T14:08:53.625" v="1611" actId="1076"/>
          <ac:graphicFrameMkLst>
            <pc:docMk/>
            <pc:sldMk cId="2076042670" sldId="258"/>
            <ac:graphicFrameMk id="2" creationId="{7115007F-6332-3B89-D3B8-2FAF5355CEF4}"/>
          </ac:graphicFrameMkLst>
        </pc:graphicFrameChg>
        <pc:picChg chg="del">
          <ac:chgData name="Petter Hiis Bergh" userId="bf1bcdcc-4bc4-49ac-b426-3c05ae972f05" providerId="ADAL" clId="{605E54B5-6591-4E27-8AFC-9127E506DAA4}" dt="2026-03-24T14:08:32.331" v="1607" actId="478"/>
          <ac:picMkLst>
            <pc:docMk/>
            <pc:sldMk cId="2076042670" sldId="258"/>
            <ac:picMk id="8" creationId="{46090B01-04FE-B4CF-5165-5E6F1A69D591}"/>
          </ac:picMkLst>
        </pc:picChg>
      </pc:sldChg>
      <pc:sldChg chg="modSp mod">
        <pc:chgData name="Petter Hiis Bergh" userId="bf1bcdcc-4bc4-49ac-b426-3c05ae972f05" providerId="ADAL" clId="{605E54B5-6591-4E27-8AFC-9127E506DAA4}" dt="2026-03-18T10:08:28.358" v="318" actId="14100"/>
        <pc:sldMkLst>
          <pc:docMk/>
          <pc:sldMk cId="2271225159" sldId="259"/>
        </pc:sldMkLst>
        <pc:spChg chg="mod">
          <ac:chgData name="Petter Hiis Bergh" userId="bf1bcdcc-4bc4-49ac-b426-3c05ae972f05" providerId="ADAL" clId="{605E54B5-6591-4E27-8AFC-9127E506DAA4}" dt="2026-03-18T10:05:00.096" v="121" actId="14100"/>
          <ac:spMkLst>
            <pc:docMk/>
            <pc:sldMk cId="2271225159" sldId="259"/>
            <ac:spMk id="2" creationId="{45856669-CCAF-B8DE-575A-51C3717E5FEC}"/>
          </ac:spMkLst>
        </pc:spChg>
        <pc:spChg chg="mod">
          <ac:chgData name="Petter Hiis Bergh" userId="bf1bcdcc-4bc4-49ac-b426-3c05ae972f05" providerId="ADAL" clId="{605E54B5-6591-4E27-8AFC-9127E506DAA4}" dt="2026-03-18T10:08:28.358" v="318" actId="14100"/>
          <ac:spMkLst>
            <pc:docMk/>
            <pc:sldMk cId="2271225159" sldId="259"/>
            <ac:spMk id="3" creationId="{F4DC3216-F428-96E9-8314-9B0A9B44F147}"/>
          </ac:spMkLst>
        </pc:spChg>
      </pc:sldChg>
      <pc:sldChg chg="modSp mod">
        <pc:chgData name="Petter Hiis Bergh" userId="bf1bcdcc-4bc4-49ac-b426-3c05ae972f05" providerId="ADAL" clId="{605E54B5-6591-4E27-8AFC-9127E506DAA4}" dt="2026-03-18T10:09:30.612" v="376" actId="20577"/>
        <pc:sldMkLst>
          <pc:docMk/>
          <pc:sldMk cId="3055295827" sldId="260"/>
        </pc:sldMkLst>
        <pc:spChg chg="mod">
          <ac:chgData name="Petter Hiis Bergh" userId="bf1bcdcc-4bc4-49ac-b426-3c05ae972f05" providerId="ADAL" clId="{605E54B5-6591-4E27-8AFC-9127E506DAA4}" dt="2026-03-18T10:09:30.612" v="376" actId="20577"/>
          <ac:spMkLst>
            <pc:docMk/>
            <pc:sldMk cId="3055295827" sldId="260"/>
            <ac:spMk id="3" creationId="{1CC627DB-DD87-E947-07F6-DB769F373D12}"/>
          </ac:spMkLst>
        </pc:spChg>
      </pc:sldChg>
      <pc:sldChg chg="modSp mod">
        <pc:chgData name="Petter Hiis Bergh" userId="bf1bcdcc-4bc4-49ac-b426-3c05ae972f05" providerId="ADAL" clId="{605E54B5-6591-4E27-8AFC-9127E506DAA4}" dt="2026-03-18T10:11:06.486" v="629" actId="20577"/>
        <pc:sldMkLst>
          <pc:docMk/>
          <pc:sldMk cId="601755223" sldId="261"/>
        </pc:sldMkLst>
        <pc:spChg chg="mod">
          <ac:chgData name="Petter Hiis Bergh" userId="bf1bcdcc-4bc4-49ac-b426-3c05ae972f05" providerId="ADAL" clId="{605E54B5-6591-4E27-8AFC-9127E506DAA4}" dt="2026-03-18T10:09:48.443" v="403" actId="20577"/>
          <ac:spMkLst>
            <pc:docMk/>
            <pc:sldMk cId="601755223" sldId="261"/>
            <ac:spMk id="2" creationId="{4D09926F-A918-74BD-B30A-0834C931962B}"/>
          </ac:spMkLst>
        </pc:spChg>
        <pc:spChg chg="mod">
          <ac:chgData name="Petter Hiis Bergh" userId="bf1bcdcc-4bc4-49ac-b426-3c05ae972f05" providerId="ADAL" clId="{605E54B5-6591-4E27-8AFC-9127E506DAA4}" dt="2026-03-18T10:11:06.486" v="629" actId="20577"/>
          <ac:spMkLst>
            <pc:docMk/>
            <pc:sldMk cId="601755223" sldId="261"/>
            <ac:spMk id="3" creationId="{A81205F5-2D4A-B5F9-CD59-8FFA626A437F}"/>
          </ac:spMkLst>
        </pc:spChg>
      </pc:sldChg>
      <pc:sldChg chg="modSp mod">
        <pc:chgData name="Petter Hiis Bergh" userId="bf1bcdcc-4bc4-49ac-b426-3c05ae972f05" providerId="ADAL" clId="{605E54B5-6591-4E27-8AFC-9127E506DAA4}" dt="2026-03-18T10:14:46.206" v="1005" actId="20577"/>
        <pc:sldMkLst>
          <pc:docMk/>
          <pc:sldMk cId="2565266271" sldId="262"/>
        </pc:sldMkLst>
        <pc:spChg chg="mod">
          <ac:chgData name="Petter Hiis Bergh" userId="bf1bcdcc-4bc4-49ac-b426-3c05ae972f05" providerId="ADAL" clId="{605E54B5-6591-4E27-8AFC-9127E506DAA4}" dt="2026-03-18T10:12:56.202" v="757" actId="20577"/>
          <ac:spMkLst>
            <pc:docMk/>
            <pc:sldMk cId="2565266271" sldId="262"/>
            <ac:spMk id="2" creationId="{7A911407-71A4-DFC1-FD07-F844FD2262F5}"/>
          </ac:spMkLst>
        </pc:spChg>
        <pc:spChg chg="mod">
          <ac:chgData name="Petter Hiis Bergh" userId="bf1bcdcc-4bc4-49ac-b426-3c05ae972f05" providerId="ADAL" clId="{605E54B5-6591-4E27-8AFC-9127E506DAA4}" dt="2026-03-18T10:14:46.206" v="1005" actId="20577"/>
          <ac:spMkLst>
            <pc:docMk/>
            <pc:sldMk cId="2565266271" sldId="262"/>
            <ac:spMk id="3" creationId="{665B6C49-E2AD-FA60-F54F-62066F4E80AB}"/>
          </ac:spMkLst>
        </pc:spChg>
      </pc:sldChg>
      <pc:sldChg chg="addSp modSp mod">
        <pc:chgData name="Petter Hiis Bergh" userId="bf1bcdcc-4bc4-49ac-b426-3c05ae972f05" providerId="ADAL" clId="{605E54B5-6591-4E27-8AFC-9127E506DAA4}" dt="2026-03-18T10:18:16.458" v="1348" actId="5793"/>
        <pc:sldMkLst>
          <pc:docMk/>
          <pc:sldMk cId="4287025557" sldId="264"/>
        </pc:sldMkLst>
        <pc:spChg chg="mod">
          <ac:chgData name="Petter Hiis Bergh" userId="bf1bcdcc-4bc4-49ac-b426-3c05ae972f05" providerId="ADAL" clId="{605E54B5-6591-4E27-8AFC-9127E506DAA4}" dt="2026-03-18T10:18:16.458" v="1348" actId="5793"/>
          <ac:spMkLst>
            <pc:docMk/>
            <pc:sldMk cId="4287025557" sldId="264"/>
            <ac:spMk id="3" creationId="{DB2A0921-0AC8-3492-4C7C-87510F3FD970}"/>
          </ac:spMkLst>
        </pc:spChg>
      </pc:sldChg>
      <pc:sldChg chg="modSp mod">
        <pc:chgData name="Petter Hiis Bergh" userId="bf1bcdcc-4bc4-49ac-b426-3c05ae972f05" providerId="ADAL" clId="{605E54B5-6591-4E27-8AFC-9127E506DAA4}" dt="2026-03-18T10:20:59.142" v="1562" actId="20577"/>
        <pc:sldMkLst>
          <pc:docMk/>
          <pc:sldMk cId="32028072" sldId="265"/>
        </pc:sldMkLst>
        <pc:spChg chg="mod">
          <ac:chgData name="Petter Hiis Bergh" userId="bf1bcdcc-4bc4-49ac-b426-3c05ae972f05" providerId="ADAL" clId="{605E54B5-6591-4E27-8AFC-9127E506DAA4}" dt="2026-03-18T10:20:59.142" v="1562" actId="20577"/>
          <ac:spMkLst>
            <pc:docMk/>
            <pc:sldMk cId="32028072" sldId="265"/>
            <ac:spMk id="3" creationId="{D4DA15DB-BD39-BEB6-EC85-018D07762D4C}"/>
          </ac:spMkLst>
        </pc:spChg>
      </pc:sldChg>
      <pc:sldChg chg="addSp delSp modSp mod">
        <pc:chgData name="Petter Hiis Bergh" userId="bf1bcdcc-4bc4-49ac-b426-3c05ae972f05" providerId="ADAL" clId="{605E54B5-6591-4E27-8AFC-9127E506DAA4}" dt="2026-03-24T08:38:38.446" v="1606" actId="1035"/>
        <pc:sldMkLst>
          <pc:docMk/>
          <pc:sldMk cId="2915403036" sldId="266"/>
        </pc:sldMkLst>
        <pc:spChg chg="add del mod">
          <ac:chgData name="Petter Hiis Bergh" userId="bf1bcdcc-4bc4-49ac-b426-3c05ae972f05" providerId="ADAL" clId="{605E54B5-6591-4E27-8AFC-9127E506DAA4}" dt="2026-03-24T08:38:25.504" v="1590" actId="478"/>
          <ac:spMkLst>
            <pc:docMk/>
            <pc:sldMk cId="2915403036" sldId="266"/>
            <ac:spMk id="3" creationId="{F2FF10A4-2FD6-677D-39DC-A3BA31D7E3D0}"/>
          </ac:spMkLst>
        </pc:spChg>
        <pc:graphicFrameChg chg="add mod">
          <ac:chgData name="Petter Hiis Bergh" userId="bf1bcdcc-4bc4-49ac-b426-3c05ae972f05" providerId="ADAL" clId="{605E54B5-6591-4E27-8AFC-9127E506DAA4}" dt="2026-03-24T08:38:38.446" v="1606" actId="1035"/>
          <ac:graphicFrameMkLst>
            <pc:docMk/>
            <pc:sldMk cId="2915403036" sldId="266"/>
            <ac:graphicFrameMk id="2" creationId="{B608F670-2003-58BF-A1B1-3143B3CC8556}"/>
          </ac:graphicFrameMkLst>
        </pc:graphicFrameChg>
        <pc:picChg chg="del">
          <ac:chgData name="Petter Hiis Bergh" userId="bf1bcdcc-4bc4-49ac-b426-3c05ae972f05" providerId="ADAL" clId="{605E54B5-6591-4E27-8AFC-9127E506DAA4}" dt="2026-03-24T08:38:24.035" v="1589" actId="478"/>
          <ac:picMkLst>
            <pc:docMk/>
            <pc:sldMk cId="2915403036" sldId="266"/>
            <ac:picMk id="7" creationId="{7677F3E4-3D33-5585-912A-DDA485E8AE9F}"/>
          </ac:picMkLst>
        </pc:picChg>
      </pc:sldChg>
      <pc:sldChg chg="modSp mod ord">
        <pc:chgData name="Petter Hiis Bergh" userId="bf1bcdcc-4bc4-49ac-b426-3c05ae972f05" providerId="ADAL" clId="{605E54B5-6591-4E27-8AFC-9127E506DAA4}" dt="2026-03-18T10:21:57.170" v="1585"/>
        <pc:sldMkLst>
          <pc:docMk/>
          <pc:sldMk cId="3676102110" sldId="268"/>
        </pc:sldMkLst>
        <pc:spChg chg="mod">
          <ac:chgData name="Petter Hiis Bergh" userId="bf1bcdcc-4bc4-49ac-b426-3c05ae972f05" providerId="ADAL" clId="{605E54B5-6591-4E27-8AFC-9127E506DAA4}" dt="2026-03-18T10:21:57.170" v="1585"/>
          <ac:spMkLst>
            <pc:docMk/>
            <pc:sldMk cId="3676102110" sldId="268"/>
            <ac:spMk id="3" creationId="{90B4F6C4-887B-A251-7758-B17D1DEA0035}"/>
          </ac:spMkLst>
        </pc:spChg>
      </pc:sldChg>
      <pc:sldChg chg="modSp add mod">
        <pc:chgData name="Petter Hiis Bergh" userId="bf1bcdcc-4bc4-49ac-b426-3c05ae972f05" providerId="ADAL" clId="{605E54B5-6591-4E27-8AFC-9127E506DAA4}" dt="2026-03-18T10:11:46.088" v="658" actId="20577"/>
        <pc:sldMkLst>
          <pc:docMk/>
          <pc:sldMk cId="3033383807" sldId="274"/>
        </pc:sldMkLst>
        <pc:spChg chg="mod">
          <ac:chgData name="Petter Hiis Bergh" userId="bf1bcdcc-4bc4-49ac-b426-3c05ae972f05" providerId="ADAL" clId="{605E54B5-6591-4E27-8AFC-9127E506DAA4}" dt="2026-03-18T10:11:22.513" v="631" actId="790"/>
          <ac:spMkLst>
            <pc:docMk/>
            <pc:sldMk cId="3033383807" sldId="274"/>
            <ac:spMk id="2" creationId="{19ABC63F-1F36-1DB8-3A78-1AB113314201}"/>
          </ac:spMkLst>
        </pc:spChg>
        <pc:spChg chg="mod">
          <ac:chgData name="Petter Hiis Bergh" userId="bf1bcdcc-4bc4-49ac-b426-3c05ae972f05" providerId="ADAL" clId="{605E54B5-6591-4E27-8AFC-9127E506DAA4}" dt="2026-03-18T10:11:46.088" v="658" actId="20577"/>
          <ac:spMkLst>
            <pc:docMk/>
            <pc:sldMk cId="3033383807" sldId="274"/>
            <ac:spMk id="3" creationId="{33DB3D34-2558-4149-082C-8D19BDEBF751}"/>
          </ac:spMkLst>
        </pc:spChg>
      </pc:sldChg>
      <pc:sldChg chg="addSp modSp new mod">
        <pc:chgData name="Petter Hiis Bergh" userId="bf1bcdcc-4bc4-49ac-b426-3c05ae972f05" providerId="ADAL" clId="{605E54B5-6591-4E27-8AFC-9127E506DAA4}" dt="2026-03-18T10:16:02.232" v="1073" actId="20577"/>
        <pc:sldMkLst>
          <pc:docMk/>
          <pc:sldMk cId="1042385689" sldId="275"/>
        </pc:sldMkLst>
        <pc:spChg chg="mod">
          <ac:chgData name="Petter Hiis Bergh" userId="bf1bcdcc-4bc4-49ac-b426-3c05ae972f05" providerId="ADAL" clId="{605E54B5-6591-4E27-8AFC-9127E506DAA4}" dt="2026-03-18T10:15:38.480" v="1044" actId="20577"/>
          <ac:spMkLst>
            <pc:docMk/>
            <pc:sldMk cId="1042385689" sldId="275"/>
            <ac:spMk id="2" creationId="{5CC98020-5626-42FA-3177-089284A0A354}"/>
          </ac:spMkLst>
        </pc:spChg>
        <pc:spChg chg="add mod">
          <ac:chgData name="Petter Hiis Bergh" userId="bf1bcdcc-4bc4-49ac-b426-3c05ae972f05" providerId="ADAL" clId="{605E54B5-6591-4E27-8AFC-9127E506DAA4}" dt="2026-03-18T10:15:57.783" v="1059" actId="6549"/>
          <ac:spMkLst>
            <pc:docMk/>
            <pc:sldMk cId="1042385689" sldId="275"/>
            <ac:spMk id="4" creationId="{15CA087D-7906-142A-B711-360BF7243962}"/>
          </ac:spMkLst>
        </pc:spChg>
        <pc:spChg chg="add mod">
          <ac:chgData name="Petter Hiis Bergh" userId="bf1bcdcc-4bc4-49ac-b426-3c05ae972f05" providerId="ADAL" clId="{605E54B5-6591-4E27-8AFC-9127E506DAA4}" dt="2026-03-18T10:16:02.232" v="1073" actId="20577"/>
          <ac:spMkLst>
            <pc:docMk/>
            <pc:sldMk cId="1042385689" sldId="275"/>
            <ac:spMk id="5" creationId="{057A2AB2-A8DF-DA21-F271-0546F08711C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DE294989-C8A2-9944-B33A-3805D20645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3204462-82F8-1E4C-A77A-3BDFFD8B1F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A49B6B-994D-4945-85D1-5A2C271B2AC5}" type="datetimeFigureOut">
              <a:rPr lang="nb-NO" smtClean="0"/>
              <a:t>24.03.2026</a:t>
            </a:fld>
            <a:endParaRPr lang="nb-NO"/>
          </a:p>
        </p:txBody>
      </p:sp>
      <p:sp>
        <p:nvSpPr>
          <p:cNvPr id="4" name="Plassholder for bunntekst 3">
            <a:extLst>
              <a:ext uri="{FF2B5EF4-FFF2-40B4-BE49-F238E27FC236}">
                <a16:creationId xmlns:a16="http://schemas.microsoft.com/office/drawing/2014/main" id="{6ADFCA9A-C100-8244-9316-7D3FFF5992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6EA18EF3-140A-8D4B-BADF-31442AA2CE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9FA841-02E7-974F-9C83-CA4B8F6E8647}" type="slidenum">
              <a:rPr lang="nb-NO" smtClean="0"/>
              <a:t>‹#›</a:t>
            </a:fld>
            <a:endParaRPr lang="nb-NO"/>
          </a:p>
        </p:txBody>
      </p:sp>
    </p:spTree>
    <p:extLst>
      <p:ext uri="{BB962C8B-B14F-4D97-AF65-F5344CB8AC3E}">
        <p14:creationId xmlns:p14="http://schemas.microsoft.com/office/powerpoint/2010/main" val="3867315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E2B5-7791-3245-BBAD-AD2762BAF4AE}" type="datetimeFigureOut">
              <a:rPr lang="nb-NO" smtClean="0"/>
              <a:t>24.03.2026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9261-7C90-3B4D-AB9A-060167C752FD}" type="slidenum">
              <a:rPr lang="nb-NO" smtClean="0"/>
              <a:t>‹#›</a:t>
            </a:fld>
            <a:endParaRPr lang="nb-NO"/>
          </a:p>
        </p:txBody>
      </p:sp>
    </p:spTree>
    <p:extLst>
      <p:ext uri="{BB962C8B-B14F-4D97-AF65-F5344CB8AC3E}">
        <p14:creationId xmlns:p14="http://schemas.microsoft.com/office/powerpoint/2010/main" val="341525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7D9261-7C90-3B4D-AB9A-060167C752FD}" type="slidenum">
              <a:rPr lang="nb-NO" smtClean="0"/>
              <a:t>6</a:t>
            </a:fld>
            <a:endParaRPr lang="nb-NO"/>
          </a:p>
        </p:txBody>
      </p:sp>
    </p:spTree>
    <p:extLst>
      <p:ext uri="{BB962C8B-B14F-4D97-AF65-F5344CB8AC3E}">
        <p14:creationId xmlns:p14="http://schemas.microsoft.com/office/powerpoint/2010/main" val="99835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sv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jpe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sv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4"/>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5"/>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6"/>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nstr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6152302" y="1087518"/>
            <a:ext cx="5612863" cy="1668364"/>
          </a:xfrm>
        </p:spPr>
        <p:txBody>
          <a:bodyPr anchor="b"/>
          <a:lstStyle>
            <a:lvl1pPr>
              <a:lnSpc>
                <a:spcPct val="95000"/>
              </a:lnSpc>
              <a:defRPr sz="3251"/>
            </a:lvl1pPr>
          </a:lstStyle>
          <a:p>
            <a:r>
              <a:rPr lang="nb-NO"/>
              <a:t>Klikk for å redigere tittelstil</a:t>
            </a:r>
            <a:endParaRPr lang="en-US" dirty="0"/>
          </a:p>
        </p:txBody>
      </p:sp>
      <p:sp>
        <p:nvSpPr>
          <p:cNvPr id="3" name="Content Placeholder 2"/>
          <p:cNvSpPr>
            <a:spLocks noGrp="1"/>
          </p:cNvSpPr>
          <p:nvPr>
            <p:ph sz="half" idx="1"/>
          </p:nvPr>
        </p:nvSpPr>
        <p:spPr>
          <a:xfrm>
            <a:off x="6152302" y="3085910"/>
            <a:ext cx="5612862"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197919" y="184172"/>
            <a:ext cx="5276837" cy="5994922"/>
          </a:xfrm>
          <a:prstGeom prst="roundRect">
            <a:avLst>
              <a:gd name="adj" fmla="val 1451"/>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113889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tre bilder">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dirty="0"/>
          </a:p>
        </p:txBody>
      </p:sp>
      <p:sp>
        <p:nvSpPr>
          <p:cNvPr id="3" name="Content Placeholder 2"/>
          <p:cNvSpPr>
            <a:spLocks noGrp="1"/>
          </p:cNvSpPr>
          <p:nvPr>
            <p:ph sz="half" idx="1"/>
          </p:nvPr>
        </p:nvSpPr>
        <p:spPr>
          <a:xfrm>
            <a:off x="838201" y="3356998"/>
            <a:ext cx="4752166" cy="252922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15999" y="185759"/>
            <a:ext cx="2577492" cy="2582475"/>
          </a:xfrm>
          <a:prstGeom prst="roundRect">
            <a:avLst>
              <a:gd name="adj" fmla="val 3114"/>
            </a:avLst>
          </a:prstGeom>
          <a:solidFill>
            <a:schemeClr val="accent5"/>
          </a:solidFill>
        </p:spPr>
        <p:txBody>
          <a:bodyPr/>
          <a:lstStyle/>
          <a:p>
            <a:r>
              <a:rPr lang="nb-NO"/>
              <a:t>Klikk på ikonet for å legge til et bilde</a:t>
            </a:r>
            <a:endParaRPr lang="en-US"/>
          </a:p>
        </p:txBody>
      </p:sp>
      <p:sp>
        <p:nvSpPr>
          <p:cNvPr id="7" name="Picture Placeholder 10">
            <a:extLst>
              <a:ext uri="{FF2B5EF4-FFF2-40B4-BE49-F238E27FC236}">
                <a16:creationId xmlns:a16="http://schemas.microsoft.com/office/drawing/2014/main" id="{A1A5E924-DB52-4919-9B8D-29211FEAE233}"/>
              </a:ext>
            </a:extLst>
          </p:cNvPr>
          <p:cNvSpPr>
            <a:spLocks noGrp="1"/>
          </p:cNvSpPr>
          <p:nvPr>
            <p:ph type="pic" sz="quarter" idx="11"/>
          </p:nvPr>
        </p:nvSpPr>
        <p:spPr>
          <a:xfrm>
            <a:off x="9425421" y="185759"/>
            <a:ext cx="2577492" cy="2582475"/>
          </a:xfrm>
          <a:prstGeom prst="roundRect">
            <a:avLst>
              <a:gd name="adj" fmla="val 3114"/>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
        <p:nvSpPr>
          <p:cNvPr id="8" name="Picture Placeholder 10">
            <a:extLst>
              <a:ext uri="{FF2B5EF4-FFF2-40B4-BE49-F238E27FC236}">
                <a16:creationId xmlns:a16="http://schemas.microsoft.com/office/drawing/2014/main" id="{C72CF113-B192-4EB9-874A-3F1DDCAFB5E0}"/>
              </a:ext>
            </a:extLst>
          </p:cNvPr>
          <p:cNvSpPr>
            <a:spLocks noGrp="1"/>
          </p:cNvSpPr>
          <p:nvPr>
            <p:ph type="pic" sz="quarter" idx="12"/>
          </p:nvPr>
        </p:nvSpPr>
        <p:spPr>
          <a:xfrm>
            <a:off x="6719175" y="2886409"/>
            <a:ext cx="5283888" cy="3781863"/>
          </a:xfrm>
          <a:prstGeom prst="roundRect">
            <a:avLst>
              <a:gd name="adj" fmla="val 1954"/>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188211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kst og logobilde">
    <p:bg>
      <p:bgPr>
        <a:solidFill>
          <a:schemeClr val="l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BBBFB3F-FDE3-4B10-AD54-19A9112C9593}"/>
              </a:ext>
            </a:extLst>
          </p:cNvPr>
          <p:cNvSpPr>
            <a:spLocks noGrp="1"/>
          </p:cNvSpPr>
          <p:nvPr>
            <p:ph type="pic" sz="quarter" idx="10"/>
          </p:nvPr>
        </p:nvSpPr>
        <p:spPr>
          <a:xfrm>
            <a:off x="0" y="0"/>
            <a:ext cx="7691009" cy="6858000"/>
          </a:xfrm>
          <a:custGeom>
            <a:avLst/>
            <a:gdLst>
              <a:gd name="connsiteX0" fmla="*/ 1894280 w 15380016"/>
              <a:gd name="connsiteY0" fmla="*/ 9263574 h 13714413"/>
              <a:gd name="connsiteX1" fmla="*/ 5494408 w 15380016"/>
              <a:gd name="connsiteY1" fmla="*/ 9263574 h 13714413"/>
              <a:gd name="connsiteX2" fmla="*/ 6095060 w 15380016"/>
              <a:gd name="connsiteY2" fmla="*/ 9865481 h 13714413"/>
              <a:gd name="connsiteX3" fmla="*/ 6095060 w 15380016"/>
              <a:gd name="connsiteY3" fmla="*/ 13474405 h 13714413"/>
              <a:gd name="connsiteX4" fmla="*/ 6047684 w 15380016"/>
              <a:gd name="connsiteY4" fmla="*/ 13708406 h 13714413"/>
              <a:gd name="connsiteX5" fmla="*/ 6044420 w 15380016"/>
              <a:gd name="connsiteY5" fmla="*/ 13714413 h 13714413"/>
              <a:gd name="connsiteX6" fmla="*/ 1344560 w 15380016"/>
              <a:gd name="connsiteY6" fmla="*/ 13714413 h 13714413"/>
              <a:gd name="connsiteX7" fmla="*/ 1341008 w 15380016"/>
              <a:gd name="connsiteY7" fmla="*/ 13707876 h 13714413"/>
              <a:gd name="connsiteX8" fmla="*/ 1293632 w 15380016"/>
              <a:gd name="connsiteY8" fmla="*/ 13474405 h 13714413"/>
              <a:gd name="connsiteX9" fmla="*/ 1293632 w 15380016"/>
              <a:gd name="connsiteY9" fmla="*/ 9865481 h 13714413"/>
              <a:gd name="connsiteX10" fmla="*/ 1894280 w 15380016"/>
              <a:gd name="connsiteY10" fmla="*/ 9263574 h 13714413"/>
              <a:gd name="connsiteX11" fmla="*/ 0 w 15380016"/>
              <a:gd name="connsiteY11" fmla="*/ 4450837 h 13714413"/>
              <a:gd name="connsiteX12" fmla="*/ 698008 w 15380016"/>
              <a:gd name="connsiteY12" fmla="*/ 4450837 h 13714413"/>
              <a:gd name="connsiteX13" fmla="*/ 1298656 w 15380016"/>
              <a:gd name="connsiteY13" fmla="*/ 5052743 h 13714413"/>
              <a:gd name="connsiteX14" fmla="*/ 1298656 w 15380016"/>
              <a:gd name="connsiteY14" fmla="*/ 8661668 h 13714413"/>
              <a:gd name="connsiteX15" fmla="*/ 699264 w 15380016"/>
              <a:gd name="connsiteY15" fmla="*/ 9263574 h 13714413"/>
              <a:gd name="connsiteX16" fmla="*/ 0 w 15380016"/>
              <a:gd name="connsiteY16" fmla="*/ 9263574 h 13714413"/>
              <a:gd name="connsiteX17" fmla="*/ 10052844 w 15380016"/>
              <a:gd name="connsiteY17" fmla="*/ 0 h 13714413"/>
              <a:gd name="connsiteX18" fmla="*/ 15379960 w 15380016"/>
              <a:gd name="connsiteY18" fmla="*/ 0 h 13714413"/>
              <a:gd name="connsiteX19" fmla="*/ 15378324 w 15380016"/>
              <a:gd name="connsiteY19" fmla="*/ 3689 h 13714413"/>
              <a:gd name="connsiteX20" fmla="*/ 15312144 w 15380016"/>
              <a:gd name="connsiteY20" fmla="*/ 95498 h 13714413"/>
              <a:gd name="connsiteX21" fmla="*/ 9941480 w 15380016"/>
              <a:gd name="connsiteY21" fmla="*/ 6399807 h 13714413"/>
              <a:gd name="connsiteX22" fmla="*/ 9941480 w 15380016"/>
              <a:gd name="connsiteY22" fmla="*/ 7314605 h 13714413"/>
              <a:gd name="connsiteX23" fmla="*/ 15312144 w 15380016"/>
              <a:gd name="connsiteY23" fmla="*/ 13618913 h 13714413"/>
              <a:gd name="connsiteX24" fmla="*/ 15378376 w 15380016"/>
              <a:gd name="connsiteY24" fmla="*/ 13710723 h 13714413"/>
              <a:gd name="connsiteX25" fmla="*/ 15380016 w 15380016"/>
              <a:gd name="connsiteY25" fmla="*/ 13714413 h 13714413"/>
              <a:gd name="connsiteX26" fmla="*/ 10052848 w 15380016"/>
              <a:gd name="connsiteY26" fmla="*/ 13714413 h 13714413"/>
              <a:gd name="connsiteX27" fmla="*/ 9962840 w 15380016"/>
              <a:gd name="connsiteY27" fmla="*/ 13626452 h 13714413"/>
              <a:gd name="connsiteX28" fmla="*/ 6490884 w 15380016"/>
              <a:gd name="connsiteY28" fmla="*/ 9712177 h 13714413"/>
              <a:gd name="connsiteX29" fmla="*/ 6092544 w 15380016"/>
              <a:gd name="connsiteY29" fmla="*/ 8661668 h 13714413"/>
              <a:gd name="connsiteX30" fmla="*/ 6092544 w 15380016"/>
              <a:gd name="connsiteY30" fmla="*/ 5052743 h 13714413"/>
              <a:gd name="connsiteX31" fmla="*/ 6490884 w 15380016"/>
              <a:gd name="connsiteY31" fmla="*/ 4002235 h 13714413"/>
              <a:gd name="connsiteX32" fmla="*/ 9962840 w 15380016"/>
              <a:gd name="connsiteY32" fmla="*/ 87958 h 137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380016" h="13714413">
                <a:moveTo>
                  <a:pt x="1894280" y="9263574"/>
                </a:moveTo>
                <a:lnTo>
                  <a:pt x="5494408" y="9263574"/>
                </a:lnTo>
                <a:cubicBezTo>
                  <a:pt x="5824892" y="9263574"/>
                  <a:pt x="6095060" y="9534997"/>
                  <a:pt x="6095060" y="9865481"/>
                </a:cubicBezTo>
                <a:lnTo>
                  <a:pt x="6095060" y="13474405"/>
                </a:lnTo>
                <a:cubicBezTo>
                  <a:pt x="6095060" y="13557340"/>
                  <a:pt x="6078176" y="13636427"/>
                  <a:pt x="6047684" y="13708406"/>
                </a:cubicBezTo>
                <a:lnTo>
                  <a:pt x="6044420" y="13714413"/>
                </a:lnTo>
                <a:lnTo>
                  <a:pt x="1344560" y="13714413"/>
                </a:lnTo>
                <a:lnTo>
                  <a:pt x="1341008" y="13707876"/>
                </a:lnTo>
                <a:cubicBezTo>
                  <a:pt x="1310516" y="13635956"/>
                  <a:pt x="1293632" y="13557026"/>
                  <a:pt x="1293632" y="13474405"/>
                </a:cubicBezTo>
                <a:lnTo>
                  <a:pt x="1293632" y="9865481"/>
                </a:lnTo>
                <a:cubicBezTo>
                  <a:pt x="1293632" y="9533741"/>
                  <a:pt x="1563800" y="9263574"/>
                  <a:pt x="1894280" y="9263574"/>
                </a:cubicBezTo>
                <a:close/>
                <a:moveTo>
                  <a:pt x="0" y="4450837"/>
                </a:moveTo>
                <a:lnTo>
                  <a:pt x="698008" y="4450837"/>
                </a:lnTo>
                <a:cubicBezTo>
                  <a:pt x="1028492" y="4450837"/>
                  <a:pt x="1298656" y="4722260"/>
                  <a:pt x="1298656" y="5052743"/>
                </a:cubicBezTo>
                <a:lnTo>
                  <a:pt x="1298656" y="8661668"/>
                </a:lnTo>
                <a:cubicBezTo>
                  <a:pt x="1298656" y="8993408"/>
                  <a:pt x="1028492" y="9263574"/>
                  <a:pt x="699264" y="9263574"/>
                </a:cubicBezTo>
                <a:lnTo>
                  <a:pt x="0" y="9263574"/>
                </a:lnTo>
                <a:close/>
                <a:moveTo>
                  <a:pt x="10052844" y="0"/>
                </a:moveTo>
                <a:lnTo>
                  <a:pt x="15379960" y="0"/>
                </a:lnTo>
                <a:lnTo>
                  <a:pt x="15378324" y="3689"/>
                </a:lnTo>
                <a:cubicBezTo>
                  <a:pt x="15361012" y="33376"/>
                  <a:pt x="15339004" y="64083"/>
                  <a:pt x="15312144" y="95498"/>
                </a:cubicBezTo>
                <a:lnTo>
                  <a:pt x="9941480" y="6399807"/>
                </a:lnTo>
                <a:cubicBezTo>
                  <a:pt x="9726600" y="6651125"/>
                  <a:pt x="9726600" y="7063287"/>
                  <a:pt x="9941480" y="7314605"/>
                </a:cubicBezTo>
                <a:lnTo>
                  <a:pt x="15312144" y="13618913"/>
                </a:lnTo>
                <a:cubicBezTo>
                  <a:pt x="15339004" y="13650328"/>
                  <a:pt x="15361032" y="13681036"/>
                  <a:pt x="15378376" y="13710723"/>
                </a:cubicBezTo>
                <a:lnTo>
                  <a:pt x="15380016" y="13714413"/>
                </a:lnTo>
                <a:lnTo>
                  <a:pt x="10052848" y="13714413"/>
                </a:lnTo>
                <a:lnTo>
                  <a:pt x="9962840" y="13626452"/>
                </a:lnTo>
                <a:lnTo>
                  <a:pt x="6490884" y="9712177"/>
                </a:lnTo>
                <a:cubicBezTo>
                  <a:pt x="6272240" y="9465885"/>
                  <a:pt x="6092544" y="8992151"/>
                  <a:pt x="6092544" y="8661668"/>
                </a:cubicBezTo>
                <a:lnTo>
                  <a:pt x="6092544" y="5052743"/>
                </a:lnTo>
                <a:cubicBezTo>
                  <a:pt x="6092544" y="4722260"/>
                  <a:pt x="6270984" y="4249783"/>
                  <a:pt x="6490884" y="4002235"/>
                </a:cubicBezTo>
                <a:lnTo>
                  <a:pt x="9962840" y="8795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nb-NO"/>
              <a:t>Klikk på ikonet for å legge til et bilde</a:t>
            </a:r>
            <a:endParaRPr lang="en-US" dirty="0"/>
          </a:p>
        </p:txBody>
      </p:sp>
      <p:sp>
        <p:nvSpPr>
          <p:cNvPr id="2" name="Title 1"/>
          <p:cNvSpPr>
            <a:spLocks noGrp="1"/>
          </p:cNvSpPr>
          <p:nvPr>
            <p:ph type="title"/>
          </p:nvPr>
        </p:nvSpPr>
        <p:spPr>
          <a:xfrm>
            <a:off x="7468872" y="963939"/>
            <a:ext cx="4049125" cy="2465061"/>
          </a:xfrm>
        </p:spPr>
        <p:txBody>
          <a:bodyPr anchor="b"/>
          <a:lstStyle>
            <a:lvl1pPr algn="l">
              <a:lnSpc>
                <a:spcPct val="95000"/>
              </a:lnSpc>
              <a:defRPr sz="3251">
                <a:solidFill>
                  <a:schemeClr val="tx1"/>
                </a:solidFill>
              </a:defRPr>
            </a:lvl1pPr>
          </a:lstStyle>
          <a:p>
            <a:r>
              <a:rPr lang="nb-NO"/>
              <a:t>Klikk for å redigere tittelstil</a:t>
            </a:r>
            <a:endParaRPr lang="en-US" dirty="0"/>
          </a:p>
        </p:txBody>
      </p:sp>
      <p:sp>
        <p:nvSpPr>
          <p:cNvPr id="8" name="Content Placeholder 7">
            <a:extLst>
              <a:ext uri="{FF2B5EF4-FFF2-40B4-BE49-F238E27FC236}">
                <a16:creationId xmlns:a16="http://schemas.microsoft.com/office/drawing/2014/main" id="{FB035165-5EF3-45B7-A027-E8EFB411BA10}"/>
              </a:ext>
            </a:extLst>
          </p:cNvPr>
          <p:cNvSpPr>
            <a:spLocks noGrp="1"/>
          </p:cNvSpPr>
          <p:nvPr>
            <p:ph sz="quarter" idx="11"/>
          </p:nvPr>
        </p:nvSpPr>
        <p:spPr>
          <a:xfrm>
            <a:off x="7468573" y="3743758"/>
            <a:ext cx="4049446" cy="19528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pic>
        <p:nvPicPr>
          <p:cNvPr id="9" name="Logo_Nynorsk" hidden="1">
            <a:extLst>
              <a:ext uri="{FF2B5EF4-FFF2-40B4-BE49-F238E27FC236}">
                <a16:creationId xmlns:a16="http://schemas.microsoft.com/office/drawing/2014/main" id="{F6E08FB2-7589-46A4-8362-08DF78F71001}"/>
              </a:ext>
            </a:extLst>
          </p:cNvPr>
          <p:cNvPicPr>
            <a:picLocks noChangeAspect="1"/>
          </p:cNvPicPr>
          <p:nvPr userDrawn="1"/>
        </p:nvPicPr>
        <p:blipFill>
          <a:blip r:embed="rId3"/>
          <a:stretch>
            <a:fillRect/>
          </a:stretch>
        </p:blipFill>
        <p:spPr>
          <a:xfrm>
            <a:off x="378047" y="378047"/>
            <a:ext cx="2446846" cy="331212"/>
          </a:xfrm>
          <a:prstGeom prst="rect">
            <a:avLst/>
          </a:prstGeom>
        </p:spPr>
      </p:pic>
      <p:pic>
        <p:nvPicPr>
          <p:cNvPr id="11" name="Logo_Bokmal">
            <a:extLst>
              <a:ext uri="{FF2B5EF4-FFF2-40B4-BE49-F238E27FC236}">
                <a16:creationId xmlns:a16="http://schemas.microsoft.com/office/drawing/2014/main" id="{EF67A77F-7F81-4373-BEBF-69EFF64A0352}"/>
              </a:ext>
            </a:extLst>
          </p:cNvPr>
          <p:cNvPicPr>
            <a:picLocks noChangeAspect="1"/>
          </p:cNvPicPr>
          <p:nvPr userDrawn="1"/>
        </p:nvPicPr>
        <p:blipFill>
          <a:blip r:embed="rId4"/>
          <a:stretch>
            <a:fillRect/>
          </a:stretch>
        </p:blipFill>
        <p:spPr>
          <a:xfrm>
            <a:off x="378047" y="378047"/>
            <a:ext cx="2446846" cy="332658"/>
          </a:xfrm>
          <a:prstGeom prst="rect">
            <a:avLst/>
          </a:prstGeom>
        </p:spPr>
      </p:pic>
      <p:pic>
        <p:nvPicPr>
          <p:cNvPr id="12" name="Logo_Engelsk" hidden="1">
            <a:extLst>
              <a:ext uri="{FF2B5EF4-FFF2-40B4-BE49-F238E27FC236}">
                <a16:creationId xmlns:a16="http://schemas.microsoft.com/office/drawing/2014/main" id="{EBF61FD3-F50C-4D36-8772-1CE9B9773A06}"/>
              </a:ext>
            </a:extLst>
          </p:cNvPr>
          <p:cNvPicPr>
            <a:picLocks noChangeAspect="1"/>
          </p:cNvPicPr>
          <p:nvPr userDrawn="1"/>
        </p:nvPicPr>
        <p:blipFill>
          <a:blip r:embed="rId5"/>
          <a:stretch>
            <a:fillRect/>
          </a:stretch>
        </p:blipFill>
        <p:spPr>
          <a:xfrm>
            <a:off x="378047" y="378047"/>
            <a:ext cx="2446846" cy="329717"/>
          </a:xfrm>
          <a:prstGeom prst="rect">
            <a:avLst/>
          </a:prstGeom>
        </p:spPr>
      </p:pic>
    </p:spTree>
    <p:extLst>
      <p:ext uri="{BB962C8B-B14F-4D97-AF65-F5344CB8AC3E}">
        <p14:creationId xmlns:p14="http://schemas.microsoft.com/office/powerpoint/2010/main" val="3218540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killeark Oransje">
    <p:bg>
      <p:bgPr>
        <a:solidFill>
          <a:schemeClr val="accent3"/>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EB7895AB-85D8-47A8-B827-39BB2BC375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dirty="0"/>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3501770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kk og tekst">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854227" y="1618922"/>
            <a:ext cx="5128722" cy="3422821"/>
          </a:xfrm>
        </p:spPr>
        <p:txBody>
          <a:bodyPr/>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149312"/>
          </a:xfrm>
        </p:spPr>
        <p:txBody>
          <a:bodyPr lIns="0" tIns="0" rIns="0" bIns="0" anchor="b"/>
          <a:lstStyle>
            <a:lvl1pPr algn="l">
              <a:lnSpc>
                <a:spcPct val="95000"/>
              </a:lnSpc>
              <a:defRPr sz="3251"/>
            </a:lvl1pPr>
          </a:lstStyle>
          <a:p>
            <a:r>
              <a:rPr lang="nb-NO"/>
              <a:t>Klikk for å redigere tittelstil</a:t>
            </a:r>
            <a:endParaRPr lang="en-US" dirty="0"/>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053115"/>
            <a:ext cx="3806976" cy="19886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768916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killeark Blå">
    <p:bg>
      <p:bgPr>
        <a:solidFill>
          <a:schemeClr val="accent2"/>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96B7C253-D494-425F-8E12-1FBF9BD571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dirty="0"/>
              <a:t>00</a:t>
            </a:r>
          </a:p>
        </p:txBody>
      </p:sp>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dirty="0"/>
          </a:p>
        </p:txBody>
      </p:sp>
    </p:spTree>
    <p:extLst>
      <p:ext uri="{BB962C8B-B14F-4D97-AF65-F5344CB8AC3E}">
        <p14:creationId xmlns:p14="http://schemas.microsoft.com/office/powerpoint/2010/main" val="2743364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på helsidebil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dirty="0"/>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812265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på helsidebild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solidFill>
                  <a:schemeClr val="bg1"/>
                </a:solidFill>
              </a:defRPr>
            </a:lvl1pPr>
          </a:lstStyle>
          <a:p>
            <a:r>
              <a:rPr lang="nb-NO"/>
              <a:t>Klikk for å redigere tittelstil</a:t>
            </a:r>
            <a:endParaRPr lang="en-US" dirty="0"/>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408019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på helsidebilde_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dirty="0"/>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89735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4"/>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5"/>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6"/>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killeark Lys oransje">
    <p:bg>
      <p:bgPr>
        <a:solidFill>
          <a:schemeClr val="accent5"/>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B99C163-094C-40E5-8AEE-D2FCABF6EAF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accent4"/>
                </a:solidFill>
              </a:defRPr>
            </a:lvl1pPr>
          </a:lstStyle>
          <a:p>
            <a:r>
              <a:rPr lang="nb-NO"/>
              <a:t>Klikk for å redigere tittelstil</a:t>
            </a:r>
            <a:endParaRPr lang="en-US" dirty="0"/>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3470193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fikk kun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8D6F1E-B931-4AF4-8189-9ACF9920D3AD}"/>
              </a:ext>
            </a:extLst>
          </p:cNvPr>
          <p:cNvSpPr>
            <a:spLocks noGrp="1"/>
          </p:cNvSpPr>
          <p:nvPr>
            <p:ph type="title"/>
          </p:nvPr>
        </p:nvSpPr>
        <p:spPr>
          <a:xfrm>
            <a:off x="3030835" y="1148518"/>
            <a:ext cx="6130330" cy="1193120"/>
          </a:xfrm>
        </p:spPr>
        <p:txBody>
          <a:bodyPr lIns="0" tIns="0" rIns="0" bIns="0" anchor="b"/>
          <a:lstStyle>
            <a:lvl1pPr algn="ctr">
              <a:defRPr sz="3001"/>
            </a:lvl1pPr>
          </a:lstStyle>
          <a:p>
            <a:r>
              <a:rPr lang="nb-NO"/>
              <a:t>Klikk for å redigere tittelstil</a:t>
            </a:r>
            <a:endParaRPr lang="en-US" dirty="0"/>
          </a:p>
        </p:txBody>
      </p:sp>
      <p:sp>
        <p:nvSpPr>
          <p:cNvPr id="9" name="Text Placeholder 8">
            <a:extLst>
              <a:ext uri="{FF2B5EF4-FFF2-40B4-BE49-F238E27FC236}">
                <a16:creationId xmlns:a16="http://schemas.microsoft.com/office/drawing/2014/main" id="{FCC00B02-8BEA-417A-B643-A932EB640A71}"/>
              </a:ext>
            </a:extLst>
          </p:cNvPr>
          <p:cNvSpPr>
            <a:spLocks noGrp="1"/>
          </p:cNvSpPr>
          <p:nvPr>
            <p:ph type="body" sz="quarter" idx="10"/>
          </p:nvPr>
        </p:nvSpPr>
        <p:spPr>
          <a:xfrm>
            <a:off x="3030835" y="4414787"/>
            <a:ext cx="6130330" cy="1294695"/>
          </a:xfrm>
          <a:prstGeom prst="rect">
            <a:avLst/>
          </a:prstGeom>
        </p:spPr>
        <p:txBody>
          <a:bodyPr lIns="0" tIns="0" rIns="0" bIns="0"/>
          <a:lstStyle>
            <a:lvl1pPr marL="0" indent="0" algn="ctr">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11" name="Text Placeholder 10">
            <a:extLst>
              <a:ext uri="{FF2B5EF4-FFF2-40B4-BE49-F238E27FC236}">
                <a16:creationId xmlns:a16="http://schemas.microsoft.com/office/drawing/2014/main" id="{2753CFD7-34EE-4B87-9476-EE8CA7418DEB}"/>
              </a:ext>
            </a:extLst>
          </p:cNvPr>
          <p:cNvSpPr>
            <a:spLocks noGrp="1"/>
          </p:cNvSpPr>
          <p:nvPr>
            <p:ph type="body" sz="quarter" idx="11" hasCustomPrompt="1"/>
          </p:nvPr>
        </p:nvSpPr>
        <p:spPr>
          <a:xfrm>
            <a:off x="3030835" y="2341638"/>
            <a:ext cx="6130331" cy="2073149"/>
          </a:xfrm>
        </p:spPr>
        <p:txBody>
          <a:bodyPr anchor="t"/>
          <a:lstStyle>
            <a:lvl1pPr marL="0" indent="0" algn="ctr">
              <a:buNone/>
              <a:defRPr sz="11102">
                <a:solidFill>
                  <a:schemeClr val="accent1"/>
                </a:solidFill>
                <a:latin typeface="+mj-lt"/>
              </a:defRPr>
            </a:lvl1pPr>
          </a:lstStyle>
          <a:p>
            <a:pPr lvl="0"/>
            <a:r>
              <a:rPr lang="nb-NO" sz="11102" dirty="0">
                <a:latin typeface="+mj-lt"/>
              </a:rPr>
              <a:t>00 %</a:t>
            </a:r>
            <a:endParaRPr lang="en-US" dirty="0"/>
          </a:p>
        </p:txBody>
      </p:sp>
    </p:spTree>
    <p:extLst>
      <p:ext uri="{BB962C8B-B14F-4D97-AF65-F5344CB8AC3E}">
        <p14:creationId xmlns:p14="http://schemas.microsoft.com/office/powerpoint/2010/main" val="2013817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fografikk m ikon Magenta">
    <p:bg>
      <p:bgPr>
        <a:solidFill>
          <a:schemeClr val="accen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14" name="Title 1">
            <a:extLst>
              <a:ext uri="{FF2B5EF4-FFF2-40B4-BE49-F238E27FC236}">
                <a16:creationId xmlns:a16="http://schemas.microsoft.com/office/drawing/2014/main" id="{21F3D8E8-3DD2-4E65-89DE-97440FE0CA82}"/>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dirty="0"/>
          </a:p>
        </p:txBody>
      </p:sp>
      <p:sp>
        <p:nvSpPr>
          <p:cNvPr id="15" name="Text Placeholder 8">
            <a:extLst>
              <a:ext uri="{FF2B5EF4-FFF2-40B4-BE49-F238E27FC236}">
                <a16:creationId xmlns:a16="http://schemas.microsoft.com/office/drawing/2014/main" id="{3AF40953-A05E-4713-917A-05D0E58A1FD5}"/>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8" name="Text Placeholder 10">
            <a:extLst>
              <a:ext uri="{FF2B5EF4-FFF2-40B4-BE49-F238E27FC236}">
                <a16:creationId xmlns:a16="http://schemas.microsoft.com/office/drawing/2014/main" id="{2C4D4F10-9AFF-4572-9A82-7FD5B950A120}"/>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bg1"/>
                </a:solidFill>
                <a:latin typeface="+mj-lt"/>
              </a:defRPr>
            </a:lvl1pPr>
          </a:lstStyle>
          <a:p>
            <a:pPr lvl="0"/>
            <a:r>
              <a:rPr lang="nb-NO" sz="11102" dirty="0">
                <a:latin typeface="+mj-lt"/>
              </a:rPr>
              <a:t>00 00</a:t>
            </a:r>
            <a:endParaRPr lang="en-US" dirty="0"/>
          </a:p>
        </p:txBody>
      </p:sp>
      <p:pic>
        <p:nvPicPr>
          <p:cNvPr id="4" name="Logo_Engelsk" descr="Et bilde som inneholder tekst&#10;&#10;Automatisk generert beskrivelse" hidden="1">
            <a:extLst>
              <a:ext uri="{FF2B5EF4-FFF2-40B4-BE49-F238E27FC236}">
                <a16:creationId xmlns:a16="http://schemas.microsoft.com/office/drawing/2014/main" id="{DED655EF-014B-4F89-B3F4-D61EB3ED3AAA}"/>
              </a:ext>
            </a:extLst>
          </p:cNvPr>
          <p:cNvPicPr>
            <a:picLocks noChangeAspect="1"/>
          </p:cNvPicPr>
          <p:nvPr userDrawn="1"/>
        </p:nvPicPr>
        <p:blipFill>
          <a:blip r:embed="rId2"/>
          <a:stretch>
            <a:fillRect/>
          </a:stretch>
        </p:blipFill>
        <p:spPr>
          <a:xfrm>
            <a:off x="378047" y="6300788"/>
            <a:ext cx="2457852" cy="331200"/>
          </a:xfrm>
          <a:prstGeom prst="rect">
            <a:avLst/>
          </a:prstGeom>
        </p:spPr>
      </p:pic>
      <p:pic>
        <p:nvPicPr>
          <p:cNvPr id="9" name="Logo_Nynorsk" descr="Et bilde som inneholder tekst&#10;&#10;Automatisk generert beskrivelse" hidden="1">
            <a:extLst>
              <a:ext uri="{FF2B5EF4-FFF2-40B4-BE49-F238E27FC236}">
                <a16:creationId xmlns:a16="http://schemas.microsoft.com/office/drawing/2014/main" id="{D9F4855C-ABB4-4A3C-8706-0C604B77566E}"/>
              </a:ext>
            </a:extLst>
          </p:cNvPr>
          <p:cNvPicPr>
            <a:picLocks noChangeAspect="1"/>
          </p:cNvPicPr>
          <p:nvPr userDrawn="1"/>
        </p:nvPicPr>
        <p:blipFill>
          <a:blip r:embed="rId3"/>
          <a:stretch>
            <a:fillRect/>
          </a:stretch>
        </p:blipFill>
        <p:spPr>
          <a:xfrm>
            <a:off x="378047" y="6300788"/>
            <a:ext cx="2446759" cy="331200"/>
          </a:xfrm>
          <a:prstGeom prst="rect">
            <a:avLst/>
          </a:prstGeom>
        </p:spPr>
      </p:pic>
      <p:pic>
        <p:nvPicPr>
          <p:cNvPr id="13" name="Logo_Bokmal" descr="Et bilde som inneholder tekst&#10;&#10;Automatisk generert beskrivelse">
            <a:extLst>
              <a:ext uri="{FF2B5EF4-FFF2-40B4-BE49-F238E27FC236}">
                <a16:creationId xmlns:a16="http://schemas.microsoft.com/office/drawing/2014/main" id="{872F05C6-215E-471C-B072-828613345DD0}"/>
              </a:ext>
            </a:extLst>
          </p:cNvPr>
          <p:cNvPicPr>
            <a:picLocks noChangeAspect="1"/>
          </p:cNvPicPr>
          <p:nvPr userDrawn="1"/>
        </p:nvPicPr>
        <p:blipFill>
          <a:blip r:embed="rId4"/>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1334475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grafikk m ikon Hvit">
    <p:bg>
      <p:bgPr>
        <a:solidFill>
          <a:schemeClr val="l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8" name="Text Placeholder 10">
            <a:extLst>
              <a:ext uri="{FF2B5EF4-FFF2-40B4-BE49-F238E27FC236}">
                <a16:creationId xmlns:a16="http://schemas.microsoft.com/office/drawing/2014/main" id="{9A74BBCC-3F15-47E0-84F6-245B1F2A78D9}"/>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accent1"/>
                </a:solidFill>
                <a:latin typeface="+mj-lt"/>
              </a:defRPr>
            </a:lvl1pPr>
          </a:lstStyle>
          <a:p>
            <a:pPr lvl="0"/>
            <a:r>
              <a:rPr lang="nb-NO" sz="11102" dirty="0">
                <a:latin typeface="+mj-lt"/>
              </a:rPr>
              <a:t>00 00</a:t>
            </a:r>
            <a:endParaRPr lang="en-US" dirty="0"/>
          </a:p>
        </p:txBody>
      </p:sp>
      <p:sp>
        <p:nvSpPr>
          <p:cNvPr id="9" name="Title 1">
            <a:extLst>
              <a:ext uri="{FF2B5EF4-FFF2-40B4-BE49-F238E27FC236}">
                <a16:creationId xmlns:a16="http://schemas.microsoft.com/office/drawing/2014/main" id="{42378BCC-7B93-483B-A371-053968E682A0}"/>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dirty="0"/>
          </a:p>
        </p:txBody>
      </p:sp>
      <p:sp>
        <p:nvSpPr>
          <p:cNvPr id="11" name="Text Placeholder 8">
            <a:extLst>
              <a:ext uri="{FF2B5EF4-FFF2-40B4-BE49-F238E27FC236}">
                <a16:creationId xmlns:a16="http://schemas.microsoft.com/office/drawing/2014/main" id="{E9DB3CF9-C520-43A1-B535-2D795F81218C}"/>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3126113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killeark Lilla">
    <p:bg>
      <p:bgPr>
        <a:solidFill>
          <a:srgbClr val="9B3699"/>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3EA6D88-2375-4AB6-B864-3A3412B052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dirty="0"/>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3795604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dirty="0"/>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Utfallende fil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B93E19-FF3B-475E-9536-609C20EECD11}"/>
              </a:ext>
            </a:extLst>
          </p:cNvPr>
          <p:cNvSpPr>
            <a:spLocks noGrp="1"/>
          </p:cNvSpPr>
          <p:nvPr>
            <p:ph sz="quarter" idx="11"/>
          </p:nvPr>
        </p:nvSpPr>
        <p:spPr>
          <a:xfrm>
            <a:off x="0" y="0"/>
            <a:ext cx="12192000" cy="68579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898560"/>
            <a:ext cx="3985150" cy="2021958"/>
          </a:xfrm>
        </p:spPr>
        <p:txBody>
          <a:bodyPr lIns="0" tIns="0" rIns="0" bIns="0" anchor="t"/>
          <a:lstStyle>
            <a:lvl1pPr algn="l">
              <a:lnSpc>
                <a:spcPct val="95000"/>
              </a:lnSpc>
              <a:defRPr sz="3251"/>
            </a:lvl1pPr>
          </a:lstStyle>
          <a:p>
            <a:r>
              <a:rPr lang="nb-NO"/>
              <a:t>Klikk for å redigere tittelstil</a:t>
            </a:r>
            <a:endParaRPr lang="en-US" dirty="0"/>
          </a:p>
        </p:txBody>
      </p:sp>
    </p:spTree>
    <p:extLst>
      <p:ext uri="{BB962C8B-B14F-4D97-AF65-F5344CB8AC3E}">
        <p14:creationId xmlns:p14="http://schemas.microsoft.com/office/powerpoint/2010/main" val="1194210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Grå">
    <p:bg>
      <p:bgPr>
        <a:solidFill>
          <a:schemeClr val="lt2"/>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DFE58BBF-0212-4054-A4FC-8C1C08F206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tx1"/>
                </a:solidFill>
              </a:defRPr>
            </a:lvl1pPr>
          </a:lstStyle>
          <a:p>
            <a:r>
              <a:rPr lang="nb-NO"/>
              <a:t>Klikk for å redigere tittelstil</a:t>
            </a:r>
            <a:endParaRPr lang="en-US" dirty="0"/>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2005683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3"/>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4"/>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5"/>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Oransje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dirty="0"/>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1"/>
            <a:ext cx="7421671" cy="3429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pic>
        <p:nvPicPr>
          <p:cNvPr id="6" name="Logo_Nynorsk" hidden="1">
            <a:extLst>
              <a:ext uri="{FF2B5EF4-FFF2-40B4-BE49-F238E27FC236}">
                <a16:creationId xmlns:a16="http://schemas.microsoft.com/office/drawing/2014/main" id="{C581CB95-18F3-4D4C-BA63-E401740C52A9}"/>
              </a:ext>
            </a:extLst>
          </p:cNvPr>
          <p:cNvPicPr>
            <a:picLocks noChangeAspect="1"/>
          </p:cNvPicPr>
          <p:nvPr userDrawn="1"/>
        </p:nvPicPr>
        <p:blipFill>
          <a:blip r:embed="rId3"/>
          <a:stretch>
            <a:fillRect/>
          </a:stretch>
        </p:blipFill>
        <p:spPr>
          <a:xfrm>
            <a:off x="828104" y="5526691"/>
            <a:ext cx="2920333" cy="640800"/>
          </a:xfrm>
          <a:prstGeom prst="rect">
            <a:avLst/>
          </a:prstGeom>
        </p:spPr>
      </p:pic>
      <p:pic>
        <p:nvPicPr>
          <p:cNvPr id="12" name="Logo_Bokmal">
            <a:extLst>
              <a:ext uri="{FF2B5EF4-FFF2-40B4-BE49-F238E27FC236}">
                <a16:creationId xmlns:a16="http://schemas.microsoft.com/office/drawing/2014/main" id="{52A18BDD-8A94-430D-BDE8-CCF241EEAC1E}"/>
              </a:ext>
            </a:extLst>
          </p:cNvPr>
          <p:cNvPicPr>
            <a:picLocks noChangeAspect="1"/>
          </p:cNvPicPr>
          <p:nvPr userDrawn="1"/>
        </p:nvPicPr>
        <p:blipFill>
          <a:blip r:embed="rId4"/>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81C8AFF1-1C2C-45FC-B0CA-7A469EC398AE}"/>
              </a:ext>
            </a:extLst>
          </p:cNvPr>
          <p:cNvPicPr>
            <a:picLocks noChangeAspect="1"/>
          </p:cNvPicPr>
          <p:nvPr userDrawn="1"/>
        </p:nvPicPr>
        <p:blipFill>
          <a:blip r:embed="rId5"/>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4122202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dirty="0"/>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agenta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dirty="0"/>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0"/>
            <a:ext cx="7421671" cy="3429001"/>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pic>
        <p:nvPicPr>
          <p:cNvPr id="12" name="Logo_Nynorsk" hidden="1">
            <a:extLst>
              <a:ext uri="{FF2B5EF4-FFF2-40B4-BE49-F238E27FC236}">
                <a16:creationId xmlns:a16="http://schemas.microsoft.com/office/drawing/2014/main" id="{DE89401B-606B-47BD-8979-2C0DCB163AB8}"/>
              </a:ext>
            </a:extLst>
          </p:cNvPr>
          <p:cNvPicPr>
            <a:picLocks noChangeAspect="1"/>
          </p:cNvPicPr>
          <p:nvPr userDrawn="1"/>
        </p:nvPicPr>
        <p:blipFill>
          <a:blip r:embed="rId3"/>
          <a:stretch>
            <a:fillRect/>
          </a:stretch>
        </p:blipFill>
        <p:spPr>
          <a:xfrm>
            <a:off x="828104" y="5526691"/>
            <a:ext cx="2920333" cy="640800"/>
          </a:xfrm>
          <a:prstGeom prst="rect">
            <a:avLst/>
          </a:prstGeom>
        </p:spPr>
      </p:pic>
      <p:pic>
        <p:nvPicPr>
          <p:cNvPr id="13" name="Logo_Bokmal">
            <a:extLst>
              <a:ext uri="{FF2B5EF4-FFF2-40B4-BE49-F238E27FC236}">
                <a16:creationId xmlns:a16="http://schemas.microsoft.com/office/drawing/2014/main" id="{0B56F6B5-EAEF-41E8-AD98-716021E8377B}"/>
              </a:ext>
            </a:extLst>
          </p:cNvPr>
          <p:cNvPicPr>
            <a:picLocks noChangeAspect="1"/>
          </p:cNvPicPr>
          <p:nvPr userDrawn="1"/>
        </p:nvPicPr>
        <p:blipFill>
          <a:blip r:embed="rId4"/>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9C5AFD6B-3C07-4164-ACCE-CEA90EDBC70C}"/>
              </a:ext>
            </a:extLst>
          </p:cNvPr>
          <p:cNvPicPr>
            <a:picLocks noChangeAspect="1"/>
          </p:cNvPicPr>
          <p:nvPr userDrawn="1"/>
        </p:nvPicPr>
        <p:blipFill>
          <a:blip r:embed="rId5"/>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34913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dirty="0"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3"/>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4"/>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5"/>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dtstilt tek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5152BB-583B-4C69-8DC2-CE1C458FA6CF}"/>
              </a:ext>
            </a:extLst>
          </p:cNvPr>
          <p:cNvSpPr/>
          <p:nvPr userDrawn="1"/>
        </p:nvSpPr>
        <p:spPr>
          <a:xfrm>
            <a:off x="0" y="0"/>
            <a:ext cx="12192000" cy="6192511"/>
          </a:xfrm>
          <a:prstGeom prst="rect">
            <a:avLst/>
          </a:prstGeom>
          <a:solidFill>
            <a:srgbClr val="E3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title"/>
          </p:nvPr>
        </p:nvSpPr>
        <p:spPr>
          <a:xfrm>
            <a:off x="3253075" y="1038088"/>
            <a:ext cx="5625381" cy="1467307"/>
          </a:xfrm>
        </p:spPr>
        <p:txBody>
          <a:bodyPr lIns="0" tIns="0" rIns="0" bIns="0" anchor="b"/>
          <a:lstStyle>
            <a:lvl1pPr algn="l">
              <a:defRPr sz="3251"/>
            </a:lvl1pPr>
          </a:lstStyle>
          <a:p>
            <a:r>
              <a:rPr lang="nb-NO"/>
              <a:t>Klikk for å redigere tittelstil</a:t>
            </a:r>
            <a:endParaRPr lang="en-US" dirty="0"/>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3253075" y="2728805"/>
            <a:ext cx="5625381" cy="3091108"/>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2299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834024" y="1318339"/>
            <a:ext cx="3576318" cy="4330947"/>
          </a:xfrm>
        </p:spPr>
        <p:txBody>
          <a:bodyPr lIns="0" tIns="0" rIns="0" bIns="0" anchor="t"/>
          <a:lstStyle>
            <a:lvl1pPr algn="l">
              <a:lnSpc>
                <a:spcPct val="95000"/>
              </a:lnSpc>
              <a:defRPr sz="3251"/>
            </a:lvl1pPr>
          </a:lstStyle>
          <a:p>
            <a:r>
              <a:rPr lang="nb-NO"/>
              <a:t>Klikk for å redigere tittelstil</a:t>
            </a:r>
            <a:endParaRPr lang="en-US" dirty="0"/>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4874225" y="1318340"/>
            <a:ext cx="6483751" cy="433094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96819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Magenta">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21B1D73-A264-4DF4-AEE5-F8FE30E62B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dirty="0"/>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6913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øy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dirty="0"/>
          </a:p>
        </p:txBody>
      </p:sp>
      <p:sp>
        <p:nvSpPr>
          <p:cNvPr id="3" name="Content Placeholder 2"/>
          <p:cNvSpPr>
            <a:spLocks noGrp="1"/>
          </p:cNvSpPr>
          <p:nvPr>
            <p:ph sz="half" idx="1"/>
          </p:nvPr>
        </p:nvSpPr>
        <p:spPr>
          <a:xfrm>
            <a:off x="838201" y="3407226"/>
            <a:ext cx="4752166"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23145" y="184171"/>
            <a:ext cx="5279918" cy="6484100"/>
          </a:xfrm>
          <a:prstGeom prst="roundRect">
            <a:avLst>
              <a:gd name="adj" fmla="val 1451"/>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7066499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0" tIns="0" rIns="0" bIns="0" rtlCol="0" anchor="ctr">
            <a:noAutofit/>
          </a:bodyPr>
          <a:lstStyle/>
          <a:p>
            <a:r>
              <a:rPr lang="nb-NO"/>
              <a:t>Klikk for å redigere tittelstil</a:t>
            </a:r>
            <a:endParaRPr lang="nb-NO" dirty="0"/>
          </a:p>
        </p:txBody>
      </p:sp>
      <p:sp>
        <p:nvSpPr>
          <p:cNvPr id="3" name="Text Placeholder 2"/>
          <p:cNvSpPr>
            <a:spLocks noGrp="1"/>
          </p:cNvSpPr>
          <p:nvPr>
            <p:ph type="body" idx="1"/>
          </p:nvPr>
        </p:nvSpPr>
        <p:spPr>
          <a:xfrm>
            <a:off x="838200" y="2130601"/>
            <a:ext cx="10515600" cy="3798937"/>
          </a:xfrm>
          <a:prstGeom prst="rect">
            <a:avLst/>
          </a:prstGeom>
        </p:spPr>
        <p:txBody>
          <a:bodyPr vert="horz" lIns="0" tIns="0" rIns="0" bIns="0" rtlCol="0">
            <a:noAutofit/>
          </a:bodyPr>
          <a:lstStyle/>
          <a:p>
            <a:pPr lvl="0"/>
            <a:r>
              <a:rPr lang="nb-NO"/>
              <a:t>Lorem ipsum obita veles assit, qui tenimusant et que non nobit, sedis essit aut enimillum</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4" name="Date Placeholder 3"/>
          <p:cNvSpPr>
            <a:spLocks noGrp="1"/>
          </p:cNvSpPr>
          <p:nvPr>
            <p:ph type="dt" sz="half" idx="2"/>
          </p:nvPr>
        </p:nvSpPr>
        <p:spPr>
          <a:xfrm>
            <a:off x="3070848" y="6300788"/>
            <a:ext cx="9042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955C0-41DE-4519-832E-51A05D92624B}" type="datetimeFigureOut">
              <a:rPr lang="nb-NO" smtClean="0"/>
              <a:t>24.03.2026</a:t>
            </a:fld>
            <a:endParaRPr lang="nb-NO" dirty="0"/>
          </a:p>
        </p:txBody>
      </p:sp>
      <p:sp>
        <p:nvSpPr>
          <p:cNvPr id="5" name="Footer Placeholder 4"/>
          <p:cNvSpPr>
            <a:spLocks noGrp="1"/>
          </p:cNvSpPr>
          <p:nvPr>
            <p:ph type="ftr" sz="quarter" idx="3"/>
          </p:nvPr>
        </p:nvSpPr>
        <p:spPr>
          <a:xfrm>
            <a:off x="4210050" y="6300788"/>
            <a:ext cx="6534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10909300" y="6300788"/>
            <a:ext cx="4445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21476-4396-495E-8480-42256029A3FD}" type="slidenum">
              <a:rPr lang="nb-NO" smtClean="0"/>
              <a:t>‹#›</a:t>
            </a:fld>
            <a:endParaRPr lang="nb-NO" dirty="0"/>
          </a:p>
        </p:txBody>
      </p:sp>
      <p:pic>
        <p:nvPicPr>
          <p:cNvPr id="9" name="Logo_Nynorsk" hidden="1">
            <a:extLst>
              <a:ext uri="{FF2B5EF4-FFF2-40B4-BE49-F238E27FC236}">
                <a16:creationId xmlns:a16="http://schemas.microsoft.com/office/drawing/2014/main" id="{62EF5CD4-249F-47B8-A5C6-E57B8F34E9E5}"/>
              </a:ext>
            </a:extLst>
          </p:cNvPr>
          <p:cNvPicPr>
            <a:picLocks noChangeAspect="1"/>
          </p:cNvPicPr>
          <p:nvPr userDrawn="1"/>
        </p:nvPicPr>
        <p:blipFill>
          <a:blip r:embed="rId32"/>
          <a:stretch>
            <a:fillRect/>
          </a:stretch>
        </p:blipFill>
        <p:spPr>
          <a:xfrm>
            <a:off x="378047" y="6300788"/>
            <a:ext cx="2446757" cy="331200"/>
          </a:xfrm>
          <a:prstGeom prst="rect">
            <a:avLst/>
          </a:prstGeom>
        </p:spPr>
      </p:pic>
      <p:pic>
        <p:nvPicPr>
          <p:cNvPr id="12" name="Logo_Bokmal">
            <a:extLst>
              <a:ext uri="{FF2B5EF4-FFF2-40B4-BE49-F238E27FC236}">
                <a16:creationId xmlns:a16="http://schemas.microsoft.com/office/drawing/2014/main" id="{6603A225-F450-4040-99B0-0A05697C63E9}"/>
              </a:ext>
            </a:extLst>
          </p:cNvPr>
          <p:cNvPicPr>
            <a:picLocks noChangeAspect="1"/>
          </p:cNvPicPr>
          <p:nvPr userDrawn="1"/>
        </p:nvPicPr>
        <p:blipFill>
          <a:blip r:embed="rId33"/>
          <a:stretch>
            <a:fillRect/>
          </a:stretch>
        </p:blipFill>
        <p:spPr>
          <a:xfrm>
            <a:off x="378047" y="6300788"/>
            <a:ext cx="2436122" cy="331200"/>
          </a:xfrm>
          <a:prstGeom prst="rect">
            <a:avLst/>
          </a:prstGeom>
        </p:spPr>
      </p:pic>
      <p:pic>
        <p:nvPicPr>
          <p:cNvPr id="15" name="Logo_Engelsk" hidden="1">
            <a:extLst>
              <a:ext uri="{FF2B5EF4-FFF2-40B4-BE49-F238E27FC236}">
                <a16:creationId xmlns:a16="http://schemas.microsoft.com/office/drawing/2014/main" id="{059CBF14-B6D9-46F2-A0A2-30AF189F7334}"/>
              </a:ext>
            </a:extLst>
          </p:cNvPr>
          <p:cNvPicPr>
            <a:picLocks noChangeAspect="1"/>
          </p:cNvPicPr>
          <p:nvPr userDrawn="1"/>
        </p:nvPicPr>
        <p:blipFill>
          <a:blip r:embed="rId34"/>
          <a:stretch>
            <a:fillRect/>
          </a:stretch>
        </p:blipFill>
        <p:spPr>
          <a:xfrm>
            <a:off x="378047" y="6300788"/>
            <a:ext cx="2457851" cy="331200"/>
          </a:xfrm>
          <a:prstGeom prst="rect">
            <a:avLst/>
          </a:prstGeom>
        </p:spPr>
      </p:pic>
    </p:spTree>
    <p:extLst>
      <p:ext uri="{BB962C8B-B14F-4D97-AF65-F5344CB8AC3E}">
        <p14:creationId xmlns:p14="http://schemas.microsoft.com/office/powerpoint/2010/main" val="407173809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709" r:id="rId18"/>
    <p:sldLayoutId id="2147483710"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Lst>
  <p:txStyles>
    <p:titleStyle>
      <a:lvl1pPr algn="l" defTabSz="914446" rtl="0" eaLnBrk="1" latinLnBrk="0" hangingPunct="1">
        <a:lnSpc>
          <a:spcPct val="90000"/>
        </a:lnSpc>
        <a:spcBef>
          <a:spcPct val="0"/>
        </a:spcBef>
        <a:buNone/>
        <a:defRPr sz="4501" kern="1200">
          <a:solidFill>
            <a:schemeClr val="tx1"/>
          </a:solidFill>
          <a:latin typeface="+mj-lt"/>
          <a:ea typeface="+mj-ea"/>
          <a:cs typeface="+mj-cs"/>
        </a:defRPr>
      </a:lvl1pPr>
    </p:titleStyle>
    <p:bodyStyle>
      <a:lvl1pPr marL="171484" indent="-171484" algn="l" defTabSz="914446" rtl="0" eaLnBrk="1" latinLnBrk="0" hangingPunct="1">
        <a:lnSpc>
          <a:spcPct val="125000"/>
        </a:lnSpc>
        <a:spcBef>
          <a:spcPts val="1450"/>
        </a:spcBef>
        <a:buFont typeface="Arial" panose="020B0604020202020204" pitchFamily="34" charset="0"/>
        <a:buChar char="•"/>
        <a:defRPr sz="1400" kern="1200">
          <a:solidFill>
            <a:schemeClr val="tx1"/>
          </a:solidFill>
          <a:latin typeface="+mn-lt"/>
          <a:ea typeface="+mn-ea"/>
          <a:cs typeface="+mn-cs"/>
        </a:defRPr>
      </a:lvl1pPr>
      <a:lvl2pPr marL="685834"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57"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80"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503"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nokut.no/studiebarometeret/analyser" TargetMode="External"/><Relationship Id="rId2" Type="http://schemas.openxmlformats.org/officeDocument/2006/relationships/hyperlink" Target="https://hkdir.no/studiebarometeret" TargetMode="External"/><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hyperlink" Target="mailto:studiebarometeret_UH@hkdir.n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hkdir.no/onsker-du-a-si-din-mening-om-utdanningen-di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svg"/></Relationships>
</file>

<file path=ppt/slides/_rels/slide7.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776752-23F5-291B-672D-207A0E0A2C78}"/>
              </a:ext>
            </a:extLst>
          </p:cNvPr>
          <p:cNvSpPr>
            <a:spLocks noGrp="1"/>
          </p:cNvSpPr>
          <p:nvPr>
            <p:ph type="ctrTitle"/>
          </p:nvPr>
        </p:nvSpPr>
        <p:spPr>
          <a:xfrm>
            <a:off x="5379812" y="3589666"/>
            <a:ext cx="6088750" cy="1807556"/>
          </a:xfrm>
        </p:spPr>
        <p:txBody>
          <a:bodyPr>
            <a:noAutofit/>
          </a:bodyPr>
          <a:lstStyle/>
          <a:p>
            <a:r>
              <a:rPr lang="en-US" sz="2800" dirty="0" err="1"/>
              <a:t>Studiebarometeret</a:t>
            </a:r>
            <a:r>
              <a:rPr lang="en-US" sz="2800" dirty="0"/>
              <a:t>: </a:t>
            </a:r>
            <a:br>
              <a:rPr lang="en-US" sz="4000" dirty="0"/>
            </a:br>
            <a:r>
              <a:rPr lang="en-US" sz="4000" dirty="0"/>
              <a:t>Voice your opinion about your education! </a:t>
            </a:r>
            <a:endParaRPr lang="nb-NO" sz="4000" dirty="0"/>
          </a:p>
        </p:txBody>
      </p:sp>
      <p:sp>
        <p:nvSpPr>
          <p:cNvPr id="3" name="Undertittel 2">
            <a:extLst>
              <a:ext uri="{FF2B5EF4-FFF2-40B4-BE49-F238E27FC236}">
                <a16:creationId xmlns:a16="http://schemas.microsoft.com/office/drawing/2014/main" id="{60FBAD8C-3959-0FBC-621E-9C45DDB46EA8}"/>
              </a:ext>
            </a:extLst>
          </p:cNvPr>
          <p:cNvSpPr>
            <a:spLocks noGrp="1"/>
          </p:cNvSpPr>
          <p:nvPr>
            <p:ph type="subTitle" idx="1"/>
          </p:nvPr>
        </p:nvSpPr>
        <p:spPr>
          <a:xfrm>
            <a:off x="5379812" y="5547948"/>
            <a:ext cx="6088751" cy="1288215"/>
          </a:xfrm>
        </p:spPr>
        <p:txBody>
          <a:bodyPr/>
          <a:lstStyle/>
          <a:p>
            <a:r>
              <a:rPr lang="en-US" dirty="0"/>
              <a:t>The national student survey on the educational quality</a:t>
            </a:r>
            <a:endParaRPr lang="nb-NO" dirty="0"/>
          </a:p>
        </p:txBody>
      </p:sp>
      <p:pic>
        <p:nvPicPr>
          <p:cNvPr id="7" name="Plassholder for bilde 6" descr="Et bilde som inneholder person, Menneskeansikt, smil, klær&#10;&#10;KI-generert innhold kan være feil.">
            <a:extLst>
              <a:ext uri="{FF2B5EF4-FFF2-40B4-BE49-F238E27FC236}">
                <a16:creationId xmlns:a16="http://schemas.microsoft.com/office/drawing/2014/main" id="{1E4B128A-99A9-AE36-66A9-28159B473514}"/>
              </a:ext>
            </a:extLst>
          </p:cNvPr>
          <p:cNvPicPr>
            <a:picLocks noGrp="1" noChangeAspect="1"/>
          </p:cNvPicPr>
          <p:nvPr>
            <p:ph type="pic" sz="quarter" idx="10"/>
          </p:nvPr>
        </p:nvPicPr>
        <p:blipFill>
          <a:blip r:embed="rId2"/>
          <a:srcRect t="13134" b="13134"/>
          <a:stretch>
            <a:fillRect/>
          </a:stretch>
        </p:blipFill>
        <p:spPr>
          <a:xfrm>
            <a:off x="4770438" y="0"/>
            <a:ext cx="7421562" cy="3429000"/>
          </a:xfrm>
        </p:spPr>
      </p:pic>
      <p:pic>
        <p:nvPicPr>
          <p:cNvPr id="5" name="Grafikk 4">
            <a:extLst>
              <a:ext uri="{FF2B5EF4-FFF2-40B4-BE49-F238E27FC236}">
                <a16:creationId xmlns:a16="http://schemas.microsoft.com/office/drawing/2014/main" id="{94A292E6-4585-478F-E8E4-7C35981C768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861046" y="5883965"/>
            <a:ext cx="2874682" cy="832145"/>
          </a:xfrm>
          <a:prstGeom prst="rect">
            <a:avLst/>
          </a:prstGeom>
        </p:spPr>
      </p:pic>
    </p:spTree>
    <p:extLst>
      <p:ext uri="{BB962C8B-B14F-4D97-AF65-F5344CB8AC3E}">
        <p14:creationId xmlns:p14="http://schemas.microsoft.com/office/powerpoint/2010/main" val="125553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23B860-60F1-027C-79F2-B888A170CE82}"/>
              </a:ext>
            </a:extLst>
          </p:cNvPr>
          <p:cNvSpPr>
            <a:spLocks noGrp="1"/>
          </p:cNvSpPr>
          <p:nvPr>
            <p:ph type="title"/>
          </p:nvPr>
        </p:nvSpPr>
        <p:spPr>
          <a:xfrm>
            <a:off x="834023" y="1318339"/>
            <a:ext cx="4040201" cy="4330947"/>
          </a:xfrm>
        </p:spPr>
        <p:txBody>
          <a:bodyPr/>
          <a:lstStyle/>
          <a:p>
            <a:r>
              <a:rPr lang="en-US" dirty="0"/>
              <a:t>Tips for increasing the response rate</a:t>
            </a:r>
            <a:endParaRPr lang="nb-NO" dirty="0"/>
          </a:p>
        </p:txBody>
      </p:sp>
      <p:sp>
        <p:nvSpPr>
          <p:cNvPr id="3" name="Plassholder for innhold 2">
            <a:extLst>
              <a:ext uri="{FF2B5EF4-FFF2-40B4-BE49-F238E27FC236}">
                <a16:creationId xmlns:a16="http://schemas.microsoft.com/office/drawing/2014/main" id="{D4DA15DB-BD39-BEB6-EC85-018D07762D4C}"/>
              </a:ext>
            </a:extLst>
          </p:cNvPr>
          <p:cNvSpPr>
            <a:spLocks noGrp="1"/>
          </p:cNvSpPr>
          <p:nvPr>
            <p:ph sz="quarter" idx="13"/>
          </p:nvPr>
        </p:nvSpPr>
        <p:spPr>
          <a:xfrm>
            <a:off x="5195087" y="1318340"/>
            <a:ext cx="6162889" cy="4330947"/>
          </a:xfrm>
        </p:spPr>
        <p:txBody>
          <a:bodyPr vert="horz" lIns="0" tIns="0" rIns="0" bIns="0" rtlCol="0" anchor="t">
            <a:noAutofit/>
          </a:bodyPr>
          <a:lstStyle/>
          <a:p>
            <a:pPr marL="171450" indent="-171450"/>
            <a:r>
              <a:rPr lang="nb-NO" sz="1600" dirty="0" err="1"/>
              <a:t>Inform</a:t>
            </a:r>
            <a:r>
              <a:rPr lang="nb-NO" sz="1600" dirty="0"/>
              <a:t> </a:t>
            </a:r>
            <a:r>
              <a:rPr lang="nb-NO" sz="1600" dirty="0" err="1"/>
              <a:t>the</a:t>
            </a:r>
            <a:r>
              <a:rPr lang="nb-NO" sz="1600" dirty="0"/>
              <a:t> students </a:t>
            </a:r>
            <a:r>
              <a:rPr lang="nb-NO" sz="1600" dirty="0" err="1"/>
              <a:t>about</a:t>
            </a:r>
            <a:r>
              <a:rPr lang="nb-NO" sz="1600" dirty="0"/>
              <a:t> </a:t>
            </a:r>
            <a:r>
              <a:rPr lang="nb-NO" sz="1600" dirty="0" err="1"/>
              <a:t>the</a:t>
            </a:r>
            <a:r>
              <a:rPr lang="nb-NO" sz="1600" dirty="0"/>
              <a:t> survey during </a:t>
            </a:r>
            <a:r>
              <a:rPr lang="nb-NO" sz="1600" dirty="0" err="1"/>
              <a:t>class</a:t>
            </a:r>
            <a:r>
              <a:rPr lang="nb-NO" sz="1600" dirty="0"/>
              <a:t>! – and ask </a:t>
            </a:r>
            <a:r>
              <a:rPr lang="nb-NO" sz="1600" dirty="0" err="1"/>
              <a:t>teachers</a:t>
            </a:r>
            <a:r>
              <a:rPr lang="nb-NO" sz="1600" dirty="0"/>
              <a:t> to </a:t>
            </a:r>
            <a:r>
              <a:rPr lang="nb-NO" sz="1600" dirty="0" err="1"/>
              <a:t>set</a:t>
            </a:r>
            <a:r>
              <a:rPr lang="nb-NO" sz="1600" dirty="0"/>
              <a:t> </a:t>
            </a:r>
            <a:r>
              <a:rPr lang="nb-NO" sz="1600" dirty="0" err="1"/>
              <a:t>aside</a:t>
            </a:r>
            <a:r>
              <a:rPr lang="nb-NO" sz="1600" dirty="0"/>
              <a:t> 15 </a:t>
            </a:r>
            <a:r>
              <a:rPr lang="nb-NO" sz="1600" dirty="0" err="1"/>
              <a:t>minutes</a:t>
            </a:r>
            <a:r>
              <a:rPr lang="nb-NO" sz="1600" dirty="0"/>
              <a:t> for students to </a:t>
            </a:r>
            <a:r>
              <a:rPr lang="nb-NO" sz="1600" dirty="0" err="1"/>
              <a:t>fill</a:t>
            </a:r>
            <a:r>
              <a:rPr lang="nb-NO" sz="1600" dirty="0"/>
              <a:t> it </a:t>
            </a:r>
            <a:r>
              <a:rPr lang="nb-NO" sz="1600" dirty="0" err="1"/>
              <a:t>out</a:t>
            </a:r>
            <a:endParaRPr lang="en-US" dirty="0"/>
          </a:p>
          <a:p>
            <a:pPr marL="171450" indent="-171450"/>
            <a:r>
              <a:rPr lang="nb-NO" sz="1600" dirty="0" err="1"/>
              <a:t>Spread</a:t>
            </a:r>
            <a:r>
              <a:rPr lang="nb-NO" sz="1600" dirty="0"/>
              <a:t> </a:t>
            </a:r>
            <a:r>
              <a:rPr lang="nb-NO" sz="1600" dirty="0" err="1"/>
              <a:t>information</a:t>
            </a:r>
            <a:r>
              <a:rPr lang="nb-NO" sz="1600" dirty="0"/>
              <a:t> via </a:t>
            </a:r>
            <a:r>
              <a:rPr lang="nb-NO" sz="1600" dirty="0" err="1"/>
              <a:t>internal</a:t>
            </a:r>
            <a:r>
              <a:rPr lang="nb-NO" sz="1600" dirty="0"/>
              <a:t> </a:t>
            </a:r>
            <a:r>
              <a:rPr lang="nb-NO" sz="1600" dirty="0" err="1"/>
              <a:t>information</a:t>
            </a:r>
            <a:r>
              <a:rPr lang="nb-NO" sz="1600" dirty="0"/>
              <a:t> </a:t>
            </a:r>
            <a:r>
              <a:rPr lang="nb-NO" sz="1600" dirty="0" err="1"/>
              <a:t>channels</a:t>
            </a:r>
            <a:r>
              <a:rPr lang="nb-NO" sz="1600" dirty="0"/>
              <a:t> and </a:t>
            </a:r>
            <a:r>
              <a:rPr lang="nb-NO" sz="1600" dirty="0" err="1"/>
              <a:t>notice</a:t>
            </a:r>
            <a:r>
              <a:rPr lang="nb-NO" sz="1600" dirty="0"/>
              <a:t> </a:t>
            </a:r>
            <a:r>
              <a:rPr lang="nb-NO" sz="1600" dirty="0" err="1"/>
              <a:t>boards</a:t>
            </a:r>
            <a:endParaRPr lang="nb-NO" sz="1600" dirty="0">
              <a:cs typeface="Poppins"/>
            </a:endParaRPr>
          </a:p>
          <a:p>
            <a:pPr marL="171450" indent="-171450"/>
            <a:r>
              <a:rPr lang="nb-NO" sz="1600" dirty="0" err="1"/>
              <a:t>Create</a:t>
            </a:r>
            <a:r>
              <a:rPr lang="nb-NO" sz="1600" dirty="0"/>
              <a:t> a </a:t>
            </a:r>
            <a:r>
              <a:rPr lang="nb-NO" sz="1600" dirty="0" err="1"/>
              <a:t>competitive</a:t>
            </a:r>
            <a:r>
              <a:rPr lang="nb-NO" sz="1600" dirty="0"/>
              <a:t> </a:t>
            </a:r>
            <a:r>
              <a:rPr lang="nb-NO" sz="1600" dirty="0" err="1"/>
              <a:t>environment</a:t>
            </a:r>
            <a:r>
              <a:rPr lang="nb-NO" sz="1600" dirty="0"/>
              <a:t> at </a:t>
            </a:r>
            <a:r>
              <a:rPr lang="nb-NO" sz="1600" dirty="0" err="1"/>
              <a:t>the</a:t>
            </a:r>
            <a:r>
              <a:rPr lang="nb-NO" sz="1600" dirty="0"/>
              <a:t> </a:t>
            </a:r>
            <a:r>
              <a:rPr lang="nb-NO" sz="1600" dirty="0" err="1"/>
              <a:t>institution</a:t>
            </a:r>
            <a:r>
              <a:rPr lang="nb-NO" sz="1600" dirty="0"/>
              <a:t>!</a:t>
            </a:r>
            <a:endParaRPr lang="nb-NO" sz="1600" dirty="0">
              <a:cs typeface="Poppins"/>
            </a:endParaRPr>
          </a:p>
          <a:p>
            <a:pPr marL="685800" lvl="1" indent="-228600">
              <a:buFont typeface="Courier New" panose="020B0604020202020204" pitchFamily="34" charset="0"/>
              <a:buChar char="o"/>
            </a:pPr>
            <a:r>
              <a:rPr lang="nb-NO" sz="1600" dirty="0">
                <a:cs typeface="Poppins"/>
              </a:rPr>
              <a:t>E.g. </a:t>
            </a:r>
            <a:r>
              <a:rPr lang="nb-NO" sz="1600" dirty="0" err="1">
                <a:cs typeface="Poppins"/>
              </a:rPr>
              <a:t>cake</a:t>
            </a:r>
            <a:r>
              <a:rPr lang="nb-NO" sz="1600" dirty="0">
                <a:cs typeface="Poppins"/>
              </a:rPr>
              <a:t> </a:t>
            </a:r>
            <a:r>
              <a:rPr lang="nb-NO" sz="1600" dirty="0" err="1">
                <a:cs typeface="Poppins"/>
              </a:rPr>
              <a:t>award</a:t>
            </a:r>
            <a:r>
              <a:rPr lang="nb-NO" sz="1600" dirty="0">
                <a:cs typeface="Poppins"/>
              </a:rPr>
              <a:t> to </a:t>
            </a:r>
            <a:r>
              <a:rPr lang="nb-NO" sz="1600" dirty="0" err="1">
                <a:cs typeface="Poppins"/>
              </a:rPr>
              <a:t>programmes</a:t>
            </a:r>
            <a:r>
              <a:rPr lang="nb-NO" sz="1600" dirty="0">
                <a:cs typeface="Poppins"/>
              </a:rPr>
              <a:t> </a:t>
            </a:r>
            <a:r>
              <a:rPr lang="nb-NO" sz="1600" dirty="0" err="1">
                <a:cs typeface="Poppins"/>
              </a:rPr>
              <a:t>that</a:t>
            </a:r>
            <a:r>
              <a:rPr lang="nb-NO" sz="1600" dirty="0">
                <a:cs typeface="Poppins"/>
              </a:rPr>
              <a:t> </a:t>
            </a:r>
            <a:r>
              <a:rPr lang="nb-NO" sz="1600" dirty="0" err="1">
                <a:cs typeface="Poppins"/>
              </a:rPr>
              <a:t>acheive</a:t>
            </a:r>
            <a:r>
              <a:rPr lang="nb-NO" sz="1600" dirty="0">
                <a:cs typeface="Poppins"/>
              </a:rPr>
              <a:t> </a:t>
            </a:r>
            <a:r>
              <a:rPr lang="nb-NO" sz="1600" dirty="0" err="1">
                <a:cs typeface="Poppins"/>
              </a:rPr>
              <a:t>the</a:t>
            </a:r>
            <a:r>
              <a:rPr lang="nb-NO" sz="1600" dirty="0">
                <a:cs typeface="Poppins"/>
              </a:rPr>
              <a:t> </a:t>
            </a:r>
            <a:r>
              <a:rPr lang="nb-NO" sz="1600" dirty="0" err="1">
                <a:cs typeface="Poppins"/>
              </a:rPr>
              <a:t>highest</a:t>
            </a:r>
            <a:r>
              <a:rPr lang="nb-NO" sz="1600" dirty="0">
                <a:cs typeface="Poppins"/>
              </a:rPr>
              <a:t> </a:t>
            </a:r>
            <a:r>
              <a:rPr lang="nb-NO" sz="1600" dirty="0" err="1">
                <a:cs typeface="Poppins"/>
              </a:rPr>
              <a:t>response</a:t>
            </a:r>
            <a:r>
              <a:rPr lang="nb-NO" sz="1600" dirty="0">
                <a:cs typeface="Poppins"/>
              </a:rPr>
              <a:t> rate</a:t>
            </a:r>
          </a:p>
          <a:p>
            <a:pPr marL="171450" indent="-171450"/>
            <a:endParaRPr lang="nb-NO" sz="1600" dirty="0">
              <a:cs typeface="Poppins"/>
            </a:endParaRPr>
          </a:p>
        </p:txBody>
      </p:sp>
      <p:pic>
        <p:nvPicPr>
          <p:cNvPr id="4" name="Grafikk 3">
            <a:extLst>
              <a:ext uri="{FF2B5EF4-FFF2-40B4-BE49-F238E27FC236}">
                <a16:creationId xmlns:a16="http://schemas.microsoft.com/office/drawing/2014/main" id="{D638D84D-A393-2E6E-D34D-80E61E17975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3202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0FCE47-56A9-AD25-E874-2D865059B7A3}"/>
              </a:ext>
            </a:extLst>
          </p:cNvPr>
          <p:cNvSpPr>
            <a:spLocks noGrp="1"/>
          </p:cNvSpPr>
          <p:nvPr>
            <p:ph type="title"/>
          </p:nvPr>
        </p:nvSpPr>
        <p:spPr/>
        <p:txBody>
          <a:bodyPr/>
          <a:lstStyle/>
          <a:p>
            <a:r>
              <a:rPr lang="nb-NO" dirty="0"/>
              <a:t>More </a:t>
            </a:r>
            <a:r>
              <a:rPr lang="nb-NO" dirty="0" err="1"/>
              <a:t>information</a:t>
            </a:r>
            <a:r>
              <a:rPr lang="nb-NO" dirty="0"/>
              <a:t>?</a:t>
            </a:r>
          </a:p>
        </p:txBody>
      </p:sp>
      <p:sp>
        <p:nvSpPr>
          <p:cNvPr id="3" name="Plassholder for innhold 2">
            <a:extLst>
              <a:ext uri="{FF2B5EF4-FFF2-40B4-BE49-F238E27FC236}">
                <a16:creationId xmlns:a16="http://schemas.microsoft.com/office/drawing/2014/main" id="{90B4F6C4-887B-A251-7758-B17D1DEA0035}"/>
              </a:ext>
            </a:extLst>
          </p:cNvPr>
          <p:cNvSpPr>
            <a:spLocks noGrp="1"/>
          </p:cNvSpPr>
          <p:nvPr>
            <p:ph sz="quarter" idx="13"/>
          </p:nvPr>
        </p:nvSpPr>
        <p:spPr/>
        <p:txBody>
          <a:bodyPr/>
          <a:lstStyle/>
          <a:p>
            <a:r>
              <a:rPr lang="en-US" sz="1600" dirty="0"/>
              <a:t>Read more about the survey at:</a:t>
            </a:r>
            <a:r>
              <a:rPr lang="nb-NO" sz="1600" dirty="0"/>
              <a:t> </a:t>
            </a:r>
            <a:r>
              <a:rPr lang="nb-NO" sz="1600" dirty="0">
                <a:hlinkClick r:id="rId2"/>
              </a:rPr>
              <a:t>Studiebarometeret | HK-</a:t>
            </a:r>
            <a:r>
              <a:rPr lang="nb-NO" sz="1600" dirty="0" err="1">
                <a:hlinkClick r:id="rId2"/>
              </a:rPr>
              <a:t>dir</a:t>
            </a:r>
            <a:endParaRPr lang="nb-NO" sz="1600" dirty="0"/>
          </a:p>
          <a:p>
            <a:r>
              <a:rPr lang="nb-NO" sz="1600" dirty="0" err="1"/>
              <a:t>Results</a:t>
            </a:r>
            <a:r>
              <a:rPr lang="nb-NO" sz="1600" dirty="0"/>
              <a:t> from </a:t>
            </a:r>
            <a:r>
              <a:rPr lang="nb-NO" sz="1600" dirty="0" err="1"/>
              <a:t>previous</a:t>
            </a:r>
            <a:r>
              <a:rPr lang="nb-NO" sz="1600" dirty="0"/>
              <a:t> surveys: </a:t>
            </a:r>
            <a:r>
              <a:rPr lang="nb-NO" sz="1600" dirty="0">
                <a:hlinkClick r:id="rId3"/>
              </a:rPr>
              <a:t>https://www.nokut.no/studiebarometeret/analyser </a:t>
            </a:r>
            <a:endParaRPr lang="nb-NO" sz="1600" dirty="0"/>
          </a:p>
          <a:p>
            <a:r>
              <a:rPr lang="en-US" sz="1600" dirty="0"/>
              <a:t>Any other questions? Feel free to contact HK-</a:t>
            </a:r>
            <a:r>
              <a:rPr lang="en-US" sz="1600" dirty="0" err="1"/>
              <a:t>dir</a:t>
            </a:r>
            <a:r>
              <a:rPr lang="en-US" sz="1600" dirty="0"/>
              <a:t> at</a:t>
            </a:r>
            <a:r>
              <a:rPr lang="nb-NO" sz="1600" dirty="0"/>
              <a:t>: </a:t>
            </a:r>
            <a:r>
              <a:rPr lang="nb-NO" sz="1600" dirty="0">
                <a:hlinkClick r:id="rId4"/>
              </a:rPr>
              <a:t>studiebarometeret_fagskole@hkdir.no</a:t>
            </a:r>
            <a:endParaRPr lang="nb-NO" sz="1600" dirty="0"/>
          </a:p>
          <a:p>
            <a:endParaRPr lang="nb-NO" sz="1600" dirty="0"/>
          </a:p>
        </p:txBody>
      </p:sp>
      <p:pic>
        <p:nvPicPr>
          <p:cNvPr id="6" name="Grafikk 5">
            <a:extLst>
              <a:ext uri="{FF2B5EF4-FFF2-40B4-BE49-F238E27FC236}">
                <a16:creationId xmlns:a16="http://schemas.microsoft.com/office/drawing/2014/main" id="{B158828E-EBDE-CEA5-1E8F-9A4A3B8A4B3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367610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6BE5C46-58AC-9823-D74D-BF97521F6349}"/>
              </a:ext>
            </a:extLst>
          </p:cNvPr>
          <p:cNvSpPr/>
          <p:nvPr/>
        </p:nvSpPr>
        <p:spPr>
          <a:xfrm>
            <a:off x="0" y="6003235"/>
            <a:ext cx="3170583" cy="854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2" name="Objekt 1">
            <a:extLst>
              <a:ext uri="{FF2B5EF4-FFF2-40B4-BE49-F238E27FC236}">
                <a16:creationId xmlns:a16="http://schemas.microsoft.com/office/drawing/2014/main" id="{B608F670-2003-58BF-A1B1-3143B3CC8556}"/>
              </a:ext>
            </a:extLst>
          </p:cNvPr>
          <p:cNvGraphicFramePr>
            <a:graphicFrameLocks noChangeAspect="1"/>
          </p:cNvGraphicFramePr>
          <p:nvPr>
            <p:extLst>
              <p:ext uri="{D42A27DB-BD31-4B8C-83A1-F6EECF244321}">
                <p14:modId xmlns:p14="http://schemas.microsoft.com/office/powerpoint/2010/main" val="887794370"/>
              </p:ext>
            </p:extLst>
          </p:nvPr>
        </p:nvGraphicFramePr>
        <p:xfrm>
          <a:off x="1245366" y="-12526"/>
          <a:ext cx="9701268" cy="6858000"/>
        </p:xfrm>
        <a:graphic>
          <a:graphicData uri="http://schemas.openxmlformats.org/presentationml/2006/ole">
            <mc:AlternateContent xmlns:mc="http://schemas.openxmlformats.org/markup-compatibility/2006">
              <mc:Choice xmlns:v="urn:schemas-microsoft-com:vml" Requires="v">
                <p:oleObj name="Acrobat Document" r:id="rId2" imgW="11344209" imgH="8020050" progId="AcroExch.Document.DC">
                  <p:embed/>
                </p:oleObj>
              </mc:Choice>
              <mc:Fallback>
                <p:oleObj name="Acrobat Document" r:id="rId2" imgW="11344209" imgH="8020050" progId="AcroExch.Document.DC">
                  <p:embed/>
                  <p:pic>
                    <p:nvPicPr>
                      <p:cNvPr id="2" name="Objekt 1">
                        <a:extLst>
                          <a:ext uri="{FF2B5EF4-FFF2-40B4-BE49-F238E27FC236}">
                            <a16:creationId xmlns:a16="http://schemas.microsoft.com/office/drawing/2014/main" id="{B608F670-2003-58BF-A1B1-3143B3CC8556}"/>
                          </a:ext>
                        </a:extLst>
                      </p:cNvPr>
                      <p:cNvPicPr/>
                      <p:nvPr/>
                    </p:nvPicPr>
                    <p:blipFill>
                      <a:blip r:embed="rId3"/>
                      <a:stretch>
                        <a:fillRect/>
                      </a:stretch>
                    </p:blipFill>
                    <p:spPr>
                      <a:xfrm>
                        <a:off x="1245366" y="-12526"/>
                        <a:ext cx="9701268" cy="6858000"/>
                      </a:xfrm>
                      <a:prstGeom prst="rect">
                        <a:avLst/>
                      </a:prstGeom>
                    </p:spPr>
                  </p:pic>
                </p:oleObj>
              </mc:Fallback>
            </mc:AlternateContent>
          </a:graphicData>
        </a:graphic>
      </p:graphicFrame>
    </p:spTree>
    <p:extLst>
      <p:ext uri="{BB962C8B-B14F-4D97-AF65-F5344CB8AC3E}">
        <p14:creationId xmlns:p14="http://schemas.microsoft.com/office/powerpoint/2010/main" val="291540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E50BDC8-A597-6C7B-F3C5-84FE35C1235D}"/>
              </a:ext>
            </a:extLst>
          </p:cNvPr>
          <p:cNvSpPr/>
          <p:nvPr/>
        </p:nvSpPr>
        <p:spPr>
          <a:xfrm>
            <a:off x="0" y="6003235"/>
            <a:ext cx="3170583" cy="854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2" name="Objekt 1">
            <a:extLst>
              <a:ext uri="{FF2B5EF4-FFF2-40B4-BE49-F238E27FC236}">
                <a16:creationId xmlns:a16="http://schemas.microsoft.com/office/drawing/2014/main" id="{7115007F-6332-3B89-D3B8-2FAF5355CEF4}"/>
              </a:ext>
            </a:extLst>
          </p:cNvPr>
          <p:cNvGraphicFramePr>
            <a:graphicFrameLocks noChangeAspect="1"/>
          </p:cNvGraphicFramePr>
          <p:nvPr>
            <p:extLst>
              <p:ext uri="{D42A27DB-BD31-4B8C-83A1-F6EECF244321}">
                <p14:modId xmlns:p14="http://schemas.microsoft.com/office/powerpoint/2010/main" val="1382887380"/>
              </p:ext>
            </p:extLst>
          </p:nvPr>
        </p:nvGraphicFramePr>
        <p:xfrm>
          <a:off x="1250265" y="6927"/>
          <a:ext cx="9691469" cy="6851073"/>
        </p:xfrm>
        <a:graphic>
          <a:graphicData uri="http://schemas.openxmlformats.org/presentationml/2006/ole">
            <mc:AlternateContent xmlns:mc="http://schemas.openxmlformats.org/markup-compatibility/2006">
              <mc:Choice xmlns:v="urn:schemas-microsoft-com:vml" Requires="v">
                <p:oleObj name="Acrobat Document" r:id="rId2" imgW="11344209" imgH="8020050" progId="AcroExch.Document.DC">
                  <p:embed/>
                </p:oleObj>
              </mc:Choice>
              <mc:Fallback>
                <p:oleObj name="Acrobat Document" r:id="rId2" imgW="11344209" imgH="8020050" progId="AcroExch.Document.DC">
                  <p:embed/>
                  <p:pic>
                    <p:nvPicPr>
                      <p:cNvPr id="2" name="Objekt 1">
                        <a:extLst>
                          <a:ext uri="{FF2B5EF4-FFF2-40B4-BE49-F238E27FC236}">
                            <a16:creationId xmlns:a16="http://schemas.microsoft.com/office/drawing/2014/main" id="{7115007F-6332-3B89-D3B8-2FAF5355CEF4}"/>
                          </a:ext>
                        </a:extLst>
                      </p:cNvPr>
                      <p:cNvPicPr/>
                      <p:nvPr/>
                    </p:nvPicPr>
                    <p:blipFill>
                      <a:blip r:embed="rId3"/>
                      <a:stretch>
                        <a:fillRect/>
                      </a:stretch>
                    </p:blipFill>
                    <p:spPr>
                      <a:xfrm>
                        <a:off x="1250265" y="6927"/>
                        <a:ext cx="9691469" cy="6851073"/>
                      </a:xfrm>
                      <a:prstGeom prst="rect">
                        <a:avLst/>
                      </a:prstGeom>
                    </p:spPr>
                  </p:pic>
                </p:oleObj>
              </mc:Fallback>
            </mc:AlternateContent>
          </a:graphicData>
        </a:graphic>
      </p:graphicFrame>
    </p:spTree>
    <p:extLst>
      <p:ext uri="{BB962C8B-B14F-4D97-AF65-F5344CB8AC3E}">
        <p14:creationId xmlns:p14="http://schemas.microsoft.com/office/powerpoint/2010/main" val="207604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856669-CCAF-B8DE-575A-51C3717E5FEC}"/>
              </a:ext>
            </a:extLst>
          </p:cNvPr>
          <p:cNvSpPr>
            <a:spLocks noGrp="1"/>
          </p:cNvSpPr>
          <p:nvPr>
            <p:ph type="title"/>
          </p:nvPr>
        </p:nvSpPr>
        <p:spPr>
          <a:xfrm>
            <a:off x="834024" y="1318339"/>
            <a:ext cx="10986064" cy="4330947"/>
          </a:xfrm>
        </p:spPr>
        <p:txBody>
          <a:bodyPr/>
          <a:lstStyle/>
          <a:p>
            <a:r>
              <a:rPr lang="nb-NO" dirty="0" err="1"/>
              <a:t>What</a:t>
            </a:r>
            <a:r>
              <a:rPr lang="nb-NO" dirty="0"/>
              <a:t> is </a:t>
            </a:r>
            <a:r>
              <a:rPr lang="nb-NO" dirty="0" err="1"/>
              <a:t>the</a:t>
            </a:r>
            <a:r>
              <a:rPr lang="nb-NO" dirty="0"/>
              <a:t> Student Survey (Studiebarometeret)</a:t>
            </a:r>
          </a:p>
        </p:txBody>
      </p:sp>
      <p:sp>
        <p:nvSpPr>
          <p:cNvPr id="3" name="Plassholder for innhold 2">
            <a:extLst>
              <a:ext uri="{FF2B5EF4-FFF2-40B4-BE49-F238E27FC236}">
                <a16:creationId xmlns:a16="http://schemas.microsoft.com/office/drawing/2014/main" id="{F4DC3216-F428-96E9-8314-9B0A9B44F147}"/>
              </a:ext>
            </a:extLst>
          </p:cNvPr>
          <p:cNvSpPr>
            <a:spLocks noGrp="1"/>
          </p:cNvSpPr>
          <p:nvPr>
            <p:ph sz="quarter" idx="13"/>
          </p:nvPr>
        </p:nvSpPr>
        <p:spPr>
          <a:xfrm>
            <a:off x="834024" y="2153874"/>
            <a:ext cx="6422453" cy="4330947"/>
          </a:xfrm>
        </p:spPr>
        <p:txBody>
          <a:bodyPr/>
          <a:lstStyle/>
          <a:p>
            <a:r>
              <a:rPr lang="en-US" dirty="0"/>
              <a:t>The only national survey examining students’ perception of the quality of their educational </a:t>
            </a:r>
            <a:r>
              <a:rPr lang="en-US" dirty="0" err="1"/>
              <a:t>programme</a:t>
            </a:r>
            <a:endParaRPr lang="en-US" dirty="0"/>
          </a:p>
          <a:p>
            <a:r>
              <a:rPr lang="en-US" dirty="0"/>
              <a:t>The survey is sent to all students who are either</a:t>
            </a:r>
          </a:p>
          <a:p>
            <a:pPr lvl="1"/>
            <a:r>
              <a:rPr lang="en-US" dirty="0"/>
              <a:t>enrolled in </a:t>
            </a:r>
            <a:r>
              <a:rPr lang="en-US" dirty="0" err="1"/>
              <a:t>programmes</a:t>
            </a:r>
            <a:r>
              <a:rPr lang="en-US" dirty="0"/>
              <a:t> of more than 30 credits, who have completed their first semester</a:t>
            </a:r>
          </a:p>
          <a:p>
            <a:pPr lvl="1"/>
            <a:r>
              <a:rPr lang="en-US" dirty="0"/>
              <a:t>or enrolled in study </a:t>
            </a:r>
            <a:r>
              <a:rPr lang="en-US" dirty="0" err="1"/>
              <a:t>programmes</a:t>
            </a:r>
            <a:r>
              <a:rPr lang="en-US" dirty="0"/>
              <a:t> of exactly 30 credits</a:t>
            </a:r>
          </a:p>
          <a:p>
            <a:r>
              <a:rPr lang="en-US" dirty="0"/>
              <a:t>Norwegian Directorate for Higher Education and Skills (HK-</a:t>
            </a:r>
            <a:r>
              <a:rPr lang="en-US" dirty="0" err="1"/>
              <a:t>dir</a:t>
            </a:r>
            <a:r>
              <a:rPr lang="en-US" dirty="0"/>
              <a:t>) conducts the survey on behalf of the Ministry of Education and Research</a:t>
            </a:r>
          </a:p>
          <a:p>
            <a:r>
              <a:rPr lang="en-US" dirty="0"/>
              <a:t>The results are published at hkdir.no. Each school receives additional data</a:t>
            </a:r>
            <a:endParaRPr lang="nb-NO" dirty="0"/>
          </a:p>
        </p:txBody>
      </p:sp>
      <p:pic>
        <p:nvPicPr>
          <p:cNvPr id="4" name="Grafikk 3">
            <a:extLst>
              <a:ext uri="{FF2B5EF4-FFF2-40B4-BE49-F238E27FC236}">
                <a16:creationId xmlns:a16="http://schemas.microsoft.com/office/drawing/2014/main" id="{20330EBA-FDEA-6B57-BCB2-D7BD6754DE5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227122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BE2653-367F-BB06-B5BF-855083B0949B}"/>
              </a:ext>
            </a:extLst>
          </p:cNvPr>
          <p:cNvSpPr>
            <a:spLocks noGrp="1"/>
          </p:cNvSpPr>
          <p:nvPr>
            <p:ph type="title"/>
          </p:nvPr>
        </p:nvSpPr>
        <p:spPr>
          <a:xfrm>
            <a:off x="834024" y="1318339"/>
            <a:ext cx="3737976" cy="4330947"/>
          </a:xfrm>
        </p:spPr>
        <p:txBody>
          <a:bodyPr/>
          <a:lstStyle/>
          <a:p>
            <a:r>
              <a:rPr lang="nb-NO" dirty="0" err="1"/>
              <a:t>We</a:t>
            </a:r>
            <a:r>
              <a:rPr lang="nb-NO" dirty="0"/>
              <a:t> </a:t>
            </a:r>
            <a:r>
              <a:rPr lang="nb-NO" dirty="0" err="1"/>
              <a:t>want</a:t>
            </a:r>
            <a:r>
              <a:rPr lang="nb-NO" dirty="0"/>
              <a:t> to </a:t>
            </a:r>
            <a:r>
              <a:rPr lang="nb-NO" dirty="0" err="1"/>
              <a:t>know</a:t>
            </a:r>
            <a:r>
              <a:rPr lang="nb-NO" dirty="0"/>
              <a:t> </a:t>
            </a:r>
            <a:r>
              <a:rPr lang="nb-NO" dirty="0" err="1"/>
              <a:t>what</a:t>
            </a:r>
            <a:r>
              <a:rPr lang="nb-NO" dirty="0"/>
              <a:t> students </a:t>
            </a:r>
            <a:r>
              <a:rPr lang="nb-NO" dirty="0" err="1"/>
              <a:t>think</a:t>
            </a:r>
            <a:r>
              <a:rPr lang="nb-NO" dirty="0"/>
              <a:t> </a:t>
            </a:r>
            <a:r>
              <a:rPr lang="nb-NO" dirty="0" err="1"/>
              <a:t>about</a:t>
            </a:r>
            <a:r>
              <a:rPr lang="nb-NO" dirty="0"/>
              <a:t>:</a:t>
            </a:r>
          </a:p>
        </p:txBody>
      </p:sp>
      <p:sp>
        <p:nvSpPr>
          <p:cNvPr id="3" name="Plassholder for innhold 2">
            <a:extLst>
              <a:ext uri="{FF2B5EF4-FFF2-40B4-BE49-F238E27FC236}">
                <a16:creationId xmlns:a16="http://schemas.microsoft.com/office/drawing/2014/main" id="{1CC627DB-DD87-E947-07F6-DB769F373D12}"/>
              </a:ext>
            </a:extLst>
          </p:cNvPr>
          <p:cNvSpPr>
            <a:spLocks noGrp="1"/>
          </p:cNvSpPr>
          <p:nvPr>
            <p:ph sz="quarter" idx="13"/>
          </p:nvPr>
        </p:nvSpPr>
        <p:spPr/>
        <p:txBody>
          <a:bodyPr/>
          <a:lstStyle/>
          <a:p>
            <a:r>
              <a:rPr lang="en-US" sz="1600" dirty="0"/>
              <a:t>Learning activities</a:t>
            </a:r>
          </a:p>
          <a:p>
            <a:r>
              <a:rPr lang="en-US" sz="1600" dirty="0"/>
              <a:t>Information</a:t>
            </a:r>
          </a:p>
          <a:p>
            <a:r>
              <a:rPr lang="en-US" sz="1600" dirty="0"/>
              <a:t>Practical matters</a:t>
            </a:r>
          </a:p>
          <a:p>
            <a:r>
              <a:rPr lang="en-US" sz="1600" dirty="0"/>
              <a:t>Exams and similar assessments </a:t>
            </a:r>
          </a:p>
          <a:p>
            <a:r>
              <a:rPr lang="en-US" sz="1600" dirty="0"/>
              <a:t>The study environment</a:t>
            </a:r>
          </a:p>
          <a:p>
            <a:endParaRPr lang="nb-NO" sz="1600" dirty="0"/>
          </a:p>
          <a:p>
            <a:pPr marL="0" indent="0">
              <a:buNone/>
            </a:pPr>
            <a:r>
              <a:rPr lang="nb-NO" sz="1600" dirty="0"/>
              <a:t>… and </a:t>
            </a:r>
            <a:r>
              <a:rPr lang="nb-NO" sz="1600" dirty="0" err="1"/>
              <a:t>other</a:t>
            </a:r>
            <a:r>
              <a:rPr lang="nb-NO" sz="1600" dirty="0"/>
              <a:t> </a:t>
            </a:r>
            <a:r>
              <a:rPr lang="nb-NO" sz="1600" dirty="0" err="1"/>
              <a:t>aspects</a:t>
            </a:r>
            <a:r>
              <a:rPr lang="nb-NO" sz="1600" dirty="0"/>
              <a:t> </a:t>
            </a:r>
            <a:r>
              <a:rPr lang="nb-NO" sz="1600" dirty="0" err="1"/>
              <a:t>about</a:t>
            </a:r>
            <a:r>
              <a:rPr lang="nb-NO" sz="1600" dirty="0"/>
              <a:t> </a:t>
            </a:r>
            <a:r>
              <a:rPr lang="nb-NO" sz="1600" dirty="0" err="1"/>
              <a:t>their</a:t>
            </a:r>
            <a:r>
              <a:rPr lang="nb-NO" sz="1600" dirty="0"/>
              <a:t> </a:t>
            </a:r>
            <a:r>
              <a:rPr lang="nb-NO" sz="1600" dirty="0" err="1"/>
              <a:t>programmes</a:t>
            </a:r>
            <a:endParaRPr lang="nb-NO" sz="1600" dirty="0"/>
          </a:p>
        </p:txBody>
      </p:sp>
      <p:pic>
        <p:nvPicPr>
          <p:cNvPr id="4" name="Grafikk 3">
            <a:extLst>
              <a:ext uri="{FF2B5EF4-FFF2-40B4-BE49-F238E27FC236}">
                <a16:creationId xmlns:a16="http://schemas.microsoft.com/office/drawing/2014/main" id="{197DCF49-9F0C-98F5-0241-AA342ED04B3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305529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09926F-A918-74BD-B30A-0834C931962B}"/>
              </a:ext>
            </a:extLst>
          </p:cNvPr>
          <p:cNvSpPr>
            <a:spLocks noGrp="1"/>
          </p:cNvSpPr>
          <p:nvPr>
            <p:ph type="title"/>
          </p:nvPr>
        </p:nvSpPr>
        <p:spPr>
          <a:xfrm>
            <a:off x="834024" y="1318339"/>
            <a:ext cx="4288234" cy="4330947"/>
          </a:xfrm>
        </p:spPr>
        <p:txBody>
          <a:bodyPr/>
          <a:lstStyle/>
          <a:p>
            <a:r>
              <a:rPr lang="en-US" dirty="0"/>
              <a:t>How do students fill out the survey?</a:t>
            </a:r>
            <a:endParaRPr lang="nb-NO" dirty="0"/>
          </a:p>
        </p:txBody>
      </p:sp>
      <p:sp>
        <p:nvSpPr>
          <p:cNvPr id="3" name="Plassholder for innhold 2">
            <a:extLst>
              <a:ext uri="{FF2B5EF4-FFF2-40B4-BE49-F238E27FC236}">
                <a16:creationId xmlns:a16="http://schemas.microsoft.com/office/drawing/2014/main" id="{A81205F5-2D4A-B5F9-CD59-8FFA626A437F}"/>
              </a:ext>
            </a:extLst>
          </p:cNvPr>
          <p:cNvSpPr>
            <a:spLocks noGrp="1"/>
          </p:cNvSpPr>
          <p:nvPr>
            <p:ph sz="quarter" idx="13"/>
          </p:nvPr>
        </p:nvSpPr>
        <p:spPr>
          <a:xfrm>
            <a:off x="5300283" y="1318340"/>
            <a:ext cx="6057693" cy="4330947"/>
          </a:xfrm>
        </p:spPr>
        <p:txBody>
          <a:bodyPr/>
          <a:lstStyle/>
          <a:p>
            <a:r>
              <a:rPr lang="en-US" sz="1600" dirty="0"/>
              <a:t>A personal link to the survey is sent to all eligible students on 8 April</a:t>
            </a:r>
          </a:p>
          <a:p>
            <a:r>
              <a:rPr lang="en-US" sz="1600" dirty="0"/>
              <a:t>Students who do not complete the survey will receive reminders by text message or email </a:t>
            </a:r>
          </a:p>
          <a:p>
            <a:r>
              <a:rPr lang="en-US" sz="1600" dirty="0"/>
              <a:t>All information is treated confidentially. Data which may be used to identify respondents will never be made public</a:t>
            </a:r>
          </a:p>
          <a:p>
            <a:endParaRPr lang="nb-NO" sz="1600" dirty="0"/>
          </a:p>
        </p:txBody>
      </p:sp>
      <p:pic>
        <p:nvPicPr>
          <p:cNvPr id="4" name="Grafikk 3">
            <a:extLst>
              <a:ext uri="{FF2B5EF4-FFF2-40B4-BE49-F238E27FC236}">
                <a16:creationId xmlns:a16="http://schemas.microsoft.com/office/drawing/2014/main" id="{7F46789F-1D3B-C731-0A19-2598160C3ED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60175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42866-54AD-1434-7673-21BC2682EC0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9ABC63F-1F36-1DB8-3A78-1AB113314201}"/>
              </a:ext>
            </a:extLst>
          </p:cNvPr>
          <p:cNvSpPr>
            <a:spLocks noGrp="1"/>
          </p:cNvSpPr>
          <p:nvPr>
            <p:ph type="title"/>
          </p:nvPr>
        </p:nvSpPr>
        <p:spPr>
          <a:xfrm>
            <a:off x="834024" y="1318340"/>
            <a:ext cx="10523952" cy="864144"/>
          </a:xfrm>
        </p:spPr>
        <p:txBody>
          <a:bodyPr/>
          <a:lstStyle/>
          <a:p>
            <a:r>
              <a:rPr lang="nb-NO" dirty="0" err="1"/>
              <a:t>What</a:t>
            </a:r>
            <a:r>
              <a:rPr lang="nb-NO" dirty="0"/>
              <a:t> </a:t>
            </a:r>
            <a:r>
              <a:rPr lang="nb-NO" dirty="0" err="1"/>
              <a:t>should</a:t>
            </a:r>
            <a:r>
              <a:rPr lang="nb-NO" dirty="0"/>
              <a:t> a student do </a:t>
            </a:r>
            <a:r>
              <a:rPr lang="nb-NO" dirty="0" err="1"/>
              <a:t>if</a:t>
            </a:r>
            <a:r>
              <a:rPr lang="nb-NO" dirty="0"/>
              <a:t> </a:t>
            </a:r>
            <a:r>
              <a:rPr lang="nb-NO" dirty="0" err="1"/>
              <a:t>they</a:t>
            </a:r>
            <a:r>
              <a:rPr lang="nb-NO" dirty="0"/>
              <a:t> do not </a:t>
            </a:r>
            <a:r>
              <a:rPr lang="nb-NO" dirty="0" err="1"/>
              <a:t>receive</a:t>
            </a:r>
            <a:r>
              <a:rPr lang="nb-NO" dirty="0"/>
              <a:t> </a:t>
            </a:r>
            <a:r>
              <a:rPr lang="nb-NO" dirty="0" err="1"/>
              <a:t>the</a:t>
            </a:r>
            <a:r>
              <a:rPr lang="nb-NO" dirty="0"/>
              <a:t> initial email? </a:t>
            </a:r>
          </a:p>
        </p:txBody>
      </p:sp>
      <p:sp>
        <p:nvSpPr>
          <p:cNvPr id="3" name="Plassholder for innhold 2">
            <a:extLst>
              <a:ext uri="{FF2B5EF4-FFF2-40B4-BE49-F238E27FC236}">
                <a16:creationId xmlns:a16="http://schemas.microsoft.com/office/drawing/2014/main" id="{33DB3D34-2558-4149-082C-8D19BDEBF751}"/>
              </a:ext>
            </a:extLst>
          </p:cNvPr>
          <p:cNvSpPr>
            <a:spLocks noGrp="1"/>
          </p:cNvSpPr>
          <p:nvPr>
            <p:ph sz="quarter" idx="13"/>
          </p:nvPr>
        </p:nvSpPr>
        <p:spPr>
          <a:xfrm>
            <a:off x="834025" y="2374901"/>
            <a:ext cx="6138275" cy="3081970"/>
          </a:xfrm>
        </p:spPr>
        <p:txBody>
          <a:bodyPr/>
          <a:lstStyle/>
          <a:p>
            <a:pPr marL="342900" indent="-342900">
              <a:buAutoNum type="arabicPeriod"/>
            </a:pPr>
            <a:r>
              <a:rPr lang="nb-NO" dirty="0" err="1"/>
              <a:t>Scan</a:t>
            </a:r>
            <a:r>
              <a:rPr lang="nb-NO" dirty="0"/>
              <a:t> </a:t>
            </a:r>
            <a:r>
              <a:rPr lang="nb-NO" dirty="0" err="1"/>
              <a:t>the</a:t>
            </a:r>
            <a:r>
              <a:rPr lang="nb-NO" dirty="0"/>
              <a:t> QR </a:t>
            </a:r>
            <a:r>
              <a:rPr lang="nb-NO" dirty="0" err="1"/>
              <a:t>code</a:t>
            </a:r>
            <a:r>
              <a:rPr lang="nb-NO" dirty="0"/>
              <a:t> </a:t>
            </a:r>
            <a:r>
              <a:rPr lang="nb-NO" dirty="0" err="1"/>
              <a:t>that</a:t>
            </a:r>
            <a:r>
              <a:rPr lang="nb-NO" dirty="0"/>
              <a:t> is visible </a:t>
            </a:r>
            <a:r>
              <a:rPr lang="nb-NO" dirty="0" err="1"/>
              <a:t>on</a:t>
            </a:r>
            <a:r>
              <a:rPr lang="nb-NO" dirty="0"/>
              <a:t> all </a:t>
            </a:r>
            <a:r>
              <a:rPr lang="nb-NO" dirty="0" err="1"/>
              <a:t>campaign</a:t>
            </a:r>
            <a:r>
              <a:rPr lang="nb-NO" dirty="0"/>
              <a:t> material or </a:t>
            </a:r>
            <a:r>
              <a:rPr lang="nb-NO" dirty="0" err="1"/>
              <a:t>go</a:t>
            </a:r>
            <a:r>
              <a:rPr lang="nb-NO" dirty="0"/>
              <a:t> to </a:t>
            </a:r>
            <a:r>
              <a:rPr lang="nb-NO" dirty="0">
                <a:hlinkClick r:id="rId3"/>
              </a:rPr>
              <a:t>https://hkdir.no/onsker-du-a-si-din-mening-om-utdanningen-din</a:t>
            </a:r>
            <a:r>
              <a:rPr lang="nb-NO" dirty="0"/>
              <a:t> </a:t>
            </a:r>
          </a:p>
          <a:p>
            <a:pPr marL="342900" indent="-342900">
              <a:buAutoNum type="arabicPeriod"/>
            </a:pPr>
            <a:r>
              <a:rPr lang="nb-NO" dirty="0"/>
              <a:t>Write </a:t>
            </a:r>
            <a:r>
              <a:rPr lang="nb-NO" dirty="0" err="1"/>
              <a:t>your</a:t>
            </a:r>
            <a:r>
              <a:rPr lang="nb-NO" dirty="0"/>
              <a:t> </a:t>
            </a:r>
            <a:r>
              <a:rPr lang="nb-NO" dirty="0" err="1"/>
              <a:t>telephone</a:t>
            </a:r>
            <a:r>
              <a:rPr lang="nb-NO" dirty="0"/>
              <a:t> </a:t>
            </a:r>
            <a:r>
              <a:rPr lang="nb-NO" dirty="0" err="1"/>
              <a:t>number</a:t>
            </a:r>
            <a:r>
              <a:rPr lang="nb-NO" dirty="0"/>
              <a:t> in </a:t>
            </a:r>
            <a:r>
              <a:rPr lang="nb-NO" dirty="0" err="1"/>
              <a:t>the</a:t>
            </a:r>
            <a:r>
              <a:rPr lang="nb-NO" dirty="0"/>
              <a:t> </a:t>
            </a:r>
            <a:r>
              <a:rPr lang="nb-NO" dirty="0" err="1"/>
              <a:t>box</a:t>
            </a:r>
            <a:r>
              <a:rPr lang="nb-NO" dirty="0"/>
              <a:t> and </a:t>
            </a:r>
            <a:r>
              <a:rPr lang="nb-NO" dirty="0" err="1"/>
              <a:t>submit</a:t>
            </a:r>
            <a:r>
              <a:rPr lang="nb-NO" dirty="0"/>
              <a:t>  </a:t>
            </a:r>
          </a:p>
          <a:p>
            <a:pPr marL="342900" indent="-342900">
              <a:buFont typeface="Arial" panose="020B0604020202020204" pitchFamily="34" charset="0"/>
              <a:buAutoNum type="arabicPeriod"/>
            </a:pPr>
            <a:r>
              <a:rPr lang="nb-NO" dirty="0"/>
              <a:t>Are </a:t>
            </a:r>
            <a:r>
              <a:rPr lang="nb-NO" dirty="0" err="1"/>
              <a:t>you</a:t>
            </a:r>
            <a:r>
              <a:rPr lang="nb-NO" dirty="0"/>
              <a:t> </a:t>
            </a:r>
            <a:r>
              <a:rPr lang="nb-NO" dirty="0" err="1"/>
              <a:t>told</a:t>
            </a:r>
            <a:r>
              <a:rPr lang="nb-NO" dirty="0"/>
              <a:t> </a:t>
            </a:r>
            <a:r>
              <a:rPr lang="nb-NO" dirty="0" err="1"/>
              <a:t>your</a:t>
            </a:r>
            <a:r>
              <a:rPr lang="nb-NO" dirty="0"/>
              <a:t> </a:t>
            </a:r>
            <a:r>
              <a:rPr lang="nb-NO" dirty="0" err="1"/>
              <a:t>number</a:t>
            </a:r>
            <a:r>
              <a:rPr lang="nb-NO" dirty="0"/>
              <a:t> is not </a:t>
            </a:r>
            <a:r>
              <a:rPr lang="nb-NO" dirty="0" err="1"/>
              <a:t>found</a:t>
            </a:r>
            <a:r>
              <a:rPr lang="nb-NO" dirty="0"/>
              <a:t>? </a:t>
            </a:r>
            <a:r>
              <a:rPr lang="nb-NO" dirty="0" err="1"/>
              <a:t>Then</a:t>
            </a:r>
            <a:r>
              <a:rPr lang="nb-NO" dirty="0"/>
              <a:t> </a:t>
            </a:r>
            <a:r>
              <a:rPr lang="nb-NO" dirty="0" err="1"/>
              <a:t>fill</a:t>
            </a:r>
            <a:r>
              <a:rPr lang="nb-NO" dirty="0"/>
              <a:t> in </a:t>
            </a:r>
            <a:r>
              <a:rPr lang="nb-NO" dirty="0" err="1"/>
              <a:t>information</a:t>
            </a:r>
            <a:r>
              <a:rPr lang="nb-NO" dirty="0"/>
              <a:t> by pressing </a:t>
            </a:r>
            <a:r>
              <a:rPr lang="nb-NO" dirty="0" err="1"/>
              <a:t>the</a:t>
            </a:r>
            <a:r>
              <a:rPr lang="nb-NO" dirty="0"/>
              <a:t> link. </a:t>
            </a:r>
          </a:p>
          <a:p>
            <a:pPr marL="342900" indent="-342900">
              <a:buFont typeface="Arial" panose="020B0604020202020204" pitchFamily="34" charset="0"/>
              <a:buAutoNum type="arabicPeriod"/>
            </a:pPr>
            <a:r>
              <a:rPr lang="nb-NO" sz="1600" dirty="0" err="1"/>
              <a:t>After</a:t>
            </a:r>
            <a:r>
              <a:rPr lang="nb-NO" sz="1600" dirty="0"/>
              <a:t> </a:t>
            </a:r>
            <a:r>
              <a:rPr lang="nb-NO" sz="1600" dirty="0" err="1"/>
              <a:t>processing</a:t>
            </a:r>
            <a:r>
              <a:rPr lang="nb-NO" sz="1600" dirty="0"/>
              <a:t>, </a:t>
            </a:r>
            <a:r>
              <a:rPr lang="nb-NO" sz="1600" dirty="0" err="1"/>
              <a:t>you</a:t>
            </a:r>
            <a:r>
              <a:rPr lang="nb-NO" sz="1600" dirty="0"/>
              <a:t> </a:t>
            </a:r>
            <a:r>
              <a:rPr lang="nb-NO" sz="1600" dirty="0" err="1"/>
              <a:t>will</a:t>
            </a:r>
            <a:r>
              <a:rPr lang="nb-NO" sz="1600" dirty="0"/>
              <a:t> </a:t>
            </a:r>
            <a:r>
              <a:rPr lang="nb-NO" sz="1600" dirty="0" err="1"/>
              <a:t>receive</a:t>
            </a:r>
            <a:r>
              <a:rPr lang="nb-NO" sz="1600" dirty="0"/>
              <a:t> a survey link. </a:t>
            </a:r>
          </a:p>
        </p:txBody>
      </p:sp>
      <p:pic>
        <p:nvPicPr>
          <p:cNvPr id="4" name="Grafikk 3">
            <a:extLst>
              <a:ext uri="{FF2B5EF4-FFF2-40B4-BE49-F238E27FC236}">
                <a16:creationId xmlns:a16="http://schemas.microsoft.com/office/drawing/2014/main" id="{56700ABF-C937-EFC2-9412-4319CDC5BD8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244908" y="5995083"/>
            <a:ext cx="2490820" cy="721027"/>
          </a:xfrm>
          <a:prstGeom prst="rect">
            <a:avLst/>
          </a:prstGeom>
        </p:spPr>
      </p:pic>
      <p:pic>
        <p:nvPicPr>
          <p:cNvPr id="6" name="Bilde 5">
            <a:extLst>
              <a:ext uri="{FF2B5EF4-FFF2-40B4-BE49-F238E27FC236}">
                <a16:creationId xmlns:a16="http://schemas.microsoft.com/office/drawing/2014/main" id="{168965AF-89AF-EEFC-22A7-A47C65391C98}"/>
              </a:ext>
            </a:extLst>
          </p:cNvPr>
          <p:cNvPicPr>
            <a:picLocks noChangeAspect="1"/>
          </p:cNvPicPr>
          <p:nvPr/>
        </p:nvPicPr>
        <p:blipFill>
          <a:blip r:embed="rId5"/>
          <a:stretch>
            <a:fillRect/>
          </a:stretch>
        </p:blipFill>
        <p:spPr>
          <a:xfrm>
            <a:off x="7836940" y="2182484"/>
            <a:ext cx="3317836" cy="3461200"/>
          </a:xfrm>
          <a:prstGeom prst="rect">
            <a:avLst/>
          </a:prstGeom>
          <a:ln>
            <a:solidFill>
              <a:schemeClr val="tx1"/>
            </a:solidFill>
          </a:ln>
        </p:spPr>
      </p:pic>
      <p:sp>
        <p:nvSpPr>
          <p:cNvPr id="7" name="Rektangel 6">
            <a:extLst>
              <a:ext uri="{FF2B5EF4-FFF2-40B4-BE49-F238E27FC236}">
                <a16:creationId xmlns:a16="http://schemas.microsoft.com/office/drawing/2014/main" id="{FF6ED615-2791-6E34-D5AE-12939991D9E0}"/>
              </a:ext>
            </a:extLst>
          </p:cNvPr>
          <p:cNvSpPr/>
          <p:nvPr/>
        </p:nvSpPr>
        <p:spPr>
          <a:xfrm>
            <a:off x="8210897" y="3343863"/>
            <a:ext cx="2284383" cy="80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06CEB8B2-CD83-B1E8-8F4F-FD1135F571D0}"/>
              </a:ext>
            </a:extLst>
          </p:cNvPr>
          <p:cNvSpPr/>
          <p:nvPr/>
        </p:nvSpPr>
        <p:spPr>
          <a:xfrm>
            <a:off x="8210897" y="3546167"/>
            <a:ext cx="813723" cy="19998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2CD10131-AE25-E3D4-D7C0-65FD0C90DE70}"/>
              </a:ext>
            </a:extLst>
          </p:cNvPr>
          <p:cNvSpPr/>
          <p:nvPr/>
        </p:nvSpPr>
        <p:spPr>
          <a:xfrm>
            <a:off x="9138228" y="3546167"/>
            <a:ext cx="486063" cy="199986"/>
          </a:xfrm>
          <a:prstGeom prst="rect">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a:solidFill>
                  <a:schemeClr val="tx1"/>
                </a:solidFill>
              </a:rPr>
              <a:t>send</a:t>
            </a:r>
          </a:p>
        </p:txBody>
      </p:sp>
      <p:sp>
        <p:nvSpPr>
          <p:cNvPr id="10" name="Rektangel 9">
            <a:extLst>
              <a:ext uri="{FF2B5EF4-FFF2-40B4-BE49-F238E27FC236}">
                <a16:creationId xmlns:a16="http://schemas.microsoft.com/office/drawing/2014/main" id="{DF45689D-A36F-2A83-D18C-84C55E8AD017}"/>
              </a:ext>
            </a:extLst>
          </p:cNvPr>
          <p:cNvSpPr/>
          <p:nvPr/>
        </p:nvSpPr>
        <p:spPr>
          <a:xfrm>
            <a:off x="8210897" y="4350748"/>
            <a:ext cx="248175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305E75C3-3D97-2C2D-16B7-7EC073C32C54}"/>
              </a:ext>
            </a:extLst>
          </p:cNvPr>
          <p:cNvSpPr/>
          <p:nvPr/>
        </p:nvSpPr>
        <p:spPr>
          <a:xfrm>
            <a:off x="10113721" y="4190728"/>
            <a:ext cx="503479"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FAA420AE-086C-90E7-8CE6-E3A5C8AEE829}"/>
              </a:ext>
            </a:extLst>
          </p:cNvPr>
          <p:cNvSpPr/>
          <p:nvPr/>
        </p:nvSpPr>
        <p:spPr>
          <a:xfrm>
            <a:off x="8186816" y="4365055"/>
            <a:ext cx="1570265" cy="199986"/>
          </a:xfrm>
          <a:prstGeom prst="rect">
            <a:avLst/>
          </a:prstGeom>
          <a:solidFill>
            <a:schemeClr val="bg1"/>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700">
                <a:solidFill>
                  <a:schemeClr val="tx1"/>
                </a:solidFill>
              </a:rPr>
              <a:t>Fyll inn kontaktinfo her: </a:t>
            </a:r>
            <a:r>
              <a:rPr lang="nb-NO" sz="700" u="sng">
                <a:solidFill>
                  <a:schemeClr val="tx2">
                    <a:lumMod val="50000"/>
                    <a:lumOff val="50000"/>
                  </a:schemeClr>
                </a:solidFill>
              </a:rPr>
              <a:t>lenke</a:t>
            </a:r>
          </a:p>
        </p:txBody>
      </p:sp>
      <p:sp>
        <p:nvSpPr>
          <p:cNvPr id="16" name="TekstSylinder 15">
            <a:extLst>
              <a:ext uri="{FF2B5EF4-FFF2-40B4-BE49-F238E27FC236}">
                <a16:creationId xmlns:a16="http://schemas.microsoft.com/office/drawing/2014/main" id="{3B4BE3FD-BA16-B719-1E1F-DCE267C0B592}"/>
              </a:ext>
            </a:extLst>
          </p:cNvPr>
          <p:cNvSpPr txBox="1"/>
          <p:nvPr/>
        </p:nvSpPr>
        <p:spPr>
          <a:xfrm>
            <a:off x="1070542" y="5069348"/>
            <a:ext cx="5812858" cy="923330"/>
          </a:xfrm>
          <a:prstGeom prst="rect">
            <a:avLst/>
          </a:prstGeom>
          <a:solidFill>
            <a:schemeClr val="accent1">
              <a:lumMod val="20000"/>
              <a:lumOff val="80000"/>
            </a:schemeClr>
          </a:solidFill>
        </p:spPr>
        <p:txBody>
          <a:bodyPr wrap="square">
            <a:spAutoFit/>
          </a:bodyPr>
          <a:lstStyle/>
          <a:p>
            <a:r>
              <a:rPr lang="en-US" b="1" dirty="0">
                <a:solidFill>
                  <a:schemeClr val="tx1"/>
                </a:solidFill>
              </a:rPr>
              <a:t>Note:</a:t>
            </a:r>
            <a:r>
              <a:rPr lang="en-US" sz="1200" b="1" dirty="0"/>
              <a:t> </a:t>
            </a:r>
            <a:r>
              <a:rPr lang="en-US" sz="1200" dirty="0"/>
              <a:t>S</a:t>
            </a:r>
            <a:r>
              <a:rPr lang="en-US" sz="1200" dirty="0">
                <a:solidFill>
                  <a:schemeClr val="tx1"/>
                </a:solidFill>
              </a:rPr>
              <a:t>tudents w</a:t>
            </a:r>
            <a:r>
              <a:rPr lang="en-US" sz="1200" dirty="0"/>
              <a:t>ho do not have their information registered in the public contact information register will not receive an invitation. This is often the case for international students. They need to submit the online form to receive a survey link</a:t>
            </a:r>
            <a:endParaRPr lang="en-US" sz="1200" dirty="0">
              <a:solidFill>
                <a:schemeClr val="tx1"/>
              </a:solidFill>
            </a:endParaRPr>
          </a:p>
        </p:txBody>
      </p:sp>
    </p:spTree>
    <p:extLst>
      <p:ext uri="{BB962C8B-B14F-4D97-AF65-F5344CB8AC3E}">
        <p14:creationId xmlns:p14="http://schemas.microsoft.com/office/powerpoint/2010/main" val="303338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11407-71A4-DFC1-FD07-F844FD2262F5}"/>
              </a:ext>
            </a:extLst>
          </p:cNvPr>
          <p:cNvSpPr>
            <a:spLocks noGrp="1"/>
          </p:cNvSpPr>
          <p:nvPr>
            <p:ph type="title"/>
          </p:nvPr>
        </p:nvSpPr>
        <p:spPr>
          <a:xfrm>
            <a:off x="834023" y="1318339"/>
            <a:ext cx="4425799" cy="4330947"/>
          </a:xfrm>
        </p:spPr>
        <p:txBody>
          <a:bodyPr/>
          <a:lstStyle/>
          <a:p>
            <a:r>
              <a:rPr lang="nb-NO" dirty="0" err="1"/>
              <a:t>Why</a:t>
            </a:r>
            <a:r>
              <a:rPr lang="nb-NO" dirty="0"/>
              <a:t> </a:t>
            </a:r>
            <a:r>
              <a:rPr lang="nb-NO" dirty="0" err="1"/>
              <a:t>should</a:t>
            </a:r>
            <a:r>
              <a:rPr lang="nb-NO" dirty="0"/>
              <a:t> students </a:t>
            </a:r>
            <a:r>
              <a:rPr lang="nb-NO" dirty="0" err="1"/>
              <a:t>bother</a:t>
            </a:r>
            <a:r>
              <a:rPr lang="nb-NO" dirty="0"/>
              <a:t> to </a:t>
            </a:r>
            <a:r>
              <a:rPr lang="nb-NO" dirty="0" err="1"/>
              <a:t>fill</a:t>
            </a:r>
            <a:r>
              <a:rPr lang="nb-NO" dirty="0"/>
              <a:t> </a:t>
            </a:r>
            <a:r>
              <a:rPr lang="nb-NO" dirty="0" err="1"/>
              <a:t>out</a:t>
            </a:r>
            <a:r>
              <a:rPr lang="nb-NO" dirty="0"/>
              <a:t> </a:t>
            </a:r>
            <a:r>
              <a:rPr lang="nb-NO" dirty="0" err="1"/>
              <a:t>the</a:t>
            </a:r>
            <a:r>
              <a:rPr lang="nb-NO" dirty="0"/>
              <a:t> survey?  </a:t>
            </a:r>
          </a:p>
        </p:txBody>
      </p:sp>
      <p:sp>
        <p:nvSpPr>
          <p:cNvPr id="3" name="Plassholder for innhold 2">
            <a:extLst>
              <a:ext uri="{FF2B5EF4-FFF2-40B4-BE49-F238E27FC236}">
                <a16:creationId xmlns:a16="http://schemas.microsoft.com/office/drawing/2014/main" id="{665B6C49-E2AD-FA60-F54F-62066F4E80AB}"/>
              </a:ext>
            </a:extLst>
          </p:cNvPr>
          <p:cNvSpPr>
            <a:spLocks noGrp="1"/>
          </p:cNvSpPr>
          <p:nvPr>
            <p:ph sz="quarter" idx="13"/>
          </p:nvPr>
        </p:nvSpPr>
        <p:spPr>
          <a:xfrm>
            <a:off x="5551136" y="1318340"/>
            <a:ext cx="5806840" cy="4330947"/>
          </a:xfrm>
        </p:spPr>
        <p:txBody>
          <a:bodyPr/>
          <a:lstStyle/>
          <a:p>
            <a:r>
              <a:rPr lang="nb-NO" sz="1600" dirty="0"/>
              <a:t>It </a:t>
            </a:r>
            <a:r>
              <a:rPr lang="nb-NO" sz="1600" dirty="0" err="1"/>
              <a:t>provides</a:t>
            </a:r>
            <a:r>
              <a:rPr lang="nb-NO" sz="1600" dirty="0"/>
              <a:t> students a </a:t>
            </a:r>
            <a:r>
              <a:rPr lang="nb-NO" sz="1600" dirty="0" err="1"/>
              <a:t>platform</a:t>
            </a:r>
            <a:r>
              <a:rPr lang="nb-NO" sz="1600" dirty="0"/>
              <a:t> to </a:t>
            </a:r>
            <a:r>
              <a:rPr lang="nb-NO" sz="1600" dirty="0" err="1"/>
              <a:t>express</a:t>
            </a:r>
            <a:r>
              <a:rPr lang="nb-NO" sz="1600" dirty="0"/>
              <a:t> </a:t>
            </a:r>
            <a:r>
              <a:rPr lang="nb-NO" sz="1600" dirty="0" err="1"/>
              <a:t>their</a:t>
            </a:r>
            <a:r>
              <a:rPr lang="nb-NO" sz="1600" dirty="0"/>
              <a:t> opinions </a:t>
            </a:r>
            <a:r>
              <a:rPr lang="nb-NO" sz="1600" dirty="0" err="1"/>
              <a:t>about</a:t>
            </a:r>
            <a:r>
              <a:rPr lang="nb-NO" sz="1600" dirty="0"/>
              <a:t> </a:t>
            </a:r>
            <a:r>
              <a:rPr lang="nb-NO" sz="1600" dirty="0" err="1"/>
              <a:t>their</a:t>
            </a:r>
            <a:r>
              <a:rPr lang="nb-NO" sz="1600" dirty="0"/>
              <a:t> </a:t>
            </a:r>
            <a:r>
              <a:rPr lang="nb-NO" sz="1600" dirty="0" err="1"/>
              <a:t>programmes</a:t>
            </a:r>
            <a:r>
              <a:rPr lang="nb-NO" sz="1600" dirty="0"/>
              <a:t> </a:t>
            </a:r>
          </a:p>
          <a:p>
            <a:r>
              <a:rPr lang="nb-NO" sz="1600" dirty="0"/>
              <a:t>It </a:t>
            </a:r>
            <a:r>
              <a:rPr lang="nb-NO" sz="1600" dirty="0" err="1"/>
              <a:t>gives</a:t>
            </a:r>
            <a:r>
              <a:rPr lang="nb-NO" sz="1600" dirty="0"/>
              <a:t> students an </a:t>
            </a:r>
            <a:r>
              <a:rPr lang="nb-NO" sz="1600" dirty="0" err="1"/>
              <a:t>opportunity</a:t>
            </a:r>
            <a:r>
              <a:rPr lang="nb-NO" sz="1600" dirty="0"/>
              <a:t> to </a:t>
            </a:r>
            <a:r>
              <a:rPr lang="nb-NO" sz="1600" dirty="0" err="1"/>
              <a:t>influence</a:t>
            </a:r>
            <a:r>
              <a:rPr lang="nb-NO" sz="1600" dirty="0"/>
              <a:t> </a:t>
            </a:r>
            <a:r>
              <a:rPr lang="nb-NO" sz="1600" dirty="0" err="1"/>
              <a:t>their</a:t>
            </a:r>
            <a:r>
              <a:rPr lang="nb-NO" sz="1600" dirty="0"/>
              <a:t> </a:t>
            </a:r>
            <a:r>
              <a:rPr lang="nb-NO" sz="1600" dirty="0" err="1"/>
              <a:t>own</a:t>
            </a:r>
            <a:r>
              <a:rPr lang="nb-NO" sz="1600" dirty="0"/>
              <a:t> </a:t>
            </a:r>
            <a:r>
              <a:rPr lang="nb-NO" sz="1600" dirty="0" err="1"/>
              <a:t>study</a:t>
            </a:r>
            <a:r>
              <a:rPr lang="nb-NO" sz="1600" dirty="0"/>
              <a:t> </a:t>
            </a:r>
            <a:r>
              <a:rPr lang="nb-NO" sz="1600" dirty="0" err="1"/>
              <a:t>programme</a:t>
            </a:r>
            <a:endParaRPr lang="nb-NO" sz="1600" dirty="0"/>
          </a:p>
          <a:p>
            <a:r>
              <a:rPr lang="nb-NO" sz="1600" dirty="0"/>
              <a:t>It </a:t>
            </a:r>
            <a:r>
              <a:rPr lang="nb-NO" sz="1600" dirty="0" err="1"/>
              <a:t>informs</a:t>
            </a:r>
            <a:r>
              <a:rPr lang="nb-NO" sz="1600" dirty="0"/>
              <a:t> </a:t>
            </a:r>
            <a:r>
              <a:rPr lang="nb-NO" sz="1600" dirty="0" err="1"/>
              <a:t>wider</a:t>
            </a:r>
            <a:r>
              <a:rPr lang="nb-NO" sz="1600" dirty="0"/>
              <a:t> </a:t>
            </a:r>
            <a:r>
              <a:rPr lang="nb-NO" sz="1600" dirty="0" err="1"/>
              <a:t>society</a:t>
            </a:r>
            <a:r>
              <a:rPr lang="nb-NO" sz="1600" dirty="0"/>
              <a:t> </a:t>
            </a:r>
            <a:r>
              <a:rPr lang="nb-NO" sz="1600" dirty="0" err="1"/>
              <a:t>about</a:t>
            </a:r>
            <a:r>
              <a:rPr lang="nb-NO" sz="1600" dirty="0"/>
              <a:t> </a:t>
            </a:r>
            <a:r>
              <a:rPr lang="nb-NO" sz="1600" dirty="0" err="1"/>
              <a:t>the</a:t>
            </a:r>
            <a:r>
              <a:rPr lang="nb-NO" sz="1600" dirty="0"/>
              <a:t> </a:t>
            </a:r>
            <a:r>
              <a:rPr lang="nb-NO" sz="1600" dirty="0" err="1"/>
              <a:t>state</a:t>
            </a:r>
            <a:r>
              <a:rPr lang="nb-NO" sz="1600" dirty="0"/>
              <a:t> </a:t>
            </a:r>
            <a:r>
              <a:rPr lang="nb-NO" sz="1600" dirty="0" err="1"/>
              <a:t>of</a:t>
            </a:r>
            <a:r>
              <a:rPr lang="nb-NO" sz="1600" dirty="0"/>
              <a:t> </a:t>
            </a:r>
            <a:r>
              <a:rPr lang="nb-NO" sz="1600" dirty="0" err="1"/>
              <a:t>higher</a:t>
            </a:r>
            <a:r>
              <a:rPr lang="nb-NO" sz="1600" dirty="0"/>
              <a:t> </a:t>
            </a:r>
            <a:r>
              <a:rPr lang="nb-NO" sz="1600" dirty="0" err="1"/>
              <a:t>vocational</a:t>
            </a:r>
            <a:r>
              <a:rPr lang="nb-NO" sz="1600" dirty="0"/>
              <a:t> </a:t>
            </a:r>
            <a:r>
              <a:rPr lang="nb-NO" sz="1600" dirty="0" err="1"/>
              <a:t>education</a:t>
            </a:r>
            <a:endParaRPr lang="en-US" sz="1600" dirty="0"/>
          </a:p>
          <a:p>
            <a:endParaRPr lang="nb-NO" sz="1600" dirty="0"/>
          </a:p>
        </p:txBody>
      </p:sp>
      <p:pic>
        <p:nvPicPr>
          <p:cNvPr id="4" name="Grafikk 3">
            <a:extLst>
              <a:ext uri="{FF2B5EF4-FFF2-40B4-BE49-F238E27FC236}">
                <a16:creationId xmlns:a16="http://schemas.microsoft.com/office/drawing/2014/main" id="{20B34E1A-B9CA-9189-EE4B-1C8D1631E74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256526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C98020-5626-42FA-3177-089284A0A354}"/>
              </a:ext>
            </a:extLst>
          </p:cNvPr>
          <p:cNvSpPr>
            <a:spLocks noGrp="1"/>
          </p:cNvSpPr>
          <p:nvPr>
            <p:ph type="title"/>
          </p:nvPr>
        </p:nvSpPr>
        <p:spPr/>
        <p:txBody>
          <a:bodyPr/>
          <a:lstStyle/>
          <a:p>
            <a:r>
              <a:rPr lang="nb-NO" dirty="0"/>
              <a:t>…. And it </a:t>
            </a:r>
            <a:r>
              <a:rPr lang="nb-NO" dirty="0" err="1"/>
              <a:t>could</a:t>
            </a:r>
            <a:r>
              <a:rPr lang="nb-NO" dirty="0"/>
              <a:t> </a:t>
            </a:r>
            <a:r>
              <a:rPr lang="nb-NO" dirty="0" err="1"/>
              <a:t>pay</a:t>
            </a:r>
            <a:r>
              <a:rPr lang="nb-NO" dirty="0"/>
              <a:t> </a:t>
            </a:r>
            <a:r>
              <a:rPr lang="nb-NO" dirty="0" err="1"/>
              <a:t>off</a:t>
            </a:r>
            <a:r>
              <a:rPr lang="nb-NO" dirty="0"/>
              <a:t> </a:t>
            </a:r>
          </a:p>
        </p:txBody>
      </p:sp>
      <p:sp>
        <p:nvSpPr>
          <p:cNvPr id="3" name="Plassholder for innhold 2">
            <a:extLst>
              <a:ext uri="{FF2B5EF4-FFF2-40B4-BE49-F238E27FC236}">
                <a16:creationId xmlns:a16="http://schemas.microsoft.com/office/drawing/2014/main" id="{8FE65473-549A-9A0F-CFF2-246E6D725EB3}"/>
              </a:ext>
            </a:extLst>
          </p:cNvPr>
          <p:cNvSpPr>
            <a:spLocks noGrp="1"/>
          </p:cNvSpPr>
          <p:nvPr>
            <p:ph sz="quarter" idx="13"/>
          </p:nvPr>
        </p:nvSpPr>
        <p:spPr/>
        <p:txBody>
          <a:bodyPr/>
          <a:lstStyle/>
          <a:p>
            <a:endParaRPr lang="nb-NO" dirty="0"/>
          </a:p>
        </p:txBody>
      </p:sp>
      <p:sp>
        <p:nvSpPr>
          <p:cNvPr id="4" name="Rektangel 3">
            <a:extLst>
              <a:ext uri="{FF2B5EF4-FFF2-40B4-BE49-F238E27FC236}">
                <a16:creationId xmlns:a16="http://schemas.microsoft.com/office/drawing/2014/main" id="{15CA087D-7906-142A-B711-360BF7243962}"/>
              </a:ext>
            </a:extLst>
          </p:cNvPr>
          <p:cNvSpPr/>
          <p:nvPr/>
        </p:nvSpPr>
        <p:spPr>
          <a:xfrm>
            <a:off x="2917823" y="2965986"/>
            <a:ext cx="2697017" cy="1573548"/>
          </a:xfrm>
          <a:prstGeom prst="rect">
            <a:avLst/>
          </a:prstGeom>
          <a:solidFill>
            <a:srgbClr val="FBB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nb-NO" altLang="nb-NO" sz="2800" dirty="0">
                <a:solidFill>
                  <a:schemeClr val="tx1"/>
                </a:solidFill>
                <a:latin typeface="Arial" panose="020B0604020202020204" pitchFamily="34" charset="0"/>
              </a:rPr>
              <a:t>🎉 </a:t>
            </a:r>
            <a:r>
              <a:rPr lang="nb-NO" altLang="nb-NO" sz="2800" b="1" dirty="0">
                <a:solidFill>
                  <a:schemeClr val="tx1"/>
                </a:solidFill>
                <a:latin typeface="Arial" panose="020B0604020202020204" pitchFamily="34" charset="0"/>
              </a:rPr>
              <a:t>3 </a:t>
            </a:r>
            <a:r>
              <a:rPr lang="nb-NO" altLang="nb-NO" sz="2800" b="1" dirty="0" err="1">
                <a:solidFill>
                  <a:schemeClr val="tx1"/>
                </a:solidFill>
                <a:latin typeface="Arial" panose="020B0604020202020204" pitchFamily="34" charset="0"/>
              </a:rPr>
              <a:t>winners</a:t>
            </a:r>
            <a:endParaRPr lang="nb-NO" altLang="nb-NO" sz="2800" dirty="0">
              <a:solidFill>
                <a:schemeClr val="tx1"/>
              </a:solidFill>
              <a:latin typeface="Arial" panose="020B0604020202020204" pitchFamily="34" charset="0"/>
            </a:endParaRPr>
          </a:p>
          <a:p>
            <a:pPr lvl="0" eaLnBrk="0" fontAlgn="base" hangingPunct="0">
              <a:spcBef>
                <a:spcPct val="0"/>
              </a:spcBef>
              <a:spcAft>
                <a:spcPct val="0"/>
              </a:spcAft>
            </a:pPr>
            <a:r>
              <a:rPr lang="nb-NO" altLang="nb-NO" sz="2800" dirty="0">
                <a:solidFill>
                  <a:schemeClr val="tx1"/>
                </a:solidFill>
                <a:latin typeface="Arial" panose="020B0604020202020204" pitchFamily="34" charset="0"/>
              </a:rPr>
              <a:t>💰 </a:t>
            </a:r>
            <a:r>
              <a:rPr lang="nb-NO" altLang="nb-NO" sz="2800" b="1" dirty="0">
                <a:solidFill>
                  <a:schemeClr val="tx1"/>
                </a:solidFill>
                <a:latin typeface="Arial" panose="020B0604020202020204" pitchFamily="34" charset="0"/>
              </a:rPr>
              <a:t>5 000 kr</a:t>
            </a:r>
            <a:endParaRPr lang="nb-NO" altLang="nb-NO" sz="2800" dirty="0">
              <a:solidFill>
                <a:schemeClr val="tx1"/>
              </a:solidFill>
              <a:latin typeface="Arial" panose="020B0604020202020204" pitchFamily="34" charset="0"/>
            </a:endParaRPr>
          </a:p>
        </p:txBody>
      </p:sp>
      <p:sp>
        <p:nvSpPr>
          <p:cNvPr id="5" name="Rektangel 4">
            <a:extLst>
              <a:ext uri="{FF2B5EF4-FFF2-40B4-BE49-F238E27FC236}">
                <a16:creationId xmlns:a16="http://schemas.microsoft.com/office/drawing/2014/main" id="{057A2AB2-A8DF-DA21-F271-0546F08711C8}"/>
              </a:ext>
            </a:extLst>
          </p:cNvPr>
          <p:cNvSpPr/>
          <p:nvPr/>
        </p:nvSpPr>
        <p:spPr>
          <a:xfrm>
            <a:off x="6096000" y="2965986"/>
            <a:ext cx="2697018" cy="157354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nb-NO" altLang="nb-NO" sz="2800" dirty="0">
                <a:solidFill>
                  <a:schemeClr val="tx1"/>
                </a:solidFill>
                <a:latin typeface="Arial" panose="020B0604020202020204" pitchFamily="34" charset="0"/>
              </a:rPr>
              <a:t>🎉 </a:t>
            </a:r>
            <a:r>
              <a:rPr lang="nb-NO" altLang="nb-NO" sz="2800" b="1" dirty="0">
                <a:solidFill>
                  <a:schemeClr val="tx1"/>
                </a:solidFill>
                <a:latin typeface="Arial" panose="020B0604020202020204" pitchFamily="34" charset="0"/>
              </a:rPr>
              <a:t>10 </a:t>
            </a:r>
            <a:r>
              <a:rPr lang="nb-NO" altLang="nb-NO" sz="2800" b="1" dirty="0" err="1">
                <a:solidFill>
                  <a:schemeClr val="tx1"/>
                </a:solidFill>
                <a:latin typeface="Arial" panose="020B0604020202020204" pitchFamily="34" charset="0"/>
              </a:rPr>
              <a:t>winners</a:t>
            </a:r>
            <a:endParaRPr lang="nb-NO" altLang="nb-NO" sz="2800" dirty="0">
              <a:solidFill>
                <a:schemeClr val="tx1"/>
              </a:solidFill>
              <a:latin typeface="Arial" panose="020B0604020202020204" pitchFamily="34" charset="0"/>
            </a:endParaRPr>
          </a:p>
          <a:p>
            <a:pPr lvl="0" eaLnBrk="0" fontAlgn="base" hangingPunct="0">
              <a:spcBef>
                <a:spcPct val="0"/>
              </a:spcBef>
              <a:spcAft>
                <a:spcPct val="0"/>
              </a:spcAft>
            </a:pPr>
            <a:r>
              <a:rPr lang="nb-NO" altLang="nb-NO" sz="2800" dirty="0">
                <a:solidFill>
                  <a:schemeClr val="tx1"/>
                </a:solidFill>
                <a:latin typeface="Arial" panose="020B0604020202020204" pitchFamily="34" charset="0"/>
              </a:rPr>
              <a:t>💰 </a:t>
            </a:r>
            <a:r>
              <a:rPr lang="nb-NO" altLang="nb-NO" sz="2800" b="1" dirty="0">
                <a:solidFill>
                  <a:schemeClr val="tx1"/>
                </a:solidFill>
                <a:latin typeface="Arial" panose="020B0604020202020204" pitchFamily="34" charset="0"/>
              </a:rPr>
              <a:t>1 000 kr</a:t>
            </a:r>
            <a:endParaRPr lang="nb-NO" altLang="nb-NO" sz="2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04238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A23564-4BEB-3E60-1453-6B7E0487508F}"/>
              </a:ext>
            </a:extLst>
          </p:cNvPr>
          <p:cNvSpPr>
            <a:spLocks noGrp="1"/>
          </p:cNvSpPr>
          <p:nvPr>
            <p:ph type="title"/>
          </p:nvPr>
        </p:nvSpPr>
        <p:spPr>
          <a:xfrm>
            <a:off x="834023" y="1318339"/>
            <a:ext cx="3899817" cy="4330947"/>
          </a:xfrm>
        </p:spPr>
        <p:txBody>
          <a:bodyPr/>
          <a:lstStyle/>
          <a:p>
            <a:r>
              <a:rPr lang="en-US" dirty="0"/>
              <a:t>A high response rate is important!</a:t>
            </a:r>
            <a:endParaRPr lang="nb-NO" dirty="0"/>
          </a:p>
        </p:txBody>
      </p:sp>
      <p:sp>
        <p:nvSpPr>
          <p:cNvPr id="3" name="Plassholder for innhold 2">
            <a:extLst>
              <a:ext uri="{FF2B5EF4-FFF2-40B4-BE49-F238E27FC236}">
                <a16:creationId xmlns:a16="http://schemas.microsoft.com/office/drawing/2014/main" id="{DB2A0921-0AC8-3492-4C7C-87510F3FD970}"/>
              </a:ext>
            </a:extLst>
          </p:cNvPr>
          <p:cNvSpPr>
            <a:spLocks noGrp="1"/>
          </p:cNvSpPr>
          <p:nvPr>
            <p:ph sz="quarter" idx="13"/>
          </p:nvPr>
        </p:nvSpPr>
        <p:spPr/>
        <p:txBody>
          <a:bodyPr/>
          <a:lstStyle/>
          <a:p>
            <a:r>
              <a:rPr lang="en-US" sz="1600" dirty="0"/>
              <a:t>To ensure that your </a:t>
            </a:r>
            <a:r>
              <a:rPr lang="en-US" sz="1600" dirty="0" err="1"/>
              <a:t>programme</a:t>
            </a:r>
            <a:r>
              <a:rPr lang="en-US" sz="1600" dirty="0"/>
              <a:t> is displayed in the web portal</a:t>
            </a:r>
          </a:p>
          <a:p>
            <a:r>
              <a:rPr lang="en-US" sz="1600" dirty="0"/>
              <a:t>To get a data quality that is sufficiently good </a:t>
            </a:r>
          </a:p>
          <a:p>
            <a:pPr marL="0" indent="0">
              <a:buNone/>
            </a:pPr>
            <a:endParaRPr lang="nb-NO" sz="1600" dirty="0"/>
          </a:p>
        </p:txBody>
      </p:sp>
      <p:pic>
        <p:nvPicPr>
          <p:cNvPr id="4" name="Grafikk 3">
            <a:extLst>
              <a:ext uri="{FF2B5EF4-FFF2-40B4-BE49-F238E27FC236}">
                <a16:creationId xmlns:a16="http://schemas.microsoft.com/office/drawing/2014/main" id="{CCB21EF4-D3E2-ACF4-DACE-95F159FB7F1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4287025557"/>
      </p:ext>
    </p:extLst>
  </p:cSld>
  <p:clrMapOvr>
    <a:masterClrMapping/>
  </p:clrMapOvr>
</p:sld>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171B4E"/>
      </a:dk2>
      <a:lt2>
        <a:srgbClr val="A2A4A5"/>
      </a:lt2>
      <a:accent1>
        <a:srgbClr val="E72F72"/>
      </a:accent1>
      <a:accent2>
        <a:srgbClr val="0025A0"/>
      </a:accent2>
      <a:accent3>
        <a:srgbClr val="EA591D"/>
      </a:accent3>
      <a:accent4>
        <a:srgbClr val="630879"/>
      </a:accent4>
      <a:accent5>
        <a:srgbClr val="FF8C43"/>
      </a:accent5>
      <a:accent6>
        <a:srgbClr val="A80037"/>
      </a:accent6>
      <a:hlink>
        <a:srgbClr val="0563C1"/>
      </a:hlink>
      <a:folHlink>
        <a:srgbClr val="954F72"/>
      </a:folHlink>
    </a:clrScheme>
    <a:fontScheme name="Custom 185">
      <a:majorFont>
        <a:latin typeface="Poppins 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kdir_PPTmal (2)" id="{A2386AF0-1417-449D-9C68-F121F03B123F}" vid="{5CC77926-A5A4-41B6-9DBF-A66DD500515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cbc670-a92b-46c1-8214-8e878f1d3f20">
      <Terms xmlns="http://schemas.microsoft.com/office/infopath/2007/PartnerControls"/>
    </lcf76f155ced4ddcb4097134ff3c332f>
    <TaxCatchAll xmlns="f8ceb90b-b19b-421b-aa39-1955100b9c4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2348BFD021724488FDCB7305C649051" ma:contentTypeVersion="13" ma:contentTypeDescription="Opprett et nytt dokument." ma:contentTypeScope="" ma:versionID="b1d5e79391cdc21007d0c4730d75b796">
  <xsd:schema xmlns:xsd="http://www.w3.org/2001/XMLSchema" xmlns:xs="http://www.w3.org/2001/XMLSchema" xmlns:p="http://schemas.microsoft.com/office/2006/metadata/properties" xmlns:ns2="c4cbc670-a92b-46c1-8214-8e878f1d3f20" xmlns:ns3="f8ceb90b-b19b-421b-aa39-1955100b9c41" targetNamespace="http://schemas.microsoft.com/office/2006/metadata/properties" ma:root="true" ma:fieldsID="06bedb9ac52686d2cc1296d1364130e5" ns2:_="" ns3:_="">
    <xsd:import namespace="c4cbc670-a92b-46c1-8214-8e878f1d3f20"/>
    <xsd:import namespace="f8ceb90b-b19b-421b-aa39-1955100b9c4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cbc670-a92b-46c1-8214-8e878f1d3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ceb90b-b19b-421b-aa39-1955100b9c4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ea355bb-8afa-431f-9e58-a8ef58f9da3c}" ma:internalName="TaxCatchAll" ma:showField="CatchAllData" ma:web="05c75b8e-f728-439e-989f-ea7619586e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ED690D-3141-4AA0-A733-B72A92DBE7F3}">
  <ds:schemaRefs>
    <ds:schemaRef ds:uri="http://schemas.microsoft.com/sharepoint/v3/contenttype/forms"/>
  </ds:schemaRefs>
</ds:datastoreItem>
</file>

<file path=customXml/itemProps2.xml><?xml version="1.0" encoding="utf-8"?>
<ds:datastoreItem xmlns:ds="http://schemas.openxmlformats.org/officeDocument/2006/customXml" ds:itemID="{8FC4FFEC-4AC9-4BC4-A62C-6ACEF00C02A9}">
  <ds:schemaRefs>
    <ds:schemaRef ds:uri="http://www.w3.org/XML/1998/namespace"/>
    <ds:schemaRef ds:uri="http://schemas.microsoft.com/office/2006/metadata/properties"/>
    <ds:schemaRef ds:uri="http://purl.org/dc/elements/1.1/"/>
    <ds:schemaRef ds:uri="c4cbc670-a92b-46c1-8214-8e878f1d3f20"/>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 ds:uri="f8ceb90b-b19b-421b-aa39-1955100b9c41"/>
  </ds:schemaRefs>
</ds:datastoreItem>
</file>

<file path=customXml/itemProps3.xml><?xml version="1.0" encoding="utf-8"?>
<ds:datastoreItem xmlns:ds="http://schemas.openxmlformats.org/officeDocument/2006/customXml" ds:itemID="{9393BBD6-065B-4400-9ABF-12AEBE2E66BE}"/>
</file>

<file path=docProps/app.xml><?xml version="1.0" encoding="utf-8"?>
<Properties xmlns="http://schemas.openxmlformats.org/officeDocument/2006/extended-properties" xmlns:vt="http://schemas.openxmlformats.org/officeDocument/2006/docPropsVTypes">
  <Template>HK-dir PowerPoint-mal (blank mal)</Template>
  <TotalTime>26</TotalTime>
  <Words>518</Words>
  <Application>Microsoft Office PowerPoint</Application>
  <PresentationFormat>Widescreen</PresentationFormat>
  <Paragraphs>51</Paragraphs>
  <Slides>12</Slides>
  <Notes>1</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2</vt:i4>
      </vt:variant>
      <vt:variant>
        <vt:lpstr>Lysbildetitler</vt:lpstr>
      </vt:variant>
      <vt:variant>
        <vt:i4>12</vt:i4>
      </vt:variant>
    </vt:vector>
  </HeadingPairs>
  <TitlesOfParts>
    <vt:vector size="22" baseType="lpstr">
      <vt:lpstr>Calibri</vt:lpstr>
      <vt:lpstr>Arial</vt:lpstr>
      <vt:lpstr>Poppins SemiBold</vt:lpstr>
      <vt:lpstr>Poppins</vt:lpstr>
      <vt:lpstr>Poppins Medium</vt:lpstr>
      <vt:lpstr>Courier New</vt:lpstr>
      <vt:lpstr>Poppins Bold</vt:lpstr>
      <vt:lpstr>Office-tema</vt:lpstr>
      <vt:lpstr>Adobe Acrobat Document</vt:lpstr>
      <vt:lpstr>Acrobat Document</vt:lpstr>
      <vt:lpstr>Studiebarometeret:  Voice your opinion about your education! </vt:lpstr>
      <vt:lpstr>PowerPoint-presentasjon</vt:lpstr>
      <vt:lpstr>What is the Student Survey (Studiebarometeret)</vt:lpstr>
      <vt:lpstr>We want to know what students think about:</vt:lpstr>
      <vt:lpstr>How do students fill out the survey?</vt:lpstr>
      <vt:lpstr>What should a student do if they do not receive the initial email? </vt:lpstr>
      <vt:lpstr>Why should students bother to fill out the survey?  </vt:lpstr>
      <vt:lpstr>…. And it could pay off </vt:lpstr>
      <vt:lpstr>A high response rate is important!</vt:lpstr>
      <vt:lpstr>Tips for increasing the response rate</vt:lpstr>
      <vt:lpstr>More information?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Pia Elisabeth Ianke</dc:creator>
  <cp:lastModifiedBy>Petter Hiis Bergh</cp:lastModifiedBy>
  <cp:revision>10</cp:revision>
  <dcterms:created xsi:type="dcterms:W3CDTF">2025-09-26T14:02:54Z</dcterms:created>
  <dcterms:modified xsi:type="dcterms:W3CDTF">2026-03-24T14:09:00Z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0x01010062348BFD021724488FDCB7305C649051</vt:lpwstr>
  </property>
  <property fmtid="{D5CDD505-2E9C-101B-9397-08002B2CF9AE}" pid="3" name="MSIP_Label_e96e116a-ae70-4e3d-be7e-d31ac0727b31_Enabled">
    <vt:lpwstr>true</vt:lpwstr>
  </property>
  <property fmtid="{D5CDD505-2E9C-101B-9397-08002B2CF9AE}" pid="4" name="MSIP_Label_e96e116a-ae70-4e3d-be7e-d31ac0727b31_SetDate">
    <vt:lpwstr>2021-06-28T17:00:56Z</vt:lpwstr>
  </property>
  <property fmtid="{D5CDD505-2E9C-101B-9397-08002B2CF9AE}" pid="5" name="MSIP_Label_e96e116a-ae70-4e3d-be7e-d31ac0727b31_Method">
    <vt:lpwstr>Privileged</vt:lpwstr>
  </property>
  <property fmtid="{D5CDD505-2E9C-101B-9397-08002B2CF9AE}" pid="6" name="MSIP_Label_e96e116a-ae70-4e3d-be7e-d31ac0727b31_Name">
    <vt:lpwstr>Åpen</vt:lpwstr>
  </property>
  <property fmtid="{D5CDD505-2E9C-101B-9397-08002B2CF9AE}" pid="7" name="MSIP_Label_e96e116a-ae70-4e3d-be7e-d31ac0727b31_SiteId">
    <vt:lpwstr>e21a9bd2-dcf8-44df-83fa-aa16c3e0af23</vt:lpwstr>
  </property>
  <property fmtid="{D5CDD505-2E9C-101B-9397-08002B2CF9AE}" pid="8" name="MSIP_Label_e96e116a-ae70-4e3d-be7e-d31ac0727b31_ActionId">
    <vt:lpwstr>18ece5d3-d9b8-4867-a5a7-aba96a43a3a7</vt:lpwstr>
  </property>
  <property fmtid="{D5CDD505-2E9C-101B-9397-08002B2CF9AE}" pid="9" name="MSIP_Label_e96e116a-ae70-4e3d-be7e-d31ac0727b31_ContentBits">
    <vt:lpwstr>0</vt:lpwstr>
  </property>
  <property fmtid="{D5CDD505-2E9C-101B-9397-08002B2CF9AE}" pid="10" name="MSIP_Label_4012811f-b717-4099-a412-3cacd3519ab9_Enabled">
    <vt:lpwstr>true</vt:lpwstr>
  </property>
  <property fmtid="{D5CDD505-2E9C-101B-9397-08002B2CF9AE}" pid="11" name="MSIP_Label_4012811f-b717-4099-a412-3cacd3519ab9_SetDate">
    <vt:lpwstr>2025-09-26T14:13:10Z</vt:lpwstr>
  </property>
  <property fmtid="{D5CDD505-2E9C-101B-9397-08002B2CF9AE}" pid="12" name="MSIP_Label_4012811f-b717-4099-a412-3cacd3519ab9_Method">
    <vt:lpwstr>Privileged</vt:lpwstr>
  </property>
  <property fmtid="{D5CDD505-2E9C-101B-9397-08002B2CF9AE}" pid="13" name="MSIP_Label_4012811f-b717-4099-a412-3cacd3519ab9_Name">
    <vt:lpwstr>Åpen</vt:lpwstr>
  </property>
  <property fmtid="{D5CDD505-2E9C-101B-9397-08002B2CF9AE}" pid="14" name="MSIP_Label_4012811f-b717-4099-a412-3cacd3519ab9_SiteId">
    <vt:lpwstr>1ec46890-73f8-4a2a-9b2c-9a6611f1c922</vt:lpwstr>
  </property>
  <property fmtid="{D5CDD505-2E9C-101B-9397-08002B2CF9AE}" pid="15" name="MSIP_Label_4012811f-b717-4099-a412-3cacd3519ab9_ActionId">
    <vt:lpwstr>5b6e30a2-27b1-44be-b6eb-5926cab9d974</vt:lpwstr>
  </property>
  <property fmtid="{D5CDD505-2E9C-101B-9397-08002B2CF9AE}" pid="16" name="MSIP_Label_4012811f-b717-4099-a412-3cacd3519ab9_ContentBits">
    <vt:lpwstr>0</vt:lpwstr>
  </property>
  <property fmtid="{D5CDD505-2E9C-101B-9397-08002B2CF9AE}" pid="17" name="MSIP_Label_4012811f-b717-4099-a412-3cacd3519ab9_Tag">
    <vt:lpwstr>10, 0, 1, 1</vt:lpwstr>
  </property>
  <property fmtid="{D5CDD505-2E9C-101B-9397-08002B2CF9AE}" pid="18" name="MediaServiceImageTags">
    <vt:lpwstr/>
  </property>
</Properties>
</file>