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66" r:id="rId4"/>
    <p:sldId id="287" r:id="rId5"/>
    <p:sldId id="288" r:id="rId6"/>
    <p:sldId id="282" r:id="rId7"/>
    <p:sldId id="269" r:id="rId8"/>
    <p:sldId id="271" r:id="rId9"/>
    <p:sldId id="272" r:id="rId10"/>
    <p:sldId id="275" r:id="rId11"/>
    <p:sldId id="284" r:id="rId12"/>
    <p:sldId id="285" r:id="rId13"/>
    <p:sldId id="262" r:id="rId14"/>
    <p:sldId id="286" r:id="rId15"/>
    <p:sldId id="276" r:id="rId16"/>
    <p:sldId id="277" r:id="rId17"/>
    <p:sldId id="280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5" d="100"/>
          <a:sy n="95" d="100"/>
        </p:scale>
        <p:origin x="59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9CF486-273D-4A9F-91F0-97347748D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340C886-A4CD-40E3-BB59-014A91B19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C6800DC-BA21-479B-AA41-8BAAA159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FF60C7-A99A-40EB-A95E-FC53603C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38568C-9DFB-4C27-9F23-9B56306D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8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FB2285-E4F6-4C85-B78C-71A61D28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3C3568F-15A7-4478-86C1-D5D8A503C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4FAB29-E5F7-43E0-BDF6-BFB5E2EF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FCCC60-DAFD-4835-9AB6-C7CDC454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C214F6-4304-4609-B9DF-EDC39AFF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73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70E4BB0-5D76-4C6A-9C0B-F8CAD0DC4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BEC99D5-AF8A-4E33-A68A-3DC546B66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91AA09-10B6-432B-9328-72075C2D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B4EE15-149F-4996-A75C-93DB66A0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4916C8-F585-4A11-8DF5-F8E9850E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321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29069-81B1-4530-A25C-1D54733B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9C04B7-6C21-4DCC-BAE3-2F5A3F701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54AD5C-13BD-4ACB-B6E9-516C13DA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A233A8-C582-4B66-BC9E-804401D0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A11F95-7F63-4F3D-9EA8-7873025F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02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3F65EB-E4BB-4797-A844-7B7F198B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97148E-F00E-4C47-8847-FCB57C1C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D9658E-2F77-4A64-A334-55C11C03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94C2BC-CE5D-4802-A631-B1F9127F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454689-063F-4DE5-A9B4-BF84EAEF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12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75D3F1-D82A-4D85-8FDA-1536DA0D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C89812-6622-4E94-B905-CBA1112A5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59083C1-5AD1-41D4-B78B-EE627CBAF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013582-3142-4A53-A2C8-73838B41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3A3440F-6277-4437-A192-D5A5DB4F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35F075-17ED-4F99-BE98-BEB9F602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96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0A7925-565D-4C50-BFD2-29220846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A4A55F-D367-4236-B556-22992749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3CF504-7EAD-4CAB-9A5E-7C08A5E84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89A389-659B-4F09-B7BA-5333900A4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272F56A-627B-4E21-84D7-3B430F63B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EBBB2DD-36CD-492B-88FF-3864F025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75DECFC-238A-4A1D-A3F7-C3D454BA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BF3FD18-8E82-437D-A4FE-BE81914D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913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485355-BA9B-49C7-A407-0FD501A5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920B4BC-36B2-4F94-8FA7-0D783204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5AF4CE-9DF4-4C8A-A7CD-0E90E2E7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CFC2657-545A-499D-AB88-A2AF07BF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47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173F590-89DD-458D-8158-D2C6F24E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C6E1B7C-1197-4172-99C8-CD08061C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E09023-347B-4B59-86C9-66CFC8B9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661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74825E-53E1-40A0-A74B-021BAC59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08140A-8C42-407F-ABD0-14079F4E8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8AFBAF-B079-4FEE-88C1-9A16DF16E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CA8231-2AF0-4B7B-9744-10002872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2721F48-5AC3-489E-A1E6-A44872CA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B48A5BD-93E6-45EB-A56E-B56ADF28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77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3A9085-EDD7-417C-A94D-9B3A96A1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CABD5D3-8031-48B1-96BE-45E475AF4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74EA0AF-4D19-4104-878E-590BE6BA6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8EA2046-3688-4244-BC23-1066C75F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A254D59-662D-40AF-AD38-B86619C6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C17F33-8630-41FA-8430-C54F5EB1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80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59ECF42-F455-4904-9A68-41C5CBD4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28C540-3A97-4D81-87D2-BCAF991BF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E75F48-66C0-47FB-B470-0017E96AF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A943-F4AF-444B-AE49-8C01C0086C5E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9B5D5D-68D0-4AB6-8A02-B4390FD45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BC042A-EFE4-4C0C-9053-17399A1CC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E035-9405-43E2-990A-15AF9114D1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14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Amnon_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DA0D18-E948-3B13-3133-014A92E5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FF3BC8-FBE6-6586-B6F2-BA9249203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AEE070-B00C-4BBD-5AD9-B9C59EE6E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0"/>
            <a:ext cx="665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5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utendørs, sykkel, kurv, person&#10;&#10;Automatisk generert beskrivelse">
            <a:extLst>
              <a:ext uri="{FF2B5EF4-FFF2-40B4-BE49-F238E27FC236}">
                <a16:creationId xmlns:a16="http://schemas.microsoft.com/office/drawing/2014/main" id="{88014E09-D260-4896-B58F-4AB9D3C40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" b="9159"/>
          <a:stretch/>
        </p:blipFill>
        <p:spPr>
          <a:xfrm>
            <a:off x="-610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0125E4E-14FC-4959-AF48-DBC7A1D200AB}"/>
              </a:ext>
            </a:extLst>
          </p:cNvPr>
          <p:cNvSpPr txBox="1"/>
          <p:nvPr/>
        </p:nvSpPr>
        <p:spPr>
          <a:xfrm>
            <a:off x="114300" y="6486525"/>
            <a:ext cx="480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Foto: Quang Nguyen Vinh (pexels)</a:t>
            </a:r>
          </a:p>
        </p:txBody>
      </p:sp>
    </p:spTree>
    <p:extLst>
      <p:ext uri="{BB962C8B-B14F-4D97-AF65-F5344CB8AC3E}">
        <p14:creationId xmlns:p14="http://schemas.microsoft.com/office/powerpoint/2010/main" val="61036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C5221F-0D97-19E5-8965-1AF8F969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9337BF-0DDD-08F4-BB0C-3C0C3A6E9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 descr="Female soccer, football player kicking ball, training in action and motion">
            <a:extLst>
              <a:ext uri="{FF2B5EF4-FFF2-40B4-BE49-F238E27FC236}">
                <a16:creationId xmlns:a16="http://schemas.microsoft.com/office/drawing/2014/main" id="{4575AD0C-FA2F-ECB4-E702-432BA2CC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06" y="0"/>
            <a:ext cx="9690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DB8AAEB-51AB-5E7E-4D91-0E860734998B}"/>
              </a:ext>
            </a:extLst>
          </p:cNvPr>
          <p:cNvSpPr txBox="1"/>
          <p:nvPr/>
        </p:nvSpPr>
        <p:spPr>
          <a:xfrm>
            <a:off x="1250506" y="593074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u="none" strike="noStrike" dirty="0">
                <a:solidFill>
                  <a:srgbClr val="5F7D95"/>
                </a:solidFill>
                <a:effectLst/>
                <a:latin typeface="Proxima Nova"/>
              </a:rPr>
              <a:t>Image by master1305 </a:t>
            </a:r>
            <a:r>
              <a:rPr lang="nb-NO" sz="1000" b="0" i="0" u="none" strike="noStrike" dirty="0" err="1">
                <a:solidFill>
                  <a:srgbClr val="5F7D95"/>
                </a:solidFill>
                <a:effectLst/>
                <a:latin typeface="Proxima Nova"/>
              </a:rPr>
              <a:t>on</a:t>
            </a:r>
            <a:r>
              <a:rPr lang="nb-NO" sz="1000" b="0" i="0" u="none" strike="noStrike" dirty="0">
                <a:solidFill>
                  <a:srgbClr val="5F7D95"/>
                </a:solidFill>
                <a:effectLst/>
                <a:latin typeface="Proxima Nova"/>
              </a:rPr>
              <a:t> </a:t>
            </a:r>
            <a:r>
              <a:rPr lang="nb-NO" sz="1000" b="0" i="0" u="none" strike="noStrike" dirty="0" err="1">
                <a:solidFill>
                  <a:srgbClr val="5F7D95"/>
                </a:solidFill>
                <a:effectLst/>
                <a:latin typeface="Proxima Nova"/>
              </a:rPr>
              <a:t>Freepik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77428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758218-E2D9-12BF-B59F-10D5F10B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CC4488-B7AE-AE10-AC89-00F974A38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59B696D-1BE8-6F19-6199-81F62BC9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"/>
            <a:ext cx="1009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24F07A0-2600-8AA8-9A70-7184357F0E39}"/>
              </a:ext>
            </a:extLst>
          </p:cNvPr>
          <p:cNvSpPr txBox="1"/>
          <p:nvPr/>
        </p:nvSpPr>
        <p:spPr>
          <a:xfrm>
            <a:off x="0" y="21465"/>
            <a:ext cx="362778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50" dirty="0"/>
              <a:t>Tvangsbryllup i Afghanistan, av (UNICEF), S. S., EPA, NTB </a:t>
            </a:r>
            <a:r>
              <a:rPr lang="nb-NO" sz="1050" dirty="0" err="1"/>
              <a:t>scanpix</a:t>
            </a:r>
            <a:r>
              <a:rPr lang="nb-NO" sz="1050" dirty="0"/>
              <a:t>. (</a:t>
            </a:r>
            <a:r>
              <a:rPr lang="nb-NO" sz="1050" dirty="0" err="1"/>
              <a:t>https</a:t>
            </a:r>
            <a:r>
              <a:rPr lang="nb-NO" sz="1050" dirty="0"/>
              <a:t>://</a:t>
            </a:r>
            <a:r>
              <a:rPr lang="nb-NO" sz="1050" dirty="0" err="1"/>
              <a:t>ndla.no</a:t>
            </a:r>
            <a:r>
              <a:rPr lang="nb-NO" sz="1050" dirty="0"/>
              <a:t>/</a:t>
            </a:r>
            <a:r>
              <a:rPr lang="nb-NO" sz="1050" dirty="0" err="1"/>
              <a:t>article</a:t>
            </a:r>
            <a:r>
              <a:rPr lang="nb-NO" sz="1050" dirty="0"/>
              <a:t>/36176). CC BY-NC-ND 4.0.</a:t>
            </a:r>
          </a:p>
        </p:txBody>
      </p:sp>
    </p:spTree>
    <p:extLst>
      <p:ext uri="{BB962C8B-B14F-4D97-AF65-F5344CB8AC3E}">
        <p14:creationId xmlns:p14="http://schemas.microsoft.com/office/powerpoint/2010/main" val="2036871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Bilde 2" descr="Et bilde som inneholder tre, utendørs, gress, bilvei&#10;&#10;Automatisk generert beskrivelse">
            <a:extLst>
              <a:ext uri="{FF2B5EF4-FFF2-40B4-BE49-F238E27FC236}">
                <a16:creationId xmlns:a16="http://schemas.microsoft.com/office/drawing/2014/main" id="{B619D170-7774-7C31-E285-8F6EE06E4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" y="0"/>
            <a:ext cx="10287000" cy="6858000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6FA03BB-010C-D5B6-64AC-C54D090E5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0A62A0A-91C0-6616-7B10-CC5CEFF49BA1}"/>
              </a:ext>
            </a:extLst>
          </p:cNvPr>
          <p:cNvSpPr txBox="1"/>
          <p:nvPr/>
        </p:nvSpPr>
        <p:spPr>
          <a:xfrm>
            <a:off x="950975" y="582120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Bilde av Lisa </a:t>
            </a:r>
            <a:r>
              <a:rPr lang="nb-NO" sz="1000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Fotios</a:t>
            </a:r>
            <a:r>
              <a:rPr lang="nb-NO" sz="1000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 (</a:t>
            </a:r>
            <a:r>
              <a:rPr lang="nb-NO" sz="1000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pexels</a:t>
            </a:r>
            <a:r>
              <a:rPr lang="nb-NO" sz="1000" dirty="0">
                <a:solidFill>
                  <a:srgbClr val="000000"/>
                </a:solidFill>
                <a:latin typeface="PlusJakartaSans"/>
              </a:rPr>
              <a:t>)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15740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41D8E9-A24F-9F8D-EFF7-6DB91DF8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D3E018-3FEF-DC09-F1B8-BD800BA03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BDC8258-985C-05F2-EECC-E7351B47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63" y="365125"/>
            <a:ext cx="4600413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8B93466-9BDD-3359-7245-251BB4E73707}"/>
              </a:ext>
            </a:extLst>
          </p:cNvPr>
          <p:cNvSpPr txBox="1"/>
          <p:nvPr/>
        </p:nvSpPr>
        <p:spPr>
          <a:xfrm>
            <a:off x="-1173255" y="6443146"/>
            <a:ext cx="60982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100" i="0" u="none" strike="noStrike" dirty="0" err="1">
                <a:effectLst/>
                <a:latin typeface="source sans pro" panose="020F0502020204030204" pitchFamily="34" charset="0"/>
              </a:rPr>
              <a:t>Attribution</a:t>
            </a:r>
            <a:r>
              <a:rPr lang="nb-NO" sz="1100" i="0" u="none" strike="noStrike" dirty="0">
                <a:effectLst/>
                <a:latin typeface="source sans pro" panose="020F0502020204030204" pitchFamily="34" charset="0"/>
              </a:rPr>
              <a:t> 3.0 Brazil (CC BY 3.0 BR)</a:t>
            </a:r>
          </a:p>
        </p:txBody>
      </p:sp>
    </p:spTree>
    <p:extLst>
      <p:ext uri="{BB962C8B-B14F-4D97-AF65-F5344CB8AC3E}">
        <p14:creationId xmlns:p14="http://schemas.microsoft.com/office/powerpoint/2010/main" val="175193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lassholder for innhold 6" descr="Et bilde som inneholder klær, person, vegg&#10;&#10;Automatisk generert beskrivelse">
            <a:extLst>
              <a:ext uri="{FF2B5EF4-FFF2-40B4-BE49-F238E27FC236}">
                <a16:creationId xmlns:a16="http://schemas.microsoft.com/office/drawing/2014/main" id="{795AD8CB-364E-4373-B300-4C97B358C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586F22C-9505-4053-9CB1-287A3A258D78}"/>
              </a:ext>
            </a:extLst>
          </p:cNvPr>
          <p:cNvSpPr txBox="1"/>
          <p:nvPr/>
        </p:nvSpPr>
        <p:spPr>
          <a:xfrm>
            <a:off x="123825" y="6448425"/>
            <a:ext cx="4182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Russell Watkins/Departement </a:t>
            </a:r>
          </a:p>
          <a:p>
            <a:r>
              <a:rPr lang="nb-NO" sz="1200" dirty="0"/>
              <a:t>for International Development (flickr)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910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C071F0A-5DCD-540A-4DF3-B64F28954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2" name="Picture 4" descr="Billboard with surgical tools covered by a red X. Sign reads: STOP FEMALE CIRCUMCISION. IT IS DANGEROUS TO WOMEN'S HEALTH. FAMILY PLANNING ASSOCIATION OF UGANDA">
            <a:extLst>
              <a:ext uri="{FF2B5EF4-FFF2-40B4-BE49-F238E27FC236}">
                <a16:creationId xmlns:a16="http://schemas.microsoft.com/office/drawing/2014/main" id="{1B29687D-DE26-D2D5-5982-F0C275771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24" y="0"/>
            <a:ext cx="10167226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505AD5BE-20F4-2AE5-402A-EBCFAF0FB95B}"/>
              </a:ext>
            </a:extLst>
          </p:cNvPr>
          <p:cNvSpPr txBox="1"/>
          <p:nvPr/>
        </p:nvSpPr>
        <p:spPr>
          <a:xfrm>
            <a:off x="6506818" y="329409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50" dirty="0"/>
              <a:t>Foto: </a:t>
            </a:r>
            <a:r>
              <a:rPr lang="nb-NO" sz="1050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User:Amnon s"/>
              </a:rPr>
              <a:t>Amnon s (Amnon Shavit)</a:t>
            </a:r>
            <a:r>
              <a:rPr lang="nb-NO" sz="1050" dirty="0" err="1"/>
              <a:t>https</a:t>
            </a:r>
            <a:r>
              <a:rPr lang="nb-NO" sz="1050" dirty="0"/>
              <a:t>://</a:t>
            </a:r>
            <a:r>
              <a:rPr lang="nb-NO" sz="1050" dirty="0" err="1"/>
              <a:t>creativecommons.org</a:t>
            </a:r>
            <a:r>
              <a:rPr lang="nb-NO" sz="1050" dirty="0"/>
              <a:t>/</a:t>
            </a:r>
            <a:r>
              <a:rPr lang="nb-NO" sz="1050" dirty="0" err="1"/>
              <a:t>licenses</a:t>
            </a:r>
            <a:r>
              <a:rPr lang="nb-NO" sz="1050" dirty="0"/>
              <a:t>/by-sa/3.0</a:t>
            </a:r>
          </a:p>
        </p:txBody>
      </p:sp>
    </p:spTree>
    <p:extLst>
      <p:ext uri="{BB962C8B-B14F-4D97-AF65-F5344CB8AC3E}">
        <p14:creationId xmlns:p14="http://schemas.microsoft.com/office/powerpoint/2010/main" val="529642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Bilde 6" descr="Et bilde som inneholder bygning, person, utendørs&#10;&#10;Automatisk generert beskrivelse">
            <a:extLst>
              <a:ext uri="{FF2B5EF4-FFF2-40B4-BE49-F238E27FC236}">
                <a16:creationId xmlns:a16="http://schemas.microsoft.com/office/drawing/2014/main" id="{A580A987-6ADD-4D43-B96A-E1A00AC25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9DBC93C-0494-4595-AA66-8DB6A72A3043}"/>
              </a:ext>
            </a:extLst>
          </p:cNvPr>
          <p:cNvSpPr txBox="1"/>
          <p:nvPr/>
        </p:nvSpPr>
        <p:spPr>
          <a:xfrm>
            <a:off x="257175" y="6486525"/>
            <a:ext cx="328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Davey D Cook (flickr)</a:t>
            </a:r>
          </a:p>
        </p:txBody>
      </p:sp>
    </p:spTree>
    <p:extLst>
      <p:ext uri="{BB962C8B-B14F-4D97-AF65-F5344CB8AC3E}">
        <p14:creationId xmlns:p14="http://schemas.microsoft.com/office/powerpoint/2010/main" val="409186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lassholder for innhold 7" descr="Et bilde som inneholder tekst, utendørs, skilt, gammel&#10;&#10;Automatisk generert beskrivelse">
            <a:extLst>
              <a:ext uri="{FF2B5EF4-FFF2-40B4-BE49-F238E27FC236}">
                <a16:creationId xmlns:a16="http://schemas.microsoft.com/office/drawing/2014/main" id="{9A4E0833-F399-4CE6-928D-40556AD61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2" b="17895"/>
          <a:stretch/>
        </p:blipFill>
        <p:spPr>
          <a:xfrm>
            <a:off x="3011444" y="9923"/>
            <a:ext cx="6992881" cy="685799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2B61ADC-BD07-43F4-BF7F-A5D2EC23622C}"/>
              </a:ext>
            </a:extLst>
          </p:cNvPr>
          <p:cNvSpPr txBox="1"/>
          <p:nvPr/>
        </p:nvSpPr>
        <p:spPr>
          <a:xfrm>
            <a:off x="5869671" y="24892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F1BA307-BE64-4DC4-99DF-E7D3BEA40057}"/>
              </a:ext>
            </a:extLst>
          </p:cNvPr>
          <p:cNvSpPr txBox="1"/>
          <p:nvPr/>
        </p:nvSpPr>
        <p:spPr>
          <a:xfrm flipH="1">
            <a:off x="-1" y="6591301"/>
            <a:ext cx="7496170" cy="28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Fearlontach (flickr)</a:t>
            </a:r>
          </a:p>
        </p:txBody>
      </p:sp>
    </p:spTree>
    <p:extLst>
      <p:ext uri="{BB962C8B-B14F-4D97-AF65-F5344CB8AC3E}">
        <p14:creationId xmlns:p14="http://schemas.microsoft.com/office/powerpoint/2010/main" val="153502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Bilde 6" descr="Et bilde som inneholder tekst, person, utendørs, stående&#10;&#10;Automatisk generert beskrivelse">
            <a:extLst>
              <a:ext uri="{FF2B5EF4-FFF2-40B4-BE49-F238E27FC236}">
                <a16:creationId xmlns:a16="http://schemas.microsoft.com/office/drawing/2014/main" id="{81F8CDAB-E87E-4C30-9EB7-026CCD88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" b="415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5A29600-6840-44BF-964D-9338A7EEA9B6}"/>
              </a:ext>
            </a:extLst>
          </p:cNvPr>
          <p:cNvSpPr txBox="1"/>
          <p:nvPr/>
        </p:nvSpPr>
        <p:spPr>
          <a:xfrm>
            <a:off x="144144" y="6489840"/>
            <a:ext cx="4793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Carolina Franco (flickr)</a:t>
            </a:r>
          </a:p>
        </p:txBody>
      </p:sp>
    </p:spTree>
    <p:extLst>
      <p:ext uri="{BB962C8B-B14F-4D97-AF65-F5344CB8AC3E}">
        <p14:creationId xmlns:p14="http://schemas.microsoft.com/office/powerpoint/2010/main" val="151488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EFC0A-9786-8BB1-630E-24C6B1DE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19D566-9636-EDF5-D3D1-337FDEB74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4EF9E44-384B-A01F-C7A6-D3B044CC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0"/>
            <a:ext cx="8736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2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6D468D-2D80-8697-A9FE-D50B0661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D48A30E9-EE24-A928-1FF7-5D1CD944D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35" y="1143372"/>
            <a:ext cx="7560329" cy="50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7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62EF5822-4AE2-49CF-BD97-81F85DF34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F936184-8928-48AE-B2D1-AE7594BEBB88}"/>
              </a:ext>
            </a:extLst>
          </p:cNvPr>
          <p:cNvSpPr txBox="1"/>
          <p:nvPr/>
        </p:nvSpPr>
        <p:spPr>
          <a:xfrm>
            <a:off x="447039" y="6391275"/>
            <a:ext cx="447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Olaf (flickr)</a:t>
            </a:r>
          </a:p>
        </p:txBody>
      </p:sp>
    </p:spTree>
    <p:extLst>
      <p:ext uri="{BB962C8B-B14F-4D97-AF65-F5344CB8AC3E}">
        <p14:creationId xmlns:p14="http://schemas.microsoft.com/office/powerpoint/2010/main" val="250878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F56F5FB-CFD4-4D02-BC88-7FB34F75A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8" b="5422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85D2EBA-E592-4906-BB7C-3D7ADF3A0898}"/>
              </a:ext>
            </a:extLst>
          </p:cNvPr>
          <p:cNvSpPr txBox="1"/>
          <p:nvPr/>
        </p:nvSpPr>
        <p:spPr>
          <a:xfrm>
            <a:off x="260091" y="6391275"/>
            <a:ext cx="4657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Gabriela Sanda (pixabay)</a:t>
            </a:r>
          </a:p>
        </p:txBody>
      </p:sp>
    </p:spTree>
    <p:extLst>
      <p:ext uri="{BB962C8B-B14F-4D97-AF65-F5344CB8AC3E}">
        <p14:creationId xmlns:p14="http://schemas.microsoft.com/office/powerpoint/2010/main" val="328267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innendørs, kjøkken, husholdningsapparat, oppvaskmaskin&#10;&#10;Automatisk generert beskrivelse">
            <a:extLst>
              <a:ext uri="{FF2B5EF4-FFF2-40B4-BE49-F238E27FC236}">
                <a16:creationId xmlns:a16="http://schemas.microsoft.com/office/drawing/2014/main" id="{91C533A5-B470-48EC-92D9-AA029F46F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922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DC5C623-9D91-4A51-A2DC-57443DCFB8DA}"/>
              </a:ext>
            </a:extLst>
          </p:cNvPr>
          <p:cNvSpPr txBox="1"/>
          <p:nvPr/>
        </p:nvSpPr>
        <p:spPr>
          <a:xfrm>
            <a:off x="161924" y="6500000"/>
            <a:ext cx="475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Castorly Stock(pexels)</a:t>
            </a:r>
          </a:p>
        </p:txBody>
      </p:sp>
    </p:spTree>
    <p:extLst>
      <p:ext uri="{BB962C8B-B14F-4D97-AF65-F5344CB8AC3E}">
        <p14:creationId xmlns:p14="http://schemas.microsoft.com/office/powerpoint/2010/main" val="165036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9937ABEF-D82C-4CE9-8419-B6F23F4A3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6" b="29847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50BC5C8-6C3A-47CE-9824-7EE7DA774888}"/>
              </a:ext>
            </a:extLst>
          </p:cNvPr>
          <p:cNvSpPr txBox="1"/>
          <p:nvPr/>
        </p:nvSpPr>
        <p:spPr>
          <a:xfrm>
            <a:off x="876300" y="6410325"/>
            <a:ext cx="4041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Ruth Archer (pexels)</a:t>
            </a:r>
          </a:p>
        </p:txBody>
      </p:sp>
    </p:spTree>
    <p:extLst>
      <p:ext uri="{BB962C8B-B14F-4D97-AF65-F5344CB8AC3E}">
        <p14:creationId xmlns:p14="http://schemas.microsoft.com/office/powerpoint/2010/main" val="236284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140</Words>
  <Application>Microsoft Macintosh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PlusJakartaSans</vt:lpstr>
      <vt:lpstr>Proxima Nova</vt:lpstr>
      <vt:lpstr>source sans pro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- -</dc:creator>
  <cp:lastModifiedBy>Marit Langmyr</cp:lastModifiedBy>
  <cp:revision>3</cp:revision>
  <dcterms:created xsi:type="dcterms:W3CDTF">2021-01-27T09:45:26Z</dcterms:created>
  <dcterms:modified xsi:type="dcterms:W3CDTF">2022-11-11T11:27:22Z</dcterms:modified>
</cp:coreProperties>
</file>