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279EB2-98E7-A944-700D-713A45259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B85D4AB-FE03-8693-8EEA-2342981E4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230F146-CF2B-DAC8-5D3B-15C9F57F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E7FA5E-C325-A5B3-244C-47D1F0B9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901AAB8-3AEC-330B-4AA9-7524F33B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955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5E2BC5-D9DE-012F-7983-08D06EB2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825A09B-7A59-7DA3-A416-9ECD96FBC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EC1E03-9A1C-DDA8-9608-AA27BC56E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3767BC-DD45-C265-B882-76EDB8FE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7D63EB-3640-F44F-AA9F-75DDA279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5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BB9420B-2599-9C13-FDDE-24EAB6F9E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CFF747A-F41F-75E3-8050-5AE83105D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08169D-9AA7-8C2F-3F62-2D659CED8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0C49A1-8814-D738-204B-489EF8A4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42D822-AD1C-1FA9-9FCC-14CAD7C9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128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AE98AA-FCE9-B9FC-67AF-5F867BEAB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F05CEB-44C5-E5B1-7118-F057FCB1F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9D686B-11E8-6ED5-B437-CF0FEB82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B75EB6-5D6E-A43F-7A0D-E1627E776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60E5C8-7721-478F-5E3D-79C96C855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603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1BD7A9-4DD6-29E2-9E64-D3B9828D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B10236-0B30-6E5C-7E96-409E95DF7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09E4C5-1072-B5B0-FD85-2A988A44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9694B4-A7C7-6CDC-BA0E-B45A85DD3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ECC25D-5418-F312-DA02-011FF413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367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2504378-D3E2-B236-5D40-A7398386F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D5981A-D027-3C71-6FC7-30296EC16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9EA5B9E-72E9-7006-C046-1A6006677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20B3EB0-D061-369C-84C3-58F48FC1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10B6488-0068-7F9E-E152-4A6BE137A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A6981EB-C239-2417-B340-96FCEE09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065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F510F9-7234-F80A-9509-114FD792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7E71DF3-501A-6D55-36A6-DCC49FE1E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17779E6-EC55-3FB7-2E15-A98C98EB2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9F6FFFC-EB7D-33E5-8423-7B16A37DF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E50AFBF-C1A0-C006-C14B-0B7CE0BC6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5708D71-16A5-DD03-7E98-8023FA0C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278BF88-2A83-260C-508F-447AB945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27991DB-253E-D234-DD5A-F2555B2B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519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03B604-D4CE-9FD1-A949-CA9C8DB8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B3D7234-98F5-CF0F-64DE-A0D204A3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0A0EB44-31E8-5DBD-7EA8-88EEE7607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EBCA554-8CFB-6389-01BF-F8DACC04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725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38EC95D-08B1-D5EC-717D-BAF4BC72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4909DDA-B361-9575-559C-E4869226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6459C6E-A09C-FD09-E3BA-06AFD662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275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2FF830-83F5-0296-337F-A15556B6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9BF6E7-880D-AEA1-D366-4EAE8381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9CE1392-2559-3E03-350F-CB6BCA318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D28AAD3-A73C-9EEB-A10D-0B845A3CE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6607E53-12B4-8B48-45CE-56F3C330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C14EF41-5EF5-A1F5-0A9D-0FE803439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85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97BEFC-4608-BB22-B7DC-78E0EFA4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A331AE1-C94A-712B-A213-3DD88A8E0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D665A1-06C2-3222-C8DF-808E9FBD8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590401A-48BE-AAEA-E160-391B52E03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8AC0337-5FF3-60E7-252D-7CF36ED4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8BA6217-E30A-D6E4-F9FC-DD3620C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31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C9C8B6F-3183-E893-5C41-077ABA3F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788F1AD-70F6-C18E-5B13-CCD046303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EC3604-FA44-F05E-1CDD-D967C2C9B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996DA-9375-2140-B810-B31B7FCEB558}" type="datetimeFigureOut">
              <a:rPr lang="nb-NO" smtClean="0"/>
              <a:t>19.09.2022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BE90029-50D5-D7B5-14A7-0F05F33A4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457D8C-0526-86C9-4B2C-66B8C7169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9E00D-822D-A54C-81B5-76C2A61089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534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dc?utm_source=unsplash&amp;utm_medium=referral&amp;utm_content=creditCopyText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school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es/@roomajus?utm_source=unsplash&amp;utm_medium=referral&amp;utm_content=creditCopyText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megaphone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noahholm?utm_source=unsplash&amp;utm_medium=referral&amp;utm_content=creditCopyTex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religion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jaegers?utm_source=unsplash&amp;utm_medium=referral&amp;utm_content=creditCopyText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ballot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dc?utm_source=unsplash&amp;utm_medium=referral&amp;utm_content=creditCopyText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vaccine?utm_source=unsplash&amp;utm_medium=referral&amp;utm_content=creditCopyTex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brookecagle?utm_source=unsplash&amp;utm_medium=referral&amp;utm_content=creditCopyText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marriage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unseenhistories?utm_source=unsplash&amp;utm_medium=referral&amp;utm_content=creditCopyTex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discrimination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9C5AF5-7054-5F5E-B283-A33908EA02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do?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7C7E5C7-F98B-7427-9440-136530AB2F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Pictures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illustrates</a:t>
            </a:r>
            <a:r>
              <a:rPr lang="nb-NO" dirty="0"/>
              <a:t> human right</a:t>
            </a:r>
          </a:p>
        </p:txBody>
      </p:sp>
    </p:spTree>
    <p:extLst>
      <p:ext uri="{BB962C8B-B14F-4D97-AF65-F5344CB8AC3E}">
        <p14:creationId xmlns:p14="http://schemas.microsoft.com/office/powerpoint/2010/main" val="190626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ssholder for innhold 4" descr="Et bilde som inneholder tekst, person, innendørs, familie&#10;&#10;Automatisk generert beskrivelse">
            <a:extLst>
              <a:ext uri="{FF2B5EF4-FFF2-40B4-BE49-F238E27FC236}">
                <a16:creationId xmlns:a16="http://schemas.microsoft.com/office/drawing/2014/main" id="{7AAD0CF5-91FC-EE3D-8FA5-3C77767F9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44" b="6385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9B00DF2-0804-7888-6A80-18B64601D745}"/>
              </a:ext>
            </a:extLst>
          </p:cNvPr>
          <p:cNvSpPr txBox="1"/>
          <p:nvPr/>
        </p:nvSpPr>
        <p:spPr>
          <a:xfrm>
            <a:off x="0" y="6488028"/>
            <a:ext cx="35069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Photo by </a:t>
            </a:r>
            <a:r>
              <a:rPr lang="nb-NO" sz="1000" b="0" i="0" dirty="0">
                <a:solidFill>
                  <a:srgbClr val="767676"/>
                </a:solidFill>
                <a:effectLst/>
                <a:latin typeface="-apple-system"/>
                <a:hlinkClick r:id="rId3"/>
              </a:rPr>
              <a:t>CDC</a:t>
            </a:r>
            <a:r>
              <a:rPr lang="nb-NO" sz="1000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 </a:t>
            </a:r>
            <a:r>
              <a:rPr lang="nb-NO" sz="1000" b="0" i="0" u="none" strike="noStrike" dirty="0" err="1">
                <a:solidFill>
                  <a:srgbClr val="111111"/>
                </a:solidFill>
                <a:effectLst/>
                <a:latin typeface="-apple-system"/>
              </a:rPr>
              <a:t>on</a:t>
            </a:r>
            <a:r>
              <a:rPr lang="nb-NO" sz="1000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 </a:t>
            </a:r>
            <a:r>
              <a:rPr lang="nb-NO" sz="1000" b="0" i="0" dirty="0">
                <a:solidFill>
                  <a:srgbClr val="767676"/>
                </a:solidFill>
                <a:effectLst/>
                <a:latin typeface="-apple-system"/>
                <a:hlinkClick r:id="rId4"/>
              </a:rPr>
              <a:t>Unsplash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96802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132760-AE19-0269-97B3-F5969CC6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 descr="Et bilde som inneholder himmel, utendørs, person, mann&#10;&#10;Automatisk generert beskrivelse">
            <a:extLst>
              <a:ext uri="{FF2B5EF4-FFF2-40B4-BE49-F238E27FC236}">
                <a16:creationId xmlns:a16="http://schemas.microsoft.com/office/drawing/2014/main" id="{E708D639-6ECF-0E14-9A83-671ADBEC7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58" y="-1603513"/>
            <a:ext cx="12692269" cy="8461513"/>
          </a:xfr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812BE94-3A8B-ADAC-A552-F555A390AB37}"/>
              </a:ext>
            </a:extLst>
          </p:cNvPr>
          <p:cNvSpPr txBox="1"/>
          <p:nvPr/>
        </p:nvSpPr>
        <p:spPr>
          <a:xfrm>
            <a:off x="0" y="6492875"/>
            <a:ext cx="6098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nb-NO" sz="1000" b="0" i="0" dirty="0">
                <a:effectLst/>
                <a:hlinkClick r:id="rId3"/>
              </a:rPr>
              <a:t>Juliana Romão</a:t>
            </a:r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on</a:t>
            </a:r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00" b="0" i="0" dirty="0">
                <a:effectLst/>
                <a:hlinkClick r:id="rId4"/>
              </a:rPr>
              <a:t>Unsplash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215827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39C20E-FA98-362D-4C30-3F2A59DF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tekst, bygning, gul, skilt&#10;&#10;Automatisk generert beskrivelse">
            <a:extLst>
              <a:ext uri="{FF2B5EF4-FFF2-40B4-BE49-F238E27FC236}">
                <a16:creationId xmlns:a16="http://schemas.microsoft.com/office/drawing/2014/main" id="{764C8286-0DE8-4699-07FF-EEBEF8900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751"/>
            <a:ext cx="12492684" cy="8328455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2A1694D-0EA2-B019-63BC-9D654C220745}"/>
              </a:ext>
            </a:extLst>
          </p:cNvPr>
          <p:cNvSpPr txBox="1"/>
          <p:nvPr/>
        </p:nvSpPr>
        <p:spPr>
          <a:xfrm>
            <a:off x="0" y="6414917"/>
            <a:ext cx="63451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nb-NO" sz="1000" b="0" i="0" dirty="0">
                <a:effectLst/>
                <a:hlinkClick r:id="rId3"/>
              </a:rPr>
              <a:t>Noah Holm</a:t>
            </a:r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on</a:t>
            </a:r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00" b="0" i="0" dirty="0">
                <a:effectLst/>
                <a:hlinkClick r:id="rId4"/>
              </a:rPr>
              <a:t>Unsplash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252682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F5576C-96A9-0FC6-F1DE-09EC785C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person, innendørs, pult&#10;&#10;Automatisk generert beskrivelse">
            <a:extLst>
              <a:ext uri="{FF2B5EF4-FFF2-40B4-BE49-F238E27FC236}">
                <a16:creationId xmlns:a16="http://schemas.microsoft.com/office/drawing/2014/main" id="{9F52363C-8A96-8D7C-58F7-78885C31E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29942" y="-815010"/>
            <a:ext cx="13321941" cy="8879467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F50C8A35-2007-07E9-9E58-0E7B569025BA}"/>
              </a:ext>
            </a:extLst>
          </p:cNvPr>
          <p:cNvSpPr txBox="1"/>
          <p:nvPr/>
        </p:nvSpPr>
        <p:spPr>
          <a:xfrm>
            <a:off x="-663146" y="5735027"/>
            <a:ext cx="6759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nb-NO" sz="1000" b="0" i="0" dirty="0">
                <a:effectLst/>
                <a:hlinkClick r:id="rId3"/>
              </a:rPr>
              <a:t>Arnaud Jaegers</a:t>
            </a:r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on</a:t>
            </a:r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00" b="0" i="0" dirty="0">
                <a:effectLst/>
                <a:hlinkClick r:id="rId4"/>
              </a:rPr>
              <a:t>Unsplash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139245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AD380C-836B-00A6-390A-01F16B59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D22E093-0FA1-D498-899F-911D4C918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6331"/>
            <a:ext cx="12192000" cy="8136834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25F4BBE4-2776-5713-8E59-CD87523D850A}"/>
              </a:ext>
            </a:extLst>
          </p:cNvPr>
          <p:cNvSpPr txBox="1"/>
          <p:nvPr/>
        </p:nvSpPr>
        <p:spPr>
          <a:xfrm>
            <a:off x="10492408" y="6039852"/>
            <a:ext cx="33991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5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nb-NO" sz="1050" b="0" i="0" dirty="0">
                <a:effectLst/>
                <a:hlinkClick r:id="rId3"/>
              </a:rPr>
              <a:t>CDC</a:t>
            </a:r>
            <a:r>
              <a:rPr lang="nb-NO" sz="105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5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on</a:t>
            </a:r>
            <a:r>
              <a:rPr lang="nb-NO" sz="105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50" b="0" i="0" dirty="0">
                <a:effectLst/>
                <a:hlinkClick r:id="rId4"/>
              </a:rPr>
              <a:t>Unsplash</a:t>
            </a:r>
            <a:endParaRPr lang="nb-NO" sz="1050" dirty="0"/>
          </a:p>
        </p:txBody>
      </p:sp>
    </p:spTree>
    <p:extLst>
      <p:ext uri="{BB962C8B-B14F-4D97-AF65-F5344CB8AC3E}">
        <p14:creationId xmlns:p14="http://schemas.microsoft.com/office/powerpoint/2010/main" val="181904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54BA56-5B62-0CF6-EA90-83912C95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person, utendørs&#10;&#10;Automatisk generert beskrivelse">
            <a:extLst>
              <a:ext uri="{FF2B5EF4-FFF2-40B4-BE49-F238E27FC236}">
                <a16:creationId xmlns:a16="http://schemas.microsoft.com/office/drawing/2014/main" id="{23E13C34-A23E-0339-6758-B30D5B722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68356"/>
            <a:ext cx="12192000" cy="8129060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5C7F789-B0B8-F6B2-72B0-FEBD88420DD7}"/>
              </a:ext>
            </a:extLst>
          </p:cNvPr>
          <p:cNvSpPr txBox="1"/>
          <p:nvPr/>
        </p:nvSpPr>
        <p:spPr>
          <a:xfrm>
            <a:off x="626165" y="6611779"/>
            <a:ext cx="56859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nb-NO" sz="1000" b="0" i="0" dirty="0">
                <a:effectLst/>
                <a:hlinkClick r:id="rId3"/>
              </a:rPr>
              <a:t>Brooke Cagle</a:t>
            </a:r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on</a:t>
            </a:r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00" b="0" i="0" dirty="0">
                <a:effectLst/>
                <a:hlinkClick r:id="rId4"/>
              </a:rPr>
              <a:t>Unsplash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2318886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78228C-558F-5751-817A-83D7B9C3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Plassholder for innhold 10" descr="Et bilde som inneholder tekst, person, tre, utendørs&#10;&#10;Automatisk generert beskrivelse">
            <a:extLst>
              <a:ext uri="{FF2B5EF4-FFF2-40B4-BE49-F238E27FC236}">
                <a16:creationId xmlns:a16="http://schemas.microsoft.com/office/drawing/2014/main" id="{16C16435-636F-A062-CDAD-67AF6994C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303768"/>
            <a:ext cx="13588422" cy="9261869"/>
          </a:xfr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19B670E-C54F-5D31-D67F-67DAC2BBE6D6}"/>
              </a:ext>
            </a:extLst>
          </p:cNvPr>
          <p:cNvSpPr txBox="1"/>
          <p:nvPr/>
        </p:nvSpPr>
        <p:spPr>
          <a:xfrm>
            <a:off x="0" y="6611779"/>
            <a:ext cx="68950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nb-NO" sz="1000" b="0" i="0" dirty="0">
                <a:effectLst/>
                <a:hlinkClick r:id="rId3"/>
              </a:rPr>
              <a:t>Unseen Histories</a:t>
            </a:r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on</a:t>
            </a:r>
            <a:r>
              <a:rPr lang="nb-NO" sz="1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r>
              <a:rPr lang="nb-NO" sz="1000" b="0" i="0" dirty="0">
                <a:effectLst/>
                <a:hlinkClick r:id="rId4"/>
              </a:rPr>
              <a:t>Unsplash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680134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50</Words>
  <Application>Microsoft Macintosh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4" baseType="lpstr">
      <vt:lpstr>-apple-system</vt:lpstr>
      <vt:lpstr>-webkit-standard</vt:lpstr>
      <vt:lpstr>Arial</vt:lpstr>
      <vt:lpstr>Calibri</vt:lpstr>
      <vt:lpstr>Calibri Light</vt:lpstr>
      <vt:lpstr>Office-tema</vt:lpstr>
      <vt:lpstr>What can we do?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Hvordan kan vi bidra?</dc:title>
  <dc:creator>Marit Langmyr</dc:creator>
  <cp:lastModifiedBy>Marit Langmyr</cp:lastModifiedBy>
  <cp:revision>5</cp:revision>
  <dcterms:created xsi:type="dcterms:W3CDTF">2022-09-16T11:01:59Z</dcterms:created>
  <dcterms:modified xsi:type="dcterms:W3CDTF">2022-09-19T08:14:09Z</dcterms:modified>
</cp:coreProperties>
</file>