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Y26FWCLKAgDE2XHk7kShdKHL9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fe738f94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bfe738f94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bfe738f94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2f7965ff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2f7965ff1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c2f7965ff1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publicdomain/mark/1.0/deed.n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no/" TargetMode="External"/><Relationship Id="rId3" Type="http://schemas.openxmlformats.org/officeDocument/2006/relationships/hyperlink" Target="https://www.flickr.com/photos/stignygaard/" TargetMode="External"/><Relationship Id="rId7" Type="http://schemas.openxmlformats.org/officeDocument/2006/relationships/hyperlink" Target="https://brukere.snl.no/3488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s://creativecommons.org/licenses/by/2.0/deed.no" TargetMode="Externa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2.0/deed.n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Associated_Pres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hyperlink" Target="https://en.wikipedia.org/wiki/File:Tank_Man_(Tiananmen_Square_protester).jpg" TargetMode="External"/><Relationship Id="rId4" Type="http://schemas.openxmlformats.org/officeDocument/2006/relationships/hyperlink" Target="https://en.wikipedia.org/wiki/Jeff_Widene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y.org/en/content/slobodan-milo%C5%A1evi%C4%87-trial-prosecutions-cas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en:John_Trumb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publicdomain/mark/1.0/deed.n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en:National_Library_of_Norway" TargetMode="External"/><Relationship Id="rId4" Type="http://schemas.openxmlformats.org/officeDocument/2006/relationships/hyperlink" Target="https://commons.wikimedia.org/w/index.php?title=Creator:UNHCR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46B83843-A63E-2CB2-BDA3-9A121A5C1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8" y="1368589"/>
            <a:ext cx="11434985" cy="434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A4F81CD-2659-ED16-7D53-E8D314577572}"/>
              </a:ext>
            </a:extLst>
          </p:cNvPr>
          <p:cNvSpPr txBox="1"/>
          <p:nvPr/>
        </p:nvSpPr>
        <p:spPr>
          <a:xfrm>
            <a:off x="378507" y="5708822"/>
            <a:ext cx="60980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Av Ukjent. </a:t>
            </a:r>
            <a:r>
              <a:rPr lang="nb-NO" sz="1000" b="0" i="0" u="none" strike="noStrike" dirty="0">
                <a:solidFill>
                  <a:srgbClr val="203E51"/>
                </a:solidFill>
                <a:effectLst/>
                <a:latin typeface="Work Sans" pitchFamily="2" charset="77"/>
                <a:hlinkClick r:id="rId4"/>
              </a:rPr>
              <a:t>Falt i det fri (Public domain</a:t>
            </a:r>
            <a:r>
              <a:rPr lang="nb-NO" b="0" i="0" u="none" strike="noStrike" dirty="0">
                <a:solidFill>
                  <a:srgbClr val="203E51"/>
                </a:solidFill>
                <a:effectLst/>
                <a:latin typeface="Work Sans" pitchFamily="2" charset="77"/>
                <a:hlinkClick r:id="rId4"/>
              </a:rPr>
              <a:t>)</a:t>
            </a:r>
            <a:endParaRPr lang="nb-N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49" name="Google Shape;149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51630" y="796029"/>
            <a:ext cx="7301552" cy="523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55" name="Google Shape;155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40390" y="570498"/>
            <a:ext cx="7311219" cy="5519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61" name="Google Shape;161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80671" y="792492"/>
            <a:ext cx="5267041" cy="5374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DDE11A2-1D40-3355-4218-66ABA6E029C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74124" y="5529411"/>
            <a:ext cx="15831511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Av </a:t>
            </a:r>
            <a:r>
              <a:rPr kumimoji="0" lang="nb-NO" altLang="nb-NO" sz="1000" i="0" u="none" strike="noStrike" cap="none" normalizeH="0" baseline="0" dirty="0">
                <a:ln>
                  <a:noFill/>
                </a:ln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Stig Nygaard</a:t>
            </a:r>
            <a:r>
              <a:rPr kumimoji="0" lang="nb-NO" altLang="nb-NO" sz="10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.</a:t>
            </a:r>
          </a:p>
          <a:p>
            <a:pPr>
              <a:buClrTx/>
            </a:pPr>
            <a:r>
              <a:rPr kumimoji="0" lang="nb-NO" altLang="nb-NO" sz="10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Lisens: </a:t>
            </a:r>
            <a:r>
              <a:rPr lang="nb-NO" sz="1000" i="0" dirty="0">
                <a:effectLst/>
                <a:latin typeface="+mj-lt"/>
              </a:rPr>
              <a:t>(CC BY 2.0)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       </a:t>
            </a:r>
          </a:p>
        </p:txBody>
      </p:sp>
      <p:sp>
        <p:nvSpPr>
          <p:cNvPr id="11" name="AutoShape 2" descr="CC BY 2.0">
            <a:hlinkClick r:id="rId4"/>
            <a:extLst>
              <a:ext uri="{FF2B5EF4-FFF2-40B4-BE49-F238E27FC236}">
                <a16:creationId xmlns:a16="http://schemas.microsoft.com/office/drawing/2014/main" id="{DCA4F4D7-26BF-E04B-F33C-BBFD155926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9588" y="-7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2" name="AutoShape 4" descr="CC BY 2.0">
            <a:extLst>
              <a:ext uri="{FF2B5EF4-FFF2-40B4-BE49-F238E27FC236}">
                <a16:creationId xmlns:a16="http://schemas.microsoft.com/office/drawing/2014/main" id="{9AA7421B-613F-34A5-38F9-05F7D590B1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842054"/>
            <a:ext cx="739346" cy="73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AE63AA1A-F799-6C45-F79B-D4410D40A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2" y="1662323"/>
            <a:ext cx="5389606" cy="3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kolonialisme – Store norske leksikon">
            <a:extLst>
              <a:ext uri="{FF2B5EF4-FFF2-40B4-BE49-F238E27FC236}">
                <a16:creationId xmlns:a16="http://schemas.microsoft.com/office/drawing/2014/main" id="{AB170BED-D715-6E3C-49B3-B82F18807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11" y="1580921"/>
            <a:ext cx="4174241" cy="374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6810B965-4BCC-D65C-8A8E-F0D0AF359C39}"/>
              </a:ext>
            </a:extLst>
          </p:cNvPr>
          <p:cNvSpPr txBox="1"/>
          <p:nvPr/>
        </p:nvSpPr>
        <p:spPr>
          <a:xfrm>
            <a:off x="9935180" y="5406300"/>
            <a:ext cx="7508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0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Av </a:t>
            </a:r>
            <a:r>
              <a:rPr lang="nb-NO" sz="1000" b="0" i="0" u="none" strike="noStrike" dirty="0">
                <a:solidFill>
                  <a:srgbClr val="203E51"/>
                </a:solidFill>
                <a:effectLst/>
                <a:latin typeface="Work Sans" pitchFamily="2" charset="77"/>
                <a:hlinkClick r:id="rId7"/>
              </a:rPr>
              <a:t>Erik Bolstad</a:t>
            </a:r>
            <a:r>
              <a:rPr lang="nb-NO" sz="10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.</a:t>
            </a:r>
          </a:p>
          <a:p>
            <a:pPr algn="l"/>
            <a:r>
              <a:rPr lang="nb-NO" sz="10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Lisens: </a:t>
            </a:r>
            <a:r>
              <a:rPr lang="nb-NO" sz="1000" b="0" i="0" u="none" strike="noStrike" dirty="0">
                <a:solidFill>
                  <a:srgbClr val="203E51"/>
                </a:solidFill>
                <a:effectLst/>
                <a:latin typeface="Work Sans" pitchFamily="2" charset="77"/>
                <a:hlinkClick r:id="rId8"/>
              </a:rPr>
              <a:t>CC BY SA 3.0</a:t>
            </a:r>
            <a:endParaRPr lang="nb-NO" sz="1000" b="0" i="0" dirty="0">
              <a:solidFill>
                <a:srgbClr val="203E51"/>
              </a:solidFill>
              <a:effectLst/>
              <a:latin typeface="Work Sans" pitchFamily="2" charset="77"/>
            </a:endParaRPr>
          </a:p>
        </p:txBody>
      </p:sp>
      <p:pic>
        <p:nvPicPr>
          <p:cNvPr id="2050" name="Picture 2" descr="Bilderesultat for ghana">
            <a:extLst>
              <a:ext uri="{FF2B5EF4-FFF2-40B4-BE49-F238E27FC236}">
                <a16:creationId xmlns:a16="http://schemas.microsoft.com/office/drawing/2014/main" id="{0C764E51-1580-147C-994C-B4B466B8E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34" y="4090734"/>
            <a:ext cx="1742644" cy="11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9D6182F-D3DC-509E-1D2D-B628756280EA}"/>
              </a:ext>
            </a:extLst>
          </p:cNvPr>
          <p:cNvSpPr txBox="1"/>
          <p:nvPr/>
        </p:nvSpPr>
        <p:spPr>
          <a:xfrm>
            <a:off x="1878227" y="6262043"/>
            <a:ext cx="60980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9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Av Simon. Lisens: </a:t>
            </a:r>
            <a:r>
              <a:rPr lang="nb-NO" sz="900" b="0" i="0" u="none" strike="noStrike" dirty="0">
                <a:solidFill>
                  <a:srgbClr val="203E51"/>
                </a:solidFill>
                <a:effectLst/>
                <a:latin typeface="Work Sans" pitchFamily="2" charset="77"/>
                <a:hlinkClick r:id="rId3"/>
              </a:rPr>
              <a:t>CC BY NC ND 2.0</a:t>
            </a:r>
            <a:endParaRPr lang="nb-NO" sz="900" b="0" i="0" dirty="0">
              <a:solidFill>
                <a:srgbClr val="203E51"/>
              </a:solidFill>
              <a:effectLst/>
              <a:latin typeface="Work Sans" pitchFamily="2" charset="77"/>
            </a:endParaRPr>
          </a:p>
        </p:txBody>
      </p:sp>
      <p:pic>
        <p:nvPicPr>
          <p:cNvPr id="7" name="Bilde 6" descr="Et bilde som inneholder gress, himmel, utendørs, bygning&#10;&#10;Automatisk generert beskrivelse">
            <a:extLst>
              <a:ext uri="{FF2B5EF4-FFF2-40B4-BE49-F238E27FC236}">
                <a16:creationId xmlns:a16="http://schemas.microsoft.com/office/drawing/2014/main" id="{D2921649-0796-4A34-9BE3-215FAE273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227" y="275908"/>
            <a:ext cx="9039527" cy="60414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A7E7A0-D8A1-0A2F-B38A-E3AEBEC43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666FFBC-671F-783B-9D00-5490D33A8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831" y="1427202"/>
            <a:ext cx="9438338" cy="40035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 txBox="1">
            <a:spLocks noGrp="1"/>
          </p:cNvSpPr>
          <p:nvPr>
            <p:ph type="title"/>
          </p:nvPr>
        </p:nvSpPr>
        <p:spPr>
          <a:xfrm>
            <a:off x="1618735" y="884643"/>
            <a:ext cx="11242590" cy="154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229869B-2B2F-CF97-7F3C-EAFC38E1B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5725" y="6162847"/>
            <a:ext cx="10515600" cy="4351338"/>
          </a:xfrm>
        </p:spPr>
        <p:txBody>
          <a:bodyPr>
            <a:normAutofit/>
          </a:bodyPr>
          <a:lstStyle/>
          <a:p>
            <a:pPr marL="114300" indent="0" algn="l">
              <a:buNone/>
            </a:pPr>
            <a:r>
              <a:rPr lang="nb-NO" sz="800" b="0" i="0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Published</a:t>
            </a:r>
            <a:r>
              <a:rPr lang="nb-NO" sz="8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 by </a:t>
            </a:r>
            <a:r>
              <a:rPr lang="nb-NO" sz="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The Associated Press"/>
              </a:rPr>
              <a:t>The Associated Press</a:t>
            </a:r>
            <a:r>
              <a:rPr lang="nb-NO" sz="8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nb-NO" sz="800" b="0" i="0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originally</a:t>
            </a:r>
            <a:r>
              <a:rPr lang="nb-NO" sz="8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b-NO" sz="800" b="0" i="0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photographed</a:t>
            </a:r>
            <a:r>
              <a:rPr lang="nb-NO" sz="8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 by </a:t>
            </a:r>
            <a:r>
              <a:rPr lang="nb-NO" sz="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Jeff Widener"/>
              </a:rPr>
              <a:t>Jeff Widener</a:t>
            </a:r>
            <a:r>
              <a:rPr lang="nb-NO" sz="800" dirty="0">
                <a:solidFill>
                  <a:srgbClr val="54595D"/>
                </a:solidFill>
                <a:latin typeface="Arial" panose="020B0604020202020204" pitchFamily="34" charset="0"/>
              </a:rPr>
              <a:t>, </a:t>
            </a:r>
            <a:r>
              <a:rPr lang="nb-NO" sz="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/>
              </a:rPr>
              <a:t>Fair use</a:t>
            </a:r>
            <a:endParaRPr lang="nb-NO" sz="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A8BBA559-6846-7200-5E2C-760D42124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42" y="362235"/>
            <a:ext cx="8776523" cy="590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ACFC9D-32EF-C282-89B3-C46A0120E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9164" y="6176963"/>
            <a:ext cx="9504636" cy="58762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nb-NO" sz="1100" dirty="0"/>
              <a:t>Hentet fra: </a:t>
            </a:r>
            <a:r>
              <a:rPr lang="nb-NO" sz="1100" dirty="0">
                <a:hlinkClick r:id="rId3"/>
              </a:rPr>
              <a:t>ICTY</a:t>
            </a:r>
            <a:endParaRPr lang="nb-NO" sz="11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4797F657-FB0E-669C-ACA0-CF278F3A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81" y="771125"/>
            <a:ext cx="8297238" cy="541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fe738f941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486C7FE-0A4F-1D10-309E-D5265A8EFFB1}"/>
              </a:ext>
            </a:extLst>
          </p:cNvPr>
          <p:cNvSpPr txBox="1"/>
          <p:nvPr/>
        </p:nvSpPr>
        <p:spPr>
          <a:xfrm>
            <a:off x="9475075" y="6079858"/>
            <a:ext cx="60980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dirty="0">
                <a:solidFill>
                  <a:srgbClr val="111111"/>
                </a:solidFill>
                <a:latin typeface="-apple-system"/>
              </a:rPr>
              <a:t>Human Rights Lens (Norway)</a:t>
            </a:r>
            <a:endParaRPr lang="nb-NO" sz="1000" dirty="0"/>
          </a:p>
        </p:txBody>
      </p:sp>
      <p:pic>
        <p:nvPicPr>
          <p:cNvPr id="1028" name="Picture 4" descr="Bilde">
            <a:extLst>
              <a:ext uri="{FF2B5EF4-FFF2-40B4-BE49-F238E27FC236}">
                <a16:creationId xmlns:a16="http://schemas.microsoft.com/office/drawing/2014/main" id="{6217B9C4-1923-8569-D1CA-F1F13134B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07" y="922703"/>
            <a:ext cx="10025185" cy="501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00959F88-5A45-6212-5342-139B923BD894}"/>
              </a:ext>
            </a:extLst>
          </p:cNvPr>
          <p:cNvSpPr txBox="1"/>
          <p:nvPr/>
        </p:nvSpPr>
        <p:spPr>
          <a:xfrm>
            <a:off x="1339459" y="5039632"/>
            <a:ext cx="7877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nb-NO" dirty="0"/>
            </a:br>
            <a:endParaRPr lang="nb-N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2f7965ff1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1" name="Google Shape;211;gc2f7965ff1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884" y="130236"/>
            <a:ext cx="9913252" cy="659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5DE569-1310-C101-A6BE-F80E9FC21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D0E082-3F0D-98E6-D5AB-7FC906AB5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5F3D480-BCC7-082E-CFAA-EB9D40CA2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" b="12813"/>
          <a:stretch/>
        </p:blipFill>
        <p:spPr bwMode="auto">
          <a:xfrm>
            <a:off x="2236196" y="1732914"/>
            <a:ext cx="7550389" cy="27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C05AA11-3F81-61B6-A327-58692EBCC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18" y="612925"/>
            <a:ext cx="8464744" cy="55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B104B6F-1068-12AB-4B36-FA9A6914A213}"/>
              </a:ext>
            </a:extLst>
          </p:cNvPr>
          <p:cNvSpPr txBox="1"/>
          <p:nvPr/>
        </p:nvSpPr>
        <p:spPr>
          <a:xfrm>
            <a:off x="2022024" y="6165263"/>
            <a:ext cx="60980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w:en:John Trumbull"/>
              </a:rPr>
              <a:t>John Trumbull</a:t>
            </a:r>
            <a:r>
              <a:rPr lang="nb-NO" sz="1000" b="0" i="0" u="none" strike="noStrike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 – US Capitol (</a:t>
            </a:r>
            <a:r>
              <a:rPr lang="nb-NO" sz="1000" b="0" i="0" u="none" strike="noStrike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public</a:t>
            </a:r>
            <a:r>
              <a:rPr lang="nb-NO" sz="1000" b="0" i="0" u="none" strike="noStrike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b-NO" sz="1000" b="0" i="0" u="none" strike="noStrike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domain</a:t>
            </a:r>
            <a:r>
              <a:rPr lang="nb-NO" b="0" i="0" u="none" strike="noStrike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993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01" name="Google Shape;101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96792" y="546847"/>
            <a:ext cx="8600708" cy="57643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BE4ACBF-C845-ADBB-7D7E-1AB11F18CB6D}"/>
              </a:ext>
            </a:extLst>
          </p:cNvPr>
          <p:cNvSpPr txBox="1"/>
          <p:nvPr/>
        </p:nvSpPr>
        <p:spPr>
          <a:xfrm>
            <a:off x="1696792" y="6338985"/>
            <a:ext cx="60980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Eugène</a:t>
            </a:r>
            <a:r>
              <a:rPr lang="nb-NO" sz="1000" dirty="0">
                <a:solidFill>
                  <a:srgbClr val="54595D"/>
                </a:solidFill>
                <a:latin typeface="Arial" panose="020B0604020202020204" pitchFamily="34" charset="0"/>
              </a:rPr>
              <a:t> </a:t>
            </a:r>
            <a:r>
              <a:rPr lang="nb-NO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Delacroix (Public </a:t>
            </a:r>
            <a:r>
              <a:rPr lang="nb-NO" sz="1000" b="0" i="0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Domain</a:t>
            </a:r>
            <a:r>
              <a:rPr lang="nb-NO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)</a:t>
            </a:r>
            <a:endParaRPr lang="nb-N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A8A9EEC-A835-0380-C9EC-1241CDB8F188}"/>
              </a:ext>
            </a:extLst>
          </p:cNvPr>
          <p:cNvSpPr txBox="1"/>
          <p:nvPr/>
        </p:nvSpPr>
        <p:spPr>
          <a:xfrm>
            <a:off x="2179952" y="5224719"/>
            <a:ext cx="4312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0" i="0" dirty="0" err="1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Retrieved</a:t>
            </a:r>
            <a:r>
              <a:rPr lang="nb-NO" sz="800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 from </a:t>
            </a:r>
            <a:r>
              <a:rPr lang="nb-NO" sz="800" b="0" i="0" dirty="0" err="1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the</a:t>
            </a:r>
            <a:r>
              <a:rPr lang="nb-NO" sz="800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 Library </a:t>
            </a:r>
            <a:r>
              <a:rPr lang="nb-NO" sz="800" b="0" i="0" dirty="0" err="1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of</a:t>
            </a:r>
            <a:r>
              <a:rPr lang="nb-NO" sz="800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800" b="0" i="0" dirty="0" err="1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Congress</a:t>
            </a:r>
            <a:r>
              <a:rPr lang="nb-NO" sz="800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, &lt;</a:t>
            </a:r>
            <a:r>
              <a:rPr lang="nb-NO" sz="800" b="0" i="0" dirty="0" err="1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www.loc.gov</a:t>
            </a:r>
            <a:r>
              <a:rPr lang="nb-NO" sz="800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/item/rbpe.24404400/&gt;.</a:t>
            </a:r>
            <a:endParaRPr lang="nb-NO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18EE2A01-19CA-8683-072D-5ABC26BE7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9" r="5528" b="72252"/>
          <a:stretch/>
        </p:blipFill>
        <p:spPr bwMode="auto">
          <a:xfrm>
            <a:off x="1658090" y="1461086"/>
            <a:ext cx="14613098" cy="353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13" name="Google Shape;113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60947" y="365125"/>
            <a:ext cx="4190730" cy="62013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9583CE5-54FB-18B3-C485-3DB61AA6D3C4}"/>
              </a:ext>
            </a:extLst>
          </p:cNvPr>
          <p:cNvSpPr txBox="1"/>
          <p:nvPr/>
        </p:nvSpPr>
        <p:spPr>
          <a:xfrm>
            <a:off x="3260947" y="6566438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100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Albert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Herter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 (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public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domain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)</a:t>
            </a:r>
            <a:endParaRPr lang="nb-NO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056E16A-9885-EF33-D9C2-4A6FFA2DCE87}"/>
              </a:ext>
            </a:extLst>
          </p:cNvPr>
          <p:cNvSpPr txBox="1"/>
          <p:nvPr/>
        </p:nvSpPr>
        <p:spPr>
          <a:xfrm>
            <a:off x="2716211" y="6292820"/>
            <a:ext cx="4927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George </a:t>
            </a:r>
            <a:r>
              <a:rPr lang="nb-NO" sz="1000" b="0" i="1" dirty="0" err="1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Grantham</a:t>
            </a:r>
            <a:r>
              <a:rPr lang="nb-NO" sz="10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nb-NO" sz="1000" b="0" i="1" dirty="0" err="1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Bain</a:t>
            </a:r>
            <a:r>
              <a:rPr lang="nb-NO" sz="10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 Collection/Library </a:t>
            </a:r>
            <a:r>
              <a:rPr lang="nb-NO" sz="1000" b="0" i="1" dirty="0" err="1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of</a:t>
            </a:r>
            <a:r>
              <a:rPr lang="nb-NO" sz="10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nb-NO" sz="1000" b="0" i="1" dirty="0" err="1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Congress</a:t>
            </a:r>
            <a:r>
              <a:rPr lang="nb-NO" sz="10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, Washington, D.C. (</a:t>
            </a:r>
            <a:r>
              <a:rPr lang="nb-NO" sz="1000" b="0" i="1" dirty="0" err="1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reproduction</a:t>
            </a:r>
            <a:r>
              <a:rPr lang="nb-NO" sz="10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 no. LC-DIG-ggbain-00111)</a:t>
            </a:r>
            <a:endParaRPr lang="nb-NO" sz="1000" dirty="0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5A842821-3E91-E2BE-215E-5E32AFC03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1" y="469557"/>
            <a:ext cx="7224808" cy="57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25" name="Google Shape;125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85572" y="50952"/>
            <a:ext cx="4820855" cy="6807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F40404B-5DA1-5E02-9620-4FAEDD3876CB}"/>
              </a:ext>
            </a:extLst>
          </p:cNvPr>
          <p:cNvSpPr txBox="1"/>
          <p:nvPr/>
        </p:nvSpPr>
        <p:spPr>
          <a:xfrm>
            <a:off x="8506427" y="6631881"/>
            <a:ext cx="3619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10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Av Ukjent </a:t>
            </a:r>
            <a:r>
              <a:rPr lang="nb-NO" sz="1000" b="0" i="0" dirty="0" err="1">
                <a:solidFill>
                  <a:srgbClr val="203E51"/>
                </a:solidFill>
                <a:effectLst/>
                <a:latin typeface="Work Sans" pitchFamily="2" charset="77"/>
              </a:rPr>
              <a:t>fotograf.Lisens</a:t>
            </a:r>
            <a:r>
              <a:rPr lang="nb-NO" sz="10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: </a:t>
            </a:r>
            <a:r>
              <a:rPr lang="nb-NO" sz="1000" b="0" i="0" u="none" strike="noStrike" dirty="0">
                <a:solidFill>
                  <a:srgbClr val="203E51"/>
                </a:solidFill>
                <a:effectLst/>
                <a:latin typeface="Work Sans" pitchFamily="2" charset="77"/>
                <a:hlinkClick r:id="rId4"/>
              </a:rPr>
              <a:t>Falt i det fri (Public domain)</a:t>
            </a:r>
            <a:endParaRPr lang="nb-NO" sz="1000" b="0" i="0" dirty="0">
              <a:solidFill>
                <a:srgbClr val="203E51"/>
              </a:solidFill>
              <a:effectLst/>
              <a:latin typeface="Work Sans" pitchFamily="2" charset="7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31" name="Google Shape;131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945" b="4753"/>
          <a:stretch/>
        </p:blipFill>
        <p:spPr>
          <a:xfrm>
            <a:off x="2231364" y="365126"/>
            <a:ext cx="7233912" cy="565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27F7ADC-BCA9-3E62-1F9C-9DA5DAC3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0"/>
            <a:ext cx="4778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913BE93-BF92-1E69-83B4-DD964F0CE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064" y="6492875"/>
            <a:ext cx="4475205" cy="400217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nb-NO" sz="1050" dirty="0">
                <a:hlinkClick r:id="rId4" tooltip="Creator:UNHCR (page does not exist)"/>
              </a:rPr>
              <a:t>Creator:UNHCR</a:t>
            </a:r>
            <a:r>
              <a:rPr lang="nb-NO" sz="1050" dirty="0"/>
              <a:t> - </a:t>
            </a:r>
            <a:r>
              <a:rPr lang="nb-NO" sz="1050" dirty="0">
                <a:hlinkClick r:id="rId5" tooltip="w:en:National Library of Norway"/>
              </a:rPr>
              <a:t>National Library of Norway</a:t>
            </a:r>
            <a:r>
              <a:rPr lang="nb-NO" sz="1050" dirty="0"/>
              <a:t> (Public </a:t>
            </a:r>
            <a:r>
              <a:rPr lang="nb-NO" sz="1050" dirty="0" err="1"/>
              <a:t>Domain</a:t>
            </a:r>
            <a:endParaRPr lang="nb-NO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7093</TotalTime>
  <Words>157</Words>
  <Application>Microsoft Macintosh PowerPoint</Application>
  <PresentationFormat>Widescreen</PresentationFormat>
  <Paragraphs>20</Paragraphs>
  <Slides>19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7" baseType="lpstr">
      <vt:lpstr>-apple-system</vt:lpstr>
      <vt:lpstr>Arial</vt:lpstr>
      <vt:lpstr>Calibri</vt:lpstr>
      <vt:lpstr>Georgia</vt:lpstr>
      <vt:lpstr>Open Sans</vt:lpstr>
      <vt:lpstr>Roboto</vt:lpstr>
      <vt:lpstr>Work Sans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Evgeniya</dc:creator>
  <cp:lastModifiedBy>Marit Langmyr</cp:lastModifiedBy>
  <cp:revision>6</cp:revision>
  <dcterms:created xsi:type="dcterms:W3CDTF">2020-02-19T10:06:44Z</dcterms:created>
  <dcterms:modified xsi:type="dcterms:W3CDTF">2024-04-30T08:52:11Z</dcterms:modified>
</cp:coreProperties>
</file>