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Archivo Black" panose="020B0604020202020204" charset="0"/>
      <p:regular r:id="rId7"/>
    </p:embeddedFont>
    <p:embeddedFont>
      <p:font typeface="Bebas Neue" panose="020B0606020202050201" pitchFamily="34" charset="0"/>
      <p:regular r:id="rId8"/>
    </p:embeddedFont>
    <p:embeddedFont>
      <p:font typeface="Helvetica Neue" panose="02000A03050000020004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3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da54b651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da54b651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da54b651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da54b651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da54b651a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da54b651a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da54b651a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da54b651a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8">
    <p:bg>
      <p:bgPr>
        <a:solidFill>
          <a:srgbClr val="10E4F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Message">
  <p:cSld name="CUSTOM_4_1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75" y="83250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3">
            <a:alphaModFix/>
          </a:blip>
          <a:srcRect t="29535" r="24653" b="20606"/>
          <a:stretch/>
        </p:blipFill>
        <p:spPr>
          <a:xfrm rot="5400000">
            <a:off x="4862512" y="862012"/>
            <a:ext cx="5153024" cy="340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pe + Full Photo Image">
  <p:cSld name="CUSTOM_2"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-8775"/>
            <a:ext cx="9144300" cy="393600"/>
          </a:xfrm>
          <a:prstGeom prst="rect">
            <a:avLst/>
          </a:prstGeom>
          <a:solidFill>
            <a:srgbClr val="10E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75" y="83250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otgames.com/en/lega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creatorsupport@riotgames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 t="6224" b="6233"/>
          <a:stretch/>
        </p:blipFill>
        <p:spPr>
          <a:xfrm>
            <a:off x="0" y="0"/>
            <a:ext cx="9144003" cy="200128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/>
          <p:nvPr/>
        </p:nvSpPr>
        <p:spPr>
          <a:xfrm>
            <a:off x="228600" y="4695350"/>
            <a:ext cx="26481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 i="0" u="none" baseline="0">
                <a:latin typeface="Archivo Black"/>
                <a:ea typeface="Archivo Black"/>
                <a:cs typeface="Archivo Black"/>
                <a:sym typeface="Archivo Black"/>
              </a:rPr>
              <a:t>POKYNY PRO TVŮRCE</a:t>
            </a:r>
            <a:endParaRPr sz="12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7" name="Google Shape;67;p16"/>
          <p:cNvSpPr txBox="1"/>
          <p:nvPr/>
        </p:nvSpPr>
        <p:spPr>
          <a:xfrm>
            <a:off x="6894150" y="4695350"/>
            <a:ext cx="20484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 i="0" u="none" baseline="0">
                <a:latin typeface="Archivo Black"/>
                <a:ea typeface="Archivo Black"/>
                <a:cs typeface="Archivo Black"/>
                <a:sym typeface="Archivo Black"/>
              </a:rPr>
              <a:t>BŘEZEN 2025</a:t>
            </a:r>
            <a:endParaRPr sz="12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  <p:sp>
        <p:nvSpPr>
          <p:cNvPr id="74" name="Google Shape;74;p17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 b="0" i="0" u="none" baseline="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Pokyny pro tvůrce</a:t>
            </a:r>
            <a:endParaRPr sz="700">
              <a:solidFill>
                <a:srgbClr val="FAFAF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0" y="765375"/>
            <a:ext cx="87765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7000" b="1" i="0" u="none" baseline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Základní pravidla a pokyny</a:t>
            </a:r>
            <a:endParaRPr sz="7000" b="1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</a:t>
            </a:fld>
            <a:endParaRPr/>
          </a:p>
        </p:txBody>
      </p:sp>
      <p:sp>
        <p:nvSpPr>
          <p:cNvPr id="81" name="Google Shape;81;p18"/>
          <p:cNvSpPr txBox="1"/>
          <p:nvPr/>
        </p:nvSpPr>
        <p:spPr>
          <a:xfrm>
            <a:off x="226900" y="583200"/>
            <a:ext cx="81090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5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Základní pravidla globální soutěže 2025</a:t>
            </a:r>
            <a:endParaRPr sz="35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263350" y="1058500"/>
            <a:ext cx="8109000" cy="4626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1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Riot povzbuzuje komunitu tvůrců, aby vytvářeli obsah týkající se našich lig a soutěží. Žádáme však tvůrce, aby dodržovali následující základní pravidla:</a:t>
            </a: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cs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Tvůrci mohou na sociálních sítích </a:t>
            </a:r>
            <a:r>
              <a:rPr lang="cs" sz="1100" b="1" i="1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kdykoli</a:t>
            </a:r>
            <a:r>
              <a:rPr lang="cs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během živého přenosu zveřejňovat krátké záznamy a/nebo reakční obsah z globálních soutěží, a to pouze v podobě krátkých klipů („krátké“ = 60 sekund nebo méně). Tvůrci mohou zveřejnit maximálně pět (5) takových reakčních příspěvků v rámci vysílání globální soutěže.  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cs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Osm hodin po skončení každého vysílání globální soutěže mohou tvůrci do streamů nebo recenzí záznamů globální soutěže zahrnout delší klipy („delší“ = delší než 60 sekund).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cs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Loga partnerů nesmí být zakryta, odstraněna ani jinak upravena.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cs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Herní zvuk z přenosu a záběrů ze hry se smí používat a zveřejňovat. Hudba z přenosu však musí být odstraněna či ztlumena.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cs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Veškerý obsah navíc musí splňovat pravidla popsaná v naší </a:t>
            </a:r>
            <a:r>
              <a:rPr lang="cs" sz="1100" b="1" i="0" u="sng" baseline="0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Právnické hatmatilce Riotu</a:t>
            </a:r>
            <a:r>
              <a:rPr lang="cs" sz="11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Tato pravidla jsou v souladu s pokyny z minulých globálních soutěží a vztahují se na tvůrce a další třetí strany, které </a:t>
            </a:r>
            <a:r>
              <a:rPr lang="cs" sz="1100" b="0" i="1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NEJSOU </a:t>
            </a:r>
            <a:r>
              <a:rPr lang="cs" sz="11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oficiálními partnery Riotu v souvislosti s globálními soutěžemi. Máte-li jakékoli pochybnosti o tom, zda nějaký obsah smíte, nebo nesmíte použít, nebo jak ho použít, kontaktujte nás prosím prostřednictvím e-mailové adresy </a:t>
            </a:r>
            <a:r>
              <a:rPr lang="cs" sz="1100" b="1" i="0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creatorsupport@riotgames.com</a:t>
            </a:r>
            <a:r>
              <a:rPr lang="cs" sz="11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3826925" y="65350"/>
            <a:ext cx="1302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 b="0" i="0" u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Základní pravidla</a:t>
            </a:r>
            <a:endParaRPr sz="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 b="0" i="0" u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Pokyny pro tvůrce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5100325" y="65350"/>
            <a:ext cx="14148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sp>
        <p:nvSpPr>
          <p:cNvPr id="92" name="Google Shape;92;p19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 b="0" i="0" u="none" baseline="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Pokyny pro tvůrce</a:t>
            </a:r>
            <a:endParaRPr sz="700">
              <a:solidFill>
                <a:srgbClr val="FAFAF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636675" y="555425"/>
            <a:ext cx="76539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8500" b="1" i="0" u="none" baseline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Děkujeme a GLHF!</a:t>
            </a:r>
            <a:endParaRPr sz="8500" b="1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Presentación en pantalla (16:9)</PresentationFormat>
  <Paragraphs>28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Archivo Black</vt:lpstr>
      <vt:lpstr>Helvetica Neue</vt:lpstr>
      <vt:lpstr>Arial</vt:lpstr>
      <vt:lpstr>Bebas Neue</vt:lpstr>
      <vt:lpstr>Simple Light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Karen Rosas Ramos</cp:lastModifiedBy>
  <cp:revision>1</cp:revision>
  <dcterms:modified xsi:type="dcterms:W3CDTF">2025-03-12T18:56:52Z</dcterms:modified>
</cp:coreProperties>
</file>