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B13A4D91-0D6D-4294-A807-3A0DDD422567}"/>
    <pc:docChg chg="modSld">
      <pc:chgData name="Franco Forgiarini" userId="5ff26c6d-b538-4d18-9d6a-51cabcfb9a49" providerId="ADAL" clId="{B13A4D91-0D6D-4294-A807-3A0DDD422567}" dt="2025-03-13T20:35:40.847" v="3" actId="1076"/>
      <pc:docMkLst>
        <pc:docMk/>
      </pc:docMkLst>
      <pc:sldChg chg="modSp mod">
        <pc:chgData name="Franco Forgiarini" userId="5ff26c6d-b538-4d18-9d6a-51cabcfb9a49" providerId="ADAL" clId="{B13A4D91-0D6D-4294-A807-3A0DDD422567}" dt="2025-03-13T20:35:16.616" v="0" actId="14100"/>
        <pc:sldMkLst>
          <pc:docMk/>
          <pc:sldMk cId="0" sldId="256"/>
        </pc:sldMkLst>
        <pc:spChg chg="mod">
          <ac:chgData name="Franco Forgiarini" userId="5ff26c6d-b538-4d18-9d6a-51cabcfb9a49" providerId="ADAL" clId="{B13A4D91-0D6D-4294-A807-3A0DDD422567}" dt="2025-03-13T20:35:16.616" v="0" actId="14100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Franco Forgiarini" userId="5ff26c6d-b538-4d18-9d6a-51cabcfb9a49" providerId="ADAL" clId="{B13A4D91-0D6D-4294-A807-3A0DDD422567}" dt="2025-03-13T20:35:20.488" v="1" actId="1076"/>
        <pc:sldMkLst>
          <pc:docMk/>
          <pc:sldMk cId="0" sldId="257"/>
        </pc:sldMkLst>
        <pc:spChg chg="mod">
          <ac:chgData name="Franco Forgiarini" userId="5ff26c6d-b538-4d18-9d6a-51cabcfb9a49" providerId="ADAL" clId="{B13A4D91-0D6D-4294-A807-3A0DDD422567}" dt="2025-03-13T20:35:20.488" v="1" actId="1076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Franco Forgiarini" userId="5ff26c6d-b538-4d18-9d6a-51cabcfb9a49" providerId="ADAL" clId="{B13A4D91-0D6D-4294-A807-3A0DDD422567}" dt="2025-03-13T20:35:24.369" v="2" actId="14100"/>
        <pc:sldMkLst>
          <pc:docMk/>
          <pc:sldMk cId="0" sldId="258"/>
        </pc:sldMkLst>
        <pc:spChg chg="mod">
          <ac:chgData name="Franco Forgiarini" userId="5ff26c6d-b538-4d18-9d6a-51cabcfb9a49" providerId="ADAL" clId="{B13A4D91-0D6D-4294-A807-3A0DDD422567}" dt="2025-03-13T20:35:24.369" v="2" actId="14100"/>
          <ac:spMkLst>
            <pc:docMk/>
            <pc:sldMk cId="0" sldId="258"/>
            <ac:spMk id="81" creationId="{00000000-0000-0000-0000-000000000000}"/>
          </ac:spMkLst>
        </pc:spChg>
      </pc:sldChg>
      <pc:sldChg chg="modSp mod">
        <pc:chgData name="Franco Forgiarini" userId="5ff26c6d-b538-4d18-9d6a-51cabcfb9a49" providerId="ADAL" clId="{B13A4D91-0D6D-4294-A807-3A0DDD422567}" dt="2025-03-13T20:35:40.847" v="3" actId="1076"/>
        <pc:sldMkLst>
          <pc:docMk/>
          <pc:sldMk cId="0" sldId="259"/>
        </pc:sldMkLst>
        <pc:spChg chg="mod">
          <ac:chgData name="Franco Forgiarini" userId="5ff26c6d-b538-4d18-9d6a-51cabcfb9a49" providerId="ADAL" clId="{B13A4D91-0D6D-4294-A807-3A0DDD422567}" dt="2025-03-13T20:35:40.847" v="3" actId="1076"/>
          <ac:spMkLst>
            <pc:docMk/>
            <pc:sldMk cId="0" sldId="25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599" y="4695350"/>
            <a:ext cx="3679613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 b="1" i="0" u="none" baseline="0" dirty="0">
                <a:latin typeface="Archivo Black"/>
                <a:ea typeface="Archivo Black"/>
                <a:cs typeface="Archivo Black"/>
                <a:sym typeface="Archivo Black"/>
              </a:rPr>
              <a:t>İÇERİK ÜRETİCİSİ KURALLARI</a:t>
            </a:r>
            <a:endParaRPr sz="12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MART 2025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İçerik Üreticisi Kuralları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44803" y="629908"/>
            <a:ext cx="87765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70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Temel Kurallar ve Yönergeler</a:t>
            </a:r>
            <a:endParaRPr sz="70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899" y="583200"/>
            <a:ext cx="6370327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3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2025 küresel etkinlik temel kuralları</a:t>
            </a:r>
            <a:endParaRPr sz="3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Riot, içerik üreticisi topluluğumuzu liglerimiz ve etkinliklerimiz hakkında içerik üretmeye teşvik ediyor. Bununla birlikte, içerik üreticilerinin aşağıdaki temel kurallara uymasını istiyoruz: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r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İçerik üreticileri canlı yayınların </a:t>
            </a:r>
            <a:r>
              <a:rPr lang="tr" sz="11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herhangi bir anında</a:t>
            </a:r>
            <a:r>
              <a:rPr lang="tr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yalnızca kısa yayın görüntüleri (“kısa” = en fazla 60 saniye) kullanarak sosyal medyada kısa tekrarlar ve/veya küresel etkinlik reaksiyon içerikleri paylaşabilir. İçerik üreticileri bu reaksiyon gönderilerinden küresel etkinlik yayını başına en fazla beş (5) adet paylaşabilir.  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r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Küresel etkinlik yayını sona erdikten sekiz saat sonra içerik üreticileri, daha uzun küresel etkinlik yayın görüntülerini (“daha uzun” = 60 saniyeden uzun) yayınlara veya küresel etkinlik tekrar incelemelerine ekleyebilir.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r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 logoları hiçbir şekilde gizlenemez, kaldırılamaz veya değiştirilemez.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r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Yayından oyun içi sesler ve oynanış görüntüleri kullanılabilir ve paylaşılabilir. Ancak yayındaki müzik kaldırılmalı veya susturulmalıdır.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tr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Ayrıca bütün içerikler </a:t>
            </a:r>
            <a:r>
              <a:rPr lang="tr" sz="11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Riot’un Yasal Bıdı Bıdı’sında</a:t>
            </a:r>
            <a:r>
              <a:rPr lang="tr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belirtilen kurallara uymalıdır.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 kurallar geçmişteki küresel etkinliklerin kurallarıyla aynı doğrultuda olup küresel etkinlikler bağlamında Riot ile resmi partnerliği </a:t>
            </a:r>
            <a:r>
              <a:rPr lang="tr" sz="11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OLMAYAN</a:t>
            </a:r>
            <a:r>
              <a:rPr lang="tr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içerik üreticileri ve diğer üçüncü taraflar için geçerlidir. Bir içeriğin kullanılıp kullanılmaması ya da nasıl kullanılması gerektiği konusunda şüphelerin varsa lütfen </a:t>
            </a:r>
            <a:r>
              <a:rPr lang="tr" sz="11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tr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adresinden bize ulaş. 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Temel Kurallar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İçerik Üreticisi Kuralları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İçerik Üreticisi Kuralları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541848" y="555425"/>
            <a:ext cx="76539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8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Teşekkürler, Bol Şanslar ve İyi Eğlenceler!</a:t>
            </a:r>
            <a:endParaRPr sz="8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Archivo Black</vt:lpstr>
      <vt:lpstr>Helvetica Neue</vt:lpstr>
      <vt:lpstr>Bebas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2025-03-13T20:35:50Z</dcterms:modified>
</cp:coreProperties>
</file>