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rchivo Black" panose="020B0604020202020204" charset="0"/>
      <p:regular r:id="rId7"/>
    </p:embeddedFont>
    <p:embeddedFont>
      <p:font typeface="Bebas Neue" panose="020B0604020202020204" charset="0"/>
      <p:regular r:id="rId8"/>
    </p:embeddedFont>
    <p:embeddedFont>
      <p:font typeface="Helvetica Neue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 Forgiarini" userId="5ff26c6d-b538-4d18-9d6a-51cabcfb9a49" providerId="ADAL" clId="{DA742195-E000-47E5-8434-8C5A3AB77D22}"/>
    <pc:docChg chg="modSld">
      <pc:chgData name="Franco Forgiarini" userId="5ff26c6d-b538-4d18-9d6a-51cabcfb9a49" providerId="ADAL" clId="{DA742195-E000-47E5-8434-8C5A3AB77D22}" dt="2025-03-12T19:17:11.586" v="8" actId="1076"/>
      <pc:docMkLst>
        <pc:docMk/>
      </pc:docMkLst>
      <pc:sldChg chg="modSp mod">
        <pc:chgData name="Franco Forgiarini" userId="5ff26c6d-b538-4d18-9d6a-51cabcfb9a49" providerId="ADAL" clId="{DA742195-E000-47E5-8434-8C5A3AB77D22}" dt="2025-03-12T19:15:04.334" v="1" actId="14100"/>
        <pc:sldMkLst>
          <pc:docMk/>
          <pc:sldMk cId="0" sldId="257"/>
        </pc:sldMkLst>
        <pc:spChg chg="mod">
          <ac:chgData name="Franco Forgiarini" userId="5ff26c6d-b538-4d18-9d6a-51cabcfb9a49" providerId="ADAL" clId="{DA742195-E000-47E5-8434-8C5A3AB77D22}" dt="2025-03-12T19:15:04.334" v="1" actId="14100"/>
          <ac:spMkLst>
            <pc:docMk/>
            <pc:sldMk cId="0" sldId="257"/>
            <ac:spMk id="75" creationId="{00000000-0000-0000-0000-000000000000}"/>
          </ac:spMkLst>
        </pc:spChg>
      </pc:sldChg>
      <pc:sldChg chg="modSp mod">
        <pc:chgData name="Franco Forgiarini" userId="5ff26c6d-b538-4d18-9d6a-51cabcfb9a49" providerId="ADAL" clId="{DA742195-E000-47E5-8434-8C5A3AB77D22}" dt="2025-03-12T19:15:19.301" v="3" actId="255"/>
        <pc:sldMkLst>
          <pc:docMk/>
          <pc:sldMk cId="0" sldId="258"/>
        </pc:sldMkLst>
        <pc:spChg chg="mod">
          <ac:chgData name="Franco Forgiarini" userId="5ff26c6d-b538-4d18-9d6a-51cabcfb9a49" providerId="ADAL" clId="{DA742195-E000-47E5-8434-8C5A3AB77D22}" dt="2025-03-12T19:15:12.493" v="2" actId="14100"/>
          <ac:spMkLst>
            <pc:docMk/>
            <pc:sldMk cId="0" sldId="258"/>
            <ac:spMk id="81" creationId="{00000000-0000-0000-0000-000000000000}"/>
          </ac:spMkLst>
        </pc:spChg>
        <pc:spChg chg="mod">
          <ac:chgData name="Franco Forgiarini" userId="5ff26c6d-b538-4d18-9d6a-51cabcfb9a49" providerId="ADAL" clId="{DA742195-E000-47E5-8434-8C5A3AB77D22}" dt="2025-03-12T19:15:19.301" v="3" actId="255"/>
          <ac:spMkLst>
            <pc:docMk/>
            <pc:sldMk cId="0" sldId="258"/>
            <ac:spMk id="82" creationId="{00000000-0000-0000-0000-000000000000}"/>
          </ac:spMkLst>
        </pc:spChg>
      </pc:sldChg>
      <pc:sldChg chg="modSp mod">
        <pc:chgData name="Franco Forgiarini" userId="5ff26c6d-b538-4d18-9d6a-51cabcfb9a49" providerId="ADAL" clId="{DA742195-E000-47E5-8434-8C5A3AB77D22}" dt="2025-03-12T19:17:11.586" v="8" actId="1076"/>
        <pc:sldMkLst>
          <pc:docMk/>
          <pc:sldMk cId="0" sldId="259"/>
        </pc:sldMkLst>
        <pc:spChg chg="mod">
          <ac:chgData name="Franco Forgiarini" userId="5ff26c6d-b538-4d18-9d6a-51cabcfb9a49" providerId="ADAL" clId="{DA742195-E000-47E5-8434-8C5A3AB77D22}" dt="2025-03-12T19:17:11.586" v="8" actId="1076"/>
          <ac:spMkLst>
            <pc:docMk/>
            <pc:sldMk cId="0" sldId="259"/>
            <ac:spMk id="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da54b65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da54b65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da54b651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da54b651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da54b651a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da54b651a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da54b651a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da54b651a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8">
    <p:bg>
      <p:bgPr>
        <a:solidFill>
          <a:srgbClr val="10E4F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Message">
  <p:cSld name="CUSTOM_4_1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t="29535" r="24653" b="20606"/>
          <a:stretch/>
        </p:blipFill>
        <p:spPr>
          <a:xfrm rot="5400000">
            <a:off x="4862512" y="862012"/>
            <a:ext cx="5153024" cy="340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pe + Full Photo Image">
  <p:cSld name="CUSTOM_2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8775"/>
            <a:ext cx="9144300" cy="393600"/>
          </a:xfrm>
          <a:prstGeom prst="rect">
            <a:avLst/>
          </a:prstGeom>
          <a:solidFill>
            <a:srgbClr val="10E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otgames.com/en/leg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creatorsupport@riotgame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t="6224" b="6233"/>
          <a:stretch/>
        </p:blipFill>
        <p:spPr>
          <a:xfrm>
            <a:off x="0" y="0"/>
            <a:ext cx="9144003" cy="200128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/>
        </p:nvSpPr>
        <p:spPr>
          <a:xfrm>
            <a:off x="228600" y="4695350"/>
            <a:ext cx="26481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1" i="0" u="none" baseline="0">
                <a:latin typeface="Archivo Black"/>
                <a:ea typeface="Archivo Black"/>
                <a:cs typeface="Archivo Black"/>
                <a:sym typeface="Archivo Black"/>
              </a:rPr>
              <a:t>WYTYCZNE DLA TWÓRCÓW</a:t>
            </a:r>
            <a:endParaRPr sz="12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6894150" y="4695350"/>
            <a:ext cx="20484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1" i="0" u="none" baseline="0">
                <a:latin typeface="Archivo Black"/>
                <a:ea typeface="Archivo Black"/>
                <a:cs typeface="Archivo Black"/>
                <a:sym typeface="Archivo Black"/>
              </a:rPr>
              <a:t>MARZEC 2025</a:t>
            </a:r>
            <a:endParaRPr sz="12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Wytyczne dla twórców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183750" y="677322"/>
            <a:ext cx="6223823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0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Podstawowe zasady i wytyczne</a:t>
            </a:r>
            <a:endParaRPr sz="70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  <p:sp>
        <p:nvSpPr>
          <p:cNvPr id="81" name="Google Shape;81;p18"/>
          <p:cNvSpPr txBox="1"/>
          <p:nvPr/>
        </p:nvSpPr>
        <p:spPr>
          <a:xfrm>
            <a:off x="226899" y="583200"/>
            <a:ext cx="7582753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5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Podstawowe zasady globalnego wydarzenia 2025</a:t>
            </a:r>
            <a:endParaRPr sz="35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263350" y="1058500"/>
            <a:ext cx="8109000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0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Riot zachęca społeczność twórców, aby tworzyli zawartość związaną z naszymi ligami i wydarzeniami. Prosimy jednak o przestrzeganie następujących podstawowych wytycznych:</a:t>
            </a: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pl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Twórcy mogą publikować krótkie VOD i / lub treści związane z reakcjami na wydarzenie globalne w mediach społecznościowych </a:t>
            </a:r>
            <a:r>
              <a:rPr lang="pl" sz="1000" b="1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 dowolnym momencie</a:t>
            </a:r>
            <a:r>
              <a:rPr lang="pl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podczas transmisji na żywo, wykorzystując wyłącznie krótkie klipy z transmisji („krótkie” = 60 sekund lub mniej). Twórcy mogą opublikować maksymalnie pięć (5) takich postów na daną transmisję z wydarzenia globalnego.  </a:t>
            </a: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pl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 zakończeniu każdej transmisji z wydarzenia globalnego twórcy mogą przez 8 kolejnych godzin zamieszczać w transmisjach lub recenzjach VOD z wydarzenia globalnego dłuższe klipy z transmisji z wydarzenia globalnego („dłuższe” = powyżej 60 sekund).</a:t>
            </a: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pl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Logo partnera nie można w żaden sposób zasłaniać, usuwać ani modyfikować.</a:t>
            </a: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pl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Można wykorzystywać i publikować audio i wideo z rozgrywki podczas transmisji. Muzykę z transmisji należy jednak usunąć lub wyciszyć.</a:t>
            </a: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pl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Ponadto cała zawartość powinna być zgodna z zasadami określonymi w dokumencie </a:t>
            </a:r>
            <a:r>
              <a:rPr lang="pl" sz="1000" b="1" i="0" u="sng" baseline="0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Zapisy prawne</a:t>
            </a:r>
            <a:r>
              <a:rPr lang="pl" sz="1000" b="1" i="0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Riot</a:t>
            </a:r>
            <a:r>
              <a:rPr lang="pl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Niniejsze wytyczne są zgodne ze wskazówkami dotyczącymi minionych globalnych wydarzeń i dotyczą twórców oraz innych stron trzecich, które </a:t>
            </a:r>
            <a:r>
              <a:rPr lang="pl" sz="1000" b="0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NIE są </a:t>
            </a:r>
            <a:r>
              <a:rPr lang="pl" sz="10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oficjalnie partnerami Riot w związku z wydarzeniami globalnymi. Jeśli masz jakiekolwiek wątpliwości co do tego, czy czegoś można używać lub nie powinno się używać, albo też jaki sposób użycia jest dozwolony, skontaktuj się z nami pod adresem </a:t>
            </a:r>
            <a:r>
              <a:rPr lang="pl" sz="1000" b="1" i="0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creatorsupport@riotgames.com</a:t>
            </a:r>
            <a:r>
              <a:rPr lang="pl" sz="10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3826925" y="65350"/>
            <a:ext cx="1302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Podstawowe zasady</a:t>
            </a:r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Wytyczne dla twórców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5100325" y="65350"/>
            <a:ext cx="14148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Wytyczne dla twórców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128675" y="487692"/>
            <a:ext cx="6556605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2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Dziękujemy, życzymy dobrej zabawy i powodzenia — GLHF!</a:t>
            </a:r>
            <a:endParaRPr sz="72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Presentación en pantalla (16:9)</PresentationFormat>
  <Paragraphs>28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Archivo Black</vt:lpstr>
      <vt:lpstr>Bebas Neue</vt:lpstr>
      <vt:lpstr>Helvetica Neue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Franco Forgiarini</cp:lastModifiedBy>
  <cp:revision>1</cp:revision>
  <dcterms:modified xsi:type="dcterms:W3CDTF">2025-03-12T19:17:17Z</dcterms:modified>
</cp:coreProperties>
</file>