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Archivo Black" panose="020B0604020202020204" charset="0"/>
      <p:regular r:id="rId7"/>
    </p:embeddedFont>
    <p:embeddedFont>
      <p:font typeface="Bebas Neue" panose="020B0604020202020204" charset="0"/>
      <p:regular r:id="rId8"/>
    </p:embeddedFont>
    <p:embeddedFont>
      <p:font typeface="Helvetica Neue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 Forgiarini" userId="5ff26c6d-b538-4d18-9d6a-51cabcfb9a49" providerId="ADAL" clId="{9491A00E-5839-42E4-BFC0-BEFF85F85402}"/>
    <pc:docChg chg="undo custSel modSld">
      <pc:chgData name="Franco Forgiarini" userId="5ff26c6d-b538-4d18-9d6a-51cabcfb9a49" providerId="ADAL" clId="{9491A00E-5839-42E4-BFC0-BEFF85F85402}" dt="2025-03-12T18:55:08.017" v="30" actId="20577"/>
      <pc:docMkLst>
        <pc:docMk/>
      </pc:docMkLst>
      <pc:sldChg chg="modSp mod">
        <pc:chgData name="Franco Forgiarini" userId="5ff26c6d-b538-4d18-9d6a-51cabcfb9a49" providerId="ADAL" clId="{9491A00E-5839-42E4-BFC0-BEFF85F85402}" dt="2025-03-12T18:53:24.626" v="4" actId="1076"/>
        <pc:sldMkLst>
          <pc:docMk/>
          <pc:sldMk cId="0" sldId="257"/>
        </pc:sldMkLst>
        <pc:spChg chg="mod">
          <ac:chgData name="Franco Forgiarini" userId="5ff26c6d-b538-4d18-9d6a-51cabcfb9a49" providerId="ADAL" clId="{9491A00E-5839-42E4-BFC0-BEFF85F85402}" dt="2025-03-12T18:53:24.626" v="4" actId="1076"/>
          <ac:spMkLst>
            <pc:docMk/>
            <pc:sldMk cId="0" sldId="257"/>
            <ac:spMk id="75" creationId="{00000000-0000-0000-0000-000000000000}"/>
          </ac:spMkLst>
        </pc:spChg>
      </pc:sldChg>
      <pc:sldChg chg="modSp mod">
        <pc:chgData name="Franco Forgiarini" userId="5ff26c6d-b538-4d18-9d6a-51cabcfb9a49" providerId="ADAL" clId="{9491A00E-5839-42E4-BFC0-BEFF85F85402}" dt="2025-03-12T18:55:08.017" v="30" actId="20577"/>
        <pc:sldMkLst>
          <pc:docMk/>
          <pc:sldMk cId="0" sldId="258"/>
        </pc:sldMkLst>
        <pc:spChg chg="mod">
          <ac:chgData name="Franco Forgiarini" userId="5ff26c6d-b538-4d18-9d6a-51cabcfb9a49" providerId="ADAL" clId="{9491A00E-5839-42E4-BFC0-BEFF85F85402}" dt="2025-03-12T18:55:08.017" v="30" actId="20577"/>
          <ac:spMkLst>
            <pc:docMk/>
            <pc:sldMk cId="0" sldId="258"/>
            <ac:spMk id="82" creationId="{00000000-0000-0000-0000-000000000000}"/>
          </ac:spMkLst>
        </pc:spChg>
      </pc:sldChg>
      <pc:sldChg chg="modSp mod">
        <pc:chgData name="Franco Forgiarini" userId="5ff26c6d-b538-4d18-9d6a-51cabcfb9a49" providerId="ADAL" clId="{9491A00E-5839-42E4-BFC0-BEFF85F85402}" dt="2025-03-12T18:53:02.786" v="3" actId="1076"/>
        <pc:sldMkLst>
          <pc:docMk/>
          <pc:sldMk cId="0" sldId="259"/>
        </pc:sldMkLst>
        <pc:spChg chg="mod">
          <ac:chgData name="Franco Forgiarini" userId="5ff26c6d-b538-4d18-9d6a-51cabcfb9a49" providerId="ADAL" clId="{9491A00E-5839-42E4-BFC0-BEFF85F85402}" dt="2025-03-12T18:53:02.786" v="3" actId="1076"/>
          <ac:spMkLst>
            <pc:docMk/>
            <pc:sldMk cId="0" sldId="259"/>
            <ac:spMk id="9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da54b651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8da54b651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da54b651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8da54b651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da54b651a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da54b651a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da54b651a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da54b651a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8">
    <p:bg>
      <p:bgPr>
        <a:solidFill>
          <a:srgbClr val="10E4F9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Message">
  <p:cSld name="CUSTOM_4_1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75" y="83250"/>
            <a:ext cx="2095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3">
            <a:alphaModFix/>
          </a:blip>
          <a:srcRect t="29535" r="24653" b="20606"/>
          <a:stretch/>
        </p:blipFill>
        <p:spPr>
          <a:xfrm rot="5400000">
            <a:off x="4862512" y="862012"/>
            <a:ext cx="5153024" cy="340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pe + Full Photo Image">
  <p:cSld name="CUSTOM_2"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0" y="-8775"/>
            <a:ext cx="9144300" cy="393600"/>
          </a:xfrm>
          <a:prstGeom prst="rect">
            <a:avLst/>
          </a:prstGeom>
          <a:solidFill>
            <a:srgbClr val="10E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75" y="83250"/>
            <a:ext cx="2095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otgames.com/en/lega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creatorsupport@riotgames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 rotWithShape="1">
          <a:blip r:embed="rId3">
            <a:alphaModFix/>
          </a:blip>
          <a:srcRect t="6224" b="6233"/>
          <a:stretch/>
        </p:blipFill>
        <p:spPr>
          <a:xfrm>
            <a:off x="0" y="0"/>
            <a:ext cx="9144003" cy="200128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/>
          <p:nvPr/>
        </p:nvSpPr>
        <p:spPr>
          <a:xfrm>
            <a:off x="228600" y="4695350"/>
            <a:ext cx="26481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i="0" u="none" baseline="0">
                <a:latin typeface="Archivo Black"/>
                <a:ea typeface="Archivo Black"/>
                <a:cs typeface="Archivo Black"/>
                <a:sym typeface="Archivo Black"/>
              </a:rPr>
              <a:t>創作者指南</a:t>
            </a:r>
            <a:endParaRPr sz="12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7" name="Google Shape;67;p16"/>
          <p:cNvSpPr txBox="1"/>
          <p:nvPr/>
        </p:nvSpPr>
        <p:spPr>
          <a:xfrm>
            <a:off x="6894150" y="4695350"/>
            <a:ext cx="20484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i="0" u="none" baseline="0">
                <a:latin typeface="Archivo Black"/>
                <a:ea typeface="Archivo Black"/>
                <a:cs typeface="Archivo Black"/>
                <a:sym typeface="Archivo Black"/>
              </a:rPr>
              <a:t>2025年3月</a:t>
            </a:r>
            <a:endParaRPr sz="12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  <p:sp>
        <p:nvSpPr>
          <p:cNvPr id="74" name="Google Shape;74;p17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00" b="0" i="0" u="none" baseline="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創作者指南</a:t>
            </a:r>
            <a:endParaRPr sz="700">
              <a:solidFill>
                <a:srgbClr val="FAFAF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128693" y="765375"/>
            <a:ext cx="87765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000" b="1" i="0" u="none" baseline="0" dirty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基本規則與指南</a:t>
            </a:r>
            <a:endParaRPr sz="7000" b="1" dirty="0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</a:t>
            </a:fld>
            <a:endParaRPr/>
          </a:p>
        </p:txBody>
      </p:sp>
      <p:sp>
        <p:nvSpPr>
          <p:cNvPr id="81" name="Google Shape;81;p18"/>
          <p:cNvSpPr txBox="1"/>
          <p:nvPr/>
        </p:nvSpPr>
        <p:spPr>
          <a:xfrm>
            <a:off x="226900" y="583200"/>
            <a:ext cx="51894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 b="1" i="0" u="none" baseline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2025全球賽事基本規則</a:t>
            </a:r>
            <a:endParaRPr sz="3500" b="1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226900" y="1261700"/>
            <a:ext cx="8109000" cy="388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Riot鼓勵我們的創作者社群創作與聯賽和活動相關的內容。然而，我們要求創作者遵守以下基本準則：</a:t>
            </a: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zh-TW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創作者得於直播過程中的</a:t>
            </a:r>
            <a:r>
              <a:rPr lang="zh-TW" sz="1100" b="1" i="1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任何時候</a:t>
            </a:r>
            <a:r>
              <a:rPr lang="zh-TW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，將隨選短片和/或全球賽事反應內容發表到社群媒體上，但僅限使用簡短的直播片段（「簡短」=60秒以下）。創作者在每次全球賽事直播中最多只能發表五（5）則此類反應貼文。  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zh-TW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在每場全球賽事直播結束後的8小時內，創作者得於直播或全球賽事VOD評論中納入較長的全球賽事直播片段</a:t>
            </a:r>
            <a:r>
              <a:rPr lang="es-ES" altLang="zh-TW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</a:t>
            </a:r>
            <a:r>
              <a:rPr lang="zh-TW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（「較長」=超過60秒）。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zh-TW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不得以任何方式遮擋、移除或變造合作夥伴標誌。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zh-TW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創作者得使用及公開來自轉播的遊戲內音效與對戰影片，但必須將轉播所使用的音樂移除或靜音。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zh-TW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另外，所有內容都需遵守</a:t>
            </a:r>
            <a:r>
              <a:rPr lang="zh-TW" sz="1100" b="1" i="0" u="sng" baseline="0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Riot的《法條碎碎念》</a:t>
            </a:r>
            <a:r>
              <a:rPr lang="zh-TW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所列的規範。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這些準則與過去全球賽事的準則一致，適用於與Riot在全球賽事中</a:t>
            </a:r>
            <a:r>
              <a:rPr lang="zh-TW" sz="1100" b="0" i="1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沒有</a:t>
            </a:r>
            <a:r>
              <a:rPr lang="zh-TW" sz="11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正式合作關係的創作者及其他第三方。如果對於任何素材是否應該使用或如何使用有任何疑問，請聯絡</a:t>
            </a:r>
            <a:r>
              <a:rPr lang="zh-TW" sz="1100" b="1" i="0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creatorsupport@riotgames.com</a:t>
            </a:r>
            <a:r>
              <a:rPr lang="zh-TW" sz="11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。 </a:t>
            </a: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3826925" y="65350"/>
            <a:ext cx="1302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00" b="0" i="0" u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基本規則</a:t>
            </a:r>
            <a:endParaRPr sz="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00" b="0" i="0" u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創作者指南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5100325" y="65350"/>
            <a:ext cx="14148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  <p:sp>
        <p:nvSpPr>
          <p:cNvPr id="92" name="Google Shape;92;p19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00" b="0" i="0" u="none" baseline="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創作者指南</a:t>
            </a:r>
            <a:endParaRPr sz="700">
              <a:solidFill>
                <a:srgbClr val="FAFAF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176088" y="330850"/>
            <a:ext cx="7653900" cy="280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500" b="1" i="0" u="none" baseline="0" dirty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謝謝，希望你玩得開心！</a:t>
            </a:r>
            <a:endParaRPr sz="8500" b="1" dirty="0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Presentación en pantalla (16:9)</PresentationFormat>
  <Paragraphs>28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Bebas Neue</vt:lpstr>
      <vt:lpstr>Helvetica Neue</vt:lpstr>
      <vt:lpstr>Archivo Black</vt:lpstr>
      <vt:lpstr>Simple Light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Franco Forgiarini</cp:lastModifiedBy>
  <cp:revision>1</cp:revision>
  <dcterms:modified xsi:type="dcterms:W3CDTF">2025-03-12T18:56:09Z</dcterms:modified>
</cp:coreProperties>
</file>