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Helvetica Neue" panose="020B060402020202020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 Forgiarini" userId="5ff26c6d-b538-4d18-9d6a-51cabcfb9a49" providerId="ADAL" clId="{B83AE47E-7CE2-4F92-B278-876321940CD0}"/>
    <pc:docChg chg="undo custSel modSld">
      <pc:chgData name="Franco Forgiarini" userId="5ff26c6d-b538-4d18-9d6a-51cabcfb9a49" providerId="ADAL" clId="{B83AE47E-7CE2-4F92-B278-876321940CD0}" dt="2025-03-12T19:42:44.564" v="51"/>
      <pc:docMkLst>
        <pc:docMk/>
      </pc:docMkLst>
      <pc:sldChg chg="modSp mod">
        <pc:chgData name="Franco Forgiarini" userId="5ff26c6d-b538-4d18-9d6a-51cabcfb9a49" providerId="ADAL" clId="{B83AE47E-7CE2-4F92-B278-876321940CD0}" dt="2025-03-12T19:30:31.790" v="8" actId="2711"/>
        <pc:sldMkLst>
          <pc:docMk/>
          <pc:sldMk cId="0" sldId="256"/>
        </pc:sldMkLst>
        <pc:spChg chg="mod">
          <ac:chgData name="Franco Forgiarini" userId="5ff26c6d-b538-4d18-9d6a-51cabcfb9a49" providerId="ADAL" clId="{B83AE47E-7CE2-4F92-B278-876321940CD0}" dt="2025-03-12T19:30:23.551" v="7" actId="2711"/>
          <ac:spMkLst>
            <pc:docMk/>
            <pc:sldMk cId="0" sldId="256"/>
            <ac:spMk id="66" creationId="{00000000-0000-0000-0000-000000000000}"/>
          </ac:spMkLst>
        </pc:spChg>
        <pc:spChg chg="mod">
          <ac:chgData name="Franco Forgiarini" userId="5ff26c6d-b538-4d18-9d6a-51cabcfb9a49" providerId="ADAL" clId="{B83AE47E-7CE2-4F92-B278-876321940CD0}" dt="2025-03-12T19:30:31.790" v="8" actId="2711"/>
          <ac:spMkLst>
            <pc:docMk/>
            <pc:sldMk cId="0" sldId="256"/>
            <ac:spMk id="67" creationId="{00000000-0000-0000-0000-000000000000}"/>
          </ac:spMkLst>
        </pc:spChg>
      </pc:sldChg>
      <pc:sldChg chg="modSp mod">
        <pc:chgData name="Franco Forgiarini" userId="5ff26c6d-b538-4d18-9d6a-51cabcfb9a49" providerId="ADAL" clId="{B83AE47E-7CE2-4F92-B278-876321940CD0}" dt="2025-03-12T19:42:44.564" v="51"/>
        <pc:sldMkLst>
          <pc:docMk/>
          <pc:sldMk cId="0" sldId="257"/>
        </pc:sldMkLst>
        <pc:spChg chg="mod">
          <ac:chgData name="Franco Forgiarini" userId="5ff26c6d-b538-4d18-9d6a-51cabcfb9a49" providerId="ADAL" clId="{B83AE47E-7CE2-4F92-B278-876321940CD0}" dt="2025-03-12T19:42:44.564" v="51"/>
          <ac:spMkLst>
            <pc:docMk/>
            <pc:sldMk cId="0" sldId="257"/>
            <ac:spMk id="74" creationId="{00000000-0000-0000-0000-000000000000}"/>
          </ac:spMkLst>
        </pc:spChg>
        <pc:spChg chg="mod">
          <ac:chgData name="Franco Forgiarini" userId="5ff26c6d-b538-4d18-9d6a-51cabcfb9a49" providerId="ADAL" clId="{B83AE47E-7CE2-4F92-B278-876321940CD0}" dt="2025-03-12T19:35:12.416" v="36" actId="948"/>
          <ac:spMkLst>
            <pc:docMk/>
            <pc:sldMk cId="0" sldId="257"/>
            <ac:spMk id="75" creationId="{00000000-0000-0000-0000-000000000000}"/>
          </ac:spMkLst>
        </pc:spChg>
      </pc:sldChg>
      <pc:sldChg chg="modSp mod">
        <pc:chgData name="Franco Forgiarini" userId="5ff26c6d-b538-4d18-9d6a-51cabcfb9a49" providerId="ADAL" clId="{B83AE47E-7CE2-4F92-B278-876321940CD0}" dt="2025-03-12T19:42:33.503" v="50" actId="20577"/>
        <pc:sldMkLst>
          <pc:docMk/>
          <pc:sldMk cId="0" sldId="258"/>
        </pc:sldMkLst>
        <pc:spChg chg="mod">
          <ac:chgData name="Franco Forgiarini" userId="5ff26c6d-b538-4d18-9d6a-51cabcfb9a49" providerId="ADAL" clId="{B83AE47E-7CE2-4F92-B278-876321940CD0}" dt="2025-03-12T19:32:56.611" v="22" actId="255"/>
          <ac:spMkLst>
            <pc:docMk/>
            <pc:sldMk cId="0" sldId="258"/>
            <ac:spMk id="81" creationId="{00000000-0000-0000-0000-000000000000}"/>
          </ac:spMkLst>
        </pc:spChg>
        <pc:spChg chg="mod">
          <ac:chgData name="Franco Forgiarini" userId="5ff26c6d-b538-4d18-9d6a-51cabcfb9a49" providerId="ADAL" clId="{B83AE47E-7CE2-4F92-B278-876321940CD0}" dt="2025-03-12T19:33:07.011" v="24" actId="1076"/>
          <ac:spMkLst>
            <pc:docMk/>
            <pc:sldMk cId="0" sldId="258"/>
            <ac:spMk id="82" creationId="{00000000-0000-0000-0000-000000000000}"/>
          </ac:spMkLst>
        </pc:spChg>
        <pc:spChg chg="mod">
          <ac:chgData name="Franco Forgiarini" userId="5ff26c6d-b538-4d18-9d6a-51cabcfb9a49" providerId="ADAL" clId="{B83AE47E-7CE2-4F92-B278-876321940CD0}" dt="2025-03-12T19:42:33.503" v="50" actId="20577"/>
          <ac:spMkLst>
            <pc:docMk/>
            <pc:sldMk cId="0" sldId="258"/>
            <ac:spMk id="83" creationId="{00000000-0000-0000-0000-000000000000}"/>
          </ac:spMkLst>
        </pc:spChg>
        <pc:spChg chg="mod">
          <ac:chgData name="Franco Forgiarini" userId="5ff26c6d-b538-4d18-9d6a-51cabcfb9a49" providerId="ADAL" clId="{B83AE47E-7CE2-4F92-B278-876321940CD0}" dt="2025-03-12T19:41:30.450" v="38"/>
          <ac:spMkLst>
            <pc:docMk/>
            <pc:sldMk cId="0" sldId="258"/>
            <ac:spMk id="84" creationId="{00000000-0000-0000-0000-000000000000}"/>
          </ac:spMkLst>
        </pc:spChg>
      </pc:sldChg>
      <pc:sldChg chg="modSp mod">
        <pc:chgData name="Franco Forgiarini" userId="5ff26c6d-b538-4d18-9d6a-51cabcfb9a49" providerId="ADAL" clId="{B83AE47E-7CE2-4F92-B278-876321940CD0}" dt="2025-03-12T19:35:45.492" v="37" actId="948"/>
        <pc:sldMkLst>
          <pc:docMk/>
          <pc:sldMk cId="0" sldId="259"/>
        </pc:sldMkLst>
        <pc:spChg chg="mod">
          <ac:chgData name="Franco Forgiarini" userId="5ff26c6d-b538-4d18-9d6a-51cabcfb9a49" providerId="ADAL" clId="{B83AE47E-7CE2-4F92-B278-876321940CD0}" dt="2025-03-12T19:34:00.410" v="33" actId="14100"/>
          <ac:spMkLst>
            <pc:docMk/>
            <pc:sldMk cId="0" sldId="259"/>
            <ac:spMk id="92" creationId="{00000000-0000-0000-0000-000000000000}"/>
          </ac:spMkLst>
        </pc:spChg>
        <pc:spChg chg="mod">
          <ac:chgData name="Franco Forgiarini" userId="5ff26c6d-b538-4d18-9d6a-51cabcfb9a49" providerId="ADAL" clId="{B83AE47E-7CE2-4F92-B278-876321940CD0}" dt="2025-03-12T19:35:45.492" v="37" actId="948"/>
          <ac:spMkLst>
            <pc:docMk/>
            <pc:sldMk cId="0" sldId="259"/>
            <ac:spMk id="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599" y="4695350"/>
            <a:ext cx="4235027"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vi" sz="1200" b="1" i="0" u="none" baseline="0" dirty="0">
                <a:latin typeface="+mj-lt"/>
                <a:ea typeface="Archivo Black"/>
                <a:cs typeface="Archivo Black"/>
                <a:sym typeface="Archivo Black"/>
              </a:rPr>
              <a:t>HƯỚNG DẪN CHO NHÀ SÁNG TẠO NỘI DUNG</a:t>
            </a:r>
            <a:endParaRPr sz="1200" b="1" dirty="0">
              <a:latin typeface="+mj-lt"/>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vi" sz="1200" b="1" i="0" u="none" baseline="0" dirty="0">
                <a:latin typeface="+mj-lt"/>
                <a:ea typeface="Archivo Black"/>
                <a:cs typeface="Archivo Black"/>
                <a:sym typeface="Archivo Black"/>
              </a:rPr>
              <a:t>03/2025</a:t>
            </a:r>
            <a:endParaRPr sz="1200" b="1" dirty="0">
              <a:latin typeface="+mj-lt"/>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49" y="65350"/>
            <a:ext cx="2140383" cy="265427"/>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vi-VN" sz="700" b="0" i="0" u="none" baseline="0" dirty="0">
                <a:solidFill>
                  <a:srgbClr val="FAFAFA"/>
                </a:solidFill>
                <a:latin typeface="+mj-lt"/>
                <a:ea typeface="Helvetica Neue"/>
                <a:cs typeface="Helvetica Neue"/>
                <a:sym typeface="Helvetica Neue"/>
              </a:rPr>
              <a:t>Hướng dẫn cho nhà sáng tạo nội dung</a:t>
            </a:r>
            <a:endParaRPr lang="vi-VN" sz="700" dirty="0">
              <a:solidFill>
                <a:srgbClr val="FAFAFA"/>
              </a:solidFill>
              <a:latin typeface="+mj-lt"/>
              <a:ea typeface="Helvetica Neue"/>
              <a:cs typeface="Helvetica Neue"/>
              <a:sym typeface="Helvetica Neue"/>
            </a:endParaRPr>
          </a:p>
        </p:txBody>
      </p:sp>
      <p:sp>
        <p:nvSpPr>
          <p:cNvPr id="75" name="Google Shape;75;p17"/>
          <p:cNvSpPr txBox="1"/>
          <p:nvPr/>
        </p:nvSpPr>
        <p:spPr>
          <a:xfrm>
            <a:off x="237066" y="528307"/>
            <a:ext cx="5682827" cy="406262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vi-VN" sz="7000" b="1" i="0" u="none" baseline="0" dirty="0">
                <a:solidFill>
                  <a:srgbClr val="FAFAFA"/>
                </a:solidFill>
                <a:latin typeface="+mj-lt"/>
                <a:ea typeface="Bebas Neue"/>
                <a:cs typeface="Bebas Neue"/>
                <a:sym typeface="Bebas Neue"/>
              </a:rPr>
              <a:t>QUY TẮC VÀ HƯỚNG DẪN CƠ BẢN</a:t>
            </a:r>
            <a:endParaRPr lang="vi-VN" sz="7000" b="1" dirty="0">
              <a:solidFill>
                <a:srgbClr val="FAFAFA"/>
              </a:solidFill>
              <a:latin typeface="+mj-lt"/>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899" y="583200"/>
            <a:ext cx="8517474" cy="507801"/>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vi-VN" sz="2800" b="1" i="0" u="none" baseline="0" dirty="0">
                <a:solidFill>
                  <a:srgbClr val="FAFAFA"/>
                </a:solidFill>
                <a:latin typeface="+mn-lt"/>
                <a:ea typeface="Bebas Neue"/>
                <a:cs typeface="Bebas Neue"/>
                <a:sym typeface="Bebas Neue"/>
              </a:rPr>
              <a:t>QUY TẮC CƠ BẢN VỀ SỰ KIỆN TOÀN CẦU 2025</a:t>
            </a:r>
            <a:endParaRPr lang="vi-VN" sz="2800" b="1" dirty="0">
              <a:solidFill>
                <a:srgbClr val="FAFAFA"/>
              </a:solidFill>
              <a:latin typeface="+mn-lt"/>
              <a:ea typeface="Bebas Neue"/>
              <a:cs typeface="Bebas Neue"/>
              <a:sym typeface="Bebas Neue"/>
            </a:endParaRPr>
          </a:p>
        </p:txBody>
      </p:sp>
      <p:sp>
        <p:nvSpPr>
          <p:cNvPr id="82" name="Google Shape;82;p18"/>
          <p:cNvSpPr txBox="1"/>
          <p:nvPr/>
        </p:nvSpPr>
        <p:spPr>
          <a:xfrm>
            <a:off x="274312" y="1091001"/>
            <a:ext cx="8109000" cy="425498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vi" sz="1000" b="0" i="0" u="none" baseline="0" dirty="0">
                <a:solidFill>
                  <a:schemeClr val="lt1"/>
                </a:solidFill>
                <a:latin typeface="+mj-lt"/>
                <a:ea typeface="Helvetica Neue"/>
                <a:cs typeface="Helvetica Neue"/>
                <a:sym typeface="Helvetica Neue"/>
              </a:rPr>
              <a:t>Riot khuyến khích cộng đồng những nhà sáng tạo của mình sáng tạo nội dung xung quanh các giải đấu và sự kiện của chúng tôi. Tuy nhiên, chúng tôi yêu cầu những nhà sáng tạo tuân thủ các hướng dẫn cơ bản sau:</a:t>
            </a:r>
            <a:endParaRPr sz="1000"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Clr>
                <a:schemeClr val="dk1"/>
              </a:buClr>
              <a:buSzPts val="1100"/>
              <a:buFont typeface="Arial"/>
              <a:buNone/>
            </a:pPr>
            <a:endParaRPr sz="1000" b="1" dirty="0">
              <a:solidFill>
                <a:schemeClr val="lt1"/>
              </a:solidFill>
              <a:latin typeface="+mj-lt"/>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vi" sz="1000" b="1" i="0" u="none" baseline="0" dirty="0">
                <a:solidFill>
                  <a:schemeClr val="lt1"/>
                </a:solidFill>
                <a:latin typeface="+mj-lt"/>
                <a:ea typeface="Helvetica Neue"/>
                <a:cs typeface="Helvetica Neue"/>
                <a:sym typeface="Helvetica Neue"/>
              </a:rPr>
              <a:t>Nhà sáng tạo có thể đăng VOD ngắn và/hoặc nội dung phản ứng Sự Kiện Toàn Cầu lên mạng xã hội </a:t>
            </a:r>
            <a:r>
              <a:rPr lang="vi" sz="1000" b="1" i="1" u="sng" baseline="0" dirty="0">
                <a:solidFill>
                  <a:schemeClr val="lt1"/>
                </a:solidFill>
                <a:latin typeface="+mj-lt"/>
                <a:ea typeface="Helvetica Neue"/>
                <a:cs typeface="Helvetica Neue"/>
                <a:sym typeface="Helvetica Neue"/>
              </a:rPr>
              <a:t>tại bất kỳ thời điểm nào</a:t>
            </a:r>
            <a:r>
              <a:rPr lang="vi" sz="1000" b="1" i="0" u="none" baseline="0" dirty="0">
                <a:solidFill>
                  <a:schemeClr val="lt1"/>
                </a:solidFill>
                <a:latin typeface="+mj-lt"/>
                <a:ea typeface="Helvetica Neue"/>
                <a:cs typeface="Helvetica Neue"/>
                <a:sym typeface="Helvetica Neue"/>
              </a:rPr>
              <a:t> trong các chương trình phát sóng trực tiếp bằng cách dùng các clip có đoạn cắt ngắn của buổi phát sóng đó (“ngắn” = ngắn hơn 60 giây). Nhà sáng tạo chỉ có thể đăng tối đa năm (5) bài đăng phản ứng như vậy trên mỗi một chương trình phát sóng Sự Kiện Toàn Cầu nhất định.  </a:t>
            </a:r>
            <a:endParaRPr sz="1000" b="1" dirty="0">
              <a:solidFill>
                <a:schemeClr val="lt1"/>
              </a:solidFill>
              <a:latin typeface="+mj-lt"/>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mj-lt"/>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vi" sz="1000" b="1" i="0" u="none" baseline="0" dirty="0">
                <a:solidFill>
                  <a:schemeClr val="lt1"/>
                </a:solidFill>
                <a:latin typeface="+mj-lt"/>
                <a:ea typeface="Helvetica Neue"/>
                <a:cs typeface="Helvetica Neue"/>
                <a:sym typeface="Helvetica Neue"/>
              </a:rPr>
              <a:t>8 giờ sau khi mỗi buổi phát sóng Sự Kiện Toàn Cầu đã kết thúc, nhà sáng tạo có thể đưa các clip có đoạn cắt của Sự Kiện Toàn Cầu dài hơn (“dài hơn” = dài hơn 60 giây) trong các phiên phát trực tiếp (stream) hoặc các VOD bình luận của mình.</a:t>
            </a:r>
            <a:endParaRPr sz="1000" b="1" dirty="0">
              <a:solidFill>
                <a:schemeClr val="lt1"/>
              </a:solidFill>
              <a:latin typeface="+mj-lt"/>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mj-lt"/>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vi" sz="1000" b="1" i="0" u="none" baseline="0" dirty="0">
                <a:solidFill>
                  <a:schemeClr val="lt1"/>
                </a:solidFill>
                <a:latin typeface="+mj-lt"/>
                <a:ea typeface="Helvetica Neue"/>
                <a:cs typeface="Helvetica Neue"/>
                <a:sym typeface="Helvetica Neue"/>
              </a:rPr>
              <a:t>Không được che, xoá hoặc chỉnh sửa logo của các đối tác dưới bất kỳ hình thức nào.</a:t>
            </a:r>
            <a:endParaRPr sz="1000" b="1" dirty="0">
              <a:solidFill>
                <a:schemeClr val="lt1"/>
              </a:solidFill>
              <a:latin typeface="+mj-lt"/>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mj-lt"/>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vi" sz="1000" b="1" i="0" u="none" baseline="0" dirty="0">
                <a:solidFill>
                  <a:schemeClr val="lt1"/>
                </a:solidFill>
                <a:latin typeface="+mj-lt"/>
                <a:ea typeface="Helvetica Neue"/>
                <a:cs typeface="Helvetica Neue"/>
                <a:sym typeface="Helvetica Neue"/>
              </a:rPr>
              <a:t>Có thể sử dụng và phát hành các đoạn cắt diễn biến và âm thanh trong trận đấu từ buổi phát sóng. Tuy nhiên, bắt buộc phải xoá hoặc tắt tiếng nội dung âm nhạc trong buổi phát sóng.</a:t>
            </a:r>
            <a:endParaRPr sz="1000" b="1" dirty="0">
              <a:solidFill>
                <a:schemeClr val="lt1"/>
              </a:solidFill>
              <a:latin typeface="+mj-lt"/>
              <a:ea typeface="Helvetica Neue"/>
              <a:cs typeface="Helvetica Neue"/>
              <a:sym typeface="Helvetica Neue"/>
            </a:endParaRPr>
          </a:p>
          <a:p>
            <a:pPr marL="457200" lvl="0" indent="0" algn="just" rtl="0">
              <a:lnSpc>
                <a:spcPct val="115000"/>
              </a:lnSpc>
              <a:spcBef>
                <a:spcPts val="0"/>
              </a:spcBef>
              <a:spcAft>
                <a:spcPts val="0"/>
              </a:spcAft>
              <a:buNone/>
            </a:pPr>
            <a:endParaRPr sz="1000" b="1" dirty="0">
              <a:solidFill>
                <a:schemeClr val="lt1"/>
              </a:solidFill>
              <a:latin typeface="+mj-lt"/>
              <a:ea typeface="Helvetica Neue"/>
              <a:cs typeface="Helvetica Neue"/>
              <a:sym typeface="Helvetica Neue"/>
            </a:endParaRPr>
          </a:p>
          <a:p>
            <a:pPr marL="457200" lvl="0" indent="-298450" algn="just" rtl="0">
              <a:lnSpc>
                <a:spcPct val="115000"/>
              </a:lnSpc>
              <a:spcBef>
                <a:spcPts val="0"/>
              </a:spcBef>
              <a:spcAft>
                <a:spcPts val="0"/>
              </a:spcAft>
              <a:buClr>
                <a:schemeClr val="lt1"/>
              </a:buClr>
              <a:buSzPts val="1100"/>
              <a:buFont typeface="Helvetica Neue"/>
              <a:buChar char="●"/>
            </a:pPr>
            <a:r>
              <a:rPr lang="vi" sz="1000" b="1" i="0" u="none" baseline="0" dirty="0">
                <a:solidFill>
                  <a:schemeClr val="lt1"/>
                </a:solidFill>
                <a:latin typeface="+mj-lt"/>
                <a:ea typeface="Helvetica Neue"/>
                <a:cs typeface="Helvetica Neue"/>
                <a:sym typeface="Helvetica Neue"/>
              </a:rPr>
              <a:t>Bên cạnh đó, tất cả nội dung phải tuân theo những quy định được nêu trong </a:t>
            </a:r>
            <a:r>
              <a:rPr lang="vi" sz="1000" b="1" i="0" u="sng" baseline="0" dirty="0">
                <a:solidFill>
                  <a:schemeClr val="hlink"/>
                </a:solidFill>
                <a:latin typeface="+mj-lt"/>
                <a:ea typeface="Helvetica Neue"/>
                <a:cs typeface="Helvetica Neue"/>
                <a:sym typeface="Helvetica Neue"/>
                <a:hlinkClick r:id="rId3"/>
              </a:rPr>
              <a:t>Tóm Tắt Luật Định Của Riot</a:t>
            </a:r>
            <a:r>
              <a:rPr lang="vi" sz="1000" b="1" i="0" u="none" baseline="0" dirty="0">
                <a:solidFill>
                  <a:schemeClr val="lt1"/>
                </a:solidFill>
                <a:latin typeface="+mj-lt"/>
                <a:ea typeface="Helvetica Neue"/>
                <a:cs typeface="Helvetica Neue"/>
                <a:sym typeface="Helvetica Neue"/>
              </a:rPr>
              <a:t>.</a:t>
            </a:r>
            <a:endParaRPr sz="1000" b="1"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None/>
            </a:pPr>
            <a:r>
              <a:rPr lang="vi" sz="1000" b="0" i="0" u="none" baseline="0" dirty="0">
                <a:solidFill>
                  <a:schemeClr val="lt1"/>
                </a:solidFill>
                <a:latin typeface="+mj-lt"/>
                <a:ea typeface="Helvetica Neue"/>
                <a:cs typeface="Helvetica Neue"/>
                <a:sym typeface="Helvetica Neue"/>
              </a:rPr>
              <a:t>Các hướng dẫn này phù hợp với hướng dẫn đã có trong các sự kiện toàn cầu trước đây và áp dụng cho những nhà sáng tạo và các bên thứ ba khác </a:t>
            </a:r>
            <a:r>
              <a:rPr lang="vi" sz="1000" b="0" i="1" u="sng" baseline="0" dirty="0">
                <a:solidFill>
                  <a:schemeClr val="lt1"/>
                </a:solidFill>
                <a:latin typeface="+mj-lt"/>
                <a:ea typeface="Helvetica Neue"/>
                <a:cs typeface="Helvetica Neue"/>
                <a:sym typeface="Helvetica Neue"/>
              </a:rPr>
              <a:t>KHÔNG</a:t>
            </a:r>
            <a:r>
              <a:rPr lang="vi" sz="1000" b="0" i="0" u="none" baseline="0" dirty="0">
                <a:solidFill>
                  <a:schemeClr val="lt1"/>
                </a:solidFill>
                <a:latin typeface="+mj-lt"/>
                <a:ea typeface="Helvetica Neue"/>
                <a:cs typeface="Helvetica Neue"/>
                <a:sym typeface="Helvetica Neue"/>
              </a:rPr>
              <a:t> chính thức hợp tác với Riot trong Sự Kiện Toàn Cầu. Nếu có bất kỳ băn khoăn nào về việc nên hay không nên sử dụng hoặc cách sử dụng hướng dẫn này, vui lòng liên hệ với </a:t>
            </a:r>
            <a:r>
              <a:rPr lang="vi" sz="1000" b="1" i="0" u="sng" baseline="0" dirty="0">
                <a:solidFill>
                  <a:schemeClr val="lt1"/>
                </a:solidFill>
                <a:latin typeface="+mj-lt"/>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vi" sz="1000" b="0" i="0" u="none" baseline="0" dirty="0">
                <a:solidFill>
                  <a:schemeClr val="lt1"/>
                </a:solidFill>
                <a:latin typeface="+mj-lt"/>
                <a:ea typeface="Helvetica Neue"/>
                <a:cs typeface="Helvetica Neue"/>
                <a:sym typeface="Helvetica Neue"/>
              </a:rPr>
              <a:t>. </a:t>
            </a:r>
            <a:endParaRPr sz="1000"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mj-lt"/>
              <a:ea typeface="Helvetica Neue"/>
              <a:cs typeface="Helvetica Neue"/>
              <a:sym typeface="Helvetica Neue"/>
            </a:endParaRPr>
          </a:p>
          <a:p>
            <a:pPr marL="0" lvl="0" indent="0" algn="just" rtl="0">
              <a:lnSpc>
                <a:spcPct val="115000"/>
              </a:lnSpc>
              <a:spcBef>
                <a:spcPts val="0"/>
              </a:spcBef>
              <a:spcAft>
                <a:spcPts val="0"/>
              </a:spcAft>
              <a:buNone/>
            </a:pPr>
            <a:endParaRPr sz="1000" dirty="0">
              <a:solidFill>
                <a:schemeClr val="lt1"/>
              </a:solidFill>
              <a:latin typeface="+mj-lt"/>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s-ES" sz="700" dirty="0">
                <a:solidFill>
                  <a:schemeClr val="dk1"/>
                </a:solidFill>
                <a:latin typeface="+mn-lt"/>
                <a:ea typeface="Helvetica Neue"/>
                <a:cs typeface="Helvetica Neue"/>
                <a:sym typeface="Helvetica Neue"/>
              </a:rPr>
              <a:t>Q</a:t>
            </a:r>
            <a:r>
              <a:rPr lang="vi-VN" sz="700" b="0" i="0" u="none" baseline="0" dirty="0">
                <a:solidFill>
                  <a:schemeClr val="dk1"/>
                </a:solidFill>
                <a:latin typeface="+mn-lt"/>
                <a:ea typeface="Helvetica Neue"/>
                <a:cs typeface="Helvetica Neue"/>
                <a:sym typeface="Helvetica Neue"/>
              </a:rPr>
              <a:t>uy tắc cơ bản</a:t>
            </a:r>
            <a:endParaRPr lang="vi-VN" sz="700" dirty="0">
              <a:solidFill>
                <a:schemeClr val="dk1"/>
              </a:solidFill>
              <a:latin typeface="+mn-lt"/>
              <a:ea typeface="Helvetica Neue"/>
              <a:cs typeface="Helvetica Neue"/>
              <a:sym typeface="Helvetica Neue"/>
            </a:endParaRPr>
          </a:p>
          <a:p>
            <a:pPr marL="0" lvl="0" indent="0" algn="l" rtl="0">
              <a:lnSpc>
                <a:spcPct val="75000"/>
              </a:lnSpc>
              <a:spcBef>
                <a:spcPts val="0"/>
              </a:spcBef>
              <a:spcAft>
                <a:spcPts val="0"/>
              </a:spcAft>
              <a:buNone/>
            </a:pPr>
            <a:endParaRPr lang="vi-VN" sz="700" dirty="0">
              <a:latin typeface="Helvetica Neue"/>
              <a:ea typeface="Helvetica Neue"/>
              <a:cs typeface="Helvetica Neue"/>
              <a:sym typeface="Helvetica Neue"/>
            </a:endParaRPr>
          </a:p>
        </p:txBody>
      </p:sp>
      <p:sp>
        <p:nvSpPr>
          <p:cNvPr id="84" name="Google Shape;84;p18"/>
          <p:cNvSpPr txBox="1"/>
          <p:nvPr/>
        </p:nvSpPr>
        <p:spPr>
          <a:xfrm>
            <a:off x="670550" y="65350"/>
            <a:ext cx="2194570" cy="265427"/>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vi-VN" sz="700" b="0" i="0" u="none" baseline="0" dirty="0">
                <a:solidFill>
                  <a:schemeClr val="dk1"/>
                </a:solidFill>
                <a:latin typeface="Helvetica Neue"/>
                <a:ea typeface="Helvetica Neue"/>
                <a:cs typeface="Helvetica Neue"/>
                <a:sym typeface="Helvetica Neue"/>
              </a:rPr>
              <a:t>Hướng dẫn cho nhà sáng tạo nội dung</a:t>
            </a:r>
            <a:endParaRPr lang="vi-VN" sz="700" dirty="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49" y="65350"/>
            <a:ext cx="2120063" cy="265427"/>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vi-VN" sz="700" b="0" i="0" u="none" baseline="0" dirty="0">
                <a:solidFill>
                  <a:srgbClr val="FAFAFA"/>
                </a:solidFill>
                <a:latin typeface="+mj-lt"/>
                <a:ea typeface="Helvetica Neue"/>
                <a:cs typeface="Helvetica Neue"/>
                <a:sym typeface="Helvetica Neue"/>
              </a:rPr>
              <a:t>HƯỚNG DẪN CHO NHÀ SÁNG TẠO NỘI DUNG</a:t>
            </a:r>
            <a:endParaRPr lang="vi-VN" sz="700" dirty="0">
              <a:solidFill>
                <a:srgbClr val="FAFAFA"/>
              </a:solidFill>
              <a:latin typeface="+mj-lt"/>
              <a:ea typeface="Helvetica Neue"/>
              <a:cs typeface="Helvetica Neue"/>
              <a:sym typeface="Helvetica Neue"/>
            </a:endParaRPr>
          </a:p>
        </p:txBody>
      </p:sp>
      <p:sp>
        <p:nvSpPr>
          <p:cNvPr id="93" name="Google Shape;93;p19"/>
          <p:cNvSpPr txBox="1"/>
          <p:nvPr/>
        </p:nvSpPr>
        <p:spPr>
          <a:xfrm>
            <a:off x="176088" y="467372"/>
            <a:ext cx="7653900" cy="240062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vi-VN" sz="8000" b="1" i="0" u="none" baseline="0" dirty="0">
                <a:solidFill>
                  <a:srgbClr val="FAFAFA"/>
                </a:solidFill>
                <a:latin typeface="+mn-lt"/>
                <a:ea typeface="Bebas Neue"/>
                <a:cs typeface="Bebas Neue"/>
                <a:sym typeface="Bebas Neue"/>
              </a:rPr>
              <a:t>CẢM ƠN VÀ CHÚC VUI VẺ!</a:t>
            </a:r>
            <a:endParaRPr lang="vi-VN" sz="8000" b="1" dirty="0">
              <a:solidFill>
                <a:srgbClr val="FAFAFA"/>
              </a:solidFill>
              <a:latin typeface="+mn-lt"/>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434</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Helvetica Neue</vt:lpstr>
      <vt:lpstr>Arial</vt:lpstr>
      <vt:lpstr>Times New Roman</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Franco Forgiarini</cp:lastModifiedBy>
  <cp:revision>1</cp:revision>
  <dcterms:modified xsi:type="dcterms:W3CDTF">2025-03-12T19:43:08Z</dcterms:modified>
</cp:coreProperties>
</file>