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chivo Black" panose="020B0604020202020204" charset="0"/>
      <p:regular r:id="rId7"/>
    </p:embeddedFont>
    <p:embeddedFont>
      <p:font typeface="Bebas Neue" panose="020B0604020202020204" charset="0"/>
      <p:regular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Forgiarini" userId="5ff26c6d-b538-4d18-9d6a-51cabcfb9a49" providerId="ADAL" clId="{A22CD4F0-3ECC-40AC-A9B3-7918B0B840F0}"/>
    <pc:docChg chg="modSld">
      <pc:chgData name="Franco Forgiarini" userId="5ff26c6d-b538-4d18-9d6a-51cabcfb9a49" providerId="ADAL" clId="{A22CD4F0-3ECC-40AC-A9B3-7918B0B840F0}" dt="2025-03-12T19:13:13.470" v="4" actId="1076"/>
      <pc:docMkLst>
        <pc:docMk/>
      </pc:docMkLst>
      <pc:sldChg chg="modSp mod">
        <pc:chgData name="Franco Forgiarini" userId="5ff26c6d-b538-4d18-9d6a-51cabcfb9a49" providerId="ADAL" clId="{A22CD4F0-3ECC-40AC-A9B3-7918B0B840F0}" dt="2025-03-12T19:12:48.871" v="1" actId="1076"/>
        <pc:sldMkLst>
          <pc:docMk/>
          <pc:sldMk cId="0" sldId="257"/>
        </pc:sldMkLst>
        <pc:spChg chg="mod">
          <ac:chgData name="Franco Forgiarini" userId="5ff26c6d-b538-4d18-9d6a-51cabcfb9a49" providerId="ADAL" clId="{A22CD4F0-3ECC-40AC-A9B3-7918B0B840F0}" dt="2025-03-12T19:12:48.871" v="1" actId="1076"/>
          <ac:spMkLst>
            <pc:docMk/>
            <pc:sldMk cId="0" sldId="257"/>
            <ac:spMk id="75" creationId="{00000000-0000-0000-0000-000000000000}"/>
          </ac:spMkLst>
        </pc:spChg>
      </pc:sldChg>
      <pc:sldChg chg="modSp mod">
        <pc:chgData name="Franco Forgiarini" userId="5ff26c6d-b538-4d18-9d6a-51cabcfb9a49" providerId="ADAL" clId="{A22CD4F0-3ECC-40AC-A9B3-7918B0B840F0}" dt="2025-03-12T19:13:01.938" v="3" actId="255"/>
        <pc:sldMkLst>
          <pc:docMk/>
          <pc:sldMk cId="0" sldId="258"/>
        </pc:sldMkLst>
        <pc:spChg chg="mod">
          <ac:chgData name="Franco Forgiarini" userId="5ff26c6d-b538-4d18-9d6a-51cabcfb9a49" providerId="ADAL" clId="{A22CD4F0-3ECC-40AC-A9B3-7918B0B840F0}" dt="2025-03-12T19:12:55.376" v="2" actId="14100"/>
          <ac:spMkLst>
            <pc:docMk/>
            <pc:sldMk cId="0" sldId="258"/>
            <ac:spMk id="81" creationId="{00000000-0000-0000-0000-000000000000}"/>
          </ac:spMkLst>
        </pc:spChg>
        <pc:spChg chg="mod">
          <ac:chgData name="Franco Forgiarini" userId="5ff26c6d-b538-4d18-9d6a-51cabcfb9a49" providerId="ADAL" clId="{A22CD4F0-3ECC-40AC-A9B3-7918B0B840F0}" dt="2025-03-12T19:13:01.938" v="3" actId="255"/>
          <ac:spMkLst>
            <pc:docMk/>
            <pc:sldMk cId="0" sldId="258"/>
            <ac:spMk id="82" creationId="{00000000-0000-0000-0000-000000000000}"/>
          </ac:spMkLst>
        </pc:spChg>
      </pc:sldChg>
      <pc:sldChg chg="modSp mod">
        <pc:chgData name="Franco Forgiarini" userId="5ff26c6d-b538-4d18-9d6a-51cabcfb9a49" providerId="ADAL" clId="{A22CD4F0-3ECC-40AC-A9B3-7918B0B840F0}" dt="2025-03-12T19:13:13.470" v="4" actId="1076"/>
        <pc:sldMkLst>
          <pc:docMk/>
          <pc:sldMk cId="0" sldId="259"/>
        </pc:sldMkLst>
        <pc:spChg chg="mod">
          <ac:chgData name="Franco Forgiarini" userId="5ff26c6d-b538-4d18-9d6a-51cabcfb9a49" providerId="ADAL" clId="{A22CD4F0-3ECC-40AC-A9B3-7918B0B840F0}" dt="2025-03-12T19:13:13.470" v="4" actId="1076"/>
          <ac:spMkLst>
            <pc:docMk/>
            <pc:sldMk cId="0" sldId="259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da54b6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da54b6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a54b65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da54b65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da54b651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da54b651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a54b651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a54b651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bg>
      <p:bgPr>
        <a:solidFill>
          <a:srgbClr val="10E4F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Message">
  <p:cSld name="CUSTOM_4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t="29535" r="24653" b="20606"/>
          <a:stretch/>
        </p:blipFill>
        <p:spPr>
          <a:xfrm rot="5400000">
            <a:off x="4862512" y="862012"/>
            <a:ext cx="5153024" cy="34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+ Full Photo Image">
  <p:cSld name="CUSTOM_2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8775"/>
            <a:ext cx="9144300" cy="393600"/>
          </a:xfrm>
          <a:prstGeom prst="rect">
            <a:avLst/>
          </a:prstGeom>
          <a:solidFill>
            <a:srgbClr val="10E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tgames.com/en/leg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creatorsupport@riotgame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6224" b="6233"/>
          <a:stretch/>
        </p:blipFill>
        <p:spPr>
          <a:xfrm>
            <a:off x="0" y="0"/>
            <a:ext cx="9144003" cy="20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28600" y="4695350"/>
            <a:ext cx="26481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DIRETRIZES DO CRIADOR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894150" y="4695350"/>
            <a:ext cx="2048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MARÇO DE 2025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Diretrizes do Criador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223520" y="589268"/>
            <a:ext cx="4883573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Regras básicas e diretrizes</a:t>
            </a:r>
            <a:endParaRPr sz="70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226899" y="583200"/>
            <a:ext cx="6512567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Regras básicas do evento global de 2025</a:t>
            </a:r>
            <a:endParaRPr sz="3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63350" y="1058500"/>
            <a:ext cx="8109000" cy="425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Riot incentiva a comunidade de criadores de conteúdo a gerar conteúdo sobre nossas ligas e eventos. No entanto, pedimos que os criadores sigam as seguintes diretrizes básicas:</a:t>
            </a: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pt-br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Criadores podem publicar </a:t>
            </a:r>
            <a:r>
              <a:rPr lang="pt-br" sz="1000" b="1" i="0" u="none" baseline="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VODs</a:t>
            </a:r>
            <a:r>
              <a:rPr lang="pt-br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curtos e/ou conteúdo de reação ao Evento Global nas redes sociais </a:t>
            </a:r>
            <a:r>
              <a:rPr lang="pt-br" sz="1000" b="1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qualquer momento</a:t>
            </a:r>
            <a:r>
              <a:rPr lang="pt-br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durante as transmissões ao vivo usando apenas clipes breves de gravação da transmissão ("breve" = 60 segundos ou menos). Criadores só podem publicar até cinco (5) conteúdos de reação desse tipo a cada transmissão de Evento Global.  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pt-br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Após 8 horas da conclusão de cada transmissão de Evento Global, os criadores poderão incluir clipes mais longos da gravação da transmissão do Evento Global ("mais longo" = mais de 60 segundos) em transmissões ou avaliações de VOD de Evento Global.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pt-br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Logotipos de parceiros não poderão ser ofuscados, removidos ou modificados de nenhuma maneira.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pt-br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áudio do jogo presente na transmissão e nas partidas transmitidas poderá ser usado e publicado. No entanto, as músicas presentes na transmissão deverão ser removidas ou silenciadas.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pt-br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Além disso, todo o conteúdo deve seguir as regras definidas no </a:t>
            </a:r>
            <a:r>
              <a:rPr lang="pt-br" sz="1000" b="1" i="0" u="sng" baseline="0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Lenga-Lenga Jurídico</a:t>
            </a:r>
            <a:r>
              <a:rPr lang="pt-br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Essas diretrizes estão de acordo com as orientações sobre eventos globais passados e se aplicam a criadores de conteúdo e outros terceiros que </a:t>
            </a:r>
            <a:r>
              <a:rPr lang="pt-br" sz="1000" b="0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</a:t>
            </a:r>
            <a:r>
              <a:rPr lang="pt-br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tenham parcerias oficiais com a Riot em Eventos Globais. Se tiver alguma dúvida sobre usar ou não usar alguma coisa, entre em contato com </a:t>
            </a:r>
            <a:r>
              <a:rPr lang="pt-br" sz="100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creatorsupport@riotgames.com</a:t>
            </a:r>
            <a:r>
              <a:rPr lang="pt-br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826925" y="65350"/>
            <a:ext cx="130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Regras básicas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Diretrizes do Criador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100325" y="65350"/>
            <a:ext cx="1414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Diretrizes do Criador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223502" y="623158"/>
            <a:ext cx="76539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Agradecemos pela atenção. GLHF!</a:t>
            </a:r>
            <a:endParaRPr sz="8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Presentación en pantalla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Bebas Neue</vt:lpstr>
      <vt:lpstr>Archivo Black</vt:lpstr>
      <vt:lpstr>Helvetica Neue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Franco Forgiarini</cp:lastModifiedBy>
  <cp:revision>1</cp:revision>
  <dcterms:modified xsi:type="dcterms:W3CDTF">2025-03-12T19:13:46Z</dcterms:modified>
</cp:coreProperties>
</file>