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54E8209F-0028-48DC-9ACE-E428D1BAC751}"/>
    <pc:docChg chg="modSld">
      <pc:chgData name="Franco Forgiarini" userId="5ff26c6d-b538-4d18-9d6a-51cabcfb9a49" providerId="ADAL" clId="{54E8209F-0028-48DC-9ACE-E428D1BAC751}" dt="2025-03-12T19:20:33.848" v="6" actId="1076"/>
      <pc:docMkLst>
        <pc:docMk/>
      </pc:docMkLst>
      <pc:sldChg chg="modSp mod">
        <pc:chgData name="Franco Forgiarini" userId="5ff26c6d-b538-4d18-9d6a-51cabcfb9a49" providerId="ADAL" clId="{54E8209F-0028-48DC-9ACE-E428D1BAC751}" dt="2025-03-12T19:19:52.352" v="2" actId="14100"/>
        <pc:sldMkLst>
          <pc:docMk/>
          <pc:sldMk cId="0" sldId="257"/>
        </pc:sldMkLst>
        <pc:spChg chg="mod">
          <ac:chgData name="Franco Forgiarini" userId="5ff26c6d-b538-4d18-9d6a-51cabcfb9a49" providerId="ADAL" clId="{54E8209F-0028-48DC-9ACE-E428D1BAC751}" dt="2025-03-12T19:19:52.352" v="2" actId="14100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54E8209F-0028-48DC-9ACE-E428D1BAC751}" dt="2025-03-12T19:20:01.714" v="3" actId="255"/>
        <pc:sldMkLst>
          <pc:docMk/>
          <pc:sldMk cId="0" sldId="258"/>
        </pc:sldMkLst>
        <pc:spChg chg="mod">
          <ac:chgData name="Franco Forgiarini" userId="5ff26c6d-b538-4d18-9d6a-51cabcfb9a49" providerId="ADAL" clId="{54E8209F-0028-48DC-9ACE-E428D1BAC751}" dt="2025-03-12T19:20:01.714" v="3" actId="255"/>
          <ac:spMkLst>
            <pc:docMk/>
            <pc:sldMk cId="0" sldId="258"/>
            <ac:spMk id="82" creationId="{00000000-0000-0000-0000-000000000000}"/>
          </ac:spMkLst>
        </pc:spChg>
      </pc:sldChg>
      <pc:sldChg chg="modSp mod">
        <pc:chgData name="Franco Forgiarini" userId="5ff26c6d-b538-4d18-9d6a-51cabcfb9a49" providerId="ADAL" clId="{54E8209F-0028-48DC-9ACE-E428D1BAC751}" dt="2025-03-12T19:20:33.848" v="6" actId="1076"/>
        <pc:sldMkLst>
          <pc:docMk/>
          <pc:sldMk cId="0" sldId="259"/>
        </pc:sldMkLst>
        <pc:spChg chg="mod">
          <ac:chgData name="Franco Forgiarini" userId="5ff26c6d-b538-4d18-9d6a-51cabcfb9a49" providerId="ADAL" clId="{54E8209F-0028-48DC-9ACE-E428D1BAC751}" dt="2025-03-12T19:20:33.848" v="6" actId="1076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크리에이터 가이드라인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2025년 3월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크리에이터 가이드라인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183750" y="602815"/>
            <a:ext cx="5411023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기본 규칙 및 가이드라인</a:t>
            </a:r>
            <a:endParaRPr sz="70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900" y="583200"/>
            <a:ext cx="51894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2025년 국제 대회 기본 규칙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4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라이엇 게임즈는 크리에이터가 리그 오브 레전드와 이벤트에 관한 콘텐츠를 제작하는 것을 권장합니다. 다만, 크리에이터는 다음의 기본 가이드라인을 따라주시기 바랍니다.</a:t>
            </a: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크리에이터는 생중계 중 </a:t>
            </a:r>
            <a:r>
              <a:rPr lang="ko-KR" sz="105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어느 시점에서든</a:t>
            </a: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짧은 방송 영상 클립만을 사용하여 짧은 VOD 및/또는 국제 대회 반응 콘텐츠를 커뮤니티에 게시할 수 있습니다("짧은"은 60초 이하를 뜻합니다). 크리에이터는 특정한 국제 대회 중계에 대해 이러한 반응 게시물을 최대 5개까지만 게시할 수 있습니다.  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국제 대회 중계가 종료된 후 8시간이 지나면, 크리에이터는 스트리밍이나 국제 대회 VOD 리뷰 내에 더 긴 국제 대회 중계 영상 클립("더 긴"은 60초보다 긴 것을 의미)을 포함시킬 수 있습니다.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파트너 로고는 어떤 방식으로든 가리거나, 제거하거나, 수정할 수 없습니다.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중계 및 게임플레이 영상의 인게임 오디오는 사용 및 공개할 수 있습니다. 그러나 중계에 포함된 음악은 반드시 제거하거나 음소거해야 합니다.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또한, 모든 콘텐츠는 </a:t>
            </a:r>
            <a:r>
              <a:rPr lang="ko-KR" sz="105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라이엇 게임즈의 지식재산 이용 정책</a:t>
            </a:r>
            <a:r>
              <a:rPr lang="ko-KR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에 명시된 규칙을 따라야 합니다.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이 가이드라인은 과거 국제 대회에 관한 안내와 일치하며, 국제 대회와 관련하여 라이엇과 공식적으로 파트너십을 </a:t>
            </a:r>
            <a:r>
              <a:rPr lang="ko-KR" sz="1050" b="0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맺지 않은</a:t>
            </a:r>
            <a:r>
              <a:rPr lang="ko-KR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크리에이터 및 기타 제3자에게 적용됩니다. 어떤 것을 사용해야 하는지 또는 사용하지 말아야 하는지, 또는 어떻게 사용하는지에 대해 의문이 있으시면, </a:t>
            </a:r>
            <a:r>
              <a:rPr lang="ko-KR" sz="105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ko-KR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으로 문의해 주시기 바랍니다. </a:t>
            </a: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기본 규칙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크리에이터 가이드라인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크리에이터 가이드라인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03182" y="460598"/>
            <a:ext cx="76539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72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감사의 말씀을 드리며, 행운을 빕니다!</a:t>
            </a:r>
            <a:endParaRPr sz="72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Archivo Black</vt:lpstr>
      <vt:lpstr>Arial</vt:lpstr>
      <vt:lpstr>Bebas Neue</vt:lpstr>
      <vt:lpstr>Helvetica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2025-03-12T19:20:49Z</dcterms:modified>
</cp:coreProperties>
</file>