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Bebas Neue" panose="020B0606020202050201" pitchFamily="34" charset="0"/>
      <p:regular r:id="rId8"/>
    </p:embeddedFont>
    <p:embeddedFont>
      <p:font typeface="Helvetica Neue" panose="02000A0305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baseline="0" dirty="0"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ΟΔΗΓΙΕΣ ΓΙΑ ΔΗΜΙΟΥΡΓΟΥΣ</a:t>
            </a:r>
            <a:endParaRPr lang="el-GR" sz="1200" b="1" dirty="0">
              <a:latin typeface="Arial Black" panose="020B0A04020102020204" pitchFamily="3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b="1" i="0" u="none" baseline="0" dirty="0"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ΜΑΡΤΙΟΣ 2025</a:t>
            </a:r>
            <a:endParaRPr sz="1200" b="1" dirty="0">
              <a:latin typeface="Arial Black" panose="020B0A04020102020204" pitchFamily="34" charset="0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Οδηγίες για δημιουργούς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0" y="765375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70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Βασικοί Κανόνες και οδηγίες</a:t>
            </a:r>
            <a:endParaRPr sz="70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130643" y="583200"/>
            <a:ext cx="9181795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45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Βασικοί κανόνες για παγκόσμιες εκδηλώσεις 2025</a:t>
            </a:r>
            <a:endParaRPr sz="345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49" y="1058500"/>
            <a:ext cx="8567830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Η Riot ενθαρρύνει την κοινότητα των δημιουργών μας να δημιουργεί περιεχόμενο σχετικά με τα πρωταθλήματα και τις εκδηλώσεις μας. Ωστόσο, ζητάμε από τους δημιουργούς να τηρούν τις ακόλουθες βασικές οδηγίες: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Οι δημιουργοί μπορούν να δημοσιεύουν σύντομα βίντεο κατά παραγγελία ή/και περιεχόμενο που αντιδρά σε παγκόσμιες εκδηλώσεις μας στα μέσα κοινωνικής δικτύωσης </a:t>
            </a:r>
            <a:r>
              <a:rPr lang="el" sz="11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ανά πάσα στιγμή</a:t>
            </a: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κατά τη διάρκεια ζωντανών μεταδόσεων, χρησιμοποιώντας μόνο σύντομα αποσπάσματα της μετάδοσης («σύντομα» = 60 δευτερόλεπτα ή λιγότερο). Οι δημιουργοί μπορούν να δημοσιεύουν έως και πέντε (5) τέτοιες αντιδράσεις ανά μετάδοση Παγκόσμιας Εκδήλωσης.  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ώρες μετά την ολοκλήρωση κάθε μετάδοσης Παγκόσμιας Εκδήλωσης, οι δημιουργοί μπορούν να συμπεριλάβουν μεγαλύτερα αποσπάσματα της μετάδοσης («μεγαλύτερα» = πάνω από 60 δευτερόλεπτα) σε streams ή κριτικές σε μορφή βίντεο κατά παραγγελία σχετικά την Παγκόσμια Εκδήλωση.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Τα λογότυπα των συνεργατών μας δεν επιτρέπεται να αποκρύπτονται, να αφαιρούνται ή να τροποποιούνται με οποιονδήποτε τρόπο.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Επιτρέπεται η χρήση και δημοσίευση ήχου από τους αγώνες ή από τη μετάδοση. Ωστόσο, η μουσική από τη μετάδοση πρέπει να αφαιρεθεί ή να τεθεί σε σίγαση.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Επιπλέον, όλο το περιεχόμενο πρέπει να ακολουθεί τους κανόνες που περιγράφονται στο </a:t>
            </a:r>
            <a:r>
              <a:rPr lang="el" sz="11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νομικό μπλα-μπλα της Riot</a:t>
            </a:r>
            <a:r>
              <a:rPr lang="el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Αυτές οι οδηγίες συμμορφώνονται με τις οδηγίες σχετικά με προηγούμενες παγκόσμιες εκδηλώσεις και ισχύουν για δημιουργούς και άλλα τρίτα μέρη που </a:t>
            </a:r>
            <a:r>
              <a:rPr lang="el" sz="11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ΔΕΝ </a:t>
            </a:r>
            <a:r>
              <a:rPr lang="el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συνεργάζονται επίσημα με τη Riot όσον αφορά παγκόσμιες εκδηλώσεις. Εάν υπάρχει οποιαδήποτε αμφιβολία σχετικά με το αν κάτι πρέπει ή δεν πρέπει να χρησιμοποιηθεί ή πώς χρησιμοποιείται, επικοινωνήστε μαζί μας στο </a:t>
            </a:r>
            <a:r>
              <a:rPr lang="el" sz="11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el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Βασικοί κανόνες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Οδηγίες για δημιουργούς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Οδηγίες για δημιουργούς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36675" y="555425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Σας ευχαριστούμε και καλή τύχη!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 Black</vt:lpstr>
      <vt:lpstr>Arial</vt:lpstr>
      <vt:lpstr>Bebas Neue</vt:lpstr>
      <vt:lpstr>Helvetica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Rosas Ramos</cp:lastModifiedBy>
  <cp:revision>3</cp:revision>
  <dcterms:modified xsi:type="dcterms:W3CDTF">2025-03-12T19:11:29Z</dcterms:modified>
</cp:coreProperties>
</file>