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30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" name="Shape 1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0"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  <p:transition xmlns:p14="http://schemas.microsoft.com/office/powerpoint/2010/main" spd="med" advClick="1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228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685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1143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1600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s.001.png" descr="Images.00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s.002.png" descr="Images.00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s.003.png" descr="Images.00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s.004.png" descr="Images.004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s.005.png" descr="Images.00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ages.006.png" descr="Images.006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Images.007.png" descr="Images.007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Images.008.png" descr="Images.008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s.009.png" descr="Images.009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Images.010.png" descr="Images.010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Images.011.png" descr="Images.01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Images.012.png" descr="Images.01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Images.013.png" descr="Images.01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Images.014.png" descr="Images.014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Images.015.png" descr="Images.01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Images.016.png" descr="Images.016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30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