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s for PPT.001.png" descr="Images for PPT.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s for PPT.003.png" descr="Images for PPT.0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s for PPT.004.png" descr="Images for PPT.00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s for PPT.005.png" descr="Images for PPT.00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s for PPT.006.png" descr="Images for PPT.00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s for PPT.007.png" descr="Images for PPT.00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s for PPT.008.png" descr="Images for PPT.00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s for PPT.009.png" descr="Images for PPT.00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s for PPT.010.png" descr="Images for PPT.0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s for PPT.011.png" descr="Images for PPT.0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s for PPT.012.png" descr="Images for PPT.0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s for PPT.013.png" descr="Images for PPT.0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s for PPT.014.png" descr="Images for PPT.0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s for PPT.015.png" descr="Images for PPT.0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s for PPT.016.png" descr="Images for PPT.0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s for PPT.017.png" descr="Images for PPT.0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s for PPT.018.png" descr="Images for PPT.01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s for PPT.019.png" descr="Images for PPT.01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s for PPT.020.png" descr="Images for PPT.02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s for PPT.021.png" descr="Images for PPT.02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s for PPT.022.png" descr="Images for PPT.0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s for PPT.023.png" descr="Images for PPT.02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