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wY2coszleOflpc8BaquU4fnGy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4"/>
    <p:restoredTop sz="94649"/>
  </p:normalViewPr>
  <p:slideViewPr>
    <p:cSldViewPr snapToGrid="0">
      <p:cViewPr varScale="1">
        <p:scale>
          <a:sx n="136" d="100"/>
          <a:sy n="136" d="100"/>
        </p:scale>
        <p:origin x="928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CA"/>
              <a:t>PLEASE ENSURE THAT THE FIRST MENTION OF FIRESMART INCLUDES “TM”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firesmartbc.ca/toolkit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1"/>
          <p:cNvSpPr txBox="1">
            <a:spLocks noGrp="1"/>
          </p:cNvSpPr>
          <p:nvPr>
            <p:ph type="ctrTitle"/>
          </p:nvPr>
        </p:nvSpPr>
        <p:spPr>
          <a:xfrm>
            <a:off x="311708" y="1317349"/>
            <a:ext cx="8520600" cy="147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4775" y="421175"/>
            <a:ext cx="3088125" cy="711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>
            <a:spLocks noGrp="1"/>
          </p:cNvSpPr>
          <p:nvPr>
            <p:ph type="body" idx="2"/>
          </p:nvPr>
        </p:nvSpPr>
        <p:spPr>
          <a:xfrm>
            <a:off x="1085056" y="3725068"/>
            <a:ext cx="6973887" cy="49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/>
          <p:nvPr/>
        </p:nvSpPr>
        <p:spPr>
          <a:xfrm>
            <a:off x="0" y="1110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264529" y="86683"/>
            <a:ext cx="784038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CC4543-D39D-ECB1-A7AD-56A78D3653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body" idx="2"/>
          </p:nvPr>
        </p:nvSpPr>
        <p:spPr>
          <a:xfrm>
            <a:off x="4939500" y="1233175"/>
            <a:ext cx="3837000" cy="31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/>
          <p:nvPr/>
        </p:nvSpPr>
        <p:spPr>
          <a:xfrm>
            <a:off x="0" y="1110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/>
          <p:nvPr/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CA"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Click to add title</a:t>
            </a: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F0A660-583D-6053-5D14-425A782F10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" name="Google Shape;85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22"/>
          <p:cNvSpPr/>
          <p:nvPr/>
        </p:nvSpPr>
        <p:spPr>
          <a:xfrm>
            <a:off x="0" y="1110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2"/>
          <p:cNvSpPr txBox="1">
            <a:spLocks noGrp="1"/>
          </p:cNvSpPr>
          <p:nvPr>
            <p:ph type="body" idx="2"/>
          </p:nvPr>
        </p:nvSpPr>
        <p:spPr>
          <a:xfrm>
            <a:off x="311150" y="120650"/>
            <a:ext cx="6389688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3050FE-02E9-8552-0C3F-A58FD185D5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16" name="Google Shape;16;p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2"/>
          <p:cNvSpPr txBox="1"/>
          <p:nvPr/>
        </p:nvSpPr>
        <p:spPr>
          <a:xfrm>
            <a:off x="602055" y="2215837"/>
            <a:ext cx="7939889" cy="711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600" b="1" i="1" u="none" strike="noStrike" cap="none">
                <a:solidFill>
                  <a:srgbClr val="212A34"/>
                </a:solidFill>
                <a:latin typeface="Arial"/>
                <a:ea typeface="Arial"/>
                <a:cs typeface="Arial"/>
                <a:sym typeface="Arial"/>
              </a:rPr>
              <a:t>FireSmart, Intelli-feu and other associated Marks are trademarks of the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600" b="1" i="1" u="none" strike="noStrike" cap="none">
                <a:solidFill>
                  <a:srgbClr val="212A34"/>
                </a:solidFill>
                <a:latin typeface="Arial"/>
                <a:ea typeface="Arial"/>
                <a:cs typeface="Arial"/>
                <a:sym typeface="Arial"/>
              </a:rPr>
              <a:t>Canadian Interagency Forest Fire Centre.</a:t>
            </a:r>
            <a:endParaRPr sz="1200" b="0" i="1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4775" y="421175"/>
            <a:ext cx="3088125" cy="71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" name="Google Shape;2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1401" y="373790"/>
            <a:ext cx="3088125" cy="71198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56444" y="1981200"/>
            <a:ext cx="7631112" cy="11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4000" b="1"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/>
          <p:nvPr/>
        </p:nvSpPr>
        <p:spPr>
          <a:xfrm>
            <a:off x="0" y="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4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311150" y="1495014"/>
            <a:ext cx="8460825" cy="306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2"/>
          </p:nvPr>
        </p:nvSpPr>
        <p:spPr>
          <a:xfrm>
            <a:off x="311150" y="865707"/>
            <a:ext cx="4743450" cy="517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200" b="1"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C0A6B7-87D0-CB2B-EEF6-3C4DC44E22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/>
          <p:nvPr/>
        </p:nvSpPr>
        <p:spPr>
          <a:xfrm>
            <a:off x="0" y="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311151" y="1495014"/>
            <a:ext cx="4742987" cy="306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311150" y="865707"/>
            <a:ext cx="4743450" cy="517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200" b="1"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>
            <a:spLocks noGrp="1"/>
          </p:cNvSpPr>
          <p:nvPr>
            <p:ph type="pic" idx="3"/>
          </p:nvPr>
        </p:nvSpPr>
        <p:spPr>
          <a:xfrm>
            <a:off x="5286375" y="947738"/>
            <a:ext cx="3667125" cy="35417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F9C2F0-48DF-C735-6231-794D967CA8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1_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4;p14">
            <a:extLst>
              <a:ext uri="{FF2B5EF4-FFF2-40B4-BE49-F238E27FC236}">
                <a16:creationId xmlns:a16="http://schemas.microsoft.com/office/drawing/2014/main" id="{1F340006-319A-4292-273C-7DB8CB555964}"/>
              </a:ext>
            </a:extLst>
          </p:cNvPr>
          <p:cNvSpPr/>
          <p:nvPr userDrawn="1"/>
        </p:nvSpPr>
        <p:spPr>
          <a:xfrm>
            <a:off x="0" y="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6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>
            <a:spLocks noGrp="1"/>
          </p:cNvSpPr>
          <p:nvPr>
            <p:ph type="pic" idx="2"/>
          </p:nvPr>
        </p:nvSpPr>
        <p:spPr>
          <a:xfrm>
            <a:off x="311700" y="3129892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4" name="Google Shape;44;p16"/>
          <p:cNvSpPr>
            <a:spLocks noGrp="1"/>
          </p:cNvSpPr>
          <p:nvPr>
            <p:ph type="pic" idx="3"/>
          </p:nvPr>
        </p:nvSpPr>
        <p:spPr>
          <a:xfrm>
            <a:off x="3311100" y="3125886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5" name="Google Shape;45;p16"/>
          <p:cNvSpPr>
            <a:spLocks noGrp="1"/>
          </p:cNvSpPr>
          <p:nvPr>
            <p:ph type="pic" idx="4"/>
          </p:nvPr>
        </p:nvSpPr>
        <p:spPr>
          <a:xfrm>
            <a:off x="6270812" y="3121880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" name="Google Shape;46;p16"/>
          <p:cNvSpPr txBox="1">
            <a:spLocks noGrp="1"/>
          </p:cNvSpPr>
          <p:nvPr>
            <p:ph type="body" idx="1"/>
          </p:nvPr>
        </p:nvSpPr>
        <p:spPr>
          <a:xfrm>
            <a:off x="311150" y="1006475"/>
            <a:ext cx="7586663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BA2015-D148-6A29-026E-481E3944CD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1_Caption 2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4;p14">
            <a:extLst>
              <a:ext uri="{FF2B5EF4-FFF2-40B4-BE49-F238E27FC236}">
                <a16:creationId xmlns:a16="http://schemas.microsoft.com/office/drawing/2014/main" id="{6096D4A4-6A38-8A6C-D5A1-189233845263}"/>
              </a:ext>
            </a:extLst>
          </p:cNvPr>
          <p:cNvSpPr/>
          <p:nvPr userDrawn="1"/>
        </p:nvSpPr>
        <p:spPr>
          <a:xfrm>
            <a:off x="0" y="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>
            <a:spLocks noGrp="1"/>
          </p:cNvSpPr>
          <p:nvPr>
            <p:ph type="pic" idx="2"/>
          </p:nvPr>
        </p:nvSpPr>
        <p:spPr>
          <a:xfrm>
            <a:off x="311150" y="889000"/>
            <a:ext cx="7494588" cy="31924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F40865-9B54-1921-4B9F-933B424040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/>
          <p:nvPr/>
        </p:nvSpPr>
        <p:spPr>
          <a:xfrm>
            <a:off x="0" y="0"/>
            <a:ext cx="9144000" cy="765000"/>
          </a:xfrm>
          <a:prstGeom prst="rect">
            <a:avLst/>
          </a:prstGeom>
          <a:solidFill>
            <a:srgbClr val="212A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212A3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8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/>
          <p:nvPr/>
        </p:nvSpPr>
        <p:spPr>
          <a:xfrm>
            <a:off x="91439" y="885897"/>
            <a:ext cx="3433157" cy="697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1143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833"/>
              </a:buClr>
              <a:buSzPts val="1800"/>
              <a:buFont typeface="Arial"/>
              <a:buNone/>
            </a:pPr>
            <a:r>
              <a:rPr lang="en-CA" sz="2200" b="1" i="0" u="none" strike="noStrike" cap="none">
                <a:solidFill>
                  <a:srgbClr val="212833"/>
                </a:solidFill>
                <a:latin typeface="Arial"/>
                <a:ea typeface="Arial"/>
                <a:cs typeface="Arial"/>
                <a:sym typeface="Arial"/>
              </a:rPr>
              <a:t>Resources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8"/>
          <p:cNvSpPr txBox="1"/>
          <p:nvPr/>
        </p:nvSpPr>
        <p:spPr>
          <a:xfrm>
            <a:off x="238977" y="1583936"/>
            <a:ext cx="65712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CA" sz="1800" b="0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https://firesmartbc.ca/toolkit/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1"/>
          </p:nvPr>
        </p:nvSpPr>
        <p:spPr>
          <a:xfrm>
            <a:off x="311149" y="2078038"/>
            <a:ext cx="7494501" cy="172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9DB7AB-8838-A8C2-81DD-0969FBFA10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70400" y="244724"/>
            <a:ext cx="1406612" cy="323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4775" y="421175"/>
            <a:ext cx="3088125" cy="7118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9"/>
          <p:cNvSpPr txBox="1">
            <a:spLocks noGrp="1"/>
          </p:cNvSpPr>
          <p:nvPr>
            <p:ph type="body" idx="1"/>
          </p:nvPr>
        </p:nvSpPr>
        <p:spPr>
          <a:xfrm>
            <a:off x="1085056" y="3725068"/>
            <a:ext cx="6973887" cy="49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body" idx="2"/>
          </p:nvPr>
        </p:nvSpPr>
        <p:spPr>
          <a:xfrm>
            <a:off x="1084263" y="2044700"/>
            <a:ext cx="6973887" cy="147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4000" b="1"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>
            <a:spLocks noGrp="1"/>
          </p:cNvSpPr>
          <p:nvPr>
            <p:ph type="ctrTitle"/>
          </p:nvPr>
        </p:nvSpPr>
        <p:spPr>
          <a:xfrm>
            <a:off x="311708" y="1317349"/>
            <a:ext cx="8520600" cy="147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2"/>
          </p:nvPr>
        </p:nvSpPr>
        <p:spPr>
          <a:xfrm>
            <a:off x="1085056" y="3725068"/>
            <a:ext cx="6973800" cy="4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1143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756444" y="1981200"/>
            <a:ext cx="7631100" cy="11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1143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body" idx="1"/>
          </p:nvPr>
        </p:nvSpPr>
        <p:spPr>
          <a:xfrm>
            <a:off x="311150" y="1495014"/>
            <a:ext cx="8460825" cy="306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2"/>
          </p:nvPr>
        </p:nvSpPr>
        <p:spPr>
          <a:xfrm>
            <a:off x="311150" y="865707"/>
            <a:ext cx="4743450" cy="517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18" name="Google Shape;118;p5"/>
          <p:cNvSpPr txBox="1">
            <a:spLocks noGrp="1"/>
          </p:cNvSpPr>
          <p:nvPr>
            <p:ph type="body" idx="1"/>
          </p:nvPr>
        </p:nvSpPr>
        <p:spPr>
          <a:xfrm>
            <a:off x="311151" y="1495014"/>
            <a:ext cx="4742987" cy="3067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body" idx="2"/>
          </p:nvPr>
        </p:nvSpPr>
        <p:spPr>
          <a:xfrm>
            <a:off x="311150" y="865707"/>
            <a:ext cx="4743450" cy="517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20" name="Google Shape;120;p5"/>
          <p:cNvSpPr>
            <a:spLocks noGrp="1"/>
          </p:cNvSpPr>
          <p:nvPr>
            <p:ph type="pic" idx="3"/>
          </p:nvPr>
        </p:nvSpPr>
        <p:spPr>
          <a:xfrm>
            <a:off x="5286375" y="947738"/>
            <a:ext cx="3667200" cy="3541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26" name="Google Shape;126;p6"/>
          <p:cNvSpPr>
            <a:spLocks noGrp="1"/>
          </p:cNvSpPr>
          <p:nvPr>
            <p:ph type="pic" idx="2"/>
          </p:nvPr>
        </p:nvSpPr>
        <p:spPr>
          <a:xfrm>
            <a:off x="311700" y="3129892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7" name="Google Shape;127;p6"/>
          <p:cNvSpPr>
            <a:spLocks noGrp="1"/>
          </p:cNvSpPr>
          <p:nvPr>
            <p:ph type="pic" idx="3"/>
          </p:nvPr>
        </p:nvSpPr>
        <p:spPr>
          <a:xfrm>
            <a:off x="3311100" y="3125886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8" name="Google Shape;128;p6"/>
          <p:cNvSpPr>
            <a:spLocks noGrp="1"/>
          </p:cNvSpPr>
          <p:nvPr>
            <p:ph type="pic" idx="4"/>
          </p:nvPr>
        </p:nvSpPr>
        <p:spPr>
          <a:xfrm>
            <a:off x="6270812" y="3121880"/>
            <a:ext cx="2797810" cy="143856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9" name="Google Shape;129;p6"/>
          <p:cNvSpPr txBox="1">
            <a:spLocks noGrp="1"/>
          </p:cNvSpPr>
          <p:nvPr>
            <p:ph type="body" idx="1"/>
          </p:nvPr>
        </p:nvSpPr>
        <p:spPr>
          <a:xfrm>
            <a:off x="311150" y="1006475"/>
            <a:ext cx="7586663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36" name="Google Shape;136;p7"/>
          <p:cNvSpPr>
            <a:spLocks noGrp="1"/>
          </p:cNvSpPr>
          <p:nvPr>
            <p:ph type="pic" idx="2"/>
          </p:nvPr>
        </p:nvSpPr>
        <p:spPr>
          <a:xfrm>
            <a:off x="311150" y="889000"/>
            <a:ext cx="7494588" cy="31924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311700" y="120897"/>
            <a:ext cx="7493951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body" idx="1"/>
          </p:nvPr>
        </p:nvSpPr>
        <p:spPr>
          <a:xfrm>
            <a:off x="311149" y="2078038"/>
            <a:ext cx="7494501" cy="172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>
            <a:spLocks noGrp="1"/>
          </p:cNvSpPr>
          <p:nvPr>
            <p:ph type="body" idx="1"/>
          </p:nvPr>
        </p:nvSpPr>
        <p:spPr>
          <a:xfrm>
            <a:off x="1085056" y="3725068"/>
            <a:ext cx="6973887" cy="49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1143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48" name="Google Shape;148;p9"/>
          <p:cNvSpPr txBox="1">
            <a:spLocks noGrp="1"/>
          </p:cNvSpPr>
          <p:nvPr>
            <p:ph type="body" idx="2"/>
          </p:nvPr>
        </p:nvSpPr>
        <p:spPr>
          <a:xfrm>
            <a:off x="1084263" y="2044700"/>
            <a:ext cx="6973887" cy="147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11430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Smart BC">
  <a:themeElements>
    <a:clrScheme name="FireSmart BC ">
      <a:dk1>
        <a:srgbClr val="1C242D"/>
      </a:dk1>
      <a:lt1>
        <a:srgbClr val="DFE2EC"/>
      </a:lt1>
      <a:dk2>
        <a:srgbClr val="212833"/>
      </a:dk2>
      <a:lt2>
        <a:srgbClr val="F8FAFE"/>
      </a:lt2>
      <a:accent1>
        <a:srgbClr val="F0C900"/>
      </a:accent1>
      <a:accent2>
        <a:srgbClr val="1B232C"/>
      </a:accent2>
      <a:accent3>
        <a:srgbClr val="DFE2EC"/>
      </a:accent3>
      <a:accent4>
        <a:srgbClr val="F8FAFE"/>
      </a:accent4>
      <a:accent5>
        <a:srgbClr val="1D252F"/>
      </a:accent5>
      <a:accent6>
        <a:srgbClr val="F0C900"/>
      </a:accent6>
      <a:hlink>
        <a:srgbClr val="1B232C"/>
      </a:hlink>
      <a:folHlink>
        <a:srgbClr val="1B222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Macintosh PowerPoint</Application>
  <PresentationFormat>On-screen Show (16:9)</PresentationFormat>
  <Paragraphs>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FireSmart BC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Micheyla Mayne</dc:creator>
  <cp:lastModifiedBy>Site Partners</cp:lastModifiedBy>
  <cp:revision>2</cp:revision>
  <dcterms:created xsi:type="dcterms:W3CDTF">2022-06-29T21:11:11Z</dcterms:created>
  <dcterms:modified xsi:type="dcterms:W3CDTF">2026-04-29T18:07:06Z</dcterms:modified>
</cp:coreProperties>
</file>