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75" r:id="rId2"/>
    <p:sldId id="264" r:id="rId3"/>
    <p:sldId id="269" r:id="rId4"/>
    <p:sldId id="268" r:id="rId5"/>
    <p:sldId id="270" r:id="rId6"/>
    <p:sldId id="272" r:id="rId7"/>
    <p:sldId id="273" r:id="rId8"/>
    <p:sldId id="276" r:id="rId9"/>
    <p:sldId id="27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6"/>
    <p:restoredTop sz="91096"/>
  </p:normalViewPr>
  <p:slideViewPr>
    <p:cSldViewPr snapToGrid="0">
      <p:cViewPr varScale="1">
        <p:scale>
          <a:sx n="137" d="100"/>
          <a:sy n="137" d="100"/>
        </p:scale>
        <p:origin x="680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9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ENSURE THAT THE FIRST MENTION OF FIRESMART INCLUDES “TM”</a:t>
            </a:r>
          </a:p>
          <a:p>
            <a:r>
              <a:rPr lang="en-US" dirty="0"/>
              <a:t>DO NOT REMOVE THIS SLIDE – It must be present in any </a:t>
            </a:r>
            <a:r>
              <a:rPr lang="en-US" dirty="0" err="1"/>
              <a:t>FireSmart</a:t>
            </a:r>
            <a:r>
              <a:rPr lang="en-US" dirty="0"/>
              <a:t> BC materials</a:t>
            </a:r>
          </a:p>
        </p:txBody>
      </p:sp>
    </p:spTree>
    <p:extLst>
      <p:ext uri="{BB962C8B-B14F-4D97-AF65-F5344CB8AC3E}">
        <p14:creationId xmlns:p14="http://schemas.microsoft.com/office/powerpoint/2010/main" val="187101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This is an excellent place to include key links that can be found online under the Toolkit such as:</a:t>
            </a:r>
          </a:p>
          <a:p>
            <a:pPr lvl="1"/>
            <a:r>
              <a:rPr lang="en-US" dirty="0"/>
              <a:t>Homeowners Manual</a:t>
            </a:r>
          </a:p>
          <a:p>
            <a:pPr lvl="1"/>
            <a:r>
              <a:rPr lang="en-US" dirty="0"/>
              <a:t>Landscaping Hub</a:t>
            </a:r>
          </a:p>
          <a:p>
            <a:pPr lvl="1"/>
            <a:r>
              <a:rPr lang="en-US" dirty="0"/>
              <a:t>Evacuation Checklist</a:t>
            </a:r>
          </a:p>
          <a:p>
            <a:pPr lvl="1"/>
            <a:r>
              <a:rPr lang="en-US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372322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firesmartbc.ca/toolkit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1874B406-57D8-B5A9-5416-83F011BF109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8FA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1317349"/>
            <a:ext cx="8520600" cy="14798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id="{6CA43A41-148A-09ED-984E-CF54F697888C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4775" y="421175"/>
            <a:ext cx="3088125" cy="711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C490-65CA-4E67-49D1-1AE67C0648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5056" y="3725068"/>
            <a:ext cx="6973887" cy="490538"/>
          </a:xfrm>
        </p:spPr>
        <p:txBody>
          <a:bodyPr/>
          <a:lstStyle>
            <a:lvl1pPr marL="114300" indent="0" algn="ctr">
              <a:buNone/>
              <a:defRPr/>
            </a:lvl1pPr>
          </a:lstStyle>
          <a:p>
            <a:pPr lvl="0"/>
            <a:r>
              <a:rPr lang="en-US" dirty="0"/>
              <a:t>Insert Date Here (Day, Month, Year)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userDrawn="1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Google Shape;76;p16">
            <a:extLst>
              <a:ext uri="{FF2B5EF4-FFF2-40B4-BE49-F238E27FC236}">
                <a16:creationId xmlns:a16="http://schemas.microsoft.com/office/drawing/2014/main" id="{C97E1EF0-F850-EEB8-CA9D-445CEF77C4C6}"/>
              </a:ext>
            </a:extLst>
          </p:cNvPr>
          <p:cNvSpPr/>
          <p:nvPr userDrawn="1"/>
        </p:nvSpPr>
        <p:spPr>
          <a:xfrm>
            <a:off x="0" y="1110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6" name="Google Shape;80;p16">
            <a:extLst>
              <a:ext uri="{FF2B5EF4-FFF2-40B4-BE49-F238E27FC236}">
                <a16:creationId xmlns:a16="http://schemas.microsoft.com/office/drawing/2014/main" id="{1E733E16-C811-BFBB-2B4F-47D42B0EBB9B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1767" y="4699553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1;p16">
            <a:extLst>
              <a:ext uri="{FF2B5EF4-FFF2-40B4-BE49-F238E27FC236}">
                <a16:creationId xmlns:a16="http://schemas.microsoft.com/office/drawing/2014/main" id="{C40DB9B5-449F-AD95-9C5A-5AED218DB5C5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BD944-EA67-9D5F-BA50-95123270F8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150" y="120650"/>
            <a:ext cx="6389688" cy="523875"/>
          </a:xfrm>
        </p:spPr>
        <p:txBody>
          <a:bodyPr>
            <a:noAutofit/>
          </a:bodyPr>
          <a:lstStyle>
            <a:lvl1pPr marL="114300" indent="0">
              <a:buNone/>
              <a:defRPr sz="2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Google Shape;62;p14">
            <a:extLst>
              <a:ext uri="{FF2B5EF4-FFF2-40B4-BE49-F238E27FC236}">
                <a16:creationId xmlns:a16="http://schemas.microsoft.com/office/drawing/2014/main" id="{1B1B58BE-4EF1-B78D-CB43-42490B8F4AA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8FA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3;p14">
            <a:extLst>
              <a:ext uri="{FF2B5EF4-FFF2-40B4-BE49-F238E27FC236}">
                <a16:creationId xmlns:a16="http://schemas.microsoft.com/office/drawing/2014/main" id="{232EB16D-FF6B-A22E-C939-F6A99F336B61}"/>
              </a:ext>
            </a:extLst>
          </p:cNvPr>
          <p:cNvSpPr txBox="1"/>
          <p:nvPr userDrawn="1"/>
        </p:nvSpPr>
        <p:spPr>
          <a:xfrm>
            <a:off x="602055" y="2215837"/>
            <a:ext cx="7939889" cy="71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CA" sz="1600" b="1" i="1" dirty="0" err="1">
                <a:solidFill>
                  <a:srgbClr val="212A34"/>
                </a:solidFill>
              </a:rPr>
              <a:t>FireSmart</a:t>
            </a:r>
            <a:r>
              <a:rPr lang="en-CA" sz="1600" b="1" i="1" dirty="0">
                <a:solidFill>
                  <a:srgbClr val="212A34"/>
                </a:solidFill>
              </a:rPr>
              <a:t>, </a:t>
            </a:r>
            <a:r>
              <a:rPr lang="en-CA" sz="1600" b="1" i="1" dirty="0" err="1">
                <a:solidFill>
                  <a:srgbClr val="212A34"/>
                </a:solidFill>
              </a:rPr>
              <a:t>Intelli</a:t>
            </a:r>
            <a:r>
              <a:rPr lang="en-CA" sz="1600" b="1" i="1" dirty="0">
                <a:solidFill>
                  <a:srgbClr val="212A34"/>
                </a:solidFill>
              </a:rPr>
              <a:t>-feu and other associated Marks are trademarks of the </a:t>
            </a:r>
          </a:p>
          <a:p>
            <a:pPr lvl="0" algn="ctr"/>
            <a:r>
              <a:rPr lang="en-CA" sz="1600" b="1" i="1" dirty="0">
                <a:solidFill>
                  <a:srgbClr val="212A34"/>
                </a:solidFill>
              </a:rPr>
              <a:t>Canadian Interagency Forest Fire Centre.</a:t>
            </a:r>
            <a:endParaRPr sz="1200" i="1" dirty="0">
              <a:solidFill>
                <a:srgbClr val="212A34"/>
              </a:solidFill>
            </a:endParaRPr>
          </a:p>
        </p:txBody>
      </p:sp>
      <p:pic>
        <p:nvPicPr>
          <p:cNvPr id="5" name="Google Shape;64;p14">
            <a:extLst>
              <a:ext uri="{FF2B5EF4-FFF2-40B4-BE49-F238E27FC236}">
                <a16:creationId xmlns:a16="http://schemas.microsoft.com/office/drawing/2014/main" id="{F6FECC10-C519-8658-39B9-DB27659AA581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4775" y="421175"/>
            <a:ext cx="3088125" cy="71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1874B406-57D8-B5A9-5416-83F011BF109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8FA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id="{6CA43A41-148A-09ED-984E-CF54F697888C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4775" y="421175"/>
            <a:ext cx="3088125" cy="711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C490-65CA-4E67-49D1-1AE67C0648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5056" y="3725068"/>
            <a:ext cx="6973887" cy="490538"/>
          </a:xfrm>
        </p:spPr>
        <p:txBody>
          <a:bodyPr/>
          <a:lstStyle>
            <a:lvl1pPr marL="114300" indent="0" algn="ctr">
              <a:buNone/>
              <a:defRPr/>
            </a:lvl1pPr>
          </a:lstStyle>
          <a:p>
            <a:pPr lvl="0"/>
            <a:r>
              <a:rPr lang="en-US" dirty="0"/>
              <a:t>Insert Date Here (Day, Month, Year)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67E71-569D-7BD5-7D02-A0EFDF5C3B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84263" y="2044700"/>
            <a:ext cx="6973887" cy="1471613"/>
          </a:xfrm>
        </p:spPr>
        <p:txBody>
          <a:bodyPr anchor="ctr">
            <a:normAutofit/>
          </a:bodyPr>
          <a:lstStyle>
            <a:lvl1pPr marL="114300" indent="0" algn="ctr">
              <a:buNone/>
              <a:defRPr sz="4000" b="1"/>
            </a:lvl1pPr>
          </a:lstStyle>
          <a:p>
            <a:pPr lvl="0"/>
            <a:r>
              <a:rPr lang="en-US" dirty="0"/>
              <a:t>Closing Slide</a:t>
            </a:r>
          </a:p>
        </p:txBody>
      </p:sp>
    </p:spTree>
    <p:extLst>
      <p:ext uri="{BB962C8B-B14F-4D97-AF65-F5344CB8AC3E}">
        <p14:creationId xmlns:p14="http://schemas.microsoft.com/office/powerpoint/2010/main" val="54955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9;p15">
            <a:extLst>
              <a:ext uri="{FF2B5EF4-FFF2-40B4-BE49-F238E27FC236}">
                <a16:creationId xmlns:a16="http://schemas.microsoft.com/office/drawing/2014/main" id="{C769FF52-8594-FCCC-F359-8E976898598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5E1E208-95F4-6B56-8CE5-F62813A39D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01" y="373790"/>
            <a:ext cx="3088125" cy="711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C80B9-B870-221D-8362-F4FEB021DA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6444" y="1981200"/>
            <a:ext cx="7631112" cy="1181100"/>
          </a:xfrm>
        </p:spPr>
        <p:txBody>
          <a:bodyPr anchor="ctr">
            <a:normAutofit/>
          </a:bodyPr>
          <a:lstStyle>
            <a:lvl1pPr marL="114300" indent="0" algn="ctr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76;p16">
            <a:extLst>
              <a:ext uri="{FF2B5EF4-FFF2-40B4-BE49-F238E27FC236}">
                <a16:creationId xmlns:a16="http://schemas.microsoft.com/office/drawing/2014/main" id="{45A6E7C6-9C14-975F-E3EC-74CBB5451E66}"/>
              </a:ext>
            </a:extLst>
          </p:cNvPr>
          <p:cNvSpPr/>
          <p:nvPr userDrawn="1"/>
        </p:nvSpPr>
        <p:spPr>
          <a:xfrm>
            <a:off x="0" y="1110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529" y="86683"/>
            <a:ext cx="784038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200" b="1">
                <a:solidFill>
                  <a:schemeClr val="bg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oogle Shape;80;p16">
            <a:extLst>
              <a:ext uri="{FF2B5EF4-FFF2-40B4-BE49-F238E27FC236}">
                <a16:creationId xmlns:a16="http://schemas.microsoft.com/office/drawing/2014/main" id="{F8CBB813-B4AA-FA58-1742-54E488AF5E63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1767" y="4699553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1;p16">
            <a:extLst>
              <a:ext uri="{FF2B5EF4-FFF2-40B4-BE49-F238E27FC236}">
                <a16:creationId xmlns:a16="http://schemas.microsoft.com/office/drawing/2014/main" id="{B9A93004-FFFA-7267-4755-7B6A0F974E02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6;p16">
            <a:extLst>
              <a:ext uri="{FF2B5EF4-FFF2-40B4-BE49-F238E27FC236}">
                <a16:creationId xmlns:a16="http://schemas.microsoft.com/office/drawing/2014/main" id="{569AA65A-3327-948B-59CE-FEC080E4E6A5}"/>
              </a:ext>
            </a:extLst>
          </p:cNvPr>
          <p:cNvSpPr/>
          <p:nvPr userDrawn="1"/>
        </p:nvSpPr>
        <p:spPr>
          <a:xfrm>
            <a:off x="0" y="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5" name="Google Shape;80;p16">
            <a:extLst>
              <a:ext uri="{FF2B5EF4-FFF2-40B4-BE49-F238E27FC236}">
                <a16:creationId xmlns:a16="http://schemas.microsoft.com/office/drawing/2014/main" id="{E40E36D3-BFF0-FFD4-6F01-D926BABE22F1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0400" y="4683050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1;p16">
            <a:extLst>
              <a:ext uri="{FF2B5EF4-FFF2-40B4-BE49-F238E27FC236}">
                <a16:creationId xmlns:a16="http://schemas.microsoft.com/office/drawing/2014/main" id="{E9382163-5CCB-94C8-315F-FD91A926CD5D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824122-93EA-F3DC-A350-E71084C614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120897"/>
            <a:ext cx="7493951" cy="572700"/>
          </a:xfrm>
        </p:spPr>
        <p:txBody>
          <a:bodyPr>
            <a:normAutofit/>
          </a:bodyPr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574E09-2054-25CF-698A-E942FF54A86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11150" y="1495014"/>
            <a:ext cx="8460825" cy="3067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8497EC-F220-6CF6-138E-FAE513D646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1150" y="865707"/>
            <a:ext cx="4743450" cy="517148"/>
          </a:xfrm>
        </p:spPr>
        <p:txBody>
          <a:bodyPr>
            <a:noAutofit/>
          </a:bodyPr>
          <a:lstStyle>
            <a:lvl1pPr marL="114300" indent="0">
              <a:buNone/>
              <a:defRPr sz="22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25680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6;p16">
            <a:extLst>
              <a:ext uri="{FF2B5EF4-FFF2-40B4-BE49-F238E27FC236}">
                <a16:creationId xmlns:a16="http://schemas.microsoft.com/office/drawing/2014/main" id="{569AA65A-3327-948B-59CE-FEC080E4E6A5}"/>
              </a:ext>
            </a:extLst>
          </p:cNvPr>
          <p:cNvSpPr/>
          <p:nvPr userDrawn="1"/>
        </p:nvSpPr>
        <p:spPr>
          <a:xfrm>
            <a:off x="0" y="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5" name="Google Shape;80;p16">
            <a:extLst>
              <a:ext uri="{FF2B5EF4-FFF2-40B4-BE49-F238E27FC236}">
                <a16:creationId xmlns:a16="http://schemas.microsoft.com/office/drawing/2014/main" id="{E40E36D3-BFF0-FFD4-6F01-D926BABE22F1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0400" y="4683050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1;p16">
            <a:extLst>
              <a:ext uri="{FF2B5EF4-FFF2-40B4-BE49-F238E27FC236}">
                <a16:creationId xmlns:a16="http://schemas.microsoft.com/office/drawing/2014/main" id="{E9382163-5CCB-94C8-315F-FD91A926CD5D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824122-93EA-F3DC-A350-E71084C614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120897"/>
            <a:ext cx="7493951" cy="572700"/>
          </a:xfrm>
        </p:spPr>
        <p:txBody>
          <a:bodyPr>
            <a:normAutofit/>
          </a:bodyPr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F95189-D300-8043-B42C-BA48C903D122}"/>
              </a:ext>
            </a:extLst>
          </p:cNvPr>
          <p:cNvSpPr txBox="1"/>
          <p:nvPr userDrawn="1"/>
        </p:nvSpPr>
        <p:spPr>
          <a:xfrm>
            <a:off x="91439" y="885897"/>
            <a:ext cx="3433157" cy="6971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833"/>
              </a:buClr>
              <a:buSzPts val="1800"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21283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Resources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2EA832-F6BF-1E84-241F-765DA894E3B5}"/>
              </a:ext>
            </a:extLst>
          </p:cNvPr>
          <p:cNvSpPr txBox="1"/>
          <p:nvPr userDrawn="1"/>
        </p:nvSpPr>
        <p:spPr>
          <a:xfrm>
            <a:off x="238977" y="1583936"/>
            <a:ext cx="6571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800" dirty="0">
                <a:hlinkClick r:id="rId4"/>
              </a:rPr>
              <a:t>https://</a:t>
            </a:r>
            <a:r>
              <a:rPr lang="en-US" sz="1800" dirty="0" err="1">
                <a:hlinkClick r:id="rId4"/>
              </a:rPr>
              <a:t>firesmartbc.ca</a:t>
            </a:r>
            <a:r>
              <a:rPr lang="en-US" sz="1800" dirty="0">
                <a:hlinkClick r:id="rId4"/>
              </a:rPr>
              <a:t>/toolkit/</a:t>
            </a:r>
            <a:endParaRPr lang="en-US" sz="1800" dirty="0"/>
          </a:p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31E9364-629C-2BF9-788E-9D347408CD8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1149" y="2078038"/>
            <a:ext cx="7494501" cy="1728787"/>
          </a:xfrm>
        </p:spPr>
        <p:txBody>
          <a:bodyPr/>
          <a:lstStyle/>
          <a:p>
            <a:pPr lvl="0"/>
            <a:r>
              <a:rPr lang="en-US" dirty="0"/>
              <a:t>Click to add more</a:t>
            </a:r>
          </a:p>
        </p:txBody>
      </p:sp>
    </p:spTree>
    <p:extLst>
      <p:ext uri="{BB962C8B-B14F-4D97-AF65-F5344CB8AC3E}">
        <p14:creationId xmlns:p14="http://schemas.microsoft.com/office/powerpoint/2010/main" val="348933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6;p16">
            <a:extLst>
              <a:ext uri="{FF2B5EF4-FFF2-40B4-BE49-F238E27FC236}">
                <a16:creationId xmlns:a16="http://schemas.microsoft.com/office/drawing/2014/main" id="{569AA65A-3327-948B-59CE-FEC080E4E6A5}"/>
              </a:ext>
            </a:extLst>
          </p:cNvPr>
          <p:cNvSpPr/>
          <p:nvPr userDrawn="1"/>
        </p:nvSpPr>
        <p:spPr>
          <a:xfrm>
            <a:off x="0" y="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5" name="Google Shape;80;p16">
            <a:extLst>
              <a:ext uri="{FF2B5EF4-FFF2-40B4-BE49-F238E27FC236}">
                <a16:creationId xmlns:a16="http://schemas.microsoft.com/office/drawing/2014/main" id="{E40E36D3-BFF0-FFD4-6F01-D926BABE22F1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70400" y="4683050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1;p16">
            <a:extLst>
              <a:ext uri="{FF2B5EF4-FFF2-40B4-BE49-F238E27FC236}">
                <a16:creationId xmlns:a16="http://schemas.microsoft.com/office/drawing/2014/main" id="{E9382163-5CCB-94C8-315F-FD91A926CD5D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824122-93EA-F3DC-A350-E71084C614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120897"/>
            <a:ext cx="7493951" cy="572700"/>
          </a:xfrm>
        </p:spPr>
        <p:txBody>
          <a:bodyPr>
            <a:normAutofit/>
          </a:bodyPr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574E09-2054-25CF-698A-E942FF54A86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11151" y="1495014"/>
            <a:ext cx="4742987" cy="3067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8497EC-F220-6CF6-138E-FAE513D646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1150" y="865707"/>
            <a:ext cx="4743450" cy="517148"/>
          </a:xfrm>
        </p:spPr>
        <p:txBody>
          <a:bodyPr>
            <a:noAutofit/>
          </a:bodyPr>
          <a:lstStyle>
            <a:lvl1pPr marL="114300" indent="0">
              <a:buNone/>
              <a:defRPr sz="2200"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E519A0-7C4C-8946-2778-EFEC2440AA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86375" y="947738"/>
            <a:ext cx="3667125" cy="354171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2645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1233175"/>
            <a:ext cx="3837000" cy="31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76;p16">
            <a:extLst>
              <a:ext uri="{FF2B5EF4-FFF2-40B4-BE49-F238E27FC236}">
                <a16:creationId xmlns:a16="http://schemas.microsoft.com/office/drawing/2014/main" id="{1418F003-E7B8-CAF8-A8A3-2F3F30553C3D}"/>
              </a:ext>
            </a:extLst>
          </p:cNvPr>
          <p:cNvSpPr/>
          <p:nvPr userDrawn="1"/>
        </p:nvSpPr>
        <p:spPr>
          <a:xfrm>
            <a:off x="0" y="1110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8" name="Google Shape;80;p16">
            <a:extLst>
              <a:ext uri="{FF2B5EF4-FFF2-40B4-BE49-F238E27FC236}">
                <a16:creationId xmlns:a16="http://schemas.microsoft.com/office/drawing/2014/main" id="{2F5F258C-7C68-9A4E-D82D-500965B5D265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1767" y="4699553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81;p16">
            <a:extLst>
              <a:ext uri="{FF2B5EF4-FFF2-40B4-BE49-F238E27FC236}">
                <a16:creationId xmlns:a16="http://schemas.microsoft.com/office/drawing/2014/main" id="{D73C2C3B-A4D1-15E4-660D-59B70AE0A03C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7D7078F-03ED-B60E-AAB7-EEDC3F9664C1}"/>
              </a:ext>
            </a:extLst>
          </p:cNvPr>
          <p:cNvSpPr txBox="1">
            <a:spLocks/>
          </p:cNvSpPr>
          <p:nvPr userDrawn="1"/>
        </p:nvSpPr>
        <p:spPr>
          <a:xfrm>
            <a:off x="311700" y="120897"/>
            <a:ext cx="749395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200" b="1" i="0" u="none" strike="noStrike" cap="none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1_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76;p16">
            <a:extLst>
              <a:ext uri="{FF2B5EF4-FFF2-40B4-BE49-F238E27FC236}">
                <a16:creationId xmlns:a16="http://schemas.microsoft.com/office/drawing/2014/main" id="{0B1DF499-F135-D862-3244-FC9A7AA8CD60}"/>
              </a:ext>
            </a:extLst>
          </p:cNvPr>
          <p:cNvSpPr/>
          <p:nvPr userDrawn="1"/>
        </p:nvSpPr>
        <p:spPr>
          <a:xfrm>
            <a:off x="0" y="1110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5" name="Google Shape;80;p16">
            <a:extLst>
              <a:ext uri="{FF2B5EF4-FFF2-40B4-BE49-F238E27FC236}">
                <a16:creationId xmlns:a16="http://schemas.microsoft.com/office/drawing/2014/main" id="{7B878ACC-F304-9B3E-2CCD-7DFB31E29806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1767" y="4699553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1;p16">
            <a:extLst>
              <a:ext uri="{FF2B5EF4-FFF2-40B4-BE49-F238E27FC236}">
                <a16:creationId xmlns:a16="http://schemas.microsoft.com/office/drawing/2014/main" id="{3866E7CF-DBCC-DF7D-0B1A-D74E02E53856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8012B63-C6B5-B48B-3013-1A08AFAFA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120897"/>
            <a:ext cx="7493951" cy="572700"/>
          </a:xfrm>
        </p:spPr>
        <p:txBody>
          <a:bodyPr>
            <a:normAutofit/>
          </a:bodyPr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964A04A-987F-259B-F857-943EC352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1150" y="889000"/>
            <a:ext cx="7494588" cy="319246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5866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1_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6;p16">
            <a:extLst>
              <a:ext uri="{FF2B5EF4-FFF2-40B4-BE49-F238E27FC236}">
                <a16:creationId xmlns:a16="http://schemas.microsoft.com/office/drawing/2014/main" id="{0B1DF499-F135-D862-3244-FC9A7AA8CD60}"/>
              </a:ext>
            </a:extLst>
          </p:cNvPr>
          <p:cNvSpPr/>
          <p:nvPr userDrawn="1"/>
        </p:nvSpPr>
        <p:spPr>
          <a:xfrm>
            <a:off x="0" y="11100"/>
            <a:ext cx="9144000" cy="765000"/>
          </a:xfrm>
          <a:prstGeom prst="rect">
            <a:avLst/>
          </a:prstGeom>
          <a:solidFill>
            <a:srgbClr val="212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12A34"/>
              </a:solidFill>
            </a:endParaRPr>
          </a:p>
        </p:txBody>
      </p:sp>
      <p:pic>
        <p:nvPicPr>
          <p:cNvPr id="5" name="Google Shape;80;p16">
            <a:extLst>
              <a:ext uri="{FF2B5EF4-FFF2-40B4-BE49-F238E27FC236}">
                <a16:creationId xmlns:a16="http://schemas.microsoft.com/office/drawing/2014/main" id="{7B878ACC-F304-9B3E-2CCD-7DFB31E29806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41767" y="4699553"/>
            <a:ext cx="1401550" cy="32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1;p16">
            <a:extLst>
              <a:ext uri="{FF2B5EF4-FFF2-40B4-BE49-F238E27FC236}">
                <a16:creationId xmlns:a16="http://schemas.microsoft.com/office/drawing/2014/main" id="{3866E7CF-DBCC-DF7D-0B1A-D74E02E53856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8732" y="120897"/>
            <a:ext cx="523218" cy="5232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8012B63-C6B5-B48B-3013-1A08AFAFA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120897"/>
            <a:ext cx="7493951" cy="572700"/>
          </a:xfrm>
        </p:spPr>
        <p:txBody>
          <a:bodyPr>
            <a:normAutofit/>
          </a:bodyPr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964A04A-987F-259B-F857-943EC352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1700" y="3129892"/>
            <a:ext cx="2797810" cy="14385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B1651FA-BCB6-B020-8FF4-22F48C8DDA5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11100" y="3125886"/>
            <a:ext cx="2797810" cy="14385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97613B04-D1C7-DBCD-329C-3946E0798F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0812" y="3121880"/>
            <a:ext cx="2797810" cy="14385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64CAC-FDED-581D-537E-CC57607B39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1150" y="1006475"/>
            <a:ext cx="7586663" cy="1927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14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 name="simple-light-2">
    <p:bg>
      <p:bgRef idx="1001">
        <a:schemeClr val="bg2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1" r:id="rId3"/>
    <p:sldLayoutId id="2147483660" r:id="rId4"/>
    <p:sldLayoutId id="2147483665" r:id="rId5"/>
    <p:sldLayoutId id="2147483661" r:id="rId6"/>
    <p:sldLayoutId id="2147483655" r:id="rId7"/>
    <p:sldLayoutId id="2147483662" r:id="rId8"/>
    <p:sldLayoutId id="2147483663" r:id="rId9"/>
    <p:sldLayoutId id="2147483657" r:id="rId10"/>
    <p:sldLayoutId id="2147483658" r:id="rId11"/>
    <p:sldLayoutId id="2147483664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2032-BF7D-64C4-C47D-E25214AEDD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C994E-3319-0F5C-B070-59B58AB0DE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81621-4D8B-C798-589E-1E5BF3C39F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57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4A952B-60DB-1970-8DA5-211679594C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1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8D22-4D35-18BE-ABFC-A48B6F1B8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860F-DBE5-A9E3-1879-D7E1C8451B5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488B6-FCCD-CED4-EC7D-65169425C7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2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D23D-ED99-1DBD-E275-184EFE0C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23A4D-4F45-B09D-F4C3-7D6CFF9FC24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1FAD7-9CF7-8EA3-D22D-47CA52D93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29E960A-784F-AD3A-8B02-B87EE327F1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007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4DC1-320E-756E-91CD-1AFA03E3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D4E731-1C04-6639-C651-4D8116696D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2483D6-131A-E771-0D02-10B7A724A7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860761-9F6A-33F2-88C0-BA25381B06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664F41-3A07-6A1B-0BD3-60D60D5223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9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3B293C-9F40-5C83-6CA0-C09231EC63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F074AB-5E8C-DC63-E0F0-DB39A2AB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14462BC-E880-386C-0D12-2FCB30E232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5446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E2D2-FB11-0FEF-CA67-71564D70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9AF81-3A71-F4DC-1DAF-7673DE9951E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9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FF5103-F479-C335-3A75-DDDA281200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DABCE-85B8-0192-31DD-DEF3B33727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39211"/>
      </p:ext>
    </p:extLst>
  </p:cSld>
  <p:clrMapOvr>
    <a:masterClrMapping/>
  </p:clrMapOvr>
</p:sld>
</file>

<file path=ppt/theme/theme1.xml><?xml version="1.0" encoding="utf-8"?>
<a:theme xmlns:a="http://schemas.openxmlformats.org/drawingml/2006/main" name="FireSmart BC">
  <a:themeElements>
    <a:clrScheme name="FireSmart BC ">
      <a:dk1>
        <a:srgbClr val="1C242D"/>
      </a:dk1>
      <a:lt1>
        <a:srgbClr val="DFE2EC"/>
      </a:lt1>
      <a:dk2>
        <a:srgbClr val="212833"/>
      </a:dk2>
      <a:lt2>
        <a:srgbClr val="F8FAFE"/>
      </a:lt2>
      <a:accent1>
        <a:srgbClr val="F0C900"/>
      </a:accent1>
      <a:accent2>
        <a:srgbClr val="1B232C"/>
      </a:accent2>
      <a:accent3>
        <a:srgbClr val="DFE2EC"/>
      </a:accent3>
      <a:accent4>
        <a:srgbClr val="F8FAFE"/>
      </a:accent4>
      <a:accent5>
        <a:srgbClr val="1D252F"/>
      </a:accent5>
      <a:accent6>
        <a:srgbClr val="F0C900"/>
      </a:accent6>
      <a:hlink>
        <a:srgbClr val="1B232C"/>
      </a:hlink>
      <a:folHlink>
        <a:srgbClr val="1B222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BC Presentation Template" id="{D2DD8A2B-22FD-9D4B-9061-0F664E73CEB8}" vid="{FD3B7D20-2974-994E-9B1D-94163A0D7805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FireSmart BC</Template>
  <TotalTime>13</TotalTime>
  <Words>56</Words>
  <Application>Microsoft Macintosh PowerPoint</Application>
  <PresentationFormat>On-screen Show (16:9)</PresentationFormat>
  <Paragraphs>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FireSmart BC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Micheyla Mayne</dc:creator>
  <cp:lastModifiedBy>Micheyla Mayne</cp:lastModifiedBy>
  <cp:revision>3</cp:revision>
  <dcterms:created xsi:type="dcterms:W3CDTF">2022-06-29T21:11:11Z</dcterms:created>
  <dcterms:modified xsi:type="dcterms:W3CDTF">2022-06-30T19:33:56Z</dcterms:modified>
</cp:coreProperties>
</file>