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40.xml" ContentType="application/vnd.openxmlformats-officedocument.presentationml.tags+xml"/>
  <Override PartName="/ppt/tags/tag151.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167.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tags/tag145.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ags/tag112.xml" ContentType="application/vnd.openxmlformats-officedocument.presentationml.tags+xml"/>
  <Override PartName="/ppt/tags/tag123.xml" ContentType="application/vnd.openxmlformats-officedocument.presentationml.tags+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Default Extension="emf" ContentType="image/x-emf"/>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tags/tag57.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notesSlides/notesSlide13.xml" ContentType="application/vnd.openxmlformats-officedocument.presentationml.notesSlide+xml"/>
  <Override PartName="/ppt/tags/tag93.xml" ContentType="application/vnd.openxmlformats-officedocument.presentationml.tags+xml"/>
  <Override PartName="/ppt/tags/tag139.xml" ContentType="application/vnd.openxmlformats-officedocument.presentationml.tags+xml"/>
  <Override PartName="/ppt/slideLayouts/slideLayout10.xml" ContentType="application/vnd.openxmlformats-officedocument.presentationml.slideLayout+xml"/>
  <Override PartName="/ppt/comments/comment1.xml" ContentType="application/vnd.openxmlformats-officedocument.presentationml.comments+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42.xml" ContentType="application/vnd.openxmlformats-officedocument.presentationml.tags+xml"/>
  <Override PartName="/ppt/tags/tag153.xml" ContentType="application/vnd.openxmlformats-officedocument.presentationml.tags+xml"/>
  <Override PartName="/ppt/tags/tag131.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tags/tag2.xml" ContentType="application/vnd.openxmlformats-officedocument.presentationml.tags+xml"/>
  <Default Extension="wmf" ContentType="image/x-wmf"/>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notesSlides/notesSlide14.xml" ContentType="application/vnd.openxmlformats-officedocument.presentationml.notesSlide+xml"/>
  <Override PartName="/ppt/tags/tag158.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notesSlides/notesSlide21.xml" ContentType="application/vnd.openxmlformats-officedocument.presentationml.notesSlide+xml"/>
  <Override PartName="/ppt/tags/tag147.xml" ContentType="application/vnd.openxmlformats-officedocument.presentationml.tags+xml"/>
  <Override PartName="/ppt/tags/tag165.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tags/tag107.xml" ContentType="application/vnd.openxmlformats-officedocument.presentationml.tags+xml"/>
  <Override PartName="/ppt/tags/tag136.xml" ContentType="application/vnd.openxmlformats-officedocument.presentationml.tags+xml"/>
  <Override PartName="/ppt/tags/tag154.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114.xml" ContentType="application/vnd.openxmlformats-officedocument.presentationml.tags+xml"/>
  <Override PartName="/ppt/tags/tag125.xml" ContentType="application/vnd.openxmlformats-officedocument.presentationml.tags+xml"/>
  <Override PartName="/ppt/tags/tag143.xml" ContentType="application/vnd.openxmlformats-officedocument.presentationml.tags+xml"/>
  <Override PartName="/ppt/tags/tag16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tags/tag150.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notesSlides/notesSlide19.xml" ContentType="application/vnd.openxmlformats-officedocument.presentationml.notesSlide+xml"/>
  <Override PartName="/ppt/slides/slide24.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notesSlides/notesSlide22.xml" ContentType="application/vnd.openxmlformats-officedocument.presentationml.notesSlide+xml"/>
  <Override PartName="/ppt/tags/tag159.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66.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tags/tag155.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62.xml" ContentType="application/vnd.openxmlformats-officedocument.presentationml.tags+xml"/>
  <Override PartName="/ppt/slideLayouts/slideLayout39.xml" ContentType="application/vnd.openxmlformats-officedocument.presentationml.slideLayout+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Override PartName="/ppt/tags/tag92.xml" ContentType="application/vnd.openxmlformats-officedocument.presentationml.tags+xml"/>
  <Override PartName="/ppt/notesSlides/notesSlide23.xml" ContentType="application/vnd.openxmlformats-officedocument.presentationml.notesSlide+xml"/>
  <Override PartName="/ppt/tags/tag149.xml" ContentType="application/vnd.openxmlformats-officedocument.presentationml.tags+xml"/>
  <Override PartName="/ppt/tags/tag34.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tags/tag138.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notesSlides/notesSlide3.xml" ContentType="application/vnd.openxmlformats-officedocument.presentationml.notesSlide+xml"/>
  <Override PartName="/ppt/tags/tag141.xml" ContentType="application/vnd.openxmlformats-officedocument.presentationml.tags+xml"/>
  <Override PartName="/ppt/slides/slide26.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slideLayouts/slideLayout14.xml" ContentType="application/vnd.openxmlformats-officedocument.presentationml.slideLayout+xml"/>
  <Override PartName="/ppt/theme/themeOverride2.xml" ContentType="application/vnd.openxmlformats-officedocument.themeOverride+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53.xml" ContentType="application/vnd.openxmlformats-officedocument.presentationml.tags+xml"/>
  <Override PartName="/ppt/notesSlides/notesSlide8.xml" ContentType="application/vnd.openxmlformats-officedocument.presentationml.notesSlide+xml"/>
  <Override PartName="/ppt/notesSlides/notesSlide20.xml" ContentType="application/vnd.openxmlformats-officedocument.presentationml.notesSlide+xml"/>
  <Override PartName="/ppt/tags/tag157.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handoutMasters/handoutMaster1.xml" ContentType="application/vnd.openxmlformats-officedocument.presentationml.handoutMaster+xml"/>
  <Override PartName="/ppt/tags/tag20.xml" ContentType="application/vnd.openxmlformats-officedocument.presentationml.tags+xml"/>
  <Override PartName="/ppt/tags/tag124.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 id="2147483938" r:id="rId2"/>
    <p:sldMasterId id="2147483980" r:id="rId3"/>
  </p:sldMasterIdLst>
  <p:notesMasterIdLst>
    <p:notesMasterId r:id="rId32"/>
  </p:notesMasterIdLst>
  <p:handoutMasterIdLst>
    <p:handoutMasterId r:id="rId33"/>
  </p:handoutMasterIdLst>
  <p:sldIdLst>
    <p:sldId id="323" r:id="rId4"/>
    <p:sldId id="324" r:id="rId5"/>
    <p:sldId id="325" r:id="rId6"/>
    <p:sldId id="326" r:id="rId7"/>
    <p:sldId id="327" r:id="rId8"/>
    <p:sldId id="328" r:id="rId9"/>
    <p:sldId id="359" r:id="rId10"/>
    <p:sldId id="360" r:id="rId11"/>
    <p:sldId id="357" r:id="rId12"/>
    <p:sldId id="361" r:id="rId13"/>
    <p:sldId id="362" r:id="rId14"/>
    <p:sldId id="373" r:id="rId15"/>
    <p:sldId id="343" r:id="rId16"/>
    <p:sldId id="374" r:id="rId17"/>
    <p:sldId id="344" r:id="rId18"/>
    <p:sldId id="365" r:id="rId19"/>
    <p:sldId id="366" r:id="rId20"/>
    <p:sldId id="363" r:id="rId21"/>
    <p:sldId id="367" r:id="rId22"/>
    <p:sldId id="369" r:id="rId23"/>
    <p:sldId id="368" r:id="rId24"/>
    <p:sldId id="370" r:id="rId25"/>
    <p:sldId id="371" r:id="rId26"/>
    <p:sldId id="340" r:id="rId27"/>
    <p:sldId id="372" r:id="rId28"/>
    <p:sldId id="341" r:id="rId29"/>
    <p:sldId id="342" r:id="rId30"/>
    <p:sldId id="339" r:id="rId31"/>
  </p:sldIdLst>
  <p:sldSz cx="9144000" cy="6858000" type="screen4x3"/>
  <p:notesSz cx="6881813" cy="100155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crichs" initials="s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outline"/>
  <p:clrMru>
    <a:srgbClr val="FFCC00"/>
    <a:srgbClr val="FF9900"/>
    <a:srgbClr val="FF3300"/>
    <a:srgbClr val="CC3300"/>
    <a:srgbClr val="990033"/>
    <a:srgbClr val="FFFF99"/>
    <a:srgbClr val="FFFFFF"/>
    <a:srgbClr val="00006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914" autoAdjust="0"/>
  </p:normalViewPr>
  <p:slideViewPr>
    <p:cSldViewPr snapToObjects="1">
      <p:cViewPr>
        <p:scale>
          <a:sx n="60" d="100"/>
          <a:sy n="60" d="100"/>
        </p:scale>
        <p:origin x="-612" y="216"/>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notesViewPr>
    <p:cSldViewPr snapToObjects="1">
      <p:cViewPr varScale="1">
        <p:scale>
          <a:sx n="46" d="100"/>
          <a:sy n="46" d="100"/>
        </p:scale>
        <p:origin x="-1836" y="-108"/>
      </p:cViewPr>
      <p:guideLst>
        <p:guide orient="horz" pos="3155"/>
        <p:guide pos="216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2-01-25T10:16:48.416" idx="1">
    <p:pos x="5271" y="2867"/>
    <p:text>Ici il faut changer le texte et mettre les infos pour le CHSLD et le comité d'éthique de Mtl.</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3" name="Date Placeholder 2"/>
          <p:cNvSpPr>
            <a:spLocks noGrp="1"/>
          </p:cNvSpPr>
          <p:nvPr>
            <p:ph type="dt" sz="quarter" idx="1"/>
          </p:nvPr>
        </p:nvSpPr>
        <p:spPr bwMode="auto">
          <a:xfrm>
            <a:off x="3897313" y="0"/>
            <a:ext cx="2982912"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algn="r" defTabSz="964673">
              <a:defRPr sz="1300">
                <a:latin typeface="Calibri" pitchFamily="34" charset="0"/>
                <a:cs typeface="Arial" pitchFamily="34" charset="0"/>
              </a:defRPr>
            </a:lvl1pPr>
          </a:lstStyle>
          <a:p>
            <a:pPr>
              <a:defRPr/>
            </a:pPr>
            <a:fld id="{6B84DDF6-4F47-4A9D-9F8E-2E694F433799}" type="datetimeFigureOut">
              <a:rPr lang="en-US"/>
              <a:pPr>
                <a:defRPr/>
              </a:pPr>
              <a:t>1/25/2012</a:t>
            </a:fld>
            <a:endParaRPr lang="fr-CA"/>
          </a:p>
        </p:txBody>
      </p:sp>
      <p:sp>
        <p:nvSpPr>
          <p:cNvPr id="4" name="Footer Placeholder 3"/>
          <p:cNvSpPr>
            <a:spLocks noGrp="1"/>
          </p:cNvSpPr>
          <p:nvPr>
            <p:ph type="ftr" sz="quarter" idx="2"/>
          </p:nvPr>
        </p:nvSpPr>
        <p:spPr bwMode="auto">
          <a:xfrm>
            <a:off x="0" y="9512300"/>
            <a:ext cx="2982913"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5" name="Slide Number Placeholder 4"/>
          <p:cNvSpPr>
            <a:spLocks noGrp="1"/>
          </p:cNvSpPr>
          <p:nvPr>
            <p:ph type="sldNum" sz="quarter" idx="3"/>
          </p:nvPr>
        </p:nvSpPr>
        <p:spPr bwMode="auto">
          <a:xfrm>
            <a:off x="3897313" y="9512300"/>
            <a:ext cx="2982912"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algn="r" defTabSz="964673">
              <a:defRPr sz="1300">
                <a:latin typeface="Calibri" pitchFamily="34" charset="0"/>
                <a:cs typeface="Arial" pitchFamily="34" charset="0"/>
              </a:defRPr>
            </a:lvl1pPr>
          </a:lstStyle>
          <a:p>
            <a:pPr>
              <a:defRPr/>
            </a:pPr>
            <a:fld id="{7CADE2C1-5FDD-46E3-8997-4DEE9A243753}" type="slidenum">
              <a:rPr lang="fr-CA"/>
              <a:pPr>
                <a:defRPr/>
              </a:pPr>
              <a:t>‹N°›</a:t>
            </a:fld>
            <a:endParaRPr lang="fr-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3" name="Date Placeholder 2"/>
          <p:cNvSpPr>
            <a:spLocks noGrp="1"/>
          </p:cNvSpPr>
          <p:nvPr>
            <p:ph type="dt" idx="1"/>
          </p:nvPr>
        </p:nvSpPr>
        <p:spPr bwMode="auto">
          <a:xfrm>
            <a:off x="3897313" y="0"/>
            <a:ext cx="2982912"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algn="r" defTabSz="964673">
              <a:defRPr sz="1300">
                <a:latin typeface="Calibri" pitchFamily="34" charset="0"/>
                <a:cs typeface="Arial" pitchFamily="34" charset="0"/>
              </a:defRPr>
            </a:lvl1pPr>
          </a:lstStyle>
          <a:p>
            <a:pPr>
              <a:defRPr/>
            </a:pPr>
            <a:fld id="{96B3F1BC-9831-40B8-8953-C5A1E2B5F70A}" type="datetimeFigureOut">
              <a:rPr lang="en-US"/>
              <a:pPr>
                <a:defRPr/>
              </a:pPr>
              <a:t>1/25/2012</a:t>
            </a:fld>
            <a:endParaRPr lang="fr-CA"/>
          </a:p>
        </p:txBody>
      </p:sp>
      <p:sp>
        <p:nvSpPr>
          <p:cNvPr id="4" name="Slide Image Placeholder 3"/>
          <p:cNvSpPr>
            <a:spLocks noGrp="1" noRot="1" noChangeAspect="1"/>
          </p:cNvSpPr>
          <p:nvPr>
            <p:ph type="sldImg" idx="2"/>
          </p:nvPr>
        </p:nvSpPr>
        <p:spPr>
          <a:xfrm>
            <a:off x="939800" y="752475"/>
            <a:ext cx="5003800" cy="3754438"/>
          </a:xfrm>
          <a:prstGeom prst="rect">
            <a:avLst/>
          </a:prstGeom>
          <a:noFill/>
          <a:ln w="12700">
            <a:solidFill>
              <a:prstClr val="black"/>
            </a:solidFill>
          </a:ln>
        </p:spPr>
        <p:txBody>
          <a:bodyPr vert="horz" lIns="95637" tIns="47819" rIns="95637" bIns="47819" rtlCol="0" anchor="ctr"/>
          <a:lstStyle/>
          <a:p>
            <a:pPr lvl="0"/>
            <a:endParaRPr lang="fr-CA" noProof="0"/>
          </a:p>
        </p:txBody>
      </p:sp>
      <p:sp>
        <p:nvSpPr>
          <p:cNvPr id="5" name="Notes Placeholder 4"/>
          <p:cNvSpPr>
            <a:spLocks noGrp="1"/>
          </p:cNvSpPr>
          <p:nvPr>
            <p:ph type="body" sz="quarter" idx="3"/>
          </p:nvPr>
        </p:nvSpPr>
        <p:spPr bwMode="auto">
          <a:xfrm>
            <a:off x="688975" y="4757738"/>
            <a:ext cx="5505450" cy="4506912"/>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p>
            <a:pPr lvl="0"/>
            <a:r>
              <a:rPr lang="fr-CA" noProof="0" smtClean="0"/>
              <a:t>Click to edit Master text styles</a:t>
            </a:r>
          </a:p>
          <a:p>
            <a:pPr lvl="1"/>
            <a:r>
              <a:rPr lang="fr-CA" noProof="0" smtClean="0"/>
              <a:t>Second level</a:t>
            </a:r>
          </a:p>
          <a:p>
            <a:pPr lvl="2"/>
            <a:r>
              <a:rPr lang="fr-CA" noProof="0" smtClean="0"/>
              <a:t>Third level</a:t>
            </a:r>
          </a:p>
          <a:p>
            <a:pPr lvl="3"/>
            <a:r>
              <a:rPr lang="fr-CA" noProof="0" smtClean="0"/>
              <a:t>Fourth level</a:t>
            </a:r>
          </a:p>
          <a:p>
            <a:pPr lvl="4"/>
            <a:r>
              <a:rPr lang="fr-CA" noProof="0" smtClean="0"/>
              <a:t>Fifth level</a:t>
            </a:r>
            <a:endParaRPr lang="fr-CA" noProof="0"/>
          </a:p>
        </p:txBody>
      </p:sp>
      <p:sp>
        <p:nvSpPr>
          <p:cNvPr id="6" name="Footer Placeholder 5"/>
          <p:cNvSpPr>
            <a:spLocks noGrp="1"/>
          </p:cNvSpPr>
          <p:nvPr>
            <p:ph type="ftr" sz="quarter" idx="4"/>
          </p:nvPr>
        </p:nvSpPr>
        <p:spPr bwMode="auto">
          <a:xfrm>
            <a:off x="0" y="9512300"/>
            <a:ext cx="2982913"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7" name="Slide Number Placeholder 6"/>
          <p:cNvSpPr>
            <a:spLocks noGrp="1"/>
          </p:cNvSpPr>
          <p:nvPr>
            <p:ph type="sldNum" sz="quarter" idx="5"/>
          </p:nvPr>
        </p:nvSpPr>
        <p:spPr bwMode="auto">
          <a:xfrm>
            <a:off x="3897313" y="9512300"/>
            <a:ext cx="2982912"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algn="r" defTabSz="964673">
              <a:defRPr sz="1300">
                <a:latin typeface="Calibri" pitchFamily="34" charset="0"/>
                <a:cs typeface="Arial" pitchFamily="34" charset="0"/>
              </a:defRPr>
            </a:lvl1pPr>
          </a:lstStyle>
          <a:p>
            <a:pPr>
              <a:defRPr/>
            </a:pPr>
            <a:fld id="{326559B8-F221-4BD9-A64A-5E26F49C2C92}" type="slidenum">
              <a:rPr lang="fr-CA"/>
              <a:pPr>
                <a:defRPr/>
              </a:pPr>
              <a:t>‹N°›</a:t>
            </a:fld>
            <a:endParaRPr lang="fr-CA"/>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7106" name="Rectangle 3"/>
          <p:cNvSpPr>
            <a:spLocks noGrp="1" noChangeArrowheads="1"/>
          </p:cNvSpPr>
          <p:nvPr>
            <p:ph type="body" idx="1"/>
          </p:nvPr>
        </p:nvSpPr>
        <p:spPr>
          <a:noFill/>
          <a:ln/>
        </p:spPr>
        <p:txBody>
          <a:bodyPr/>
          <a:lstStyle/>
          <a:p>
            <a:pPr eaLnBrk="1" hangingPunct="1">
              <a:spcBef>
                <a:spcPct val="0"/>
              </a:spcBef>
            </a:pPr>
            <a:r>
              <a:rPr lang="fr-CA" smtClean="0"/>
              <a:t>Bonjour. Mon nom est xxx. Je suis xxx. Je fais partie de l’équipe de recherche de Philippe Voyer (et al.) sur la prévention du delirium en centre d’hébergement. La première chose que j’aimerais dire c’est merci d’être ici aujourd’hui. Nous sommes très conscients que votre horaire est déjà surchargé alors on apprécie drôlement le fait que vous soyez venu assister à cette formation. On est d’autant plus content parce que votre rôle est majeur quant on parle de la prévention du delirium. </a:t>
            </a:r>
            <a:r>
              <a:rPr lang="fr-CA" b="1" smtClean="0"/>
              <a:t>Il est important de comprendre qu’il s’agit d’un programme de prévention du delirium et non d’un programme de détection. En d’autres termes, on vise par ce programme à </a:t>
            </a:r>
            <a:r>
              <a:rPr lang="fr-CA" b="1" u="sng" smtClean="0"/>
              <a:t>réduire</a:t>
            </a:r>
            <a:r>
              <a:rPr lang="fr-CA" b="1" smtClean="0"/>
              <a:t> le nombre de résidents qui vont développer un delirium. </a:t>
            </a:r>
          </a:p>
          <a:p>
            <a:pPr eaLnBrk="1" hangingPunct="1">
              <a:spcBef>
                <a:spcPct val="0"/>
              </a:spcBef>
            </a:pPr>
            <a:r>
              <a:rPr lang="fr-CA" b="1" smtClean="0">
                <a:solidFill>
                  <a:schemeClr val="hlink"/>
                </a:solidFill>
              </a:rPr>
              <a:t>Il s’agit du troisième cycle d’implantation. Le deux premiers cycles se sont déroulé en 2011 dans un CHSLD de Québec.</a:t>
            </a:r>
            <a:r>
              <a:rPr lang="fr-CA" b="1" smtClean="0"/>
              <a:t> Plusieurs membres du personnel soignant ont participé aux  deux premiers cycles et nous avons apporté des modifications au programme en tenant compte de leurs précieux commentaires.  Le troisième cycle vise donc à tester ces modifications dans votre milieu.</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4" name="Rectangle 3"/>
          <p:cNvSpPr>
            <a:spLocks noGrp="1" noChangeArrowheads="1"/>
          </p:cNvSpPr>
          <p:nvPr>
            <p:ph type="body" idx="1"/>
          </p:nvPr>
        </p:nvSpPr>
        <p:spPr>
          <a:noFill/>
          <a:ln/>
        </p:spPr>
        <p:txBody>
          <a:bodyPr/>
          <a:lstStyle/>
          <a:p>
            <a:pPr eaLnBrk="1" hangingPunct="1">
              <a:spcBef>
                <a:spcPct val="0"/>
              </a:spcBef>
            </a:pPr>
            <a:r>
              <a:rPr lang="fr-CA" smtClean="0"/>
              <a:t>En ce qui concerne le contexte de l’étude, il s’agit d’un projet interdisciplinaire qui implique plusieurs milieux cliniques et universitaires. C’est également un projet qui a obtenu le soutien autant sur le plan scientifique que clinique.</a:t>
            </a:r>
          </a:p>
          <a:p>
            <a:pPr eaLnBrk="1" hangingPunct="1">
              <a:spcBef>
                <a:spcPct val="0"/>
              </a:spcBef>
            </a:pPr>
            <a:endParaRPr lang="fr-CA" smtClean="0"/>
          </a:p>
          <a:p>
            <a:pPr eaLnBrk="1" hangingPunct="1">
              <a:spcBef>
                <a:spcPct val="0"/>
              </a:spcBef>
            </a:pPr>
            <a:r>
              <a:rPr lang="fr-CA" b="1" smtClean="0"/>
              <a:t>ATTENTION. TEXTE À MODIFIER SUR LA DIAPO. VOIR LE COMMENTAIRE SUR LA DIAPO</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9155" name="Rectangle 3"/>
          <p:cNvSpPr>
            <a:spLocks noGrp="1" noChangeArrowheads="1"/>
          </p:cNvSpPr>
          <p:nvPr>
            <p:ph type="body" idx="1"/>
          </p:nvPr>
        </p:nvSpPr>
        <p:spPr/>
        <p:txBody>
          <a:bodyPr/>
          <a:lstStyle/>
          <a:p>
            <a:pPr eaLnBrk="1" hangingPunct="1">
              <a:defRPr/>
            </a:pPr>
            <a:r>
              <a:rPr lang="fr-CA" dirty="0" smtClean="0"/>
              <a:t>Le  delirium est une perturbation de l’état mental, ça fluctue, ça vient altérer l’état de conscience et la cognition. </a:t>
            </a:r>
            <a:r>
              <a:rPr lang="fr-FR" b="1" dirty="0" smtClean="0">
                <a:solidFill>
                  <a:srgbClr val="990033"/>
                </a:solidFill>
              </a:rPr>
              <a:t>On observe chez le résident atteint un changement soudain de son état mental par rapport à son état habituel. Voici quelques exemples de manifestations possibles : très distrait, </a:t>
            </a:r>
            <a:r>
              <a:rPr lang="fr-FR" b="1" u="sng" strike="sngStrike" dirty="0" smtClean="0">
                <a:solidFill>
                  <a:srgbClr val="990033"/>
                </a:solidFill>
              </a:rPr>
              <a:t>manque d’attention</a:t>
            </a:r>
            <a:r>
              <a:rPr lang="fr-FR" b="1" dirty="0" smtClean="0">
                <a:solidFill>
                  <a:srgbClr val="990033"/>
                </a:solidFill>
              </a:rPr>
              <a:t>, </a:t>
            </a:r>
            <a:r>
              <a:rPr lang="fr-FR" b="1" u="sng" strike="sngStrike" dirty="0" smtClean="0">
                <a:solidFill>
                  <a:srgbClr val="990033"/>
                </a:solidFill>
              </a:rPr>
              <a:t>sensibilité accrue à l’environnement ou à l’inverse déconnecté de son environnement</a:t>
            </a:r>
            <a:r>
              <a:rPr lang="fr-FR" b="1" dirty="0" smtClean="0">
                <a:solidFill>
                  <a:srgbClr val="990033"/>
                </a:solidFill>
              </a:rPr>
              <a:t>; propos incohérents; hallucinations </a:t>
            </a:r>
            <a:r>
              <a:rPr lang="fr-FR" b="1" u="sng" strike="sngStrike" dirty="0" smtClean="0">
                <a:solidFill>
                  <a:srgbClr val="990033"/>
                </a:solidFill>
              </a:rPr>
              <a:t>(voit ou entend des choses imaginaires); </a:t>
            </a:r>
            <a:r>
              <a:rPr lang="fr-FR" b="1" dirty="0" smtClean="0">
                <a:solidFill>
                  <a:srgbClr val="990033"/>
                </a:solidFill>
              </a:rPr>
              <a:t>agitation, irritabilité; Éveillé la nuit et endormi le jour. Ces manifestations ont tendance à fluctuer au cours d’une même journée.</a:t>
            </a:r>
            <a:r>
              <a:rPr lang="fr-CA" dirty="0" smtClean="0"/>
              <a:t> Contrairement à la maladie d’Alzheimer qui s’installe sur une longue période, le delirium apparaît rapidement. Ce qui est important de savoir c’est que le delirium peut </a:t>
            </a:r>
            <a:r>
              <a:rPr lang="fr-CA" dirty="0" smtClean="0">
                <a:solidFill>
                  <a:srgbClr val="990033"/>
                </a:solidFill>
              </a:rPr>
              <a:t>apparaître également</a:t>
            </a:r>
            <a:r>
              <a:rPr lang="fr-CA" dirty="0" smtClean="0"/>
              <a:t> chez les gens qui souffrent déjà de troubles cognitifs comme dans la maladie d’Alzheimer. En fait,  les gens qui ont des troubles cognitifs sont plus à risque de développer un delirium. C’est pour ça qu’on s’intéresse à ce groupe de résidents, parce qu’ils sont  très vulnérables.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3250" name="Rectangle 3"/>
          <p:cNvSpPr>
            <a:spLocks noGrp="1" noChangeArrowheads="1"/>
          </p:cNvSpPr>
          <p:nvPr>
            <p:ph type="body" idx="1"/>
          </p:nvPr>
        </p:nvSpPr>
        <p:spPr>
          <a:noFill/>
          <a:ln/>
        </p:spPr>
        <p:txBody>
          <a:bodyPr/>
          <a:lstStyle/>
          <a:p>
            <a:pPr eaLnBrk="1" hangingPunct="1">
              <a:spcBef>
                <a:spcPct val="0"/>
              </a:spcBef>
            </a:pPr>
            <a:r>
              <a:rPr lang="fr-CA" smtClean="0"/>
              <a:t>La fréquence du delirium? C’est très fréquent. Selon les études antérieures, c’est 1 résident sur 4 qui en est atteint. Et pourquoi on veut le prévenir? C’est parce que les conséquences du delirium sont importantes. On parle d’une diminution de l’autonomie fonctionnelle et des capacités cognitives, d’un taux de mortalité  élevé ainsi qu’une augmentation de la charge de travail. La charge de travail est augmentée chez les soignants parce qu’il peut y avoir des comportements d’agitation qui s’ajoutent mais aussi en raison de l’inattention qui est associée au delirium qui fait qu’il faut toujours répéter les consignes. Les résidents  collaborent moins bien lors des soins.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8" name="Rectangle 3"/>
          <p:cNvSpPr>
            <a:spLocks noGrp="1" noChangeArrowheads="1"/>
          </p:cNvSpPr>
          <p:nvPr>
            <p:ph type="body" idx="1"/>
          </p:nvPr>
        </p:nvSpPr>
        <p:spPr>
          <a:noFill/>
          <a:ln/>
        </p:spPr>
        <p:txBody>
          <a:bodyPr/>
          <a:lstStyle/>
          <a:p>
            <a:pPr eaLnBrk="1" hangingPunct="1">
              <a:spcBef>
                <a:spcPct val="0"/>
              </a:spcBef>
            </a:pPr>
            <a:r>
              <a:rPr lang="fr-CA" smtClean="0"/>
              <a:t>Ça c’est ce qu’on appelle l’arbre décisionnel. C’est l’outil qui représente la colonne vertébrale du projet de prévention. Même si c’est l’infirmière qui est responsable de le compléter, je vous le montre afin que vous puissiez avoir une vue d’ensemble du programme de prévention et comprendre à quel endroit vous allez avoir un rôle important à jouer. Dans un premier temps, l’infirmière va identifier les résidents les plus à risque de développer un delirium. On parle d’environ 4 résidents par unité. Ça peut être un peu plus ou un peu moins. Ça c’est l’étude qui va nous permettre de le savoir plus précisément. Chez les résidents identifiés à risque de delirium, vous aurez à appliquer ce qu’on appelle un protocole de stimulation optimale. Je vais vous expliquer en quoi ça consiste dans une minute. Comment allez-vous savoir quand appliquer ce protocole? C’est l’infirmière qui va vous l’indiquer dans votre plan de travail.  Ensuite, l’infirmière va évaluer si chez ces résidents à risque, il y a la présence de facteurs qui peuvent déclencher un  delirium comme par exemple la présence d’une contention ou encore une problème de déshydratation ou encore un trouble de la vision. Si  l’infirmière observe un problème alors elle va mettre en place des interventions spécifiques pour remédier au problème. Donc, encore une fois, vous aurez peut-être à appliquer des protocoles qui auront été mis dans votre plan de travail concernant la contention ou la déshydratation.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6" name="Rectangle 3"/>
          <p:cNvSpPr>
            <a:spLocks noGrp="1" noChangeArrowheads="1"/>
          </p:cNvSpPr>
          <p:nvPr>
            <p:ph type="body" idx="1"/>
          </p:nvPr>
        </p:nvSpPr>
        <p:spPr>
          <a:noFill/>
          <a:ln/>
        </p:spPr>
        <p:txBody>
          <a:bodyPr/>
          <a:lstStyle/>
          <a:p>
            <a:pPr marL="238125" indent="-238125" eaLnBrk="1" hangingPunct="1">
              <a:spcBef>
                <a:spcPct val="0"/>
              </a:spcBef>
            </a:pPr>
            <a:r>
              <a:rPr lang="fr-CA" b="1" smtClean="0">
                <a:solidFill>
                  <a:srgbClr val="000062"/>
                </a:solidFill>
              </a:rPr>
              <a:t>Le protocole de stimulation optimale (on utilise le terme STIMUL pour le désigner) est appliqué chez tous les résidents qui ont été identifiés à risque de delirium par l’infirmière (3-4 résidents par unité). Ce n’est pas un protocole qui est difficile à effectuer et d'ailleurs </a:t>
            </a:r>
            <a:r>
              <a:rPr lang="fr-CA" smtClean="0">
                <a:solidFill>
                  <a:srgbClr val="000062"/>
                </a:solidFill>
              </a:rPr>
              <a:t>parmi les éléments que je vais vous mentionner, il y a probablement pas mal de choses que vous faites déjà.</a:t>
            </a:r>
          </a:p>
          <a:p>
            <a:pPr marL="238125" indent="-238125" eaLnBrk="1" hangingPunct="1">
              <a:spcBef>
                <a:spcPct val="0"/>
              </a:spcBef>
            </a:pPr>
            <a:r>
              <a:rPr lang="fr-CA" b="1" smtClean="0">
                <a:solidFill>
                  <a:srgbClr val="000062"/>
                </a:solidFill>
              </a:rPr>
              <a:t>Le protocole STIMUL se résume en 3 mots : Surveiller, orienter et stimuler (penser à l’acronyme SOS)</a:t>
            </a:r>
          </a:p>
          <a:p>
            <a:pPr marL="238125" indent="-238125" eaLnBrk="1" hangingPunct="1">
              <a:spcBef>
                <a:spcPct val="0"/>
              </a:spcBef>
            </a:pPr>
            <a:r>
              <a:rPr lang="fr-CA" b="1" smtClean="0">
                <a:solidFill>
                  <a:srgbClr val="000062"/>
                </a:solidFill>
              </a:rPr>
              <a:t>À chaque fois que l’on entre dans la chambre d’un résident à qui il faut appliquer le protocole STIMUL, il faut penser à SURVEILLER 3 éléments:</a:t>
            </a:r>
          </a:p>
          <a:p>
            <a:pPr marL="238125" indent="-238125" eaLnBrk="1" hangingPunct="1">
              <a:spcBef>
                <a:spcPct val="0"/>
              </a:spcBef>
            </a:pPr>
            <a:r>
              <a:rPr lang="fr-CA" b="1" smtClean="0">
                <a:solidFill>
                  <a:srgbClr val="000062"/>
                </a:solidFill>
              </a:rPr>
              <a:t>Le premier est le port des lunettes et appareil auditif:  </a:t>
            </a:r>
            <a:r>
              <a:rPr lang="fr-CA" smtClean="0"/>
              <a:t>si vous savez que le résident possède une paire de lunettes ou encore un appareil auditif, il faut s’assurer qu’il les porte. Les études démontrent qu’en centre d’hébergement un grand pourcentage de résidenst ne porte pas leur lunettes ou appareil auditif pour toutes sortes de raisons. Il est également important d’évaluer la pertinence de fournir des aides techniques telles qu’une loupe, téléphone à gros chiffres ou encore un amplificateur de vois portatif.</a:t>
            </a:r>
          </a:p>
          <a:p>
            <a:pPr marL="238125" indent="-238125" eaLnBrk="1" hangingPunct="1">
              <a:spcBef>
                <a:spcPct val="0"/>
              </a:spcBef>
            </a:pPr>
            <a:r>
              <a:rPr lang="fr-CA" b="1" smtClean="0"/>
              <a:t>Le deuxième est l</a:t>
            </a:r>
            <a:r>
              <a:rPr lang="fr-CA" b="1" smtClean="0">
                <a:solidFill>
                  <a:srgbClr val="000062"/>
                </a:solidFill>
              </a:rPr>
              <a:t>’éclairage: Il faut s’assurer que l’éclairage soit suffisant (ex. garder les rideaux ouverts durant le jour, </a:t>
            </a:r>
            <a:r>
              <a:rPr lang="fr-CA" b="1" smtClean="0"/>
              <a:t>considérer l’utilisation d’une veilleuse la nuit</a:t>
            </a:r>
            <a:r>
              <a:rPr lang="fr-CA" b="1" smtClean="0">
                <a:solidFill>
                  <a:srgbClr val="000062"/>
                </a:solidFill>
              </a:rPr>
              <a:t>), éviter les éblouissements (</a:t>
            </a:r>
            <a:r>
              <a:rPr lang="fr-CA" smtClean="0"/>
              <a:t>par exemple, lorsque le soleil éclaire trop fortement la chambre ou lumière trop forte dans la chambre, cela peut «aveugler» le résident; un plancher nouvellement ciré, et lorsque lumière frappe le plancher, cela peut aveugler le résident; transition- la nuit, lorsque vous aidez le résident pour aller aux toilettes, et que le résident est dans la noirceur, et rendu à la toilette, vous ouvrez la lumière, cela peut créer de l’éblouissement. Ainsi, il est préférable que vous ouvriez tout de suite la lumière le la salle de bain lorsque vous entrez dans la chambre. Le résident aura donc le temps de s’adapter à la lumière.)</a:t>
            </a:r>
          </a:p>
          <a:p>
            <a:pPr marL="238125" indent="-238125" eaLnBrk="1" hangingPunct="1">
              <a:spcBef>
                <a:spcPct val="0"/>
              </a:spcBef>
            </a:pPr>
            <a:r>
              <a:rPr lang="fr-CA" b="1" smtClean="0"/>
              <a:t>Le troisième élément qu’il faut surveiller est l’organisation de l’espace</a:t>
            </a:r>
            <a:r>
              <a:rPr lang="fr-CA" smtClean="0"/>
              <a:t>:</a:t>
            </a:r>
          </a:p>
          <a:p>
            <a:pPr marL="238125" indent="-238125" eaLnBrk="1" hangingPunct="1">
              <a:spcBef>
                <a:spcPct val="0"/>
              </a:spcBef>
            </a:pPr>
            <a:endParaRPr lang="fr-CA" smtClean="0"/>
          </a:p>
          <a:p>
            <a:pPr marL="238125" indent="-238125" eaLnBrk="1" hangingPunct="1">
              <a:spcBef>
                <a:spcPct val="0"/>
              </a:spcBef>
            </a:pPr>
            <a:endParaRPr lang="fr-CA" b="1" smtClean="0">
              <a:solidFill>
                <a:srgbClr val="000062"/>
              </a:solidFill>
            </a:endParaRPr>
          </a:p>
          <a:p>
            <a:pPr marL="776288" lvl="1" indent="-298450" eaLnBrk="1" hangingPunct="1">
              <a:spcBef>
                <a:spcPct val="0"/>
              </a:spcBef>
            </a:pPr>
            <a:endParaRPr lang="fr-CA" b="1" smtClean="0">
              <a:solidFill>
                <a:srgbClr val="000062"/>
              </a:solidFill>
            </a:endParaRPr>
          </a:p>
          <a:p>
            <a:pPr marL="238125" indent="-238125" eaLnBrk="1" hangingPunct="1">
              <a:spcBef>
                <a:spcPct val="0"/>
              </a:spcBef>
            </a:pPr>
            <a:endParaRPr lang="fr-CA" smtClean="0"/>
          </a:p>
          <a:p>
            <a:pPr marL="776288" lvl="1" indent="-298450" eaLnBrk="1" hangingPunct="1">
              <a:spcBef>
                <a:spcPct val="0"/>
              </a:spcBef>
            </a:pPr>
            <a:endParaRPr lang="fr-CA" smtClean="0">
              <a:solidFill>
                <a:srgbClr val="000062"/>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4" name="Rectangle 3"/>
          <p:cNvSpPr>
            <a:spLocks noGrp="1" noChangeArrowheads="1"/>
          </p:cNvSpPr>
          <p:nvPr>
            <p:ph type="body" idx="1"/>
          </p:nvPr>
        </p:nvSpPr>
        <p:spPr>
          <a:noFill/>
          <a:ln/>
        </p:spPr>
        <p:txBody>
          <a:bodyPr/>
          <a:lstStyle/>
          <a:p>
            <a:pPr marL="776288" lvl="1" indent="-298450" eaLnBrk="1" hangingPunct="1">
              <a:spcBef>
                <a:spcPct val="0"/>
              </a:spcBef>
            </a:pPr>
            <a:r>
              <a:rPr lang="fr-CA" b="1" smtClean="0"/>
              <a:t>Qu’est-ce qu’on veut dire exactement par organisation de l’espace? Ça peut être par exemple de rendre les lunettes facilement accessibles en les plaçant dans une petite boîte en plastique dans le tiroir de la table de chevet du résident. En fait, vous êtes les mieux placés pour savoir quel est l’endroit le plus approprié pour chacun des résidents.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2" name="Rectangle 3"/>
          <p:cNvSpPr>
            <a:spLocks noGrp="1" noChangeArrowheads="1"/>
          </p:cNvSpPr>
          <p:nvPr>
            <p:ph type="body" idx="1"/>
          </p:nvPr>
        </p:nvSpPr>
        <p:spPr>
          <a:noFill/>
          <a:ln/>
        </p:spPr>
        <p:txBody>
          <a:bodyPr/>
          <a:lstStyle/>
          <a:p>
            <a:pPr marL="776288" lvl="1" indent="-298450" eaLnBrk="1" hangingPunct="1">
              <a:spcBef>
                <a:spcPct val="0"/>
              </a:spcBef>
            </a:pPr>
            <a:r>
              <a:rPr lang="fr-CA" b="1" smtClean="0"/>
              <a:t>Par organisation de l’espace, on veut également dire </a:t>
            </a:r>
            <a:r>
              <a:rPr lang="fr-CA" smtClean="0"/>
              <a:t>d’éviter les encombrements et les objets pouvant créer des illusions chez le résident. </a:t>
            </a:r>
            <a:r>
              <a:rPr lang="fr-CA" b="1" smtClean="0"/>
              <a:t>(Par exemple, une patère dans un coin peut devenir un objet menaçant pour le résident lorsque la lumière du jour diminue.)</a:t>
            </a:r>
            <a:endParaRPr lang="fr-CA" smtClean="0"/>
          </a:p>
          <a:p>
            <a:pPr marL="776288" lvl="1" indent="-298450" eaLnBrk="1" hangingPunct="1">
              <a:spcBef>
                <a:spcPct val="0"/>
              </a:spcBef>
            </a:pPr>
            <a:r>
              <a:rPr lang="fr-CA" b="1" smtClean="0"/>
              <a:t>Donc, si on récapitule, qu’on vous entrez dans la chambre du résident, il faut penser à </a:t>
            </a:r>
            <a:r>
              <a:rPr lang="fr-CA" b="1" u="sng" smtClean="0"/>
              <a:t>surveiller</a:t>
            </a:r>
            <a:r>
              <a:rPr lang="fr-CA" b="1" smtClean="0"/>
              <a:t> si le résident porte ses lunettes et son appareil auditif (si applicable), que l’éclairage soit adéquat et porter attention à l’organisation de l’espace.  Ce n’est pas que ça prend du temps, c’est plus une question d’habitude.</a:t>
            </a:r>
            <a:endParaRPr lang="fr-CA" smtClean="0"/>
          </a:p>
          <a:p>
            <a:pPr marL="776288" lvl="1" indent="-298450" eaLnBrk="1" hangingPunct="1">
              <a:spcBef>
                <a:spcPct val="0"/>
              </a:spcBef>
            </a:pPr>
            <a:endParaRPr lang="fr-CA" smtClean="0">
              <a:solidFill>
                <a:srgbClr val="000062"/>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0" name="Rectangle 3"/>
          <p:cNvSpPr>
            <a:spLocks noGrp="1" noChangeArrowheads="1"/>
          </p:cNvSpPr>
          <p:nvPr>
            <p:ph type="body" idx="1"/>
          </p:nvPr>
        </p:nvSpPr>
        <p:spPr>
          <a:noFill/>
          <a:ln/>
        </p:spPr>
        <p:txBody>
          <a:bodyPr/>
          <a:lstStyle/>
          <a:p>
            <a:pPr eaLnBrk="1" hangingPunct="1">
              <a:spcBef>
                <a:spcPct val="0"/>
              </a:spcBef>
            </a:pPr>
            <a:r>
              <a:rPr lang="fr-CA" b="1" smtClean="0"/>
              <a:t>La deuxième composante du programme STIMUL est d’ Orienter:</a:t>
            </a:r>
          </a:p>
          <a:p>
            <a:pPr eaLnBrk="1" hangingPunct="1">
              <a:spcBef>
                <a:spcPct val="0"/>
              </a:spcBef>
            </a:pPr>
            <a:r>
              <a:rPr lang="fr-CA" smtClean="0"/>
              <a:t>À chaque fois que l’on entre dans la chambre du résident, nommer la personne par son nom de famille, dire qui on est et la raison de notre visite.</a:t>
            </a:r>
          </a:p>
          <a:p>
            <a:pPr eaLnBrk="1" hangingPunct="1">
              <a:spcBef>
                <a:spcPct val="0"/>
              </a:spcBef>
            </a:pPr>
            <a:r>
              <a:rPr lang="fr-CA" b="1" smtClean="0"/>
              <a:t> </a:t>
            </a:r>
            <a:r>
              <a:rPr lang="fr-CA" smtClean="0"/>
              <a:t>Il est également important d’introduire une petite phrase visant à orienter le résident dans le temps et l’espace. Évidemment, il est important de s’ajuster aux capacités cognitives du résident. Par exemple, ce n’est pas pertinent de dire à un résident atteint de la maladie d’Alzheimer à un stade avancé qu’aujourd’hui c’est le xx février, mais on peut plutôt donner des informations sur la saison et la température à l’extérieur (ex. c’est l’hiver: il fait froid et il y a beaucoup de neige).</a:t>
            </a:r>
          </a:p>
          <a:p>
            <a:pPr eaLnBrk="1" hangingPunct="1">
              <a:spcBef>
                <a:spcPct val="0"/>
              </a:spcBef>
            </a:pPr>
            <a:endParaRPr lang="fr-CA" smtClean="0">
              <a:solidFill>
                <a:srgbClr val="000062"/>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0963" name="Rectangle 3"/>
          <p:cNvSpPr>
            <a:spLocks noGrp="1" noChangeArrowheads="1"/>
          </p:cNvSpPr>
          <p:nvPr>
            <p:ph type="body" idx="1"/>
          </p:nvPr>
        </p:nvSpPr>
        <p:spPr/>
        <p:txBody>
          <a:bodyPr/>
          <a:lstStyle/>
          <a:p>
            <a:pPr marL="238125" indent="-238125" eaLnBrk="1" hangingPunct="1">
              <a:spcBef>
                <a:spcPct val="0"/>
              </a:spcBef>
            </a:pPr>
            <a:r>
              <a:rPr lang="fr-CA" b="1" smtClean="0"/>
              <a:t>Finalement, la troisième composante du programme STIMUL s’est Stimuler:</a:t>
            </a:r>
          </a:p>
          <a:p>
            <a:pPr marL="238125" indent="-238125" eaLnBrk="1" hangingPunct="1">
              <a:spcBef>
                <a:spcPct val="0"/>
              </a:spcBef>
            </a:pPr>
            <a:r>
              <a:rPr lang="fr-CA" smtClean="0"/>
              <a:t>Chez les gens qui sont à risque de delirium, c’est vraiment important de mettre de l’emphase sur la stimulation cognitive.</a:t>
            </a:r>
          </a:p>
          <a:p>
            <a:pPr marL="238125" indent="-238125" eaLnBrk="1" hangingPunct="1">
              <a:spcBef>
                <a:spcPct val="0"/>
              </a:spcBef>
              <a:buFontTx/>
              <a:buAutoNum type="arabicParenR"/>
            </a:pPr>
            <a:r>
              <a:rPr lang="fr-CA" smtClean="0"/>
              <a:t>Utiliser les objets familiers du résident qui sont présents dans la chambre pour non seulement stimuler leur mémoire, mais également leur donner une occasion de se raconter, de dire leur histoire.  Juste les partir sur une photo, un cadre. La nature des propos n’est pas si importante, mais c’est vraiment pour leur permettre de s’exprimer  </a:t>
            </a:r>
            <a:r>
              <a:rPr lang="fr-CA" smtClean="0">
                <a:solidFill>
                  <a:srgbClr val="000062"/>
                </a:solidFill>
              </a:rPr>
              <a:t>Ex. poser des questions sur les photos affichées sur le mur ou autres objets du résident).</a:t>
            </a:r>
            <a:endParaRPr lang="fr-CA" b="1" smtClean="0">
              <a:solidFill>
                <a:srgbClr val="FFFF99"/>
              </a:solidFill>
            </a:endParaRPr>
          </a:p>
          <a:p>
            <a:pPr marL="238125" indent="-238125" eaLnBrk="1" hangingPunct="1">
              <a:spcBef>
                <a:spcPct val="0"/>
              </a:spcBef>
              <a:buFontTx/>
              <a:buAutoNum type="arabicParenR"/>
            </a:pPr>
            <a:r>
              <a:rPr lang="fr-CA" b="1" smtClean="0">
                <a:solidFill>
                  <a:srgbClr val="FFFF99"/>
                </a:solidFill>
              </a:rPr>
              <a:t> </a:t>
            </a:r>
            <a:r>
              <a:rPr lang="fr-CA" smtClean="0"/>
              <a:t>La présence de compagnie est importante. Un bon moyen afin que les membres de la famille se sentent bien accueillis et de montrer qu’on est content de leur présence c’est si vous êtes témoins qu’un des membres de la famille d’un résident à risque est là, allez leur dire bonjour et dites un bon mot sur leur proche. Comme ça, ça montre une attention, « il remarque que je suis là » et ça a un effet d’encouragement.</a:t>
            </a:r>
          </a:p>
          <a:p>
            <a:pPr marL="238125" indent="-238125" eaLnBrk="1" hangingPunct="1">
              <a:spcBef>
                <a:spcPct val="0"/>
              </a:spcBef>
              <a:buFontTx/>
              <a:buAutoNum type="arabicParenR"/>
            </a:pPr>
            <a:endParaRPr lang="fr-CA" b="1" smtClean="0">
              <a:solidFill>
                <a:srgbClr val="FFFF99"/>
              </a:solidFill>
            </a:endParaRPr>
          </a:p>
          <a:p>
            <a:pPr marL="776288" lvl="1" indent="-298450" eaLnBrk="1" hangingPunct="1">
              <a:spcBef>
                <a:spcPct val="0"/>
              </a:spcBef>
            </a:pPr>
            <a:endParaRPr lang="fr-CA" smtClean="0">
              <a:solidFill>
                <a:srgbClr val="000062"/>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6" name="Rectangle 3"/>
          <p:cNvSpPr>
            <a:spLocks noGrp="1" noChangeArrowheads="1"/>
          </p:cNvSpPr>
          <p:nvPr>
            <p:ph type="body" idx="1"/>
          </p:nvPr>
        </p:nvSpPr>
        <p:spPr>
          <a:noFill/>
          <a:ln/>
        </p:spPr>
        <p:txBody>
          <a:bodyPr/>
          <a:lstStyle/>
          <a:p>
            <a:pPr marL="238125" indent="-238125" eaLnBrk="1" hangingPunct="1">
              <a:spcBef>
                <a:spcPct val="0"/>
              </a:spcBef>
            </a:pPr>
            <a:r>
              <a:rPr lang="fr-CA" b="1" smtClean="0">
                <a:solidFill>
                  <a:srgbClr val="FFFF99"/>
                </a:solidFill>
              </a:rPr>
              <a:t>3) </a:t>
            </a:r>
            <a:r>
              <a:rPr lang="fr-CA" smtClean="0"/>
              <a:t>C’est important de stimuler, mais il faut faire aussi faire attention à la surstimulation. Si par exemple vous entrez dans la chambre d’un résident et que la radio et la télévision jouent en même temps et en plus de ça qu’ il y a beaucoup de bruit dans le corridor, ça peut être suffisant pour déclencher un épisode de delirium chez un résident déjà vulnérable.</a:t>
            </a:r>
          </a:p>
          <a:p>
            <a:pPr marL="238125" indent="-238125" eaLnBrk="1" hangingPunct="1">
              <a:spcBef>
                <a:spcPct val="0"/>
              </a:spcBef>
            </a:pPr>
            <a:r>
              <a:rPr lang="fr-CA" b="1" smtClean="0">
                <a:solidFill>
                  <a:srgbClr val="FFFF99"/>
                </a:solidFill>
              </a:rPr>
              <a:t>4) </a:t>
            </a:r>
            <a:r>
              <a:rPr lang="fr-CA" smtClean="0"/>
              <a:t>Il y a déjà beaucoup d’activités sur les unités en centre d’hébergement  pour les résidents. Si vous avez un résident qui est à risque de delirium mais pour une raison x qu’il n’est  pas en mesure de participer aux activités de groupe et qu’il est souvent seul dans sa chambre, il se peut alors que l’infirmière programme d’autres activités pour ce résident.  Il se peut par exemple que l’infirmière prescrive une activité de stimulation comme par exemple de venir mettre de la musique que le résident aime pour une trentaine de minutes. Il ne faut donc pas vous surprendre si l’infirmière indique dans votre plan de travail de faire une activité spécifique pour un résident qui est  à risque de delirium.</a:t>
            </a:r>
          </a:p>
          <a:p>
            <a:pPr marL="238125" indent="-238125" eaLnBrk="1" hangingPunct="1">
              <a:spcBef>
                <a:spcPct val="0"/>
              </a:spcBef>
            </a:pPr>
            <a:endParaRPr lang="fr-CA" b="1" smtClean="0">
              <a:solidFill>
                <a:srgbClr val="FFFF99"/>
              </a:solidFill>
            </a:endParaRPr>
          </a:p>
          <a:p>
            <a:pPr marL="776288" lvl="1" indent="-298450" eaLnBrk="1" hangingPunct="1">
              <a:spcBef>
                <a:spcPct val="0"/>
              </a:spcBef>
            </a:pPr>
            <a:endParaRPr lang="fr-CA" smtClean="0">
              <a:solidFill>
                <a:srgbClr val="000062"/>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4" name="Rectangle 3"/>
          <p:cNvSpPr>
            <a:spLocks noGrp="1" noChangeArrowheads="1"/>
          </p:cNvSpPr>
          <p:nvPr>
            <p:ph type="body" idx="1"/>
          </p:nvPr>
        </p:nvSpPr>
        <p:spPr>
          <a:noFill/>
          <a:ln/>
        </p:spPr>
        <p:txBody>
          <a:bodyPr/>
          <a:lstStyle/>
          <a:p>
            <a:pPr marL="238125" indent="-238125" eaLnBrk="1" hangingPunct="1">
              <a:spcBef>
                <a:spcPct val="0"/>
              </a:spcBef>
            </a:pPr>
            <a:r>
              <a:rPr lang="fr-CA" smtClean="0"/>
              <a:t>Pour certains résidents qui ont vraiment de la difficulté à entendre, il pourrait être avantageux d’utiliser un amplificateur de voix portatif afin de faciliter la communication. C’est beaucoup plus efficace que de hausser le ton. Pas nécessairement à chaque fois que vous entrez dans la chambre, mais surtout quand vous avez à lui dire des informations importantes et que vous avez besoin de sa collaboration par exemple lors d’une prise de sang ou encore lorsque vous avez à examiner une plaie.  Dans le cadre du projet, nous avons acheté un amplificateur et ce dernier sera disponible sur l’unité. Le résident porte des écouteurs et vous devez parler dans un petit micro. (Faire une démonstration si possible). C’est relativement facile à utiliser.</a:t>
            </a:r>
          </a:p>
          <a:p>
            <a:pPr marL="776288" lvl="1" indent="-298450" eaLnBrk="1" hangingPunct="1">
              <a:spcBef>
                <a:spcPct val="0"/>
              </a:spcBef>
            </a:pPr>
            <a:endParaRPr lang="fr-CA" smtClean="0">
              <a:solidFill>
                <a:srgbClr val="000062"/>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9395" name="Rectangle 3"/>
          <p:cNvSpPr>
            <a:spLocks noGrp="1" noChangeArrowheads="1"/>
          </p:cNvSpPr>
          <p:nvPr>
            <p:ph type="body" idx="1"/>
          </p:nvPr>
        </p:nvSpPr>
        <p:spPr/>
        <p:txBody>
          <a:bodyPr/>
          <a:lstStyle/>
          <a:p>
            <a:pPr eaLnBrk="1" hangingPunct="1">
              <a:spcBef>
                <a:spcPct val="0"/>
              </a:spcBef>
            </a:pPr>
            <a:r>
              <a:rPr lang="fr-CA" b="1" smtClean="0"/>
              <a:t>Je viens tout juste de vous expliquer le protocole STIMUL qui est appliqué chez tous les résidents qui ont été identifiés à risque de delirium.</a:t>
            </a:r>
          </a:p>
          <a:p>
            <a:pPr eaLnBrk="1" hangingPunct="1">
              <a:spcBef>
                <a:spcPct val="0"/>
              </a:spcBef>
            </a:pPr>
            <a:endParaRPr lang="fr-CA" b="1" smtClean="0"/>
          </a:p>
          <a:p>
            <a:pPr eaLnBrk="1" hangingPunct="1">
              <a:spcBef>
                <a:spcPct val="0"/>
              </a:spcBef>
            </a:pPr>
            <a:r>
              <a:rPr lang="fr-CA" b="1" smtClean="0">
                <a:solidFill>
                  <a:srgbClr val="FFCC00"/>
                </a:solidFill>
              </a:rPr>
              <a:t>Comme je vous l’ai mentionné au début de la présentation, l’infirmière est aussi responsable d’évaluer si, chez le résident qui est à risque de delirium, il y a la présence de certains facteurs qui sont connus pour « déclencher » un delirium. Si en faisant son évaluation, l’infirmière note par exemple que le résident est souvent contentionné, ou encore qu’il présente des signes de déshydratation, elle aura alors à ajouter des interventions spécifiques pour les problèmes identifiés. Ces interventions vont se retrouver dans votre plan de travail. C’est vraiment important de comprendre que ce ne sont pas tous les résidents qui vont avoir ces interventions. Par exemple, sur une unité, il peut y avoir 4 résidents à risque de delirium et seulement 1 d’entre eux aura un problème de déshydratation.</a:t>
            </a:r>
            <a:r>
              <a:rPr lang="fr-CA" smtClean="0">
                <a:solidFill>
                  <a:srgbClr val="FFCC00"/>
                </a:solidFill>
              </a:rPr>
              <a:t> </a:t>
            </a:r>
          </a:p>
          <a:p>
            <a:pPr eaLnBrk="1" hangingPunct="1">
              <a:spcBef>
                <a:spcPct val="0"/>
              </a:spcBef>
            </a:pPr>
            <a:endParaRPr lang="fr-CA" smtClean="0">
              <a:solidFill>
                <a:srgbClr val="FFCC00"/>
              </a:solidFill>
            </a:endParaRPr>
          </a:p>
          <a:p>
            <a:pPr eaLnBrk="1" hangingPunct="1">
              <a:spcBef>
                <a:spcPct val="0"/>
              </a:spcBef>
            </a:pPr>
            <a:r>
              <a:rPr lang="fr-CA" i="1" smtClean="0">
                <a:solidFill>
                  <a:srgbClr val="FFCC00"/>
                </a:solidFill>
              </a:rPr>
              <a:t>Il y a 3 facteurs qui risquent de déclencher un delirium chez un résident: la présence de contentions, la déshydratation et les troubles de la visions.  C’est l’infirmière qui est responsable d»’évaluer la présence de ces problèmes chez le résident.  Elle va ensuite mettre en place des protocoles que je vais vous expliquer à l’instant.   </a:t>
            </a:r>
          </a:p>
          <a:p>
            <a:pPr eaLnBrk="1" hangingPunct="1">
              <a:spcBef>
                <a:spcPct val="0"/>
              </a:spcBef>
            </a:pPr>
            <a:endParaRPr lang="fr-CA"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0" name="Rectangle 3"/>
          <p:cNvSpPr>
            <a:spLocks noGrp="1" noChangeArrowheads="1"/>
          </p:cNvSpPr>
          <p:nvPr>
            <p:ph type="body" idx="1"/>
          </p:nvPr>
        </p:nvSpPr>
        <p:spPr>
          <a:noFill/>
          <a:ln/>
        </p:spPr>
        <p:txBody>
          <a:bodyPr/>
          <a:lstStyle/>
          <a:p>
            <a:pPr eaLnBrk="1" hangingPunct="1">
              <a:spcBef>
                <a:spcPct val="0"/>
              </a:spcBef>
            </a:pPr>
            <a:r>
              <a:rPr lang="fr-CA" i="1" smtClean="0"/>
              <a:t>Le premier protocole est celui concernant les contentions</a:t>
            </a:r>
            <a:r>
              <a:rPr lang="fr-CA" smtClean="0"/>
              <a:t>.  L’utilisation de contention est un facteur qui peut déclencher un épisode de delirium. Si la personne est à risque de delirium et qu’elle a une contention, l ’infirmière va réévaluer la nécessité d’utiliser une contention.   Il se peut qu’elle modifie la durée d’une contention ou encore qu’elle modifie la contention lors de situations spécifiques. </a:t>
            </a:r>
            <a:r>
              <a:rPr lang="fr-CA" b="1" smtClean="0"/>
              <a:t>Il s’agit ici d’exemples de consignes qui pourraient se retrouver dans votre plan de travail. Pour vous, ça ne change pas grand chose puisqu’il s’agit d’appliquer un protocole que vous connaissez déjà : le protocole pour la réduction des contention de votre établissement. C’est en fait un rappel que, chez les résidents à risque de delirium, il faut être encore plus  vigilant en ce qui concerne l’utilisation des contentions.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p:txBody>
          <a:bodyPr/>
          <a:lstStyle/>
          <a:p>
            <a:pPr eaLnBrk="1" hangingPunct="1">
              <a:spcBef>
                <a:spcPct val="0"/>
              </a:spcBef>
            </a:pPr>
            <a:r>
              <a:rPr lang="fr-CA" smtClean="0"/>
              <a:t>Encore une fois, si l’infirmière identifie des signes de déshydratation chez le résident, elle aura à mettre en place un protocole d’hydratation.</a:t>
            </a:r>
          </a:p>
          <a:p>
            <a:pPr eaLnBrk="1" hangingPunct="1">
              <a:spcBef>
                <a:spcPct val="0"/>
              </a:spcBef>
            </a:pPr>
            <a:endParaRPr lang="fr-CA" i="1" smtClean="0"/>
          </a:p>
          <a:p>
            <a:pPr eaLnBrk="1" hangingPunct="1">
              <a:spcBef>
                <a:spcPct val="0"/>
              </a:spcBef>
            </a:pPr>
            <a:endParaRPr lang="fr-CA"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7826" name="Espace réservé des commentaires 2"/>
          <p:cNvSpPr>
            <a:spLocks noGrp="1"/>
          </p:cNvSpPr>
          <p:nvPr>
            <p:ph type="body" idx="1"/>
          </p:nvPr>
        </p:nvSpPr>
        <p:spPr>
          <a:noFill/>
          <a:ln/>
        </p:spPr>
        <p:txBody>
          <a:bodyPr/>
          <a:lstStyle/>
          <a:p>
            <a:pPr eaLnBrk="1" hangingPunct="1">
              <a:spcBef>
                <a:spcPct val="0"/>
              </a:spcBef>
            </a:pPr>
            <a:r>
              <a:rPr lang="fr-CA" b="1" smtClean="0"/>
              <a:t>En quoi consiste le protocole d’hydratation exactement (On utilise le terme HYDRA pour le désigner):</a:t>
            </a:r>
          </a:p>
          <a:p>
            <a:pPr eaLnBrk="1" hangingPunct="1">
              <a:spcBef>
                <a:spcPct val="0"/>
              </a:spcBef>
            </a:pPr>
            <a:r>
              <a:rPr lang="fr-CA" b="1" smtClean="0"/>
              <a:t>Si le résident est déshydraté, il faut s’assurer de mettre un pichet comme celui-ci à son chevet (en montrer un) . Ces derniers sont conçus pour aller au lave-vaisselle alors vous n’avez pas besoin de les laver. Il faut seulement penser à le mettre sur le charriot en fin de journée afin qu’il soit envoyé au cuisine pour être lavé et, en mettre un nouveau au chevet du résident. Les pichets sont identifiés avec le # de l’unité afin qu’ils soient retournés sur la même unité. Il est important de remplir ces pichets avec de l’eau fraîche. </a:t>
            </a:r>
          </a:p>
          <a:p>
            <a:pPr eaLnBrk="1" hangingPunct="1">
              <a:spcBef>
                <a:spcPct val="0"/>
              </a:spcBef>
            </a:pPr>
            <a:r>
              <a:rPr lang="fr-CA" smtClean="0"/>
              <a:t>Le mot clef pour le programme d’hydratation c’est l’encouragement. Allez M. Côté buvez une petite gorgée, ça va vous faire du bien.</a:t>
            </a:r>
          </a:p>
          <a:p>
            <a:pPr eaLnBrk="1" hangingPunct="1">
              <a:spcBef>
                <a:spcPct val="0"/>
              </a:spcBef>
            </a:pPr>
            <a:r>
              <a:rPr lang="fr-CA" smtClean="0"/>
              <a:t>Notez que dans les études scientifiques, l’encouragement à boire augmente effectivement l’hydratation chez les résidents. Même chez les résidents qui ont des troubles de mémoire.</a:t>
            </a:r>
          </a:p>
          <a:p>
            <a:pPr eaLnBrk="1" hangingPunct="1">
              <a:spcBef>
                <a:spcPct val="0"/>
              </a:spcBef>
            </a:pPr>
            <a:r>
              <a:rPr lang="fr-CA" smtClean="0"/>
              <a:t>Il est également important d’offrir au résident des liquides qu’il aime. Bien que, les résidents avec troubles cognitifs ne seront pas en mesure d’exprimer leur préférence, par l’observation, le soignant est en mesure de déterminer ce que le résident aime boire.</a:t>
            </a:r>
          </a:p>
          <a:p>
            <a:pPr eaLnBrk="1" hangingPunct="1">
              <a:spcBef>
                <a:spcPct val="0"/>
              </a:spcBef>
            </a:pPr>
            <a:endParaRPr lang="fr-CA" smtClean="0"/>
          </a:p>
        </p:txBody>
      </p:sp>
      <p:sp>
        <p:nvSpPr>
          <p:cNvPr id="77827" name="Espace réservé du numéro de diapositive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16267416-386E-4DA4-B193-C710AED1889A}" type="slidenum">
              <a:rPr lang="fr-CA" sz="1300">
                <a:latin typeface="Calibri" pitchFamily="34" charset="0"/>
              </a:rPr>
              <a:pPr algn="r" defTabSz="963613"/>
              <a:t>16</a:t>
            </a:fld>
            <a:endParaRPr lang="fr-CA" sz="130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4" name="Espace réservé des commentaires 2"/>
          <p:cNvSpPr>
            <a:spLocks noGrp="1"/>
          </p:cNvSpPr>
          <p:nvPr>
            <p:ph type="body" idx="1"/>
          </p:nvPr>
        </p:nvSpPr>
        <p:spPr>
          <a:noFill/>
          <a:ln/>
        </p:spPr>
        <p:txBody>
          <a:bodyPr/>
          <a:lstStyle/>
          <a:p>
            <a:pPr eaLnBrk="1" hangingPunct="1">
              <a:spcBef>
                <a:spcPct val="0"/>
              </a:spcBef>
            </a:pPr>
            <a:r>
              <a:rPr lang="fr-CA" smtClean="0"/>
              <a:t>Lire la diapo. Donner un exemple avec le petit verre transparent qui se trouve à l’intérieur du pichet d’eau à quoi correspond 60 ml.</a:t>
            </a:r>
          </a:p>
          <a:p>
            <a:pPr eaLnBrk="1" hangingPunct="1">
              <a:spcBef>
                <a:spcPct val="0"/>
              </a:spcBef>
            </a:pPr>
            <a:endParaRPr lang="fr-CA" smtClean="0"/>
          </a:p>
          <a:p>
            <a:pPr eaLnBrk="1" hangingPunct="1">
              <a:spcBef>
                <a:spcPct val="0"/>
              </a:spcBef>
            </a:pPr>
            <a:endParaRPr lang="fr-CA" smtClean="0"/>
          </a:p>
          <a:p>
            <a:pPr eaLnBrk="1" hangingPunct="1">
              <a:spcBef>
                <a:spcPct val="0"/>
              </a:spcBef>
            </a:pPr>
            <a:endParaRPr lang="fr-CA" smtClean="0"/>
          </a:p>
        </p:txBody>
      </p:sp>
      <p:sp>
        <p:nvSpPr>
          <p:cNvPr id="79875" name="Espace réservé du numéro de diapositive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3607F3AC-92AE-4528-B191-AAF1F52A1D72}" type="slidenum">
              <a:rPr lang="fr-CA" sz="1300">
                <a:latin typeface="Calibri" pitchFamily="34" charset="0"/>
              </a:rPr>
              <a:pPr algn="r" defTabSz="963613"/>
              <a:t>17</a:t>
            </a:fld>
            <a:endParaRPr lang="fr-CA" sz="130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1922" name="Espace réservé des commentaires 2"/>
          <p:cNvSpPr>
            <a:spLocks noGrp="1"/>
          </p:cNvSpPr>
          <p:nvPr>
            <p:ph type="body" idx="1"/>
          </p:nvPr>
        </p:nvSpPr>
        <p:spPr>
          <a:noFill/>
          <a:ln/>
        </p:spPr>
        <p:txBody>
          <a:bodyPr/>
          <a:lstStyle/>
          <a:p>
            <a:pPr eaLnBrk="1" hangingPunct="1">
              <a:spcBef>
                <a:spcPct val="0"/>
              </a:spcBef>
            </a:pPr>
            <a:r>
              <a:rPr lang="fr-CA" smtClean="0"/>
              <a:t>En général, les interventions pour l’hydratation (ce qu’on appelle HYDRA) dont je viens de vous parler sont suffisantes pour réhydrater le résident. Mais si ça n’était pas le cas, il se peut que l’infirmière ajoute un élément additionnel pour les résidents qui sont plus réticents à boire. Il s’agit d’offrir 60 ml de liquide chaque fois que vous entrez dans la chambre. C’est l’infirmière qui va vous l’indiquer dans votre plan de travail si ce protocole est nécessaire. Ce protocole d’hydratation plus est identifié HYDRA ++.</a:t>
            </a:r>
          </a:p>
          <a:p>
            <a:pPr eaLnBrk="1" hangingPunct="1">
              <a:spcBef>
                <a:spcPct val="0"/>
              </a:spcBef>
            </a:pPr>
            <a:endParaRPr lang="fr-CA" smtClean="0"/>
          </a:p>
        </p:txBody>
      </p:sp>
      <p:sp>
        <p:nvSpPr>
          <p:cNvPr id="81923" name="Espace réservé du numéro de diapositive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28768034-B826-4B8D-8EF2-9EFF42CF055B}" type="slidenum">
              <a:rPr lang="fr-CA" sz="1300">
                <a:latin typeface="Calibri" pitchFamily="34" charset="0"/>
              </a:rPr>
              <a:pPr algn="r" defTabSz="963613"/>
              <a:t>18</a:t>
            </a:fld>
            <a:endParaRPr lang="fr-CA" sz="130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a:noFill/>
          <a:ln/>
        </p:spPr>
        <p:txBody>
          <a:bodyPr/>
          <a:lstStyle/>
          <a:p>
            <a:pPr eaLnBrk="1" hangingPunct="1">
              <a:spcBef>
                <a:spcPct val="0"/>
              </a:spcBef>
            </a:pPr>
            <a:r>
              <a:rPr lang="fr-CA" smtClean="0"/>
              <a:t>Lire la diapo</a:t>
            </a:r>
          </a:p>
        </p:txBody>
      </p:sp>
      <p:sp>
        <p:nvSpPr>
          <p:cNvPr id="88067"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4784D8F0-5D30-4618-8CA2-066EE256CFAF}" type="slidenum">
              <a:rPr lang="fr-CA" sz="1300">
                <a:latin typeface="Calibri" pitchFamily="34" charset="0"/>
              </a:rPr>
              <a:pPr algn="r" defTabSz="963613"/>
              <a:t>19</a:t>
            </a:fld>
            <a:endParaRPr lang="fr-CA" sz="13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noTextEdit="1"/>
          </p:cNvSpPr>
          <p:nvPr>
            <p:ph type="sldImg"/>
          </p:nvPr>
        </p:nvSpPr>
        <p:spPr bwMode="auto">
          <a:noFill/>
          <a:ln>
            <a:solidFill>
              <a:srgbClr val="000000"/>
            </a:solidFill>
            <a:miter lim="800000"/>
            <a:headEnd/>
            <a:tailEnd/>
          </a:ln>
        </p:spPr>
      </p:sp>
      <p:sp>
        <p:nvSpPr>
          <p:cNvPr id="90114" name="Notes Placeholder 2"/>
          <p:cNvSpPr>
            <a:spLocks noGrp="1"/>
          </p:cNvSpPr>
          <p:nvPr>
            <p:ph type="body" idx="1"/>
          </p:nvPr>
        </p:nvSpPr>
        <p:spPr>
          <a:noFill/>
          <a:ln/>
        </p:spPr>
        <p:txBody>
          <a:bodyPr/>
          <a:lstStyle/>
          <a:p>
            <a:pPr eaLnBrk="1" hangingPunct="1">
              <a:spcBef>
                <a:spcPct val="0"/>
              </a:spcBef>
            </a:pPr>
            <a:r>
              <a:rPr lang="fr-CA" b="1" smtClean="0"/>
              <a:t>Voici le tableau qui sera affiché au poste infirmier.</a:t>
            </a:r>
          </a:p>
          <a:p>
            <a:pPr eaLnBrk="1" hangingPunct="1">
              <a:spcBef>
                <a:spcPct val="0"/>
              </a:spcBef>
            </a:pPr>
            <a:r>
              <a:rPr lang="fr-CA" b="1" smtClean="0"/>
              <a:t>Par exemple…On remarque ici qu’il y a 2 résidentes à risque de delirium sur l’unité. Elles ont automatiquement le protocole STIMUL de coché car comme je vous l’ai mentionné plus tôt, tous les résidents à risque de delirium vont avoir le protocole STIMUL (SOS surveiller, orienter et stimuler). Ensuite, on remarque que la première résidente au tableau a seulement un protocole d’hydratation en cours (HYDRA) alors que la deuxième résidente a le protocole de contention (CONTEN).</a:t>
            </a:r>
          </a:p>
        </p:txBody>
      </p:sp>
      <p:sp>
        <p:nvSpPr>
          <p:cNvPr id="90115"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5A7ACC1E-BA37-4658-9494-02858BDB6DB9}" type="slidenum">
              <a:rPr lang="fr-CA" sz="1300">
                <a:latin typeface="Calibri" pitchFamily="34" charset="0"/>
              </a:rPr>
              <a:pPr algn="r" defTabSz="963613"/>
              <a:t>20</a:t>
            </a:fld>
            <a:endParaRPr lang="fr-CA" sz="130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a:noFill/>
          <a:ln/>
        </p:spPr>
        <p:txBody>
          <a:bodyPr/>
          <a:lstStyle/>
          <a:p>
            <a:pPr eaLnBrk="1" hangingPunct="1">
              <a:spcBef>
                <a:spcPct val="0"/>
              </a:spcBef>
            </a:pPr>
            <a:r>
              <a:rPr lang="fr-CA" smtClean="0"/>
              <a:t>Lire la diapo</a:t>
            </a:r>
          </a:p>
        </p:txBody>
      </p:sp>
      <p:sp>
        <p:nvSpPr>
          <p:cNvPr id="92163"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F60E8556-391E-4688-B278-15BDAE835A14}" type="slidenum">
              <a:rPr lang="fr-CA" sz="1300">
                <a:latin typeface="Calibri" pitchFamily="34" charset="0"/>
              </a:rPr>
              <a:pPr algn="r" defTabSz="963613"/>
              <a:t>21</a:t>
            </a:fld>
            <a:endParaRPr lang="fr-CA" sz="130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noTextEdi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a:noFill/>
          <a:ln/>
        </p:spPr>
        <p:txBody>
          <a:bodyPr/>
          <a:lstStyle/>
          <a:p>
            <a:pPr eaLnBrk="1" hangingPunct="1">
              <a:spcBef>
                <a:spcPct val="0"/>
              </a:spcBef>
            </a:pPr>
            <a:r>
              <a:rPr lang="fr-CA" smtClean="0"/>
              <a:t>Lire la diapo</a:t>
            </a:r>
          </a:p>
        </p:txBody>
      </p:sp>
      <p:sp>
        <p:nvSpPr>
          <p:cNvPr id="94211"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A4AC3245-E6E7-4B82-9E4B-FCEC3784CEE7}" type="slidenum">
              <a:rPr lang="fr-CA" sz="1300">
                <a:latin typeface="Calibri" pitchFamily="34" charset="0"/>
              </a:rPr>
              <a:pPr algn="r" defTabSz="963613"/>
              <a:t>22</a:t>
            </a:fld>
            <a:endParaRPr lang="fr-CA" sz="130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noTextEdit="1"/>
          </p:cNvSpPr>
          <p:nvPr>
            <p:ph type="sldImg"/>
          </p:nvPr>
        </p:nvSpPr>
        <p:spPr bwMode="auto">
          <a:noFill/>
          <a:ln>
            <a:solidFill>
              <a:srgbClr val="000000"/>
            </a:solidFill>
            <a:miter lim="800000"/>
            <a:headEnd/>
            <a:tailEnd/>
          </a:ln>
        </p:spPr>
      </p:sp>
      <p:sp>
        <p:nvSpPr>
          <p:cNvPr id="96258" name="Notes Placeholder 2"/>
          <p:cNvSpPr>
            <a:spLocks noGrp="1"/>
          </p:cNvSpPr>
          <p:nvPr>
            <p:ph type="body" idx="1"/>
          </p:nvPr>
        </p:nvSpPr>
        <p:spPr>
          <a:noFill/>
          <a:ln/>
        </p:spPr>
        <p:txBody>
          <a:bodyPr/>
          <a:lstStyle/>
          <a:p>
            <a:pPr eaLnBrk="1" hangingPunct="1">
              <a:spcBef>
                <a:spcPct val="0"/>
              </a:spcBef>
            </a:pPr>
            <a:r>
              <a:rPr lang="fr-CA" b="1" smtClean="0"/>
              <a:t>Voici à quoi ressemble le poster qui sera affiché sur votre unité. Nous allons également vous remettre une carte aide-mémoire qui contient les mêmes informations et que vous pourrez avoir avec vous en tout temps.</a:t>
            </a:r>
          </a:p>
        </p:txBody>
      </p:sp>
      <p:sp>
        <p:nvSpPr>
          <p:cNvPr id="96259"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ABF7DD98-55AE-4A13-8B07-7C109DD3AD26}" type="slidenum">
              <a:rPr lang="fr-CA" sz="1300">
                <a:latin typeface="Calibri" pitchFamily="34" charset="0"/>
              </a:rPr>
              <a:pPr algn="r" defTabSz="963613"/>
              <a:t>23</a:t>
            </a:fld>
            <a:endParaRPr lang="fr-CA" sz="130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3" name="Rectangle 3"/>
          <p:cNvSpPr>
            <a:spLocks noGrp="1" noChangeArrowheads="1"/>
          </p:cNvSpPr>
          <p:nvPr>
            <p:ph type="body" idx="1"/>
          </p:nvPr>
        </p:nvSpPr>
        <p:spPr/>
        <p:txBody>
          <a:bodyPr/>
          <a:lstStyle/>
          <a:p>
            <a:pPr eaLnBrk="1" hangingPunct="1">
              <a:spcBef>
                <a:spcPct val="0"/>
              </a:spcBef>
            </a:pPr>
            <a:r>
              <a:rPr lang="fr-CA" b="1" smtClean="0"/>
              <a:t>Voici un exemple de plan de travail dans lequel nous avons mis toutes les interventions possibles en lien avec le programme de prévention.  C’est seulement pour vous montrer à quoi ça peut ressembler dans votre plan de travail. Jusqu’à présent ça n’ai jamais arrivé qu’un résident ai toutes ces interventions à la fois. En général, si on se fie au cycle 1 et 2, on compte de 1 à 2 interventions en excluant le protocole STIMUL par résident.</a:t>
            </a:r>
          </a:p>
          <a:p>
            <a:pPr eaLnBrk="1" hangingPunct="1">
              <a:spcBef>
                <a:spcPct val="0"/>
              </a:spcBef>
            </a:pPr>
            <a:endParaRPr lang="fr-CA" i="1"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4" name="Rectangle 3"/>
          <p:cNvSpPr>
            <a:spLocks noGrp="1" noChangeArrowheads="1"/>
          </p:cNvSpPr>
          <p:nvPr>
            <p:ph type="body" idx="1"/>
          </p:nvPr>
        </p:nvSpPr>
        <p:spPr>
          <a:noFill/>
          <a:ln/>
        </p:spPr>
        <p:txBody>
          <a:bodyPr/>
          <a:lstStyle/>
          <a:p>
            <a:pPr eaLnBrk="1" hangingPunct="1">
              <a:spcBef>
                <a:spcPct val="0"/>
              </a:spcBef>
            </a:pPr>
            <a:r>
              <a:rPr lang="fr-CA" smtClean="0"/>
              <a:t>Si vous désirez revoir certains points dont nous avons parlé aujourd’hui, sachez qu’il y aura un guide de disponible sur les unités expliquant tous les protocoles que nous vous avons présentés aujourd’hui.</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2" name="Rectangle 3"/>
          <p:cNvSpPr>
            <a:spLocks noGrp="1" noChangeArrowheads="1"/>
          </p:cNvSpPr>
          <p:nvPr>
            <p:ph type="body" idx="1"/>
          </p:nvPr>
        </p:nvSpPr>
        <p:spPr>
          <a:noFill/>
          <a:ln/>
        </p:spPr>
        <p:txBody>
          <a:bodyPr/>
          <a:lstStyle/>
          <a:p>
            <a:pPr eaLnBrk="1" hangingPunct="1">
              <a:spcBef>
                <a:spcPct val="0"/>
              </a:spcBef>
            </a:pPr>
            <a:r>
              <a:rPr lang="fr-CA" smtClean="0"/>
              <a:t>Lire la diapo et</a:t>
            </a:r>
          </a:p>
          <a:p>
            <a:pPr eaLnBrk="1" hangingPunct="1">
              <a:spcBef>
                <a:spcPct val="0"/>
              </a:spcBef>
            </a:pPr>
            <a:r>
              <a:rPr lang="fr-CA" b="1" smtClean="0"/>
              <a:t>Nous allons également vous donner 2 (ou une) séances de coaching afin de vous expliquer les interventions qui pourraient se retrouver dans votre plan de travail  en lien avec ce programme de prévention. Après ces 5 semaines , on arrête et on va aller chercher votre point de vue, on va vous poser des questions dans le but d’améliorer le programme.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0" name="Rectangle 3"/>
          <p:cNvSpPr>
            <a:spLocks noGrp="1" noChangeArrowheads="1"/>
          </p:cNvSpPr>
          <p:nvPr>
            <p:ph type="body" idx="1"/>
          </p:nvPr>
        </p:nvSpPr>
        <p:spPr>
          <a:noFill/>
          <a:ln/>
        </p:spPr>
        <p:txBody>
          <a:bodyPr/>
          <a:lstStyle/>
          <a:p>
            <a:pPr eaLnBrk="1" hangingPunct="1">
              <a:spcBef>
                <a:spcPct val="0"/>
              </a:spcBef>
            </a:pPr>
            <a:r>
              <a:rPr lang="fr-CA" smtClean="0"/>
              <a:t>Si vous êtes intéressés(es) à participer vous devez signer le formulaire de consentement, on vous donne votre numéro d’identification qui nous permet de garder vos données confidentielles et on vous pose quelques questions générales comme par exemple votre âge, votre formation et expérience de travail. Aussi, que vous décidiez de participer ou non, vous aller recevoir une attestation de formation de 30 minutes sur le delirium et sa prévention pour avoir assisté à la présentation d’aujourd’hui. Les participants qui auront participé au projet de recherche recevront également une attestation de 60 minutes lors de l’entrevue finale.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498" name="Rectangle 3"/>
          <p:cNvSpPr>
            <a:spLocks noGrp="1" noChangeArrowheads="1"/>
          </p:cNvSpPr>
          <p:nvPr>
            <p:ph type="body" idx="1"/>
          </p:nvPr>
        </p:nvSpPr>
        <p:spPr>
          <a:noFill/>
          <a:ln/>
        </p:spPr>
        <p:txBody>
          <a:bodyPr/>
          <a:lstStyle/>
          <a:p>
            <a:pPr eaLnBrk="1" hangingPunct="1">
              <a:spcBef>
                <a:spcPct val="0"/>
              </a:spcBef>
            </a:pPr>
            <a:endParaRPr lang="fr-C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8348" y="1371600"/>
            <a:ext cx="8147304" cy="1344168"/>
          </a:xfrm>
        </p:spPr>
        <p:txBody>
          <a:bodyPr rtlCol="0">
            <a:normAutofit/>
            <a:scene3d>
              <a:camera prst="orthographicFront"/>
              <a:lightRig rig="threePt" dir="t">
                <a:rot lat="0" lon="0" rev="10800000"/>
              </a:lightRig>
            </a:scene3d>
            <a:sp3d extrusionH="57150">
              <a:bevelT w="38100" h="38100" prst="relaxedInset"/>
              <a:bevelB w="38100" h="38100" prst="relaxedInset"/>
            </a:sp3d>
          </a:bodyPr>
          <a:lstStyle>
            <a:lvl1pPr algn="ctr" defTabSz="914400" rtl="0" eaLnBrk="1" latinLnBrk="0" hangingPunct="1">
              <a:lnSpc>
                <a:spcPts val="6400"/>
              </a:lnSpc>
              <a:spcBef>
                <a:spcPct val="0"/>
              </a:spcBef>
              <a:buNone/>
              <a:defRPr sz="6000" kern="1200">
                <a:solidFill>
                  <a:schemeClr val="bg1"/>
                </a:solidFill>
                <a:effectLst>
                  <a:outerShdw blurRad="25400" dist="19050" dir="4200000" algn="ctr" rotWithShape="0">
                    <a:schemeClr val="tx1">
                      <a:alpha val="40000"/>
                    </a:schemeClr>
                  </a:outerShdw>
                </a:effectLst>
                <a:latin typeface="+mj-lt"/>
                <a:ea typeface="+mj-ea"/>
                <a:cs typeface="+mj-cs"/>
              </a:defRPr>
            </a:lvl1pPr>
          </a:lstStyle>
          <a:p>
            <a:r>
              <a:rPr lang="fr-CA" smtClean="0"/>
              <a:t>Click to edit Master title style</a:t>
            </a:r>
            <a:endParaRPr/>
          </a:p>
        </p:txBody>
      </p:sp>
      <p:sp>
        <p:nvSpPr>
          <p:cNvPr id="3" name="Subtitle 2"/>
          <p:cNvSpPr>
            <a:spLocks noGrp="1"/>
          </p:cNvSpPr>
          <p:nvPr>
            <p:ph type="subTitle" idx="1"/>
          </p:nvPr>
        </p:nvSpPr>
        <p:spPr>
          <a:xfrm>
            <a:off x="498348" y="2715767"/>
            <a:ext cx="8147304" cy="667512"/>
          </a:xfrm>
        </p:spPr>
        <p:txBody>
          <a:bodyPr rtlCol="0">
            <a:normAutofit/>
            <a:scene3d>
              <a:camera prst="orthographicFront"/>
              <a:lightRig rig="threePt" dir="t"/>
            </a:scene3d>
            <a:sp3d extrusionH="57150">
              <a:bevelT w="38100" h="38100" prst="relaxedInset"/>
              <a:bevelB w="38100" h="38100" prst="relaxedInset"/>
            </a:sp3d>
          </a:bodyPr>
          <a:lstStyle>
            <a:lvl1pPr marL="0" indent="0" algn="ctr" defTabSz="914400" rtl="0" eaLnBrk="1" latinLnBrk="0" hangingPunct="1">
              <a:spcBef>
                <a:spcPts val="0"/>
              </a:spcBef>
              <a:buClr>
                <a:schemeClr val="tx1">
                  <a:lumMod val="75000"/>
                  <a:lumOff val="25000"/>
                </a:schemeClr>
              </a:buClr>
              <a:buSzPct val="75000"/>
              <a:buFont typeface="Wingdings 2" pitchFamily="18" charset="2"/>
              <a:buNone/>
              <a:defRPr sz="2200" b="0" kern="1200" baseline="0">
                <a:solidFill>
                  <a:schemeClr val="bg1"/>
                </a:solidFill>
                <a:effectLst>
                  <a:outerShdw blurRad="25400" dist="25400" dir="4200000" algn="ctr" rotWithShape="0">
                    <a:schemeClr val="tx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lvl1pPr marL="0" algn="l"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1BCA58B6-9DE5-4491-9EAC-58AF0DF3185B}"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marL="0" algn="ct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marL="0" algn="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0AF197C8-0A7D-4C0C-901A-CBDFC1A7571C}" type="slidenum">
              <a:rPr lang="en-US"/>
              <a:pPr>
                <a:defRPr/>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CCF26E2D-DC41-42F1-A73C-034AC3BC400A}"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404F13-3291-4173-98EA-6809A8DF001A}" type="slidenum">
              <a:rPr lang="en-US"/>
              <a:pPr>
                <a:defRPr/>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498475" y="4343398"/>
            <a:ext cx="8147049" cy="1346013"/>
          </a:xfrm>
        </p:spPr>
        <p:txBody>
          <a:bodyPr>
            <a:normAutofit/>
            <a:scene3d>
              <a:camera prst="orthographicFront"/>
              <a:lightRig rig="threePt" dir="t">
                <a:rot lat="0" lon="0" rev="10800000"/>
              </a:lightRig>
            </a:scene3d>
            <a:sp3d extrusionH="57150">
              <a:bevelT w="38100" h="38100" prst="relaxedInset"/>
              <a:bevelB w="38100" h="38100" prst="relaxedInset"/>
            </a:sp3d>
          </a:bodyPr>
          <a:lstStyle>
            <a:lvl1pPr>
              <a:lnSpc>
                <a:spcPts val="6400"/>
              </a:lnSpc>
              <a:defRPr sz="6000">
                <a:solidFill>
                  <a:schemeClr val="bg1"/>
                </a:solidFill>
                <a:effectLst>
                  <a:outerShdw blurRad="25400" dist="19050" dir="4200000" algn="ctr" rotWithShape="0">
                    <a:schemeClr val="tx1">
                      <a:alpha val="40000"/>
                    </a:schemeClr>
                  </a:outerShdw>
                </a:effectLst>
              </a:defRPr>
            </a:lvl1pPr>
          </a:lstStyle>
          <a:p>
            <a:r>
              <a:rPr lang="fr-CA" smtClean="0"/>
              <a:t>Click to edit Master title style</a:t>
            </a:r>
            <a:endParaRPr/>
          </a:p>
        </p:txBody>
      </p:sp>
      <p:sp>
        <p:nvSpPr>
          <p:cNvPr id="3" name="Subtitle 2"/>
          <p:cNvSpPr>
            <a:spLocks noGrp="1"/>
          </p:cNvSpPr>
          <p:nvPr>
            <p:ph type="subTitle" idx="1"/>
          </p:nvPr>
        </p:nvSpPr>
        <p:spPr>
          <a:xfrm>
            <a:off x="498475" y="5688105"/>
            <a:ext cx="8147050" cy="663387"/>
          </a:xfrm>
        </p:spPr>
        <p:txBody>
          <a:bodyPr>
            <a:scene3d>
              <a:camera prst="orthographicFront"/>
              <a:lightRig rig="threePt" dir="t"/>
            </a:scene3d>
            <a:sp3d extrusionH="57150">
              <a:bevelT w="38100" h="38100" prst="relaxedInset"/>
              <a:bevelB w="38100" h="38100" prst="relaxedInset"/>
            </a:sp3d>
          </a:bodyPr>
          <a:lstStyle>
            <a:lvl1pPr marL="0" indent="0" algn="ctr">
              <a:spcBef>
                <a:spcPts val="0"/>
              </a:spcBef>
              <a:buNone/>
              <a:defRPr b="0" baseline="0">
                <a:solidFill>
                  <a:schemeClr val="bg1"/>
                </a:solidFill>
                <a:effectLst>
                  <a:outerShdw blurRad="25400" dist="25400" dir="4200000" algn="ctr"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8" name="Picture Placeholder 7"/>
          <p:cNvSpPr>
            <a:spLocks noGrp="1"/>
          </p:cNvSpPr>
          <p:nvPr>
            <p:ph type="pic" sz="quarter" idx="13"/>
          </p:nvPr>
        </p:nvSpPr>
        <p:spPr>
          <a:xfrm>
            <a:off x="1981200" y="685800"/>
            <a:ext cx="5181600" cy="3352800"/>
          </a:xfrm>
          <a:solidFill>
            <a:schemeClr val="tx1">
              <a:lumMod val="75000"/>
            </a:schemeClr>
          </a:solidFill>
          <a:ln w="127000" cap="sq">
            <a:solidFill>
              <a:schemeClr val="tx1"/>
            </a:solidFill>
            <a:miter lim="800000"/>
          </a:ln>
          <a:effectLst>
            <a:outerShdw blurRad="63500" sx="101000" sy="101000" algn="ctr" rotWithShape="0">
              <a:schemeClr val="bg2">
                <a:lumMod val="20000"/>
                <a:lumOff val="80000"/>
                <a:alpha val="40000"/>
              </a:schemeClr>
            </a:outerShdw>
          </a:effectLst>
          <a:scene3d>
            <a:camera prst="orthographicFront"/>
            <a:lightRig rig="twoPt" dir="t">
              <a:rot lat="0" lon="0" rev="9000000"/>
            </a:lightRig>
          </a:scene3d>
          <a:sp3d prstMaterial="matte">
            <a:bevelT w="12700" prst="relaxedInset"/>
            <a:bevelB w="38100" h="127000" prst="relaxedInset"/>
            <a:extrusionClr>
              <a:schemeClr val="tx1"/>
            </a:extrusionClr>
            <a:contourClr>
              <a:schemeClr val="tx1"/>
            </a:contourClr>
          </a:sp3d>
        </p:spPr>
        <p:txBody>
          <a:bodyPr rtlCol="0">
            <a:normAutofit/>
          </a:bodyPr>
          <a:lstStyle>
            <a:lvl1pPr>
              <a:buNone/>
              <a:defRPr/>
            </a:lvl1pPr>
          </a:lstStyle>
          <a:p>
            <a:pPr lvl="0"/>
            <a:r>
              <a:rPr lang="fr-CA" noProof="0" dirty="0" smtClean="0"/>
              <a:t>Drag </a:t>
            </a:r>
            <a:r>
              <a:rPr lang="fr-CA" noProof="0" dirty="0" err="1" smtClean="0"/>
              <a:t>picture</a:t>
            </a:r>
            <a:r>
              <a:rPr lang="fr-CA" noProof="0" dirty="0" smtClean="0"/>
              <a:t> to </a:t>
            </a:r>
            <a:r>
              <a:rPr lang="fr-CA" noProof="0" dirty="0" err="1" smtClean="0"/>
              <a:t>placeholder</a:t>
            </a:r>
            <a:r>
              <a:rPr lang="fr-CA" noProof="0" dirty="0" smtClean="0"/>
              <a:t> or click </a:t>
            </a:r>
            <a:r>
              <a:rPr lang="fr-CA" noProof="0" dirty="0" err="1" smtClean="0"/>
              <a:t>icon</a:t>
            </a:r>
            <a:r>
              <a:rPr lang="fr-CA" noProof="0" dirty="0" smtClean="0"/>
              <a:t> to </a:t>
            </a:r>
            <a:r>
              <a:rPr lang="fr-CA" noProof="0" dirty="0" err="1" smtClean="0"/>
              <a:t>add</a:t>
            </a:r>
            <a:endParaRPr noProof="0" dirty="0"/>
          </a:p>
        </p:txBody>
      </p:sp>
      <p:sp>
        <p:nvSpPr>
          <p:cNvPr id="5" name="Date Placeholder 3"/>
          <p:cNvSpPr>
            <a:spLocks noGrp="1"/>
          </p:cNvSpPr>
          <p:nvPr>
            <p:ph type="dt" sz="half" idx="14"/>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pPr>
              <a:defRPr/>
            </a:pPr>
            <a:fld id="{4E3125C6-6C3A-4BE2-A202-CC4D590302D3}" type="datetimeFigureOut">
              <a:rPr lang="en-US"/>
              <a:pPr>
                <a:defRPr/>
              </a:pPr>
              <a:t>1/25/2012</a:t>
            </a:fld>
            <a:endParaRPr lang="en-US" dirty="0"/>
          </a:p>
        </p:txBody>
      </p:sp>
      <p:sp>
        <p:nvSpPr>
          <p:cNvPr id="6" name="Footer Placeholder 4"/>
          <p:cNvSpPr>
            <a:spLocks noGrp="1"/>
          </p:cNvSpPr>
          <p:nvPr>
            <p:ph type="ftr" sz="quarter" idx="15"/>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pPr>
              <a:defRPr/>
            </a:pPr>
            <a:endParaRPr lang="en-US"/>
          </a:p>
        </p:txBody>
      </p:sp>
      <p:sp>
        <p:nvSpPr>
          <p:cNvPr id="7" name="Slide Number Placeholder 5"/>
          <p:cNvSpPr>
            <a:spLocks noGrp="1"/>
          </p:cNvSpPr>
          <p:nvPr>
            <p:ph type="sldNum" sz="quarter" idx="16"/>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pPr>
              <a:defRPr/>
            </a:pPr>
            <a:fld id="{C275C7AC-4236-4CE8-B573-39D2CDA814B8}" type="slidenum">
              <a:rPr lang="en-US"/>
              <a:pPr>
                <a:defRPr/>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8475" y="1774826"/>
            <a:ext cx="8147050" cy="1873250"/>
          </a:xfrm>
        </p:spPr>
        <p:txBody>
          <a:bodyPr/>
          <a:lstStyle>
            <a:lvl1pPr algn="ctr">
              <a:defRPr sz="6000" b="0" cap="none" baseline="0"/>
            </a:lvl1pPr>
          </a:lstStyle>
          <a:p>
            <a:r>
              <a:rPr lang="fr-CA" smtClean="0"/>
              <a:t>Click to edit Master title style</a:t>
            </a:r>
            <a:endParaRPr/>
          </a:p>
        </p:txBody>
      </p:sp>
      <p:sp>
        <p:nvSpPr>
          <p:cNvPr id="3" name="Text Placeholder 2"/>
          <p:cNvSpPr>
            <a:spLocks noGrp="1"/>
          </p:cNvSpPr>
          <p:nvPr>
            <p:ph type="body" idx="1"/>
          </p:nvPr>
        </p:nvSpPr>
        <p:spPr>
          <a:xfrm>
            <a:off x="498475" y="3654519"/>
            <a:ext cx="8147050" cy="1500187"/>
          </a:xfrm>
        </p:spPr>
        <p:txBody>
          <a:bodyPr>
            <a:normAutofit/>
          </a:bodyPr>
          <a:lstStyle>
            <a:lvl1pPr marL="0" indent="0" algn="ctr">
              <a:spcBef>
                <a:spcPts val="0"/>
              </a:spcBef>
              <a:buNone/>
              <a:defRPr sz="22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05EAFFB-94CB-4C4E-8889-4B61215000D7}"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0F72D6-4D41-4733-88B0-9A82E1FBEDAD}" type="slidenum">
              <a:rPr lang="en-US"/>
              <a:pPr>
                <a:defRPr/>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8475" y="94129"/>
            <a:ext cx="8147051" cy="1452283"/>
          </a:xfrm>
        </p:spPr>
        <p:txBody>
          <a:bodyPr/>
          <a:lstStyle/>
          <a:p>
            <a:r>
              <a:rPr lang="fr-CA" smtClean="0"/>
              <a:t>Click to edit Master title style</a:t>
            </a:r>
            <a:endParaRPr/>
          </a:p>
        </p:txBody>
      </p:sp>
      <p:sp>
        <p:nvSpPr>
          <p:cNvPr id="3" name="Content Placeholder 2"/>
          <p:cNvSpPr>
            <a:spLocks noGrp="1"/>
          </p:cNvSpPr>
          <p:nvPr>
            <p:ph sz="half" idx="1"/>
          </p:nvPr>
        </p:nvSpPr>
        <p:spPr>
          <a:xfrm>
            <a:off x="498475" y="1762125"/>
            <a:ext cx="3840480" cy="4364038"/>
          </a:xfrm>
        </p:spPr>
        <p:txBody>
          <a:bodyPr>
            <a:normAutofit/>
          </a:bodyPr>
          <a:lstStyle>
            <a:lvl1pPr>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Content Placeholder 3"/>
          <p:cNvSpPr>
            <a:spLocks noGrp="1"/>
          </p:cNvSpPr>
          <p:nvPr>
            <p:ph sz="half" idx="2"/>
          </p:nvPr>
        </p:nvSpPr>
        <p:spPr>
          <a:xfrm>
            <a:off x="4805046" y="1762125"/>
            <a:ext cx="3840480" cy="4364038"/>
          </a:xfrm>
        </p:spPr>
        <p:txBody>
          <a:bodyPr>
            <a:normAutofit/>
          </a:bodyPr>
          <a:lstStyle>
            <a:lvl1pPr>
              <a:defRPr sz="2000"/>
            </a:lvl1pPr>
            <a:lvl2pPr>
              <a:defRPr sz="1800"/>
            </a:lvl2pPr>
            <a:lvl3pPr>
              <a:defRPr sz="1800"/>
            </a:lvl3pPr>
            <a:lvl4pPr>
              <a:defRPr sz="1800"/>
            </a:lvl4pPr>
            <a:lvl5pPr marL="2290763" indent="-461963">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Date Placeholder 3"/>
          <p:cNvSpPr>
            <a:spLocks noGrp="1"/>
          </p:cNvSpPr>
          <p:nvPr>
            <p:ph type="dt" sz="half" idx="10"/>
          </p:nvPr>
        </p:nvSpPr>
        <p:spPr/>
        <p:txBody>
          <a:bodyPr/>
          <a:lstStyle>
            <a:lvl1pPr>
              <a:defRPr/>
            </a:lvl1pPr>
          </a:lstStyle>
          <a:p>
            <a:pPr>
              <a:defRPr/>
            </a:pPr>
            <a:fld id="{48D0E2AB-4FE7-4183-A3FC-5387F15083DB}" type="datetimeFigureOut">
              <a:rPr lang="en-US"/>
              <a:pPr>
                <a:defRPr/>
              </a:pPr>
              <a:t>1/25/2012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CAE2F6-338B-4809-B18E-0553428C97B4}" type="slidenum">
              <a:rPr lang="en-US"/>
              <a:pPr>
                <a:defRPr/>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0"/>
          <p:cNvCxnSpPr/>
          <p:nvPr/>
        </p:nvCxnSpPr>
        <p:spPr>
          <a:xfrm>
            <a:off x="503238"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p:nvPr/>
        </p:nvCxnSpPr>
        <p:spPr>
          <a:xfrm>
            <a:off x="4805363"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8475" y="94129"/>
            <a:ext cx="8147051" cy="1452283"/>
          </a:xfrm>
        </p:spPr>
        <p:txBody>
          <a:bodyPr/>
          <a:lstStyle>
            <a:lvl1pPr>
              <a:defRPr/>
            </a:lvl1pPr>
          </a:lstStyle>
          <a:p>
            <a:r>
              <a:rPr lang="fr-CA" smtClean="0"/>
              <a:t>Click to edit Master title style</a:t>
            </a:r>
            <a:endParaRPr/>
          </a:p>
        </p:txBody>
      </p:sp>
      <p:sp>
        <p:nvSpPr>
          <p:cNvPr id="3" name="Text Placeholder 2"/>
          <p:cNvSpPr>
            <a:spLocks noGrp="1"/>
          </p:cNvSpPr>
          <p:nvPr>
            <p:ph type="body" idx="1"/>
          </p:nvPr>
        </p:nvSpPr>
        <p:spPr>
          <a:xfrm>
            <a:off x="498475"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4" name="Content Placeholder 3"/>
          <p:cNvSpPr>
            <a:spLocks noGrp="1"/>
          </p:cNvSpPr>
          <p:nvPr>
            <p:ph sz="half" idx="2"/>
          </p:nvPr>
        </p:nvSpPr>
        <p:spPr>
          <a:xfrm>
            <a:off x="498475"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Text Placeholder 4"/>
          <p:cNvSpPr>
            <a:spLocks noGrp="1"/>
          </p:cNvSpPr>
          <p:nvPr>
            <p:ph type="body" sz="quarter" idx="3"/>
          </p:nvPr>
        </p:nvSpPr>
        <p:spPr>
          <a:xfrm>
            <a:off x="4805046"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6" name="Content Placeholder 5"/>
          <p:cNvSpPr>
            <a:spLocks noGrp="1"/>
          </p:cNvSpPr>
          <p:nvPr>
            <p:ph sz="quarter" idx="4"/>
          </p:nvPr>
        </p:nvSpPr>
        <p:spPr>
          <a:xfrm>
            <a:off x="4805046"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9" name="Date Placeholder 6"/>
          <p:cNvSpPr>
            <a:spLocks noGrp="1"/>
          </p:cNvSpPr>
          <p:nvPr>
            <p:ph type="dt" sz="half" idx="10"/>
          </p:nvPr>
        </p:nvSpPr>
        <p:spPr/>
        <p:txBody>
          <a:bodyPr/>
          <a:lstStyle>
            <a:lvl1pPr>
              <a:defRPr/>
            </a:lvl1pPr>
          </a:lstStyle>
          <a:p>
            <a:pPr>
              <a:defRPr/>
            </a:pPr>
            <a:fld id="{597AF394-4577-4BCF-BAEE-9CC74968E70D}" type="datetimeFigureOut">
              <a:rPr lang="en-US"/>
              <a:pPr>
                <a:defRPr/>
              </a:pPr>
              <a:t>1/25/2012</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90281232-96E2-4011-8890-5AF632E5C819}" type="slidenum">
              <a:rPr lang="en-US"/>
              <a:pPr>
                <a:defRPr/>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FE7ED1D5-C26B-4C0A-B0C7-B383059699E6}" type="datetimeFigureOut">
              <a:rPr lang="en-US"/>
              <a:pPr>
                <a:defRPr/>
              </a:pPr>
              <a:t>1/25/2012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F08F5D6-CB30-4044-B14F-3A76B3F90093}" type="slidenum">
              <a:rPr lang="en-US"/>
              <a:pPr>
                <a:defRPr/>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EB655AE-9606-4C60-A252-42F4A35387A4}" type="datetimeFigureOut">
              <a:rPr lang="en-US"/>
              <a:pPr>
                <a:defRPr/>
              </a:pPr>
              <a:t>1/25/2012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FCEA7CD-F6E5-4122-9A59-7B1577285DA3}" type="slidenum">
              <a:rPr lang="en-US"/>
              <a:pPr>
                <a:defRPr/>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3" name="Content Placeholder 2"/>
          <p:cNvSpPr>
            <a:spLocks noGrp="1"/>
          </p:cNvSpPr>
          <p:nvPr>
            <p:ph idx="1"/>
          </p:nvPr>
        </p:nvSpPr>
        <p:spPr>
          <a:xfrm>
            <a:off x="4792532" y="403412"/>
            <a:ext cx="3840480" cy="5722751"/>
          </a:xfrm>
        </p:spPr>
        <p:txBody>
          <a:bodyPr>
            <a:normAutofit/>
          </a:bodyPr>
          <a:lstStyle>
            <a:lvl1pPr>
              <a:defRPr sz="20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D5118A3-3CD9-40B8-AC74-7B928E339C6F}" type="datetimeFigureOut">
              <a:rPr lang="en-US"/>
              <a:pPr>
                <a:defRPr/>
              </a:pPr>
              <a:t>1/25/2012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C132C7-3830-480C-BA97-9765F63BBAC9}" type="slidenum">
              <a:rPr lang="en-US"/>
              <a:pPr>
                <a:defRPr/>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8" name="Picture Placeholder 2"/>
          <p:cNvSpPr>
            <a:spLocks noGrp="1"/>
          </p:cNvSpPr>
          <p:nvPr>
            <p:ph type="pic" idx="1"/>
          </p:nvPr>
        </p:nvSpPr>
        <p:spPr>
          <a:xfrm>
            <a:off x="4805045" y="430306"/>
            <a:ext cx="3840480" cy="5432612"/>
          </a:xfrm>
          <a:solidFill>
            <a:schemeClr val="bg1">
              <a:lumMod val="85000"/>
            </a:schemeClr>
          </a:solidFill>
          <a:ln w="127000" cap="sq">
            <a:solidFill>
              <a:schemeClr val="bg1"/>
            </a:solidFill>
            <a:miter lim="800000"/>
          </a:ln>
          <a:effectLst>
            <a:outerShdw blurRad="76200" dist="12700" dir="5400000" sx="100500" sy="100500" rotWithShape="0">
              <a:prstClr val="black">
                <a:alpha val="30000"/>
              </a:prstClr>
            </a:outerShdw>
          </a:effectLst>
          <a:scene3d>
            <a:camera prst="orthographicFront"/>
            <a:lightRig rig="threePt" dir="t"/>
          </a:scene3d>
          <a:sp3d extrusionH="50800">
            <a:extrusionClr>
              <a:schemeClr val="tx1"/>
            </a:extrusionClr>
            <a:contourClr>
              <a:schemeClr val="tx1"/>
            </a:contourClr>
          </a:sp3d>
        </p:spPr>
        <p:txBody>
          <a:bodyPr rtlCol="0">
            <a:normAutofit/>
          </a:bodyPr>
          <a:lstStyle>
            <a:lvl1pPr marL="457200" indent="-457200" algn="l" defTabSz="914400" rtl="0" eaLnBrk="1" latinLnBrk="0" hangingPunct="1">
              <a:spcBef>
                <a:spcPts val="2000"/>
              </a:spcBef>
              <a:buClr>
                <a:schemeClr val="accent2">
                  <a:lumMod val="50000"/>
                  <a:lumOff val="50000"/>
                </a:schemeClr>
              </a:buClr>
              <a:buSzPct val="75000"/>
              <a:buFont typeface="Wingdings 2" pitchFamily="18" charset="2"/>
              <a:buNone/>
              <a:defRPr sz="2200" kern="1200">
                <a:solidFill>
                  <a:schemeClr val="tx1">
                    <a:lumMod val="75000"/>
                    <a:lumOff val="2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CA"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fld id="{66FE5D66-40BA-402D-8F2E-6B5C03161B1D}" type="datetimeFigureOut">
              <a:rPr lang="en-US"/>
              <a:pPr>
                <a:defRPr/>
              </a:pPr>
              <a:t>1/25/2012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392240-86CB-4ED5-9730-3CFB43D355DC}" type="slidenum">
              <a:rPr lang="en-US"/>
              <a:pPr>
                <a:defRPr/>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7pPr marL="2743200" indent="-457200">
              <a:defRPr/>
            </a:lvl7pPr>
            <a:lvl8pPr marL="2743200" indent="-457200">
              <a:defRPr/>
            </a:lvl8pPr>
            <a:lvl9pPr marL="2743200" indent="-457200">
              <a:defRPr/>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919A9A91-D8E6-4535-96A9-169C5A150CD2}"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CEB11B-3572-47B8-B0B7-30CE49143B8A}" type="slidenum">
              <a:rPr lang="en-US"/>
              <a:pPr>
                <a:defRPr/>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1412" y="417513"/>
            <a:ext cx="1600200" cy="5708650"/>
          </a:xfrm>
        </p:spPr>
        <p:txBody>
          <a:bodyPr vert="eaVert"/>
          <a:lstStyle/>
          <a:p>
            <a:r>
              <a:rPr lang="fr-CA" smtClean="0"/>
              <a:t>Click to edit Master title style</a:t>
            </a:r>
            <a:endParaRPr/>
          </a:p>
        </p:txBody>
      </p:sp>
      <p:sp>
        <p:nvSpPr>
          <p:cNvPr id="3" name="Vertical Text Placeholder 2"/>
          <p:cNvSpPr>
            <a:spLocks noGrp="1"/>
          </p:cNvSpPr>
          <p:nvPr>
            <p:ph type="body" orient="vert" idx="1"/>
          </p:nvPr>
        </p:nvSpPr>
        <p:spPr>
          <a:xfrm>
            <a:off x="511174" y="417513"/>
            <a:ext cx="6499225" cy="5708650"/>
          </a:xfrm>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84D9A87E-80DC-45DA-8962-9D667DF28A9B}"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D24DCC4-0DD5-4FA6-9DC8-36573B8BD545}" type="slidenum">
              <a:rPr lang="en-US"/>
              <a:pPr>
                <a:defRPr/>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marL="0" algn="l"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AA408C9E-AE50-49C0-B91E-BC294AC51981}" type="datetimeFigureOut">
              <a:rPr lang="en-US"/>
              <a:pPr>
                <a:defRPr/>
              </a:pPr>
              <a:t>1/25/2012</a:t>
            </a:fld>
            <a:endParaRPr lang="en-US"/>
          </a:p>
        </p:txBody>
      </p:sp>
      <p:sp>
        <p:nvSpPr>
          <p:cNvPr id="3" name="Footer Placeholder 3"/>
          <p:cNvSpPr>
            <a:spLocks noGrp="1"/>
          </p:cNvSpPr>
          <p:nvPr>
            <p:ph type="ftr" sz="quarter" idx="11"/>
          </p:nvPr>
        </p:nvSpPr>
        <p:spPr/>
        <p:txBody>
          <a:bodyPr/>
          <a:lstStyle>
            <a:lvl1pPr marL="0" algn="ct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endParaRPr lang="en-US"/>
          </a:p>
        </p:txBody>
      </p:sp>
      <p:sp>
        <p:nvSpPr>
          <p:cNvPr id="4" name="Slide Number Placeholder 4"/>
          <p:cNvSpPr>
            <a:spLocks noGrp="1"/>
          </p:cNvSpPr>
          <p:nvPr>
            <p:ph type="sldNum" sz="quarter" idx="12"/>
          </p:nvPr>
        </p:nvSpPr>
        <p:spPr/>
        <p:txBody>
          <a:bodyPr/>
          <a:lstStyle>
            <a:lvl1pPr marL="0" algn="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A3474E46-A79F-425C-B9EA-2131E35710A3}" type="slidenum">
              <a:rPr lang="en-US"/>
              <a:pPr>
                <a:defRPr/>
              </a:pPr>
              <a:t>‹N°›</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8348" y="1371600"/>
            <a:ext cx="8147304" cy="1344168"/>
          </a:xfrm>
        </p:spPr>
        <p:txBody>
          <a:bodyPr rtlCol="0">
            <a:normAutofit/>
            <a:scene3d>
              <a:camera prst="orthographicFront"/>
              <a:lightRig rig="threePt" dir="t">
                <a:rot lat="0" lon="0" rev="10800000"/>
              </a:lightRig>
            </a:scene3d>
            <a:sp3d extrusionH="57150">
              <a:bevelT w="38100" h="38100" prst="relaxedInset"/>
              <a:bevelB w="38100" h="38100" prst="relaxedInset"/>
            </a:sp3d>
          </a:bodyPr>
          <a:lstStyle>
            <a:lvl1pPr algn="ctr" defTabSz="914400" rtl="0" eaLnBrk="1" latinLnBrk="0" hangingPunct="1">
              <a:lnSpc>
                <a:spcPts val="6400"/>
              </a:lnSpc>
              <a:spcBef>
                <a:spcPct val="0"/>
              </a:spcBef>
              <a:buNone/>
              <a:defRPr sz="6000" kern="1200">
                <a:solidFill>
                  <a:schemeClr val="bg1"/>
                </a:solidFill>
                <a:effectLst>
                  <a:outerShdw blurRad="25400" dist="19050" dir="4200000" algn="ctr" rotWithShape="0">
                    <a:schemeClr val="tx1">
                      <a:alpha val="40000"/>
                    </a:schemeClr>
                  </a:outerShdw>
                </a:effectLst>
                <a:latin typeface="+mj-lt"/>
                <a:ea typeface="+mj-ea"/>
                <a:cs typeface="+mj-cs"/>
              </a:defRPr>
            </a:lvl1pPr>
          </a:lstStyle>
          <a:p>
            <a:r>
              <a:rPr lang="fr-CA" smtClean="0"/>
              <a:t>Click to edit Master title style</a:t>
            </a:r>
            <a:endParaRPr/>
          </a:p>
        </p:txBody>
      </p:sp>
      <p:sp>
        <p:nvSpPr>
          <p:cNvPr id="3" name="Subtitle 2"/>
          <p:cNvSpPr>
            <a:spLocks noGrp="1"/>
          </p:cNvSpPr>
          <p:nvPr>
            <p:ph type="subTitle" idx="1"/>
          </p:nvPr>
        </p:nvSpPr>
        <p:spPr>
          <a:xfrm>
            <a:off x="498348" y="2715767"/>
            <a:ext cx="8147304" cy="667512"/>
          </a:xfrm>
        </p:spPr>
        <p:txBody>
          <a:bodyPr rtlCol="0">
            <a:normAutofit/>
            <a:scene3d>
              <a:camera prst="orthographicFront"/>
              <a:lightRig rig="threePt" dir="t"/>
            </a:scene3d>
            <a:sp3d extrusionH="57150">
              <a:bevelT w="38100" h="38100" prst="relaxedInset"/>
              <a:bevelB w="38100" h="38100" prst="relaxedInset"/>
            </a:sp3d>
          </a:bodyPr>
          <a:lstStyle>
            <a:lvl1pPr marL="0" indent="0" algn="ctr" defTabSz="914400" rtl="0" eaLnBrk="1" latinLnBrk="0" hangingPunct="1">
              <a:spcBef>
                <a:spcPts val="0"/>
              </a:spcBef>
              <a:buClr>
                <a:schemeClr val="tx1">
                  <a:lumMod val="75000"/>
                  <a:lumOff val="25000"/>
                </a:schemeClr>
              </a:buClr>
              <a:buSzPct val="75000"/>
              <a:buFont typeface="Wingdings 2" pitchFamily="18" charset="2"/>
              <a:buNone/>
              <a:defRPr sz="2200" b="0" kern="1200" baseline="0">
                <a:solidFill>
                  <a:schemeClr val="bg1"/>
                </a:solidFill>
                <a:effectLst>
                  <a:outerShdw blurRad="25400" dist="25400" dir="4200000" algn="ctr" rotWithShape="0">
                    <a:schemeClr val="tx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52503149-7C85-45A1-A9F6-80E7C19BBD43}" type="datetimeFigureOut">
              <a:rPr lang="en-US"/>
              <a:pPr>
                <a:defRPr/>
              </a:pPr>
              <a:t>1/25/2012</a:t>
            </a:fld>
            <a:endParaRPr lang="en-US"/>
          </a:p>
        </p:txBody>
      </p:sp>
      <p:sp>
        <p:nvSpPr>
          <p:cNvPr id="5" name="Footer Placeholder 4"/>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CB1A7765-B7C0-498F-B771-F24671710EAD}" type="slidenum">
              <a:rPr lang="en-US"/>
              <a:pPr>
                <a:defRPr/>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25B5B3C6-2561-47A1-95BC-3C9DE8B56617}"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5490EF-1FA0-479B-91C0-228201FACA3C}" type="slidenum">
              <a:rPr lang="en-US"/>
              <a:pPr>
                <a:defRPr/>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498475" y="4343398"/>
            <a:ext cx="8147049" cy="1346013"/>
          </a:xfrm>
        </p:spPr>
        <p:txBody>
          <a:bodyPr>
            <a:normAutofit/>
            <a:scene3d>
              <a:camera prst="orthographicFront"/>
              <a:lightRig rig="threePt" dir="t">
                <a:rot lat="0" lon="0" rev="10800000"/>
              </a:lightRig>
            </a:scene3d>
            <a:sp3d extrusionH="57150">
              <a:bevelT w="38100" h="38100" prst="relaxedInset"/>
              <a:bevelB w="38100" h="38100" prst="relaxedInset"/>
            </a:sp3d>
          </a:bodyPr>
          <a:lstStyle>
            <a:lvl1pPr>
              <a:lnSpc>
                <a:spcPts val="6400"/>
              </a:lnSpc>
              <a:defRPr sz="6000">
                <a:solidFill>
                  <a:schemeClr val="bg1"/>
                </a:solidFill>
                <a:effectLst>
                  <a:outerShdw blurRad="25400" dist="19050" dir="4200000" algn="ctr" rotWithShape="0">
                    <a:schemeClr val="tx1">
                      <a:alpha val="40000"/>
                    </a:schemeClr>
                  </a:outerShdw>
                </a:effectLst>
              </a:defRPr>
            </a:lvl1pPr>
          </a:lstStyle>
          <a:p>
            <a:r>
              <a:rPr lang="fr-CA" smtClean="0"/>
              <a:t>Click to edit Master title style</a:t>
            </a:r>
            <a:endParaRPr/>
          </a:p>
        </p:txBody>
      </p:sp>
      <p:sp>
        <p:nvSpPr>
          <p:cNvPr id="3" name="Subtitle 2"/>
          <p:cNvSpPr>
            <a:spLocks noGrp="1"/>
          </p:cNvSpPr>
          <p:nvPr>
            <p:ph type="subTitle" idx="1"/>
          </p:nvPr>
        </p:nvSpPr>
        <p:spPr>
          <a:xfrm>
            <a:off x="498475" y="5688105"/>
            <a:ext cx="8147050" cy="663387"/>
          </a:xfrm>
        </p:spPr>
        <p:txBody>
          <a:bodyPr>
            <a:scene3d>
              <a:camera prst="orthographicFront"/>
              <a:lightRig rig="threePt" dir="t"/>
            </a:scene3d>
            <a:sp3d extrusionH="57150">
              <a:bevelT w="38100" h="38100" prst="relaxedInset"/>
              <a:bevelB w="38100" h="38100" prst="relaxedInset"/>
            </a:sp3d>
          </a:bodyPr>
          <a:lstStyle>
            <a:lvl1pPr marL="0" indent="0" algn="ctr">
              <a:spcBef>
                <a:spcPts val="0"/>
              </a:spcBef>
              <a:buNone/>
              <a:defRPr b="0" baseline="0">
                <a:solidFill>
                  <a:schemeClr val="bg1"/>
                </a:solidFill>
                <a:effectLst>
                  <a:outerShdw blurRad="25400" dist="25400" dir="4200000" algn="ctr"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8" name="Picture Placeholder 7"/>
          <p:cNvSpPr>
            <a:spLocks noGrp="1"/>
          </p:cNvSpPr>
          <p:nvPr>
            <p:ph type="pic" sz="quarter" idx="13"/>
          </p:nvPr>
        </p:nvSpPr>
        <p:spPr>
          <a:xfrm>
            <a:off x="1981200" y="685800"/>
            <a:ext cx="5181600" cy="3352800"/>
          </a:xfrm>
          <a:solidFill>
            <a:schemeClr val="tx1">
              <a:lumMod val="75000"/>
            </a:schemeClr>
          </a:solidFill>
          <a:ln w="127000" cap="sq">
            <a:solidFill>
              <a:schemeClr val="tx1"/>
            </a:solidFill>
            <a:miter lim="800000"/>
          </a:ln>
          <a:effectLst>
            <a:outerShdw blurRad="63500" sx="101000" sy="101000" algn="ctr" rotWithShape="0">
              <a:schemeClr val="bg2">
                <a:lumMod val="20000"/>
                <a:lumOff val="80000"/>
                <a:alpha val="40000"/>
              </a:schemeClr>
            </a:outerShdw>
          </a:effectLst>
          <a:scene3d>
            <a:camera prst="orthographicFront"/>
            <a:lightRig rig="twoPt" dir="t">
              <a:rot lat="0" lon="0" rev="9000000"/>
            </a:lightRig>
          </a:scene3d>
          <a:sp3d prstMaterial="matte">
            <a:bevelT w="12700" prst="relaxedInset"/>
            <a:bevelB w="38100" h="127000" prst="relaxedInset"/>
            <a:extrusionClr>
              <a:schemeClr val="tx1"/>
            </a:extrusionClr>
            <a:contourClr>
              <a:schemeClr val="tx1"/>
            </a:contourClr>
          </a:sp3d>
        </p:spPr>
        <p:txBody>
          <a:bodyPr rtlCol="0">
            <a:normAutofit/>
          </a:bodyPr>
          <a:lstStyle>
            <a:lvl1pPr>
              <a:buNone/>
              <a:defRPr/>
            </a:lvl1pPr>
          </a:lstStyle>
          <a:p>
            <a:pPr lvl="0"/>
            <a:r>
              <a:rPr lang="fr-CA"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E8C8C4E9-6AB5-46DB-88AC-1712D254E712}" type="datetimeFigureOut">
              <a:rPr lang="en-US"/>
              <a:pPr>
                <a:defRPr/>
              </a:pPr>
              <a:t>1/25/2012</a:t>
            </a:fld>
            <a:endParaRPr lang="en-US"/>
          </a:p>
        </p:txBody>
      </p:sp>
      <p:sp>
        <p:nvSpPr>
          <p:cNvPr id="6" name="Footer Placeholder 4"/>
          <p:cNvSpPr>
            <a:spLocks noGrp="1"/>
          </p:cNvSpPr>
          <p:nvPr>
            <p:ph type="ftr" sz="quarter" idx="15"/>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endParaRPr lang="en-US"/>
          </a:p>
        </p:txBody>
      </p:sp>
      <p:sp>
        <p:nvSpPr>
          <p:cNvPr id="7" name="Slide Number Placeholder 5"/>
          <p:cNvSpPr>
            <a:spLocks noGrp="1"/>
          </p:cNvSpPr>
          <p:nvPr>
            <p:ph type="sldNum" sz="quarter" idx="16"/>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F576E8F1-8776-4247-BAE3-6759D1BCB31E}" type="slidenum">
              <a:rPr lang="en-US"/>
              <a:pPr>
                <a:defRPr/>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8475" y="1774826"/>
            <a:ext cx="8147050" cy="1873250"/>
          </a:xfrm>
        </p:spPr>
        <p:txBody>
          <a:bodyPr/>
          <a:lstStyle>
            <a:lvl1pPr algn="ctr">
              <a:defRPr sz="6000" b="0" cap="none" baseline="0"/>
            </a:lvl1pPr>
          </a:lstStyle>
          <a:p>
            <a:r>
              <a:rPr lang="fr-CA" smtClean="0"/>
              <a:t>Click to edit Master title style</a:t>
            </a:r>
            <a:endParaRPr/>
          </a:p>
        </p:txBody>
      </p:sp>
      <p:sp>
        <p:nvSpPr>
          <p:cNvPr id="3" name="Text Placeholder 2"/>
          <p:cNvSpPr>
            <a:spLocks noGrp="1"/>
          </p:cNvSpPr>
          <p:nvPr>
            <p:ph type="body" idx="1"/>
          </p:nvPr>
        </p:nvSpPr>
        <p:spPr>
          <a:xfrm>
            <a:off x="498475" y="3654519"/>
            <a:ext cx="8147050" cy="1500187"/>
          </a:xfrm>
        </p:spPr>
        <p:txBody>
          <a:bodyPr>
            <a:normAutofit/>
          </a:bodyPr>
          <a:lstStyle>
            <a:lvl1pPr marL="0" indent="0" algn="ctr">
              <a:spcBef>
                <a:spcPts val="0"/>
              </a:spcBef>
              <a:buNone/>
              <a:defRPr sz="22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C6F8D03-F23C-4BE2-87BB-FDC68CE7C570}"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863366-2BA0-4567-B0A7-5BE47018B120}" type="slidenum">
              <a:rPr lang="en-US"/>
              <a:pPr>
                <a:defRPr/>
              </a:pPr>
              <a:t>‹N°›</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8475" y="94129"/>
            <a:ext cx="8147051" cy="1452283"/>
          </a:xfrm>
        </p:spPr>
        <p:txBody>
          <a:bodyPr/>
          <a:lstStyle/>
          <a:p>
            <a:r>
              <a:rPr lang="fr-CA" smtClean="0"/>
              <a:t>Click to edit Master title style</a:t>
            </a:r>
            <a:endParaRPr/>
          </a:p>
        </p:txBody>
      </p:sp>
      <p:sp>
        <p:nvSpPr>
          <p:cNvPr id="3" name="Content Placeholder 2"/>
          <p:cNvSpPr>
            <a:spLocks noGrp="1"/>
          </p:cNvSpPr>
          <p:nvPr>
            <p:ph sz="half" idx="1"/>
          </p:nvPr>
        </p:nvSpPr>
        <p:spPr>
          <a:xfrm>
            <a:off x="498475" y="1762125"/>
            <a:ext cx="3840480" cy="4364038"/>
          </a:xfrm>
        </p:spPr>
        <p:txBody>
          <a:bodyPr>
            <a:normAutofit/>
          </a:bodyPr>
          <a:lstStyle>
            <a:lvl1pPr>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Content Placeholder 3"/>
          <p:cNvSpPr>
            <a:spLocks noGrp="1"/>
          </p:cNvSpPr>
          <p:nvPr>
            <p:ph sz="half" idx="2"/>
          </p:nvPr>
        </p:nvSpPr>
        <p:spPr>
          <a:xfrm>
            <a:off x="4805046" y="1762125"/>
            <a:ext cx="3840480" cy="4364038"/>
          </a:xfrm>
        </p:spPr>
        <p:txBody>
          <a:bodyPr>
            <a:normAutofit/>
          </a:bodyPr>
          <a:lstStyle>
            <a:lvl1pPr>
              <a:defRPr sz="2000"/>
            </a:lvl1pPr>
            <a:lvl2pPr>
              <a:defRPr sz="1800"/>
            </a:lvl2pPr>
            <a:lvl3pPr>
              <a:defRPr sz="1800"/>
            </a:lvl3pPr>
            <a:lvl4pPr>
              <a:defRPr sz="1800"/>
            </a:lvl4pPr>
            <a:lvl5pPr marL="2290763" indent="-461963">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Date Placeholder 3"/>
          <p:cNvSpPr>
            <a:spLocks noGrp="1"/>
          </p:cNvSpPr>
          <p:nvPr>
            <p:ph type="dt" sz="half" idx="10"/>
          </p:nvPr>
        </p:nvSpPr>
        <p:spPr/>
        <p:txBody>
          <a:bodyPr/>
          <a:lstStyle>
            <a:lvl1pPr>
              <a:defRPr/>
            </a:lvl1pPr>
          </a:lstStyle>
          <a:p>
            <a:pPr>
              <a:defRPr/>
            </a:pPr>
            <a:fld id="{803293EB-02EE-49F6-977A-E256BF4E879B}" type="datetimeFigureOut">
              <a:rPr lang="en-US"/>
              <a:pPr>
                <a:defRPr/>
              </a:pPr>
              <a:t>1/25/2012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7657FA-603E-462F-A8DE-640CA467D704}" type="slidenum">
              <a:rPr lang="en-US"/>
              <a:pPr>
                <a:defRPr/>
              </a:pPr>
              <a:t>‹N°›</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0"/>
          <p:cNvCxnSpPr/>
          <p:nvPr/>
        </p:nvCxnSpPr>
        <p:spPr>
          <a:xfrm>
            <a:off x="503238"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p:nvPr/>
        </p:nvCxnSpPr>
        <p:spPr>
          <a:xfrm>
            <a:off x="4805363"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8475" y="94129"/>
            <a:ext cx="8147051" cy="1452283"/>
          </a:xfrm>
        </p:spPr>
        <p:txBody>
          <a:bodyPr/>
          <a:lstStyle>
            <a:lvl1pPr>
              <a:defRPr/>
            </a:lvl1pPr>
          </a:lstStyle>
          <a:p>
            <a:r>
              <a:rPr lang="fr-CA" smtClean="0"/>
              <a:t>Click to edit Master title style</a:t>
            </a:r>
            <a:endParaRPr/>
          </a:p>
        </p:txBody>
      </p:sp>
      <p:sp>
        <p:nvSpPr>
          <p:cNvPr id="3" name="Text Placeholder 2"/>
          <p:cNvSpPr>
            <a:spLocks noGrp="1"/>
          </p:cNvSpPr>
          <p:nvPr>
            <p:ph type="body" idx="1"/>
          </p:nvPr>
        </p:nvSpPr>
        <p:spPr>
          <a:xfrm>
            <a:off x="498475"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4" name="Content Placeholder 3"/>
          <p:cNvSpPr>
            <a:spLocks noGrp="1"/>
          </p:cNvSpPr>
          <p:nvPr>
            <p:ph sz="half" idx="2"/>
          </p:nvPr>
        </p:nvSpPr>
        <p:spPr>
          <a:xfrm>
            <a:off x="498475"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Text Placeholder 4"/>
          <p:cNvSpPr>
            <a:spLocks noGrp="1"/>
          </p:cNvSpPr>
          <p:nvPr>
            <p:ph type="body" sz="quarter" idx="3"/>
          </p:nvPr>
        </p:nvSpPr>
        <p:spPr>
          <a:xfrm>
            <a:off x="4805046"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6" name="Content Placeholder 5"/>
          <p:cNvSpPr>
            <a:spLocks noGrp="1"/>
          </p:cNvSpPr>
          <p:nvPr>
            <p:ph sz="quarter" idx="4"/>
          </p:nvPr>
        </p:nvSpPr>
        <p:spPr>
          <a:xfrm>
            <a:off x="4805046"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9" name="Date Placeholder 6"/>
          <p:cNvSpPr>
            <a:spLocks noGrp="1"/>
          </p:cNvSpPr>
          <p:nvPr>
            <p:ph type="dt" sz="half" idx="10"/>
          </p:nvPr>
        </p:nvSpPr>
        <p:spPr/>
        <p:txBody>
          <a:bodyPr/>
          <a:lstStyle>
            <a:lvl1pPr>
              <a:defRPr/>
            </a:lvl1pPr>
          </a:lstStyle>
          <a:p>
            <a:pPr>
              <a:defRPr/>
            </a:pPr>
            <a:fld id="{75848C07-685F-4334-B50D-3A4E778A64F3}" type="datetimeFigureOut">
              <a:rPr lang="en-US"/>
              <a:pPr>
                <a:defRPr/>
              </a:pPr>
              <a:t>1/25/2012</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88E5DD7B-387C-4B3C-B02D-D1EC55C9646D}" type="slidenum">
              <a:rPr lang="en-US"/>
              <a:pPr>
                <a:defRPr/>
              </a:pPr>
              <a:t>‹N°›</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95AAF8E4-0B23-49ED-8ECF-805C868AA98A}" type="datetimeFigureOut">
              <a:rPr lang="en-US"/>
              <a:pPr>
                <a:defRPr/>
              </a:pPr>
              <a:t>1/25/2012</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31EA3A6-DADB-4302-BCCC-48BD389C4D3C}" type="slidenum">
              <a:rPr lang="en-US"/>
              <a:pPr>
                <a:defRPr/>
              </a:pPr>
              <a:t>‹N°›</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A010EE-0606-4EA4-A0A6-A4811D318489}" type="datetimeFigureOut">
              <a:rPr lang="en-US"/>
              <a:pPr>
                <a:defRPr/>
              </a:pPr>
              <a:t>1/25/2012</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A622234-F601-43AF-9D67-576DDA6B2A46}" type="slidenum">
              <a:rPr lang="en-US"/>
              <a:pPr>
                <a:defRPr/>
              </a:pPr>
              <a:t>‹N°›</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3" name="Content Placeholder 2"/>
          <p:cNvSpPr>
            <a:spLocks noGrp="1"/>
          </p:cNvSpPr>
          <p:nvPr>
            <p:ph idx="1"/>
          </p:nvPr>
        </p:nvSpPr>
        <p:spPr>
          <a:xfrm>
            <a:off x="4792532" y="403412"/>
            <a:ext cx="3840480" cy="5722751"/>
          </a:xfrm>
        </p:spPr>
        <p:txBody>
          <a:bodyPr>
            <a:normAutofit/>
          </a:bodyPr>
          <a:lstStyle>
            <a:lvl1pPr>
              <a:defRPr sz="20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58139A4-6ED4-4DA7-B3BC-1636FBDEC669}" type="datetimeFigureOut">
              <a:rPr lang="en-US"/>
              <a:pPr>
                <a:defRPr/>
              </a:pPr>
              <a:t>1/25/2012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D992D9-4D73-4829-AA69-D2C8EB127DAF}" type="slidenum">
              <a:rPr lang="en-US"/>
              <a:pPr>
                <a:defRPr/>
              </a:pPr>
              <a:t>‹N°›</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8" name="Picture Placeholder 2"/>
          <p:cNvSpPr>
            <a:spLocks noGrp="1"/>
          </p:cNvSpPr>
          <p:nvPr>
            <p:ph type="pic" idx="1"/>
          </p:nvPr>
        </p:nvSpPr>
        <p:spPr>
          <a:xfrm>
            <a:off x="4805045" y="430306"/>
            <a:ext cx="3840480" cy="5432612"/>
          </a:xfrm>
          <a:solidFill>
            <a:schemeClr val="bg1">
              <a:lumMod val="85000"/>
            </a:schemeClr>
          </a:solidFill>
          <a:ln w="127000" cap="sq">
            <a:solidFill>
              <a:schemeClr val="bg1"/>
            </a:solidFill>
            <a:miter lim="800000"/>
          </a:ln>
          <a:effectLst>
            <a:outerShdw blurRad="76200" dist="12700" dir="5400000" sx="100500" sy="100500" rotWithShape="0">
              <a:prstClr val="black">
                <a:alpha val="30000"/>
              </a:prstClr>
            </a:outerShdw>
          </a:effectLst>
          <a:scene3d>
            <a:camera prst="orthographicFront"/>
            <a:lightRig rig="threePt" dir="t"/>
          </a:scene3d>
          <a:sp3d extrusionH="50800">
            <a:extrusionClr>
              <a:schemeClr val="tx1"/>
            </a:extrusionClr>
            <a:contourClr>
              <a:schemeClr val="tx1"/>
            </a:contourClr>
          </a:sp3d>
        </p:spPr>
        <p:txBody>
          <a:bodyPr rtlCol="0">
            <a:normAutofit/>
          </a:bodyPr>
          <a:lstStyle>
            <a:lvl1pPr marL="457200" indent="-457200" algn="l" defTabSz="914400" rtl="0" eaLnBrk="1" latinLnBrk="0" hangingPunct="1">
              <a:spcBef>
                <a:spcPts val="2000"/>
              </a:spcBef>
              <a:buClr>
                <a:schemeClr val="accent2">
                  <a:lumMod val="50000"/>
                  <a:lumOff val="50000"/>
                </a:schemeClr>
              </a:buClr>
              <a:buSzPct val="75000"/>
              <a:buFont typeface="Wingdings 2" pitchFamily="18" charset="2"/>
              <a:buNone/>
              <a:defRPr sz="2200" kern="1200">
                <a:solidFill>
                  <a:schemeClr val="tx1">
                    <a:lumMod val="75000"/>
                    <a:lumOff val="2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CA"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fld id="{24793806-2FCD-4A80-93DC-37758B0FC8EA}" type="datetimeFigureOut">
              <a:rPr lang="en-US"/>
              <a:pPr>
                <a:defRPr/>
              </a:pPr>
              <a:t>1/25/2012</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140D37-8401-40DD-95B4-E6CBCDBBA377}" type="slidenum">
              <a:rPr lang="en-US"/>
              <a:pPr>
                <a:defRPr/>
              </a:pPr>
              <a:t>‹N°›</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7pPr marL="2743200" indent="-457200">
              <a:defRPr/>
            </a:lvl7pPr>
            <a:lvl8pPr marL="2743200" indent="-457200">
              <a:defRPr/>
            </a:lvl8pPr>
            <a:lvl9pPr marL="2743200" indent="-457200">
              <a:defRPr/>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0B8CC729-041E-4E6A-ABF2-72FFFD412F86}"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E1BCA6-CD6C-4FBB-855F-AF121E6B4527}" type="slidenum">
              <a:rPr lang="en-US"/>
              <a:pPr>
                <a:defRPr/>
              </a:pPr>
              <a:t>‹N°›</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1412" y="417513"/>
            <a:ext cx="1600200" cy="5708650"/>
          </a:xfrm>
        </p:spPr>
        <p:txBody>
          <a:bodyPr vert="eaVert"/>
          <a:lstStyle/>
          <a:p>
            <a:r>
              <a:rPr lang="fr-CA" smtClean="0"/>
              <a:t>Click to edit Master title style</a:t>
            </a:r>
            <a:endParaRPr/>
          </a:p>
        </p:txBody>
      </p:sp>
      <p:sp>
        <p:nvSpPr>
          <p:cNvPr id="3" name="Vertical Text Placeholder 2"/>
          <p:cNvSpPr>
            <a:spLocks noGrp="1"/>
          </p:cNvSpPr>
          <p:nvPr>
            <p:ph type="body" orient="vert" idx="1"/>
          </p:nvPr>
        </p:nvSpPr>
        <p:spPr>
          <a:xfrm>
            <a:off x="511174" y="417513"/>
            <a:ext cx="6499225" cy="5708650"/>
          </a:xfrm>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D5582797-1D35-4A02-BC36-421DF526187A}" type="datetimeFigureOut">
              <a:rPr lang="en-US"/>
              <a:pPr>
                <a:defRPr/>
              </a:pPr>
              <a:t>1/25/2012</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BF51CF-75AF-4B8F-B104-8C7AD5BEB83C}" type="slidenum">
              <a:rPr lang="en-US"/>
              <a:pPr>
                <a:defRPr/>
              </a:pPr>
              <a:t>‹N°›</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D328038D-0D10-4BA5-BBB1-BC16324A817D}" type="datetimeFigureOut">
              <a:rPr lang="en-US"/>
              <a:pPr>
                <a:defRPr/>
              </a:pPr>
              <a:t>1/25/2012</a:t>
            </a:fld>
            <a:endParaRPr lang="en-US"/>
          </a:p>
        </p:txBody>
      </p:sp>
      <p:sp>
        <p:nvSpPr>
          <p:cNvPr id="3" name="Footer Placeholder 3"/>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4" name="Slide Number Placeholder 4"/>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4270D9AA-8997-4AC8-AD0C-FB242FA7DECF}" type="slidenum">
              <a:rPr lang="en-US"/>
              <a:pPr>
                <a:defRPr/>
              </a:pPr>
              <a:t>‹N°›</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8348" y="1371600"/>
            <a:ext cx="8147304" cy="1344168"/>
          </a:xfrm>
        </p:spPr>
        <p:txBody>
          <a:bodyPr rtlCol="0">
            <a:normAutofit/>
            <a:scene3d>
              <a:camera prst="orthographicFront"/>
              <a:lightRig rig="threePt" dir="t">
                <a:rot lat="0" lon="0" rev="10800000"/>
              </a:lightRig>
            </a:scene3d>
            <a:sp3d extrusionH="57150">
              <a:bevelT w="38100" h="38100" prst="relaxedInset"/>
              <a:bevelB w="38100" h="38100" prst="relaxedInset"/>
            </a:sp3d>
          </a:bodyPr>
          <a:lstStyle>
            <a:lvl1pPr algn="ctr" defTabSz="914400" rtl="0" eaLnBrk="1" latinLnBrk="0" hangingPunct="1">
              <a:lnSpc>
                <a:spcPts val="6400"/>
              </a:lnSpc>
              <a:spcBef>
                <a:spcPct val="0"/>
              </a:spcBef>
              <a:buNone/>
              <a:defRPr sz="6000" kern="1200">
                <a:solidFill>
                  <a:schemeClr val="bg1"/>
                </a:solidFill>
                <a:effectLst>
                  <a:outerShdw blurRad="25400" dist="19050" dir="4200000" algn="ctr" rotWithShape="0">
                    <a:schemeClr val="tx1">
                      <a:alpha val="40000"/>
                    </a:schemeClr>
                  </a:outerShdw>
                </a:effectLst>
                <a:latin typeface="+mj-lt"/>
                <a:ea typeface="+mj-ea"/>
                <a:cs typeface="+mj-cs"/>
              </a:defRPr>
            </a:lvl1pPr>
          </a:lstStyle>
          <a:p>
            <a:r>
              <a:rPr lang="fr-CA" smtClean="0"/>
              <a:t>Click to edit Master title style</a:t>
            </a:r>
            <a:endParaRPr/>
          </a:p>
        </p:txBody>
      </p:sp>
      <p:sp>
        <p:nvSpPr>
          <p:cNvPr id="3" name="Subtitle 2"/>
          <p:cNvSpPr>
            <a:spLocks noGrp="1"/>
          </p:cNvSpPr>
          <p:nvPr>
            <p:ph type="subTitle" idx="1"/>
          </p:nvPr>
        </p:nvSpPr>
        <p:spPr>
          <a:xfrm>
            <a:off x="498348" y="2715767"/>
            <a:ext cx="8147304" cy="667512"/>
          </a:xfrm>
        </p:spPr>
        <p:txBody>
          <a:bodyPr rtlCol="0">
            <a:normAutofit/>
            <a:scene3d>
              <a:camera prst="orthographicFront"/>
              <a:lightRig rig="threePt" dir="t"/>
            </a:scene3d>
            <a:sp3d extrusionH="57150">
              <a:bevelT w="38100" h="38100" prst="relaxedInset"/>
              <a:bevelB w="38100" h="38100" prst="relaxedInset"/>
            </a:sp3d>
          </a:bodyPr>
          <a:lstStyle>
            <a:lvl1pPr marL="0" indent="0" algn="ctr" defTabSz="914400" rtl="0" eaLnBrk="1" latinLnBrk="0" hangingPunct="1">
              <a:spcBef>
                <a:spcPts val="0"/>
              </a:spcBef>
              <a:buClr>
                <a:schemeClr val="tx1">
                  <a:lumMod val="75000"/>
                  <a:lumOff val="25000"/>
                </a:schemeClr>
              </a:buClr>
              <a:buSzPct val="75000"/>
              <a:buFont typeface="Wingdings 2" pitchFamily="18" charset="2"/>
              <a:buNone/>
              <a:defRPr sz="2200" b="0" kern="1200" baseline="0">
                <a:solidFill>
                  <a:schemeClr val="bg1"/>
                </a:solidFill>
                <a:effectLst>
                  <a:outerShdw blurRad="25400" dist="25400" dir="4200000" algn="ctr" rotWithShape="0">
                    <a:schemeClr val="tx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74895EBF-6F50-4136-B324-502C4E58A3C9}" type="datetimeFigureOut">
              <a:rPr lang="en-US"/>
              <a:pPr>
                <a:defRPr/>
              </a:pPr>
              <a:t>1/25/2012</a:t>
            </a:fld>
            <a:endParaRPr lang="en-US"/>
          </a:p>
        </p:txBody>
      </p:sp>
      <p:sp>
        <p:nvSpPr>
          <p:cNvPr id="5" name="Footer Placeholder 4"/>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E5C8BEE6-6CB5-44E9-AC0B-1387DCED388A}" type="slidenum">
              <a:rPr lang="en-US"/>
              <a:pPr>
                <a:defRPr/>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05923660-7DA7-4EE9-B366-9F6FD2D86B03}" type="datetimeFigureOut">
              <a:rPr lang="en-US"/>
              <a:pPr>
                <a:defRPr/>
              </a:pPr>
              <a:t>1/25/2012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FACA59-FC3D-4E39-9658-804415B918EA}" type="slidenum">
              <a:rPr lang="en-US"/>
              <a:pPr>
                <a:defRPr/>
              </a:pPr>
              <a:t>‹N°›</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showMasterPhAnim="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498475" y="4343398"/>
            <a:ext cx="8147049" cy="1346013"/>
          </a:xfrm>
        </p:spPr>
        <p:txBody>
          <a:bodyPr>
            <a:normAutofit/>
            <a:scene3d>
              <a:camera prst="orthographicFront"/>
              <a:lightRig rig="threePt" dir="t">
                <a:rot lat="0" lon="0" rev="10800000"/>
              </a:lightRig>
            </a:scene3d>
            <a:sp3d extrusionH="57150">
              <a:bevelT w="38100" h="38100" prst="relaxedInset"/>
              <a:bevelB w="38100" h="38100" prst="relaxedInset"/>
            </a:sp3d>
          </a:bodyPr>
          <a:lstStyle>
            <a:lvl1pPr>
              <a:lnSpc>
                <a:spcPts val="6400"/>
              </a:lnSpc>
              <a:defRPr sz="6000">
                <a:solidFill>
                  <a:schemeClr val="bg1"/>
                </a:solidFill>
                <a:effectLst>
                  <a:outerShdw blurRad="25400" dist="19050" dir="4200000" algn="ctr" rotWithShape="0">
                    <a:schemeClr val="tx1">
                      <a:alpha val="40000"/>
                    </a:schemeClr>
                  </a:outerShdw>
                </a:effectLst>
              </a:defRPr>
            </a:lvl1pPr>
          </a:lstStyle>
          <a:p>
            <a:r>
              <a:rPr lang="fr-CA" smtClean="0"/>
              <a:t>Click to edit Master title style</a:t>
            </a:r>
            <a:endParaRPr/>
          </a:p>
        </p:txBody>
      </p:sp>
      <p:sp>
        <p:nvSpPr>
          <p:cNvPr id="3" name="Subtitle 2"/>
          <p:cNvSpPr>
            <a:spLocks noGrp="1"/>
          </p:cNvSpPr>
          <p:nvPr>
            <p:ph type="subTitle" idx="1"/>
          </p:nvPr>
        </p:nvSpPr>
        <p:spPr>
          <a:xfrm>
            <a:off x="498475" y="5688105"/>
            <a:ext cx="8147050" cy="663387"/>
          </a:xfrm>
        </p:spPr>
        <p:txBody>
          <a:bodyPr>
            <a:scene3d>
              <a:camera prst="orthographicFront"/>
              <a:lightRig rig="threePt" dir="t"/>
            </a:scene3d>
            <a:sp3d extrusionH="57150">
              <a:bevelT w="38100" h="38100" prst="relaxedInset"/>
              <a:bevelB w="38100" h="38100" prst="relaxedInset"/>
            </a:sp3d>
          </a:bodyPr>
          <a:lstStyle>
            <a:lvl1pPr marL="0" indent="0" algn="ctr">
              <a:spcBef>
                <a:spcPts val="0"/>
              </a:spcBef>
              <a:buNone/>
              <a:defRPr b="0" baseline="0">
                <a:solidFill>
                  <a:schemeClr val="bg1"/>
                </a:solidFill>
                <a:effectLst>
                  <a:outerShdw blurRad="25400" dist="25400" dir="4200000" algn="ctr"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8" name="Picture Placeholder 7"/>
          <p:cNvSpPr>
            <a:spLocks noGrp="1"/>
          </p:cNvSpPr>
          <p:nvPr>
            <p:ph type="pic" sz="quarter" idx="13"/>
          </p:nvPr>
        </p:nvSpPr>
        <p:spPr>
          <a:xfrm>
            <a:off x="1981200" y="685800"/>
            <a:ext cx="5181600" cy="3352800"/>
          </a:xfrm>
          <a:solidFill>
            <a:schemeClr val="tx1">
              <a:lumMod val="75000"/>
            </a:schemeClr>
          </a:solidFill>
          <a:ln w="127000" cap="sq">
            <a:solidFill>
              <a:schemeClr val="tx1"/>
            </a:solidFill>
            <a:miter lim="800000"/>
          </a:ln>
          <a:effectLst>
            <a:outerShdw blurRad="63500" sx="101000" sy="101000" algn="ctr" rotWithShape="0">
              <a:schemeClr val="bg2">
                <a:lumMod val="20000"/>
                <a:lumOff val="80000"/>
                <a:alpha val="40000"/>
              </a:schemeClr>
            </a:outerShdw>
          </a:effectLst>
          <a:scene3d>
            <a:camera prst="orthographicFront"/>
            <a:lightRig rig="twoPt" dir="t">
              <a:rot lat="0" lon="0" rev="9000000"/>
            </a:lightRig>
          </a:scene3d>
          <a:sp3d prstMaterial="matte">
            <a:bevelT w="12700" prst="relaxedInset"/>
            <a:bevelB w="38100" h="127000" prst="relaxedInset"/>
            <a:extrusionClr>
              <a:schemeClr val="tx1"/>
            </a:extrusionClr>
            <a:contourClr>
              <a:schemeClr val="tx1"/>
            </a:contourClr>
          </a:sp3d>
        </p:spPr>
        <p:txBody>
          <a:bodyPr rtlCol="0">
            <a:normAutofit/>
          </a:bodyPr>
          <a:lstStyle>
            <a:lvl1pPr>
              <a:buNone/>
              <a:defRPr/>
            </a:lvl1pPr>
          </a:lstStyle>
          <a:p>
            <a:pPr lvl="0"/>
            <a:r>
              <a:rPr lang="fr-CA"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0CD92AF7-A7CA-4728-8053-5392CC1DE5A0}" type="datetimeFigureOut">
              <a:rPr lang="en-US"/>
              <a:pPr>
                <a:defRPr/>
              </a:pPr>
              <a:t>1/25/2012</a:t>
            </a:fld>
            <a:endParaRPr lang="en-US"/>
          </a:p>
        </p:txBody>
      </p:sp>
      <p:sp>
        <p:nvSpPr>
          <p:cNvPr id="6" name="Footer Placeholder 4"/>
          <p:cNvSpPr>
            <a:spLocks noGrp="1"/>
          </p:cNvSpPr>
          <p:nvPr>
            <p:ph type="ftr" sz="quarter" idx="15"/>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endParaRPr lang="en-US"/>
          </a:p>
        </p:txBody>
      </p:sp>
      <p:sp>
        <p:nvSpPr>
          <p:cNvPr id="7" name="Slide Number Placeholder 5"/>
          <p:cNvSpPr>
            <a:spLocks noGrp="1"/>
          </p:cNvSpPr>
          <p:nvPr>
            <p:ph type="sldNum" sz="quarter" idx="16"/>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A52DC1D4-8949-4C3F-868E-68C3656466CE}" type="slidenum">
              <a:rPr lang="en-US"/>
              <a:pPr>
                <a:defRPr/>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8" grpId="0" build="p" autoUpdateAnimBg="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8475" y="1774826"/>
            <a:ext cx="8147050" cy="1873250"/>
          </a:xfrm>
        </p:spPr>
        <p:txBody>
          <a:bodyPr/>
          <a:lstStyle>
            <a:lvl1pPr algn="ctr">
              <a:defRPr sz="6000" b="0" cap="none" baseline="0"/>
            </a:lvl1pPr>
          </a:lstStyle>
          <a:p>
            <a:r>
              <a:rPr lang="fr-CA" smtClean="0"/>
              <a:t>Click to edit Master title style</a:t>
            </a:r>
            <a:endParaRPr/>
          </a:p>
        </p:txBody>
      </p:sp>
      <p:sp>
        <p:nvSpPr>
          <p:cNvPr id="3" name="Text Placeholder 2"/>
          <p:cNvSpPr>
            <a:spLocks noGrp="1"/>
          </p:cNvSpPr>
          <p:nvPr>
            <p:ph type="body" idx="1"/>
          </p:nvPr>
        </p:nvSpPr>
        <p:spPr>
          <a:xfrm>
            <a:off x="498475" y="3654519"/>
            <a:ext cx="8147050" cy="1500187"/>
          </a:xfrm>
        </p:spPr>
        <p:txBody>
          <a:bodyPr>
            <a:normAutofit/>
          </a:bodyPr>
          <a:lstStyle>
            <a:lvl1pPr marL="0" indent="0" algn="ctr">
              <a:spcBef>
                <a:spcPts val="0"/>
              </a:spcBef>
              <a:buNone/>
              <a:defRPr sz="22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AA33599-96FA-4D08-9A36-C679DD66CD48}" type="datetimeFigureOut">
              <a:rPr lang="en-US"/>
              <a:pPr>
                <a:defRPr/>
              </a:pPr>
              <a:t>1/25/2012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F2E1E7-77A7-4154-B6FF-EBA4CBE7A664}" type="slidenum">
              <a:rPr lang="en-US"/>
              <a:pPr>
                <a:defRPr/>
              </a:pPr>
              <a:t>‹N°›</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8475" y="94129"/>
            <a:ext cx="8147051" cy="1452283"/>
          </a:xfrm>
        </p:spPr>
        <p:txBody>
          <a:bodyPr/>
          <a:lstStyle/>
          <a:p>
            <a:r>
              <a:rPr lang="fr-CA" smtClean="0"/>
              <a:t>Click to edit Master title style</a:t>
            </a:r>
            <a:endParaRPr/>
          </a:p>
        </p:txBody>
      </p:sp>
      <p:sp>
        <p:nvSpPr>
          <p:cNvPr id="3" name="Content Placeholder 2"/>
          <p:cNvSpPr>
            <a:spLocks noGrp="1"/>
          </p:cNvSpPr>
          <p:nvPr>
            <p:ph sz="half" idx="1"/>
          </p:nvPr>
        </p:nvSpPr>
        <p:spPr>
          <a:xfrm>
            <a:off x="498475" y="1762125"/>
            <a:ext cx="3840480" cy="4364038"/>
          </a:xfrm>
        </p:spPr>
        <p:txBody>
          <a:bodyPr>
            <a:normAutofit/>
          </a:bodyPr>
          <a:lstStyle>
            <a:lvl1pPr>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Content Placeholder 3"/>
          <p:cNvSpPr>
            <a:spLocks noGrp="1"/>
          </p:cNvSpPr>
          <p:nvPr>
            <p:ph sz="half" idx="2"/>
          </p:nvPr>
        </p:nvSpPr>
        <p:spPr>
          <a:xfrm>
            <a:off x="4805046" y="1762125"/>
            <a:ext cx="3840480" cy="4364038"/>
          </a:xfrm>
        </p:spPr>
        <p:txBody>
          <a:bodyPr>
            <a:normAutofit/>
          </a:bodyPr>
          <a:lstStyle>
            <a:lvl1pPr>
              <a:defRPr sz="2000"/>
            </a:lvl1pPr>
            <a:lvl2pPr>
              <a:defRPr sz="1800"/>
            </a:lvl2pPr>
            <a:lvl3pPr>
              <a:defRPr sz="1800"/>
            </a:lvl3pPr>
            <a:lvl4pPr>
              <a:defRPr sz="1800"/>
            </a:lvl4pPr>
            <a:lvl5pPr marL="2290763" indent="-461963">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Date Placeholder 3"/>
          <p:cNvSpPr>
            <a:spLocks noGrp="1"/>
          </p:cNvSpPr>
          <p:nvPr>
            <p:ph type="dt" sz="half" idx="10"/>
          </p:nvPr>
        </p:nvSpPr>
        <p:spPr/>
        <p:txBody>
          <a:bodyPr/>
          <a:lstStyle>
            <a:lvl1pPr>
              <a:defRPr/>
            </a:lvl1pPr>
          </a:lstStyle>
          <a:p>
            <a:pPr>
              <a:defRPr/>
            </a:pPr>
            <a:fld id="{3E0C1DCE-3820-4B52-9431-DB1B89115122}" type="datetimeFigureOut">
              <a:rPr lang="en-US"/>
              <a:pPr>
                <a:defRPr/>
              </a:pPr>
              <a:t>1/25/2012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F33D3E-F62C-4460-BD7A-29CEB92D12B9}" type="slidenum">
              <a:rPr lang="en-US"/>
              <a:pPr>
                <a:defRPr/>
              </a:pPr>
              <a:t>‹N°›</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Comparison">
    <p:spTree>
      <p:nvGrpSpPr>
        <p:cNvPr id="1" name=""/>
        <p:cNvGrpSpPr/>
        <p:nvPr/>
      </p:nvGrpSpPr>
      <p:grpSpPr>
        <a:xfrm>
          <a:off x="0" y="0"/>
          <a:ext cx="0" cy="0"/>
          <a:chOff x="0" y="0"/>
          <a:chExt cx="0" cy="0"/>
        </a:xfrm>
      </p:grpSpPr>
      <p:cxnSp>
        <p:nvCxnSpPr>
          <p:cNvPr id="7" name="Straight Connector 10"/>
          <p:cNvCxnSpPr/>
          <p:nvPr/>
        </p:nvCxnSpPr>
        <p:spPr>
          <a:xfrm>
            <a:off x="503238"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p:nvPr/>
        </p:nvCxnSpPr>
        <p:spPr>
          <a:xfrm>
            <a:off x="4805363"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8475" y="94129"/>
            <a:ext cx="8147051" cy="1452283"/>
          </a:xfrm>
        </p:spPr>
        <p:txBody>
          <a:bodyPr/>
          <a:lstStyle>
            <a:lvl1pPr>
              <a:defRPr/>
            </a:lvl1pPr>
          </a:lstStyle>
          <a:p>
            <a:r>
              <a:rPr lang="fr-CA" smtClean="0"/>
              <a:t>Click to edit Master title style</a:t>
            </a:r>
            <a:endParaRPr/>
          </a:p>
        </p:txBody>
      </p:sp>
      <p:sp>
        <p:nvSpPr>
          <p:cNvPr id="3" name="Text Placeholder 2"/>
          <p:cNvSpPr>
            <a:spLocks noGrp="1"/>
          </p:cNvSpPr>
          <p:nvPr>
            <p:ph type="body" idx="1"/>
          </p:nvPr>
        </p:nvSpPr>
        <p:spPr>
          <a:xfrm>
            <a:off x="498475"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4" name="Content Placeholder 3"/>
          <p:cNvSpPr>
            <a:spLocks noGrp="1"/>
          </p:cNvSpPr>
          <p:nvPr>
            <p:ph sz="half" idx="2"/>
          </p:nvPr>
        </p:nvSpPr>
        <p:spPr>
          <a:xfrm>
            <a:off x="498475"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Text Placeholder 4"/>
          <p:cNvSpPr>
            <a:spLocks noGrp="1"/>
          </p:cNvSpPr>
          <p:nvPr>
            <p:ph type="body" sz="quarter" idx="3"/>
          </p:nvPr>
        </p:nvSpPr>
        <p:spPr>
          <a:xfrm>
            <a:off x="4805046"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6" name="Content Placeholder 5"/>
          <p:cNvSpPr>
            <a:spLocks noGrp="1"/>
          </p:cNvSpPr>
          <p:nvPr>
            <p:ph sz="quarter" idx="4"/>
          </p:nvPr>
        </p:nvSpPr>
        <p:spPr>
          <a:xfrm>
            <a:off x="4805046"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9" name="Date Placeholder 6"/>
          <p:cNvSpPr>
            <a:spLocks noGrp="1"/>
          </p:cNvSpPr>
          <p:nvPr>
            <p:ph type="dt" sz="half" idx="10"/>
          </p:nvPr>
        </p:nvSpPr>
        <p:spPr/>
        <p:txBody>
          <a:bodyPr/>
          <a:lstStyle>
            <a:lvl1pPr>
              <a:defRPr/>
            </a:lvl1pPr>
          </a:lstStyle>
          <a:p>
            <a:pPr>
              <a:defRPr/>
            </a:pPr>
            <a:fld id="{E1DF1C3A-C6D0-4437-BACC-B464A431D615}" type="datetimeFigureOut">
              <a:rPr lang="en-US"/>
              <a:pPr>
                <a:defRPr/>
              </a:pPr>
              <a:t>1/25/2012</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FDD4B8BE-71E4-45C0-B524-719A30340B68}" type="slidenum">
              <a:rPr lang="en-US"/>
              <a:pPr>
                <a:defRPr/>
              </a:pPr>
              <a:t>‹N°›</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4">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6">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4" grpId="0" build="p" autoUpdateAnimBg="0"/>
      <p:bldP spid="5" grpId="0" build="p" autoUpdateAnimBg="0"/>
      <p:bldP spid="6" grpId="0" build="p" autoUpdateAnimBg="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D2787E5F-450F-42EE-BB4A-DA5101A195A5}" type="datetimeFigureOut">
              <a:rPr lang="en-US"/>
              <a:pPr>
                <a:defRPr/>
              </a:pPr>
              <a:t>1/25/2012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66FA616-645D-4250-B81F-E8E9323A74C9}" type="slidenum">
              <a:rPr lang="en-US"/>
              <a:pPr>
                <a:defRPr/>
              </a:pPr>
              <a:t>‹N°›</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3FC430-E638-48FD-A6F8-E4619252C77F}" type="datetimeFigureOut">
              <a:rPr lang="en-US"/>
              <a:pPr>
                <a:defRPr/>
              </a:pPr>
              <a:t>1/25/2012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76BBCCD-EF0B-4F43-820A-A6CC1DF7B6D5}" type="slidenum">
              <a:rPr lang="en-US"/>
              <a:pPr>
                <a:defRPr/>
              </a:pPr>
              <a:t>‹N°›</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3" name="Content Placeholder 2"/>
          <p:cNvSpPr>
            <a:spLocks noGrp="1"/>
          </p:cNvSpPr>
          <p:nvPr>
            <p:ph idx="1"/>
          </p:nvPr>
        </p:nvSpPr>
        <p:spPr>
          <a:xfrm>
            <a:off x="4792532" y="403412"/>
            <a:ext cx="3840480" cy="5722751"/>
          </a:xfrm>
        </p:spPr>
        <p:txBody>
          <a:bodyPr>
            <a:normAutofit/>
          </a:bodyPr>
          <a:lstStyle>
            <a:lvl1pPr>
              <a:defRPr sz="20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3F95F0-2DC6-49AE-AE9E-69642441D4C2}" type="datetimeFigureOut">
              <a:rPr lang="en-US"/>
              <a:pPr>
                <a:defRPr/>
              </a:pPr>
              <a:t>1/25/2012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E76319-10BA-4D0C-8EFF-B250F81A5055}" type="slidenum">
              <a:rPr lang="en-US"/>
              <a:pPr>
                <a:defRPr/>
              </a:pPr>
              <a:t>‹N°›</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8" name="Picture Placeholder 2"/>
          <p:cNvSpPr>
            <a:spLocks noGrp="1"/>
          </p:cNvSpPr>
          <p:nvPr>
            <p:ph type="pic" idx="1"/>
          </p:nvPr>
        </p:nvSpPr>
        <p:spPr>
          <a:xfrm>
            <a:off x="4805045" y="430306"/>
            <a:ext cx="3840480" cy="5432612"/>
          </a:xfrm>
          <a:solidFill>
            <a:schemeClr val="bg1">
              <a:lumMod val="85000"/>
            </a:schemeClr>
          </a:solidFill>
          <a:ln w="127000" cap="sq">
            <a:solidFill>
              <a:schemeClr val="bg1"/>
            </a:solidFill>
            <a:miter lim="800000"/>
          </a:ln>
          <a:effectLst>
            <a:outerShdw blurRad="76200" dist="12700" dir="5400000" sx="100500" sy="100500" rotWithShape="0">
              <a:prstClr val="black">
                <a:alpha val="30000"/>
              </a:prstClr>
            </a:outerShdw>
          </a:effectLst>
          <a:scene3d>
            <a:camera prst="orthographicFront"/>
            <a:lightRig rig="threePt" dir="t"/>
          </a:scene3d>
          <a:sp3d extrusionH="50800">
            <a:extrusionClr>
              <a:schemeClr val="tx1"/>
            </a:extrusionClr>
            <a:contourClr>
              <a:schemeClr val="tx1"/>
            </a:contourClr>
          </a:sp3d>
        </p:spPr>
        <p:txBody>
          <a:bodyPr rtlCol="0">
            <a:normAutofit/>
          </a:bodyPr>
          <a:lstStyle>
            <a:lvl1pPr marL="457200" indent="-457200" algn="l" defTabSz="914400" rtl="0" eaLnBrk="1" latinLnBrk="0" hangingPunct="1">
              <a:spcBef>
                <a:spcPts val="2000"/>
              </a:spcBef>
              <a:buClr>
                <a:schemeClr val="accent2">
                  <a:lumMod val="50000"/>
                  <a:lumOff val="50000"/>
                </a:schemeClr>
              </a:buClr>
              <a:buSzPct val="75000"/>
              <a:buFont typeface="Wingdings 2" pitchFamily="18" charset="2"/>
              <a:buNone/>
              <a:defRPr sz="2200" kern="1200">
                <a:solidFill>
                  <a:schemeClr val="tx1">
                    <a:lumMod val="75000"/>
                    <a:lumOff val="2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CA"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fld id="{28F74C8C-BF5E-4DC2-8924-D62D4A3872E2}" type="datetimeFigureOut">
              <a:rPr lang="en-US"/>
              <a:pPr>
                <a:defRPr/>
              </a:pPr>
              <a:t>1/25/2012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6BA6D70-3DCD-4012-948C-CDE29287234F}" type="slidenum">
              <a:rPr lang="en-US"/>
              <a:pPr>
                <a:defRPr/>
              </a:pPr>
              <a:t>‹N°›</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7pPr marL="2743200" indent="-457200">
              <a:defRPr/>
            </a:lvl7pPr>
            <a:lvl8pPr marL="2743200" indent="-457200">
              <a:defRPr/>
            </a:lvl8pPr>
            <a:lvl9pPr marL="2743200" indent="-457200">
              <a:defRPr/>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E3C89047-3066-410E-B44F-6B4ACE7E20BC}" type="datetimeFigureOut">
              <a:rPr lang="en-US"/>
              <a:pPr>
                <a:defRPr/>
              </a:pPr>
              <a:t>1/25/2012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7C6E4D-E20B-4754-BD2A-932059B7BA28}" type="slidenum">
              <a:rPr lang="en-US"/>
              <a:pPr>
                <a:defRPr/>
              </a:pPr>
              <a:t>‹N°›</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1412" y="417513"/>
            <a:ext cx="1600200" cy="5708650"/>
          </a:xfrm>
        </p:spPr>
        <p:txBody>
          <a:bodyPr vert="eaVert"/>
          <a:lstStyle/>
          <a:p>
            <a:r>
              <a:rPr lang="fr-CA" smtClean="0"/>
              <a:t>Click to edit Master title style</a:t>
            </a:r>
            <a:endParaRPr/>
          </a:p>
        </p:txBody>
      </p:sp>
      <p:sp>
        <p:nvSpPr>
          <p:cNvPr id="3" name="Vertical Text Placeholder 2"/>
          <p:cNvSpPr>
            <a:spLocks noGrp="1"/>
          </p:cNvSpPr>
          <p:nvPr>
            <p:ph type="body" orient="vert" idx="1"/>
          </p:nvPr>
        </p:nvSpPr>
        <p:spPr>
          <a:xfrm>
            <a:off x="511174" y="417513"/>
            <a:ext cx="6499225" cy="5708650"/>
          </a:xfrm>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6A632137-F446-4563-88D8-4E5459F91D72}" type="datetimeFigureOut">
              <a:rPr lang="en-US"/>
              <a:pPr>
                <a:defRPr/>
              </a:pPr>
              <a:t>1/25/2012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A83CB0-40B8-42D2-A18B-CFDBA389B5DB}" type="slidenum">
              <a:rPr lang="en-US"/>
              <a:pPr>
                <a:defRPr/>
              </a:pPr>
              <a:t>‹N°›</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showMasterPhAnim="0" preserve="1">
  <p:cSld name="Closin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5DD1CD5E-635A-492B-8C3C-D48094F149DE}" type="datetimeFigureOut">
              <a:rPr lang="en-US"/>
              <a:pPr>
                <a:defRPr/>
              </a:pPr>
              <a:t>1/25/2012</a:t>
            </a:fld>
            <a:endParaRPr lang="en-US"/>
          </a:p>
        </p:txBody>
      </p:sp>
      <p:sp>
        <p:nvSpPr>
          <p:cNvPr id="3" name="Footer Placeholder 3"/>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4" name="Slide Number Placeholder 4"/>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E844F8C0-4E6A-4985-87EC-D038657C13FB}" type="slidenum">
              <a:rPr lang="en-US"/>
              <a:pPr>
                <a:defRPr/>
              </a:pPr>
              <a:t>‹N°›</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4.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4.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93663"/>
            <a:ext cx="8147050" cy="14525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CA" smtClean="0"/>
              <a:t>Click to edit Master title style</a:t>
            </a:r>
            <a:endParaRPr lang="fr-FR" smtClean="0"/>
          </a:p>
        </p:txBody>
      </p:sp>
      <p:sp>
        <p:nvSpPr>
          <p:cNvPr id="1027" name="Text Placeholder 2"/>
          <p:cNvSpPr>
            <a:spLocks noGrp="1"/>
          </p:cNvSpPr>
          <p:nvPr>
            <p:ph type="body" idx="1"/>
          </p:nvPr>
        </p:nvSpPr>
        <p:spPr bwMode="auto">
          <a:xfrm>
            <a:off x="498475" y="1762125"/>
            <a:ext cx="8147050" cy="4364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fr-FR" smtClean="0"/>
          </a:p>
        </p:txBody>
      </p:sp>
      <p:sp>
        <p:nvSpPr>
          <p:cNvPr id="4" name="Date Placeholder 3"/>
          <p:cNvSpPr>
            <a:spLocks noGrp="1"/>
          </p:cNvSpPr>
          <p:nvPr>
            <p:ph type="dt" sz="half" idx="2"/>
          </p:nvPr>
        </p:nvSpPr>
        <p:spPr>
          <a:xfrm>
            <a:off x="188913" y="6356350"/>
            <a:ext cx="2133600" cy="365125"/>
          </a:xfrm>
          <a:prstGeom prst="rect">
            <a:avLst/>
          </a:prstGeom>
        </p:spPr>
        <p:txBody>
          <a:bodyPr vert="horz" lIns="91440" tIns="45720" rIns="91440" bIns="45720" rtlCol="0" anchor="ctr"/>
          <a:lstStyle>
            <a:lvl1pPr algn="l" fontAlgn="auto">
              <a:spcBef>
                <a:spcPts val="0"/>
              </a:spcBef>
              <a:spcAft>
                <a:spcPts val="0"/>
              </a:spcAft>
              <a:defRPr sz="1100">
                <a:solidFill>
                  <a:schemeClr val="tx1">
                    <a:lumMod val="75000"/>
                    <a:lumOff val="25000"/>
                  </a:schemeClr>
                </a:solidFill>
                <a:latin typeface="+mn-lt"/>
                <a:cs typeface="+mn-cs"/>
              </a:defRPr>
            </a:lvl1pPr>
          </a:lstStyle>
          <a:p>
            <a:pPr>
              <a:defRPr/>
            </a:pPr>
            <a:fld id="{5A5A44AB-8FBE-4C7B-B4DB-2569A470C861}" type="datetimeFigureOut">
              <a:rPr lang="en-US"/>
              <a:pPr>
                <a:defRPr/>
              </a:pPr>
              <a:t>1/25/2012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a:solidFill>
                  <a:schemeClr val="tx1">
                    <a:lumMod val="75000"/>
                    <a:lumOff val="2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818313" y="6356350"/>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lumMod val="75000"/>
                    <a:lumOff val="25000"/>
                  </a:schemeClr>
                </a:solidFill>
                <a:latin typeface="+mn-lt"/>
                <a:cs typeface="+mn-cs"/>
              </a:defRPr>
            </a:lvl1pPr>
          </a:lstStyle>
          <a:p>
            <a:pPr>
              <a:defRPr/>
            </a:pPr>
            <a:fld id="{1A406E6D-1A8B-429F-B8C7-E4CB498B6C6D}" type="slidenum">
              <a:rPr lang="en-US"/>
              <a:pPr>
                <a:defRPr/>
              </a:pPr>
              <a:t>‹N°›</a:t>
            </a:fld>
            <a:endParaRPr lang="en-US" dirty="0"/>
          </a:p>
        </p:txBody>
      </p:sp>
    </p:spTree>
  </p:cSld>
  <p:clrMap bg1="dk1" tx1="lt1" bg2="dk2" tx2="lt2" accent1="accent1" accent2="accent2" accent3="accent3" accent4="accent4" accent5="accent5" accent6="accent6" hlink="hlink" folHlink="folHlink"/>
  <p:sldLayoutIdLst>
    <p:sldLayoutId id="2147484020" r:id="rId1"/>
    <p:sldLayoutId id="2147484001" r:id="rId2"/>
    <p:sldLayoutId id="2147484021" r:id="rId3"/>
    <p:sldLayoutId id="2147484000" r:id="rId4"/>
    <p:sldLayoutId id="2147483999" r:id="rId5"/>
    <p:sldLayoutId id="2147484022" r:id="rId6"/>
    <p:sldLayoutId id="2147483998" r:id="rId7"/>
    <p:sldLayoutId id="2147483997" r:id="rId8"/>
    <p:sldLayoutId id="2147483996" r:id="rId9"/>
    <p:sldLayoutId id="2147483995" r:id="rId10"/>
    <p:sldLayoutId id="2147483994" r:id="rId11"/>
    <p:sldLayoutId id="2147483993" r:id="rId12"/>
    <p:sldLayoutId id="2147484023" r:id="rId13"/>
  </p:sldLayoutIdLst>
  <p:txStyles>
    <p:titleStyle>
      <a:lvl1pPr algn="ctr" rtl="0" eaLnBrk="0" fontAlgn="base" hangingPunct="0">
        <a:spcBef>
          <a:spcPct val="0"/>
        </a:spcBef>
        <a:spcAft>
          <a:spcPct val="0"/>
        </a:spcAft>
        <a:defRPr sz="5000" kern="1200">
          <a:solidFill>
            <a:schemeClr val="tx1"/>
          </a:solidFill>
          <a:latin typeface="+mj-lt"/>
          <a:ea typeface="+mj-ea"/>
          <a:cs typeface="+mj-cs"/>
        </a:defRPr>
      </a:lvl1pPr>
      <a:lvl2pPr algn="ctr" rtl="0" eaLnBrk="0" fontAlgn="base" hangingPunct="0">
        <a:spcBef>
          <a:spcPct val="0"/>
        </a:spcBef>
        <a:spcAft>
          <a:spcPct val="0"/>
        </a:spcAft>
        <a:defRPr sz="5000">
          <a:solidFill>
            <a:schemeClr val="tx1"/>
          </a:solidFill>
          <a:latin typeface="Book Antiqua" pitchFamily="18" charset="0"/>
        </a:defRPr>
      </a:lvl2pPr>
      <a:lvl3pPr algn="ctr" rtl="0" eaLnBrk="0" fontAlgn="base" hangingPunct="0">
        <a:spcBef>
          <a:spcPct val="0"/>
        </a:spcBef>
        <a:spcAft>
          <a:spcPct val="0"/>
        </a:spcAft>
        <a:defRPr sz="5000">
          <a:solidFill>
            <a:schemeClr val="tx1"/>
          </a:solidFill>
          <a:latin typeface="Book Antiqua" pitchFamily="18" charset="0"/>
        </a:defRPr>
      </a:lvl3pPr>
      <a:lvl4pPr algn="ctr" rtl="0" eaLnBrk="0" fontAlgn="base" hangingPunct="0">
        <a:spcBef>
          <a:spcPct val="0"/>
        </a:spcBef>
        <a:spcAft>
          <a:spcPct val="0"/>
        </a:spcAft>
        <a:defRPr sz="5000">
          <a:solidFill>
            <a:schemeClr val="tx1"/>
          </a:solidFill>
          <a:latin typeface="Book Antiqua" pitchFamily="18" charset="0"/>
        </a:defRPr>
      </a:lvl4pPr>
      <a:lvl5pPr algn="ctr" rtl="0" eaLnBrk="0" fontAlgn="base" hangingPunct="0">
        <a:spcBef>
          <a:spcPct val="0"/>
        </a:spcBef>
        <a:spcAft>
          <a:spcPct val="0"/>
        </a:spcAft>
        <a:defRPr sz="5000">
          <a:solidFill>
            <a:schemeClr val="tx1"/>
          </a:solidFill>
          <a:latin typeface="Book Antiqua" pitchFamily="18" charset="0"/>
        </a:defRPr>
      </a:lvl5pPr>
      <a:lvl6pPr marL="457200" algn="ctr" rtl="0" fontAlgn="base">
        <a:spcBef>
          <a:spcPct val="0"/>
        </a:spcBef>
        <a:spcAft>
          <a:spcPct val="0"/>
        </a:spcAft>
        <a:defRPr sz="5000">
          <a:solidFill>
            <a:schemeClr val="tx1"/>
          </a:solidFill>
          <a:latin typeface="Book Antiqua" pitchFamily="18" charset="0"/>
        </a:defRPr>
      </a:lvl6pPr>
      <a:lvl7pPr marL="914400" algn="ctr" rtl="0" fontAlgn="base">
        <a:spcBef>
          <a:spcPct val="0"/>
        </a:spcBef>
        <a:spcAft>
          <a:spcPct val="0"/>
        </a:spcAft>
        <a:defRPr sz="5000">
          <a:solidFill>
            <a:schemeClr val="tx1"/>
          </a:solidFill>
          <a:latin typeface="Book Antiqua" pitchFamily="18" charset="0"/>
        </a:defRPr>
      </a:lvl7pPr>
      <a:lvl8pPr marL="1371600" algn="ctr" rtl="0" fontAlgn="base">
        <a:spcBef>
          <a:spcPct val="0"/>
        </a:spcBef>
        <a:spcAft>
          <a:spcPct val="0"/>
        </a:spcAft>
        <a:defRPr sz="5000">
          <a:solidFill>
            <a:schemeClr val="tx1"/>
          </a:solidFill>
          <a:latin typeface="Book Antiqua" pitchFamily="18" charset="0"/>
        </a:defRPr>
      </a:lvl8pPr>
      <a:lvl9pPr marL="1828800" algn="ctr" rtl="0" fontAlgn="base">
        <a:spcBef>
          <a:spcPct val="0"/>
        </a:spcBef>
        <a:spcAft>
          <a:spcPct val="0"/>
        </a:spcAft>
        <a:defRPr sz="5000">
          <a:solidFill>
            <a:schemeClr val="tx1"/>
          </a:solidFill>
          <a:latin typeface="Book Antiqua" pitchFamily="18" charset="0"/>
        </a:defRPr>
      </a:lvl9pPr>
    </p:titleStyle>
    <p:bodyStyle>
      <a:lvl1pPr marL="457200" indent="-457200" algn="l" rtl="0" eaLnBrk="0" fontAlgn="base" hangingPunct="0">
        <a:spcBef>
          <a:spcPts val="2000"/>
        </a:spcBef>
        <a:spcAft>
          <a:spcPct val="0"/>
        </a:spcAft>
        <a:buClr>
          <a:srgbClr val="FFFFFF"/>
        </a:buClr>
        <a:buSzPct val="75000"/>
        <a:buFont typeface="Wingdings 2" pitchFamily="18" charset="2"/>
        <a:buChar char=""/>
        <a:defRPr sz="2200" kern="1200">
          <a:solidFill>
            <a:srgbClr val="FFFFFF"/>
          </a:solidFill>
          <a:latin typeface="+mn-lt"/>
          <a:ea typeface="+mn-ea"/>
          <a:cs typeface="+mn-cs"/>
        </a:defRPr>
      </a:lvl1pPr>
      <a:lvl2pPr marL="914400" indent="-457200" algn="l" rtl="0" eaLnBrk="0" fontAlgn="base" hangingPunct="0">
        <a:spcBef>
          <a:spcPts val="600"/>
        </a:spcBef>
        <a:spcAft>
          <a:spcPct val="0"/>
        </a:spcAft>
        <a:buClr>
          <a:srgbClr val="FFFFFF"/>
        </a:buClr>
        <a:buSzPct val="75000"/>
        <a:buFont typeface="Wingdings 2" pitchFamily="18" charset="2"/>
        <a:buChar char=""/>
        <a:defRPr sz="2000" kern="1200">
          <a:solidFill>
            <a:srgbClr val="FFFFFF"/>
          </a:solidFill>
          <a:latin typeface="+mn-lt"/>
          <a:ea typeface="+mn-ea"/>
          <a:cs typeface="+mn-cs"/>
        </a:defRPr>
      </a:lvl2pPr>
      <a:lvl3pPr marL="13716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3pPr>
      <a:lvl4pPr marL="18288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4pPr>
      <a:lvl5pPr marL="22860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5pPr>
      <a:lvl6pPr marL="27432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6pPr>
      <a:lvl7pPr marL="32051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7pPr>
      <a:lvl8pPr marL="36576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8pPr>
      <a:lvl9pPr marL="41195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498475" y="93663"/>
            <a:ext cx="8147050" cy="14525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CA" smtClean="0"/>
              <a:t>Click to edit Master title style</a:t>
            </a:r>
            <a:endParaRPr lang="fr-FR" smtClean="0"/>
          </a:p>
        </p:txBody>
      </p:sp>
      <p:sp>
        <p:nvSpPr>
          <p:cNvPr id="15363" name="Text Placeholder 2"/>
          <p:cNvSpPr>
            <a:spLocks noGrp="1"/>
          </p:cNvSpPr>
          <p:nvPr>
            <p:ph type="body" idx="1"/>
          </p:nvPr>
        </p:nvSpPr>
        <p:spPr bwMode="auto">
          <a:xfrm>
            <a:off x="498475" y="1762125"/>
            <a:ext cx="8147050" cy="4364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fr-FR" smtClean="0"/>
          </a:p>
        </p:txBody>
      </p:sp>
      <p:sp>
        <p:nvSpPr>
          <p:cNvPr id="4" name="Date Placeholder 3"/>
          <p:cNvSpPr>
            <a:spLocks noGrp="1"/>
          </p:cNvSpPr>
          <p:nvPr>
            <p:ph type="dt" sz="half" idx="2"/>
          </p:nvPr>
        </p:nvSpPr>
        <p:spPr>
          <a:xfrm>
            <a:off x="188913" y="6356350"/>
            <a:ext cx="2133600" cy="365125"/>
          </a:xfrm>
          <a:prstGeom prst="rect">
            <a:avLst/>
          </a:prstGeom>
        </p:spPr>
        <p:txBody>
          <a:bodyPr vert="horz" lIns="91440" tIns="45720" rIns="91440" bIns="45720" rtlCol="0" anchor="ctr"/>
          <a:lstStyle>
            <a:lvl1pPr algn="l" fontAlgn="auto">
              <a:spcBef>
                <a:spcPts val="0"/>
              </a:spcBef>
              <a:spcAft>
                <a:spcPts val="0"/>
              </a:spcAft>
              <a:defRPr sz="1100">
                <a:solidFill>
                  <a:prstClr val="black">
                    <a:lumMod val="75000"/>
                    <a:lumOff val="25000"/>
                  </a:prstClr>
                </a:solidFill>
                <a:latin typeface="Book Antiqua"/>
                <a:cs typeface="+mn-cs"/>
              </a:defRPr>
            </a:lvl1pPr>
          </a:lstStyle>
          <a:p>
            <a:pPr>
              <a:defRPr/>
            </a:pPr>
            <a:fld id="{515E2F7C-1040-495D-A358-A7064B0637C8}" type="datetimeFigureOut">
              <a:rPr lang="en-US"/>
              <a:pPr>
                <a:defRPr/>
              </a:pPr>
              <a:t>1/25/2012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a:solidFill>
                  <a:prstClr val="black">
                    <a:lumMod val="75000"/>
                    <a:lumOff val="25000"/>
                  </a:prstClr>
                </a:solidFill>
                <a:latin typeface="Book Antiqua"/>
                <a:cs typeface="+mn-cs"/>
              </a:defRPr>
            </a:lvl1pPr>
          </a:lstStyle>
          <a:p>
            <a:pPr>
              <a:defRPr/>
            </a:pPr>
            <a:endParaRPr lang="en-US"/>
          </a:p>
        </p:txBody>
      </p:sp>
      <p:sp>
        <p:nvSpPr>
          <p:cNvPr id="6" name="Slide Number Placeholder 5"/>
          <p:cNvSpPr>
            <a:spLocks noGrp="1"/>
          </p:cNvSpPr>
          <p:nvPr>
            <p:ph type="sldNum" sz="quarter" idx="4"/>
          </p:nvPr>
        </p:nvSpPr>
        <p:spPr>
          <a:xfrm>
            <a:off x="6818313" y="6356350"/>
            <a:ext cx="2133600" cy="365125"/>
          </a:xfrm>
          <a:prstGeom prst="rect">
            <a:avLst/>
          </a:prstGeom>
        </p:spPr>
        <p:txBody>
          <a:bodyPr vert="horz" lIns="91440" tIns="45720" rIns="91440" bIns="45720" rtlCol="0" anchor="ctr"/>
          <a:lstStyle>
            <a:lvl1pPr algn="r" fontAlgn="auto">
              <a:spcBef>
                <a:spcPts val="0"/>
              </a:spcBef>
              <a:spcAft>
                <a:spcPts val="0"/>
              </a:spcAft>
              <a:defRPr sz="1100">
                <a:solidFill>
                  <a:prstClr val="black">
                    <a:lumMod val="75000"/>
                    <a:lumOff val="25000"/>
                  </a:prstClr>
                </a:solidFill>
                <a:latin typeface="Book Antiqua"/>
                <a:cs typeface="+mn-cs"/>
              </a:defRPr>
            </a:lvl1pPr>
          </a:lstStyle>
          <a:p>
            <a:pPr>
              <a:defRPr/>
            </a:pPr>
            <a:fld id="{E890264D-F548-468F-A9FA-7D5FB227070E}" type="slidenum">
              <a:rPr lang="en-US"/>
              <a:pPr>
                <a:defRPr/>
              </a:pPr>
              <a:t>‹N°›</a:t>
            </a:fld>
            <a:endParaRPr lang="en-US" dirty="0"/>
          </a:p>
        </p:txBody>
      </p:sp>
    </p:spTree>
  </p:cSld>
  <p:clrMap bg1="lt1" tx1="dk1" bg2="lt2" tx2="dk2" accent1="accent1" accent2="accent2" accent3="accent3" accent4="accent4" accent5="accent5" accent6="accent6" hlink="hlink" folHlink="folHlink"/>
  <p:sldLayoutIdLst>
    <p:sldLayoutId id="2147484024" r:id="rId1"/>
    <p:sldLayoutId id="2147484010" r:id="rId2"/>
    <p:sldLayoutId id="2147484025" r:id="rId3"/>
    <p:sldLayoutId id="2147484009" r:id="rId4"/>
    <p:sldLayoutId id="2147484008" r:id="rId5"/>
    <p:sldLayoutId id="2147484026" r:id="rId6"/>
    <p:sldLayoutId id="2147484007" r:id="rId7"/>
    <p:sldLayoutId id="2147484006" r:id="rId8"/>
    <p:sldLayoutId id="2147484005" r:id="rId9"/>
    <p:sldLayoutId id="2147484004" r:id="rId10"/>
    <p:sldLayoutId id="2147484003" r:id="rId11"/>
    <p:sldLayoutId id="2147484002" r:id="rId12"/>
    <p:sldLayoutId id="2147484027" r:id="rId13"/>
  </p:sldLayoutIdLst>
  <p:txStyles>
    <p:titleStyle>
      <a:lvl1pPr algn="ctr" rtl="0" eaLnBrk="0" fontAlgn="base" hangingPunct="0">
        <a:spcBef>
          <a:spcPct val="0"/>
        </a:spcBef>
        <a:spcAft>
          <a:spcPct val="0"/>
        </a:spcAft>
        <a:defRPr sz="5000" kern="1200">
          <a:solidFill>
            <a:schemeClr val="tx1"/>
          </a:solidFill>
          <a:latin typeface="+mj-lt"/>
          <a:ea typeface="+mj-ea"/>
          <a:cs typeface="+mj-cs"/>
        </a:defRPr>
      </a:lvl1pPr>
      <a:lvl2pPr algn="ctr" rtl="0" eaLnBrk="0" fontAlgn="base" hangingPunct="0">
        <a:spcBef>
          <a:spcPct val="0"/>
        </a:spcBef>
        <a:spcAft>
          <a:spcPct val="0"/>
        </a:spcAft>
        <a:defRPr sz="5000">
          <a:solidFill>
            <a:schemeClr val="tx1"/>
          </a:solidFill>
          <a:latin typeface="Book Antiqua" pitchFamily="18" charset="0"/>
        </a:defRPr>
      </a:lvl2pPr>
      <a:lvl3pPr algn="ctr" rtl="0" eaLnBrk="0" fontAlgn="base" hangingPunct="0">
        <a:spcBef>
          <a:spcPct val="0"/>
        </a:spcBef>
        <a:spcAft>
          <a:spcPct val="0"/>
        </a:spcAft>
        <a:defRPr sz="5000">
          <a:solidFill>
            <a:schemeClr val="tx1"/>
          </a:solidFill>
          <a:latin typeface="Book Antiqua" pitchFamily="18" charset="0"/>
        </a:defRPr>
      </a:lvl3pPr>
      <a:lvl4pPr algn="ctr" rtl="0" eaLnBrk="0" fontAlgn="base" hangingPunct="0">
        <a:spcBef>
          <a:spcPct val="0"/>
        </a:spcBef>
        <a:spcAft>
          <a:spcPct val="0"/>
        </a:spcAft>
        <a:defRPr sz="5000">
          <a:solidFill>
            <a:schemeClr val="tx1"/>
          </a:solidFill>
          <a:latin typeface="Book Antiqua" pitchFamily="18" charset="0"/>
        </a:defRPr>
      </a:lvl4pPr>
      <a:lvl5pPr algn="ctr" rtl="0" eaLnBrk="0" fontAlgn="base" hangingPunct="0">
        <a:spcBef>
          <a:spcPct val="0"/>
        </a:spcBef>
        <a:spcAft>
          <a:spcPct val="0"/>
        </a:spcAft>
        <a:defRPr sz="5000">
          <a:solidFill>
            <a:schemeClr val="tx1"/>
          </a:solidFill>
          <a:latin typeface="Book Antiqua" pitchFamily="18" charset="0"/>
        </a:defRPr>
      </a:lvl5pPr>
      <a:lvl6pPr marL="457200" algn="ctr" rtl="0" fontAlgn="base">
        <a:spcBef>
          <a:spcPct val="0"/>
        </a:spcBef>
        <a:spcAft>
          <a:spcPct val="0"/>
        </a:spcAft>
        <a:defRPr sz="5000">
          <a:solidFill>
            <a:schemeClr val="tx1"/>
          </a:solidFill>
          <a:latin typeface="Book Antiqua" pitchFamily="18" charset="0"/>
        </a:defRPr>
      </a:lvl6pPr>
      <a:lvl7pPr marL="914400" algn="ctr" rtl="0" fontAlgn="base">
        <a:spcBef>
          <a:spcPct val="0"/>
        </a:spcBef>
        <a:spcAft>
          <a:spcPct val="0"/>
        </a:spcAft>
        <a:defRPr sz="5000">
          <a:solidFill>
            <a:schemeClr val="tx1"/>
          </a:solidFill>
          <a:latin typeface="Book Antiqua" pitchFamily="18" charset="0"/>
        </a:defRPr>
      </a:lvl7pPr>
      <a:lvl8pPr marL="1371600" algn="ctr" rtl="0" fontAlgn="base">
        <a:spcBef>
          <a:spcPct val="0"/>
        </a:spcBef>
        <a:spcAft>
          <a:spcPct val="0"/>
        </a:spcAft>
        <a:defRPr sz="5000">
          <a:solidFill>
            <a:schemeClr val="tx1"/>
          </a:solidFill>
          <a:latin typeface="Book Antiqua" pitchFamily="18" charset="0"/>
        </a:defRPr>
      </a:lvl8pPr>
      <a:lvl9pPr marL="1828800" algn="ctr" rtl="0" fontAlgn="base">
        <a:spcBef>
          <a:spcPct val="0"/>
        </a:spcBef>
        <a:spcAft>
          <a:spcPct val="0"/>
        </a:spcAft>
        <a:defRPr sz="5000">
          <a:solidFill>
            <a:schemeClr val="tx1"/>
          </a:solidFill>
          <a:latin typeface="Book Antiqua" pitchFamily="18" charset="0"/>
        </a:defRPr>
      </a:lvl9pPr>
    </p:titleStyle>
    <p:bodyStyle>
      <a:lvl1pPr marL="457200" indent="-457200" algn="l" rtl="0" eaLnBrk="0" fontAlgn="base" hangingPunct="0">
        <a:spcBef>
          <a:spcPts val="2000"/>
        </a:spcBef>
        <a:spcAft>
          <a:spcPct val="0"/>
        </a:spcAft>
        <a:buClr>
          <a:srgbClr val="404040"/>
        </a:buClr>
        <a:buSzPct val="75000"/>
        <a:buFont typeface="Wingdings 2" pitchFamily="18" charset="2"/>
        <a:buChar char=""/>
        <a:defRPr sz="2200" kern="1200">
          <a:solidFill>
            <a:srgbClr val="404040"/>
          </a:solidFill>
          <a:latin typeface="+mn-lt"/>
          <a:ea typeface="+mn-ea"/>
          <a:cs typeface="+mn-cs"/>
        </a:defRPr>
      </a:lvl1pPr>
      <a:lvl2pPr marL="914400" indent="-457200" algn="l" rtl="0" eaLnBrk="0" fontAlgn="base" hangingPunct="0">
        <a:spcBef>
          <a:spcPts val="600"/>
        </a:spcBef>
        <a:spcAft>
          <a:spcPct val="0"/>
        </a:spcAft>
        <a:buClr>
          <a:srgbClr val="7F7F7F"/>
        </a:buClr>
        <a:buSzPct val="75000"/>
        <a:buFont typeface="Wingdings 2" pitchFamily="18" charset="2"/>
        <a:buChar char=""/>
        <a:defRPr sz="2000" kern="1200">
          <a:solidFill>
            <a:srgbClr val="404040"/>
          </a:solidFill>
          <a:latin typeface="+mn-lt"/>
          <a:ea typeface="+mn-ea"/>
          <a:cs typeface="+mn-cs"/>
        </a:defRPr>
      </a:lvl2pPr>
      <a:lvl3pPr marL="1371600" indent="-457200" algn="l" rtl="0" eaLnBrk="0" fontAlgn="base" hangingPunct="0">
        <a:spcBef>
          <a:spcPts val="600"/>
        </a:spcBef>
        <a:spcAft>
          <a:spcPct val="0"/>
        </a:spcAft>
        <a:buClr>
          <a:srgbClr val="404040"/>
        </a:buClr>
        <a:buSzPct val="75000"/>
        <a:buFont typeface="Wingdings 2" pitchFamily="18" charset="2"/>
        <a:buChar char=""/>
        <a:defRPr kern="1200">
          <a:solidFill>
            <a:srgbClr val="404040"/>
          </a:solidFill>
          <a:latin typeface="+mn-lt"/>
          <a:ea typeface="+mn-ea"/>
          <a:cs typeface="+mn-cs"/>
        </a:defRPr>
      </a:lvl3pPr>
      <a:lvl4pPr marL="1828800" indent="-457200" algn="l" rtl="0" eaLnBrk="0" fontAlgn="base" hangingPunct="0">
        <a:spcBef>
          <a:spcPts val="600"/>
        </a:spcBef>
        <a:spcAft>
          <a:spcPct val="0"/>
        </a:spcAft>
        <a:buClr>
          <a:srgbClr val="7F7F7F"/>
        </a:buClr>
        <a:buSzPct val="75000"/>
        <a:buFont typeface="Wingdings 2" pitchFamily="18" charset="2"/>
        <a:buChar char=""/>
        <a:defRPr kern="1200">
          <a:solidFill>
            <a:srgbClr val="404040"/>
          </a:solidFill>
          <a:latin typeface="+mn-lt"/>
          <a:ea typeface="+mn-ea"/>
          <a:cs typeface="+mn-cs"/>
        </a:defRPr>
      </a:lvl4pPr>
      <a:lvl5pPr marL="2286000" indent="-457200" algn="l" rtl="0" eaLnBrk="0" fontAlgn="base" hangingPunct="0">
        <a:spcBef>
          <a:spcPts val="600"/>
        </a:spcBef>
        <a:spcAft>
          <a:spcPct val="0"/>
        </a:spcAft>
        <a:buClr>
          <a:srgbClr val="404040"/>
        </a:buClr>
        <a:buSzPct val="75000"/>
        <a:buFont typeface="Wingdings 2" pitchFamily="18" charset="2"/>
        <a:buChar char=""/>
        <a:defRPr kern="1200">
          <a:solidFill>
            <a:srgbClr val="404040"/>
          </a:solidFill>
          <a:latin typeface="+mn-lt"/>
          <a:ea typeface="+mn-ea"/>
          <a:cs typeface="+mn-cs"/>
        </a:defRPr>
      </a:lvl5pPr>
      <a:lvl6pPr marL="27432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6pPr>
      <a:lvl7pPr marL="32051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7pPr>
      <a:lvl8pPr marL="36576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8pPr>
      <a:lvl9pPr marL="41195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498475" y="93663"/>
            <a:ext cx="8147050" cy="14525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CA" smtClean="0"/>
              <a:t>Click to edit Master title style</a:t>
            </a:r>
            <a:endParaRPr lang="fr-FR" smtClean="0"/>
          </a:p>
        </p:txBody>
      </p:sp>
      <p:sp>
        <p:nvSpPr>
          <p:cNvPr id="15363" name="Text Placeholder 2"/>
          <p:cNvSpPr>
            <a:spLocks noGrp="1"/>
          </p:cNvSpPr>
          <p:nvPr>
            <p:ph type="body" idx="1"/>
          </p:nvPr>
        </p:nvSpPr>
        <p:spPr bwMode="auto">
          <a:xfrm>
            <a:off x="498475" y="1762125"/>
            <a:ext cx="8147050" cy="4364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fr-FR" smtClean="0"/>
          </a:p>
        </p:txBody>
      </p:sp>
      <p:sp>
        <p:nvSpPr>
          <p:cNvPr id="4" name="Date Placeholder 3"/>
          <p:cNvSpPr>
            <a:spLocks noGrp="1"/>
          </p:cNvSpPr>
          <p:nvPr>
            <p:ph type="dt" sz="half" idx="2"/>
          </p:nvPr>
        </p:nvSpPr>
        <p:spPr>
          <a:xfrm>
            <a:off x="188913" y="6356350"/>
            <a:ext cx="2133600" cy="365125"/>
          </a:xfrm>
          <a:prstGeom prst="rect">
            <a:avLst/>
          </a:prstGeom>
        </p:spPr>
        <p:txBody>
          <a:bodyPr vert="horz" lIns="91440" tIns="45720" rIns="91440" bIns="45720" rtlCol="0" anchor="ctr"/>
          <a:lstStyle>
            <a:lvl1pPr algn="l" fontAlgn="auto">
              <a:spcBef>
                <a:spcPts val="0"/>
              </a:spcBef>
              <a:spcAft>
                <a:spcPts val="0"/>
              </a:spcAft>
              <a:defRPr sz="1100">
                <a:solidFill>
                  <a:prstClr val="white">
                    <a:lumMod val="75000"/>
                    <a:lumOff val="25000"/>
                  </a:prstClr>
                </a:solidFill>
                <a:latin typeface="+mn-lt"/>
                <a:cs typeface="+mn-cs"/>
              </a:defRPr>
            </a:lvl1pPr>
          </a:lstStyle>
          <a:p>
            <a:pPr>
              <a:defRPr/>
            </a:pPr>
            <a:fld id="{9C57153C-94B8-46E4-89F1-76C1A916C41A}" type="datetimeFigureOut">
              <a:rPr lang="en-US"/>
              <a:pPr>
                <a:defRPr/>
              </a:pPr>
              <a:t>1/25/2012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a:solidFill>
                  <a:prstClr val="white">
                    <a:lumMod val="75000"/>
                    <a:lumOff val="2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818313" y="6356350"/>
            <a:ext cx="2133600" cy="365125"/>
          </a:xfrm>
          <a:prstGeom prst="rect">
            <a:avLst/>
          </a:prstGeom>
        </p:spPr>
        <p:txBody>
          <a:bodyPr vert="horz" lIns="91440" tIns="45720" rIns="91440" bIns="45720" rtlCol="0" anchor="ctr"/>
          <a:lstStyle>
            <a:lvl1pPr algn="r" fontAlgn="auto">
              <a:spcBef>
                <a:spcPts val="0"/>
              </a:spcBef>
              <a:spcAft>
                <a:spcPts val="0"/>
              </a:spcAft>
              <a:defRPr sz="1100">
                <a:solidFill>
                  <a:prstClr val="white">
                    <a:lumMod val="75000"/>
                    <a:lumOff val="25000"/>
                  </a:prstClr>
                </a:solidFill>
                <a:latin typeface="+mn-lt"/>
                <a:cs typeface="+mn-cs"/>
              </a:defRPr>
            </a:lvl1pPr>
          </a:lstStyle>
          <a:p>
            <a:pPr>
              <a:defRPr/>
            </a:pPr>
            <a:fld id="{14D15618-EEB7-43F0-9276-23D4F64A25B6}" type="slidenum">
              <a:rPr lang="en-US"/>
              <a:pPr>
                <a:defRPr/>
              </a:pPr>
              <a:t>‹N°›</a:t>
            </a:fld>
            <a:endParaRPr lang="en-US"/>
          </a:p>
        </p:txBody>
      </p:sp>
    </p:spTree>
  </p:cSld>
  <p:clrMap bg1="dk1" tx1="lt1" bg2="dk2" tx2="lt2" accent1="accent1" accent2="accent2" accent3="accent3" accent4="accent4" accent5="accent5" accent6="accent6" hlink="hlink" folHlink="folHlink"/>
  <p:sldLayoutIdLst>
    <p:sldLayoutId id="2147484028" r:id="rId1"/>
    <p:sldLayoutId id="2147484019" r:id="rId2"/>
    <p:sldLayoutId id="2147484029" r:id="rId3"/>
    <p:sldLayoutId id="2147484018" r:id="rId4"/>
    <p:sldLayoutId id="2147484017" r:id="rId5"/>
    <p:sldLayoutId id="2147484030" r:id="rId6"/>
    <p:sldLayoutId id="2147484016" r:id="rId7"/>
    <p:sldLayoutId id="2147484015" r:id="rId8"/>
    <p:sldLayoutId id="2147484014" r:id="rId9"/>
    <p:sldLayoutId id="2147484013" r:id="rId10"/>
    <p:sldLayoutId id="2147484012" r:id="rId11"/>
    <p:sldLayoutId id="2147484011" r:id="rId12"/>
    <p:sldLayoutId id="2147484031" r:id="rId13"/>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ppt_x</p:attrName>
                                        </p:attrNameLst>
                                      </p:cBhvr>
                                      <p:tavLst>
                                        <p:tav tm="0">
                                          <p:val>
                                            <p:strVal val="#ppt_x-.2"/>
                                          </p:val>
                                        </p:tav>
                                        <p:tav tm="100000">
                                          <p:val>
                                            <p:strVal val="#ppt_x"/>
                                          </p:val>
                                        </p:tav>
                                      </p:tavLst>
                                    </p:anim>
                                    <p:anim calcmode="lin" valueType="num">
                                      <p:cBhvr>
                                        <p:cTn id="8" dur="1000" fill="hold"/>
                                        <p:tgtEl>
                                          <p:spTgt spid="153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fade">
                                      <p:cBhvr>
                                        <p:cTn id="14" dur="500"/>
                                        <p:tgtEl>
                                          <p:spTgt spid="15363">
                                            <p:txEl>
                                              <p:pRg st="0" end="0"/>
                                            </p:txEl>
                                          </p:spTgt>
                                        </p:tgtEl>
                                      </p:cBhvr>
                                    </p:animEffect>
                                    <p:anim calcmode="lin" valueType="num">
                                      <p:cBhvr>
                                        <p:cTn id="15"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5363">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Effect transition="in" filter="fade">
                                      <p:cBhvr>
                                        <p:cTn id="19" dur="500"/>
                                        <p:tgtEl>
                                          <p:spTgt spid="15363">
                                            <p:txEl>
                                              <p:pRg st="1" end="1"/>
                                            </p:txEl>
                                          </p:spTgt>
                                        </p:tgtEl>
                                      </p:cBhvr>
                                    </p:animEffect>
                                    <p:anim calcmode="lin" valueType="num">
                                      <p:cBhvr>
                                        <p:cTn id="20"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5363">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5363">
                                            <p:txEl>
                                              <p:pRg st="2" end="2"/>
                                            </p:txEl>
                                          </p:spTgt>
                                        </p:tgtEl>
                                        <p:attrNameLst>
                                          <p:attrName>style.visibility</p:attrName>
                                        </p:attrNameLst>
                                      </p:cBhvr>
                                      <p:to>
                                        <p:strVal val="visible"/>
                                      </p:to>
                                    </p:set>
                                    <p:animEffect transition="in" filter="fade">
                                      <p:cBhvr>
                                        <p:cTn id="24" dur="500"/>
                                        <p:tgtEl>
                                          <p:spTgt spid="15363">
                                            <p:txEl>
                                              <p:pRg st="2" end="2"/>
                                            </p:txEl>
                                          </p:spTgt>
                                        </p:tgtEl>
                                      </p:cBhvr>
                                    </p:animEffect>
                                    <p:anim calcmode="lin" valueType="num">
                                      <p:cBhvr>
                                        <p:cTn id="25"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5363">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5363">
                                            <p:txEl>
                                              <p:pRg st="3" end="3"/>
                                            </p:txEl>
                                          </p:spTgt>
                                        </p:tgtEl>
                                        <p:attrNameLst>
                                          <p:attrName>style.visibility</p:attrName>
                                        </p:attrNameLst>
                                      </p:cBhvr>
                                      <p:to>
                                        <p:strVal val="visible"/>
                                      </p:to>
                                    </p:set>
                                    <p:animEffect transition="in" filter="fade">
                                      <p:cBhvr>
                                        <p:cTn id="29" dur="500"/>
                                        <p:tgtEl>
                                          <p:spTgt spid="15363">
                                            <p:txEl>
                                              <p:pRg st="3" end="3"/>
                                            </p:txEl>
                                          </p:spTgt>
                                        </p:tgtEl>
                                      </p:cBhvr>
                                    </p:animEffect>
                                    <p:anim calcmode="lin" valueType="num">
                                      <p:cBhvr>
                                        <p:cTn id="30"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5363">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5363">
                                            <p:txEl>
                                              <p:pRg st="4" end="4"/>
                                            </p:txEl>
                                          </p:spTgt>
                                        </p:tgtEl>
                                        <p:attrNameLst>
                                          <p:attrName>style.visibility</p:attrName>
                                        </p:attrNameLst>
                                      </p:cBhvr>
                                      <p:to>
                                        <p:strVal val="visible"/>
                                      </p:to>
                                    </p:set>
                                    <p:animEffect transition="in" filter="fade">
                                      <p:cBhvr>
                                        <p:cTn id="34" dur="500"/>
                                        <p:tgtEl>
                                          <p:spTgt spid="15363">
                                            <p:txEl>
                                              <p:pRg st="4" end="4"/>
                                            </p:txEl>
                                          </p:spTgt>
                                        </p:tgtEl>
                                      </p:cBhvr>
                                    </p:animEffect>
                                    <p:anim calcmode="lin" valueType="num">
                                      <p:cBhvr>
                                        <p:cTn id="35"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536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tmplLst>
          <p:tmpl lvl="1">
            <p:tnLst>
              <p:par>
                <p:cTn presetID="44" presetClass="entr" presetSubtype="0" fill="hold" nodeType="click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5000" kern="1200">
          <a:solidFill>
            <a:schemeClr val="tx1"/>
          </a:solidFill>
          <a:latin typeface="+mj-lt"/>
          <a:ea typeface="+mj-ea"/>
          <a:cs typeface="+mj-cs"/>
        </a:defRPr>
      </a:lvl1pPr>
      <a:lvl2pPr algn="ctr" rtl="0" eaLnBrk="0" fontAlgn="base" hangingPunct="0">
        <a:spcBef>
          <a:spcPct val="0"/>
        </a:spcBef>
        <a:spcAft>
          <a:spcPct val="0"/>
        </a:spcAft>
        <a:defRPr sz="5000">
          <a:solidFill>
            <a:schemeClr val="tx1"/>
          </a:solidFill>
          <a:latin typeface="Book Antiqua" pitchFamily="18" charset="0"/>
        </a:defRPr>
      </a:lvl2pPr>
      <a:lvl3pPr algn="ctr" rtl="0" eaLnBrk="0" fontAlgn="base" hangingPunct="0">
        <a:spcBef>
          <a:spcPct val="0"/>
        </a:spcBef>
        <a:spcAft>
          <a:spcPct val="0"/>
        </a:spcAft>
        <a:defRPr sz="5000">
          <a:solidFill>
            <a:schemeClr val="tx1"/>
          </a:solidFill>
          <a:latin typeface="Book Antiqua" pitchFamily="18" charset="0"/>
        </a:defRPr>
      </a:lvl3pPr>
      <a:lvl4pPr algn="ctr" rtl="0" eaLnBrk="0" fontAlgn="base" hangingPunct="0">
        <a:spcBef>
          <a:spcPct val="0"/>
        </a:spcBef>
        <a:spcAft>
          <a:spcPct val="0"/>
        </a:spcAft>
        <a:defRPr sz="5000">
          <a:solidFill>
            <a:schemeClr val="tx1"/>
          </a:solidFill>
          <a:latin typeface="Book Antiqua" pitchFamily="18" charset="0"/>
        </a:defRPr>
      </a:lvl4pPr>
      <a:lvl5pPr algn="ctr" rtl="0" eaLnBrk="0" fontAlgn="base" hangingPunct="0">
        <a:spcBef>
          <a:spcPct val="0"/>
        </a:spcBef>
        <a:spcAft>
          <a:spcPct val="0"/>
        </a:spcAft>
        <a:defRPr sz="5000">
          <a:solidFill>
            <a:schemeClr val="tx1"/>
          </a:solidFill>
          <a:latin typeface="Book Antiqua" pitchFamily="18" charset="0"/>
        </a:defRPr>
      </a:lvl5pPr>
      <a:lvl6pPr marL="457200" algn="ctr" rtl="0" fontAlgn="base">
        <a:spcBef>
          <a:spcPct val="0"/>
        </a:spcBef>
        <a:spcAft>
          <a:spcPct val="0"/>
        </a:spcAft>
        <a:defRPr sz="5000">
          <a:solidFill>
            <a:schemeClr val="tx1"/>
          </a:solidFill>
          <a:latin typeface="Book Antiqua" pitchFamily="18" charset="0"/>
        </a:defRPr>
      </a:lvl6pPr>
      <a:lvl7pPr marL="914400" algn="ctr" rtl="0" fontAlgn="base">
        <a:spcBef>
          <a:spcPct val="0"/>
        </a:spcBef>
        <a:spcAft>
          <a:spcPct val="0"/>
        </a:spcAft>
        <a:defRPr sz="5000">
          <a:solidFill>
            <a:schemeClr val="tx1"/>
          </a:solidFill>
          <a:latin typeface="Book Antiqua" pitchFamily="18" charset="0"/>
        </a:defRPr>
      </a:lvl7pPr>
      <a:lvl8pPr marL="1371600" algn="ctr" rtl="0" fontAlgn="base">
        <a:spcBef>
          <a:spcPct val="0"/>
        </a:spcBef>
        <a:spcAft>
          <a:spcPct val="0"/>
        </a:spcAft>
        <a:defRPr sz="5000">
          <a:solidFill>
            <a:schemeClr val="tx1"/>
          </a:solidFill>
          <a:latin typeface="Book Antiqua" pitchFamily="18" charset="0"/>
        </a:defRPr>
      </a:lvl8pPr>
      <a:lvl9pPr marL="1828800" algn="ctr" rtl="0" fontAlgn="base">
        <a:spcBef>
          <a:spcPct val="0"/>
        </a:spcBef>
        <a:spcAft>
          <a:spcPct val="0"/>
        </a:spcAft>
        <a:defRPr sz="5000">
          <a:solidFill>
            <a:schemeClr val="tx1"/>
          </a:solidFill>
          <a:latin typeface="Book Antiqua" pitchFamily="18" charset="0"/>
        </a:defRPr>
      </a:lvl9pPr>
    </p:titleStyle>
    <p:bodyStyle>
      <a:lvl1pPr marL="457200" indent="-457200" algn="l" rtl="0" eaLnBrk="0" fontAlgn="base" hangingPunct="0">
        <a:spcBef>
          <a:spcPts val="2000"/>
        </a:spcBef>
        <a:spcAft>
          <a:spcPct val="0"/>
        </a:spcAft>
        <a:buClr>
          <a:srgbClr val="FFFFFF"/>
        </a:buClr>
        <a:buSzPct val="75000"/>
        <a:buFont typeface="Wingdings 2" pitchFamily="18" charset="2"/>
        <a:buChar char=""/>
        <a:defRPr sz="2200" kern="1200">
          <a:solidFill>
            <a:srgbClr val="FFFFFF"/>
          </a:solidFill>
          <a:latin typeface="+mn-lt"/>
          <a:ea typeface="+mn-ea"/>
          <a:cs typeface="+mn-cs"/>
        </a:defRPr>
      </a:lvl1pPr>
      <a:lvl2pPr marL="914400" indent="-457200" algn="l" rtl="0" eaLnBrk="0" fontAlgn="base" hangingPunct="0">
        <a:spcBef>
          <a:spcPts val="600"/>
        </a:spcBef>
        <a:spcAft>
          <a:spcPct val="0"/>
        </a:spcAft>
        <a:buClr>
          <a:srgbClr val="FFFFFF"/>
        </a:buClr>
        <a:buSzPct val="75000"/>
        <a:buFont typeface="Wingdings 2" pitchFamily="18" charset="2"/>
        <a:buChar char=""/>
        <a:defRPr sz="2000" kern="1200">
          <a:solidFill>
            <a:srgbClr val="FFFFFF"/>
          </a:solidFill>
          <a:latin typeface="+mn-lt"/>
          <a:ea typeface="+mn-ea"/>
          <a:cs typeface="+mn-cs"/>
        </a:defRPr>
      </a:lvl2pPr>
      <a:lvl3pPr marL="13716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3pPr>
      <a:lvl4pPr marL="18288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4pPr>
      <a:lvl5pPr marL="22860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5pPr>
      <a:lvl6pPr marL="27432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6pPr>
      <a:lvl7pPr marL="32051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7pPr>
      <a:lvl8pPr marL="36576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8pPr>
      <a:lvl9pPr marL="41195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2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9.pn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8.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7.png"/><Relationship Id="rId5" Type="http://schemas.openxmlformats.org/officeDocument/2006/relationships/tags" Target="../tags/tag9.xml"/><Relationship Id="rId15" Type="http://schemas.openxmlformats.org/officeDocument/2006/relationships/comments" Target="../comments/comment1.xml"/><Relationship Id="rId10" Type="http://schemas.openxmlformats.org/officeDocument/2006/relationships/image" Target="../media/image6.jpeg"/><Relationship Id="rId4" Type="http://schemas.openxmlformats.org/officeDocument/2006/relationships/tags" Target="../tags/tag8.xml"/><Relationship Id="rId9" Type="http://schemas.openxmlformats.org/officeDocument/2006/relationships/notesSlide" Target="../notesSlides/notesSlide2.xml"/><Relationship Id="rId14" Type="http://schemas.openxmlformats.org/officeDocument/2006/relationships/image" Target="../media/image10.wmf"/></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image" Target="../media/image10.wmf"/><Relationship Id="rId5" Type="http://schemas.openxmlformats.org/officeDocument/2006/relationships/tags" Target="../tags/tag16.xml"/><Relationship Id="rId10" Type="http://schemas.openxmlformats.org/officeDocument/2006/relationships/image" Target="../media/image6.jpeg"/><Relationship Id="rId4" Type="http://schemas.openxmlformats.org/officeDocument/2006/relationships/tags" Target="../tags/tag15.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tags" Target="../tags/tag21.xml"/><Relationship Id="rId7" Type="http://schemas.openxmlformats.org/officeDocument/2006/relationships/image" Target="../media/image6.jpe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notesSlide" Target="../notesSlides/notesSlide4.xml"/><Relationship Id="rId5" Type="http://schemas.openxmlformats.org/officeDocument/2006/relationships/slideLayout" Target="../slideLayouts/slideLayout27.xml"/><Relationship Id="rId4" Type="http://schemas.openxmlformats.org/officeDocument/2006/relationships/tags" Target="../tags/tag22.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25.xml"/><Relationship Id="rId7" Type="http://schemas.openxmlformats.org/officeDocument/2006/relationships/slideLayout" Target="../slideLayouts/slideLayout27.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10" Type="http://schemas.openxmlformats.org/officeDocument/2006/relationships/image" Target="../media/image11.wmf"/><Relationship Id="rId4" Type="http://schemas.openxmlformats.org/officeDocument/2006/relationships/tags" Target="../tags/tag26.xml"/><Relationship Id="rId9"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hyperlink" Target="http://www.google.ca/imgres?imgurl=http://audioake.com/images/appareil_auditif.jpg&amp;imgrefurl=http://audioake.com/audioprothese.php&amp;usg=__Yd6SpsAMJQcftQzl129nZz7S5g0=&amp;h=113&amp;w=170&amp;sz=4&amp;hl=fr&amp;start=17&amp;zoom=1&amp;tbnid=NEczu8P9xaYApM:&amp;tbnh=66&amp;tbnw=99&amp;ei=oYmLTYCtGtTTgQfBl9C0DQ&amp;prev=/images?q=appareil+auditif&amp;hl=fr&amp;sa=N&amp;gbv=2&amp;tbs=isch:1&amp;itbs=1" TargetMode="Externa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image" Target="../media/image13.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image" Target="../media/image12.png"/><Relationship Id="rId5" Type="http://schemas.openxmlformats.org/officeDocument/2006/relationships/tags" Target="../tags/tag33.xml"/><Relationship Id="rId10" Type="http://schemas.openxmlformats.org/officeDocument/2006/relationships/image" Target="../media/image6.jpeg"/><Relationship Id="rId4" Type="http://schemas.openxmlformats.org/officeDocument/2006/relationships/tags" Target="../tags/tag32.xml"/><Relationship Id="rId9" Type="http://schemas.openxmlformats.org/officeDocument/2006/relationships/notesSlide" Target="../notesSlides/notesSlide6.xml"/><Relationship Id="rId1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image" Target="../media/image15.jpeg"/><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image" Target="../media/image12.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image" Target="../media/image6.jpeg"/><Relationship Id="rId5" Type="http://schemas.openxmlformats.org/officeDocument/2006/relationships/tags" Target="../tags/tag40.xml"/><Relationship Id="rId10" Type="http://schemas.openxmlformats.org/officeDocument/2006/relationships/notesSlide" Target="../notesSlides/notesSlide7.xml"/><Relationship Id="rId4" Type="http://schemas.openxmlformats.org/officeDocument/2006/relationships/tags" Target="../tags/tag39.xml"/><Relationship Id="rId9"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image" Target="../media/image6.jpeg"/><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notesSlide" Target="../notesSlides/notesSlide8.xml"/><Relationship Id="rId2" Type="http://schemas.openxmlformats.org/officeDocument/2006/relationships/tags" Target="../tags/tag45.xml"/><Relationship Id="rId16" Type="http://schemas.openxmlformats.org/officeDocument/2006/relationships/image" Target="../media/image17.jpeg"/><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slideLayout" Target="../slideLayouts/slideLayout27.xml"/><Relationship Id="rId5" Type="http://schemas.openxmlformats.org/officeDocument/2006/relationships/tags" Target="../tags/tag48.xml"/><Relationship Id="rId15" Type="http://schemas.openxmlformats.org/officeDocument/2006/relationships/image" Target="../media/image16.jpeg"/><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9.jpeg"/><Relationship Id="rId3" Type="http://schemas.openxmlformats.org/officeDocument/2006/relationships/tags" Target="../tags/tag56.xml"/><Relationship Id="rId7" Type="http://schemas.openxmlformats.org/officeDocument/2006/relationships/tags" Target="../tags/tag60.xml"/><Relationship Id="rId12" Type="http://schemas.openxmlformats.org/officeDocument/2006/relationships/image" Target="../media/image18.wmf"/><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11" Type="http://schemas.openxmlformats.org/officeDocument/2006/relationships/image" Target="../media/image12.png"/><Relationship Id="rId5" Type="http://schemas.openxmlformats.org/officeDocument/2006/relationships/tags" Target="../tags/tag58.xml"/><Relationship Id="rId10" Type="http://schemas.openxmlformats.org/officeDocument/2006/relationships/image" Target="../media/image6.jpeg"/><Relationship Id="rId4" Type="http://schemas.openxmlformats.org/officeDocument/2006/relationships/tags" Target="../tags/tag57.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21.wmf"/><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image" Target="../media/image20.jpeg"/><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image" Target="../media/image12.png"/><Relationship Id="rId5" Type="http://schemas.openxmlformats.org/officeDocument/2006/relationships/tags" Target="../tags/tag65.xml"/><Relationship Id="rId10" Type="http://schemas.openxmlformats.org/officeDocument/2006/relationships/image" Target="../media/image6.jpeg"/><Relationship Id="rId4" Type="http://schemas.openxmlformats.org/officeDocument/2006/relationships/tags" Target="../tags/tag64.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22.jpeg"/><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hyperlink" Target="http://www.google.ca/imgres?imgurl=http://blog.nepigo.net/public/.interdiction-avertisseur-_s.jpg&amp;imgrefurl=http://blog.nepigo.net/post/2007/07/25/Zones-de-silence-:-organiser-le-lacher-prise&amp;usg=__1ZrP8YruCqJNtr7b_5TSTzdea10=&amp;h=240&amp;w=240&amp;sz=11&amp;hl=fr&amp;start=219&amp;zoom=1&amp;tbnid=tdzGclts4RXI1M:&amp;tbnh=110&amp;tbnw=110&amp;ei=yauLTbzDOsnIgQe37Km9DQ&amp;prev=/images?q=bruit&amp;start=200&amp;hl=fr&amp;sa=N&amp;gbv=2&amp;tbs=isch:1&amp;itbs=1" TargetMode="Externa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12.png"/><Relationship Id="rId5" Type="http://schemas.openxmlformats.org/officeDocument/2006/relationships/tags" Target="../tags/tag72.xml"/><Relationship Id="rId15" Type="http://schemas.openxmlformats.org/officeDocument/2006/relationships/image" Target="../media/image23.jpeg"/><Relationship Id="rId10" Type="http://schemas.openxmlformats.org/officeDocument/2006/relationships/image" Target="../media/image6.jpeg"/><Relationship Id="rId4" Type="http://schemas.openxmlformats.org/officeDocument/2006/relationships/tags" Target="../tags/tag71.xml"/><Relationship Id="rId9" Type="http://schemas.openxmlformats.org/officeDocument/2006/relationships/notesSlide" Target="../notesSlides/notesSlide11.xml"/><Relationship Id="rId14" Type="http://schemas.openxmlformats.org/officeDocument/2006/relationships/hyperlink" Target="http://www.google.ca/imgres?imgurl=http://www.alzheimerbelgique.be/images/Antonio%20gateau%20fleurs.jpg&amp;imgrefurl=http://semaineergo38.over-blog.com/article-28593439.html&amp;usg=__c6sbS02gwcrdVoMJ2eYWIuxuXJ0=&amp;h=163&amp;w=165&amp;sz=9&amp;hl=fr&amp;start=60&amp;zoom=1&amp;tbnid=YGiU2NUQ-onaKM:&amp;tbnh=98&amp;tbnw=99&amp;ei=oZ2LTbfvJ4jcgQe6nKzEDQ&amp;prev=/images?q=activit%C3%A9s+de+r%C3%A9miniscence&amp;start=40&amp;um=1&amp;hl=fr&amp;sa=N&amp;tbs=isch:1&amp;um=1&amp;itbs=1" TargetMode="External"/></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24.jpe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image" Target="../media/image12.png"/><Relationship Id="rId5" Type="http://schemas.openxmlformats.org/officeDocument/2006/relationships/tags" Target="../tags/tag79.xml"/><Relationship Id="rId10" Type="http://schemas.openxmlformats.org/officeDocument/2006/relationships/image" Target="../media/image6.jpeg"/><Relationship Id="rId4" Type="http://schemas.openxmlformats.org/officeDocument/2006/relationships/tags" Target="../tags/tag78.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4.xml"/><Relationship Id="rId7" Type="http://schemas.openxmlformats.org/officeDocument/2006/relationships/slideLayout" Target="../slideLayouts/slideLayout27.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image" Target="../media/image25.wmf"/><Relationship Id="rId5" Type="http://schemas.openxmlformats.org/officeDocument/2006/relationships/tags" Target="../tags/tag86.xml"/><Relationship Id="rId10" Type="http://schemas.openxmlformats.org/officeDocument/2006/relationships/image" Target="../media/image11.wmf"/><Relationship Id="rId4" Type="http://schemas.openxmlformats.org/officeDocument/2006/relationships/tags" Target="../tags/tag85.xml"/><Relationship Id="rId9" Type="http://schemas.openxmlformats.org/officeDocument/2006/relationships/image" Target="../media/image6.jpe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90.xml"/><Relationship Id="rId7" Type="http://schemas.openxmlformats.org/officeDocument/2006/relationships/image" Target="../media/image6.jpe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14.xml"/><Relationship Id="rId5" Type="http://schemas.openxmlformats.org/officeDocument/2006/relationships/slideLayout" Target="../slideLayouts/slideLayout27.xml"/><Relationship Id="rId4" Type="http://schemas.openxmlformats.org/officeDocument/2006/relationships/tags" Target="../tags/tag91.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4.xml"/><Relationship Id="rId7" Type="http://schemas.openxmlformats.org/officeDocument/2006/relationships/slideLayout" Target="../slideLayouts/slideLayout1.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25.wmf"/><Relationship Id="rId5" Type="http://schemas.openxmlformats.org/officeDocument/2006/relationships/tags" Target="../tags/tag96.xml"/><Relationship Id="rId10" Type="http://schemas.openxmlformats.org/officeDocument/2006/relationships/image" Target="../media/image11.wmf"/><Relationship Id="rId4" Type="http://schemas.openxmlformats.org/officeDocument/2006/relationships/tags" Target="../tags/tag95.xml"/><Relationship Id="rId9" Type="http://schemas.openxmlformats.org/officeDocument/2006/relationships/image" Target="../media/image6.jpeg"/></Relationships>
</file>

<file path=ppt/slides/_rels/slide16.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image" Target="../media/image6.jpeg"/><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6.xml"/><Relationship Id="rId17" Type="http://schemas.openxmlformats.org/officeDocument/2006/relationships/image" Target="../media/image30.jpeg"/><Relationship Id="rId2" Type="http://schemas.openxmlformats.org/officeDocument/2006/relationships/tags" Target="../tags/tag99.xml"/><Relationship Id="rId16" Type="http://schemas.openxmlformats.org/officeDocument/2006/relationships/image" Target="../media/image29.png"/><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8.xml"/><Relationship Id="rId5" Type="http://schemas.openxmlformats.org/officeDocument/2006/relationships/tags" Target="../tags/tag102.xml"/><Relationship Id="rId15" Type="http://schemas.openxmlformats.org/officeDocument/2006/relationships/image" Target="../media/image28.jpeg"/><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image" Target="../media/image27.jpeg"/></Relationships>
</file>

<file path=ppt/slides/_rels/slide17.xml.rels><?xml version="1.0" encoding="UTF-8" standalone="yes"?>
<Relationships xmlns="http://schemas.openxmlformats.org/package/2006/relationships"><Relationship Id="rId8" Type="http://schemas.openxmlformats.org/officeDocument/2006/relationships/tags" Target="../tags/tag115.xml"/><Relationship Id="rId13" Type="http://schemas.openxmlformats.org/officeDocument/2006/relationships/image" Target="../media/image31.jpeg"/><Relationship Id="rId3" Type="http://schemas.openxmlformats.org/officeDocument/2006/relationships/tags" Target="../tags/tag110.xml"/><Relationship Id="rId7" Type="http://schemas.openxmlformats.org/officeDocument/2006/relationships/tags" Target="../tags/tag114.xml"/><Relationship Id="rId12" Type="http://schemas.openxmlformats.org/officeDocument/2006/relationships/image" Target="../media/image28.jpe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image" Target="../media/image6.jpeg"/><Relationship Id="rId5" Type="http://schemas.openxmlformats.org/officeDocument/2006/relationships/tags" Target="../tags/tag112.xml"/><Relationship Id="rId10" Type="http://schemas.openxmlformats.org/officeDocument/2006/relationships/notesSlide" Target="../notesSlides/notesSlide17.xml"/><Relationship Id="rId4" Type="http://schemas.openxmlformats.org/officeDocument/2006/relationships/tags" Target="../tags/tag111.xml"/><Relationship Id="rId9" Type="http://schemas.openxmlformats.org/officeDocument/2006/relationships/slideLayout" Target="../slideLayouts/slideLayout8.xml"/><Relationship Id="rId14" Type="http://schemas.openxmlformats.org/officeDocument/2006/relationships/image" Target="../media/image32.jpe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tags" Target="../tags/tag118.xml"/><Relationship Id="rId7" Type="http://schemas.openxmlformats.org/officeDocument/2006/relationships/tags" Target="../tags/tag122.xml"/><Relationship Id="rId12" Type="http://schemas.openxmlformats.org/officeDocument/2006/relationships/image" Target="../media/image33.png"/><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image" Target="../media/image28.jpeg"/><Relationship Id="rId5" Type="http://schemas.openxmlformats.org/officeDocument/2006/relationships/tags" Target="../tags/tag120.xml"/><Relationship Id="rId10" Type="http://schemas.openxmlformats.org/officeDocument/2006/relationships/image" Target="../media/image6.jpeg"/><Relationship Id="rId4" Type="http://schemas.openxmlformats.org/officeDocument/2006/relationships/tags" Target="../tags/tag119.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tags" Target="../tags/tag125.xml"/><Relationship Id="rId7" Type="http://schemas.openxmlformats.org/officeDocument/2006/relationships/image" Target="../media/image6.jpe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notesSlide" Target="../notesSlides/notesSlide19.xml"/><Relationship Id="rId5" Type="http://schemas.openxmlformats.org/officeDocument/2006/relationships/slideLayout" Target="../slideLayouts/slideLayout8.xml"/><Relationship Id="rId4" Type="http://schemas.openxmlformats.org/officeDocument/2006/relationships/tags" Target="../tags/tag126.xml"/></Relationships>
</file>

<file path=ppt/slides/_rels/slide20.xml.rels><?xml version="1.0" encoding="UTF-8" standalone="yes"?>
<Relationships xmlns="http://schemas.openxmlformats.org/package/2006/relationships"><Relationship Id="rId3" Type="http://schemas.openxmlformats.org/officeDocument/2006/relationships/tags" Target="../tags/tag129.xml"/><Relationship Id="rId7" Type="http://schemas.openxmlformats.org/officeDocument/2006/relationships/image" Target="../media/image34.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notesSlide" Target="../notesSlides/notesSlide20.xml"/><Relationship Id="rId5" Type="http://schemas.openxmlformats.org/officeDocument/2006/relationships/slideLayout" Target="../slideLayouts/slideLayout8.xml"/><Relationship Id="rId4" Type="http://schemas.openxmlformats.org/officeDocument/2006/relationships/tags" Target="../tags/tag130.xml"/></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133.xml"/><Relationship Id="rId7" Type="http://schemas.openxmlformats.org/officeDocument/2006/relationships/notesSlide" Target="../notesSlides/notesSlide21.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slideLayout" Target="../slideLayouts/slideLayout8.xml"/><Relationship Id="rId5" Type="http://schemas.openxmlformats.org/officeDocument/2006/relationships/tags" Target="../tags/tag135.xml"/><Relationship Id="rId10" Type="http://schemas.openxmlformats.org/officeDocument/2006/relationships/image" Target="../media/image10.wmf"/><Relationship Id="rId4" Type="http://schemas.openxmlformats.org/officeDocument/2006/relationships/tags" Target="../tags/tag134.xml"/><Relationship Id="rId9" Type="http://schemas.openxmlformats.org/officeDocument/2006/relationships/image" Target="../media/image6.jpe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138.xml"/><Relationship Id="rId7" Type="http://schemas.openxmlformats.org/officeDocument/2006/relationships/notesSlide" Target="../notesSlides/notesSlide22.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slideLayout" Target="../slideLayouts/slideLayout8.xml"/><Relationship Id="rId5" Type="http://schemas.openxmlformats.org/officeDocument/2006/relationships/tags" Target="../tags/tag140.xml"/><Relationship Id="rId10" Type="http://schemas.openxmlformats.org/officeDocument/2006/relationships/image" Target="../media/image10.wmf"/><Relationship Id="rId4" Type="http://schemas.openxmlformats.org/officeDocument/2006/relationships/tags" Target="../tags/tag139.xml"/><Relationship Id="rId9"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8.xml"/><Relationship Id="rId1" Type="http://schemas.openxmlformats.org/officeDocument/2006/relationships/tags" Target="../tags/tag141.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tags" Target="../tags/tag149.xml"/><Relationship Id="rId3" Type="http://schemas.openxmlformats.org/officeDocument/2006/relationships/tags" Target="../tags/tag144.xml"/><Relationship Id="rId7" Type="http://schemas.openxmlformats.org/officeDocument/2006/relationships/tags" Target="../tags/tag148.xml"/><Relationship Id="rId12" Type="http://schemas.openxmlformats.org/officeDocument/2006/relationships/image" Target="../media/image37.wmf"/><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tags" Target="../tags/tag147.xml"/><Relationship Id="rId11" Type="http://schemas.openxmlformats.org/officeDocument/2006/relationships/image" Target="../media/image6.jpeg"/><Relationship Id="rId5" Type="http://schemas.openxmlformats.org/officeDocument/2006/relationships/tags" Target="../tags/tag146.xml"/><Relationship Id="rId10" Type="http://schemas.openxmlformats.org/officeDocument/2006/relationships/notesSlide" Target="../notesSlides/notesSlide24.xml"/><Relationship Id="rId4" Type="http://schemas.openxmlformats.org/officeDocument/2006/relationships/tags" Target="../tags/tag145.xml"/><Relationship Id="rId9"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52.xml"/><Relationship Id="rId7" Type="http://schemas.openxmlformats.org/officeDocument/2006/relationships/tags" Target="../tags/tag156.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image" Target="../media/image38.png"/><Relationship Id="rId5" Type="http://schemas.openxmlformats.org/officeDocument/2006/relationships/tags" Target="../tags/tag154.xml"/><Relationship Id="rId10" Type="http://schemas.openxmlformats.org/officeDocument/2006/relationships/image" Target="../media/image6.jpeg"/><Relationship Id="rId4" Type="http://schemas.openxmlformats.org/officeDocument/2006/relationships/tags" Target="../tags/tag153.xml"/><Relationship Id="rId9"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tags" Target="../tags/tag159.xml"/><Relationship Id="rId7" Type="http://schemas.openxmlformats.org/officeDocument/2006/relationships/image" Target="../media/image6.jpeg"/><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notesSlide" Target="../notesSlides/notesSlide26.xml"/><Relationship Id="rId5" Type="http://schemas.openxmlformats.org/officeDocument/2006/relationships/slideLayout" Target="../slideLayouts/slideLayout1.xml"/><Relationship Id="rId4" Type="http://schemas.openxmlformats.org/officeDocument/2006/relationships/tags" Target="../tags/tag160.xml"/></Relationships>
</file>

<file path=ppt/slides/_rels/slide27.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tags" Target="../tags/tag163.xml"/><Relationship Id="rId7" Type="http://schemas.openxmlformats.org/officeDocument/2006/relationships/image" Target="../media/image6.jpeg"/><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tags" Target="../tags/tag164.xml"/></Relationships>
</file>

<file path=ppt/slides/_rels/slide28.xml.rels><?xml version="1.0" encoding="UTF-8" standalone="yes"?>
<Relationships xmlns="http://schemas.openxmlformats.org/package/2006/relationships"><Relationship Id="rId3" Type="http://schemas.openxmlformats.org/officeDocument/2006/relationships/tags" Target="../tags/tag167.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image" Target="../media/image39.jpeg"/><Relationship Id="rId5" Type="http://schemas.openxmlformats.org/officeDocument/2006/relationships/notesSlide" Target="../notesSlides/notesSlide28.xml"/><Relationship Id="rId4"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 Box 6"/>
          <p:cNvSpPr txBox="1">
            <a:spLocks noChangeArrowheads="1"/>
          </p:cNvSpPr>
          <p:nvPr>
            <p:custDataLst>
              <p:tags r:id="rId1"/>
            </p:custDataLst>
          </p:nvPr>
        </p:nvSpPr>
        <p:spPr bwMode="auto">
          <a:xfrm>
            <a:off x="682625" y="0"/>
            <a:ext cx="7777163" cy="4679950"/>
          </a:xfrm>
          <a:prstGeom prst="rect">
            <a:avLst/>
          </a:prstGeom>
          <a:noFill/>
          <a:ln w="9525">
            <a:noFill/>
            <a:miter lim="800000"/>
            <a:headEnd/>
            <a:tailEnd/>
          </a:ln>
        </p:spPr>
        <p:txBody>
          <a:bodyPr>
            <a:spAutoFit/>
          </a:bodyPr>
          <a:lstStyle/>
          <a:p>
            <a:pPr algn="ctr">
              <a:spcBef>
                <a:spcPct val="50000"/>
              </a:spcBef>
            </a:pPr>
            <a:endParaRPr lang="fr-CA" sz="3200" b="1">
              <a:solidFill>
                <a:srgbClr val="FFFF99"/>
              </a:solidFill>
              <a:latin typeface="Book Antiqua" pitchFamily="18" charset="0"/>
            </a:endParaRPr>
          </a:p>
          <a:p>
            <a:pPr algn="ctr">
              <a:spcBef>
                <a:spcPct val="50000"/>
              </a:spcBef>
              <a:spcAft>
                <a:spcPts val="1200"/>
              </a:spcAft>
            </a:pPr>
            <a:r>
              <a:rPr lang="fr-CA" sz="3600" b="1">
                <a:solidFill>
                  <a:srgbClr val="FFFF99"/>
                </a:solidFill>
                <a:latin typeface="Book Antiqua" pitchFamily="18" charset="0"/>
              </a:rPr>
              <a:t>Formation sur le :</a:t>
            </a:r>
          </a:p>
          <a:p>
            <a:pPr algn="ctr">
              <a:spcBef>
                <a:spcPct val="50000"/>
              </a:spcBef>
            </a:pPr>
            <a:r>
              <a:rPr lang="fr-CA" sz="2800" b="1">
                <a:latin typeface="Book Antiqua" pitchFamily="18" charset="0"/>
              </a:rPr>
              <a:t>Programme de prévention du delirium</a:t>
            </a:r>
          </a:p>
          <a:p>
            <a:pPr algn="ctr"/>
            <a:r>
              <a:rPr lang="fr-CA" sz="2800" b="1">
                <a:latin typeface="Book Antiqua" pitchFamily="18" charset="0"/>
              </a:rPr>
              <a:t> chez le résident présentant</a:t>
            </a:r>
          </a:p>
          <a:p>
            <a:pPr algn="ctr">
              <a:spcAft>
                <a:spcPct val="55000"/>
              </a:spcAft>
            </a:pPr>
            <a:r>
              <a:rPr lang="fr-CA" sz="2800" b="1">
                <a:latin typeface="Book Antiqua" pitchFamily="18" charset="0"/>
              </a:rPr>
              <a:t> des troubles cognitifs</a:t>
            </a:r>
          </a:p>
          <a:p>
            <a:pPr algn="ctr">
              <a:spcAft>
                <a:spcPct val="55000"/>
              </a:spcAft>
            </a:pPr>
            <a:r>
              <a:rPr lang="fr-CA" sz="2800" b="1">
                <a:latin typeface="Book Antiqua" pitchFamily="18" charset="0"/>
              </a:rPr>
              <a:t>CYCLE 3</a:t>
            </a:r>
          </a:p>
          <a:p>
            <a:pPr>
              <a:spcBef>
                <a:spcPct val="50000"/>
              </a:spcBef>
            </a:pPr>
            <a:endParaRPr lang="fr-CA" sz="3200" b="1">
              <a:latin typeface="Book Antiqua" pitchFamily="18" charset="0"/>
            </a:endParaRPr>
          </a:p>
        </p:txBody>
      </p:sp>
      <p:pic>
        <p:nvPicPr>
          <p:cNvPr id="46082" name="Picture 7"/>
          <p:cNvPicPr>
            <a:picLocks noChangeAspect="1" noChangeArrowheads="1"/>
          </p:cNvPicPr>
          <p:nvPr>
            <p:custDataLst>
              <p:tags r:id="rId2"/>
            </p:custDataLst>
          </p:nvPr>
        </p:nvPicPr>
        <p:blipFill>
          <a:blip r:embed="rId7"/>
          <a:srcRect/>
          <a:stretch>
            <a:fillRect/>
          </a:stretch>
        </p:blipFill>
        <p:spPr bwMode="auto">
          <a:xfrm>
            <a:off x="3676650" y="4797425"/>
            <a:ext cx="1789113" cy="1865313"/>
          </a:xfrm>
          <a:prstGeom prst="rect">
            <a:avLst/>
          </a:prstGeom>
          <a:noFill/>
          <a:ln w="79375">
            <a:solidFill>
              <a:srgbClr val="99CCFF"/>
            </a:solidFill>
            <a:miter lim="800000"/>
            <a:headEnd/>
            <a:tailEnd/>
          </a:ln>
        </p:spPr>
      </p:pic>
      <p:sp>
        <p:nvSpPr>
          <p:cNvPr id="3" name="Minus 2"/>
          <p:cNvSpPr/>
          <p:nvPr>
            <p:custDataLst>
              <p:tags r:id="rId3"/>
            </p:custDataLst>
          </p:nvPr>
        </p:nvSpPr>
        <p:spPr>
          <a:xfrm>
            <a:off x="760785" y="3791322"/>
            <a:ext cx="7632848" cy="72008"/>
          </a:xfrm>
          <a:prstGeom prst="mathMinu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CA" dirty="0"/>
          </a:p>
        </p:txBody>
      </p:sp>
      <p:sp>
        <p:nvSpPr>
          <p:cNvPr id="46084" name="Text Box 6"/>
          <p:cNvSpPr txBox="1">
            <a:spLocks noChangeArrowheads="1"/>
          </p:cNvSpPr>
          <p:nvPr>
            <p:custDataLst>
              <p:tags r:id="rId4"/>
            </p:custDataLst>
          </p:nvPr>
        </p:nvSpPr>
        <p:spPr bwMode="auto">
          <a:xfrm>
            <a:off x="7164388" y="6216650"/>
            <a:ext cx="1728787" cy="366713"/>
          </a:xfrm>
          <a:prstGeom prst="rect">
            <a:avLst/>
          </a:prstGeom>
          <a:noFill/>
          <a:ln w="9525">
            <a:noFill/>
            <a:miter lim="800000"/>
            <a:headEnd/>
            <a:tailEnd/>
          </a:ln>
        </p:spPr>
        <p:txBody>
          <a:bodyPr>
            <a:spAutoFit/>
          </a:bodyPr>
          <a:lstStyle/>
          <a:p>
            <a:pPr algn="ctr">
              <a:spcBef>
                <a:spcPct val="50000"/>
              </a:spcBef>
            </a:pPr>
            <a:r>
              <a:rPr lang="fr-CA" b="1"/>
              <a:t>Janvier 2012</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p:cNvSpPr>
          <p:nvPr>
            <p:custDataLst>
              <p:tags r:id="rId1"/>
            </p:custDataLst>
          </p:nvPr>
        </p:nvSpPr>
        <p:spPr bwMode="auto">
          <a:xfrm>
            <a:off x="498475" y="0"/>
            <a:ext cx="8147050" cy="925513"/>
          </a:xfrm>
          <a:prstGeom prst="rect">
            <a:avLst/>
          </a:prstGeom>
          <a:noFill/>
          <a:ln w="9525">
            <a:noFill/>
            <a:miter lim="800000"/>
            <a:headEnd/>
            <a:tailEnd/>
          </a:ln>
        </p:spPr>
        <p:txBody>
          <a:bodyPr anchor="b"/>
          <a:lstStyle/>
          <a:p>
            <a:pPr algn="ctr"/>
            <a:r>
              <a:rPr lang="fr-CA" sz="4800" b="1">
                <a:solidFill>
                  <a:srgbClr val="FFFF99"/>
                </a:solidFill>
                <a:latin typeface="Book Antiqua" pitchFamily="18" charset="0"/>
              </a:rPr>
              <a:t>Contexte de l’étude</a:t>
            </a:r>
          </a:p>
        </p:txBody>
      </p:sp>
      <p:pic>
        <p:nvPicPr>
          <p:cNvPr id="48130" name="Picture 9" descr="Educational%20PowerPoint%20Background[1]"/>
          <p:cNvPicPr>
            <a:picLocks noChangeAspect="1" noChangeArrowheads="1"/>
          </p:cNvPicPr>
          <p:nvPr>
            <p:custDataLst>
              <p:tags r:id="rId2"/>
            </p:custDataLst>
          </p:nvPr>
        </p:nvPicPr>
        <p:blipFill>
          <a:blip r:embed="rId10"/>
          <a:srcRect t="1889"/>
          <a:stretch>
            <a:fillRect/>
          </a:stretch>
        </p:blipFill>
        <p:spPr bwMode="auto">
          <a:xfrm>
            <a:off x="149225" y="925513"/>
            <a:ext cx="8893175" cy="5932487"/>
          </a:xfrm>
          <a:prstGeom prst="rect">
            <a:avLst/>
          </a:prstGeom>
          <a:noFill/>
          <a:ln w="9525">
            <a:noFill/>
            <a:miter lim="800000"/>
            <a:headEnd/>
            <a:tailEnd/>
          </a:ln>
        </p:spPr>
      </p:pic>
      <p:sp>
        <p:nvSpPr>
          <p:cNvPr id="48131" name="Content Placeholder 2"/>
          <p:cNvSpPr>
            <a:spLocks/>
          </p:cNvSpPr>
          <p:nvPr>
            <p:custDataLst>
              <p:tags r:id="rId3"/>
            </p:custDataLst>
          </p:nvPr>
        </p:nvSpPr>
        <p:spPr bwMode="auto">
          <a:xfrm>
            <a:off x="911225" y="1319213"/>
            <a:ext cx="8131175" cy="4778375"/>
          </a:xfrm>
          <a:prstGeom prst="rect">
            <a:avLst/>
          </a:prstGeom>
          <a:noFill/>
          <a:ln w="9525">
            <a:noFill/>
            <a:miter lim="800000"/>
            <a:headEnd/>
            <a:tailEnd/>
          </a:ln>
        </p:spPr>
        <p:txBody>
          <a:bodyPr/>
          <a:lstStyle/>
          <a:p>
            <a:pPr marL="266700" indent="-266700" eaLnBrk="0" hangingPunct="0">
              <a:spcBef>
                <a:spcPts val="2000"/>
              </a:spcBef>
              <a:buClr>
                <a:srgbClr val="FFFF99"/>
              </a:buClr>
              <a:buFont typeface="Wingdings" pitchFamily="2" charset="2"/>
              <a:buChar char="Ø"/>
            </a:pPr>
            <a:r>
              <a:rPr lang="fr-CA" sz="2800" b="1">
                <a:solidFill>
                  <a:srgbClr val="FFFF99"/>
                </a:solidFill>
                <a:latin typeface="Book Antiqua" pitchFamily="18" charset="0"/>
              </a:rPr>
              <a:t>Étude scientifique</a:t>
            </a:r>
          </a:p>
          <a:p>
            <a:pPr marL="622300" lvl="1" indent="-176213" eaLnBrk="0" hangingPunct="0">
              <a:spcBef>
                <a:spcPts val="600"/>
              </a:spcBef>
              <a:buClr>
                <a:srgbClr val="FFFF99"/>
              </a:buClr>
              <a:buSzPct val="95000"/>
              <a:buFont typeface="Wingdings" pitchFamily="2" charset="2"/>
              <a:buChar char="§"/>
            </a:pPr>
            <a:r>
              <a:rPr lang="fr-CA" sz="2000" b="1">
                <a:solidFill>
                  <a:srgbClr val="000062"/>
                </a:solidFill>
                <a:latin typeface="Book Antiqua" pitchFamily="18" charset="0"/>
              </a:rPr>
              <a:t>Chercheurs de plusieurs universités et milieux cliniques.</a:t>
            </a:r>
            <a:endParaRPr lang="fr-CA" b="1">
              <a:solidFill>
                <a:srgbClr val="000062"/>
              </a:solidFill>
              <a:latin typeface="Book Antiqua" pitchFamily="18" charset="0"/>
            </a:endParaRPr>
          </a:p>
          <a:p>
            <a:pPr marL="266700" indent="-266700" eaLnBrk="0" hangingPunct="0">
              <a:spcBef>
                <a:spcPts val="1000"/>
              </a:spcBef>
              <a:buClr>
                <a:srgbClr val="FFFF99"/>
              </a:buClr>
              <a:buSzPct val="75000"/>
              <a:buFont typeface="Wingdings" pitchFamily="2" charset="2"/>
              <a:buChar char="Ø"/>
            </a:pPr>
            <a:r>
              <a:rPr lang="fr-CA" sz="2800" b="1">
                <a:solidFill>
                  <a:srgbClr val="FFFF99"/>
                </a:solidFill>
                <a:latin typeface="Book Antiqua" pitchFamily="18" charset="0"/>
              </a:rPr>
              <a:t>Recherche subventionnée par :</a:t>
            </a:r>
          </a:p>
          <a:p>
            <a:pPr marL="622300" lvl="1" indent="-176213" eaLnBrk="0" hangingPunct="0">
              <a:spcBef>
                <a:spcPts val="600"/>
              </a:spcBef>
              <a:buClr>
                <a:srgbClr val="FFFF99"/>
              </a:buClr>
              <a:buFont typeface="Wingdings" pitchFamily="2" charset="2"/>
              <a:buChar char="§"/>
            </a:pPr>
            <a:r>
              <a:rPr lang="fr-CA" sz="2000" b="1">
                <a:solidFill>
                  <a:srgbClr val="000062"/>
                </a:solidFill>
                <a:latin typeface="Book Antiqua" pitchFamily="18" charset="0"/>
              </a:rPr>
              <a:t>La Société Alzheimer du Canada</a:t>
            </a:r>
          </a:p>
          <a:p>
            <a:pPr marL="622300" lvl="1" indent="-176213" eaLnBrk="0" hangingPunct="0">
              <a:spcBef>
                <a:spcPts val="600"/>
              </a:spcBef>
              <a:buClr>
                <a:srgbClr val="FFFF99"/>
              </a:buClr>
              <a:buFont typeface="Wingdings" pitchFamily="2" charset="2"/>
              <a:buChar char="§"/>
            </a:pPr>
            <a:r>
              <a:rPr lang="fr-CA" sz="2000" b="1">
                <a:solidFill>
                  <a:srgbClr val="000062"/>
                </a:solidFill>
                <a:latin typeface="Book Antiqua" pitchFamily="18" charset="0"/>
              </a:rPr>
              <a:t>La Fondation des infirmières et infirmiers du Canada</a:t>
            </a:r>
          </a:p>
          <a:p>
            <a:pPr marL="622300" lvl="1" indent="-176213" eaLnBrk="0" hangingPunct="0">
              <a:spcBef>
                <a:spcPts val="600"/>
              </a:spcBef>
              <a:buClr>
                <a:srgbClr val="FFFF99"/>
              </a:buClr>
              <a:buFont typeface="Wingdings" pitchFamily="2" charset="2"/>
              <a:buChar char="§"/>
            </a:pPr>
            <a:r>
              <a:rPr lang="fr-CA" sz="2000" b="1">
                <a:solidFill>
                  <a:srgbClr val="000062"/>
                </a:solidFill>
                <a:latin typeface="Book Antiqua" pitchFamily="18" charset="0"/>
              </a:rPr>
              <a:t>L’Institut du vieillissement des IRSC</a:t>
            </a:r>
          </a:p>
          <a:p>
            <a:pPr marL="266700" indent="-266700" eaLnBrk="0" hangingPunct="0">
              <a:spcBef>
                <a:spcPts val="1000"/>
              </a:spcBef>
              <a:buClr>
                <a:srgbClr val="FFFF99"/>
              </a:buClr>
              <a:buSzPct val="75000"/>
              <a:buFont typeface="Wingdings" pitchFamily="2" charset="2"/>
              <a:buChar char="Ø"/>
            </a:pPr>
            <a:r>
              <a:rPr lang="fr-CA" sz="2800" b="1">
                <a:solidFill>
                  <a:srgbClr val="FFFF99"/>
                </a:solidFill>
                <a:latin typeface="Book Antiqua" pitchFamily="18" charset="0"/>
              </a:rPr>
              <a:t>Projet appuyé par :</a:t>
            </a:r>
          </a:p>
          <a:p>
            <a:pPr marL="622300" lvl="1" indent="-176213" eaLnBrk="0" hangingPunct="0">
              <a:spcBef>
                <a:spcPts val="1000"/>
              </a:spcBef>
              <a:buClr>
                <a:srgbClr val="FFFF99"/>
              </a:buClr>
              <a:buFont typeface="Wingdings" pitchFamily="2" charset="2"/>
              <a:buChar char="§"/>
            </a:pPr>
            <a:r>
              <a:rPr lang="fr-CA" sz="2000" b="1">
                <a:solidFill>
                  <a:srgbClr val="000062"/>
                </a:solidFill>
                <a:latin typeface="Book Antiqua" pitchFamily="18" charset="0"/>
              </a:rPr>
              <a:t>CSSS de la Vieille-Capitale</a:t>
            </a:r>
          </a:p>
          <a:p>
            <a:pPr marL="1143000" lvl="2" indent="-228600" eaLnBrk="0" hangingPunct="0">
              <a:spcBef>
                <a:spcPts val="600"/>
              </a:spcBef>
              <a:buClr>
                <a:srgbClr val="FFFF99"/>
              </a:buClr>
              <a:buSzPct val="70000"/>
              <a:buFont typeface="Wingdings" pitchFamily="2" charset="2"/>
              <a:buChar char="Ø"/>
            </a:pPr>
            <a:r>
              <a:rPr lang="fr-CA" sz="2000" b="1">
                <a:solidFill>
                  <a:srgbClr val="000062"/>
                </a:solidFill>
                <a:latin typeface="Book Antiqua" pitchFamily="18" charset="0"/>
              </a:rPr>
              <a:t>Direction des soins infirmiers</a:t>
            </a:r>
          </a:p>
          <a:p>
            <a:pPr marL="1143000" lvl="2" indent="-228600" eaLnBrk="0" hangingPunct="0">
              <a:spcBef>
                <a:spcPts val="600"/>
              </a:spcBef>
              <a:buClr>
                <a:srgbClr val="FFFF99"/>
              </a:buClr>
              <a:buSzPct val="70000"/>
              <a:buFont typeface="Wingdings" pitchFamily="2" charset="2"/>
              <a:buChar char="Ø"/>
            </a:pPr>
            <a:r>
              <a:rPr lang="fr-CA" sz="2000" b="1">
                <a:solidFill>
                  <a:srgbClr val="000062"/>
                </a:solidFill>
                <a:latin typeface="Book Antiqua" pitchFamily="18" charset="0"/>
              </a:rPr>
              <a:t>Direction des services professionnels du Centre d’hébergement Sacré-Cœur</a:t>
            </a:r>
          </a:p>
          <a:p>
            <a:pPr marL="622300" lvl="1" indent="-176213" eaLnBrk="0" hangingPunct="0">
              <a:spcBef>
                <a:spcPts val="600"/>
              </a:spcBef>
              <a:buClr>
                <a:srgbClr val="FFFF99"/>
              </a:buClr>
              <a:buFont typeface="Wingdings" pitchFamily="2" charset="2"/>
              <a:buChar char="§"/>
            </a:pPr>
            <a:r>
              <a:rPr lang="fr-CA" sz="2000" b="1">
                <a:solidFill>
                  <a:srgbClr val="000062"/>
                </a:solidFill>
                <a:latin typeface="Book Antiqua" pitchFamily="18" charset="0"/>
              </a:rPr>
              <a:t>Le comité d’éthique de la recherche du CSSS de la Vieille-Capitale</a:t>
            </a:r>
          </a:p>
          <a:p>
            <a:pPr marL="622300" lvl="1" indent="-176213" eaLnBrk="0" hangingPunct="0">
              <a:spcBef>
                <a:spcPts val="600"/>
              </a:spcBef>
              <a:buClr>
                <a:srgbClr val="FFFF99"/>
              </a:buClr>
              <a:buFont typeface="Wingdings" pitchFamily="2" charset="2"/>
              <a:buChar char="§"/>
            </a:pPr>
            <a:endParaRPr lang="fr-CA" sz="2000" b="1">
              <a:solidFill>
                <a:srgbClr val="000062"/>
              </a:solidFill>
              <a:latin typeface="Book Antiqua" pitchFamily="18" charset="0"/>
            </a:endParaRPr>
          </a:p>
          <a:p>
            <a:pPr marL="266700" indent="-266700">
              <a:spcBef>
                <a:spcPts val="2000"/>
              </a:spcBef>
              <a:buClr>
                <a:srgbClr val="FFFF99"/>
              </a:buClr>
              <a:buSzPct val="75000"/>
              <a:buFont typeface="Book Antiqua" pitchFamily="18" charset="0"/>
              <a:buAutoNum type="arabicPeriod"/>
            </a:pPr>
            <a:endParaRPr lang="fr-CA" sz="2200">
              <a:solidFill>
                <a:srgbClr val="000062"/>
              </a:solidFill>
              <a:latin typeface="Book Antiqua" pitchFamily="18" charset="0"/>
            </a:endParaRPr>
          </a:p>
        </p:txBody>
      </p:sp>
      <p:pic>
        <p:nvPicPr>
          <p:cNvPr id="48132" name="Image 3" descr="http://www.whathealth.com/organizations/logo/alzheimersoccanada-ca.gif"/>
          <p:cNvPicPr>
            <a:picLocks noChangeAspect="1" noChangeArrowheads="1"/>
          </p:cNvPicPr>
          <p:nvPr>
            <p:custDataLst>
              <p:tags r:id="rId4"/>
            </p:custDataLst>
          </p:nvPr>
        </p:nvPicPr>
        <p:blipFill>
          <a:blip r:embed="rId11"/>
          <a:srcRect/>
          <a:stretch>
            <a:fillRect/>
          </a:stretch>
        </p:blipFill>
        <p:spPr bwMode="auto">
          <a:xfrm>
            <a:off x="5708650" y="2781300"/>
            <a:ext cx="1022350" cy="280988"/>
          </a:xfrm>
          <a:prstGeom prst="rect">
            <a:avLst/>
          </a:prstGeom>
          <a:noFill/>
          <a:ln w="9525">
            <a:noFill/>
            <a:miter lim="800000"/>
            <a:headEnd/>
            <a:tailEnd/>
          </a:ln>
        </p:spPr>
      </p:pic>
      <p:pic>
        <p:nvPicPr>
          <p:cNvPr id="48133" name="Image 2" descr="http://www.ottawaheart.ca/images/2.6-cihr-logo.jpg"/>
          <p:cNvPicPr>
            <a:picLocks noChangeAspect="1" noChangeArrowheads="1"/>
          </p:cNvPicPr>
          <p:nvPr>
            <p:custDataLst>
              <p:tags r:id="rId5"/>
            </p:custDataLst>
          </p:nvPr>
        </p:nvPicPr>
        <p:blipFill>
          <a:blip r:embed="rId12"/>
          <a:srcRect/>
          <a:stretch>
            <a:fillRect/>
          </a:stretch>
        </p:blipFill>
        <p:spPr bwMode="auto">
          <a:xfrm>
            <a:off x="6129338" y="3560763"/>
            <a:ext cx="601662" cy="377825"/>
          </a:xfrm>
          <a:prstGeom prst="rect">
            <a:avLst/>
          </a:prstGeom>
          <a:noFill/>
          <a:ln w="9525">
            <a:noFill/>
            <a:miter lim="800000"/>
            <a:headEnd/>
            <a:tailEnd/>
          </a:ln>
        </p:spPr>
      </p:pic>
      <p:pic>
        <p:nvPicPr>
          <p:cNvPr id="48134" name="Image 4" descr="http://www.cnf-fiic.ca/Portals/0/cnflogo_fr.gif"/>
          <p:cNvPicPr>
            <a:picLocks noChangeAspect="1" noChangeArrowheads="1"/>
          </p:cNvPicPr>
          <p:nvPr>
            <p:custDataLst>
              <p:tags r:id="rId6"/>
            </p:custDataLst>
          </p:nvPr>
        </p:nvPicPr>
        <p:blipFill>
          <a:blip r:embed="rId13"/>
          <a:srcRect/>
          <a:stretch>
            <a:fillRect/>
          </a:stretch>
        </p:blipFill>
        <p:spPr bwMode="auto">
          <a:xfrm>
            <a:off x="8112125" y="3062288"/>
            <a:ext cx="482600" cy="498475"/>
          </a:xfrm>
          <a:prstGeom prst="rect">
            <a:avLst/>
          </a:prstGeom>
          <a:noFill/>
          <a:ln w="9525">
            <a:noFill/>
            <a:miter lim="800000"/>
            <a:headEnd/>
            <a:tailEnd/>
          </a:ln>
        </p:spPr>
      </p:pic>
      <p:pic>
        <p:nvPicPr>
          <p:cNvPr id="48135" name="Picture 6" descr="MCj02949350000[1]"/>
          <p:cNvPicPr>
            <a:picLocks noChangeAspect="1" noChangeArrowheads="1"/>
          </p:cNvPicPr>
          <p:nvPr>
            <p:custDataLst>
              <p:tags r:id="rId7"/>
            </p:custDataLst>
          </p:nvPr>
        </p:nvPicPr>
        <p:blipFill>
          <a:blip r:embed="rId14"/>
          <a:srcRect/>
          <a:stretch>
            <a:fillRect/>
          </a:stretch>
        </p:blipFill>
        <p:spPr bwMode="auto">
          <a:xfrm>
            <a:off x="8070850" y="157163"/>
            <a:ext cx="971550"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p:cNvSpPr>
          <p:nvPr>
            <p:custDataLst>
              <p:tags r:id="rId1"/>
            </p:custDataLst>
          </p:nvPr>
        </p:nvSpPr>
        <p:spPr bwMode="auto">
          <a:xfrm>
            <a:off x="498475" y="130175"/>
            <a:ext cx="8147050" cy="925513"/>
          </a:xfrm>
          <a:prstGeom prst="rect">
            <a:avLst/>
          </a:prstGeom>
          <a:noFill/>
          <a:ln w="9525">
            <a:noFill/>
            <a:miter lim="800000"/>
            <a:headEnd/>
            <a:tailEnd/>
          </a:ln>
        </p:spPr>
        <p:txBody>
          <a:bodyPr anchor="b"/>
          <a:lstStyle/>
          <a:p>
            <a:pPr algn="ctr"/>
            <a:r>
              <a:rPr lang="fr-CA" sz="4800" b="1">
                <a:solidFill>
                  <a:srgbClr val="FFFF99"/>
                </a:solidFill>
                <a:latin typeface="Book Antiqua" pitchFamily="18" charset="0"/>
              </a:rPr>
              <a:t>Qu’est-ce que le delirium?</a:t>
            </a:r>
          </a:p>
        </p:txBody>
      </p:sp>
      <p:pic>
        <p:nvPicPr>
          <p:cNvPr id="50178" name="Picture 3" descr="Educational%20PowerPoint%20Background[1]"/>
          <p:cNvPicPr>
            <a:picLocks noChangeAspect="1" noChangeArrowheads="1"/>
          </p:cNvPicPr>
          <p:nvPr>
            <p:custDataLst>
              <p:tags r:id="rId2"/>
            </p:custDataLst>
          </p:nvPr>
        </p:nvPicPr>
        <p:blipFill>
          <a:blip r:embed="rId10"/>
          <a:srcRect t="1889"/>
          <a:stretch>
            <a:fillRect/>
          </a:stretch>
        </p:blipFill>
        <p:spPr bwMode="auto">
          <a:xfrm>
            <a:off x="149225" y="1131888"/>
            <a:ext cx="8893175" cy="5726112"/>
          </a:xfrm>
          <a:prstGeom prst="rect">
            <a:avLst/>
          </a:prstGeom>
          <a:noFill/>
          <a:ln w="9525">
            <a:noFill/>
            <a:miter lim="800000"/>
            <a:headEnd/>
            <a:tailEnd/>
          </a:ln>
        </p:spPr>
      </p:pic>
      <p:sp>
        <p:nvSpPr>
          <p:cNvPr id="50179" name="Content Placeholder 2"/>
          <p:cNvSpPr>
            <a:spLocks/>
          </p:cNvSpPr>
          <p:nvPr>
            <p:custDataLst>
              <p:tags r:id="rId3"/>
            </p:custDataLst>
          </p:nvPr>
        </p:nvSpPr>
        <p:spPr bwMode="auto">
          <a:xfrm>
            <a:off x="911225" y="1700213"/>
            <a:ext cx="8131175" cy="3938587"/>
          </a:xfrm>
          <a:prstGeom prst="rect">
            <a:avLst/>
          </a:prstGeom>
          <a:noFill/>
          <a:ln w="9525">
            <a:noFill/>
            <a:miter lim="800000"/>
            <a:headEnd/>
            <a:tailEnd/>
          </a:ln>
        </p:spPr>
        <p:txBody>
          <a:bodyPr/>
          <a:lstStyle/>
          <a:p>
            <a:pPr marL="514350" indent="19050" eaLnBrk="0" hangingPunct="0">
              <a:spcBef>
                <a:spcPts val="2000"/>
              </a:spcBef>
              <a:buClr>
                <a:srgbClr val="FFFFFF"/>
              </a:buClr>
              <a:buSzPct val="75000"/>
              <a:buFont typeface="Wingdings 2" pitchFamily="18" charset="2"/>
              <a:buNone/>
            </a:pPr>
            <a:endParaRPr lang="fr-CA" sz="3200" b="1">
              <a:solidFill>
                <a:srgbClr val="000062"/>
              </a:solidFill>
              <a:latin typeface="Book Antiqua" pitchFamily="18" charset="0"/>
            </a:endParaRPr>
          </a:p>
          <a:p>
            <a:pPr marL="514350" indent="19050" eaLnBrk="0" hangingPunct="0">
              <a:spcBef>
                <a:spcPts val="2000"/>
              </a:spcBef>
              <a:buClr>
                <a:srgbClr val="FFFFFF"/>
              </a:buClr>
              <a:buSzPct val="75000"/>
              <a:buFont typeface="Wingdings 2" pitchFamily="18" charset="2"/>
              <a:buNone/>
            </a:pPr>
            <a:r>
              <a:rPr lang="fr-CA" sz="3200" b="1">
                <a:solidFill>
                  <a:srgbClr val="000062"/>
                </a:solidFill>
                <a:latin typeface="Book Antiqua" pitchFamily="18" charset="0"/>
              </a:rPr>
              <a:t>Le delirium est un désordre mental, d’</a:t>
            </a:r>
            <a:r>
              <a:rPr lang="fr-CA" sz="3200" b="1">
                <a:solidFill>
                  <a:srgbClr val="FFFF99"/>
                </a:solidFill>
                <a:latin typeface="Book Antiqua" pitchFamily="18" charset="0"/>
              </a:rPr>
              <a:t>installation rapide </a:t>
            </a:r>
            <a:r>
              <a:rPr lang="fr-CA" sz="3200" b="1">
                <a:solidFill>
                  <a:srgbClr val="000062"/>
                </a:solidFill>
                <a:latin typeface="Book Antiqua" pitchFamily="18" charset="0"/>
              </a:rPr>
              <a:t>et</a:t>
            </a:r>
            <a:r>
              <a:rPr lang="fr-CA" sz="3200" b="1">
                <a:solidFill>
                  <a:srgbClr val="FFFF99"/>
                </a:solidFill>
                <a:latin typeface="Book Antiqua" pitchFamily="18" charset="0"/>
              </a:rPr>
              <a:t> fluctuant</a:t>
            </a:r>
            <a:r>
              <a:rPr lang="fr-CA" sz="3200" b="1">
                <a:solidFill>
                  <a:srgbClr val="000062"/>
                </a:solidFill>
                <a:latin typeface="Book Antiqua" pitchFamily="18" charset="0"/>
              </a:rPr>
              <a:t>, touchant l'</a:t>
            </a:r>
            <a:r>
              <a:rPr lang="fr-CA" sz="3200" b="1">
                <a:solidFill>
                  <a:srgbClr val="FFFF99"/>
                </a:solidFill>
                <a:latin typeface="Book Antiqua" pitchFamily="18" charset="0"/>
              </a:rPr>
              <a:t>état de conscience</a:t>
            </a:r>
            <a:r>
              <a:rPr lang="fr-CA" sz="3200" b="1">
                <a:solidFill>
                  <a:srgbClr val="000062"/>
                </a:solidFill>
                <a:latin typeface="Book Antiqua" pitchFamily="18" charset="0"/>
              </a:rPr>
              <a:t>, la </a:t>
            </a:r>
            <a:r>
              <a:rPr lang="fr-CA" sz="3200" b="1">
                <a:solidFill>
                  <a:srgbClr val="FFFF99"/>
                </a:solidFill>
                <a:latin typeface="Book Antiqua" pitchFamily="18" charset="0"/>
              </a:rPr>
              <a:t>cognition</a:t>
            </a:r>
            <a:r>
              <a:rPr lang="fr-CA" sz="3200" b="1">
                <a:solidFill>
                  <a:srgbClr val="000062"/>
                </a:solidFill>
                <a:latin typeface="Book Antiqua" pitchFamily="18" charset="0"/>
              </a:rPr>
              <a:t> et le </a:t>
            </a:r>
            <a:r>
              <a:rPr lang="fr-CA" sz="3200" b="1">
                <a:solidFill>
                  <a:srgbClr val="FFFF99"/>
                </a:solidFill>
                <a:latin typeface="Book Antiqua" pitchFamily="18" charset="0"/>
              </a:rPr>
              <a:t>comportement</a:t>
            </a:r>
            <a:r>
              <a:rPr lang="fr-CA" sz="3200" b="1">
                <a:solidFill>
                  <a:srgbClr val="000062"/>
                </a:solidFill>
                <a:latin typeface="Book Antiqua" pitchFamily="18" charset="0"/>
              </a:rPr>
              <a:t> (Cole, 2004).</a:t>
            </a:r>
          </a:p>
          <a:p>
            <a:pPr marL="514350" indent="19050">
              <a:spcBef>
                <a:spcPts val="2000"/>
              </a:spcBef>
              <a:buClr>
                <a:srgbClr val="000062"/>
              </a:buClr>
              <a:buSzPct val="75000"/>
              <a:buFont typeface="Book Antiqua" pitchFamily="18" charset="0"/>
              <a:buNone/>
            </a:pPr>
            <a:endParaRPr lang="fr-CA" sz="3200" b="1">
              <a:solidFill>
                <a:srgbClr val="000062"/>
              </a:solidFill>
              <a:latin typeface="Book Antiqua" pitchFamily="18" charset="0"/>
            </a:endParaRPr>
          </a:p>
        </p:txBody>
      </p:sp>
      <p:pic>
        <p:nvPicPr>
          <p:cNvPr id="50180" name="Picture 6" descr="MCj02949350000[1]"/>
          <p:cNvPicPr>
            <a:picLocks noChangeAspect="1" noChangeArrowheads="1"/>
          </p:cNvPicPr>
          <p:nvPr>
            <p:custDataLst>
              <p:tags r:id="rId4"/>
            </p:custDataLst>
          </p:nvPr>
        </p:nvPicPr>
        <p:blipFill>
          <a:blip r:embed="rId11"/>
          <a:srcRect/>
          <a:stretch>
            <a:fillRect/>
          </a:stretch>
        </p:blipFill>
        <p:spPr bwMode="auto">
          <a:xfrm>
            <a:off x="7885113" y="1430338"/>
            <a:ext cx="971550" cy="971550"/>
          </a:xfrm>
          <a:prstGeom prst="rect">
            <a:avLst/>
          </a:prstGeom>
          <a:noFill/>
          <a:ln w="9525">
            <a:noFill/>
            <a:miter lim="800000"/>
            <a:headEnd/>
            <a:tailEnd/>
          </a:ln>
        </p:spPr>
      </p:pic>
      <p:sp>
        <p:nvSpPr>
          <p:cNvPr id="50181" name="Text Box 7"/>
          <p:cNvSpPr txBox="1">
            <a:spLocks noChangeArrowheads="1"/>
          </p:cNvSpPr>
          <p:nvPr>
            <p:custDataLst>
              <p:tags r:id="rId5"/>
            </p:custDataLst>
          </p:nvPr>
        </p:nvSpPr>
        <p:spPr bwMode="auto">
          <a:xfrm>
            <a:off x="5219700" y="5457825"/>
            <a:ext cx="2376488" cy="428625"/>
          </a:xfrm>
          <a:prstGeom prst="rect">
            <a:avLst/>
          </a:prstGeom>
          <a:solidFill>
            <a:schemeClr val="tx2"/>
          </a:solidFill>
          <a:ln w="31750">
            <a:solidFill>
              <a:schemeClr val="bg2"/>
            </a:solidFill>
            <a:miter lim="800000"/>
            <a:headEnd/>
            <a:tailEnd/>
          </a:ln>
        </p:spPr>
        <p:txBody>
          <a:bodyPr>
            <a:spAutoFit/>
          </a:bodyPr>
          <a:lstStyle/>
          <a:p>
            <a:pPr algn="ctr">
              <a:spcBef>
                <a:spcPct val="50000"/>
              </a:spcBef>
            </a:pPr>
            <a:r>
              <a:rPr lang="fr-CA" sz="2000" b="1">
                <a:solidFill>
                  <a:schemeClr val="bg2"/>
                </a:solidFill>
                <a:latin typeface="Book Antiqua" pitchFamily="18" charset="0"/>
              </a:rPr>
              <a:t>Troubles cognitifs</a:t>
            </a:r>
          </a:p>
        </p:txBody>
      </p:sp>
      <p:sp>
        <p:nvSpPr>
          <p:cNvPr id="93194" name="Text Box 10"/>
          <p:cNvSpPr txBox="1">
            <a:spLocks noChangeArrowheads="1"/>
          </p:cNvSpPr>
          <p:nvPr>
            <p:custDataLst>
              <p:tags r:id="rId6"/>
            </p:custDataLst>
          </p:nvPr>
        </p:nvSpPr>
        <p:spPr bwMode="auto">
          <a:xfrm>
            <a:off x="4248150" y="5300663"/>
            <a:ext cx="647700" cy="823912"/>
          </a:xfrm>
          <a:prstGeom prst="rect">
            <a:avLst/>
          </a:prstGeom>
          <a:noFill/>
          <a:ln w="9525">
            <a:noFill/>
            <a:miter lim="800000"/>
            <a:headEnd/>
            <a:tailEnd/>
          </a:ln>
        </p:spPr>
        <p:txBody>
          <a:bodyPr>
            <a:spAutoFit/>
          </a:bodyPr>
          <a:lstStyle/>
          <a:p>
            <a:pPr>
              <a:spcBef>
                <a:spcPct val="50000"/>
              </a:spcBef>
            </a:pPr>
            <a:r>
              <a:rPr lang="fr-CA" sz="4800" b="1">
                <a:solidFill>
                  <a:srgbClr val="FF3300"/>
                </a:solidFill>
                <a:latin typeface="Book Antiqua" pitchFamily="18" charset="0"/>
              </a:rPr>
              <a:t>≠</a:t>
            </a:r>
          </a:p>
        </p:txBody>
      </p:sp>
      <p:sp>
        <p:nvSpPr>
          <p:cNvPr id="93192" name="Text Box 8"/>
          <p:cNvSpPr txBox="1">
            <a:spLocks noChangeArrowheads="1"/>
          </p:cNvSpPr>
          <p:nvPr>
            <p:custDataLst>
              <p:tags r:id="rId7"/>
            </p:custDataLst>
          </p:nvPr>
        </p:nvSpPr>
        <p:spPr bwMode="auto">
          <a:xfrm>
            <a:off x="2484438" y="5457825"/>
            <a:ext cx="1368425" cy="428625"/>
          </a:xfrm>
          <a:prstGeom prst="rect">
            <a:avLst/>
          </a:prstGeom>
          <a:solidFill>
            <a:schemeClr val="tx2"/>
          </a:solidFill>
          <a:ln w="31750">
            <a:solidFill>
              <a:schemeClr val="bg2"/>
            </a:solidFill>
            <a:miter lim="800000"/>
            <a:headEnd/>
            <a:tailEnd/>
          </a:ln>
        </p:spPr>
        <p:txBody>
          <a:bodyPr>
            <a:spAutoFit/>
          </a:bodyPr>
          <a:lstStyle/>
          <a:p>
            <a:pPr>
              <a:spcBef>
                <a:spcPct val="50000"/>
              </a:spcBef>
            </a:pPr>
            <a:r>
              <a:rPr lang="fr-CA" sz="2000" b="1">
                <a:solidFill>
                  <a:schemeClr val="bg2"/>
                </a:solidFill>
                <a:latin typeface="Book Antiqua" pitchFamily="18" charset="0"/>
              </a:rPr>
              <a:t>Delirium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93194"/>
                                        </p:tgtEl>
                                      </p:cBhvr>
                                    </p:animEffect>
                                    <p:set>
                                      <p:cBhvr>
                                        <p:cTn id="7" dur="1" fill="hold">
                                          <p:stCondLst>
                                            <p:cond delay="999"/>
                                          </p:stCondLst>
                                        </p:cTn>
                                        <p:tgtEl>
                                          <p:spTgt spid="93194"/>
                                        </p:tgtEl>
                                        <p:attrNameLst>
                                          <p:attrName>style.visibility</p:attrName>
                                        </p:attrNameLst>
                                      </p:cBhvr>
                                      <p:to>
                                        <p:strVal val="hidden"/>
                                      </p:to>
                                    </p:set>
                                  </p:childTnLst>
                                </p:cTn>
                              </p:par>
                            </p:childTnLst>
                          </p:cTn>
                        </p:par>
                        <p:par>
                          <p:cTn id="8" fill="hold">
                            <p:stCondLst>
                              <p:cond delay="1000"/>
                            </p:stCondLst>
                            <p:childTnLst>
                              <p:par>
                                <p:cTn id="9" presetID="0" presetClass="path" presetSubtype="0" accel="50000" decel="50000" fill="hold" grpId="0" nodeType="afterEffect">
                                  <p:stCondLst>
                                    <p:cond delay="0"/>
                                  </p:stCondLst>
                                  <p:childTnLst>
                                    <p:animMotion origin="layout" path="M 0 0 C 0.01042 -0.00463 0.02222 -0.01203 0.03194 -0.01852 C 0.04514 -0.02731 0.06076 -0.03102 0.075 -0.03518 C 0.08229 -0.03727 0.08871 -0.04213 0.09583 -0.04444 C 0.10677 -0.05416 0.11962 -0.05671 0.13194 -0.06296 C 0.13385 -0.06389 0.13559 -0.06574 0.1375 -0.06666 C 0.14028 -0.06805 0.14305 -0.06921 0.14583 -0.07037 C 0.14861 -0.07152 0.15417 -0.07407 0.15417 -0.07407 C 0.16996 -0.07291 0.18889 -0.07152 0.20278 -0.05926 C 0.2059 -0.05301 0.21389 -0.04791 0.21389 -0.04074 " pathEditMode="relative" ptsTypes="fffffffffA">
                                      <p:cBhvr>
                                        <p:cTn id="10" dur="2000" fill="hold"/>
                                        <p:tgtEl>
                                          <p:spTgt spid="9319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4" grpId="0"/>
      <p:bldP spid="9319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p:cNvSpPr>
          <p:nvPr>
            <p:custDataLst>
              <p:tags r:id="rId1"/>
            </p:custDataLst>
          </p:nvPr>
        </p:nvSpPr>
        <p:spPr bwMode="auto">
          <a:xfrm>
            <a:off x="498475" y="168275"/>
            <a:ext cx="8147050" cy="925513"/>
          </a:xfrm>
          <a:prstGeom prst="rect">
            <a:avLst/>
          </a:prstGeom>
          <a:noFill/>
          <a:ln w="9525">
            <a:noFill/>
            <a:miter lim="800000"/>
            <a:headEnd/>
            <a:tailEnd/>
          </a:ln>
        </p:spPr>
        <p:txBody>
          <a:bodyPr anchor="b"/>
          <a:lstStyle/>
          <a:p>
            <a:pPr algn="ctr"/>
            <a:r>
              <a:rPr lang="fr-CA" sz="4800" b="1">
                <a:solidFill>
                  <a:srgbClr val="FFFF99"/>
                </a:solidFill>
                <a:latin typeface="Book Antiqua" pitchFamily="18" charset="0"/>
              </a:rPr>
              <a:t>Pourquoi la prévention ?</a:t>
            </a:r>
          </a:p>
        </p:txBody>
      </p:sp>
      <p:pic>
        <p:nvPicPr>
          <p:cNvPr id="52226" name="Picture 3" descr="Educational%20PowerPoint%20Background[1]"/>
          <p:cNvPicPr>
            <a:picLocks noChangeAspect="1" noChangeArrowheads="1"/>
          </p:cNvPicPr>
          <p:nvPr>
            <p:custDataLst>
              <p:tags r:id="rId2"/>
            </p:custDataLst>
          </p:nvPr>
        </p:nvPicPr>
        <p:blipFill>
          <a:blip r:embed="rId7"/>
          <a:srcRect t="1889"/>
          <a:stretch>
            <a:fillRect/>
          </a:stretch>
        </p:blipFill>
        <p:spPr bwMode="auto">
          <a:xfrm>
            <a:off x="149225" y="1131888"/>
            <a:ext cx="8893175" cy="5726112"/>
          </a:xfrm>
          <a:prstGeom prst="rect">
            <a:avLst/>
          </a:prstGeom>
          <a:noFill/>
          <a:ln w="9525">
            <a:noFill/>
            <a:miter lim="800000"/>
            <a:headEnd/>
            <a:tailEnd/>
          </a:ln>
        </p:spPr>
      </p:pic>
      <p:sp>
        <p:nvSpPr>
          <p:cNvPr id="52227" name="Content Placeholder 2"/>
          <p:cNvSpPr>
            <a:spLocks/>
          </p:cNvSpPr>
          <p:nvPr>
            <p:custDataLst>
              <p:tags r:id="rId3"/>
            </p:custDataLst>
          </p:nvPr>
        </p:nvSpPr>
        <p:spPr bwMode="auto">
          <a:xfrm>
            <a:off x="911225" y="1773238"/>
            <a:ext cx="8131175" cy="3938587"/>
          </a:xfrm>
          <a:prstGeom prst="rect">
            <a:avLst/>
          </a:prstGeom>
          <a:noFill/>
          <a:ln w="9525">
            <a:noFill/>
            <a:miter lim="800000"/>
            <a:headEnd/>
            <a:tailEnd/>
          </a:ln>
        </p:spPr>
        <p:txBody>
          <a:bodyPr/>
          <a:lstStyle/>
          <a:p>
            <a:pPr marL="176213" indent="1588" eaLnBrk="0" hangingPunct="0">
              <a:spcBef>
                <a:spcPts val="2000"/>
              </a:spcBef>
              <a:buClr>
                <a:srgbClr val="FFFFFF"/>
              </a:buClr>
              <a:buSzPct val="75000"/>
              <a:buFont typeface="Wingdings 2" pitchFamily="18" charset="2"/>
              <a:buNone/>
              <a:tabLst>
                <a:tab pos="355600" algn="l"/>
              </a:tabLst>
            </a:pPr>
            <a:r>
              <a:rPr lang="fr-CA" sz="3100" b="1">
                <a:solidFill>
                  <a:srgbClr val="FFFF99"/>
                </a:solidFill>
                <a:latin typeface="Book Antiqua" pitchFamily="18" charset="0"/>
              </a:rPr>
              <a:t>La fréquence du delirium…</a:t>
            </a:r>
          </a:p>
          <a:p>
            <a:pPr marL="176213" indent="1588" eaLnBrk="0" hangingPunct="0">
              <a:spcBef>
                <a:spcPts val="2000"/>
              </a:spcBef>
              <a:buClr>
                <a:srgbClr val="FFFFFF"/>
              </a:buClr>
              <a:buSzPct val="75000"/>
              <a:buFont typeface="Wingdings 2" pitchFamily="18" charset="2"/>
              <a:buNone/>
              <a:tabLst>
                <a:tab pos="355600" algn="l"/>
              </a:tabLst>
            </a:pPr>
            <a:r>
              <a:rPr lang="fr-CA" sz="2400" b="1">
                <a:solidFill>
                  <a:srgbClr val="000062"/>
                </a:solidFill>
                <a:latin typeface="Book Antiqua" pitchFamily="18" charset="0"/>
              </a:rPr>
              <a:t>Environ 25</a:t>
            </a:r>
            <a:r>
              <a:rPr lang="fr-CH" sz="2400" b="1">
                <a:solidFill>
                  <a:srgbClr val="000062"/>
                </a:solidFill>
                <a:latin typeface="Book Antiqua" pitchFamily="18" charset="0"/>
              </a:rPr>
              <a:t>% des aînés hébergés en CHSLD sont atteints d’un delirium.</a:t>
            </a:r>
            <a:endParaRPr lang="fr-CA" sz="3200" b="1">
              <a:solidFill>
                <a:srgbClr val="000062"/>
              </a:solidFill>
              <a:latin typeface="Book Antiqua" pitchFamily="18" charset="0"/>
            </a:endParaRPr>
          </a:p>
          <a:p>
            <a:pPr marL="176213" indent="1588" eaLnBrk="0" hangingPunct="0">
              <a:spcBef>
                <a:spcPts val="2000"/>
              </a:spcBef>
              <a:buClr>
                <a:srgbClr val="FFFFFF"/>
              </a:buClr>
              <a:buSzPct val="75000"/>
              <a:buFont typeface="Wingdings 2" pitchFamily="18" charset="2"/>
              <a:buNone/>
              <a:tabLst>
                <a:tab pos="355600" algn="l"/>
              </a:tabLst>
            </a:pPr>
            <a:r>
              <a:rPr lang="fr-CA" sz="3100" b="1">
                <a:solidFill>
                  <a:srgbClr val="FFFF99"/>
                </a:solidFill>
                <a:latin typeface="Book Antiqua" pitchFamily="18" charset="0"/>
              </a:rPr>
              <a:t>Les conséquences du delirium…</a:t>
            </a:r>
          </a:p>
          <a:p>
            <a:pPr marL="901700" lvl="2" eaLnBrk="0" hangingPunct="0">
              <a:spcBef>
                <a:spcPts val="600"/>
              </a:spcBef>
              <a:spcAft>
                <a:spcPct val="25000"/>
              </a:spcAft>
              <a:buClr>
                <a:srgbClr val="000062"/>
              </a:buClr>
              <a:buFont typeface="Wingdings" pitchFamily="2" charset="2"/>
              <a:buChar char="§"/>
              <a:tabLst>
                <a:tab pos="355600" algn="l"/>
              </a:tabLst>
            </a:pPr>
            <a:r>
              <a:rPr lang="fr-CA" sz="2400" b="1">
                <a:solidFill>
                  <a:srgbClr val="000062"/>
                </a:solidFill>
                <a:latin typeface="Book Antiqua" pitchFamily="18" charset="0"/>
              </a:rPr>
              <a:t>Réduction de l’autonomie fonctionnelle et altération des capacités cognitives.</a:t>
            </a:r>
          </a:p>
          <a:p>
            <a:pPr marL="901700" lvl="2" eaLnBrk="0" hangingPunct="0">
              <a:spcBef>
                <a:spcPts val="600"/>
              </a:spcBef>
              <a:buClr>
                <a:srgbClr val="000062"/>
              </a:buClr>
              <a:buFont typeface="Wingdings" pitchFamily="2" charset="2"/>
              <a:buChar char="§"/>
              <a:tabLst>
                <a:tab pos="355600" algn="l"/>
              </a:tabLst>
            </a:pPr>
            <a:r>
              <a:rPr lang="fr-CA" sz="2400" b="1">
                <a:solidFill>
                  <a:srgbClr val="000062"/>
                </a:solidFill>
                <a:latin typeface="Book Antiqua" pitchFamily="18" charset="0"/>
              </a:rPr>
              <a:t>Taux de mortalité de 10% à 30%.</a:t>
            </a:r>
          </a:p>
          <a:p>
            <a:pPr marL="901700" lvl="2" eaLnBrk="0" hangingPunct="0">
              <a:spcBef>
                <a:spcPts val="600"/>
              </a:spcBef>
              <a:spcAft>
                <a:spcPct val="25000"/>
              </a:spcAft>
              <a:buClr>
                <a:srgbClr val="000062"/>
              </a:buClr>
              <a:buFont typeface="Wingdings" pitchFamily="2" charset="2"/>
              <a:buChar char="§"/>
              <a:tabLst>
                <a:tab pos="355600" algn="l"/>
              </a:tabLst>
            </a:pPr>
            <a:r>
              <a:rPr lang="fr-CA" sz="2400" b="1">
                <a:solidFill>
                  <a:srgbClr val="000062"/>
                </a:solidFill>
                <a:latin typeface="Book Antiqua" pitchFamily="18" charset="0"/>
              </a:rPr>
              <a:t>Augmentation de la charge de travail des soignants.</a:t>
            </a:r>
          </a:p>
          <a:p>
            <a:pPr marL="901700" lvl="2" eaLnBrk="0" hangingPunct="0">
              <a:spcBef>
                <a:spcPts val="600"/>
              </a:spcBef>
              <a:buClr>
                <a:srgbClr val="FFFFFF"/>
              </a:buClr>
              <a:buSzPct val="75000"/>
              <a:buFont typeface="Wingdings" pitchFamily="2" charset="2"/>
              <a:buNone/>
              <a:tabLst>
                <a:tab pos="355600" algn="l"/>
              </a:tabLst>
            </a:pPr>
            <a:endParaRPr lang="fr-CA" sz="2500">
              <a:solidFill>
                <a:srgbClr val="000062"/>
              </a:solidFill>
              <a:latin typeface="Arial Black" pitchFamily="34" charset="0"/>
            </a:endParaRPr>
          </a:p>
        </p:txBody>
      </p:sp>
      <p:pic>
        <p:nvPicPr>
          <p:cNvPr id="52228" name="Picture 5" descr="MCj02949350000[1]"/>
          <p:cNvPicPr>
            <a:picLocks noChangeAspect="1" noChangeArrowheads="1"/>
          </p:cNvPicPr>
          <p:nvPr>
            <p:custDataLst>
              <p:tags r:id="rId4"/>
            </p:custDataLst>
          </p:nvPr>
        </p:nvPicPr>
        <p:blipFill>
          <a:blip r:embed="rId8"/>
          <a:srcRect/>
          <a:stretch>
            <a:fillRect/>
          </a:stretch>
        </p:blipFill>
        <p:spPr bwMode="auto">
          <a:xfrm>
            <a:off x="7885113" y="1430338"/>
            <a:ext cx="971550"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3" descr="Educational%20PowerPoint%20Background[1]"/>
          <p:cNvPicPr>
            <a:picLocks noChangeAspect="1" noChangeArrowheads="1"/>
          </p:cNvPicPr>
          <p:nvPr>
            <p:custDataLst>
              <p:tags r:id="rId1"/>
            </p:custDataLst>
          </p:nvPr>
        </p:nvPicPr>
        <p:blipFill>
          <a:blip r:embed="rId9"/>
          <a:srcRect t="1889"/>
          <a:stretch>
            <a:fillRect/>
          </a:stretch>
        </p:blipFill>
        <p:spPr bwMode="auto">
          <a:xfrm>
            <a:off x="34925" y="936625"/>
            <a:ext cx="9001125" cy="5805488"/>
          </a:xfrm>
          <a:prstGeom prst="rect">
            <a:avLst/>
          </a:prstGeom>
          <a:noFill/>
          <a:ln w="9525">
            <a:noFill/>
            <a:miter lim="800000"/>
            <a:headEnd/>
            <a:tailEnd/>
          </a:ln>
        </p:spPr>
      </p:pic>
      <p:pic>
        <p:nvPicPr>
          <p:cNvPr id="54274" name="Picture 10"/>
          <p:cNvPicPr>
            <a:picLocks noChangeAspect="1" noChangeArrowheads="1"/>
          </p:cNvPicPr>
          <p:nvPr>
            <p:custDataLst>
              <p:tags r:id="rId2"/>
            </p:custDataLst>
          </p:nvPr>
        </p:nvPicPr>
        <p:blipFill>
          <a:blip r:embed="rId10"/>
          <a:srcRect/>
          <a:stretch>
            <a:fillRect/>
          </a:stretch>
        </p:blipFill>
        <p:spPr bwMode="auto">
          <a:xfrm>
            <a:off x="1700213" y="1071563"/>
            <a:ext cx="6081712" cy="5516562"/>
          </a:xfrm>
          <a:prstGeom prst="rect">
            <a:avLst/>
          </a:prstGeom>
          <a:noFill/>
          <a:ln w="9525">
            <a:noFill/>
            <a:miter lim="800000"/>
            <a:headEnd/>
            <a:tailEnd/>
          </a:ln>
        </p:spPr>
      </p:pic>
      <p:sp>
        <p:nvSpPr>
          <p:cNvPr id="54275" name="Title 1"/>
          <p:cNvSpPr>
            <a:spLocks/>
          </p:cNvSpPr>
          <p:nvPr>
            <p:custDataLst>
              <p:tags r:id="rId3"/>
            </p:custDataLst>
          </p:nvPr>
        </p:nvSpPr>
        <p:spPr bwMode="auto">
          <a:xfrm>
            <a:off x="498475" y="0"/>
            <a:ext cx="8147050" cy="925513"/>
          </a:xfrm>
          <a:prstGeom prst="rect">
            <a:avLst/>
          </a:prstGeom>
          <a:noFill/>
          <a:ln w="9525">
            <a:noFill/>
            <a:miter lim="800000"/>
            <a:headEnd/>
            <a:tailEnd/>
          </a:ln>
        </p:spPr>
        <p:txBody>
          <a:bodyPr anchor="b"/>
          <a:lstStyle/>
          <a:p>
            <a:pPr algn="ctr"/>
            <a:r>
              <a:rPr lang="fr-CA" sz="4400" b="1">
                <a:solidFill>
                  <a:srgbClr val="FFFF99"/>
                </a:solidFill>
                <a:latin typeface="Book Antiqua" pitchFamily="18" charset="0"/>
              </a:rPr>
              <a:t>L’arbre décisionnel en bref…</a:t>
            </a:r>
          </a:p>
        </p:txBody>
      </p:sp>
      <p:sp>
        <p:nvSpPr>
          <p:cNvPr id="107527" name="Oval 7"/>
          <p:cNvSpPr>
            <a:spLocks noChangeArrowheads="1"/>
          </p:cNvSpPr>
          <p:nvPr>
            <p:custDataLst>
              <p:tags r:id="rId4"/>
            </p:custDataLst>
          </p:nvPr>
        </p:nvSpPr>
        <p:spPr bwMode="auto">
          <a:xfrm>
            <a:off x="3276600" y="2355850"/>
            <a:ext cx="3527425" cy="757238"/>
          </a:xfrm>
          <a:prstGeom prst="ellipse">
            <a:avLst/>
          </a:prstGeom>
          <a:noFill/>
          <a:ln w="31750">
            <a:solidFill>
              <a:srgbClr val="FF0000"/>
            </a:solidFill>
            <a:round/>
            <a:headEnd/>
            <a:tailEnd/>
          </a:ln>
        </p:spPr>
        <p:txBody>
          <a:bodyPr wrap="none" anchor="ctr"/>
          <a:lstStyle/>
          <a:p>
            <a:endParaRPr lang="fr-FR">
              <a:latin typeface="Book Antiqua" pitchFamily="18" charset="0"/>
            </a:endParaRPr>
          </a:p>
        </p:txBody>
      </p:sp>
      <p:sp>
        <p:nvSpPr>
          <p:cNvPr id="20488" name="Line 8"/>
          <p:cNvSpPr>
            <a:spLocks noChangeShapeType="1"/>
          </p:cNvSpPr>
          <p:nvPr>
            <p:custDataLst>
              <p:tags r:id="rId5"/>
            </p:custDataLst>
          </p:nvPr>
        </p:nvSpPr>
        <p:spPr bwMode="auto">
          <a:xfrm flipH="1">
            <a:off x="7369175" y="4732338"/>
            <a:ext cx="863600" cy="0"/>
          </a:xfrm>
          <a:prstGeom prst="line">
            <a:avLst/>
          </a:prstGeom>
          <a:noFill/>
          <a:ln w="101600">
            <a:solidFill>
              <a:srgbClr val="FF0000"/>
            </a:solidFill>
            <a:round/>
            <a:headEnd/>
            <a:tailEnd type="triangle" w="med" len="med"/>
          </a:ln>
        </p:spPr>
        <p:txBody>
          <a:bodyPr/>
          <a:lstStyle/>
          <a:p>
            <a:endParaRPr lang="fr-FR"/>
          </a:p>
        </p:txBody>
      </p:sp>
      <p:sp>
        <p:nvSpPr>
          <p:cNvPr id="20489" name="Line 9"/>
          <p:cNvSpPr>
            <a:spLocks noChangeShapeType="1"/>
          </p:cNvSpPr>
          <p:nvPr>
            <p:custDataLst>
              <p:tags r:id="rId6"/>
            </p:custDataLst>
          </p:nvPr>
        </p:nvSpPr>
        <p:spPr bwMode="auto">
          <a:xfrm flipH="1">
            <a:off x="7421563" y="5516563"/>
            <a:ext cx="863600" cy="0"/>
          </a:xfrm>
          <a:prstGeom prst="line">
            <a:avLst/>
          </a:prstGeom>
          <a:noFill/>
          <a:ln w="101600">
            <a:solidFill>
              <a:srgbClr val="FF0000"/>
            </a:solidFill>
            <a:round/>
            <a:headEnd/>
            <a:tailEnd type="triangle" w="med" len="med"/>
          </a:ln>
        </p:spPr>
        <p:txBody>
          <a:bodyPr/>
          <a:lstStyle/>
          <a:p>
            <a:endParaRPr lang="fr-F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7527"/>
                                        </p:tgtEl>
                                        <p:attrNameLst>
                                          <p:attrName>style.visibility</p:attrName>
                                        </p:attrNameLst>
                                      </p:cBhvr>
                                      <p:to>
                                        <p:strVal val="visible"/>
                                      </p:to>
                                    </p:set>
                                    <p:anim calcmode="lin" valueType="num">
                                      <p:cBhvr>
                                        <p:cTn id="7" dur="1000" fill="hold"/>
                                        <p:tgtEl>
                                          <p:spTgt spid="107527"/>
                                        </p:tgtEl>
                                        <p:attrNameLst>
                                          <p:attrName>ppt_w</p:attrName>
                                        </p:attrNameLst>
                                      </p:cBhvr>
                                      <p:tavLst>
                                        <p:tav tm="0">
                                          <p:val>
                                            <p:strVal val="#ppt_w*0.70"/>
                                          </p:val>
                                        </p:tav>
                                        <p:tav tm="100000">
                                          <p:val>
                                            <p:strVal val="#ppt_w"/>
                                          </p:val>
                                        </p:tav>
                                      </p:tavLst>
                                    </p:anim>
                                    <p:anim calcmode="lin" valueType="num">
                                      <p:cBhvr>
                                        <p:cTn id="8" dur="1000" fill="hold"/>
                                        <p:tgtEl>
                                          <p:spTgt spid="107527"/>
                                        </p:tgtEl>
                                        <p:attrNameLst>
                                          <p:attrName>ppt_h</p:attrName>
                                        </p:attrNameLst>
                                      </p:cBhvr>
                                      <p:tavLst>
                                        <p:tav tm="0">
                                          <p:val>
                                            <p:strVal val="#ppt_h"/>
                                          </p:val>
                                        </p:tav>
                                        <p:tav tm="100000">
                                          <p:val>
                                            <p:strVal val="#ppt_h"/>
                                          </p:val>
                                        </p:tav>
                                      </p:tavLst>
                                    </p:anim>
                                    <p:animEffect transition="in" filter="fade">
                                      <p:cBhvr>
                                        <p:cTn id="9" dur="1000"/>
                                        <p:tgtEl>
                                          <p:spTgt spid="10752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20488"/>
                                        </p:tgtEl>
                                        <p:attrNameLst>
                                          <p:attrName>style.visibility</p:attrName>
                                        </p:attrNameLst>
                                      </p:cBhvr>
                                      <p:to>
                                        <p:strVal val="visible"/>
                                      </p:to>
                                    </p:set>
                                    <p:anim calcmode="lin" valueType="num">
                                      <p:cBhvr additive="base">
                                        <p:cTn id="14" dur="500" fill="hold"/>
                                        <p:tgtEl>
                                          <p:spTgt spid="20488"/>
                                        </p:tgtEl>
                                        <p:attrNameLst>
                                          <p:attrName>ppt_x</p:attrName>
                                        </p:attrNameLst>
                                      </p:cBhvr>
                                      <p:tavLst>
                                        <p:tav tm="0">
                                          <p:val>
                                            <p:strVal val="1+#ppt_w/2"/>
                                          </p:val>
                                        </p:tav>
                                        <p:tav tm="100000">
                                          <p:val>
                                            <p:strVal val="#ppt_x"/>
                                          </p:val>
                                        </p:tav>
                                      </p:tavLst>
                                    </p:anim>
                                    <p:anim calcmode="lin" valueType="num">
                                      <p:cBhvr additive="base">
                                        <p:cTn id="15" dur="500" fill="hold"/>
                                        <p:tgtEl>
                                          <p:spTgt spid="2048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2" fill="hold" grpId="0" nodeType="clickEffect">
                                  <p:stCondLst>
                                    <p:cond delay="0"/>
                                  </p:stCondLst>
                                  <p:childTnLst>
                                    <p:set>
                                      <p:cBhvr>
                                        <p:cTn id="19" dur="1" fill="hold">
                                          <p:stCondLst>
                                            <p:cond delay="0"/>
                                          </p:stCondLst>
                                        </p:cTn>
                                        <p:tgtEl>
                                          <p:spTgt spid="20489"/>
                                        </p:tgtEl>
                                        <p:attrNameLst>
                                          <p:attrName>style.visibility</p:attrName>
                                        </p:attrNameLst>
                                      </p:cBhvr>
                                      <p:to>
                                        <p:strVal val="visible"/>
                                      </p:to>
                                    </p:set>
                                    <p:anim calcmode="lin" valueType="num">
                                      <p:cBhvr additive="base">
                                        <p:cTn id="20" dur="500" fill="hold"/>
                                        <p:tgtEl>
                                          <p:spTgt spid="20489"/>
                                        </p:tgtEl>
                                        <p:attrNameLst>
                                          <p:attrName>ppt_x</p:attrName>
                                        </p:attrNameLst>
                                      </p:cBhvr>
                                      <p:tavLst>
                                        <p:tav tm="0">
                                          <p:val>
                                            <p:strVal val="1+#ppt_w/2"/>
                                          </p:val>
                                        </p:tav>
                                        <p:tav tm="100000">
                                          <p:val>
                                            <p:strVal val="#ppt_x"/>
                                          </p:val>
                                        </p:tav>
                                      </p:tavLst>
                                    </p:anim>
                                    <p:anim calcmode="lin" valueType="num">
                                      <p:cBhvr additive="base">
                                        <p:cTn id="21" dur="500" fill="hold"/>
                                        <p:tgtEl>
                                          <p:spTgt spid="204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7" grpId="0" animBg="1"/>
      <p:bldP spid="20488" grpId="0" animBg="1"/>
      <p:bldP spid="2048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Le protocole de stimulation optimale</a:t>
            </a:r>
          </a:p>
          <a:p>
            <a:pPr algn="ctr"/>
            <a:r>
              <a:rPr lang="fr-CA" sz="3200" b="1">
                <a:solidFill>
                  <a:srgbClr val="FFFF99"/>
                </a:solidFill>
                <a:latin typeface="Book Antiqua" pitchFamily="18" charset="0"/>
              </a:rPr>
              <a:t>(</a:t>
            </a:r>
            <a:r>
              <a:rPr lang="fr-CA" sz="2800" b="1">
                <a:solidFill>
                  <a:srgbClr val="FFCC00"/>
                </a:solidFill>
                <a:latin typeface="Arial Black" pitchFamily="34" charset="0"/>
              </a:rPr>
              <a:t>STIMUL</a:t>
            </a:r>
            <a:r>
              <a:rPr lang="fr-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56322" name="Picture 3" descr="Educational%20PowerPoint%20Background[1]"/>
          <p:cNvPicPr>
            <a:picLocks noChangeAspect="1" noChangeArrowheads="1"/>
          </p:cNvPicPr>
          <p:nvPr>
            <p:custDataLst>
              <p:tags r:id="rId2"/>
            </p:custDataLst>
          </p:nvPr>
        </p:nvPicPr>
        <p:blipFill>
          <a:blip r:embed="rId10"/>
          <a:srcRect t="1889"/>
          <a:stretch>
            <a:fillRect/>
          </a:stretch>
        </p:blipFill>
        <p:spPr bwMode="auto">
          <a:xfrm>
            <a:off x="249238" y="1060450"/>
            <a:ext cx="8894762" cy="5829300"/>
          </a:xfrm>
          <a:prstGeom prst="rect">
            <a:avLst/>
          </a:prstGeom>
          <a:noFill/>
          <a:ln w="9525">
            <a:noFill/>
            <a:miter lim="800000"/>
            <a:headEnd/>
            <a:tailEnd/>
          </a:ln>
        </p:spPr>
      </p:pic>
      <p:sp>
        <p:nvSpPr>
          <p:cNvPr id="56323" name="Content Placeholder 2"/>
          <p:cNvSpPr>
            <a:spLocks/>
          </p:cNvSpPr>
          <p:nvPr>
            <p:custDataLst>
              <p:tags r:id="rId3"/>
            </p:custDataLst>
          </p:nvPr>
        </p:nvSpPr>
        <p:spPr bwMode="auto">
          <a:xfrm>
            <a:off x="1012825"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56324" name="Text Box 7"/>
          <p:cNvSpPr txBox="1">
            <a:spLocks noChangeArrowheads="1"/>
          </p:cNvSpPr>
          <p:nvPr>
            <p:custDataLst>
              <p:tags r:id="rId4"/>
            </p:custDataLst>
          </p:nvPr>
        </p:nvSpPr>
        <p:spPr bwMode="auto">
          <a:xfrm>
            <a:off x="1604963" y="1060450"/>
            <a:ext cx="5359400" cy="7518400"/>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pPr>
            <a:endParaRPr lang="fr-CA" sz="2400" b="1">
              <a:solidFill>
                <a:srgbClr val="000062"/>
              </a:solidFill>
              <a:latin typeface="Book Antiqua" pitchFamily="18" charset="0"/>
            </a:endParaRPr>
          </a:p>
          <a:p>
            <a:pPr marL="342900" indent="-342900">
              <a:spcAft>
                <a:spcPts val="2100"/>
              </a:spcAft>
            </a:pPr>
            <a:r>
              <a:rPr lang="fr-CA" sz="4000" b="1">
                <a:solidFill>
                  <a:srgbClr val="FFFF99"/>
                </a:solidFill>
                <a:latin typeface="Book Antiqua" pitchFamily="18" charset="0"/>
              </a:rPr>
              <a:t>  </a:t>
            </a:r>
            <a:r>
              <a:rPr lang="fr-CA" sz="4800" b="1">
                <a:solidFill>
                  <a:srgbClr val="CC3300"/>
                </a:solidFill>
                <a:latin typeface="Arial Black" pitchFamily="34" charset="0"/>
              </a:rPr>
              <a:t>S</a:t>
            </a:r>
            <a:r>
              <a:rPr lang="fr-CA" sz="4000" b="1">
                <a:solidFill>
                  <a:srgbClr val="000062"/>
                </a:solidFill>
                <a:latin typeface="Book Antiqua" pitchFamily="18" charset="0"/>
              </a:rPr>
              <a:t>urveiller :</a:t>
            </a:r>
          </a:p>
          <a:p>
            <a:pPr marL="784225" lvl="1" indent="-342900">
              <a:spcAft>
                <a:spcPts val="6500"/>
              </a:spcAft>
              <a:buClr>
                <a:srgbClr val="FFFF99"/>
              </a:buClr>
              <a:buFont typeface="Wingdings" pitchFamily="2" charset="2"/>
              <a:buAutoNum type="arabicPeriod"/>
            </a:pPr>
            <a:r>
              <a:rPr lang="fr-CA" sz="2800" b="1">
                <a:solidFill>
                  <a:srgbClr val="000062"/>
                </a:solidFill>
                <a:latin typeface="Book Antiqua" pitchFamily="18" charset="0"/>
              </a:rPr>
              <a:t>Le port des lunettes et appareils auditifs.</a:t>
            </a:r>
          </a:p>
          <a:p>
            <a:pPr marL="784225" lvl="1" indent="-342900">
              <a:spcAft>
                <a:spcPts val="8100"/>
              </a:spcAft>
              <a:buClr>
                <a:srgbClr val="FFFF99"/>
              </a:buClr>
              <a:buFont typeface="Wingdings" pitchFamily="2" charset="2"/>
              <a:buAutoNum type="arabicPeriod"/>
            </a:pPr>
            <a:r>
              <a:rPr lang="fr-CA" sz="2800" b="1">
                <a:solidFill>
                  <a:srgbClr val="000062"/>
                </a:solidFill>
                <a:latin typeface="Book Antiqua" pitchFamily="18" charset="0"/>
              </a:rPr>
              <a:t>L’éclairage.</a:t>
            </a:r>
          </a:p>
          <a:p>
            <a:pPr marL="784225" lvl="1" indent="-342900">
              <a:spcAft>
                <a:spcPts val="3200"/>
              </a:spcAft>
              <a:buClr>
                <a:srgbClr val="FFFF99"/>
              </a:buClr>
              <a:buFont typeface="Wingdings" pitchFamily="2" charset="2"/>
              <a:buAutoNum type="arabicPeriod"/>
            </a:pPr>
            <a:r>
              <a:rPr lang="fr-CA" sz="2800" b="1">
                <a:solidFill>
                  <a:srgbClr val="000062"/>
                </a:solidFill>
                <a:latin typeface="Book Antiqua" pitchFamily="18" charset="0"/>
              </a:rPr>
              <a:t>L’organisation de l’espace.</a:t>
            </a:r>
          </a:p>
          <a:p>
            <a:pPr marL="784225" lvl="1" indent="-342900">
              <a:spcAft>
                <a:spcPts val="3200"/>
              </a:spcAft>
              <a:buClr>
                <a:srgbClr val="FFFF99"/>
              </a:buClr>
              <a:buFont typeface="Wingdings" pitchFamily="2" charset="2"/>
              <a:buChar char="ü"/>
            </a:pPr>
            <a:endParaRPr lang="fr-CA" sz="2800" b="1">
              <a:solidFill>
                <a:srgbClr val="000062"/>
              </a:solidFill>
              <a:latin typeface="Book Antiqua" pitchFamily="18" charset="0"/>
            </a:endParaRPr>
          </a:p>
          <a:p>
            <a:pPr marL="784225" lvl="1" indent="-342900">
              <a:spcAft>
                <a:spcPts val="3200"/>
              </a:spcAft>
              <a:buClr>
                <a:srgbClr val="FFFF99"/>
              </a:buClr>
              <a:buFont typeface="Wingdings" pitchFamily="2" charset="2"/>
              <a:buChar char="ü"/>
            </a:pPr>
            <a:endParaRPr lang="fr-CA" sz="2800" b="1">
              <a:solidFill>
                <a:srgbClr val="000062"/>
              </a:solidFill>
              <a:latin typeface="Book Antiqua" pitchFamily="18" charset="0"/>
            </a:endParaRPr>
          </a:p>
          <a:p>
            <a:pPr marL="784225" lvl="1" indent="-342900">
              <a:spcAft>
                <a:spcPts val="3200"/>
              </a:spcAft>
              <a:buClr>
                <a:srgbClr val="FFFF99"/>
              </a:buClr>
              <a:buFont typeface="Wingdings" pitchFamily="2" charset="2"/>
              <a:buChar char="ü"/>
            </a:pPr>
            <a:endParaRPr lang="fr-CA" sz="2800" b="1">
              <a:solidFill>
                <a:srgbClr val="000062"/>
              </a:solidFill>
              <a:latin typeface="Book Antiqua" pitchFamily="18" charset="0"/>
            </a:endParaRPr>
          </a:p>
        </p:txBody>
      </p:sp>
      <p:pic>
        <p:nvPicPr>
          <p:cNvPr id="56325" name="Picture 10"/>
          <p:cNvPicPr>
            <a:picLocks noChangeAspect="1" noChangeArrowheads="1"/>
          </p:cNvPicPr>
          <p:nvPr>
            <p:custDataLst>
              <p:tags r:id="rId5"/>
            </p:custDataLst>
          </p:nvPr>
        </p:nvPicPr>
        <p:blipFill>
          <a:blip r:embed="rId11">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6" name="Picture 5" descr="AA053820.png"/>
          <p:cNvPicPr>
            <a:picLocks noChangeAspect="1"/>
          </p:cNvPicPr>
          <p:nvPr>
            <p:custDataLst>
              <p:tags r:id="rId6"/>
            </p:custDataLst>
          </p:nvPr>
        </p:nvPicPr>
        <p:blipFill>
          <a:blip r:embed="rId12"/>
          <a:srcRect/>
          <a:stretch>
            <a:fillRect/>
          </a:stretch>
        </p:blipFill>
        <p:spPr bwMode="auto">
          <a:xfrm>
            <a:off x="4962525" y="3619500"/>
            <a:ext cx="1357313" cy="1698625"/>
          </a:xfrm>
          <a:prstGeom prst="rect">
            <a:avLst/>
          </a:prstGeom>
          <a:noFill/>
          <a:ln w="9525">
            <a:noFill/>
            <a:miter lim="800000"/>
            <a:headEnd/>
            <a:tailEnd/>
          </a:ln>
        </p:spPr>
      </p:pic>
      <p:pic>
        <p:nvPicPr>
          <p:cNvPr id="56327" name="Picture 12" descr="ANd9GcS1UTznkA4DJB7oQjm2vq_wbfuRXnGP0vzXi3HtXsUXdlunc8izdS2H2Bo">
            <a:hlinkClick r:id="rId13"/>
          </p:cNvPr>
          <p:cNvPicPr>
            <a:picLocks noChangeAspect="1" noChangeArrowheads="1"/>
          </p:cNvPicPr>
          <p:nvPr>
            <p:custDataLst>
              <p:tags r:id="rId7"/>
            </p:custDataLst>
          </p:nvPr>
        </p:nvPicPr>
        <p:blipFill>
          <a:blip r:embed="rId14"/>
          <a:srcRect r="22906"/>
          <a:stretch>
            <a:fillRect/>
          </a:stretch>
        </p:blipFill>
        <p:spPr bwMode="auto">
          <a:xfrm>
            <a:off x="6964363" y="2014538"/>
            <a:ext cx="1631950" cy="1414462"/>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Le protocole de stimulation optimale</a:t>
            </a:r>
          </a:p>
          <a:p>
            <a:pPr algn="ctr"/>
            <a:r>
              <a:rPr lang="fr-CA" sz="3200" b="1">
                <a:solidFill>
                  <a:srgbClr val="FFFF99"/>
                </a:solidFill>
                <a:latin typeface="Book Antiqua" pitchFamily="18" charset="0"/>
              </a:rPr>
              <a:t>(</a:t>
            </a:r>
            <a:r>
              <a:rPr lang="fr-CA" sz="2800" b="1">
                <a:solidFill>
                  <a:srgbClr val="FFCC00"/>
                </a:solidFill>
                <a:latin typeface="Arial Black" pitchFamily="34" charset="0"/>
              </a:rPr>
              <a:t>STIMUL</a:t>
            </a:r>
            <a:r>
              <a:rPr lang="fr-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58370" name="Picture 3" descr="Educational%20PowerPoint%20Background[1]"/>
          <p:cNvPicPr>
            <a:picLocks noChangeAspect="1" noChangeArrowheads="1"/>
          </p:cNvPicPr>
          <p:nvPr>
            <p:custDataLst>
              <p:tags r:id="rId2"/>
            </p:custDataLst>
          </p:nvPr>
        </p:nvPicPr>
        <p:blipFill>
          <a:blip r:embed="rId11"/>
          <a:srcRect t="1889"/>
          <a:stretch>
            <a:fillRect/>
          </a:stretch>
        </p:blipFill>
        <p:spPr bwMode="auto">
          <a:xfrm>
            <a:off x="1082675" y="1028700"/>
            <a:ext cx="8131175" cy="5829300"/>
          </a:xfrm>
          <a:prstGeom prst="rect">
            <a:avLst/>
          </a:prstGeom>
          <a:noFill/>
          <a:ln w="9525">
            <a:noFill/>
            <a:miter lim="800000"/>
            <a:headEnd/>
            <a:tailEnd/>
          </a:ln>
        </p:spPr>
      </p:pic>
      <p:sp>
        <p:nvSpPr>
          <p:cNvPr id="58371" name="Content Placeholder 2"/>
          <p:cNvSpPr>
            <a:spLocks/>
          </p:cNvSpPr>
          <p:nvPr>
            <p:custDataLst>
              <p:tags r:id="rId3"/>
            </p:custDataLst>
          </p:nvPr>
        </p:nvSpPr>
        <p:spPr bwMode="auto">
          <a:xfrm>
            <a:off x="1012825"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58372" name="Text Box 7"/>
          <p:cNvSpPr txBox="1">
            <a:spLocks noChangeArrowheads="1"/>
          </p:cNvSpPr>
          <p:nvPr>
            <p:custDataLst>
              <p:tags r:id="rId4"/>
            </p:custDataLst>
          </p:nvPr>
        </p:nvSpPr>
        <p:spPr bwMode="auto">
          <a:xfrm>
            <a:off x="1604963" y="371475"/>
            <a:ext cx="6423025" cy="1760538"/>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pPr>
            <a:endParaRPr lang="fr-CA" sz="2400" b="1">
              <a:solidFill>
                <a:srgbClr val="000062"/>
              </a:solidFill>
              <a:latin typeface="Book Antiqua" pitchFamily="18" charset="0"/>
            </a:endParaRPr>
          </a:p>
          <a:p>
            <a:pPr marL="342900" indent="-342900">
              <a:spcAft>
                <a:spcPts val="2100"/>
              </a:spcAft>
            </a:pPr>
            <a:r>
              <a:rPr lang="fr-CA" sz="4000" b="1">
                <a:solidFill>
                  <a:srgbClr val="FFFF99"/>
                </a:solidFill>
                <a:latin typeface="Book Antiqua" pitchFamily="18" charset="0"/>
              </a:rPr>
              <a:t>  </a:t>
            </a:r>
            <a:endParaRPr lang="fr-CA" sz="4000" b="1">
              <a:solidFill>
                <a:schemeClr val="bg1"/>
              </a:solidFill>
              <a:latin typeface="Book Antiqua" pitchFamily="18" charset="0"/>
            </a:endParaRPr>
          </a:p>
          <a:p>
            <a:pPr marL="784225" lvl="1" indent="-342900">
              <a:spcAft>
                <a:spcPts val="3200"/>
              </a:spcAft>
              <a:buClr>
                <a:srgbClr val="FFFF99"/>
              </a:buClr>
              <a:buFont typeface="Wingdings" pitchFamily="2" charset="2"/>
              <a:buAutoNum type="arabicPeriod" startAt="3"/>
            </a:pPr>
            <a:r>
              <a:rPr lang="fr-CA" sz="2800" b="1">
                <a:solidFill>
                  <a:srgbClr val="000062"/>
                </a:solidFill>
                <a:latin typeface="Book Antiqua" pitchFamily="18" charset="0"/>
              </a:rPr>
              <a:t>L’organisation de l’espace (suite).</a:t>
            </a:r>
          </a:p>
        </p:txBody>
      </p:sp>
      <p:pic>
        <p:nvPicPr>
          <p:cNvPr id="58373" name="Picture 6"/>
          <p:cNvPicPr>
            <a:picLocks noChangeAspect="1" noChangeArrowheads="1"/>
          </p:cNvPicPr>
          <p:nvPr>
            <p:custDataLst>
              <p:tags r:id="rId5"/>
            </p:custDataLst>
          </p:nvPr>
        </p:nvPicPr>
        <p:blipFill>
          <a:blip r:embed="rId12">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sp>
        <p:nvSpPr>
          <p:cNvPr id="58374" name="Text Box 7"/>
          <p:cNvSpPr txBox="1">
            <a:spLocks noChangeArrowheads="1"/>
          </p:cNvSpPr>
          <p:nvPr>
            <p:custDataLst>
              <p:tags r:id="rId6"/>
            </p:custDataLst>
          </p:nvPr>
        </p:nvSpPr>
        <p:spPr bwMode="auto">
          <a:xfrm>
            <a:off x="1781175" y="2479675"/>
            <a:ext cx="7686675" cy="2486025"/>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Char char="ü"/>
            </a:pPr>
            <a:endParaRPr lang="fr-CA" sz="2800" b="1">
              <a:solidFill>
                <a:srgbClr val="000062"/>
              </a:solidFill>
              <a:latin typeface="Book Antiqua" pitchFamily="18" charset="0"/>
            </a:endParaRPr>
          </a:p>
          <a:p>
            <a:pPr>
              <a:spcAft>
                <a:spcPct val="75000"/>
              </a:spcAft>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sp>
        <p:nvSpPr>
          <p:cNvPr id="58375" name="Text Box 7"/>
          <p:cNvSpPr txBox="1">
            <a:spLocks noChangeArrowheads="1"/>
          </p:cNvSpPr>
          <p:nvPr>
            <p:custDataLst>
              <p:tags r:id="rId7"/>
            </p:custDataLst>
          </p:nvPr>
        </p:nvSpPr>
        <p:spPr bwMode="auto">
          <a:xfrm>
            <a:off x="1884363" y="1916113"/>
            <a:ext cx="7686675" cy="2165350"/>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None/>
            </a:pPr>
            <a:endParaRPr lang="fr-CA" sz="2800" b="1">
              <a:solidFill>
                <a:srgbClr val="000062"/>
              </a:solidFill>
              <a:latin typeface="Book Antiqua" pitchFamily="18" charset="0"/>
            </a:endParaRPr>
          </a:p>
          <a:p>
            <a:pPr>
              <a:buFont typeface="Wingdings" pitchFamily="2" charset="2"/>
              <a:buChar char="ü"/>
            </a:pPr>
            <a:r>
              <a:rPr lang="fr-CA" sz="2800" b="1">
                <a:solidFill>
                  <a:srgbClr val="FFFF99"/>
                </a:solidFill>
                <a:latin typeface="Book Antiqua" pitchFamily="18" charset="0"/>
              </a:rPr>
              <a:t>Rendre</a:t>
            </a:r>
            <a:r>
              <a:rPr lang="fr-CA" sz="2800" b="1">
                <a:solidFill>
                  <a:srgbClr val="000062"/>
                </a:solidFill>
                <a:latin typeface="Book Antiqua" pitchFamily="18" charset="0"/>
              </a:rPr>
              <a:t> facilement </a:t>
            </a:r>
            <a:r>
              <a:rPr lang="fr-CA" sz="2800" b="1">
                <a:solidFill>
                  <a:srgbClr val="FFFF99"/>
                </a:solidFill>
                <a:latin typeface="Book Antiqua" pitchFamily="18" charset="0"/>
              </a:rPr>
              <a:t>accessibles</a:t>
            </a:r>
            <a:r>
              <a:rPr lang="fr-CA" sz="2800" b="1">
                <a:solidFill>
                  <a:srgbClr val="000062"/>
                </a:solidFill>
                <a:latin typeface="Book Antiqua" pitchFamily="18" charset="0"/>
              </a:rPr>
              <a:t> les lunettes..</a:t>
            </a: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pic>
        <p:nvPicPr>
          <p:cNvPr id="58376" name="Picture 2" descr="lunettes.JPG"/>
          <p:cNvPicPr>
            <a:picLocks noChangeAspect="1"/>
          </p:cNvPicPr>
          <p:nvPr>
            <p:custDataLst>
              <p:tags r:id="rId8"/>
            </p:custDataLst>
          </p:nvPr>
        </p:nvPicPr>
        <p:blipFill>
          <a:blip r:embed="rId13"/>
          <a:srcRect/>
          <a:stretch>
            <a:fillRect/>
          </a:stretch>
        </p:blipFill>
        <p:spPr bwMode="auto">
          <a:xfrm>
            <a:off x="3776663" y="3302000"/>
            <a:ext cx="2882900" cy="2159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Le protocole de stimulation optimale</a:t>
            </a:r>
          </a:p>
          <a:p>
            <a:pPr algn="ctr"/>
            <a:r>
              <a:rPr lang="fr-CA" sz="3200" b="1">
                <a:solidFill>
                  <a:srgbClr val="FFFF99"/>
                </a:solidFill>
                <a:latin typeface="Book Antiqua" pitchFamily="18" charset="0"/>
              </a:rPr>
              <a:t>(</a:t>
            </a:r>
            <a:r>
              <a:rPr lang="fr-CA" sz="2800" b="1">
                <a:solidFill>
                  <a:srgbClr val="FFCC00"/>
                </a:solidFill>
                <a:latin typeface="Arial Black" pitchFamily="34" charset="0"/>
              </a:rPr>
              <a:t>STIMUL</a:t>
            </a:r>
            <a:r>
              <a:rPr lang="fr-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60418" name="Picture 3" descr="Educational%20PowerPoint%20Background[1]"/>
          <p:cNvPicPr>
            <a:picLocks noChangeAspect="1" noChangeArrowheads="1"/>
          </p:cNvPicPr>
          <p:nvPr>
            <p:custDataLst>
              <p:tags r:id="rId2"/>
            </p:custDataLst>
          </p:nvPr>
        </p:nvPicPr>
        <p:blipFill>
          <a:blip r:embed="rId13"/>
          <a:srcRect t="1889"/>
          <a:stretch>
            <a:fillRect/>
          </a:stretch>
        </p:blipFill>
        <p:spPr bwMode="auto">
          <a:xfrm>
            <a:off x="1082675" y="1028700"/>
            <a:ext cx="8131175" cy="5829300"/>
          </a:xfrm>
          <a:prstGeom prst="rect">
            <a:avLst/>
          </a:prstGeom>
          <a:noFill/>
          <a:ln w="9525">
            <a:noFill/>
            <a:miter lim="800000"/>
            <a:headEnd/>
            <a:tailEnd/>
          </a:ln>
        </p:spPr>
      </p:pic>
      <p:sp>
        <p:nvSpPr>
          <p:cNvPr id="60419" name="Content Placeholder 2"/>
          <p:cNvSpPr>
            <a:spLocks/>
          </p:cNvSpPr>
          <p:nvPr>
            <p:custDataLst>
              <p:tags r:id="rId3"/>
            </p:custDataLst>
          </p:nvPr>
        </p:nvSpPr>
        <p:spPr bwMode="auto">
          <a:xfrm>
            <a:off x="1012825"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60420" name="Text Box 7"/>
          <p:cNvSpPr txBox="1">
            <a:spLocks noChangeArrowheads="1"/>
          </p:cNvSpPr>
          <p:nvPr>
            <p:custDataLst>
              <p:tags r:id="rId4"/>
            </p:custDataLst>
          </p:nvPr>
        </p:nvSpPr>
        <p:spPr bwMode="auto">
          <a:xfrm>
            <a:off x="1604963" y="371475"/>
            <a:ext cx="6423025" cy="1760538"/>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pPr>
            <a:endParaRPr lang="fr-CA" sz="2400" b="1">
              <a:solidFill>
                <a:srgbClr val="000062"/>
              </a:solidFill>
              <a:latin typeface="Book Antiqua" pitchFamily="18" charset="0"/>
            </a:endParaRPr>
          </a:p>
          <a:p>
            <a:pPr marL="342900" indent="-342900">
              <a:spcAft>
                <a:spcPts val="2100"/>
              </a:spcAft>
            </a:pPr>
            <a:r>
              <a:rPr lang="fr-CA" sz="4000" b="1">
                <a:solidFill>
                  <a:srgbClr val="FFFF99"/>
                </a:solidFill>
                <a:latin typeface="Book Antiqua" pitchFamily="18" charset="0"/>
              </a:rPr>
              <a:t>  </a:t>
            </a:r>
            <a:endParaRPr lang="fr-CA" sz="4000" b="1">
              <a:solidFill>
                <a:schemeClr val="bg1"/>
              </a:solidFill>
              <a:latin typeface="Book Antiqua" pitchFamily="18" charset="0"/>
            </a:endParaRPr>
          </a:p>
          <a:p>
            <a:pPr marL="784225" lvl="1" indent="-342900">
              <a:spcAft>
                <a:spcPts val="3200"/>
              </a:spcAft>
              <a:buClr>
                <a:srgbClr val="FFFF99"/>
              </a:buClr>
              <a:buFont typeface="Wingdings" pitchFamily="2" charset="2"/>
              <a:buAutoNum type="arabicPeriod" startAt="3"/>
            </a:pPr>
            <a:r>
              <a:rPr lang="fr-CA" sz="2800" b="1">
                <a:solidFill>
                  <a:srgbClr val="000062"/>
                </a:solidFill>
                <a:latin typeface="Book Antiqua" pitchFamily="18" charset="0"/>
              </a:rPr>
              <a:t>L’organisation de l’espace (suite).</a:t>
            </a:r>
          </a:p>
        </p:txBody>
      </p:sp>
      <p:pic>
        <p:nvPicPr>
          <p:cNvPr id="60421" name="Picture 6"/>
          <p:cNvPicPr>
            <a:picLocks noChangeAspect="1" noChangeArrowheads="1"/>
          </p:cNvPicPr>
          <p:nvPr>
            <p:custDataLst>
              <p:tags r:id="rId5"/>
            </p:custDataLst>
          </p:nvPr>
        </p:nvPicPr>
        <p:blipFill>
          <a:blip r:embed="rId14">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sp>
        <p:nvSpPr>
          <p:cNvPr id="60422" name="Text Box 7"/>
          <p:cNvSpPr txBox="1">
            <a:spLocks noChangeArrowheads="1"/>
          </p:cNvSpPr>
          <p:nvPr>
            <p:custDataLst>
              <p:tags r:id="rId6"/>
            </p:custDataLst>
          </p:nvPr>
        </p:nvSpPr>
        <p:spPr bwMode="auto">
          <a:xfrm>
            <a:off x="1781175" y="2479675"/>
            <a:ext cx="7686675" cy="2486025"/>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Char char="ü"/>
            </a:pPr>
            <a:endParaRPr lang="fr-CA" sz="2800" b="1">
              <a:solidFill>
                <a:srgbClr val="000062"/>
              </a:solidFill>
              <a:latin typeface="Book Antiqua" pitchFamily="18" charset="0"/>
            </a:endParaRPr>
          </a:p>
          <a:p>
            <a:pPr>
              <a:spcAft>
                <a:spcPct val="75000"/>
              </a:spcAft>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pic>
        <p:nvPicPr>
          <p:cNvPr id="60423" name="Picture 4" descr="chambre.JPG"/>
          <p:cNvPicPr>
            <a:picLocks noChangeAspect="1"/>
          </p:cNvPicPr>
          <p:nvPr>
            <p:custDataLst>
              <p:tags r:id="rId7"/>
            </p:custDataLst>
          </p:nvPr>
        </p:nvPicPr>
        <p:blipFill>
          <a:blip r:embed="rId15"/>
          <a:srcRect/>
          <a:stretch>
            <a:fillRect/>
          </a:stretch>
        </p:blipFill>
        <p:spPr bwMode="auto">
          <a:xfrm>
            <a:off x="1589088" y="3860800"/>
            <a:ext cx="3559175" cy="2487613"/>
          </a:xfrm>
          <a:prstGeom prst="rect">
            <a:avLst/>
          </a:prstGeom>
          <a:noFill/>
          <a:ln w="9525">
            <a:noFill/>
            <a:miter lim="800000"/>
            <a:headEnd/>
            <a:tailEnd/>
          </a:ln>
        </p:spPr>
      </p:pic>
      <p:pic>
        <p:nvPicPr>
          <p:cNvPr id="4" name="Content Placeholder 3" descr="chambre ok.JPG"/>
          <p:cNvPicPr>
            <a:picLocks noChangeAspect="1"/>
          </p:cNvPicPr>
          <p:nvPr>
            <p:custDataLst>
              <p:tags r:id="rId8"/>
            </p:custDataLst>
          </p:nvPr>
        </p:nvPicPr>
        <p:blipFill>
          <a:blip r:embed="rId16"/>
          <a:srcRect t="14288" b="14288"/>
          <a:stretch>
            <a:fillRect/>
          </a:stretch>
        </p:blipFill>
        <p:spPr bwMode="auto">
          <a:xfrm>
            <a:off x="5364163" y="3860800"/>
            <a:ext cx="3641725" cy="2519363"/>
          </a:xfrm>
          <a:prstGeom prst="rect">
            <a:avLst/>
          </a:prstGeom>
          <a:noFill/>
          <a:ln w="9525">
            <a:noFill/>
            <a:miter lim="800000"/>
            <a:headEnd/>
            <a:tailEnd/>
          </a:ln>
        </p:spPr>
      </p:pic>
      <p:sp>
        <p:nvSpPr>
          <p:cNvPr id="10" name="TextBox 9"/>
          <p:cNvSpPr txBox="1">
            <a:spLocks noChangeArrowheads="1"/>
          </p:cNvSpPr>
          <p:nvPr>
            <p:custDataLst>
              <p:tags r:id="rId9"/>
            </p:custDataLst>
          </p:nvPr>
        </p:nvSpPr>
        <p:spPr bwMode="auto">
          <a:xfrm>
            <a:off x="1331913" y="2955925"/>
            <a:ext cx="2879725" cy="3902075"/>
          </a:xfrm>
          <a:prstGeom prst="rect">
            <a:avLst/>
          </a:prstGeom>
          <a:noFill/>
          <a:ln w="9525">
            <a:noFill/>
            <a:miter lim="800000"/>
            <a:headEnd/>
            <a:tailEnd/>
          </a:ln>
        </p:spPr>
        <p:txBody>
          <a:bodyPr>
            <a:spAutoFit/>
          </a:bodyPr>
          <a:lstStyle/>
          <a:p>
            <a:r>
              <a:rPr lang="fr-CA" sz="25000">
                <a:solidFill>
                  <a:srgbClr val="FF0000"/>
                </a:solidFill>
                <a:latin typeface="Zapf Dingbats"/>
                <a:ea typeface="Zapf Dingbats"/>
                <a:cs typeface="Zapf Dingbats"/>
                <a:sym typeface="Zapf Dingbats"/>
              </a:rPr>
              <a:t>✗</a:t>
            </a:r>
            <a:endParaRPr lang="fr-CA" sz="25000">
              <a:solidFill>
                <a:srgbClr val="FF0000"/>
              </a:solidFill>
              <a:latin typeface="Book Antiqua" pitchFamily="18" charset="0"/>
            </a:endParaRPr>
          </a:p>
        </p:txBody>
      </p:sp>
      <p:sp>
        <p:nvSpPr>
          <p:cNvPr id="60426" name="Text Box 7"/>
          <p:cNvSpPr txBox="1">
            <a:spLocks noChangeArrowheads="1"/>
          </p:cNvSpPr>
          <p:nvPr>
            <p:custDataLst>
              <p:tags r:id="rId10"/>
            </p:custDataLst>
          </p:nvPr>
        </p:nvSpPr>
        <p:spPr bwMode="auto">
          <a:xfrm>
            <a:off x="1884363" y="1916113"/>
            <a:ext cx="7686675" cy="2592387"/>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None/>
            </a:pPr>
            <a:endParaRPr lang="fr-CA" sz="2800" b="1">
              <a:solidFill>
                <a:srgbClr val="000062"/>
              </a:solidFill>
              <a:latin typeface="Book Antiqua" pitchFamily="18" charset="0"/>
            </a:endParaRPr>
          </a:p>
          <a:p>
            <a:pPr>
              <a:buFont typeface="Wingdings" pitchFamily="2" charset="2"/>
              <a:buChar char="ü"/>
            </a:pPr>
            <a:r>
              <a:rPr lang="fr-CA" sz="2800" b="1">
                <a:solidFill>
                  <a:srgbClr val="FFFF99"/>
                </a:solidFill>
                <a:latin typeface="Book Antiqua" pitchFamily="18" charset="0"/>
              </a:rPr>
              <a:t>Éviter les encombrements</a:t>
            </a:r>
            <a:r>
              <a:rPr lang="fr-CA" sz="2800" b="1">
                <a:solidFill>
                  <a:srgbClr val="000062"/>
                </a:solidFill>
                <a:latin typeface="Book Antiqua" pitchFamily="18" charset="0"/>
              </a:rPr>
              <a:t> et les objets pouvant créer des </a:t>
            </a:r>
            <a:r>
              <a:rPr lang="fr-CA" sz="2800" b="1">
                <a:solidFill>
                  <a:srgbClr val="FFFF99"/>
                </a:solidFill>
                <a:latin typeface="Book Antiqua" pitchFamily="18" charset="0"/>
              </a:rPr>
              <a:t>illusions</a:t>
            </a:r>
            <a:r>
              <a:rPr lang="fr-CA" sz="2800" b="1">
                <a:solidFill>
                  <a:srgbClr val="000062"/>
                </a:solidFill>
                <a:latin typeface="Book Antiqua" pitchFamily="18" charset="0"/>
              </a:rPr>
              <a:t> chez le résident.</a:t>
            </a: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Le protocole de stimulation optimale</a:t>
            </a:r>
          </a:p>
          <a:p>
            <a:pPr algn="ctr"/>
            <a:r>
              <a:rPr lang="fr-CA" sz="3200" b="1">
                <a:solidFill>
                  <a:srgbClr val="FFFF99"/>
                </a:solidFill>
                <a:latin typeface="Book Antiqua" pitchFamily="18" charset="0"/>
              </a:rPr>
              <a:t>(</a:t>
            </a:r>
            <a:r>
              <a:rPr lang="fr-CA" sz="2800" b="1">
                <a:solidFill>
                  <a:srgbClr val="FFCC00"/>
                </a:solidFill>
                <a:latin typeface="Arial Black" pitchFamily="34" charset="0"/>
              </a:rPr>
              <a:t>STIMUL</a:t>
            </a:r>
            <a:r>
              <a:rPr lang="fr-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62466" name="Picture 3" descr="Educational%20PowerPoint%20Background[1]"/>
          <p:cNvPicPr>
            <a:picLocks noChangeAspect="1" noChangeArrowheads="1"/>
          </p:cNvPicPr>
          <p:nvPr>
            <p:custDataLst>
              <p:tags r:id="rId2"/>
            </p:custDataLst>
          </p:nvPr>
        </p:nvPicPr>
        <p:blipFill>
          <a:blip r:embed="rId10"/>
          <a:srcRect t="1889"/>
          <a:stretch>
            <a:fillRect/>
          </a:stretch>
        </p:blipFill>
        <p:spPr bwMode="auto">
          <a:xfrm>
            <a:off x="249238" y="1060450"/>
            <a:ext cx="8894762" cy="5829300"/>
          </a:xfrm>
          <a:prstGeom prst="rect">
            <a:avLst/>
          </a:prstGeom>
          <a:noFill/>
          <a:ln w="9525">
            <a:noFill/>
            <a:miter lim="800000"/>
            <a:headEnd/>
            <a:tailEnd/>
          </a:ln>
        </p:spPr>
      </p:pic>
      <p:sp>
        <p:nvSpPr>
          <p:cNvPr id="62467"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62468" name="Text Box 7"/>
          <p:cNvSpPr txBox="1">
            <a:spLocks noChangeArrowheads="1"/>
          </p:cNvSpPr>
          <p:nvPr>
            <p:custDataLst>
              <p:tags r:id="rId4"/>
            </p:custDataLst>
          </p:nvPr>
        </p:nvSpPr>
        <p:spPr bwMode="auto">
          <a:xfrm>
            <a:off x="925513" y="1060450"/>
            <a:ext cx="8851900" cy="7445375"/>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 pos="898525" algn="l"/>
                <a:tab pos="1608138" algn="l"/>
              </a:tabLst>
            </a:pPr>
            <a:endParaRPr lang="fr-CA" sz="2400" b="1">
              <a:solidFill>
                <a:srgbClr val="000062"/>
              </a:solidFill>
              <a:latin typeface="Book Antiqua" pitchFamily="18" charset="0"/>
            </a:endParaRPr>
          </a:p>
          <a:p>
            <a:pPr marL="342900" indent="-342900">
              <a:spcAft>
                <a:spcPct val="30000"/>
              </a:spcAft>
              <a:tabLst>
                <a:tab pos="361950" algn="l"/>
                <a:tab pos="898525" algn="l"/>
                <a:tab pos="1608138" algn="l"/>
              </a:tabLst>
            </a:pPr>
            <a:r>
              <a:rPr lang="fr-CA" sz="4000" b="1">
                <a:solidFill>
                  <a:srgbClr val="FFFF99"/>
                </a:solidFill>
                <a:latin typeface="Book Antiqua" pitchFamily="18" charset="0"/>
              </a:rPr>
              <a:t>  			</a:t>
            </a:r>
            <a:r>
              <a:rPr lang="fr-CA" sz="4800" b="1">
                <a:solidFill>
                  <a:srgbClr val="CC3300"/>
                </a:solidFill>
                <a:latin typeface="Arial Black" pitchFamily="34" charset="0"/>
              </a:rPr>
              <a:t>O</a:t>
            </a:r>
            <a:r>
              <a:rPr lang="fr-CA" sz="4000" b="1">
                <a:solidFill>
                  <a:schemeClr val="bg1"/>
                </a:solidFill>
                <a:latin typeface="Book Antiqua" pitchFamily="18" charset="0"/>
              </a:rPr>
              <a:t>rienter :</a:t>
            </a:r>
          </a:p>
          <a:p>
            <a:pPr marL="342900" indent="-342900">
              <a:spcAft>
                <a:spcPts val="2700"/>
              </a:spcAft>
              <a:tabLst>
                <a:tab pos="361950" algn="l"/>
                <a:tab pos="898525" algn="l"/>
                <a:tab pos="1608138" algn="l"/>
              </a:tabLst>
            </a:pPr>
            <a:r>
              <a:rPr lang="fr-CA" sz="2800" b="1">
                <a:solidFill>
                  <a:srgbClr val="FFFF99"/>
                </a:solidFill>
              </a:rPr>
              <a:t>Chaque fois que vous entrez dans la chambre:</a:t>
            </a:r>
            <a:endParaRPr lang="fr-CA" sz="2800" b="1">
              <a:solidFill>
                <a:schemeClr val="bg1"/>
              </a:solidFill>
              <a:latin typeface="Book Antiqua" pitchFamily="18" charset="0"/>
            </a:endParaRPr>
          </a:p>
          <a:p>
            <a:pPr marL="630238" lvl="1" indent="-107950">
              <a:spcAft>
                <a:spcPts val="5600"/>
              </a:spcAft>
              <a:buClr>
                <a:srgbClr val="FFFF99"/>
              </a:buClr>
              <a:buFont typeface="Wingdings" pitchFamily="2" charset="2"/>
              <a:buAutoNum type="arabicPeriod"/>
              <a:tabLst>
                <a:tab pos="361950" algn="l"/>
                <a:tab pos="898525" algn="l"/>
                <a:tab pos="1608138" algn="l"/>
              </a:tabLst>
            </a:pPr>
            <a:r>
              <a:rPr lang="fr-CA" sz="2800" b="1">
                <a:solidFill>
                  <a:srgbClr val="000062"/>
                </a:solidFill>
                <a:latin typeface="Book Antiqua" pitchFamily="18" charset="0"/>
              </a:rPr>
              <a:t>Personne</a:t>
            </a:r>
          </a:p>
          <a:p>
            <a:pPr marL="630238" lvl="1" indent="-107950">
              <a:spcAft>
                <a:spcPts val="6100"/>
              </a:spcAft>
              <a:buClr>
                <a:srgbClr val="FFFF99"/>
              </a:buClr>
              <a:buFont typeface="Wingdings" pitchFamily="2" charset="2"/>
              <a:buAutoNum type="arabicPeriod"/>
              <a:tabLst>
                <a:tab pos="361950" algn="l"/>
                <a:tab pos="898525" algn="l"/>
                <a:tab pos="1608138" algn="l"/>
              </a:tabLst>
            </a:pPr>
            <a:r>
              <a:rPr lang="fr-CA" sz="2800" b="1">
                <a:solidFill>
                  <a:srgbClr val="000062"/>
                </a:solidFill>
                <a:latin typeface="Book Antiqua" pitchFamily="18" charset="0"/>
              </a:rPr>
              <a:t>Temps (saison, mois, jour…)</a:t>
            </a:r>
          </a:p>
          <a:p>
            <a:pPr marL="630238" lvl="1" indent="-107950">
              <a:spcAft>
                <a:spcPts val="3200"/>
              </a:spcAft>
              <a:buClr>
                <a:srgbClr val="FFFF99"/>
              </a:buClr>
              <a:buFont typeface="Wingdings" pitchFamily="2" charset="2"/>
              <a:buAutoNum type="arabicPeriod"/>
              <a:tabLst>
                <a:tab pos="361950" algn="l"/>
                <a:tab pos="898525" algn="l"/>
                <a:tab pos="1608138" algn="l"/>
              </a:tabLst>
            </a:pPr>
            <a:r>
              <a:rPr lang="fr-CA" sz="2800" b="1">
                <a:solidFill>
                  <a:srgbClr val="000062"/>
                </a:solidFill>
                <a:latin typeface="Book Antiqua" pitchFamily="18" charset="0"/>
              </a:rPr>
              <a:t>Espace (ville, province, établissement…)</a:t>
            </a:r>
          </a:p>
          <a:p>
            <a:pPr marL="630238" lvl="1" indent="-107950">
              <a:spcAft>
                <a:spcPts val="3200"/>
              </a:spcAft>
              <a:buClr>
                <a:srgbClr val="FFFF99"/>
              </a:buClr>
              <a:buFont typeface="Wingdings" pitchFamily="2" charset="2"/>
              <a:buChar char="ü"/>
              <a:tabLst>
                <a:tab pos="361950" algn="l"/>
                <a:tab pos="898525" algn="l"/>
                <a:tab pos="1608138" algn="l"/>
              </a:tabLst>
            </a:pPr>
            <a:endParaRPr lang="fr-CA" sz="2800" b="1">
              <a:solidFill>
                <a:srgbClr val="000062"/>
              </a:solidFill>
              <a:latin typeface="Book Antiqua" pitchFamily="18" charset="0"/>
            </a:endParaRPr>
          </a:p>
          <a:p>
            <a:pPr marL="630238" lvl="1" indent="-107950">
              <a:spcAft>
                <a:spcPts val="3200"/>
              </a:spcAft>
              <a:buClr>
                <a:srgbClr val="FFFF99"/>
              </a:buClr>
              <a:buFont typeface="Wingdings" pitchFamily="2" charset="2"/>
              <a:buChar char="ü"/>
              <a:tabLst>
                <a:tab pos="361950" algn="l"/>
                <a:tab pos="898525" algn="l"/>
                <a:tab pos="1608138" algn="l"/>
              </a:tabLst>
            </a:pPr>
            <a:endParaRPr lang="fr-CA" sz="2800" b="1">
              <a:solidFill>
                <a:srgbClr val="000062"/>
              </a:solidFill>
              <a:latin typeface="Book Antiqua" pitchFamily="18" charset="0"/>
            </a:endParaRPr>
          </a:p>
          <a:p>
            <a:pPr marL="630238" lvl="1" indent="-107950">
              <a:spcAft>
                <a:spcPts val="3200"/>
              </a:spcAft>
              <a:buClr>
                <a:srgbClr val="FFFF99"/>
              </a:buClr>
              <a:buFont typeface="Wingdings" pitchFamily="2" charset="2"/>
              <a:buChar char="ü"/>
              <a:tabLst>
                <a:tab pos="361950" algn="l"/>
                <a:tab pos="898525" algn="l"/>
                <a:tab pos="1608138" algn="l"/>
              </a:tabLst>
            </a:pPr>
            <a:endParaRPr lang="fr-CA" sz="2800" b="1">
              <a:solidFill>
                <a:srgbClr val="000062"/>
              </a:solidFill>
              <a:latin typeface="Book Antiqua" pitchFamily="18" charset="0"/>
            </a:endParaRPr>
          </a:p>
        </p:txBody>
      </p:sp>
      <p:pic>
        <p:nvPicPr>
          <p:cNvPr id="62469" name="Picture 6"/>
          <p:cNvPicPr>
            <a:picLocks noChangeAspect="1" noChangeArrowheads="1"/>
          </p:cNvPicPr>
          <p:nvPr>
            <p:custDataLst>
              <p:tags r:id="rId5"/>
            </p:custDataLst>
          </p:nvPr>
        </p:nvPicPr>
        <p:blipFill>
          <a:blip r:embed="rId11">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62470" name="Picture 19" descr="MC900290073[1]"/>
          <p:cNvPicPr>
            <a:picLocks noChangeAspect="1" noChangeArrowheads="1"/>
          </p:cNvPicPr>
          <p:nvPr>
            <p:custDataLst>
              <p:tags r:id="rId6"/>
            </p:custDataLst>
          </p:nvPr>
        </p:nvPicPr>
        <p:blipFill>
          <a:blip r:embed="rId12"/>
          <a:srcRect/>
          <a:stretch>
            <a:fillRect/>
          </a:stretch>
        </p:blipFill>
        <p:spPr bwMode="auto">
          <a:xfrm>
            <a:off x="7235825" y="4230688"/>
            <a:ext cx="1470025" cy="1166812"/>
          </a:xfrm>
          <a:prstGeom prst="rect">
            <a:avLst/>
          </a:prstGeom>
          <a:noFill/>
          <a:ln w="9525">
            <a:noFill/>
            <a:miter lim="800000"/>
            <a:headEnd/>
            <a:tailEnd/>
          </a:ln>
        </p:spPr>
      </p:pic>
      <p:pic>
        <p:nvPicPr>
          <p:cNvPr id="62471" name="Picture 10" descr="Aînés en CHSLD - Plus de 40 pour cent dépriment"/>
          <p:cNvPicPr>
            <a:picLocks noChangeAspect="1" noChangeArrowheads="1"/>
          </p:cNvPicPr>
          <p:nvPr>
            <p:custDataLst>
              <p:tags r:id="rId7"/>
            </p:custDataLst>
          </p:nvPr>
        </p:nvPicPr>
        <p:blipFill>
          <a:blip r:embed="rId13"/>
          <a:srcRect/>
          <a:stretch>
            <a:fillRect/>
          </a:stretch>
        </p:blipFill>
        <p:spPr bwMode="auto">
          <a:xfrm>
            <a:off x="5219700" y="2862263"/>
            <a:ext cx="1497013" cy="11318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Le protocole de stimulation optimale</a:t>
            </a:r>
          </a:p>
          <a:p>
            <a:pPr algn="ctr"/>
            <a:r>
              <a:rPr lang="fr-CA" sz="3200" b="1">
                <a:solidFill>
                  <a:srgbClr val="FFFF99"/>
                </a:solidFill>
                <a:latin typeface="Book Antiqua" pitchFamily="18" charset="0"/>
              </a:rPr>
              <a:t>(</a:t>
            </a:r>
            <a:r>
              <a:rPr lang="fr-CA" sz="2800" b="1">
                <a:solidFill>
                  <a:srgbClr val="FFCC00"/>
                </a:solidFill>
                <a:latin typeface="Arial Black" pitchFamily="34" charset="0"/>
              </a:rPr>
              <a:t>STIMUL</a:t>
            </a:r>
            <a:r>
              <a:rPr lang="fr-CA" sz="3200" b="1">
                <a:solidFill>
                  <a:srgbClr val="FFFF99"/>
                </a:solidFill>
                <a:latin typeface="Book Antiqua" pitchFamily="18" charset="0"/>
              </a:rPr>
              <a:t>)</a:t>
            </a:r>
          </a:p>
          <a:p>
            <a:pPr algn="ctr"/>
            <a:endParaRPr lang="fr-CA" sz="3200" b="1">
              <a:solidFill>
                <a:srgbClr val="FF3300"/>
              </a:solidFill>
              <a:latin typeface="Book Antiqua" pitchFamily="18" charset="0"/>
            </a:endParaRPr>
          </a:p>
        </p:txBody>
      </p:sp>
      <p:pic>
        <p:nvPicPr>
          <p:cNvPr id="64514" name="Picture 3" descr="Educational%20PowerPoint%20Background[1]"/>
          <p:cNvPicPr>
            <a:picLocks noChangeAspect="1" noChangeArrowheads="1"/>
          </p:cNvPicPr>
          <p:nvPr>
            <p:custDataLst>
              <p:tags r:id="rId2"/>
            </p:custDataLst>
          </p:nvPr>
        </p:nvPicPr>
        <p:blipFill>
          <a:blip r:embed="rId10"/>
          <a:srcRect t="1889"/>
          <a:stretch>
            <a:fillRect/>
          </a:stretch>
        </p:blipFill>
        <p:spPr bwMode="auto">
          <a:xfrm>
            <a:off x="249238" y="1060450"/>
            <a:ext cx="8894762" cy="5829300"/>
          </a:xfrm>
          <a:prstGeom prst="rect">
            <a:avLst/>
          </a:prstGeom>
          <a:noFill/>
          <a:ln w="9525">
            <a:noFill/>
            <a:miter lim="800000"/>
            <a:headEnd/>
            <a:tailEnd/>
          </a:ln>
        </p:spPr>
      </p:pic>
      <p:sp>
        <p:nvSpPr>
          <p:cNvPr id="64515"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64516" name="Text Box 7"/>
          <p:cNvSpPr txBox="1">
            <a:spLocks noChangeArrowheads="1"/>
          </p:cNvSpPr>
          <p:nvPr>
            <p:custDataLst>
              <p:tags r:id="rId4"/>
            </p:custDataLst>
          </p:nvPr>
        </p:nvSpPr>
        <p:spPr bwMode="auto">
          <a:xfrm>
            <a:off x="1243013" y="1092200"/>
            <a:ext cx="6192837" cy="7826375"/>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Lst>
            </a:pPr>
            <a:endParaRPr lang="fr-CA" sz="2400" b="1">
              <a:solidFill>
                <a:srgbClr val="000062"/>
              </a:solidFill>
              <a:latin typeface="Book Antiqua" pitchFamily="18" charset="0"/>
            </a:endParaRPr>
          </a:p>
          <a:p>
            <a:pPr marL="342900" indent="-342900">
              <a:spcAft>
                <a:spcPct val="5000"/>
              </a:spcAft>
              <a:tabLst>
                <a:tab pos="361950" algn="l"/>
              </a:tabLst>
            </a:pPr>
            <a:r>
              <a:rPr lang="fr-CA" sz="4000" b="1">
                <a:solidFill>
                  <a:srgbClr val="FFFF99"/>
                </a:solidFill>
                <a:latin typeface="Book Antiqua" pitchFamily="18" charset="0"/>
              </a:rPr>
              <a:t>  			</a:t>
            </a:r>
            <a:r>
              <a:rPr lang="fr-CA" sz="4800" b="1">
                <a:solidFill>
                  <a:srgbClr val="CC3300"/>
                </a:solidFill>
                <a:latin typeface="Arial Black" pitchFamily="34" charset="0"/>
              </a:rPr>
              <a:t>S</a:t>
            </a:r>
            <a:r>
              <a:rPr lang="fr-CA" sz="4000" b="1">
                <a:solidFill>
                  <a:schemeClr val="bg1"/>
                </a:solidFill>
                <a:latin typeface="Book Antiqua" pitchFamily="18" charset="0"/>
              </a:rPr>
              <a:t>timuler:</a:t>
            </a:r>
          </a:p>
          <a:p>
            <a:pPr marL="342900" indent="-342900">
              <a:spcAft>
                <a:spcPts val="1500"/>
              </a:spcAft>
              <a:tabLst>
                <a:tab pos="361950" algn="l"/>
              </a:tabLst>
            </a:pPr>
            <a:r>
              <a:rPr lang="fr-CA" sz="2800" b="1">
                <a:solidFill>
                  <a:srgbClr val="FFFF99"/>
                </a:solidFill>
              </a:rPr>
              <a:t>À tous les jours:</a:t>
            </a:r>
            <a:endParaRPr lang="fr-CA" sz="2800" b="1">
              <a:solidFill>
                <a:schemeClr val="bg1"/>
              </a:solidFill>
              <a:latin typeface="Book Antiqua" pitchFamily="18" charset="0"/>
            </a:endParaRPr>
          </a:p>
          <a:p>
            <a:pPr marL="342900" indent="-342900">
              <a:spcAft>
                <a:spcPts val="2500"/>
              </a:spcAft>
              <a:buClr>
                <a:srgbClr val="FFFF99"/>
              </a:buClr>
              <a:buFont typeface="Wingdings" pitchFamily="2" charset="2"/>
              <a:buAutoNum type="arabicPeriod"/>
              <a:tabLst>
                <a:tab pos="361950" algn="l"/>
              </a:tabLst>
            </a:pPr>
            <a:r>
              <a:rPr lang="fr-CA" sz="2800" b="1">
                <a:solidFill>
                  <a:srgbClr val="000062"/>
                </a:solidFill>
                <a:latin typeface="Book Antiqua" pitchFamily="18" charset="0"/>
              </a:rPr>
              <a:t>Utiliser les objets familiers du résident pour effectuer des activités de réminiscence.</a:t>
            </a:r>
          </a:p>
          <a:p>
            <a:pPr marL="342900" indent="-342900">
              <a:spcBef>
                <a:spcPct val="50000"/>
              </a:spcBef>
              <a:buClr>
                <a:srgbClr val="FFFF99"/>
              </a:buClr>
              <a:buFont typeface="Wingdings" pitchFamily="2" charset="2"/>
              <a:buAutoNum type="arabicPeriod"/>
              <a:tabLst>
                <a:tab pos="361950" algn="l"/>
              </a:tabLst>
            </a:pPr>
            <a:r>
              <a:rPr lang="fr-CA" sz="2800" b="1">
                <a:solidFill>
                  <a:srgbClr val="000062"/>
                </a:solidFill>
                <a:latin typeface="Book Antiqua" pitchFamily="18" charset="0"/>
              </a:rPr>
              <a:t>Encourager la présence d’un membre de la famille, d’un ami ou même d’une personne de compagnie.</a:t>
            </a:r>
          </a:p>
          <a:p>
            <a:pPr marL="342900" indent="-342900">
              <a:spcAft>
                <a:spcPts val="6100"/>
              </a:spcAft>
              <a:buClr>
                <a:srgbClr val="FFFF99"/>
              </a:buClr>
              <a:buFont typeface="Wingdings" pitchFamily="2" charset="2"/>
              <a:buAutoNum type="arabicPeriod"/>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p:txBody>
      </p:sp>
      <p:pic>
        <p:nvPicPr>
          <p:cNvPr id="64517" name="Picture 6"/>
          <p:cNvPicPr>
            <a:picLocks noChangeAspect="1" noChangeArrowheads="1"/>
          </p:cNvPicPr>
          <p:nvPr>
            <p:custDataLst>
              <p:tags r:id="rId5"/>
            </p:custDataLst>
          </p:nvPr>
        </p:nvPicPr>
        <p:blipFill>
          <a:blip r:embed="rId11">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64518" name="Picture 27" descr="chambre le chene vert à puyravault"/>
          <p:cNvPicPr>
            <a:picLocks noChangeAspect="1" noChangeArrowheads="1"/>
          </p:cNvPicPr>
          <p:nvPr>
            <p:custDataLst>
              <p:tags r:id="rId6"/>
            </p:custDataLst>
          </p:nvPr>
        </p:nvPicPr>
        <p:blipFill>
          <a:blip r:embed="rId12"/>
          <a:srcRect/>
          <a:stretch>
            <a:fillRect/>
          </a:stretch>
        </p:blipFill>
        <p:spPr bwMode="auto">
          <a:xfrm>
            <a:off x="6691313" y="2406650"/>
            <a:ext cx="2324100" cy="1820863"/>
          </a:xfrm>
          <a:prstGeom prst="rect">
            <a:avLst/>
          </a:prstGeom>
          <a:noFill/>
          <a:ln w="9525">
            <a:noFill/>
            <a:miter lim="800000"/>
            <a:headEnd/>
            <a:tailEnd/>
          </a:ln>
        </p:spPr>
      </p:pic>
      <p:pic>
        <p:nvPicPr>
          <p:cNvPr id="64519" name="Picture 17" descr="MC900359033[1]"/>
          <p:cNvPicPr>
            <a:picLocks noChangeAspect="1" noChangeArrowheads="1"/>
          </p:cNvPicPr>
          <p:nvPr>
            <p:custDataLst>
              <p:tags r:id="rId7"/>
            </p:custDataLst>
          </p:nvPr>
        </p:nvPicPr>
        <p:blipFill>
          <a:blip r:embed="rId13"/>
          <a:srcRect/>
          <a:stretch>
            <a:fillRect/>
          </a:stretch>
        </p:blipFill>
        <p:spPr bwMode="auto">
          <a:xfrm>
            <a:off x="7308850" y="4718050"/>
            <a:ext cx="1819275" cy="16573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Le protocole de stimulation optimale</a:t>
            </a:r>
          </a:p>
          <a:p>
            <a:pPr algn="ctr"/>
            <a:r>
              <a:rPr lang="fr-CA" sz="3200" b="1">
                <a:solidFill>
                  <a:srgbClr val="FFFF99"/>
                </a:solidFill>
                <a:latin typeface="Book Antiqua" pitchFamily="18" charset="0"/>
              </a:rPr>
              <a:t>(</a:t>
            </a:r>
            <a:r>
              <a:rPr lang="fr-CA" sz="2800" b="1">
                <a:solidFill>
                  <a:srgbClr val="FFCC00"/>
                </a:solidFill>
                <a:latin typeface="Arial Black" pitchFamily="34" charset="0"/>
              </a:rPr>
              <a:t>STIMUL</a:t>
            </a:r>
            <a:r>
              <a:rPr lang="fr-CA" sz="3200" b="1">
                <a:solidFill>
                  <a:srgbClr val="FFFF99"/>
                </a:solidFill>
                <a:latin typeface="Book Antiqua" pitchFamily="18" charset="0"/>
              </a:rPr>
              <a:t>)</a:t>
            </a:r>
          </a:p>
          <a:p>
            <a:pPr algn="ctr"/>
            <a:endParaRPr lang="fr-CA" sz="3200" b="1">
              <a:solidFill>
                <a:srgbClr val="FF3300"/>
              </a:solidFill>
              <a:latin typeface="Book Antiqua" pitchFamily="18" charset="0"/>
            </a:endParaRPr>
          </a:p>
        </p:txBody>
      </p:sp>
      <p:pic>
        <p:nvPicPr>
          <p:cNvPr id="66562" name="Picture 3" descr="Educational%20PowerPoint%20Background[1]"/>
          <p:cNvPicPr>
            <a:picLocks noChangeAspect="1" noChangeArrowheads="1"/>
          </p:cNvPicPr>
          <p:nvPr>
            <p:custDataLst>
              <p:tags r:id="rId2"/>
            </p:custDataLst>
          </p:nvPr>
        </p:nvPicPr>
        <p:blipFill>
          <a:blip r:embed="rId10"/>
          <a:srcRect t="1889"/>
          <a:stretch>
            <a:fillRect/>
          </a:stretch>
        </p:blipFill>
        <p:spPr bwMode="auto">
          <a:xfrm>
            <a:off x="249238" y="1060450"/>
            <a:ext cx="8894762" cy="5829300"/>
          </a:xfrm>
          <a:prstGeom prst="rect">
            <a:avLst/>
          </a:prstGeom>
          <a:noFill/>
          <a:ln w="9525">
            <a:noFill/>
            <a:miter lim="800000"/>
            <a:headEnd/>
            <a:tailEnd/>
          </a:ln>
        </p:spPr>
      </p:pic>
      <p:sp>
        <p:nvSpPr>
          <p:cNvPr id="66563"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66564" name="Text Box 7"/>
          <p:cNvSpPr txBox="1">
            <a:spLocks noChangeArrowheads="1"/>
          </p:cNvSpPr>
          <p:nvPr>
            <p:custDataLst>
              <p:tags r:id="rId4"/>
            </p:custDataLst>
          </p:nvPr>
        </p:nvSpPr>
        <p:spPr bwMode="auto">
          <a:xfrm>
            <a:off x="1243013" y="1092200"/>
            <a:ext cx="6192837" cy="10207625"/>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Lst>
            </a:pPr>
            <a:endParaRPr lang="fr-CA" sz="2400" b="1">
              <a:solidFill>
                <a:srgbClr val="000062"/>
              </a:solidFill>
              <a:latin typeface="Book Antiqua" pitchFamily="18" charset="0"/>
            </a:endParaRPr>
          </a:p>
          <a:p>
            <a:pPr marL="342900" indent="-342900">
              <a:spcAft>
                <a:spcPct val="5000"/>
              </a:spcAft>
              <a:tabLst>
                <a:tab pos="361950" algn="l"/>
              </a:tabLst>
            </a:pPr>
            <a:r>
              <a:rPr lang="fr-CA" sz="4000" b="1">
                <a:solidFill>
                  <a:srgbClr val="FFFF99"/>
                </a:solidFill>
                <a:latin typeface="Book Antiqua" pitchFamily="18" charset="0"/>
              </a:rPr>
              <a:t>  			</a:t>
            </a:r>
            <a:r>
              <a:rPr lang="fr-CA" sz="4800" b="1">
                <a:solidFill>
                  <a:srgbClr val="CC3300"/>
                </a:solidFill>
                <a:latin typeface="Arial Black" pitchFamily="34" charset="0"/>
              </a:rPr>
              <a:t>S</a:t>
            </a:r>
            <a:r>
              <a:rPr lang="fr-CA" sz="4000" b="1">
                <a:solidFill>
                  <a:schemeClr val="bg1"/>
                </a:solidFill>
                <a:latin typeface="Book Antiqua" pitchFamily="18" charset="0"/>
              </a:rPr>
              <a:t>timuler :</a:t>
            </a:r>
          </a:p>
          <a:p>
            <a:pPr marL="342900" indent="-342900">
              <a:spcAft>
                <a:spcPct val="5000"/>
              </a:spcAft>
              <a:tabLst>
                <a:tab pos="361950" algn="l"/>
              </a:tabLst>
            </a:pPr>
            <a:endParaRPr lang="fr-CA" sz="2800" b="1">
              <a:solidFill>
                <a:schemeClr val="bg1"/>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r>
              <a:rPr lang="fr-CA" sz="2800" b="1">
                <a:solidFill>
                  <a:srgbClr val="000062"/>
                </a:solidFill>
                <a:latin typeface="Book Antiqua" pitchFamily="18" charset="0"/>
              </a:rPr>
              <a:t>Éviter la surstimulation (activités trop nombreuses, exigeantes ou encore  trop bruyantes).</a:t>
            </a:r>
          </a:p>
          <a:p>
            <a:pPr marL="342900" indent="-342900">
              <a:spcBef>
                <a:spcPct val="50000"/>
              </a:spcBef>
              <a:buClr>
                <a:srgbClr val="FFFF99"/>
              </a:buClr>
              <a:buFont typeface="Wingdings" pitchFamily="2" charset="2"/>
              <a:buAutoNum type="arabicPeriod" startAt="4"/>
              <a:tabLst>
                <a:tab pos="361950" algn="l"/>
              </a:tabLst>
            </a:pPr>
            <a:r>
              <a:rPr lang="fr-CA" sz="2800" b="1">
                <a:solidFill>
                  <a:srgbClr val="000062"/>
                </a:solidFill>
                <a:latin typeface="Book Antiqua" pitchFamily="18" charset="0"/>
              </a:rPr>
              <a:t>Programmer des activités adaptées aux habiletés et intérêts du résident.</a:t>
            </a: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61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p:txBody>
      </p:sp>
      <p:pic>
        <p:nvPicPr>
          <p:cNvPr id="66565" name="Picture 6"/>
          <p:cNvPicPr>
            <a:picLocks noChangeAspect="1" noChangeArrowheads="1"/>
          </p:cNvPicPr>
          <p:nvPr>
            <p:custDataLst>
              <p:tags r:id="rId5"/>
            </p:custDataLst>
          </p:nvPr>
        </p:nvPicPr>
        <p:blipFill>
          <a:blip r:embed="rId11">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66566" name="Picture 24" descr="ANd9GcRjBN00RYA_24Hodt6sCDeIVaS3BG2QLWB9BaEF4ZNirdP6ScgQcWChAw">
            <a:hlinkClick r:id="rId12"/>
          </p:cNvPr>
          <p:cNvPicPr>
            <a:picLocks noChangeAspect="1" noChangeArrowheads="1"/>
          </p:cNvPicPr>
          <p:nvPr>
            <p:custDataLst>
              <p:tags r:id="rId6"/>
            </p:custDataLst>
          </p:nvPr>
        </p:nvPicPr>
        <p:blipFill>
          <a:blip r:embed="rId13"/>
          <a:srcRect/>
          <a:stretch>
            <a:fillRect/>
          </a:stretch>
        </p:blipFill>
        <p:spPr bwMode="auto">
          <a:xfrm>
            <a:off x="7435850" y="2455863"/>
            <a:ext cx="1458913" cy="1458912"/>
          </a:xfrm>
          <a:prstGeom prst="rect">
            <a:avLst/>
          </a:prstGeom>
          <a:noFill/>
          <a:ln w="9525">
            <a:noFill/>
            <a:miter lim="800000"/>
            <a:headEnd/>
            <a:tailEnd/>
          </a:ln>
        </p:spPr>
      </p:pic>
      <p:pic>
        <p:nvPicPr>
          <p:cNvPr id="66567" name="Picture 14" descr="ANd9GcSDBJbCayTCUrxtAqw9NjgNbVz0HIpc6kepDyYVl3o_mxP9wY-qedG_3uU">
            <a:hlinkClick r:id="rId14"/>
          </p:cNvPr>
          <p:cNvPicPr>
            <a:picLocks noChangeAspect="1" noChangeArrowheads="1"/>
          </p:cNvPicPr>
          <p:nvPr>
            <p:custDataLst>
              <p:tags r:id="rId7"/>
            </p:custDataLst>
          </p:nvPr>
        </p:nvPicPr>
        <p:blipFill>
          <a:blip r:embed="rId15"/>
          <a:srcRect/>
          <a:stretch>
            <a:fillRect/>
          </a:stretch>
        </p:blipFill>
        <p:spPr bwMode="auto">
          <a:xfrm>
            <a:off x="7435850" y="4670425"/>
            <a:ext cx="1458913" cy="144303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Le protocole de stimulation optimale</a:t>
            </a:r>
          </a:p>
          <a:p>
            <a:pPr algn="ctr"/>
            <a:r>
              <a:rPr lang="fr-CA" sz="3200" b="1">
                <a:solidFill>
                  <a:srgbClr val="FFFF99"/>
                </a:solidFill>
                <a:latin typeface="Book Antiqua" pitchFamily="18" charset="0"/>
              </a:rPr>
              <a:t>(</a:t>
            </a:r>
            <a:r>
              <a:rPr lang="fr-CA" sz="2800" b="1">
                <a:solidFill>
                  <a:srgbClr val="FFCC00"/>
                </a:solidFill>
                <a:latin typeface="Arial Black" pitchFamily="34" charset="0"/>
              </a:rPr>
              <a:t>STIMUL</a:t>
            </a:r>
            <a:r>
              <a:rPr lang="fr-CA" sz="3200" b="1">
                <a:solidFill>
                  <a:srgbClr val="FFFF99"/>
                </a:solidFill>
                <a:latin typeface="Book Antiqua" pitchFamily="18" charset="0"/>
              </a:rPr>
              <a:t>)</a:t>
            </a:r>
          </a:p>
          <a:p>
            <a:pPr algn="ctr"/>
            <a:endParaRPr lang="fr-CA" sz="3200" b="1">
              <a:solidFill>
                <a:srgbClr val="FF3300"/>
              </a:solidFill>
              <a:latin typeface="Book Antiqua" pitchFamily="18" charset="0"/>
            </a:endParaRPr>
          </a:p>
        </p:txBody>
      </p:sp>
      <p:pic>
        <p:nvPicPr>
          <p:cNvPr id="68610" name="Picture 3" descr="Educational%20PowerPoint%20Background[1]"/>
          <p:cNvPicPr>
            <a:picLocks noChangeAspect="1" noChangeArrowheads="1"/>
          </p:cNvPicPr>
          <p:nvPr>
            <p:custDataLst>
              <p:tags r:id="rId2"/>
            </p:custDataLst>
          </p:nvPr>
        </p:nvPicPr>
        <p:blipFill>
          <a:blip r:embed="rId10"/>
          <a:srcRect t="1889"/>
          <a:stretch>
            <a:fillRect/>
          </a:stretch>
        </p:blipFill>
        <p:spPr bwMode="auto">
          <a:xfrm>
            <a:off x="249238" y="1060450"/>
            <a:ext cx="8894762" cy="5829300"/>
          </a:xfrm>
          <a:prstGeom prst="rect">
            <a:avLst/>
          </a:prstGeom>
          <a:noFill/>
          <a:ln w="9525">
            <a:noFill/>
            <a:miter lim="800000"/>
            <a:headEnd/>
            <a:tailEnd/>
          </a:ln>
        </p:spPr>
      </p:pic>
      <p:sp>
        <p:nvSpPr>
          <p:cNvPr id="68611"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68612" name="Text Box 7"/>
          <p:cNvSpPr txBox="1">
            <a:spLocks noChangeArrowheads="1"/>
          </p:cNvSpPr>
          <p:nvPr>
            <p:custDataLst>
              <p:tags r:id="rId4"/>
            </p:custDataLst>
          </p:nvPr>
        </p:nvSpPr>
        <p:spPr bwMode="auto">
          <a:xfrm>
            <a:off x="1243013" y="1092200"/>
            <a:ext cx="6192837" cy="5792788"/>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Lst>
            </a:pPr>
            <a:endParaRPr lang="fr-CA" sz="2400" b="1">
              <a:solidFill>
                <a:srgbClr val="000062"/>
              </a:solidFill>
              <a:latin typeface="Book Antiqua" pitchFamily="18" charset="0"/>
            </a:endParaRPr>
          </a:p>
          <a:p>
            <a:pPr marL="342900" indent="-342900">
              <a:spcAft>
                <a:spcPct val="5000"/>
              </a:spcAft>
              <a:tabLst>
                <a:tab pos="361950" algn="l"/>
              </a:tabLst>
            </a:pPr>
            <a:r>
              <a:rPr lang="fr-CA" sz="4000" b="1">
                <a:solidFill>
                  <a:srgbClr val="FFFF99"/>
                </a:solidFill>
                <a:latin typeface="Book Antiqua" pitchFamily="18" charset="0"/>
              </a:rPr>
              <a:t>  			</a:t>
            </a: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61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p:txBody>
      </p:sp>
      <p:pic>
        <p:nvPicPr>
          <p:cNvPr id="68613" name="Picture 6"/>
          <p:cNvPicPr>
            <a:picLocks noChangeAspect="1" noChangeArrowheads="1"/>
          </p:cNvPicPr>
          <p:nvPr>
            <p:custDataLst>
              <p:tags r:id="rId5"/>
            </p:custDataLst>
          </p:nvPr>
        </p:nvPicPr>
        <p:blipFill>
          <a:blip r:embed="rId11">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68614" name="Picture 11" descr="ap-senior-er_20110314162244_JPG"/>
          <p:cNvPicPr>
            <a:picLocks noChangeAspect="1" noChangeArrowheads="1"/>
          </p:cNvPicPr>
          <p:nvPr>
            <p:custDataLst>
              <p:tags r:id="rId6"/>
            </p:custDataLst>
          </p:nvPr>
        </p:nvPicPr>
        <p:blipFill>
          <a:blip r:embed="rId12"/>
          <a:srcRect/>
          <a:stretch>
            <a:fillRect/>
          </a:stretch>
        </p:blipFill>
        <p:spPr bwMode="auto">
          <a:xfrm>
            <a:off x="2484438" y="2957513"/>
            <a:ext cx="4968875" cy="3097212"/>
          </a:xfrm>
          <a:prstGeom prst="rect">
            <a:avLst/>
          </a:prstGeom>
          <a:noFill/>
          <a:ln w="9525">
            <a:noFill/>
            <a:miter lim="800000"/>
            <a:headEnd/>
            <a:tailEnd/>
          </a:ln>
        </p:spPr>
      </p:pic>
      <p:sp>
        <p:nvSpPr>
          <p:cNvPr id="68615" name="Text Box 7"/>
          <p:cNvSpPr txBox="1">
            <a:spLocks noChangeArrowheads="1"/>
          </p:cNvSpPr>
          <p:nvPr>
            <p:custDataLst>
              <p:tags r:id="rId7"/>
            </p:custDataLst>
          </p:nvPr>
        </p:nvSpPr>
        <p:spPr bwMode="auto">
          <a:xfrm>
            <a:off x="1481138" y="1458913"/>
            <a:ext cx="7272337" cy="1312862"/>
          </a:xfrm>
          <a:prstGeom prst="rect">
            <a:avLst/>
          </a:prstGeom>
          <a:noFill/>
          <a:ln w="9525">
            <a:noFill/>
            <a:miter lim="800000"/>
            <a:headEnd/>
            <a:tailEnd/>
          </a:ln>
        </p:spPr>
        <p:txBody>
          <a:bodyPr>
            <a:spAutoFit/>
          </a:bodyPr>
          <a:lstStyle/>
          <a:p>
            <a:pPr marL="361950" indent="-361950">
              <a:spcBef>
                <a:spcPct val="50000"/>
              </a:spcBef>
              <a:buClr>
                <a:srgbClr val="FFFF99"/>
              </a:buClr>
              <a:buFont typeface="Wingdings" pitchFamily="2" charset="2"/>
              <a:buNone/>
            </a:pPr>
            <a:endParaRPr lang="fr-CA" sz="1000" b="1">
              <a:solidFill>
                <a:srgbClr val="000062"/>
              </a:solidFill>
              <a:latin typeface="Book Antiqua" pitchFamily="18" charset="0"/>
            </a:endParaRPr>
          </a:p>
          <a:p>
            <a:pPr marL="361950" indent="-361950">
              <a:spcBef>
                <a:spcPct val="50000"/>
              </a:spcBef>
              <a:buClr>
                <a:srgbClr val="FFFF99"/>
              </a:buClr>
              <a:buFont typeface="Wingdings" pitchFamily="2" charset="2"/>
              <a:buChar char="ü"/>
            </a:pPr>
            <a:r>
              <a:rPr lang="fr-CA" sz="2800" b="1">
                <a:solidFill>
                  <a:srgbClr val="000062"/>
                </a:solidFill>
                <a:latin typeface="Book Antiqua" pitchFamily="18" charset="0"/>
              </a:rPr>
              <a:t>Utiliser un amplificateur de voix portatif si nécessaire.</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p:cNvSpPr>
          <p:nvPr>
            <p:custDataLst>
              <p:tags r:id="rId1"/>
            </p:custDataLst>
          </p:nvPr>
        </p:nvSpPr>
        <p:spPr bwMode="auto">
          <a:xfrm>
            <a:off x="498475" y="-88900"/>
            <a:ext cx="8147050" cy="925513"/>
          </a:xfrm>
          <a:prstGeom prst="rect">
            <a:avLst/>
          </a:prstGeom>
          <a:noFill/>
          <a:ln w="9525">
            <a:noFill/>
            <a:miter lim="800000"/>
            <a:headEnd/>
            <a:tailEnd/>
          </a:ln>
        </p:spPr>
        <p:txBody>
          <a:bodyPr anchor="b"/>
          <a:lstStyle/>
          <a:p>
            <a:pPr algn="ctr"/>
            <a:r>
              <a:rPr lang="fr-CA" sz="4400" b="1">
                <a:solidFill>
                  <a:srgbClr val="FFFF99"/>
                </a:solidFill>
                <a:latin typeface="Book Antiqua" pitchFamily="18" charset="0"/>
              </a:rPr>
              <a:t>L’arbre décisionnel en bref…</a:t>
            </a:r>
          </a:p>
        </p:txBody>
      </p:sp>
      <p:pic>
        <p:nvPicPr>
          <p:cNvPr id="70658" name="Picture 3" descr="Educational%20PowerPoint%20Background[1]"/>
          <p:cNvPicPr>
            <a:picLocks noChangeAspect="1" noChangeArrowheads="1"/>
          </p:cNvPicPr>
          <p:nvPr>
            <p:custDataLst>
              <p:tags r:id="rId2"/>
            </p:custDataLst>
          </p:nvPr>
        </p:nvPicPr>
        <p:blipFill>
          <a:blip r:embed="rId9"/>
          <a:srcRect t="1889"/>
          <a:stretch>
            <a:fillRect/>
          </a:stretch>
        </p:blipFill>
        <p:spPr bwMode="auto">
          <a:xfrm>
            <a:off x="0" y="836613"/>
            <a:ext cx="9001125" cy="6021387"/>
          </a:xfrm>
          <a:prstGeom prst="rect">
            <a:avLst/>
          </a:prstGeom>
          <a:noFill/>
          <a:ln w="9525">
            <a:noFill/>
            <a:miter lim="800000"/>
            <a:headEnd/>
            <a:tailEnd/>
          </a:ln>
        </p:spPr>
      </p:pic>
      <p:pic>
        <p:nvPicPr>
          <p:cNvPr id="70659" name="Picture 7"/>
          <p:cNvPicPr>
            <a:picLocks noChangeAspect="1" noChangeArrowheads="1"/>
          </p:cNvPicPr>
          <p:nvPr>
            <p:custDataLst>
              <p:tags r:id="rId3"/>
            </p:custDataLst>
          </p:nvPr>
        </p:nvPicPr>
        <p:blipFill>
          <a:blip r:embed="rId10"/>
          <a:srcRect/>
          <a:stretch>
            <a:fillRect/>
          </a:stretch>
        </p:blipFill>
        <p:spPr bwMode="auto">
          <a:xfrm>
            <a:off x="1700213" y="1071563"/>
            <a:ext cx="6081712" cy="5516562"/>
          </a:xfrm>
          <a:prstGeom prst="rect">
            <a:avLst/>
          </a:prstGeom>
          <a:noFill/>
          <a:ln w="9525">
            <a:noFill/>
            <a:miter lim="800000"/>
            <a:headEnd/>
            <a:tailEnd/>
          </a:ln>
        </p:spPr>
      </p:pic>
      <p:pic>
        <p:nvPicPr>
          <p:cNvPr id="28677" name="Picture 2" descr="C:\Users\phvoy1\AppData\Local\Microsoft\Windows\Temporary Internet Files\Content.IE5\TK948E4K\MC900434713[1].wmf"/>
          <p:cNvPicPr>
            <a:picLocks noChangeAspect="1" noChangeArrowheads="1"/>
          </p:cNvPicPr>
          <p:nvPr>
            <p:custDataLst>
              <p:tags r:id="rId4"/>
            </p:custDataLst>
          </p:nvPr>
        </p:nvPicPr>
        <p:blipFill>
          <a:blip r:embed="rId11"/>
          <a:srcRect/>
          <a:stretch>
            <a:fillRect/>
          </a:stretch>
        </p:blipFill>
        <p:spPr bwMode="auto">
          <a:xfrm>
            <a:off x="4945063" y="4437063"/>
            <a:ext cx="274637" cy="288925"/>
          </a:xfrm>
          <a:prstGeom prst="rect">
            <a:avLst/>
          </a:prstGeom>
          <a:noFill/>
          <a:ln w="9525">
            <a:noFill/>
            <a:miter lim="800000"/>
            <a:headEnd/>
            <a:tailEnd/>
          </a:ln>
        </p:spPr>
      </p:pic>
      <p:sp>
        <p:nvSpPr>
          <p:cNvPr id="28680" name="Line 8"/>
          <p:cNvSpPr>
            <a:spLocks noChangeShapeType="1"/>
          </p:cNvSpPr>
          <p:nvPr>
            <p:custDataLst>
              <p:tags r:id="rId5"/>
            </p:custDataLst>
          </p:nvPr>
        </p:nvSpPr>
        <p:spPr bwMode="auto">
          <a:xfrm flipH="1">
            <a:off x="7500938" y="4732338"/>
            <a:ext cx="863600" cy="0"/>
          </a:xfrm>
          <a:prstGeom prst="line">
            <a:avLst/>
          </a:prstGeom>
          <a:noFill/>
          <a:ln w="101600">
            <a:solidFill>
              <a:srgbClr val="FF0000"/>
            </a:solidFill>
            <a:round/>
            <a:headEnd/>
            <a:tailEnd type="triangle" w="med" len="med"/>
          </a:ln>
        </p:spPr>
        <p:txBody>
          <a:bodyPr/>
          <a:lstStyle/>
          <a:p>
            <a:endParaRPr lang="fr-FR"/>
          </a:p>
        </p:txBody>
      </p:sp>
      <p:sp>
        <p:nvSpPr>
          <p:cNvPr id="107527" name="Oval 7"/>
          <p:cNvSpPr>
            <a:spLocks noChangeArrowheads="1"/>
          </p:cNvSpPr>
          <p:nvPr>
            <p:custDataLst>
              <p:tags r:id="rId6"/>
            </p:custDataLst>
          </p:nvPr>
        </p:nvSpPr>
        <p:spPr bwMode="auto">
          <a:xfrm>
            <a:off x="3276600" y="2355850"/>
            <a:ext cx="3527425" cy="757238"/>
          </a:xfrm>
          <a:prstGeom prst="ellipse">
            <a:avLst/>
          </a:prstGeom>
          <a:noFill/>
          <a:ln w="31750">
            <a:solidFill>
              <a:srgbClr val="FF0000"/>
            </a:solidFill>
            <a:round/>
            <a:headEnd/>
            <a:tailEnd/>
          </a:ln>
        </p:spPr>
        <p:txBody>
          <a:bodyPr wrap="none" anchor="ctr"/>
          <a:lstStyle/>
          <a:p>
            <a:endParaRPr lang="fr-FR">
              <a:latin typeface="Book Antiqua"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7527"/>
                                        </p:tgtEl>
                                        <p:attrNameLst>
                                          <p:attrName>style.visibility</p:attrName>
                                        </p:attrNameLst>
                                      </p:cBhvr>
                                      <p:to>
                                        <p:strVal val="visible"/>
                                      </p:to>
                                    </p:set>
                                    <p:anim calcmode="lin" valueType="num">
                                      <p:cBhvr>
                                        <p:cTn id="7" dur="1000" fill="hold"/>
                                        <p:tgtEl>
                                          <p:spTgt spid="107527"/>
                                        </p:tgtEl>
                                        <p:attrNameLst>
                                          <p:attrName>ppt_w</p:attrName>
                                        </p:attrNameLst>
                                      </p:cBhvr>
                                      <p:tavLst>
                                        <p:tav tm="0">
                                          <p:val>
                                            <p:strVal val="#ppt_w*0.70"/>
                                          </p:val>
                                        </p:tav>
                                        <p:tav tm="100000">
                                          <p:val>
                                            <p:strVal val="#ppt_w"/>
                                          </p:val>
                                        </p:tav>
                                      </p:tavLst>
                                    </p:anim>
                                    <p:anim calcmode="lin" valueType="num">
                                      <p:cBhvr>
                                        <p:cTn id="8" dur="1000" fill="hold"/>
                                        <p:tgtEl>
                                          <p:spTgt spid="107527"/>
                                        </p:tgtEl>
                                        <p:attrNameLst>
                                          <p:attrName>ppt_h</p:attrName>
                                        </p:attrNameLst>
                                      </p:cBhvr>
                                      <p:tavLst>
                                        <p:tav tm="0">
                                          <p:val>
                                            <p:strVal val="#ppt_h"/>
                                          </p:val>
                                        </p:tav>
                                        <p:tav tm="100000">
                                          <p:val>
                                            <p:strVal val="#ppt_h"/>
                                          </p:val>
                                        </p:tav>
                                      </p:tavLst>
                                    </p:anim>
                                    <p:animEffect transition="in" filter="fade">
                                      <p:cBhvr>
                                        <p:cTn id="9" dur="1000"/>
                                        <p:tgtEl>
                                          <p:spTgt spid="10752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8677"/>
                                        </p:tgtEl>
                                        <p:attrNameLst>
                                          <p:attrName>style.visibility</p:attrName>
                                        </p:attrNameLst>
                                      </p:cBhvr>
                                      <p:to>
                                        <p:strVal val="visible"/>
                                      </p:to>
                                    </p:set>
                                    <p:animEffect transition="in" filter="fade">
                                      <p:cBhvr>
                                        <p:cTn id="14" dur="2000"/>
                                        <p:tgtEl>
                                          <p:spTgt spid="28677"/>
                                        </p:tgtEl>
                                      </p:cBhvr>
                                    </p:animEffect>
                                  </p:childTnLst>
                                </p:cTn>
                              </p:par>
                            </p:childTnLst>
                          </p:cTn>
                        </p:par>
                        <p:par>
                          <p:cTn id="15" fill="hold">
                            <p:stCondLst>
                              <p:cond delay="2000"/>
                            </p:stCondLst>
                            <p:childTnLst>
                              <p:par>
                                <p:cTn id="16" presetID="2" presetClass="entr" presetSubtype="2" fill="hold" grpId="0" nodeType="afterEffect">
                                  <p:stCondLst>
                                    <p:cond delay="0"/>
                                  </p:stCondLst>
                                  <p:childTnLst>
                                    <p:set>
                                      <p:cBhvr>
                                        <p:cTn id="17" dur="1" fill="hold">
                                          <p:stCondLst>
                                            <p:cond delay="0"/>
                                          </p:stCondLst>
                                        </p:cTn>
                                        <p:tgtEl>
                                          <p:spTgt spid="28680"/>
                                        </p:tgtEl>
                                        <p:attrNameLst>
                                          <p:attrName>style.visibility</p:attrName>
                                        </p:attrNameLst>
                                      </p:cBhvr>
                                      <p:to>
                                        <p:strVal val="visible"/>
                                      </p:to>
                                    </p:set>
                                    <p:anim calcmode="lin" valueType="num">
                                      <p:cBhvr additive="base">
                                        <p:cTn id="18" dur="500" fill="hold"/>
                                        <p:tgtEl>
                                          <p:spTgt spid="28680"/>
                                        </p:tgtEl>
                                        <p:attrNameLst>
                                          <p:attrName>ppt_x</p:attrName>
                                        </p:attrNameLst>
                                      </p:cBhvr>
                                      <p:tavLst>
                                        <p:tav tm="0">
                                          <p:val>
                                            <p:strVal val="1+#ppt_w/2"/>
                                          </p:val>
                                        </p:tav>
                                        <p:tav tm="100000">
                                          <p:val>
                                            <p:strVal val="#ppt_x"/>
                                          </p:val>
                                        </p:tav>
                                      </p:tavLst>
                                    </p:anim>
                                    <p:anim calcmode="lin" valueType="num">
                                      <p:cBhvr additive="base">
                                        <p:cTn id="19" dur="500" fill="hold"/>
                                        <p:tgtEl>
                                          <p:spTgt spid="286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animBg="1"/>
      <p:bldP spid="1075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p:cNvSpPr>
          <p:nvPr>
            <p:custDataLst>
              <p:tags r:id="rId1"/>
            </p:custDataLst>
          </p:nvPr>
        </p:nvSpPr>
        <p:spPr bwMode="auto">
          <a:xfrm>
            <a:off x="498475" y="127000"/>
            <a:ext cx="8147050" cy="925513"/>
          </a:xfrm>
          <a:prstGeom prst="rect">
            <a:avLst/>
          </a:prstGeom>
          <a:noFill/>
          <a:ln w="9525">
            <a:noFill/>
            <a:miter lim="800000"/>
            <a:headEnd/>
            <a:tailEnd/>
          </a:ln>
        </p:spPr>
        <p:txBody>
          <a:bodyPr anchor="b"/>
          <a:lstStyle/>
          <a:p>
            <a:pPr algn="ctr"/>
            <a:r>
              <a:rPr lang="fr-CA" sz="3600" b="1">
                <a:solidFill>
                  <a:srgbClr val="FFFF99"/>
                </a:solidFill>
                <a:latin typeface="Book Antiqua" pitchFamily="18" charset="0"/>
              </a:rPr>
              <a:t>Intervention Contention</a:t>
            </a:r>
          </a:p>
          <a:p>
            <a:pPr algn="ctr"/>
            <a:r>
              <a:rPr lang="fr-CA" sz="2800" b="1">
                <a:solidFill>
                  <a:srgbClr val="FFFF99"/>
                </a:solidFill>
                <a:latin typeface="Book Antiqua" pitchFamily="18" charset="0"/>
              </a:rPr>
              <a:t>(</a:t>
            </a:r>
            <a:r>
              <a:rPr lang="fr-CA" sz="2800" b="1">
                <a:solidFill>
                  <a:srgbClr val="FFCC00"/>
                </a:solidFill>
                <a:latin typeface="Arial Black" pitchFamily="34" charset="0"/>
              </a:rPr>
              <a:t>CONTEN</a:t>
            </a:r>
            <a:r>
              <a:rPr lang="fr-CA" sz="2800" b="1">
                <a:solidFill>
                  <a:srgbClr val="FFFF99"/>
                </a:solidFill>
                <a:latin typeface="Book Antiqua" pitchFamily="18" charset="0"/>
              </a:rPr>
              <a:t>)</a:t>
            </a:r>
          </a:p>
        </p:txBody>
      </p:sp>
      <p:pic>
        <p:nvPicPr>
          <p:cNvPr id="72706" name="Picture 3" descr="Educational%20PowerPoint%20Background[1]"/>
          <p:cNvPicPr>
            <a:picLocks noChangeAspect="1" noChangeArrowheads="1"/>
          </p:cNvPicPr>
          <p:nvPr>
            <p:custDataLst>
              <p:tags r:id="rId2"/>
            </p:custDataLst>
          </p:nvPr>
        </p:nvPicPr>
        <p:blipFill>
          <a:blip r:embed="rId7"/>
          <a:srcRect t="1889"/>
          <a:stretch>
            <a:fillRect/>
          </a:stretch>
        </p:blipFill>
        <p:spPr bwMode="auto">
          <a:xfrm>
            <a:off x="31750" y="947738"/>
            <a:ext cx="9001125" cy="6021387"/>
          </a:xfrm>
          <a:prstGeom prst="rect">
            <a:avLst/>
          </a:prstGeom>
          <a:noFill/>
          <a:ln w="9525">
            <a:noFill/>
            <a:miter lim="800000"/>
            <a:headEnd/>
            <a:tailEnd/>
          </a:ln>
        </p:spPr>
      </p:pic>
      <p:pic>
        <p:nvPicPr>
          <p:cNvPr id="72707" name="Image 10"/>
          <p:cNvPicPr>
            <a:picLocks noChangeAspect="1" noChangeArrowheads="1"/>
          </p:cNvPicPr>
          <p:nvPr>
            <p:custDataLst>
              <p:tags r:id="rId3"/>
            </p:custDataLst>
          </p:nvPr>
        </p:nvPicPr>
        <p:blipFill>
          <a:blip r:embed="rId8"/>
          <a:srcRect/>
          <a:stretch>
            <a:fillRect/>
          </a:stretch>
        </p:blipFill>
        <p:spPr bwMode="auto">
          <a:xfrm>
            <a:off x="498475" y="127000"/>
            <a:ext cx="1281113" cy="1255713"/>
          </a:xfrm>
          <a:prstGeom prst="rect">
            <a:avLst/>
          </a:prstGeom>
          <a:noFill/>
          <a:ln w="9525">
            <a:noFill/>
            <a:miter lim="800000"/>
            <a:headEnd/>
            <a:tailEnd/>
          </a:ln>
        </p:spPr>
      </p:pic>
      <p:sp>
        <p:nvSpPr>
          <p:cNvPr id="72708" name="Rectangle 9"/>
          <p:cNvSpPr>
            <a:spLocks noChangeArrowheads="1"/>
          </p:cNvSpPr>
          <p:nvPr>
            <p:custDataLst>
              <p:tags r:id="rId4"/>
            </p:custDataLst>
          </p:nvPr>
        </p:nvSpPr>
        <p:spPr bwMode="auto">
          <a:xfrm>
            <a:off x="1779588" y="1844675"/>
            <a:ext cx="6680200" cy="4789488"/>
          </a:xfrm>
          <a:prstGeom prst="rect">
            <a:avLst/>
          </a:prstGeom>
          <a:noFill/>
          <a:ln w="9525">
            <a:noFill/>
            <a:miter lim="800000"/>
            <a:headEnd/>
            <a:tailEnd/>
          </a:ln>
        </p:spPr>
        <p:txBody>
          <a:bodyPr>
            <a:spAutoFit/>
          </a:bodyPr>
          <a:lstStyle/>
          <a:p>
            <a:pPr lvl="1">
              <a:spcAft>
                <a:spcPct val="100000"/>
              </a:spcAft>
              <a:buClr>
                <a:srgbClr val="FFFF99"/>
              </a:buClr>
              <a:buFont typeface="Wingdings" pitchFamily="2" charset="2"/>
              <a:buChar char="ü"/>
            </a:pPr>
            <a:r>
              <a:rPr lang="fr-CA" sz="2800" b="1">
                <a:solidFill>
                  <a:srgbClr val="000062"/>
                </a:solidFill>
                <a:latin typeface="Book Antiqua" pitchFamily="18" charset="0"/>
              </a:rPr>
              <a:t>Retirer les contentions lors des soins de pieds/ongles.</a:t>
            </a:r>
          </a:p>
          <a:p>
            <a:pPr lvl="1">
              <a:spcAft>
                <a:spcPct val="100000"/>
              </a:spcAft>
              <a:buClr>
                <a:srgbClr val="FFFF99"/>
              </a:buClr>
              <a:buFont typeface="Wingdings" pitchFamily="2" charset="2"/>
              <a:buChar char="ü"/>
            </a:pPr>
            <a:r>
              <a:rPr lang="fr-CA" sz="2800" b="1">
                <a:solidFill>
                  <a:srgbClr val="000062"/>
                </a:solidFill>
                <a:latin typeface="Book Antiqua" pitchFamily="18" charset="0"/>
              </a:rPr>
              <a:t>Retirer les contentions lors des soins d’hygiène.</a:t>
            </a:r>
          </a:p>
          <a:p>
            <a:pPr lvl="1">
              <a:spcAft>
                <a:spcPct val="100000"/>
              </a:spcAft>
              <a:buClr>
                <a:srgbClr val="FFFF99"/>
              </a:buClr>
              <a:buFont typeface="Wingdings" pitchFamily="2" charset="2"/>
              <a:buChar char="ü"/>
            </a:pPr>
            <a:r>
              <a:rPr lang="fr-CA" sz="2800" b="1">
                <a:solidFill>
                  <a:srgbClr val="000062"/>
                </a:solidFill>
                <a:latin typeface="Book Antiqua" pitchFamily="18" charset="0"/>
              </a:rPr>
              <a:t>Retirer les contentions lors de l’alimentation.</a:t>
            </a:r>
          </a:p>
          <a:p>
            <a:pPr lvl="1">
              <a:spcAft>
                <a:spcPct val="100000"/>
              </a:spcAft>
              <a:buClr>
                <a:srgbClr val="FFFF99"/>
              </a:buClr>
              <a:buFont typeface="Wingdings" pitchFamily="2" charset="2"/>
              <a:buChar char="ü"/>
            </a:pPr>
            <a:r>
              <a:rPr lang="fr-CA" sz="2800" b="1">
                <a:solidFill>
                  <a:srgbClr val="000062"/>
                </a:solidFill>
                <a:latin typeface="Book Antiqua" pitchFamily="18" charset="0"/>
              </a:rPr>
              <a:t>Retirer les contentions lorsque sa famille le visite.</a:t>
            </a:r>
            <a:r>
              <a:rPr lang="fr-CA">
                <a:solidFill>
                  <a:srgbClr val="000062"/>
                </a:solidFill>
              </a:rPr>
              <a:t> </a:t>
            </a:r>
            <a:endParaRPr lang="fr-CA" b="1">
              <a:solidFill>
                <a:srgbClr val="000062"/>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p:cNvSpPr>
          <p:nvPr>
            <p:custDataLst>
              <p:tags r:id="rId1"/>
            </p:custDataLst>
          </p:nvPr>
        </p:nvSpPr>
        <p:spPr bwMode="auto">
          <a:xfrm>
            <a:off x="498475" y="-88900"/>
            <a:ext cx="8147050" cy="925513"/>
          </a:xfrm>
          <a:prstGeom prst="rect">
            <a:avLst/>
          </a:prstGeom>
          <a:noFill/>
          <a:ln w="9525">
            <a:noFill/>
            <a:miter lim="800000"/>
            <a:headEnd/>
            <a:tailEnd/>
          </a:ln>
        </p:spPr>
        <p:txBody>
          <a:bodyPr anchor="b"/>
          <a:lstStyle/>
          <a:p>
            <a:pPr algn="ctr"/>
            <a:r>
              <a:rPr lang="fr-CA" sz="4400" b="1">
                <a:solidFill>
                  <a:srgbClr val="FFFF99"/>
                </a:solidFill>
                <a:latin typeface="Book Antiqua" pitchFamily="18" charset="0"/>
              </a:rPr>
              <a:t>L’arbre décisionnel en bref…</a:t>
            </a:r>
          </a:p>
        </p:txBody>
      </p:sp>
      <p:pic>
        <p:nvPicPr>
          <p:cNvPr id="74754" name="Picture 3" descr="Educational%20PowerPoint%20Background[1]"/>
          <p:cNvPicPr>
            <a:picLocks noChangeAspect="1" noChangeArrowheads="1"/>
          </p:cNvPicPr>
          <p:nvPr>
            <p:custDataLst>
              <p:tags r:id="rId2"/>
            </p:custDataLst>
          </p:nvPr>
        </p:nvPicPr>
        <p:blipFill>
          <a:blip r:embed="rId9"/>
          <a:srcRect t="1889"/>
          <a:stretch>
            <a:fillRect/>
          </a:stretch>
        </p:blipFill>
        <p:spPr bwMode="auto">
          <a:xfrm>
            <a:off x="0" y="836613"/>
            <a:ext cx="8893175" cy="6021387"/>
          </a:xfrm>
          <a:prstGeom prst="rect">
            <a:avLst/>
          </a:prstGeom>
          <a:noFill/>
          <a:ln w="9525">
            <a:noFill/>
            <a:miter lim="800000"/>
            <a:headEnd/>
            <a:tailEnd/>
          </a:ln>
        </p:spPr>
      </p:pic>
      <p:pic>
        <p:nvPicPr>
          <p:cNvPr id="74755" name="Picture 7"/>
          <p:cNvPicPr>
            <a:picLocks noChangeAspect="1" noChangeArrowheads="1"/>
          </p:cNvPicPr>
          <p:nvPr>
            <p:custDataLst>
              <p:tags r:id="rId3"/>
            </p:custDataLst>
          </p:nvPr>
        </p:nvPicPr>
        <p:blipFill>
          <a:blip r:embed="rId10"/>
          <a:srcRect/>
          <a:stretch>
            <a:fillRect/>
          </a:stretch>
        </p:blipFill>
        <p:spPr bwMode="auto">
          <a:xfrm>
            <a:off x="1476375" y="1071563"/>
            <a:ext cx="6081713" cy="5516562"/>
          </a:xfrm>
          <a:prstGeom prst="rect">
            <a:avLst/>
          </a:prstGeom>
          <a:noFill/>
          <a:ln w="9525">
            <a:noFill/>
            <a:miter lim="800000"/>
            <a:headEnd/>
            <a:tailEnd/>
          </a:ln>
        </p:spPr>
      </p:pic>
      <p:pic>
        <p:nvPicPr>
          <p:cNvPr id="74756" name="Picture 2" descr="C:\Users\phvoy1\AppData\Local\Microsoft\Windows\Temporary Internet Files\Content.IE5\TK948E4K\MC900434713[1].wmf"/>
          <p:cNvPicPr>
            <a:picLocks noChangeAspect="1" noChangeArrowheads="1"/>
          </p:cNvPicPr>
          <p:nvPr>
            <p:custDataLst>
              <p:tags r:id="rId4"/>
            </p:custDataLst>
          </p:nvPr>
        </p:nvPicPr>
        <p:blipFill>
          <a:blip r:embed="rId11"/>
          <a:srcRect/>
          <a:stretch>
            <a:fillRect/>
          </a:stretch>
        </p:blipFill>
        <p:spPr bwMode="auto">
          <a:xfrm>
            <a:off x="4708525" y="5372100"/>
            <a:ext cx="274638" cy="287338"/>
          </a:xfrm>
          <a:prstGeom prst="rect">
            <a:avLst/>
          </a:prstGeom>
          <a:noFill/>
          <a:ln w="9525">
            <a:noFill/>
            <a:miter lim="800000"/>
            <a:headEnd/>
            <a:tailEnd/>
          </a:ln>
        </p:spPr>
      </p:pic>
      <p:sp>
        <p:nvSpPr>
          <p:cNvPr id="31752" name="Line 8"/>
          <p:cNvSpPr>
            <a:spLocks noChangeShapeType="1"/>
          </p:cNvSpPr>
          <p:nvPr>
            <p:custDataLst>
              <p:tags r:id="rId5"/>
            </p:custDataLst>
          </p:nvPr>
        </p:nvSpPr>
        <p:spPr bwMode="auto">
          <a:xfrm flipH="1">
            <a:off x="7558088" y="5516563"/>
            <a:ext cx="863600" cy="0"/>
          </a:xfrm>
          <a:prstGeom prst="line">
            <a:avLst/>
          </a:prstGeom>
          <a:noFill/>
          <a:ln w="101600">
            <a:solidFill>
              <a:srgbClr val="FF0000"/>
            </a:solidFill>
            <a:round/>
            <a:headEnd/>
            <a:tailEnd type="triangle" w="med" len="med"/>
          </a:ln>
        </p:spPr>
        <p:txBody>
          <a:bodyPr/>
          <a:lstStyle/>
          <a:p>
            <a:endParaRPr lang="fr-FR"/>
          </a:p>
        </p:txBody>
      </p:sp>
      <p:pic>
        <p:nvPicPr>
          <p:cNvPr id="31753" name="Picture 2" descr="C:\Users\phvoy1\AppData\Local\Microsoft\Windows\Temporary Internet Files\Content.IE5\TK948E4K\MC900434713[1].wmf"/>
          <p:cNvPicPr>
            <a:picLocks noChangeAspect="1" noChangeArrowheads="1"/>
          </p:cNvPicPr>
          <p:nvPr>
            <p:custDataLst>
              <p:tags r:id="rId6"/>
            </p:custDataLst>
          </p:nvPr>
        </p:nvPicPr>
        <p:blipFill>
          <a:blip r:embed="rId11"/>
          <a:srcRect/>
          <a:stretch>
            <a:fillRect/>
          </a:stretch>
        </p:blipFill>
        <p:spPr bwMode="auto">
          <a:xfrm>
            <a:off x="7145338" y="5588000"/>
            <a:ext cx="274637" cy="287338"/>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1752"/>
                                        </p:tgtEl>
                                        <p:attrNameLst>
                                          <p:attrName>style.visibility</p:attrName>
                                        </p:attrNameLst>
                                      </p:cBhvr>
                                      <p:to>
                                        <p:strVal val="visible"/>
                                      </p:to>
                                    </p:set>
                                    <p:anim calcmode="lin" valueType="num">
                                      <p:cBhvr additive="base">
                                        <p:cTn id="7" dur="500" fill="hold"/>
                                        <p:tgtEl>
                                          <p:spTgt spid="31752"/>
                                        </p:tgtEl>
                                        <p:attrNameLst>
                                          <p:attrName>ppt_x</p:attrName>
                                        </p:attrNameLst>
                                      </p:cBhvr>
                                      <p:tavLst>
                                        <p:tav tm="0">
                                          <p:val>
                                            <p:strVal val="1+#ppt_w/2"/>
                                          </p:val>
                                        </p:tav>
                                        <p:tav tm="100000">
                                          <p:val>
                                            <p:strVal val="#ppt_x"/>
                                          </p:val>
                                        </p:tav>
                                      </p:tavLst>
                                    </p:anim>
                                    <p:anim calcmode="lin" valueType="num">
                                      <p:cBhvr additive="base">
                                        <p:cTn id="8" dur="500" fill="hold"/>
                                        <p:tgtEl>
                                          <p:spTgt spid="317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1753"/>
                                        </p:tgtEl>
                                        <p:attrNameLst>
                                          <p:attrName>style.visibility</p:attrName>
                                        </p:attrNameLst>
                                      </p:cBhvr>
                                      <p:to>
                                        <p:strVal val="visible"/>
                                      </p:to>
                                    </p:set>
                                    <p:animEffect transition="in" filter="fade">
                                      <p:cBhvr>
                                        <p:cTn id="12" dur="2000"/>
                                        <p:tgtEl>
                                          <p:spTgt spid="31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1" name="Picture 3" descr="Educational%20PowerPoint%20Background[1]"/>
          <p:cNvPicPr>
            <a:picLocks noChangeAspect="1" noChangeArrowheads="1"/>
          </p:cNvPicPr>
          <p:nvPr>
            <p:custDataLst>
              <p:tags r:id="rId1"/>
            </p:custDataLst>
          </p:nvPr>
        </p:nvPicPr>
        <p:blipFill>
          <a:blip r:embed="rId13"/>
          <a:srcRect t="1889"/>
          <a:stretch>
            <a:fillRect/>
          </a:stretch>
        </p:blipFill>
        <p:spPr bwMode="auto">
          <a:xfrm>
            <a:off x="0" y="1452563"/>
            <a:ext cx="9144000" cy="5638800"/>
          </a:xfrm>
          <a:prstGeom prst="rect">
            <a:avLst/>
          </a:prstGeom>
          <a:noFill/>
          <a:ln w="9525">
            <a:noFill/>
            <a:miter lim="800000"/>
            <a:headEnd/>
            <a:tailEnd/>
          </a:ln>
        </p:spPr>
      </p:pic>
      <p:pic>
        <p:nvPicPr>
          <p:cNvPr id="76802" name="Picture 2" descr="http://t2.gstatic.com/images?q=tbn:ANd9GcRGemr42Gz88_Rmc0BgLXqu1INkf3wZsJSGnFddgc4CjsvJ-aM2"/>
          <p:cNvPicPr>
            <a:picLocks noChangeAspect="1" noChangeArrowheads="1"/>
          </p:cNvPicPr>
          <p:nvPr>
            <p:custDataLst>
              <p:tags r:id="rId2"/>
            </p:custDataLst>
          </p:nvPr>
        </p:nvPicPr>
        <p:blipFill>
          <a:blip r:embed="rId14"/>
          <a:srcRect/>
          <a:stretch>
            <a:fillRect/>
          </a:stretch>
        </p:blipFill>
        <p:spPr bwMode="auto">
          <a:xfrm>
            <a:off x="7092950" y="1973263"/>
            <a:ext cx="1427163" cy="1189037"/>
          </a:xfrm>
          <a:prstGeom prst="rect">
            <a:avLst/>
          </a:prstGeom>
          <a:noFill/>
          <a:ln w="28575">
            <a:solidFill>
              <a:srgbClr val="000000"/>
            </a:solidFill>
            <a:miter lim="800000"/>
            <a:headEnd/>
            <a:tailEnd/>
          </a:ln>
        </p:spPr>
      </p:pic>
      <p:sp>
        <p:nvSpPr>
          <p:cNvPr id="76803" name="Title 1"/>
          <p:cNvSpPr>
            <a:spLocks noGrp="1"/>
          </p:cNvSpPr>
          <p:nvPr>
            <p:ph type="title" idx="4294967295"/>
            <p:custDataLst>
              <p:tags r:id="rId3"/>
            </p:custDataLst>
          </p:nvPr>
        </p:nvSpPr>
        <p:spPr/>
        <p:txBody>
          <a:bodyPr/>
          <a:lstStyle/>
          <a:p>
            <a:pPr eaLnBrk="1" hangingPunct="1"/>
            <a:r>
              <a:rPr lang="fr-CA" sz="3600" b="1" smtClean="0">
                <a:solidFill>
                  <a:srgbClr val="FFFF99"/>
                </a:solidFill>
              </a:rPr>
              <a:t>     Hydratation systématique</a:t>
            </a:r>
            <a:r>
              <a:rPr lang="fr-CA" sz="4000" b="1" smtClean="0">
                <a:solidFill>
                  <a:srgbClr val="FFFF99"/>
                </a:solidFill>
              </a:rPr>
              <a:t/>
            </a:r>
            <a:br>
              <a:rPr lang="fr-CA" sz="4000" b="1" smtClean="0">
                <a:solidFill>
                  <a:srgbClr val="FFFF99"/>
                </a:solidFill>
              </a:rPr>
            </a:br>
            <a:r>
              <a:rPr lang="fr-CA" sz="4000" b="1" smtClean="0">
                <a:solidFill>
                  <a:srgbClr val="FFFF99"/>
                </a:solidFill>
              </a:rPr>
              <a:t>(</a:t>
            </a:r>
            <a:r>
              <a:rPr lang="fr-CA" sz="2800" b="1" smtClean="0">
                <a:solidFill>
                  <a:srgbClr val="FFCC00"/>
                </a:solidFill>
                <a:latin typeface="Arial Black" pitchFamily="34" charset="0"/>
              </a:rPr>
              <a:t>HYDRA</a:t>
            </a:r>
            <a:r>
              <a:rPr lang="fr-CA" sz="4000" b="1" smtClean="0">
                <a:solidFill>
                  <a:srgbClr val="FFFF99"/>
                </a:solidFill>
              </a:rPr>
              <a:t>)</a:t>
            </a:r>
          </a:p>
        </p:txBody>
      </p:sp>
      <p:sp>
        <p:nvSpPr>
          <p:cNvPr id="3" name="Content Placeholder 2"/>
          <p:cNvSpPr>
            <a:spLocks noGrp="1"/>
          </p:cNvSpPr>
          <p:nvPr>
            <p:ph idx="4294967295"/>
            <p:custDataLst>
              <p:tags r:id="rId4"/>
            </p:custDataLst>
          </p:nvPr>
        </p:nvSpPr>
        <p:spPr>
          <a:xfrm>
            <a:off x="468313" y="3209925"/>
            <a:ext cx="6624637" cy="4365625"/>
          </a:xfrm>
        </p:spPr>
        <p:txBody>
          <a:bodyPr anchor="ctr">
            <a:normAutofit lnSpcReduction="10000"/>
          </a:bodyPr>
          <a:lstStyle/>
          <a:p>
            <a:pPr eaLnBrk="1" hangingPunct="1">
              <a:buFont typeface="Wingdings 2" pitchFamily="18" charset="2"/>
              <a:buNone/>
              <a:defRPr/>
            </a:pPr>
            <a:endParaRPr lang="fr-CA" b="1" u="sng" smtClean="0">
              <a:solidFill>
                <a:srgbClr val="000062"/>
              </a:solidFill>
            </a:endParaRPr>
          </a:p>
          <a:p>
            <a:pPr lvl="1" eaLnBrk="1" hangingPunct="1">
              <a:spcAft>
                <a:spcPct val="140000"/>
              </a:spcAft>
              <a:buClr>
                <a:srgbClr val="FFFF99"/>
              </a:buClr>
              <a:buSzTx/>
              <a:buFont typeface="Wingdings" pitchFamily="2" charset="2"/>
              <a:buChar char="ü"/>
              <a:defRPr/>
            </a:pPr>
            <a:r>
              <a:rPr lang="fr-CA" sz="2800" b="1" smtClean="0">
                <a:solidFill>
                  <a:srgbClr val="000062"/>
                </a:solidFill>
              </a:rPr>
              <a:t>Mettre un pichet d’eau fraîche à son chevet.</a:t>
            </a:r>
          </a:p>
          <a:p>
            <a:pPr lvl="1" eaLnBrk="1" hangingPunct="1">
              <a:buFont typeface="Wingdings 2" pitchFamily="18" charset="2"/>
              <a:buNone/>
              <a:defRPr/>
            </a:pPr>
            <a:endParaRPr lang="fr-CA" sz="2600" b="1" smtClean="0">
              <a:solidFill>
                <a:srgbClr val="000062"/>
              </a:solidFill>
            </a:endParaRPr>
          </a:p>
          <a:p>
            <a:pPr lvl="1" eaLnBrk="1" hangingPunct="1">
              <a:spcBef>
                <a:spcPct val="0"/>
              </a:spcBef>
              <a:spcAft>
                <a:spcPts val="8000"/>
              </a:spcAft>
              <a:buClr>
                <a:srgbClr val="FFFF99"/>
              </a:buClr>
              <a:buSzTx/>
              <a:buFont typeface="Wingdings" pitchFamily="2" charset="2"/>
              <a:buChar char="ü"/>
              <a:defRPr/>
            </a:pPr>
            <a:r>
              <a:rPr lang="fr-CA" sz="2800" b="1" smtClean="0">
                <a:solidFill>
                  <a:srgbClr val="000062"/>
                </a:solidFill>
              </a:rPr>
              <a:t>L’encourager à boire.</a:t>
            </a:r>
          </a:p>
          <a:p>
            <a:pPr lvl="1" eaLnBrk="1" hangingPunct="1">
              <a:buClr>
                <a:srgbClr val="FFFF99"/>
              </a:buClr>
              <a:buSzTx/>
              <a:buFont typeface="Wingdings" pitchFamily="2" charset="2"/>
              <a:buChar char="ü"/>
              <a:defRPr/>
            </a:pPr>
            <a:r>
              <a:rPr lang="fr-CA" sz="2800" b="1" smtClean="0">
                <a:solidFill>
                  <a:srgbClr val="000062"/>
                </a:solidFill>
              </a:rPr>
              <a:t>Lui offrir des liquides qu’il aime.</a:t>
            </a:r>
          </a:p>
          <a:p>
            <a:pPr lvl="1" eaLnBrk="1" hangingPunct="1">
              <a:buClr>
                <a:srgbClr val="FFFF99"/>
              </a:buClr>
              <a:buSzTx/>
              <a:buFont typeface="Wingdings" pitchFamily="2" charset="2"/>
              <a:buChar char="ü"/>
              <a:defRPr/>
            </a:pPr>
            <a:endParaRPr lang="fr-CA" sz="2800" b="1" smtClean="0">
              <a:solidFill>
                <a:srgbClr val="000062"/>
              </a:solidFill>
            </a:endParaRPr>
          </a:p>
          <a:p>
            <a:pPr lvl="1" eaLnBrk="1" hangingPunct="1">
              <a:buClr>
                <a:srgbClr val="FFFF99"/>
              </a:buClr>
              <a:buSzTx/>
              <a:buFont typeface="Wingdings" pitchFamily="2" charset="2"/>
              <a:buChar char="ü"/>
              <a:defRPr/>
            </a:pPr>
            <a:endParaRPr lang="fr-CA" sz="2800" b="1" smtClean="0">
              <a:solidFill>
                <a:srgbClr val="000062"/>
              </a:solidFill>
            </a:endParaRPr>
          </a:p>
          <a:p>
            <a:pPr lvl="1" eaLnBrk="1" hangingPunct="1">
              <a:buClr>
                <a:srgbClr val="FFFF99"/>
              </a:buClr>
              <a:buSzTx/>
              <a:buFont typeface="Wingdings" pitchFamily="2" charset="2"/>
              <a:buChar char="ü"/>
              <a:defRPr/>
            </a:pPr>
            <a:endParaRPr lang="fr-CA" sz="2800" b="1" smtClean="0">
              <a:solidFill>
                <a:srgbClr val="000062"/>
              </a:solidFill>
            </a:endParaRPr>
          </a:p>
          <a:p>
            <a:pPr eaLnBrk="1" hangingPunct="1">
              <a:buFont typeface="Wingdings 2" pitchFamily="18" charset="2"/>
              <a:buAutoNum type="arabicPeriod"/>
              <a:defRPr/>
            </a:pPr>
            <a:endParaRPr lang="fr-CA" sz="2800" b="1" smtClean="0">
              <a:solidFill>
                <a:schemeClr val="bg1"/>
              </a:solidFill>
            </a:endParaRPr>
          </a:p>
          <a:p>
            <a:pPr eaLnBrk="1" hangingPunct="1">
              <a:buFont typeface="Wingdings 2" pitchFamily="18" charset="2"/>
              <a:buAutoNum type="arabicPeriod"/>
              <a:defRPr/>
            </a:pPr>
            <a:endParaRPr lang="fr-CA" smtClean="0">
              <a:solidFill>
                <a:schemeClr val="bg1"/>
              </a:solidFill>
            </a:endParaRPr>
          </a:p>
        </p:txBody>
      </p:sp>
      <p:sp>
        <p:nvSpPr>
          <p:cNvPr id="76805" name="ZoneTexte 9"/>
          <p:cNvSpPr txBox="1">
            <a:spLocks noChangeArrowheads="1"/>
          </p:cNvSpPr>
          <p:nvPr>
            <p:custDataLst>
              <p:tags r:id="rId5"/>
            </p:custDataLst>
          </p:nvPr>
        </p:nvSpPr>
        <p:spPr bwMode="auto">
          <a:xfrm>
            <a:off x="7308850" y="2492375"/>
            <a:ext cx="184150" cy="366713"/>
          </a:xfrm>
          <a:prstGeom prst="rect">
            <a:avLst/>
          </a:prstGeom>
          <a:noFill/>
          <a:ln w="9525">
            <a:noFill/>
            <a:miter lim="800000"/>
            <a:headEnd/>
            <a:tailEnd/>
          </a:ln>
        </p:spPr>
        <p:txBody>
          <a:bodyPr wrap="none">
            <a:spAutoFit/>
          </a:bodyPr>
          <a:lstStyle/>
          <a:p>
            <a:endParaRPr lang="fr-CA">
              <a:latin typeface="Book Antiqua" pitchFamily="18" charset="0"/>
            </a:endParaRPr>
          </a:p>
        </p:txBody>
      </p:sp>
      <p:sp>
        <p:nvSpPr>
          <p:cNvPr id="76806" name="Rectangle 6"/>
          <p:cNvSpPr>
            <a:spLocks noChangeArrowheads="1"/>
          </p:cNvSpPr>
          <p:nvPr>
            <p:custDataLst>
              <p:tags r:id="rId6"/>
            </p:custDataLst>
          </p:nvPr>
        </p:nvSpPr>
        <p:spPr bwMode="auto">
          <a:xfrm>
            <a:off x="7019925" y="3186113"/>
            <a:ext cx="2051050" cy="458787"/>
          </a:xfrm>
          <a:prstGeom prst="rect">
            <a:avLst/>
          </a:prstGeom>
          <a:noFill/>
          <a:ln w="9525">
            <a:noFill/>
            <a:miter lim="800000"/>
            <a:headEnd/>
            <a:tailEnd/>
          </a:ln>
        </p:spPr>
        <p:txBody>
          <a:bodyPr>
            <a:spAutoFit/>
          </a:bodyPr>
          <a:lstStyle/>
          <a:p>
            <a:r>
              <a:rPr lang="fr-CA" sz="800">
                <a:latin typeface="Book Antiqua" pitchFamily="18" charset="0"/>
              </a:rPr>
              <a:t>Source: http://www.vestibularuniville.com.br/?tag=estudar</a:t>
            </a:r>
          </a:p>
        </p:txBody>
      </p:sp>
      <p:pic>
        <p:nvPicPr>
          <p:cNvPr id="76807" name="Image 5"/>
          <p:cNvPicPr>
            <a:picLocks noChangeAspect="1" noChangeArrowheads="1"/>
          </p:cNvPicPr>
          <p:nvPr>
            <p:custDataLst>
              <p:tags r:id="rId7"/>
            </p:custDataLst>
          </p:nvPr>
        </p:nvPicPr>
        <p:blipFill>
          <a:blip r:embed="rId15"/>
          <a:srcRect/>
          <a:stretch>
            <a:fillRect/>
          </a:stretch>
        </p:blipFill>
        <p:spPr bwMode="auto">
          <a:xfrm>
            <a:off x="179388" y="117475"/>
            <a:ext cx="1427162" cy="1335088"/>
          </a:xfrm>
          <a:prstGeom prst="rect">
            <a:avLst/>
          </a:prstGeom>
          <a:noFill/>
          <a:ln w="9525">
            <a:noFill/>
            <a:miter lim="800000"/>
            <a:headEnd/>
            <a:tailEnd/>
          </a:ln>
        </p:spPr>
      </p:pic>
      <p:pic>
        <p:nvPicPr>
          <p:cNvPr id="76808" name="Picture 1"/>
          <p:cNvPicPr>
            <a:picLocks noChangeAspect="1" noChangeArrowheads="1"/>
          </p:cNvPicPr>
          <p:nvPr>
            <p:custDataLst>
              <p:tags r:id="rId8"/>
            </p:custDataLst>
          </p:nvPr>
        </p:nvPicPr>
        <p:blipFill>
          <a:blip r:embed="rId16"/>
          <a:srcRect l="10963" t="1468" r="10963" b="14679"/>
          <a:stretch>
            <a:fillRect/>
          </a:stretch>
        </p:blipFill>
        <p:spPr bwMode="auto">
          <a:xfrm>
            <a:off x="5219700" y="3757613"/>
            <a:ext cx="1617663" cy="1296987"/>
          </a:xfrm>
          <a:prstGeom prst="rect">
            <a:avLst/>
          </a:prstGeom>
          <a:noFill/>
          <a:ln w="28575">
            <a:solidFill>
              <a:schemeClr val="bg1"/>
            </a:solidFill>
            <a:miter lim="800000"/>
            <a:headEnd/>
            <a:tailEnd/>
          </a:ln>
        </p:spPr>
      </p:pic>
      <p:pic>
        <p:nvPicPr>
          <p:cNvPr id="76809" name="Picture 2" descr="http://www.finna.com.br/wp-content/uploads/2011/03/sucos-1-PRINCIPAL.jpg"/>
          <p:cNvPicPr>
            <a:picLocks noChangeAspect="1" noChangeArrowheads="1"/>
          </p:cNvPicPr>
          <p:nvPr>
            <p:custDataLst>
              <p:tags r:id="rId9"/>
            </p:custDataLst>
          </p:nvPr>
        </p:nvPicPr>
        <p:blipFill>
          <a:blip r:embed="rId17"/>
          <a:srcRect r="35744"/>
          <a:stretch>
            <a:fillRect/>
          </a:stretch>
        </p:blipFill>
        <p:spPr bwMode="auto">
          <a:xfrm>
            <a:off x="7164388" y="5324475"/>
            <a:ext cx="1473200" cy="1243013"/>
          </a:xfrm>
          <a:prstGeom prst="rect">
            <a:avLst/>
          </a:prstGeom>
          <a:noFill/>
          <a:ln w="9525">
            <a:noFill/>
            <a:miter lim="800000"/>
            <a:headEnd/>
            <a:tailEnd/>
          </a:ln>
        </p:spPr>
      </p:pic>
      <p:sp>
        <p:nvSpPr>
          <p:cNvPr id="76810" name="Rectangle 6"/>
          <p:cNvSpPr>
            <a:spLocks noChangeArrowheads="1"/>
          </p:cNvSpPr>
          <p:nvPr>
            <p:custDataLst>
              <p:tags r:id="rId10"/>
            </p:custDataLst>
          </p:nvPr>
        </p:nvSpPr>
        <p:spPr bwMode="auto">
          <a:xfrm>
            <a:off x="6011863" y="6583363"/>
            <a:ext cx="3351212" cy="274637"/>
          </a:xfrm>
          <a:prstGeom prst="rect">
            <a:avLst/>
          </a:prstGeom>
          <a:noFill/>
          <a:ln w="9525">
            <a:noFill/>
            <a:miter lim="800000"/>
            <a:headEnd/>
            <a:tailEnd/>
          </a:ln>
        </p:spPr>
        <p:txBody>
          <a:bodyPr>
            <a:spAutoFit/>
          </a:bodyPr>
          <a:lstStyle/>
          <a:p>
            <a:r>
              <a:rPr lang="fr-CA" sz="1200">
                <a:latin typeface="Book Antiqua" pitchFamily="18" charset="0"/>
              </a:rPr>
              <a:t>Source: </a:t>
            </a:r>
            <a:r>
              <a:rPr lang="fr-CA" sz="1200">
                <a:solidFill>
                  <a:schemeClr val="accent1"/>
                </a:solidFill>
                <a:latin typeface="Book Antiqua" pitchFamily="18" charset="0"/>
              </a:rPr>
              <a:t>http://www.finna.com.br/receitas/</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Picture 3" descr="Educational%20PowerPoint%20Background[1]"/>
          <p:cNvPicPr>
            <a:picLocks noChangeAspect="1" noChangeArrowheads="1"/>
          </p:cNvPicPr>
          <p:nvPr>
            <p:custDataLst>
              <p:tags r:id="rId1"/>
            </p:custDataLst>
          </p:nvPr>
        </p:nvPicPr>
        <p:blipFill>
          <a:blip r:embed="rId11"/>
          <a:srcRect t="1889"/>
          <a:stretch>
            <a:fillRect/>
          </a:stretch>
        </p:blipFill>
        <p:spPr bwMode="auto">
          <a:xfrm>
            <a:off x="0" y="1452563"/>
            <a:ext cx="9144000" cy="5638800"/>
          </a:xfrm>
          <a:prstGeom prst="rect">
            <a:avLst/>
          </a:prstGeom>
          <a:noFill/>
          <a:ln w="9525">
            <a:noFill/>
            <a:miter lim="800000"/>
            <a:headEnd/>
            <a:tailEnd/>
          </a:ln>
        </p:spPr>
      </p:pic>
      <p:sp>
        <p:nvSpPr>
          <p:cNvPr id="78850" name="Title 1"/>
          <p:cNvSpPr>
            <a:spLocks noGrp="1"/>
          </p:cNvSpPr>
          <p:nvPr>
            <p:ph type="title" idx="4294967295"/>
            <p:custDataLst>
              <p:tags r:id="rId2"/>
            </p:custDataLst>
          </p:nvPr>
        </p:nvSpPr>
        <p:spPr/>
        <p:txBody>
          <a:bodyPr/>
          <a:lstStyle/>
          <a:p>
            <a:pPr eaLnBrk="1" hangingPunct="1"/>
            <a:r>
              <a:rPr lang="fr-CA" sz="3600" b="1" smtClean="0">
                <a:solidFill>
                  <a:srgbClr val="FFFF99"/>
                </a:solidFill>
              </a:rPr>
              <a:t>     Hydratation systématique</a:t>
            </a:r>
            <a:r>
              <a:rPr lang="fr-CA" sz="4000" b="1" smtClean="0">
                <a:solidFill>
                  <a:srgbClr val="FFFF99"/>
                </a:solidFill>
              </a:rPr>
              <a:t/>
            </a:r>
            <a:br>
              <a:rPr lang="fr-CA" sz="4000" b="1" smtClean="0">
                <a:solidFill>
                  <a:srgbClr val="FFFF99"/>
                </a:solidFill>
              </a:rPr>
            </a:br>
            <a:r>
              <a:rPr lang="fr-CA" sz="4000" b="1" smtClean="0">
                <a:solidFill>
                  <a:srgbClr val="FFFF99"/>
                </a:solidFill>
              </a:rPr>
              <a:t>(</a:t>
            </a:r>
            <a:r>
              <a:rPr lang="fr-CA" sz="2800" b="1" smtClean="0">
                <a:solidFill>
                  <a:srgbClr val="FFCC00"/>
                </a:solidFill>
                <a:latin typeface="Arial Black" pitchFamily="34" charset="0"/>
              </a:rPr>
              <a:t>HYDRA</a:t>
            </a:r>
            <a:r>
              <a:rPr lang="fr-CA" sz="4000" b="1" smtClean="0">
                <a:solidFill>
                  <a:srgbClr val="FFFF99"/>
                </a:solidFill>
              </a:rPr>
              <a:t>)</a:t>
            </a:r>
          </a:p>
        </p:txBody>
      </p:sp>
      <p:sp>
        <p:nvSpPr>
          <p:cNvPr id="3" name="Content Placeholder 2"/>
          <p:cNvSpPr>
            <a:spLocks noGrp="1"/>
          </p:cNvSpPr>
          <p:nvPr>
            <p:ph idx="4294967295"/>
            <p:custDataLst>
              <p:tags r:id="rId3"/>
            </p:custDataLst>
          </p:nvPr>
        </p:nvSpPr>
        <p:spPr>
          <a:xfrm>
            <a:off x="468313" y="3429000"/>
            <a:ext cx="6191250" cy="4365625"/>
          </a:xfrm>
        </p:spPr>
        <p:txBody>
          <a:bodyPr anchor="ctr">
            <a:normAutofit fontScale="85000" lnSpcReduction="20000"/>
          </a:bodyPr>
          <a:lstStyle/>
          <a:p>
            <a:pPr eaLnBrk="1" hangingPunct="1">
              <a:buFont typeface="Wingdings 2" pitchFamily="18" charset="2"/>
              <a:buNone/>
              <a:defRPr/>
            </a:pPr>
            <a:endParaRPr lang="fr-CA" b="1" u="sng" smtClean="0">
              <a:solidFill>
                <a:srgbClr val="000062"/>
              </a:solidFill>
            </a:endParaRPr>
          </a:p>
          <a:p>
            <a:pPr lvl="1" eaLnBrk="1" hangingPunct="1">
              <a:spcAft>
                <a:spcPct val="40000"/>
              </a:spcAft>
              <a:buClr>
                <a:srgbClr val="FFFF99"/>
              </a:buClr>
              <a:buSzTx/>
              <a:buFont typeface="Wingdings" pitchFamily="2" charset="2"/>
              <a:buChar char="ü"/>
              <a:defRPr/>
            </a:pPr>
            <a:r>
              <a:rPr lang="fr-CA" sz="2800" b="1" smtClean="0">
                <a:solidFill>
                  <a:srgbClr val="000062"/>
                </a:solidFill>
              </a:rPr>
              <a:t>Offrir un verre de liquide…</a:t>
            </a:r>
          </a:p>
          <a:p>
            <a:pPr marL="1714500" lvl="3" indent="-342900" eaLnBrk="1" hangingPunct="1">
              <a:spcBef>
                <a:spcPct val="0"/>
              </a:spcBef>
              <a:spcAft>
                <a:spcPct val="20000"/>
              </a:spcAft>
              <a:buClr>
                <a:srgbClr val="000062"/>
              </a:buClr>
              <a:buSzTx/>
              <a:buFontTx/>
              <a:buChar char="•"/>
              <a:defRPr/>
            </a:pPr>
            <a:r>
              <a:rPr lang="fr-CA" sz="2800" b="1" smtClean="0">
                <a:solidFill>
                  <a:srgbClr val="000062"/>
                </a:solidFill>
              </a:rPr>
              <a:t>À chaque repas</a:t>
            </a:r>
          </a:p>
          <a:p>
            <a:pPr marL="1714500" lvl="3" indent="-342900" eaLnBrk="1" hangingPunct="1">
              <a:spcBef>
                <a:spcPct val="0"/>
              </a:spcBef>
              <a:spcAft>
                <a:spcPct val="20000"/>
              </a:spcAft>
              <a:buClr>
                <a:srgbClr val="000062"/>
              </a:buClr>
              <a:buSzTx/>
              <a:buFontTx/>
              <a:buChar char="•"/>
              <a:defRPr/>
            </a:pPr>
            <a:r>
              <a:rPr lang="fr-CA" sz="2800" b="1" smtClean="0">
                <a:solidFill>
                  <a:srgbClr val="000062"/>
                </a:solidFill>
              </a:rPr>
              <a:t>Après les soins du matin</a:t>
            </a:r>
          </a:p>
          <a:p>
            <a:pPr marL="1714500" lvl="3" indent="-342900" eaLnBrk="1" hangingPunct="1">
              <a:spcBef>
                <a:spcPct val="0"/>
              </a:spcBef>
              <a:spcAft>
                <a:spcPct val="115000"/>
              </a:spcAft>
              <a:buClr>
                <a:srgbClr val="000062"/>
              </a:buClr>
              <a:buSzTx/>
              <a:buFontTx/>
              <a:buChar char="•"/>
              <a:defRPr/>
            </a:pPr>
            <a:r>
              <a:rPr lang="fr-CA" sz="2800" b="1" smtClean="0">
                <a:solidFill>
                  <a:srgbClr val="000062"/>
                </a:solidFill>
              </a:rPr>
              <a:t>Au milieu de l’après-midi.</a:t>
            </a:r>
          </a:p>
          <a:p>
            <a:pPr lvl="1" eaLnBrk="1" hangingPunct="1">
              <a:spcBef>
                <a:spcPct val="0"/>
              </a:spcBef>
              <a:spcAft>
                <a:spcPts val="8000"/>
              </a:spcAft>
              <a:buClr>
                <a:srgbClr val="FFFF99"/>
              </a:buClr>
              <a:buSzTx/>
              <a:buFont typeface="Wingdings" pitchFamily="2" charset="2"/>
              <a:buChar char="ü"/>
              <a:defRPr/>
            </a:pPr>
            <a:r>
              <a:rPr lang="fr-CA" sz="2800" b="1" smtClean="0">
                <a:solidFill>
                  <a:srgbClr val="000062"/>
                </a:solidFill>
              </a:rPr>
              <a:t>S’assurer que le résident boive 60 à 180 ml de liquide lors de l’administration des médicaments..</a:t>
            </a:r>
          </a:p>
          <a:p>
            <a:pPr lvl="1" eaLnBrk="1" hangingPunct="1">
              <a:buClr>
                <a:srgbClr val="FFFF99"/>
              </a:buClr>
              <a:buSzTx/>
              <a:buFont typeface="Wingdings" pitchFamily="2" charset="2"/>
              <a:buChar char="ü"/>
              <a:defRPr/>
            </a:pPr>
            <a:endParaRPr lang="fr-CA" sz="2800" b="1" smtClean="0">
              <a:solidFill>
                <a:srgbClr val="000062"/>
              </a:solidFill>
            </a:endParaRPr>
          </a:p>
          <a:p>
            <a:pPr lvl="1" eaLnBrk="1" hangingPunct="1">
              <a:buClr>
                <a:srgbClr val="FFFF99"/>
              </a:buClr>
              <a:buSzTx/>
              <a:buFont typeface="Wingdings" pitchFamily="2" charset="2"/>
              <a:buChar char="ü"/>
              <a:defRPr/>
            </a:pPr>
            <a:endParaRPr lang="fr-CA" sz="2800" b="1" smtClean="0">
              <a:solidFill>
                <a:srgbClr val="000062"/>
              </a:solidFill>
            </a:endParaRPr>
          </a:p>
          <a:p>
            <a:pPr lvl="1" eaLnBrk="1" hangingPunct="1">
              <a:buClr>
                <a:srgbClr val="FFFF99"/>
              </a:buClr>
              <a:buSzTx/>
              <a:buFont typeface="Wingdings" pitchFamily="2" charset="2"/>
              <a:buChar char="ü"/>
              <a:defRPr/>
            </a:pPr>
            <a:endParaRPr lang="fr-CA" sz="2800" b="1" smtClean="0">
              <a:solidFill>
                <a:srgbClr val="000062"/>
              </a:solidFill>
            </a:endParaRPr>
          </a:p>
          <a:p>
            <a:pPr eaLnBrk="1" hangingPunct="1">
              <a:buFont typeface="Wingdings 2" pitchFamily="18" charset="2"/>
              <a:buAutoNum type="arabicPeriod"/>
              <a:defRPr/>
            </a:pPr>
            <a:endParaRPr lang="fr-CA" sz="2800" b="1" smtClean="0">
              <a:solidFill>
                <a:schemeClr val="bg1"/>
              </a:solidFill>
            </a:endParaRPr>
          </a:p>
          <a:p>
            <a:pPr eaLnBrk="1" hangingPunct="1">
              <a:buFont typeface="Wingdings 2" pitchFamily="18" charset="2"/>
              <a:buAutoNum type="arabicPeriod"/>
              <a:defRPr/>
            </a:pPr>
            <a:endParaRPr lang="fr-CA" smtClean="0">
              <a:solidFill>
                <a:schemeClr val="bg1"/>
              </a:solidFill>
            </a:endParaRPr>
          </a:p>
        </p:txBody>
      </p:sp>
      <p:sp>
        <p:nvSpPr>
          <p:cNvPr id="78852" name="ZoneTexte 9"/>
          <p:cNvSpPr txBox="1">
            <a:spLocks noChangeArrowheads="1"/>
          </p:cNvSpPr>
          <p:nvPr>
            <p:custDataLst>
              <p:tags r:id="rId4"/>
            </p:custDataLst>
          </p:nvPr>
        </p:nvSpPr>
        <p:spPr bwMode="auto">
          <a:xfrm>
            <a:off x="7308850" y="2492375"/>
            <a:ext cx="184150" cy="366713"/>
          </a:xfrm>
          <a:prstGeom prst="rect">
            <a:avLst/>
          </a:prstGeom>
          <a:noFill/>
          <a:ln w="9525">
            <a:noFill/>
            <a:miter lim="800000"/>
            <a:headEnd/>
            <a:tailEnd/>
          </a:ln>
        </p:spPr>
        <p:txBody>
          <a:bodyPr wrap="none">
            <a:spAutoFit/>
          </a:bodyPr>
          <a:lstStyle/>
          <a:p>
            <a:endParaRPr lang="fr-CA">
              <a:latin typeface="Book Antiqua" pitchFamily="18" charset="0"/>
            </a:endParaRPr>
          </a:p>
        </p:txBody>
      </p:sp>
      <p:pic>
        <p:nvPicPr>
          <p:cNvPr id="78853" name="Image 5"/>
          <p:cNvPicPr>
            <a:picLocks noChangeAspect="1" noChangeArrowheads="1"/>
          </p:cNvPicPr>
          <p:nvPr>
            <p:custDataLst>
              <p:tags r:id="rId5"/>
            </p:custDataLst>
          </p:nvPr>
        </p:nvPicPr>
        <p:blipFill>
          <a:blip r:embed="rId12"/>
          <a:srcRect/>
          <a:stretch>
            <a:fillRect/>
          </a:stretch>
        </p:blipFill>
        <p:spPr bwMode="auto">
          <a:xfrm>
            <a:off x="179388" y="117475"/>
            <a:ext cx="1427162" cy="1335088"/>
          </a:xfrm>
          <a:prstGeom prst="rect">
            <a:avLst/>
          </a:prstGeom>
          <a:noFill/>
          <a:ln w="9525">
            <a:noFill/>
            <a:miter lim="800000"/>
            <a:headEnd/>
            <a:tailEnd/>
          </a:ln>
        </p:spPr>
      </p:pic>
      <p:pic>
        <p:nvPicPr>
          <p:cNvPr id="78854" name="Picture 2" descr="C:\Users\phvoy1\AppData\Local\Microsoft\Windows\Temporary Internet Files\Content.Outlook\QPLFQ8ZC\plateau 2.jpg"/>
          <p:cNvPicPr>
            <a:picLocks noChangeAspect="1" noChangeArrowheads="1"/>
          </p:cNvPicPr>
          <p:nvPr>
            <p:custDataLst>
              <p:tags r:id="rId6"/>
            </p:custDataLst>
          </p:nvPr>
        </p:nvPicPr>
        <p:blipFill>
          <a:blip r:embed="rId13"/>
          <a:srcRect/>
          <a:stretch>
            <a:fillRect/>
          </a:stretch>
        </p:blipFill>
        <p:spPr bwMode="auto">
          <a:xfrm>
            <a:off x="6802438" y="2074863"/>
            <a:ext cx="2032000" cy="1354137"/>
          </a:xfrm>
          <a:prstGeom prst="rect">
            <a:avLst/>
          </a:prstGeom>
          <a:noFill/>
          <a:ln w="9525">
            <a:solidFill>
              <a:srgbClr val="000062"/>
            </a:solidFill>
            <a:miter lim="800000"/>
            <a:headEnd/>
            <a:tailEnd/>
          </a:ln>
        </p:spPr>
      </p:pic>
      <p:pic>
        <p:nvPicPr>
          <p:cNvPr id="78855" name="Picture 14" descr="photo_Ana"/>
          <p:cNvPicPr>
            <a:picLocks noChangeArrowheads="1"/>
          </p:cNvPicPr>
          <p:nvPr>
            <p:custDataLst>
              <p:tags r:id="rId7"/>
            </p:custDataLst>
          </p:nvPr>
        </p:nvPicPr>
        <p:blipFill>
          <a:blip r:embed="rId14"/>
          <a:srcRect l="7321" t="10062" r="10249" b="5249"/>
          <a:stretch>
            <a:fillRect/>
          </a:stretch>
        </p:blipFill>
        <p:spPr bwMode="auto">
          <a:xfrm>
            <a:off x="6897688" y="4211638"/>
            <a:ext cx="1828800" cy="2471737"/>
          </a:xfrm>
          <a:prstGeom prst="rect">
            <a:avLst/>
          </a:prstGeom>
          <a:noFill/>
          <a:ln w="9525">
            <a:solidFill>
              <a:srgbClr val="000062"/>
            </a:solidFill>
            <a:miter lim="800000"/>
            <a:headEnd/>
            <a:tailEnd/>
          </a:ln>
        </p:spPr>
      </p:pic>
      <p:sp>
        <p:nvSpPr>
          <p:cNvPr id="78856" name="Rectangle 11"/>
          <p:cNvSpPr>
            <a:spLocks noChangeArrowheads="1"/>
          </p:cNvSpPr>
          <p:nvPr>
            <p:custDataLst>
              <p:tags r:id="rId8"/>
            </p:custDataLst>
          </p:nvPr>
        </p:nvSpPr>
        <p:spPr bwMode="auto">
          <a:xfrm>
            <a:off x="6659563" y="3429000"/>
            <a:ext cx="2836862" cy="261938"/>
          </a:xfrm>
          <a:prstGeom prst="rect">
            <a:avLst/>
          </a:prstGeom>
          <a:noFill/>
          <a:ln w="9525">
            <a:noFill/>
            <a:miter lim="800000"/>
            <a:headEnd/>
            <a:tailEnd/>
          </a:ln>
        </p:spPr>
        <p:txBody>
          <a:bodyPr>
            <a:spAutoFit/>
          </a:bodyPr>
          <a:lstStyle/>
          <a:p>
            <a:r>
              <a:rPr lang="fr-CA" sz="1100">
                <a:latin typeface="Book Antiqua" pitchFamily="18" charset="0"/>
              </a:rPr>
              <a:t>Source</a:t>
            </a:r>
            <a:r>
              <a:rPr lang="fr-CA" sz="1100">
                <a:solidFill>
                  <a:schemeClr val="accent1"/>
                </a:solidFill>
                <a:latin typeface="Book Antiqua" pitchFamily="18" charset="0"/>
              </a:rPr>
              <a:t>:: </a:t>
            </a:r>
            <a:r>
              <a:rPr lang="fr-CA" sz="1100" u="sng">
                <a:latin typeface="Book Antiqua" pitchFamily="18" charset="0"/>
              </a:rPr>
              <a:t>http://www.cyberpresse.ca</a:t>
            </a:r>
            <a:endParaRPr lang="fr-CA" sz="1100">
              <a:solidFill>
                <a:schemeClr val="accent1"/>
              </a:solidFill>
              <a:latin typeface="Book Antiqua" pitchFamily="18" charset="0"/>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3" descr="Educational%20PowerPoint%20Background[1]"/>
          <p:cNvPicPr>
            <a:picLocks noChangeAspect="1" noChangeArrowheads="1"/>
          </p:cNvPicPr>
          <p:nvPr>
            <p:custDataLst>
              <p:tags r:id="rId1"/>
            </p:custDataLst>
          </p:nvPr>
        </p:nvPicPr>
        <p:blipFill>
          <a:blip r:embed="rId10"/>
          <a:srcRect t="1889"/>
          <a:stretch>
            <a:fillRect/>
          </a:stretch>
        </p:blipFill>
        <p:spPr bwMode="auto">
          <a:xfrm>
            <a:off x="-17463" y="1260475"/>
            <a:ext cx="9144001" cy="5638800"/>
          </a:xfrm>
          <a:prstGeom prst="rect">
            <a:avLst/>
          </a:prstGeom>
          <a:noFill/>
          <a:ln w="9525">
            <a:noFill/>
            <a:miter lim="800000"/>
            <a:headEnd/>
            <a:tailEnd/>
          </a:ln>
        </p:spPr>
      </p:pic>
      <p:sp>
        <p:nvSpPr>
          <p:cNvPr id="80898" name="Title 1"/>
          <p:cNvSpPr>
            <a:spLocks noGrp="1"/>
          </p:cNvSpPr>
          <p:nvPr>
            <p:ph type="title" idx="4294967295"/>
            <p:custDataLst>
              <p:tags r:id="rId2"/>
            </p:custDataLst>
          </p:nvPr>
        </p:nvSpPr>
        <p:spPr/>
        <p:txBody>
          <a:bodyPr/>
          <a:lstStyle/>
          <a:p>
            <a:pPr eaLnBrk="1" hangingPunct="1"/>
            <a:r>
              <a:rPr lang="fr-CA" sz="3600" b="1" smtClean="0">
                <a:solidFill>
                  <a:srgbClr val="FFFF99"/>
                </a:solidFill>
              </a:rPr>
              <a:t>     Hydratation plus</a:t>
            </a:r>
            <a:r>
              <a:rPr lang="fr-CA" sz="4000" b="1" smtClean="0">
                <a:solidFill>
                  <a:srgbClr val="FFFF99"/>
                </a:solidFill>
              </a:rPr>
              <a:t/>
            </a:r>
            <a:br>
              <a:rPr lang="fr-CA" sz="4000" b="1" smtClean="0">
                <a:solidFill>
                  <a:srgbClr val="FFFF99"/>
                </a:solidFill>
              </a:rPr>
            </a:br>
            <a:r>
              <a:rPr lang="fr-CA" sz="4000" b="1" smtClean="0">
                <a:solidFill>
                  <a:srgbClr val="FFFF99"/>
                </a:solidFill>
              </a:rPr>
              <a:t>(</a:t>
            </a:r>
            <a:r>
              <a:rPr lang="fr-CA" sz="2800" b="1" smtClean="0">
                <a:solidFill>
                  <a:srgbClr val="FFCC00"/>
                </a:solidFill>
                <a:latin typeface="Arial Black" pitchFamily="34" charset="0"/>
              </a:rPr>
              <a:t>HYDRA ++</a:t>
            </a:r>
            <a:r>
              <a:rPr lang="fr-CA" sz="4000" b="1" smtClean="0">
                <a:solidFill>
                  <a:srgbClr val="FFFF99"/>
                </a:solidFill>
              </a:rPr>
              <a:t>)</a:t>
            </a:r>
          </a:p>
        </p:txBody>
      </p:sp>
      <p:sp>
        <p:nvSpPr>
          <p:cNvPr id="80899" name="Content Placeholder 2"/>
          <p:cNvSpPr>
            <a:spLocks noGrp="1"/>
          </p:cNvSpPr>
          <p:nvPr>
            <p:ph idx="4294967295"/>
            <p:custDataLst>
              <p:tags r:id="rId3"/>
            </p:custDataLst>
          </p:nvPr>
        </p:nvSpPr>
        <p:spPr>
          <a:xfrm>
            <a:off x="423863" y="2209800"/>
            <a:ext cx="8294687" cy="4365625"/>
          </a:xfrm>
        </p:spPr>
        <p:txBody>
          <a:bodyPr anchor="ctr"/>
          <a:lstStyle/>
          <a:p>
            <a:pPr eaLnBrk="1" hangingPunct="1">
              <a:buFont typeface="Wingdings 2" pitchFamily="18" charset="2"/>
              <a:buNone/>
            </a:pPr>
            <a:endParaRPr lang="fr-CA" b="1" u="sng" smtClean="0">
              <a:solidFill>
                <a:srgbClr val="000062"/>
              </a:solidFill>
            </a:endParaRPr>
          </a:p>
          <a:p>
            <a:pPr lvl="1" eaLnBrk="1" hangingPunct="1">
              <a:spcAft>
                <a:spcPct val="40000"/>
              </a:spcAft>
              <a:buClr>
                <a:srgbClr val="FFFF99"/>
              </a:buClr>
              <a:buSzTx/>
              <a:buFont typeface="Wingdings" pitchFamily="2" charset="2"/>
              <a:buChar char="ü"/>
            </a:pPr>
            <a:r>
              <a:rPr lang="fr-CA" sz="2800" b="1" smtClean="0">
                <a:solidFill>
                  <a:srgbClr val="000062"/>
                </a:solidFill>
              </a:rPr>
              <a:t>Offrir 60 ml de liquide chaque fois que l’on entre dans la chambre.</a:t>
            </a:r>
          </a:p>
          <a:p>
            <a:pPr eaLnBrk="1" hangingPunct="1">
              <a:spcBef>
                <a:spcPct val="50000"/>
              </a:spcBef>
              <a:buClrTx/>
              <a:buSzTx/>
              <a:buFontTx/>
              <a:buNone/>
            </a:pPr>
            <a:endParaRPr lang="fr-CA" sz="2800" b="1" smtClean="0">
              <a:solidFill>
                <a:srgbClr val="000062"/>
              </a:solidFill>
            </a:endParaRPr>
          </a:p>
          <a:p>
            <a:pPr eaLnBrk="1" hangingPunct="1">
              <a:spcBef>
                <a:spcPct val="50000"/>
              </a:spcBef>
              <a:buClrTx/>
              <a:buSzTx/>
              <a:buFontTx/>
              <a:buNone/>
            </a:pPr>
            <a:endParaRPr lang="fr-CA" b="1" smtClean="0">
              <a:solidFill>
                <a:srgbClr val="000062"/>
              </a:solidFill>
            </a:endParaRPr>
          </a:p>
          <a:p>
            <a:pPr lvl="1" eaLnBrk="1" hangingPunct="1">
              <a:buClr>
                <a:srgbClr val="FFFF99"/>
              </a:buClr>
              <a:buSzTx/>
              <a:buFont typeface="Wingdings" pitchFamily="2" charset="2"/>
              <a:buChar char="ü"/>
            </a:pPr>
            <a:endParaRPr lang="fr-CA" sz="2600" b="1" smtClean="0">
              <a:solidFill>
                <a:srgbClr val="000062"/>
              </a:solidFill>
            </a:endParaRPr>
          </a:p>
          <a:p>
            <a:pPr lvl="1" eaLnBrk="1" hangingPunct="1">
              <a:buFont typeface="Wingdings 2" pitchFamily="18" charset="2"/>
              <a:buNone/>
            </a:pPr>
            <a:endParaRPr lang="fr-CA" sz="2600" b="1" smtClean="0">
              <a:solidFill>
                <a:srgbClr val="000062"/>
              </a:solidFill>
            </a:endParaRPr>
          </a:p>
          <a:p>
            <a:pPr eaLnBrk="1" hangingPunct="1">
              <a:buFont typeface="Wingdings 2" pitchFamily="18" charset="2"/>
              <a:buAutoNum type="arabicPeriod"/>
            </a:pPr>
            <a:endParaRPr lang="fr-CA" smtClean="0">
              <a:solidFill>
                <a:schemeClr val="bg1"/>
              </a:solidFill>
            </a:endParaRPr>
          </a:p>
        </p:txBody>
      </p:sp>
      <p:sp>
        <p:nvSpPr>
          <p:cNvPr id="80900" name="ZoneTexte 9"/>
          <p:cNvSpPr txBox="1">
            <a:spLocks noChangeArrowheads="1"/>
          </p:cNvSpPr>
          <p:nvPr>
            <p:custDataLst>
              <p:tags r:id="rId4"/>
            </p:custDataLst>
          </p:nvPr>
        </p:nvSpPr>
        <p:spPr bwMode="auto">
          <a:xfrm>
            <a:off x="7019925" y="2492375"/>
            <a:ext cx="185738" cy="369888"/>
          </a:xfrm>
          <a:prstGeom prst="rect">
            <a:avLst/>
          </a:prstGeom>
          <a:noFill/>
          <a:ln w="9525">
            <a:noFill/>
            <a:miter lim="800000"/>
            <a:headEnd/>
            <a:tailEnd/>
          </a:ln>
        </p:spPr>
        <p:txBody>
          <a:bodyPr wrap="none">
            <a:spAutoFit/>
          </a:bodyPr>
          <a:lstStyle/>
          <a:p>
            <a:endParaRPr lang="fr-CA">
              <a:latin typeface="Book Antiqua" pitchFamily="18" charset="0"/>
            </a:endParaRPr>
          </a:p>
        </p:txBody>
      </p:sp>
      <p:grpSp>
        <p:nvGrpSpPr>
          <p:cNvPr id="80901" name="Group 14"/>
          <p:cNvGrpSpPr>
            <a:grpSpLocks/>
          </p:cNvGrpSpPr>
          <p:nvPr>
            <p:custDataLst>
              <p:tags r:id="rId5"/>
            </p:custDataLst>
          </p:nvPr>
        </p:nvGrpSpPr>
        <p:grpSpPr bwMode="auto">
          <a:xfrm>
            <a:off x="225425" y="117475"/>
            <a:ext cx="1519238" cy="1311275"/>
            <a:chOff x="9900" y="11160"/>
            <a:chExt cx="1352" cy="1620"/>
          </a:xfrm>
        </p:grpSpPr>
        <p:pic>
          <p:nvPicPr>
            <p:cNvPr id="80904" name="Picture 15"/>
            <p:cNvPicPr>
              <a:picLocks noChangeAspect="1" noChangeArrowheads="1"/>
            </p:cNvPicPr>
            <p:nvPr/>
          </p:nvPicPr>
          <p:blipFill>
            <a:blip r:embed="rId11"/>
            <a:srcRect/>
            <a:stretch>
              <a:fillRect/>
            </a:stretch>
          </p:blipFill>
          <p:spPr bwMode="auto">
            <a:xfrm>
              <a:off x="9900" y="11160"/>
              <a:ext cx="1352" cy="1620"/>
            </a:xfrm>
            <a:prstGeom prst="rect">
              <a:avLst/>
            </a:prstGeom>
            <a:noFill/>
            <a:ln w="9525">
              <a:noFill/>
              <a:miter lim="800000"/>
              <a:headEnd/>
              <a:tailEnd/>
            </a:ln>
          </p:spPr>
        </p:pic>
        <p:sp>
          <p:nvSpPr>
            <p:cNvPr id="80905" name="AutoShape 16"/>
            <p:cNvSpPr>
              <a:spLocks noChangeArrowheads="1"/>
            </p:cNvSpPr>
            <p:nvPr/>
          </p:nvSpPr>
          <p:spPr bwMode="auto">
            <a:xfrm>
              <a:off x="10080" y="11340"/>
              <a:ext cx="360" cy="360"/>
            </a:xfrm>
            <a:prstGeom prst="plus">
              <a:avLst>
                <a:gd name="adj" fmla="val 38889"/>
              </a:avLst>
            </a:prstGeom>
            <a:solidFill>
              <a:srgbClr val="FF6600"/>
            </a:solidFill>
            <a:ln w="9525">
              <a:solidFill>
                <a:srgbClr val="FF6600"/>
              </a:solidFill>
              <a:miter lim="800000"/>
              <a:headEnd/>
              <a:tailEnd/>
            </a:ln>
          </p:spPr>
          <p:txBody>
            <a:bodyPr/>
            <a:lstStyle/>
            <a:p>
              <a:endParaRPr lang="fr-CA"/>
            </a:p>
          </p:txBody>
        </p:sp>
        <p:sp>
          <p:nvSpPr>
            <p:cNvPr id="80906" name="AutoShape 17"/>
            <p:cNvSpPr>
              <a:spLocks noChangeArrowheads="1"/>
            </p:cNvSpPr>
            <p:nvPr/>
          </p:nvSpPr>
          <p:spPr bwMode="auto">
            <a:xfrm>
              <a:off x="10620" y="11340"/>
              <a:ext cx="360" cy="360"/>
            </a:xfrm>
            <a:prstGeom prst="plus">
              <a:avLst>
                <a:gd name="adj" fmla="val 38889"/>
              </a:avLst>
            </a:prstGeom>
            <a:solidFill>
              <a:srgbClr val="FF6600"/>
            </a:solidFill>
            <a:ln w="9525">
              <a:solidFill>
                <a:srgbClr val="FF6600"/>
              </a:solidFill>
              <a:miter lim="800000"/>
              <a:headEnd/>
              <a:tailEnd/>
            </a:ln>
          </p:spPr>
          <p:txBody>
            <a:bodyPr/>
            <a:lstStyle/>
            <a:p>
              <a:endParaRPr lang="fr-CA"/>
            </a:p>
          </p:txBody>
        </p:sp>
      </p:grpSp>
      <p:sp>
        <p:nvSpPr>
          <p:cNvPr id="80902" name="Rectangle 18"/>
          <p:cNvSpPr>
            <a:spLocks noChangeArrowheads="1"/>
          </p:cNvSpPr>
          <p:nvPr>
            <p:custDataLst>
              <p:tags r:id="rId6"/>
            </p:custDataLst>
          </p:nvPr>
        </p:nvSpPr>
        <p:spPr bwMode="auto">
          <a:xfrm>
            <a:off x="1438275" y="1690688"/>
            <a:ext cx="6613525" cy="519112"/>
          </a:xfrm>
          <a:prstGeom prst="rect">
            <a:avLst/>
          </a:prstGeom>
          <a:noFill/>
          <a:ln w="9525">
            <a:noFill/>
            <a:miter lim="800000"/>
            <a:headEnd/>
            <a:tailEnd/>
          </a:ln>
        </p:spPr>
        <p:txBody>
          <a:bodyPr wrap="none">
            <a:spAutoFit/>
          </a:bodyPr>
          <a:lstStyle/>
          <a:p>
            <a:r>
              <a:rPr lang="fr-CA" sz="2800" b="1">
                <a:solidFill>
                  <a:srgbClr val="FFFF99"/>
                </a:solidFill>
                <a:latin typeface="Book Antiqua" pitchFamily="18" charset="0"/>
              </a:rPr>
              <a:t>Auprès des résidents réticents à boire…</a:t>
            </a:r>
          </a:p>
        </p:txBody>
      </p:sp>
      <p:pic>
        <p:nvPicPr>
          <p:cNvPr id="80903" name="Picture 1"/>
          <p:cNvPicPr>
            <a:picLocks noChangeAspect="1" noChangeArrowheads="1"/>
          </p:cNvPicPr>
          <p:nvPr>
            <p:custDataLst>
              <p:tags r:id="rId7"/>
            </p:custDataLst>
          </p:nvPr>
        </p:nvPicPr>
        <p:blipFill>
          <a:blip r:embed="rId12"/>
          <a:srcRect l="10963" t="1468" r="10963" b="14679"/>
          <a:stretch>
            <a:fillRect/>
          </a:stretch>
        </p:blipFill>
        <p:spPr bwMode="auto">
          <a:xfrm>
            <a:off x="2908300" y="3908425"/>
            <a:ext cx="3325813" cy="2667000"/>
          </a:xfrm>
          <a:prstGeom prst="rect">
            <a:avLst/>
          </a:prstGeom>
          <a:noFill/>
          <a:ln w="28575">
            <a:solidFill>
              <a:schemeClr val="bg1"/>
            </a:solidFill>
            <a:miter lim="800000"/>
            <a:headEnd/>
            <a:tailEnd/>
          </a:ln>
        </p:spPr>
      </p:pic>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idx="4294967295"/>
            <p:custDataLst>
              <p:tags r:id="rId1"/>
            </p:custDataLst>
          </p:nvPr>
        </p:nvSpPr>
        <p:spPr/>
        <p:txBody>
          <a:bodyPr/>
          <a:lstStyle/>
          <a:p>
            <a:pPr eaLnBrk="1" hangingPunct="1"/>
            <a:r>
              <a:rPr lang="fr-CA" sz="4800" b="1" smtClean="0">
                <a:solidFill>
                  <a:srgbClr val="FFFF99"/>
                </a:solidFill>
              </a:rPr>
              <a:t>Concrètement….</a:t>
            </a:r>
          </a:p>
        </p:txBody>
      </p:sp>
      <p:pic>
        <p:nvPicPr>
          <p:cNvPr id="87042" name="Picture 3" descr="Educational%20PowerPoint%20Background[1]"/>
          <p:cNvPicPr>
            <a:picLocks noChangeAspect="1" noChangeArrowheads="1"/>
          </p:cNvPicPr>
          <p:nvPr>
            <p:custDataLst>
              <p:tags r:id="rId2"/>
            </p:custDataLst>
          </p:nvPr>
        </p:nvPicPr>
        <p:blipFill>
          <a:blip r:embed="rId7"/>
          <a:srcRect t="1889"/>
          <a:stretch>
            <a:fillRect/>
          </a:stretch>
        </p:blipFill>
        <p:spPr bwMode="auto">
          <a:xfrm>
            <a:off x="0" y="920750"/>
            <a:ext cx="8893175" cy="5854700"/>
          </a:xfrm>
          <a:prstGeom prst="rect">
            <a:avLst/>
          </a:prstGeom>
          <a:noFill/>
          <a:ln w="9525">
            <a:noFill/>
            <a:miter lim="800000"/>
            <a:headEnd/>
            <a:tailEnd/>
          </a:ln>
        </p:spPr>
      </p:pic>
      <p:sp>
        <p:nvSpPr>
          <p:cNvPr id="6" name="TextBox 5"/>
          <p:cNvSpPr txBox="1">
            <a:spLocks noChangeArrowheads="1"/>
          </p:cNvSpPr>
          <p:nvPr>
            <p:custDataLst>
              <p:tags r:id="rId3"/>
            </p:custDataLst>
          </p:nvPr>
        </p:nvSpPr>
        <p:spPr bwMode="auto">
          <a:xfrm>
            <a:off x="588963" y="1239838"/>
            <a:ext cx="8555037" cy="3937000"/>
          </a:xfrm>
          <a:prstGeom prst="rect">
            <a:avLst/>
          </a:prstGeom>
          <a:noFill/>
          <a:ln w="9525">
            <a:noFill/>
            <a:miter lim="800000"/>
            <a:headEnd/>
            <a:tailEnd/>
          </a:ln>
        </p:spPr>
        <p:txBody>
          <a:bodyPr anchor="ctr">
            <a:spAutoFit/>
          </a:bodyPr>
          <a:lstStyle/>
          <a:p>
            <a:pPr marL="800100" lvl="1" indent="-342900">
              <a:spcAft>
                <a:spcPct val="85000"/>
              </a:spcAft>
              <a:buClr>
                <a:srgbClr val="FFFF99"/>
              </a:buClr>
              <a:buFont typeface="Wingdings" pitchFamily="2" charset="2"/>
              <a:buNone/>
            </a:pPr>
            <a:r>
              <a:rPr lang="fr-CA" sz="3200">
                <a:solidFill>
                  <a:srgbClr val="990033"/>
                </a:solidFill>
                <a:latin typeface="Arial Black" pitchFamily="34" charset="0"/>
              </a:rPr>
              <a:t>Comment savoir si un résident est à risque?</a:t>
            </a:r>
          </a:p>
          <a:p>
            <a:pPr marL="1257300" lvl="2" indent="-342900">
              <a:spcAft>
                <a:spcPct val="175000"/>
              </a:spcAft>
              <a:buClr>
                <a:srgbClr val="000062"/>
              </a:buClr>
              <a:buFont typeface="Wingdings" pitchFamily="2" charset="2"/>
              <a:buAutoNum type="arabicPeriod"/>
            </a:pPr>
            <a:r>
              <a:rPr lang="fr-CA" sz="2800" b="1">
                <a:solidFill>
                  <a:srgbClr val="000062"/>
                </a:solidFill>
                <a:latin typeface="Book Antiqua" pitchFamily="18" charset="0"/>
              </a:rPr>
              <a:t>Son nom se retrouve sur</a:t>
            </a:r>
            <a:r>
              <a:rPr lang="fr-CA" sz="2800" b="1">
                <a:solidFill>
                  <a:srgbClr val="FFFF99"/>
                </a:solidFill>
                <a:latin typeface="Book Antiqua" pitchFamily="18" charset="0"/>
              </a:rPr>
              <a:t> le tableau</a:t>
            </a:r>
            <a:r>
              <a:rPr lang="fr-CA" sz="2800" b="1">
                <a:solidFill>
                  <a:srgbClr val="990033"/>
                </a:solidFill>
                <a:latin typeface="Book Antiqua" pitchFamily="18" charset="0"/>
              </a:rPr>
              <a:t> </a:t>
            </a:r>
            <a:r>
              <a:rPr lang="fr-CA" sz="2800" b="1">
                <a:solidFill>
                  <a:srgbClr val="000062"/>
                </a:solidFill>
                <a:latin typeface="Book Antiqua" pitchFamily="18" charset="0"/>
              </a:rPr>
              <a:t>des résidents à risque au poste infirmier.</a:t>
            </a:r>
          </a:p>
          <a:p>
            <a:pPr marL="1257300" lvl="2" indent="-342900">
              <a:spcAft>
                <a:spcPct val="70000"/>
              </a:spcAft>
              <a:buClr>
                <a:srgbClr val="000062"/>
              </a:buClr>
              <a:buFont typeface="Wingdings" pitchFamily="2" charset="2"/>
              <a:buAutoNum type="arabicPeriod"/>
            </a:pPr>
            <a:r>
              <a:rPr lang="fr-CA" sz="2800" b="1">
                <a:solidFill>
                  <a:srgbClr val="000062"/>
                </a:solidFill>
                <a:latin typeface="Book Antiqua" pitchFamily="18" charset="0"/>
              </a:rPr>
              <a:t>Des consignes spécifiques sont inscrites dans votre </a:t>
            </a:r>
            <a:r>
              <a:rPr lang="fr-CA" sz="2800" b="1">
                <a:solidFill>
                  <a:srgbClr val="FFFF99"/>
                </a:solidFill>
                <a:latin typeface="Book Antiqua" pitchFamily="18" charset="0"/>
              </a:rPr>
              <a:t>plan de travail</a:t>
            </a:r>
          </a:p>
        </p:txBody>
      </p:sp>
      <p:pic>
        <p:nvPicPr>
          <p:cNvPr id="87044" name="Picture 6" descr="MCj02949350000[1]"/>
          <p:cNvPicPr>
            <a:picLocks noChangeAspect="1" noChangeArrowheads="1"/>
          </p:cNvPicPr>
          <p:nvPr>
            <p:custDataLst>
              <p:tags r:id="rId4"/>
            </p:custDataLst>
          </p:nvPr>
        </p:nvPicPr>
        <p:blipFill>
          <a:blip r:embed="rId8"/>
          <a:srcRect/>
          <a:stretch>
            <a:fillRect/>
          </a:stretch>
        </p:blipFill>
        <p:spPr bwMode="auto">
          <a:xfrm>
            <a:off x="8101013" y="115888"/>
            <a:ext cx="971550" cy="97155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p:cNvSpPr>
            <a:spLocks noGrp="1"/>
          </p:cNvSpPr>
          <p:nvPr>
            <p:ph type="title" idx="4294967295"/>
            <p:custDataLst>
              <p:tags r:id="rId1"/>
            </p:custDataLst>
          </p:nvPr>
        </p:nvSpPr>
        <p:spPr/>
        <p:txBody>
          <a:bodyPr/>
          <a:lstStyle/>
          <a:p>
            <a:pPr eaLnBrk="1" hangingPunct="1"/>
            <a:r>
              <a:rPr lang="fr-CA" sz="4800" b="1" smtClean="0">
                <a:solidFill>
                  <a:srgbClr val="FFFF99"/>
                </a:solidFill>
              </a:rPr>
              <a:t>Concrètement….</a:t>
            </a:r>
          </a:p>
        </p:txBody>
      </p:sp>
      <p:pic>
        <p:nvPicPr>
          <p:cNvPr id="89090" name="Picture 6"/>
          <p:cNvPicPr>
            <a:picLocks noChangeAspect="1" noChangeArrowheads="1"/>
          </p:cNvPicPr>
          <p:nvPr>
            <p:custDataLst>
              <p:tags r:id="rId2"/>
            </p:custDataLst>
          </p:nvPr>
        </p:nvPicPr>
        <p:blipFill>
          <a:blip r:embed="rId7"/>
          <a:srcRect r="11443"/>
          <a:stretch>
            <a:fillRect/>
          </a:stretch>
        </p:blipFill>
        <p:spPr bwMode="auto">
          <a:xfrm>
            <a:off x="677863" y="1557338"/>
            <a:ext cx="7786687" cy="4894262"/>
          </a:xfrm>
          <a:prstGeom prst="rect">
            <a:avLst/>
          </a:prstGeom>
          <a:noFill/>
          <a:ln w="9525">
            <a:noFill/>
            <a:miter lim="800000"/>
            <a:headEnd/>
            <a:tailEnd/>
          </a:ln>
        </p:spPr>
      </p:pic>
      <p:sp>
        <p:nvSpPr>
          <p:cNvPr id="89091" name="Text Box 7"/>
          <p:cNvSpPr txBox="1">
            <a:spLocks noChangeArrowheads="1"/>
          </p:cNvSpPr>
          <p:nvPr>
            <p:custDataLst>
              <p:tags r:id="rId3"/>
            </p:custDataLst>
          </p:nvPr>
        </p:nvSpPr>
        <p:spPr bwMode="auto">
          <a:xfrm>
            <a:off x="746125" y="2852738"/>
            <a:ext cx="8147050" cy="396875"/>
          </a:xfrm>
          <a:prstGeom prst="rect">
            <a:avLst/>
          </a:prstGeom>
          <a:noFill/>
          <a:ln w="9525">
            <a:noFill/>
            <a:miter lim="800000"/>
            <a:headEnd/>
            <a:tailEnd/>
          </a:ln>
        </p:spPr>
        <p:txBody>
          <a:bodyPr>
            <a:spAutoFit/>
          </a:bodyPr>
          <a:lstStyle/>
          <a:p>
            <a:pPr>
              <a:spcBef>
                <a:spcPct val="50000"/>
              </a:spcBef>
            </a:pPr>
            <a:r>
              <a:rPr lang="fr-CA" sz="2000" b="1">
                <a:solidFill>
                  <a:schemeClr val="bg1"/>
                </a:solidFill>
                <a:latin typeface="Bradley Hand ITC" pitchFamily="66" charset="0"/>
              </a:rPr>
              <a:t>   Sylvie Richard                    304A        </a:t>
            </a:r>
            <a:r>
              <a:rPr lang="fr-CA" sz="2000" b="1">
                <a:solidFill>
                  <a:schemeClr val="bg1"/>
                </a:solidFill>
                <a:latin typeface="Bradley Hand ITC" pitchFamily="66" charset="0"/>
                <a:sym typeface="Wingdings 2" pitchFamily="18" charset="2"/>
              </a:rPr>
              <a:t>                          </a:t>
            </a:r>
          </a:p>
        </p:txBody>
      </p:sp>
      <p:sp>
        <p:nvSpPr>
          <p:cNvPr id="89092" name="Text Box 8"/>
          <p:cNvSpPr txBox="1">
            <a:spLocks noChangeArrowheads="1"/>
          </p:cNvSpPr>
          <p:nvPr>
            <p:custDataLst>
              <p:tags r:id="rId4"/>
            </p:custDataLst>
          </p:nvPr>
        </p:nvSpPr>
        <p:spPr bwMode="auto">
          <a:xfrm>
            <a:off x="746125" y="3465513"/>
            <a:ext cx="8147050" cy="396875"/>
          </a:xfrm>
          <a:prstGeom prst="rect">
            <a:avLst/>
          </a:prstGeom>
          <a:noFill/>
          <a:ln w="9525">
            <a:noFill/>
            <a:miter lim="800000"/>
            <a:headEnd/>
            <a:tailEnd/>
          </a:ln>
        </p:spPr>
        <p:txBody>
          <a:bodyPr>
            <a:spAutoFit/>
          </a:bodyPr>
          <a:lstStyle/>
          <a:p>
            <a:pPr>
              <a:spcBef>
                <a:spcPct val="50000"/>
              </a:spcBef>
            </a:pPr>
            <a:r>
              <a:rPr lang="fr-CA" sz="2000" b="1">
                <a:solidFill>
                  <a:schemeClr val="bg1"/>
                </a:solidFill>
                <a:latin typeface="Bradley Hand ITC" pitchFamily="66" charset="0"/>
              </a:rPr>
              <a:t>   Marie Fortin                         301B         </a:t>
            </a:r>
            <a:r>
              <a:rPr lang="fr-CA" sz="2000" b="1">
                <a:solidFill>
                  <a:schemeClr val="bg1"/>
                </a:solidFill>
                <a:latin typeface="Bradley Hand ITC" pitchFamily="66" charset="0"/>
                <a:sym typeface="Wingdings 2" pitchFamily="18" charset="2"/>
              </a:rPr>
              <a:t>                                                   </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idx="4294967295"/>
            <p:custDataLst>
              <p:tags r:id="rId1"/>
            </p:custDataLst>
          </p:nvPr>
        </p:nvSpPr>
        <p:spPr>
          <a:xfrm>
            <a:off x="0" y="-347663"/>
            <a:ext cx="8147050" cy="1452563"/>
          </a:xfrm>
        </p:spPr>
        <p:txBody>
          <a:bodyPr/>
          <a:lstStyle/>
          <a:p>
            <a:pPr eaLnBrk="1" hangingPunct="1"/>
            <a:r>
              <a:rPr lang="fr-CA" sz="4800" b="1" smtClean="0">
                <a:solidFill>
                  <a:srgbClr val="FFFF99"/>
                </a:solidFill>
              </a:rPr>
              <a:t>Concrètement….</a:t>
            </a:r>
          </a:p>
        </p:txBody>
      </p:sp>
      <p:pic>
        <p:nvPicPr>
          <p:cNvPr id="91138" name="Picture 3" descr="AA002733.png"/>
          <p:cNvPicPr>
            <a:picLocks noChangeAspect="1"/>
          </p:cNvPicPr>
          <p:nvPr>
            <p:custDataLst>
              <p:tags r:id="rId2"/>
            </p:custDataLst>
          </p:nvPr>
        </p:nvPicPr>
        <p:blipFill>
          <a:blip r:embed="rId8"/>
          <a:srcRect/>
          <a:stretch>
            <a:fillRect/>
          </a:stretch>
        </p:blipFill>
        <p:spPr bwMode="auto">
          <a:xfrm>
            <a:off x="7591425" y="5892800"/>
            <a:ext cx="1552575" cy="965200"/>
          </a:xfrm>
          <a:prstGeom prst="rect">
            <a:avLst/>
          </a:prstGeom>
          <a:noFill/>
          <a:ln w="9525">
            <a:noFill/>
            <a:miter lim="800000"/>
            <a:headEnd/>
            <a:tailEnd/>
          </a:ln>
        </p:spPr>
      </p:pic>
      <p:pic>
        <p:nvPicPr>
          <p:cNvPr id="91139" name="Picture 3" descr="Educational%20PowerPoint%20Background[1]"/>
          <p:cNvPicPr>
            <a:picLocks noChangeAspect="1" noChangeArrowheads="1"/>
          </p:cNvPicPr>
          <p:nvPr>
            <p:custDataLst>
              <p:tags r:id="rId3"/>
            </p:custDataLst>
          </p:nvPr>
        </p:nvPicPr>
        <p:blipFill>
          <a:blip r:embed="rId9"/>
          <a:srcRect t="1889"/>
          <a:stretch>
            <a:fillRect/>
          </a:stretch>
        </p:blipFill>
        <p:spPr bwMode="auto">
          <a:xfrm>
            <a:off x="0" y="1104900"/>
            <a:ext cx="9144000" cy="5854700"/>
          </a:xfrm>
          <a:prstGeom prst="rect">
            <a:avLst/>
          </a:prstGeom>
          <a:noFill/>
          <a:ln w="9525">
            <a:noFill/>
            <a:miter lim="800000"/>
            <a:headEnd/>
            <a:tailEnd/>
          </a:ln>
        </p:spPr>
      </p:pic>
      <p:sp>
        <p:nvSpPr>
          <p:cNvPr id="6" name="TextBox 5"/>
          <p:cNvSpPr txBox="1">
            <a:spLocks noChangeArrowheads="1"/>
          </p:cNvSpPr>
          <p:nvPr>
            <p:custDataLst>
              <p:tags r:id="rId4"/>
            </p:custDataLst>
          </p:nvPr>
        </p:nvSpPr>
        <p:spPr bwMode="auto">
          <a:xfrm>
            <a:off x="498475" y="1357313"/>
            <a:ext cx="8394700" cy="4773612"/>
          </a:xfrm>
          <a:prstGeom prst="rect">
            <a:avLst/>
          </a:prstGeom>
          <a:noFill/>
          <a:ln w="9525">
            <a:noFill/>
            <a:miter lim="800000"/>
            <a:headEnd/>
            <a:tailEnd/>
          </a:ln>
        </p:spPr>
        <p:txBody>
          <a:bodyPr anchor="ctr">
            <a:spAutoFit/>
          </a:bodyPr>
          <a:lstStyle/>
          <a:p>
            <a:pPr marL="992188" lvl="1" indent="-342900">
              <a:spcAft>
                <a:spcPct val="85000"/>
              </a:spcAft>
              <a:buClr>
                <a:srgbClr val="FFFF99"/>
              </a:buClr>
              <a:buFont typeface="Wingdings" pitchFamily="2" charset="2"/>
              <a:buNone/>
              <a:tabLst>
                <a:tab pos="173038" algn="l"/>
              </a:tabLst>
            </a:pPr>
            <a:r>
              <a:rPr lang="fr-CA" sz="3200">
                <a:solidFill>
                  <a:srgbClr val="990033"/>
                </a:solidFill>
                <a:latin typeface="Arial Black" pitchFamily="34" charset="0"/>
              </a:rPr>
              <a:t>Que dois-je faire pour un résident à risque de delirium?</a:t>
            </a:r>
          </a:p>
          <a:p>
            <a:pPr marL="992188" lvl="1" indent="-342900">
              <a:spcAft>
                <a:spcPct val="100000"/>
              </a:spcAft>
              <a:buClr>
                <a:srgbClr val="000062"/>
              </a:buClr>
              <a:buFont typeface="Wingdings" pitchFamily="2" charset="2"/>
              <a:buAutoNum type="arabicPeriod"/>
              <a:tabLst>
                <a:tab pos="173038" algn="l"/>
              </a:tabLst>
            </a:pPr>
            <a:r>
              <a:rPr lang="fr-CA" sz="2800" b="1">
                <a:solidFill>
                  <a:srgbClr val="000062"/>
                </a:solidFill>
                <a:latin typeface="Book Antiqua" pitchFamily="18" charset="0"/>
              </a:rPr>
              <a:t>J’applique</a:t>
            </a:r>
            <a:r>
              <a:rPr lang="fr-CA" sz="2800" b="1">
                <a:solidFill>
                  <a:srgbClr val="FFFF99"/>
                </a:solidFill>
                <a:latin typeface="Book Antiqua" pitchFamily="18" charset="0"/>
              </a:rPr>
              <a:t> systématiquement</a:t>
            </a:r>
            <a:r>
              <a:rPr lang="fr-CA" sz="2800" b="1">
                <a:solidFill>
                  <a:srgbClr val="000062"/>
                </a:solidFill>
                <a:latin typeface="Book Antiqua" pitchFamily="18" charset="0"/>
              </a:rPr>
              <a:t> le protocole</a:t>
            </a:r>
            <a:r>
              <a:rPr lang="fr-CA" sz="2400" b="1">
                <a:solidFill>
                  <a:srgbClr val="000062"/>
                </a:solidFill>
                <a:latin typeface="Book Antiqua" pitchFamily="18" charset="0"/>
              </a:rPr>
              <a:t> </a:t>
            </a:r>
            <a:r>
              <a:rPr lang="fr-CA" sz="2400" b="1">
                <a:solidFill>
                  <a:srgbClr val="FFCC00"/>
                </a:solidFill>
                <a:latin typeface="Arial Black" pitchFamily="34" charset="0"/>
              </a:rPr>
              <a:t>STIMUL</a:t>
            </a:r>
            <a:r>
              <a:rPr lang="fr-CA" sz="2400" b="1">
                <a:solidFill>
                  <a:srgbClr val="000062"/>
                </a:solidFill>
                <a:latin typeface="Arial Black" pitchFamily="34" charset="0"/>
              </a:rPr>
              <a:t>.</a:t>
            </a:r>
          </a:p>
          <a:p>
            <a:pPr marL="992188" lvl="1" indent="-342900">
              <a:spcAft>
                <a:spcPct val="70000"/>
              </a:spcAft>
              <a:buClr>
                <a:srgbClr val="000062"/>
              </a:buClr>
              <a:buFont typeface="Wingdings" pitchFamily="2" charset="2"/>
              <a:buAutoNum type="arabicPeriod"/>
              <a:tabLst>
                <a:tab pos="173038" algn="l"/>
              </a:tabLst>
            </a:pPr>
            <a:r>
              <a:rPr lang="fr-CA" sz="2800" b="1">
                <a:solidFill>
                  <a:srgbClr val="000062"/>
                </a:solidFill>
                <a:latin typeface="Book Antiqua" pitchFamily="18" charset="0"/>
              </a:rPr>
              <a:t>Je regarde dans le </a:t>
            </a:r>
            <a:r>
              <a:rPr lang="fr-CA" sz="2800" b="1">
                <a:solidFill>
                  <a:srgbClr val="FFFF99"/>
                </a:solidFill>
                <a:latin typeface="Book Antiqua" pitchFamily="18" charset="0"/>
              </a:rPr>
              <a:t>plan de travail</a:t>
            </a:r>
            <a:r>
              <a:rPr lang="fr-CA" sz="2800" b="1">
                <a:solidFill>
                  <a:srgbClr val="000062"/>
                </a:solidFill>
                <a:latin typeface="Book Antiqua" pitchFamily="18" charset="0"/>
              </a:rPr>
              <a:t> pour savoir les interventions à effectuer. Les interventions en cours se trouvent également sur le </a:t>
            </a:r>
            <a:r>
              <a:rPr lang="fr-CA" sz="2800" b="1">
                <a:solidFill>
                  <a:srgbClr val="FFFF99"/>
                </a:solidFill>
                <a:latin typeface="Book Antiqua" pitchFamily="18" charset="0"/>
              </a:rPr>
              <a:t>tableau </a:t>
            </a:r>
            <a:r>
              <a:rPr lang="fr-CA" sz="2800" b="1">
                <a:solidFill>
                  <a:srgbClr val="000062"/>
                </a:solidFill>
                <a:latin typeface="Book Antiqua" pitchFamily="18" charset="0"/>
              </a:rPr>
              <a:t>des résidents à risque.</a:t>
            </a:r>
          </a:p>
        </p:txBody>
      </p:sp>
      <p:pic>
        <p:nvPicPr>
          <p:cNvPr id="91141" name="Picture 6" descr="MCj02949350000[1]"/>
          <p:cNvPicPr>
            <a:picLocks noChangeAspect="1" noChangeArrowheads="1"/>
          </p:cNvPicPr>
          <p:nvPr>
            <p:custDataLst>
              <p:tags r:id="rId5"/>
            </p:custDataLst>
          </p:nvPr>
        </p:nvPicPr>
        <p:blipFill>
          <a:blip r:embed="rId10"/>
          <a:srcRect/>
          <a:stretch>
            <a:fillRect/>
          </a:stretch>
        </p:blipFill>
        <p:spPr bwMode="auto">
          <a:xfrm>
            <a:off x="8137525" y="80963"/>
            <a:ext cx="971550" cy="97155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idx="4294967295"/>
            <p:custDataLst>
              <p:tags r:id="rId1"/>
            </p:custDataLst>
          </p:nvPr>
        </p:nvSpPr>
        <p:spPr>
          <a:xfrm>
            <a:off x="250825" y="-323850"/>
            <a:ext cx="8147050" cy="1452563"/>
          </a:xfrm>
        </p:spPr>
        <p:txBody>
          <a:bodyPr/>
          <a:lstStyle/>
          <a:p>
            <a:pPr eaLnBrk="1" hangingPunct="1"/>
            <a:r>
              <a:rPr lang="fr-CA" sz="4800" b="1" smtClean="0">
                <a:solidFill>
                  <a:srgbClr val="FFFF99"/>
                </a:solidFill>
              </a:rPr>
              <a:t>Concrètement….</a:t>
            </a:r>
          </a:p>
        </p:txBody>
      </p:sp>
      <p:pic>
        <p:nvPicPr>
          <p:cNvPr id="93186" name="Picture 3" descr="AA002733.png"/>
          <p:cNvPicPr>
            <a:picLocks noChangeAspect="1"/>
          </p:cNvPicPr>
          <p:nvPr>
            <p:custDataLst>
              <p:tags r:id="rId2"/>
            </p:custDataLst>
          </p:nvPr>
        </p:nvPicPr>
        <p:blipFill>
          <a:blip r:embed="rId8"/>
          <a:srcRect/>
          <a:stretch>
            <a:fillRect/>
          </a:stretch>
        </p:blipFill>
        <p:spPr bwMode="auto">
          <a:xfrm>
            <a:off x="7591425" y="5892800"/>
            <a:ext cx="1552575" cy="965200"/>
          </a:xfrm>
          <a:prstGeom prst="rect">
            <a:avLst/>
          </a:prstGeom>
          <a:noFill/>
          <a:ln w="9525">
            <a:noFill/>
            <a:miter lim="800000"/>
            <a:headEnd/>
            <a:tailEnd/>
          </a:ln>
        </p:spPr>
      </p:pic>
      <p:pic>
        <p:nvPicPr>
          <p:cNvPr id="93187" name="Picture 3" descr="Educational%20PowerPoint%20Background[1]"/>
          <p:cNvPicPr>
            <a:picLocks noChangeAspect="1" noChangeArrowheads="1"/>
          </p:cNvPicPr>
          <p:nvPr>
            <p:custDataLst>
              <p:tags r:id="rId3"/>
            </p:custDataLst>
          </p:nvPr>
        </p:nvPicPr>
        <p:blipFill>
          <a:blip r:embed="rId9"/>
          <a:srcRect t="1889"/>
          <a:stretch>
            <a:fillRect/>
          </a:stretch>
        </p:blipFill>
        <p:spPr bwMode="auto">
          <a:xfrm>
            <a:off x="0" y="1104900"/>
            <a:ext cx="9144000" cy="5854700"/>
          </a:xfrm>
          <a:prstGeom prst="rect">
            <a:avLst/>
          </a:prstGeom>
          <a:noFill/>
          <a:ln w="9525">
            <a:noFill/>
            <a:miter lim="800000"/>
            <a:headEnd/>
            <a:tailEnd/>
          </a:ln>
        </p:spPr>
      </p:pic>
      <p:sp>
        <p:nvSpPr>
          <p:cNvPr id="6" name="TextBox 5"/>
          <p:cNvSpPr txBox="1">
            <a:spLocks noChangeArrowheads="1"/>
          </p:cNvSpPr>
          <p:nvPr>
            <p:custDataLst>
              <p:tags r:id="rId4"/>
            </p:custDataLst>
          </p:nvPr>
        </p:nvSpPr>
        <p:spPr bwMode="auto">
          <a:xfrm>
            <a:off x="498475" y="1685925"/>
            <a:ext cx="8394700" cy="4900613"/>
          </a:xfrm>
          <a:prstGeom prst="rect">
            <a:avLst/>
          </a:prstGeom>
          <a:noFill/>
          <a:ln w="9525">
            <a:noFill/>
            <a:miter lim="800000"/>
            <a:headEnd/>
            <a:tailEnd/>
          </a:ln>
        </p:spPr>
        <p:txBody>
          <a:bodyPr anchor="ctr">
            <a:spAutoFit/>
          </a:bodyPr>
          <a:lstStyle/>
          <a:p>
            <a:pPr marL="630238" lvl="1" indent="19050">
              <a:spcAft>
                <a:spcPct val="85000"/>
              </a:spcAft>
              <a:buClr>
                <a:srgbClr val="FFFF99"/>
              </a:buClr>
              <a:buFont typeface="Wingdings" pitchFamily="2" charset="2"/>
              <a:buNone/>
              <a:tabLst>
                <a:tab pos="173038" algn="l"/>
              </a:tabLst>
            </a:pPr>
            <a:r>
              <a:rPr lang="fr-CA" sz="2400">
                <a:solidFill>
                  <a:srgbClr val="990033"/>
                </a:solidFill>
                <a:latin typeface="Arial Black" pitchFamily="34" charset="0"/>
              </a:rPr>
              <a:t>J’ai un résident qui est à risque de delirium et je dois appliquer le protocole HYDRA mais je ne me souviens plus vraiment du détail de cette intervention… Quoi faire?</a:t>
            </a:r>
          </a:p>
          <a:p>
            <a:pPr marL="630238" lvl="1" indent="19050">
              <a:spcAft>
                <a:spcPct val="100000"/>
              </a:spcAft>
              <a:buClr>
                <a:srgbClr val="000062"/>
              </a:buClr>
              <a:buFont typeface="Wingdings" pitchFamily="2" charset="2"/>
              <a:buAutoNum type="arabicPeriod"/>
              <a:tabLst>
                <a:tab pos="173038" algn="l"/>
              </a:tabLst>
            </a:pPr>
            <a:r>
              <a:rPr lang="fr-CA" sz="2800" b="1">
                <a:solidFill>
                  <a:srgbClr val="000062"/>
                </a:solidFill>
                <a:latin typeface="Book Antiqua" pitchFamily="18" charset="0"/>
              </a:rPr>
              <a:t> Je regarde l’</a:t>
            </a:r>
            <a:r>
              <a:rPr lang="fr-CA" sz="2800" b="1">
                <a:solidFill>
                  <a:srgbClr val="FFFF99"/>
                </a:solidFill>
                <a:latin typeface="Book Antiqua" pitchFamily="18" charset="0"/>
              </a:rPr>
              <a:t>affiche</a:t>
            </a:r>
            <a:r>
              <a:rPr lang="fr-CA" sz="2800" b="1">
                <a:solidFill>
                  <a:srgbClr val="000062"/>
                </a:solidFill>
                <a:latin typeface="Book Antiqua" pitchFamily="18" charset="0"/>
              </a:rPr>
              <a:t> sur l’unité  ou encore la </a:t>
            </a:r>
            <a:r>
              <a:rPr lang="fr-CA" sz="2800" b="1">
                <a:solidFill>
                  <a:srgbClr val="FFFF99"/>
                </a:solidFill>
                <a:latin typeface="Book Antiqua" pitchFamily="18" charset="0"/>
              </a:rPr>
              <a:t>carte portable aide-mémoire</a:t>
            </a:r>
            <a:r>
              <a:rPr lang="fr-CA" sz="2800" b="1">
                <a:solidFill>
                  <a:srgbClr val="000062"/>
                </a:solidFill>
                <a:latin typeface="Book Antiqua" pitchFamily="18" charset="0"/>
              </a:rPr>
              <a:t> qui résument le contenu des interventions.</a:t>
            </a:r>
          </a:p>
          <a:p>
            <a:pPr marL="630238" lvl="1" indent="19050">
              <a:spcAft>
                <a:spcPct val="70000"/>
              </a:spcAft>
              <a:buClr>
                <a:srgbClr val="000062"/>
              </a:buClr>
              <a:buFont typeface="Wingdings" pitchFamily="2" charset="2"/>
              <a:buAutoNum type="arabicPeriod"/>
              <a:tabLst>
                <a:tab pos="173038" algn="l"/>
              </a:tabLst>
            </a:pPr>
            <a:r>
              <a:rPr lang="fr-CA" sz="2800" b="1">
                <a:solidFill>
                  <a:srgbClr val="000062"/>
                </a:solidFill>
                <a:latin typeface="Book Antiqua" pitchFamily="18" charset="0"/>
              </a:rPr>
              <a:t> Des </a:t>
            </a:r>
            <a:r>
              <a:rPr lang="fr-CA" sz="2800" b="1">
                <a:solidFill>
                  <a:srgbClr val="FFFF99"/>
                </a:solidFill>
                <a:latin typeface="Book Antiqua" pitchFamily="18" charset="0"/>
              </a:rPr>
              <a:t>consignes spécifiques</a:t>
            </a:r>
            <a:r>
              <a:rPr lang="fr-CA" sz="2800" b="1">
                <a:solidFill>
                  <a:srgbClr val="000062"/>
                </a:solidFill>
                <a:latin typeface="Book Antiqua" pitchFamily="18" charset="0"/>
              </a:rPr>
              <a:t> sont également inscrites dans mon plan de travail en lien avec chacun des protocoles.</a:t>
            </a:r>
          </a:p>
        </p:txBody>
      </p:sp>
      <p:pic>
        <p:nvPicPr>
          <p:cNvPr id="93189" name="Picture 6" descr="MCj02949350000[1]"/>
          <p:cNvPicPr>
            <a:picLocks noChangeAspect="1" noChangeArrowheads="1"/>
          </p:cNvPicPr>
          <p:nvPr>
            <p:custDataLst>
              <p:tags r:id="rId5"/>
            </p:custDataLst>
          </p:nvPr>
        </p:nvPicPr>
        <p:blipFill>
          <a:blip r:embed="rId10"/>
          <a:srcRect/>
          <a:stretch>
            <a:fillRect/>
          </a:stretch>
        </p:blipFill>
        <p:spPr bwMode="auto">
          <a:xfrm>
            <a:off x="8070850" y="157163"/>
            <a:ext cx="971550" cy="97155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6"/>
          <p:cNvPicPr>
            <a:picLocks noChangeAspect="1" noChangeArrowheads="1"/>
          </p:cNvPicPr>
          <p:nvPr>
            <p:custDataLst>
              <p:tags r:id="rId1"/>
            </p:custDataLst>
          </p:nvPr>
        </p:nvPicPr>
        <p:blipFill>
          <a:blip r:embed="rId4"/>
          <a:srcRect b="17712"/>
          <a:stretch>
            <a:fillRect/>
          </a:stretch>
        </p:blipFill>
        <p:spPr bwMode="auto">
          <a:xfrm>
            <a:off x="2255838" y="0"/>
            <a:ext cx="5027612" cy="68580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Picture 3" descr="Educational%20PowerPoint%20Background[1]"/>
          <p:cNvPicPr>
            <a:picLocks noChangeAspect="1" noChangeArrowheads="1"/>
          </p:cNvPicPr>
          <p:nvPr>
            <p:custDataLst>
              <p:tags r:id="rId1"/>
            </p:custDataLst>
          </p:nvPr>
        </p:nvPicPr>
        <p:blipFill>
          <a:blip r:embed="rId11"/>
          <a:srcRect t="1889"/>
          <a:stretch>
            <a:fillRect/>
          </a:stretch>
        </p:blipFill>
        <p:spPr bwMode="auto">
          <a:xfrm>
            <a:off x="0" y="1003300"/>
            <a:ext cx="9144000" cy="5854700"/>
          </a:xfrm>
          <a:prstGeom prst="rect">
            <a:avLst/>
          </a:prstGeom>
          <a:noFill/>
          <a:ln w="9525">
            <a:solidFill>
              <a:srgbClr val="FFCC00"/>
            </a:solidFill>
            <a:miter lim="800000"/>
            <a:headEnd/>
            <a:tailEnd/>
          </a:ln>
        </p:spPr>
      </p:pic>
      <p:sp>
        <p:nvSpPr>
          <p:cNvPr id="97282" name="Content Placeholder 2"/>
          <p:cNvSpPr>
            <a:spLocks/>
          </p:cNvSpPr>
          <p:nvPr>
            <p:custDataLst>
              <p:tags r:id="rId2"/>
            </p:custDataLst>
          </p:nvPr>
        </p:nvSpPr>
        <p:spPr bwMode="auto">
          <a:xfrm>
            <a:off x="0"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97283" name="Text Box 7"/>
          <p:cNvSpPr txBox="1">
            <a:spLocks noChangeArrowheads="1"/>
          </p:cNvSpPr>
          <p:nvPr>
            <p:custDataLst>
              <p:tags r:id="rId3"/>
            </p:custDataLst>
          </p:nvPr>
        </p:nvSpPr>
        <p:spPr bwMode="auto">
          <a:xfrm>
            <a:off x="1476375" y="3141663"/>
            <a:ext cx="3600450" cy="366712"/>
          </a:xfrm>
          <a:prstGeom prst="rect">
            <a:avLst/>
          </a:prstGeom>
          <a:noFill/>
          <a:ln w="9525">
            <a:noFill/>
            <a:miter lim="800000"/>
            <a:headEnd/>
            <a:tailEnd/>
          </a:ln>
        </p:spPr>
        <p:txBody>
          <a:bodyPr>
            <a:spAutoFit/>
          </a:bodyPr>
          <a:lstStyle/>
          <a:p>
            <a:pPr>
              <a:spcBef>
                <a:spcPct val="50000"/>
              </a:spcBef>
            </a:pPr>
            <a:endParaRPr lang="fr-CA">
              <a:latin typeface="Book Antiqua" pitchFamily="18" charset="0"/>
            </a:endParaRPr>
          </a:p>
        </p:txBody>
      </p:sp>
      <p:sp>
        <p:nvSpPr>
          <p:cNvPr id="97284" name="Text Box 9"/>
          <p:cNvSpPr txBox="1">
            <a:spLocks noChangeArrowheads="1"/>
          </p:cNvSpPr>
          <p:nvPr>
            <p:custDataLst>
              <p:tags r:id="rId4"/>
            </p:custDataLst>
          </p:nvPr>
        </p:nvSpPr>
        <p:spPr bwMode="auto">
          <a:xfrm>
            <a:off x="1012825" y="1227138"/>
            <a:ext cx="7951788" cy="1079500"/>
          </a:xfrm>
          <a:prstGeom prst="rect">
            <a:avLst/>
          </a:prstGeom>
          <a:noFill/>
          <a:ln w="9525">
            <a:noFill/>
            <a:miter lim="800000"/>
            <a:headEnd/>
            <a:tailEnd/>
          </a:ln>
        </p:spPr>
        <p:txBody>
          <a:bodyPr/>
          <a:lstStyle/>
          <a:p>
            <a:pPr>
              <a:spcBef>
                <a:spcPct val="50000"/>
              </a:spcBef>
            </a:pPr>
            <a:endParaRPr lang="fr-CA" sz="2800" b="1">
              <a:solidFill>
                <a:srgbClr val="FFFF99"/>
              </a:solidFill>
              <a:latin typeface="Book Antiqua" pitchFamily="18" charset="0"/>
            </a:endParaRPr>
          </a:p>
          <a:p>
            <a:pPr>
              <a:spcBef>
                <a:spcPct val="50000"/>
              </a:spcBef>
            </a:pPr>
            <a:endParaRPr lang="fr-CA" sz="2800" b="1">
              <a:solidFill>
                <a:srgbClr val="FFFF99"/>
              </a:solidFill>
              <a:latin typeface="Book Antiqua" pitchFamily="18" charset="0"/>
            </a:endParaRPr>
          </a:p>
        </p:txBody>
      </p:sp>
      <p:sp>
        <p:nvSpPr>
          <p:cNvPr id="97285" name="Title 1"/>
          <p:cNvSpPr>
            <a:spLocks/>
          </p:cNvSpPr>
          <p:nvPr>
            <p:custDataLst>
              <p:tags r:id="rId5"/>
            </p:custDataLst>
          </p:nvPr>
        </p:nvSpPr>
        <p:spPr bwMode="auto">
          <a:xfrm>
            <a:off x="255588" y="0"/>
            <a:ext cx="8645525" cy="925513"/>
          </a:xfrm>
          <a:prstGeom prst="rect">
            <a:avLst/>
          </a:prstGeom>
          <a:noFill/>
          <a:ln w="9525">
            <a:noFill/>
            <a:miter lim="800000"/>
            <a:headEnd/>
            <a:tailEnd/>
          </a:ln>
        </p:spPr>
        <p:txBody>
          <a:bodyPr anchor="b"/>
          <a:lstStyle/>
          <a:p>
            <a:pPr algn="ctr"/>
            <a:endParaRPr lang="fr-CA" sz="4400" b="1">
              <a:solidFill>
                <a:srgbClr val="FFFF99"/>
              </a:solidFill>
              <a:latin typeface="Book Antiqua" pitchFamily="18" charset="0"/>
            </a:endParaRPr>
          </a:p>
        </p:txBody>
      </p:sp>
      <p:sp>
        <p:nvSpPr>
          <p:cNvPr id="97286" name="Rectangle 10"/>
          <p:cNvSpPr>
            <a:spLocks noChangeArrowheads="1"/>
          </p:cNvSpPr>
          <p:nvPr>
            <p:custDataLst>
              <p:tags r:id="rId6"/>
            </p:custDataLst>
          </p:nvPr>
        </p:nvSpPr>
        <p:spPr bwMode="auto">
          <a:xfrm>
            <a:off x="1979613" y="223838"/>
            <a:ext cx="6553200" cy="701675"/>
          </a:xfrm>
          <a:prstGeom prst="rect">
            <a:avLst/>
          </a:prstGeom>
          <a:noFill/>
          <a:ln w="9525">
            <a:noFill/>
            <a:miter lim="800000"/>
            <a:headEnd/>
            <a:tailEnd/>
          </a:ln>
        </p:spPr>
        <p:txBody>
          <a:bodyPr>
            <a:spAutoFit/>
          </a:bodyPr>
          <a:lstStyle/>
          <a:p>
            <a:r>
              <a:rPr lang="fr-CA" sz="4000" b="1">
                <a:solidFill>
                  <a:srgbClr val="FFFF99"/>
                </a:solidFill>
                <a:latin typeface="Book Antiqua" pitchFamily="18" charset="0"/>
              </a:rPr>
              <a:t>Concrètement….</a:t>
            </a:r>
          </a:p>
        </p:txBody>
      </p:sp>
      <p:pic>
        <p:nvPicPr>
          <p:cNvPr id="97287" name="Picture 13"/>
          <p:cNvPicPr>
            <a:picLocks noChangeAspect="1" noChangeArrowheads="1"/>
          </p:cNvPicPr>
          <p:nvPr>
            <p:custDataLst>
              <p:tags r:id="rId7"/>
            </p:custDataLst>
          </p:nvPr>
        </p:nvPicPr>
        <p:blipFill>
          <a:blip r:embed="rId12"/>
          <a:srcRect b="5966"/>
          <a:stretch>
            <a:fillRect/>
          </a:stretch>
        </p:blipFill>
        <p:spPr bwMode="auto">
          <a:xfrm>
            <a:off x="1763713" y="1122363"/>
            <a:ext cx="6048375" cy="5627687"/>
          </a:xfrm>
          <a:prstGeom prst="rect">
            <a:avLst/>
          </a:prstGeom>
          <a:noFill/>
          <a:ln w="9525">
            <a:noFill/>
            <a:miter lim="800000"/>
            <a:headEnd/>
            <a:tailEnd/>
          </a:ln>
        </p:spPr>
      </p:pic>
      <p:sp>
        <p:nvSpPr>
          <p:cNvPr id="40971" name="Rectangle 11"/>
          <p:cNvSpPr>
            <a:spLocks noChangeArrowheads="1"/>
          </p:cNvSpPr>
          <p:nvPr>
            <p:custDataLst>
              <p:tags r:id="rId8"/>
            </p:custDataLst>
          </p:nvPr>
        </p:nvSpPr>
        <p:spPr bwMode="auto">
          <a:xfrm>
            <a:off x="2987675" y="3313113"/>
            <a:ext cx="2479675" cy="1195387"/>
          </a:xfrm>
          <a:prstGeom prst="rect">
            <a:avLst/>
          </a:prstGeom>
          <a:solidFill>
            <a:srgbClr val="FFFF00">
              <a:alpha val="23137"/>
            </a:srgbClr>
          </a:solidFill>
          <a:ln w="9525">
            <a:solidFill>
              <a:schemeClr val="tx1"/>
            </a:solidFill>
            <a:miter lim="800000"/>
            <a:headEnd/>
            <a:tailEnd/>
          </a:ln>
        </p:spPr>
        <p:txBody>
          <a:bodyPr wrap="none" anchor="ctr"/>
          <a:lstStyle/>
          <a:p>
            <a:endParaRPr lang="fr-CA"/>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71"/>
                                        </p:tgtEl>
                                        <p:attrNameLst>
                                          <p:attrName>style.visibility</p:attrName>
                                        </p:attrNameLst>
                                      </p:cBhvr>
                                      <p:to>
                                        <p:strVal val="visible"/>
                                      </p:to>
                                    </p:set>
                                    <p:animEffect transition="in" filter="fade">
                                      <p:cBhvr>
                                        <p:cTn id="7" dur="2000"/>
                                        <p:tgtEl>
                                          <p:spTgt spid="40971"/>
                                        </p:tgtEl>
                                      </p:cBhvr>
                                    </p:animEffect>
                                  </p:childTnLst>
                                </p:cTn>
                              </p:par>
                              <p:par>
                                <p:cTn id="8" presetID="10" presetClass="exit" presetSubtype="0" fill="hold" grpId="1" nodeType="withEffect">
                                  <p:stCondLst>
                                    <p:cond delay="0"/>
                                  </p:stCondLst>
                                  <p:childTnLst>
                                    <p:animEffect transition="out" filter="fade">
                                      <p:cBhvr>
                                        <p:cTn id="9" dur="2000"/>
                                        <p:tgtEl>
                                          <p:spTgt spid="40971"/>
                                        </p:tgtEl>
                                      </p:cBhvr>
                                    </p:animEffect>
                                    <p:set>
                                      <p:cBhvr>
                                        <p:cTn id="10" dur="1" fill="hold">
                                          <p:stCondLst>
                                            <p:cond delay="1999"/>
                                          </p:stCondLst>
                                        </p:cTn>
                                        <p:tgtEl>
                                          <p:spTgt spid="409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1" grpId="0" animBg="1"/>
      <p:bldP spid="40971"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Picture 3" descr="Educational%20PowerPoint%20Background[1]"/>
          <p:cNvPicPr>
            <a:picLocks noChangeAspect="1" noChangeArrowheads="1"/>
          </p:cNvPicPr>
          <p:nvPr>
            <p:custDataLst>
              <p:tags r:id="rId1"/>
            </p:custDataLst>
          </p:nvPr>
        </p:nvPicPr>
        <p:blipFill>
          <a:blip r:embed="rId10"/>
          <a:srcRect t="1889"/>
          <a:stretch>
            <a:fillRect/>
          </a:stretch>
        </p:blipFill>
        <p:spPr bwMode="auto">
          <a:xfrm>
            <a:off x="0" y="1003300"/>
            <a:ext cx="9144000" cy="5854700"/>
          </a:xfrm>
          <a:prstGeom prst="rect">
            <a:avLst/>
          </a:prstGeom>
          <a:noFill/>
          <a:ln w="9525">
            <a:noFill/>
            <a:miter lim="800000"/>
            <a:headEnd/>
            <a:tailEnd/>
          </a:ln>
        </p:spPr>
      </p:pic>
      <p:sp>
        <p:nvSpPr>
          <p:cNvPr id="99330" name="Content Placeholder 2"/>
          <p:cNvSpPr>
            <a:spLocks/>
          </p:cNvSpPr>
          <p:nvPr>
            <p:custDataLst>
              <p:tags r:id="rId2"/>
            </p:custDataLst>
          </p:nvPr>
        </p:nvSpPr>
        <p:spPr bwMode="auto">
          <a:xfrm>
            <a:off x="0"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99331" name="Text Box 7"/>
          <p:cNvSpPr txBox="1">
            <a:spLocks noChangeArrowheads="1"/>
          </p:cNvSpPr>
          <p:nvPr>
            <p:custDataLst>
              <p:tags r:id="rId3"/>
            </p:custDataLst>
          </p:nvPr>
        </p:nvSpPr>
        <p:spPr bwMode="auto">
          <a:xfrm>
            <a:off x="1476375" y="3141663"/>
            <a:ext cx="3600450" cy="366712"/>
          </a:xfrm>
          <a:prstGeom prst="rect">
            <a:avLst/>
          </a:prstGeom>
          <a:noFill/>
          <a:ln w="9525">
            <a:noFill/>
            <a:miter lim="800000"/>
            <a:headEnd/>
            <a:tailEnd/>
          </a:ln>
        </p:spPr>
        <p:txBody>
          <a:bodyPr>
            <a:spAutoFit/>
          </a:bodyPr>
          <a:lstStyle/>
          <a:p>
            <a:pPr>
              <a:spcBef>
                <a:spcPct val="50000"/>
              </a:spcBef>
            </a:pPr>
            <a:endParaRPr lang="fr-CA">
              <a:latin typeface="Book Antiqua" pitchFamily="18" charset="0"/>
            </a:endParaRPr>
          </a:p>
        </p:txBody>
      </p:sp>
      <p:sp>
        <p:nvSpPr>
          <p:cNvPr id="99332" name="Text Box 9"/>
          <p:cNvSpPr txBox="1">
            <a:spLocks noChangeArrowheads="1"/>
          </p:cNvSpPr>
          <p:nvPr>
            <p:custDataLst>
              <p:tags r:id="rId4"/>
            </p:custDataLst>
          </p:nvPr>
        </p:nvSpPr>
        <p:spPr bwMode="auto">
          <a:xfrm>
            <a:off x="1012825" y="1227138"/>
            <a:ext cx="7951788" cy="1079500"/>
          </a:xfrm>
          <a:prstGeom prst="rect">
            <a:avLst/>
          </a:prstGeom>
          <a:noFill/>
          <a:ln w="9525">
            <a:noFill/>
            <a:miter lim="800000"/>
            <a:headEnd/>
            <a:tailEnd/>
          </a:ln>
        </p:spPr>
        <p:txBody>
          <a:bodyPr/>
          <a:lstStyle/>
          <a:p>
            <a:pPr>
              <a:spcBef>
                <a:spcPct val="50000"/>
              </a:spcBef>
            </a:pPr>
            <a:endParaRPr lang="fr-CA" sz="2800" b="1">
              <a:solidFill>
                <a:srgbClr val="FFFF99"/>
              </a:solidFill>
              <a:latin typeface="Book Antiqua" pitchFamily="18" charset="0"/>
            </a:endParaRPr>
          </a:p>
          <a:p>
            <a:pPr>
              <a:spcBef>
                <a:spcPct val="50000"/>
              </a:spcBef>
            </a:pPr>
            <a:endParaRPr lang="fr-CA" sz="2800" b="1">
              <a:solidFill>
                <a:srgbClr val="FFFF99"/>
              </a:solidFill>
              <a:latin typeface="Book Antiqua" pitchFamily="18" charset="0"/>
            </a:endParaRPr>
          </a:p>
        </p:txBody>
      </p:sp>
      <p:sp>
        <p:nvSpPr>
          <p:cNvPr id="99333" name="Title 1"/>
          <p:cNvSpPr>
            <a:spLocks/>
          </p:cNvSpPr>
          <p:nvPr>
            <p:custDataLst>
              <p:tags r:id="rId5"/>
            </p:custDataLst>
          </p:nvPr>
        </p:nvSpPr>
        <p:spPr bwMode="auto">
          <a:xfrm>
            <a:off x="255588" y="0"/>
            <a:ext cx="8645525" cy="925513"/>
          </a:xfrm>
          <a:prstGeom prst="rect">
            <a:avLst/>
          </a:prstGeom>
          <a:noFill/>
          <a:ln w="9525">
            <a:noFill/>
            <a:miter lim="800000"/>
            <a:headEnd/>
            <a:tailEnd/>
          </a:ln>
        </p:spPr>
        <p:txBody>
          <a:bodyPr anchor="b"/>
          <a:lstStyle/>
          <a:p>
            <a:pPr algn="ctr"/>
            <a:r>
              <a:rPr lang="fr-CA" sz="4400" b="1">
                <a:solidFill>
                  <a:srgbClr val="FFFF99"/>
                </a:solidFill>
                <a:latin typeface="Book Antiqua" pitchFamily="18" charset="0"/>
              </a:rPr>
              <a:t>Aide mémoire…</a:t>
            </a:r>
          </a:p>
        </p:txBody>
      </p:sp>
      <p:pic>
        <p:nvPicPr>
          <p:cNvPr id="99334" name="Picture 7"/>
          <p:cNvPicPr>
            <a:picLocks noChangeAspect="1" noChangeArrowheads="1"/>
          </p:cNvPicPr>
          <p:nvPr>
            <p:custDataLst>
              <p:tags r:id="rId6"/>
            </p:custDataLst>
          </p:nvPr>
        </p:nvPicPr>
        <p:blipFill>
          <a:blip r:embed="rId11"/>
          <a:srcRect t="591"/>
          <a:stretch>
            <a:fillRect/>
          </a:stretch>
        </p:blipFill>
        <p:spPr bwMode="auto">
          <a:xfrm>
            <a:off x="2152650" y="1003300"/>
            <a:ext cx="4837113" cy="5829300"/>
          </a:xfrm>
          <a:prstGeom prst="rect">
            <a:avLst/>
          </a:prstGeom>
          <a:noFill/>
          <a:ln w="9525">
            <a:noFill/>
            <a:miter lim="800000"/>
            <a:headEnd/>
            <a:tailEnd/>
          </a:ln>
        </p:spPr>
      </p:pic>
      <p:sp>
        <p:nvSpPr>
          <p:cNvPr id="99335" name="Rectangle 8"/>
          <p:cNvSpPr>
            <a:spLocks noChangeArrowheads="1"/>
          </p:cNvSpPr>
          <p:nvPr>
            <p:custDataLst>
              <p:tags r:id="rId7"/>
            </p:custDataLst>
          </p:nvPr>
        </p:nvSpPr>
        <p:spPr bwMode="auto">
          <a:xfrm>
            <a:off x="4211638" y="6021388"/>
            <a:ext cx="865187" cy="287337"/>
          </a:xfrm>
          <a:prstGeom prst="rect">
            <a:avLst/>
          </a:prstGeom>
          <a:solidFill>
            <a:schemeClr val="tx1"/>
          </a:solidFill>
          <a:ln w="9525">
            <a:noFill/>
            <a:miter lim="800000"/>
            <a:headEnd/>
            <a:tailEnd/>
          </a:ln>
        </p:spPr>
        <p:txBody>
          <a:bodyPr wrap="none" anchor="ctr"/>
          <a:lstStyle/>
          <a:p>
            <a:endParaRPr lang="fr-CA"/>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Title 1"/>
          <p:cNvSpPr>
            <a:spLocks/>
          </p:cNvSpPr>
          <p:nvPr>
            <p:custDataLst>
              <p:tags r:id="rId1"/>
            </p:custDataLst>
          </p:nvPr>
        </p:nvSpPr>
        <p:spPr bwMode="auto">
          <a:xfrm>
            <a:off x="498475" y="0"/>
            <a:ext cx="8147050" cy="925513"/>
          </a:xfrm>
          <a:prstGeom prst="rect">
            <a:avLst/>
          </a:prstGeom>
          <a:noFill/>
          <a:ln w="9525">
            <a:noFill/>
            <a:miter lim="800000"/>
            <a:headEnd/>
            <a:tailEnd/>
          </a:ln>
        </p:spPr>
        <p:txBody>
          <a:bodyPr anchor="b"/>
          <a:lstStyle/>
          <a:p>
            <a:pPr algn="ctr"/>
            <a:r>
              <a:rPr lang="fr-CA" sz="4400" b="1">
                <a:solidFill>
                  <a:srgbClr val="FFFF99"/>
                </a:solidFill>
                <a:latin typeface="Book Antiqua" pitchFamily="18" charset="0"/>
              </a:rPr>
              <a:t>Comment participer?</a:t>
            </a:r>
          </a:p>
        </p:txBody>
      </p:sp>
      <p:pic>
        <p:nvPicPr>
          <p:cNvPr id="101378" name="Picture 3" descr="Educational%20PowerPoint%20Background[1]"/>
          <p:cNvPicPr>
            <a:picLocks noChangeAspect="1" noChangeArrowheads="1"/>
          </p:cNvPicPr>
          <p:nvPr>
            <p:custDataLst>
              <p:tags r:id="rId2"/>
            </p:custDataLst>
          </p:nvPr>
        </p:nvPicPr>
        <p:blipFill>
          <a:blip r:embed="rId7"/>
          <a:srcRect t="1889"/>
          <a:stretch>
            <a:fillRect/>
          </a:stretch>
        </p:blipFill>
        <p:spPr bwMode="auto">
          <a:xfrm>
            <a:off x="149225" y="1131888"/>
            <a:ext cx="8496300" cy="5726112"/>
          </a:xfrm>
          <a:prstGeom prst="rect">
            <a:avLst/>
          </a:prstGeom>
          <a:noFill/>
          <a:ln w="9525">
            <a:noFill/>
            <a:miter lim="800000"/>
            <a:headEnd/>
            <a:tailEnd/>
          </a:ln>
        </p:spPr>
      </p:pic>
      <p:sp>
        <p:nvSpPr>
          <p:cNvPr id="101379" name="Content Placeholder 2"/>
          <p:cNvSpPr>
            <a:spLocks/>
          </p:cNvSpPr>
          <p:nvPr>
            <p:custDataLst>
              <p:tags r:id="rId3"/>
            </p:custDataLst>
          </p:nvPr>
        </p:nvSpPr>
        <p:spPr bwMode="auto">
          <a:xfrm>
            <a:off x="1012825" y="1458913"/>
            <a:ext cx="7632700" cy="3938587"/>
          </a:xfrm>
          <a:prstGeom prst="rect">
            <a:avLst/>
          </a:prstGeom>
          <a:noFill/>
          <a:ln w="9525">
            <a:noFill/>
            <a:miter lim="800000"/>
            <a:headEnd/>
            <a:tailEnd/>
          </a:ln>
        </p:spPr>
        <p:txBody>
          <a:bodyPr/>
          <a:lstStyle/>
          <a:p>
            <a:pPr indent="1588" defTabSz="266700" eaLnBrk="0" hangingPunct="0">
              <a:spcBef>
                <a:spcPts val="2000"/>
              </a:spcBef>
              <a:spcAft>
                <a:spcPct val="35000"/>
              </a:spcAft>
              <a:buClr>
                <a:srgbClr val="FFFFFF"/>
              </a:buClr>
              <a:buSzPct val="75000"/>
              <a:buFont typeface="Wingdings 2" pitchFamily="18" charset="2"/>
              <a:buNone/>
            </a:pPr>
            <a:r>
              <a:rPr lang="fr-CA" sz="2800" b="1">
                <a:solidFill>
                  <a:srgbClr val="FFFF99"/>
                </a:solidFill>
                <a:latin typeface="Book Antiqua" pitchFamily="18" charset="0"/>
              </a:rPr>
              <a:t>Détails de l’étude:</a:t>
            </a:r>
            <a:endParaRPr lang="fr-CA" sz="2200">
              <a:solidFill>
                <a:srgbClr val="FFFFFF"/>
              </a:solidFill>
              <a:latin typeface="Book Antiqua" pitchFamily="18" charset="0"/>
            </a:endParaRPr>
          </a:p>
          <a:p>
            <a:pPr marL="444500" lvl="1" indent="-263525" defTabSz="266700" eaLnBrk="0" hangingPunct="0">
              <a:spcAft>
                <a:spcPts val="1200"/>
              </a:spcAft>
              <a:buClr>
                <a:schemeClr val="tx1"/>
              </a:buClr>
              <a:buFont typeface="Wingdings" pitchFamily="2" charset="2"/>
              <a:buChar char="§"/>
            </a:pPr>
            <a:r>
              <a:rPr lang="fr-CA" sz="2400" b="1">
                <a:solidFill>
                  <a:srgbClr val="000062"/>
                </a:solidFill>
                <a:latin typeface="Book Antiqua" pitchFamily="18" charset="0"/>
              </a:rPr>
              <a:t>Environ 8 résidents (4 par unité impliquée) seront ciblés par les interventions. </a:t>
            </a:r>
          </a:p>
          <a:p>
            <a:pPr marL="444500" lvl="1" indent="-263525" defTabSz="266700" eaLnBrk="0" hangingPunct="0">
              <a:spcAft>
                <a:spcPts val="1200"/>
              </a:spcAft>
              <a:buClr>
                <a:schemeClr val="tx1"/>
              </a:buClr>
              <a:buFont typeface="Wingdings" pitchFamily="2" charset="2"/>
              <a:buChar char="§"/>
            </a:pPr>
            <a:r>
              <a:rPr lang="fr-CA" sz="2400" b="1">
                <a:solidFill>
                  <a:srgbClr val="000062"/>
                </a:solidFill>
                <a:latin typeface="Book Antiqua" pitchFamily="18" charset="0"/>
              </a:rPr>
              <a:t>Un cycle de 5 semaines.</a:t>
            </a:r>
          </a:p>
          <a:p>
            <a:pPr indent="1588" defTabSz="266700" eaLnBrk="0" hangingPunct="0">
              <a:lnSpc>
                <a:spcPct val="85000"/>
              </a:lnSpc>
              <a:spcBef>
                <a:spcPts val="2000"/>
              </a:spcBef>
              <a:buClr>
                <a:srgbClr val="FFFFFF"/>
              </a:buClr>
              <a:buSzPct val="75000"/>
              <a:buFont typeface="Wingdings 2" pitchFamily="18" charset="2"/>
              <a:buNone/>
            </a:pPr>
            <a:r>
              <a:rPr lang="fr-CA" sz="2800" b="1">
                <a:solidFill>
                  <a:srgbClr val="FFFF99"/>
                </a:solidFill>
                <a:latin typeface="Book Antiqua" pitchFamily="18" charset="0"/>
              </a:rPr>
              <a:t>Si vous acceptez, voici ce que vous aurez à faire</a:t>
            </a:r>
            <a:r>
              <a:rPr lang="fr-CA" sz="2800">
                <a:solidFill>
                  <a:srgbClr val="FFFF99"/>
                </a:solidFill>
                <a:latin typeface="Book Antiqua" pitchFamily="18" charset="0"/>
              </a:rPr>
              <a:t>:</a:t>
            </a:r>
            <a:endParaRPr lang="fr-CA" sz="2400" b="1">
              <a:solidFill>
                <a:srgbClr val="000062"/>
              </a:solidFill>
              <a:latin typeface="Book Antiqua" pitchFamily="18" charset="0"/>
            </a:endParaRPr>
          </a:p>
          <a:p>
            <a:pPr marL="444500" lvl="1" indent="-263525" defTabSz="266700" eaLnBrk="0" hangingPunct="0">
              <a:spcBef>
                <a:spcPts val="600"/>
              </a:spcBef>
              <a:buClr>
                <a:srgbClr val="FFFFFF"/>
              </a:buClr>
              <a:buFont typeface="Wingdings" pitchFamily="2" charset="2"/>
              <a:buChar char="§"/>
            </a:pPr>
            <a:r>
              <a:rPr lang="fr-CA" sz="2400" b="1">
                <a:solidFill>
                  <a:srgbClr val="000062"/>
                </a:solidFill>
                <a:latin typeface="Book Antiqua" pitchFamily="18" charset="0"/>
              </a:rPr>
              <a:t>À la fin de l’étude,  une rencontre avec une professionnelle de recherche pour connaître votre opinion sur le programme de prévention de delirium.</a:t>
            </a:r>
          </a:p>
          <a:p>
            <a:pPr indent="1588" defTabSz="266700">
              <a:spcBef>
                <a:spcPts val="2000"/>
              </a:spcBef>
              <a:buClr>
                <a:srgbClr val="000062"/>
              </a:buClr>
              <a:buSzPct val="75000"/>
              <a:buFont typeface="Book Antiqua" pitchFamily="18" charset="0"/>
              <a:buNone/>
            </a:pPr>
            <a:endParaRPr lang="fr-CA" sz="2400" b="1">
              <a:solidFill>
                <a:schemeClr val="bg2"/>
              </a:solidFill>
              <a:latin typeface="Arial Black" pitchFamily="34" charset="0"/>
            </a:endParaRPr>
          </a:p>
        </p:txBody>
      </p:sp>
      <p:pic>
        <p:nvPicPr>
          <p:cNvPr id="101380" name="Picture 5" descr="MCj02949350000[1]"/>
          <p:cNvPicPr>
            <a:picLocks noChangeAspect="1" noChangeArrowheads="1"/>
          </p:cNvPicPr>
          <p:nvPr>
            <p:custDataLst>
              <p:tags r:id="rId4"/>
            </p:custDataLst>
          </p:nvPr>
        </p:nvPicPr>
        <p:blipFill>
          <a:blip r:embed="rId8"/>
          <a:srcRect/>
          <a:stretch>
            <a:fillRect/>
          </a:stretch>
        </p:blipFill>
        <p:spPr bwMode="auto">
          <a:xfrm>
            <a:off x="8172450" y="160338"/>
            <a:ext cx="971550"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Title 1"/>
          <p:cNvSpPr>
            <a:spLocks/>
          </p:cNvSpPr>
          <p:nvPr>
            <p:custDataLst>
              <p:tags r:id="rId1"/>
            </p:custDataLst>
          </p:nvPr>
        </p:nvSpPr>
        <p:spPr bwMode="auto">
          <a:xfrm>
            <a:off x="498475" y="0"/>
            <a:ext cx="8147050" cy="925513"/>
          </a:xfrm>
          <a:prstGeom prst="rect">
            <a:avLst/>
          </a:prstGeom>
          <a:noFill/>
          <a:ln w="9525">
            <a:noFill/>
            <a:miter lim="800000"/>
            <a:headEnd/>
            <a:tailEnd/>
          </a:ln>
        </p:spPr>
        <p:txBody>
          <a:bodyPr anchor="b"/>
          <a:lstStyle/>
          <a:p>
            <a:pPr algn="ctr"/>
            <a:r>
              <a:rPr lang="fr-CA" sz="4400" b="1">
                <a:solidFill>
                  <a:srgbClr val="FFFF99"/>
                </a:solidFill>
                <a:latin typeface="Book Antiqua" pitchFamily="18" charset="0"/>
              </a:rPr>
              <a:t>Ça vous intéresse?</a:t>
            </a:r>
          </a:p>
        </p:txBody>
      </p:sp>
      <p:pic>
        <p:nvPicPr>
          <p:cNvPr id="103426" name="Picture 3" descr="Educational%20PowerPoint%20Background[1]"/>
          <p:cNvPicPr>
            <a:picLocks noChangeAspect="1" noChangeArrowheads="1"/>
          </p:cNvPicPr>
          <p:nvPr>
            <p:custDataLst>
              <p:tags r:id="rId2"/>
            </p:custDataLst>
          </p:nvPr>
        </p:nvPicPr>
        <p:blipFill>
          <a:blip r:embed="rId7"/>
          <a:srcRect t="1889"/>
          <a:stretch>
            <a:fillRect/>
          </a:stretch>
        </p:blipFill>
        <p:spPr bwMode="auto">
          <a:xfrm>
            <a:off x="149225" y="1131888"/>
            <a:ext cx="8496300" cy="5726112"/>
          </a:xfrm>
          <a:prstGeom prst="rect">
            <a:avLst/>
          </a:prstGeom>
          <a:noFill/>
          <a:ln w="9525">
            <a:noFill/>
            <a:miter lim="800000"/>
            <a:headEnd/>
            <a:tailEnd/>
          </a:ln>
        </p:spPr>
      </p:pic>
      <p:sp>
        <p:nvSpPr>
          <p:cNvPr id="103427" name="Content Placeholder 2"/>
          <p:cNvSpPr>
            <a:spLocks/>
          </p:cNvSpPr>
          <p:nvPr>
            <p:custDataLst>
              <p:tags r:id="rId3"/>
            </p:custDataLst>
          </p:nvPr>
        </p:nvSpPr>
        <p:spPr bwMode="auto">
          <a:xfrm>
            <a:off x="1012825" y="1458913"/>
            <a:ext cx="7632700" cy="3938587"/>
          </a:xfrm>
          <a:prstGeom prst="rect">
            <a:avLst/>
          </a:prstGeom>
          <a:noFill/>
          <a:ln w="9525">
            <a:noFill/>
            <a:miter lim="800000"/>
            <a:headEnd/>
            <a:tailEnd/>
          </a:ln>
        </p:spPr>
        <p:txBody>
          <a:bodyPr/>
          <a:lstStyle/>
          <a:p>
            <a:pPr marL="173038" indent="-171450" defTabSz="266700" eaLnBrk="0" hangingPunct="0">
              <a:spcBef>
                <a:spcPts val="2000"/>
              </a:spcBef>
              <a:spcAft>
                <a:spcPct val="130000"/>
              </a:spcAft>
              <a:buClr>
                <a:srgbClr val="FFFF99"/>
              </a:buClr>
              <a:buFont typeface="Wingdings" pitchFamily="2" charset="2"/>
              <a:buChar char="Ø"/>
            </a:pPr>
            <a:r>
              <a:rPr lang="fr-CA" sz="2800" b="1">
                <a:solidFill>
                  <a:srgbClr val="FFFF99"/>
                </a:solidFill>
                <a:latin typeface="Book Antiqua" pitchFamily="18" charset="0"/>
              </a:rPr>
              <a:t>Signer</a:t>
            </a:r>
            <a:r>
              <a:rPr lang="fr-CA" sz="2800" b="1">
                <a:solidFill>
                  <a:srgbClr val="000062"/>
                </a:solidFill>
                <a:latin typeface="Book Antiqua" pitchFamily="18" charset="0"/>
              </a:rPr>
              <a:t> le formulaire de consentement </a:t>
            </a:r>
          </a:p>
          <a:p>
            <a:pPr marL="173038" indent="-171450" defTabSz="266700" eaLnBrk="0" hangingPunct="0">
              <a:spcAft>
                <a:spcPct val="130000"/>
              </a:spcAft>
              <a:buClr>
                <a:srgbClr val="FFFF99"/>
              </a:buClr>
              <a:buFont typeface="Wingdings" pitchFamily="2" charset="2"/>
              <a:buChar char="Ø"/>
            </a:pPr>
            <a:r>
              <a:rPr lang="fr-CA" sz="2800" b="1">
                <a:solidFill>
                  <a:srgbClr val="FFFF99"/>
                </a:solidFill>
                <a:latin typeface="Book Antiqua" pitchFamily="18" charset="0"/>
              </a:rPr>
              <a:t>Obtenir</a:t>
            </a:r>
            <a:r>
              <a:rPr lang="fr-CA" sz="2800" b="1">
                <a:solidFill>
                  <a:srgbClr val="000062"/>
                </a:solidFill>
                <a:latin typeface="Book Antiqua" pitchFamily="18" charset="0"/>
              </a:rPr>
              <a:t> votre numéro d’identification</a:t>
            </a:r>
          </a:p>
          <a:p>
            <a:pPr marL="173038" indent="-171450" defTabSz="266700" eaLnBrk="0" hangingPunct="0">
              <a:spcAft>
                <a:spcPct val="130000"/>
              </a:spcAft>
              <a:buClr>
                <a:srgbClr val="FFFF99"/>
              </a:buClr>
              <a:buFont typeface="Wingdings" pitchFamily="2" charset="2"/>
              <a:buChar char="Ø"/>
            </a:pPr>
            <a:r>
              <a:rPr lang="fr-CA" sz="2800" b="1">
                <a:solidFill>
                  <a:srgbClr val="FFFF99"/>
                </a:solidFill>
                <a:latin typeface="Book Antiqua" pitchFamily="18" charset="0"/>
              </a:rPr>
              <a:t>Compléter</a:t>
            </a:r>
            <a:r>
              <a:rPr lang="fr-CA" sz="2800" b="1">
                <a:solidFill>
                  <a:srgbClr val="000062"/>
                </a:solidFill>
                <a:latin typeface="Book Antiqua" pitchFamily="18" charset="0"/>
              </a:rPr>
              <a:t> la fiche descriptive</a:t>
            </a:r>
            <a:r>
              <a:rPr lang="fr-CA" sz="2800">
                <a:solidFill>
                  <a:srgbClr val="000062"/>
                </a:solidFill>
                <a:latin typeface="Book Antiqua" pitchFamily="18" charset="0"/>
              </a:rPr>
              <a:t> </a:t>
            </a:r>
          </a:p>
          <a:p>
            <a:pPr marL="173038" indent="-171450" defTabSz="266700" eaLnBrk="0" hangingPunct="0">
              <a:spcAft>
                <a:spcPct val="130000"/>
              </a:spcAft>
              <a:buClr>
                <a:srgbClr val="FFFF99"/>
              </a:buClr>
              <a:buFont typeface="Wingdings" pitchFamily="2" charset="2"/>
              <a:buChar char="Ø"/>
            </a:pPr>
            <a:r>
              <a:rPr lang="fr-CA" sz="2800" b="1">
                <a:solidFill>
                  <a:srgbClr val="FFFF99"/>
                </a:solidFill>
                <a:latin typeface="Book Antiqua" pitchFamily="18" charset="0"/>
              </a:rPr>
              <a:t>Attestation</a:t>
            </a:r>
            <a:r>
              <a:rPr lang="fr-CA" sz="2800" b="1">
                <a:solidFill>
                  <a:srgbClr val="000062"/>
                </a:solidFill>
                <a:latin typeface="Book Antiqua" pitchFamily="18" charset="0"/>
              </a:rPr>
              <a:t>  de 30 minutes pour la formation d’aujourd’hui. Une attestation additionnelle de 60 minutes vous sera donnée à la fin si vous décidez de participer au projet de recherche. </a:t>
            </a:r>
          </a:p>
        </p:txBody>
      </p:sp>
      <p:pic>
        <p:nvPicPr>
          <p:cNvPr id="103428" name="Picture 5" descr="MCj02949350000[1]"/>
          <p:cNvPicPr>
            <a:picLocks noChangeAspect="1" noChangeArrowheads="1"/>
          </p:cNvPicPr>
          <p:nvPr>
            <p:custDataLst>
              <p:tags r:id="rId4"/>
            </p:custDataLst>
          </p:nvPr>
        </p:nvPicPr>
        <p:blipFill>
          <a:blip r:embed="rId8"/>
          <a:srcRect/>
          <a:stretch>
            <a:fillRect/>
          </a:stretch>
        </p:blipFill>
        <p:spPr bwMode="auto">
          <a:xfrm>
            <a:off x="8134350" y="96838"/>
            <a:ext cx="971550"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itle 1"/>
          <p:cNvSpPr>
            <a:spLocks noGrp="1"/>
          </p:cNvSpPr>
          <p:nvPr>
            <p:ph type="title"/>
            <p:custDataLst>
              <p:tags r:id="rId1"/>
            </p:custDataLst>
          </p:nvPr>
        </p:nvSpPr>
        <p:spPr>
          <a:xfrm>
            <a:off x="498475" y="3427413"/>
            <a:ext cx="8147050" cy="1452562"/>
          </a:xfrm>
        </p:spPr>
        <p:txBody>
          <a:bodyPr/>
          <a:lstStyle/>
          <a:p>
            <a:pPr eaLnBrk="1" hangingPunct="1"/>
            <a:r>
              <a:rPr lang="fr-CA" sz="7200" b="1" smtClean="0">
                <a:solidFill>
                  <a:srgbClr val="FFFF99"/>
                </a:solidFill>
                <a:latin typeface="Arial" charset="0"/>
              </a:rPr>
              <a:t>Merci!</a:t>
            </a:r>
            <a:r>
              <a:rPr lang="fr-CA" sz="6000" b="1" smtClean="0">
                <a:solidFill>
                  <a:srgbClr val="FFFF99"/>
                </a:solidFill>
                <a:latin typeface="Arial" charset="0"/>
              </a:rPr>
              <a:t/>
            </a:r>
            <a:br>
              <a:rPr lang="fr-CA" sz="6000" b="1" smtClean="0">
                <a:solidFill>
                  <a:srgbClr val="FFFF99"/>
                </a:solidFill>
                <a:latin typeface="Arial" charset="0"/>
              </a:rPr>
            </a:br>
            <a:r>
              <a:rPr lang="fr-CA" sz="6000" b="1" smtClean="0">
                <a:solidFill>
                  <a:srgbClr val="FFFF99"/>
                </a:solidFill>
                <a:latin typeface="Arial" charset="0"/>
              </a:rPr>
              <a:t/>
            </a:r>
            <a:br>
              <a:rPr lang="fr-CA" sz="6000" b="1" smtClean="0">
                <a:solidFill>
                  <a:srgbClr val="FFFF99"/>
                </a:solidFill>
                <a:latin typeface="Arial" charset="0"/>
              </a:rPr>
            </a:br>
            <a:endParaRPr lang="fr-CA" sz="5400" b="1" smtClean="0">
              <a:latin typeface="Arial" charset="0"/>
            </a:endParaRPr>
          </a:p>
        </p:txBody>
      </p:sp>
      <p:pic>
        <p:nvPicPr>
          <p:cNvPr id="105474" name="Picture 1" descr="j0315598.jpg"/>
          <p:cNvPicPr>
            <a:picLocks noChangeAspect="1"/>
          </p:cNvPicPr>
          <p:nvPr>
            <p:custDataLst>
              <p:tags r:id="rId2"/>
            </p:custDataLst>
          </p:nvPr>
        </p:nvPicPr>
        <p:blipFill>
          <a:blip r:embed="rId6"/>
          <a:srcRect/>
          <a:stretch>
            <a:fillRect/>
          </a:stretch>
        </p:blipFill>
        <p:spPr bwMode="auto">
          <a:xfrm>
            <a:off x="3184525" y="4737100"/>
            <a:ext cx="2773363" cy="1978025"/>
          </a:xfrm>
          <a:prstGeom prst="rect">
            <a:avLst/>
          </a:prstGeom>
          <a:noFill/>
          <a:ln w="9525">
            <a:noFill/>
            <a:miter lim="800000"/>
            <a:headEnd/>
            <a:tailEnd/>
          </a:ln>
        </p:spPr>
      </p:pic>
      <p:sp>
        <p:nvSpPr>
          <p:cNvPr id="105475" name="TextBox 3"/>
          <p:cNvSpPr txBox="1">
            <a:spLocks noChangeArrowheads="1"/>
          </p:cNvSpPr>
          <p:nvPr>
            <p:custDataLst>
              <p:tags r:id="rId3"/>
            </p:custDataLst>
          </p:nvPr>
        </p:nvSpPr>
        <p:spPr bwMode="auto">
          <a:xfrm>
            <a:off x="2892425" y="3727450"/>
            <a:ext cx="3359150" cy="854075"/>
          </a:xfrm>
          <a:prstGeom prst="rect">
            <a:avLst/>
          </a:prstGeom>
          <a:noFill/>
          <a:ln w="9525">
            <a:noFill/>
            <a:miter lim="800000"/>
            <a:headEnd/>
            <a:tailEnd/>
          </a:ln>
        </p:spPr>
        <p:txBody>
          <a:bodyPr wrap="none">
            <a:spAutoFit/>
          </a:bodyPr>
          <a:lstStyle/>
          <a:p>
            <a:r>
              <a:rPr lang="fr-CA" sz="5000" b="1" i="1">
                <a:latin typeface="Book Antiqua" pitchFamily="18" charset="0"/>
              </a:rPr>
              <a:t>Questions</a:t>
            </a:r>
            <a:r>
              <a:rPr lang="fr-CA" sz="5000" b="1">
                <a:latin typeface="Book Antiqua" pitchFamily="18" charset="0"/>
              </a:rPr>
              <a:t>?</a:t>
            </a:r>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4"/>
</p:tagLst>
</file>

<file path=ppt/tags/tag9.xml><?xml version="1.0" encoding="utf-8"?>
<p:tagLst xmlns:a="http://schemas.openxmlformats.org/drawingml/2006/main" xmlns:r="http://schemas.openxmlformats.org/officeDocument/2006/relationships" xmlns:p="http://schemas.openxmlformats.org/presentationml/2006/main">
  <p:tag name="NUM" val="5"/>
</p:tagLst>
</file>

<file path=ppt/tags/tag10.xml><?xml version="1.0" encoding="utf-8"?>
<p:tagLst xmlns:a="http://schemas.openxmlformats.org/drawingml/2006/main" xmlns:r="http://schemas.openxmlformats.org/officeDocument/2006/relationships" xmlns:p="http://schemas.openxmlformats.org/presentationml/2006/main">
  <p:tag name="NUM" val="6"/>
</p:tagLst>
</file>

<file path=ppt/tags/tag11.xml><?xml version="1.0" encoding="utf-8"?>
<p:tagLst xmlns:a="http://schemas.openxmlformats.org/drawingml/2006/main" xmlns:r="http://schemas.openxmlformats.org/officeDocument/2006/relationships" xmlns:p="http://schemas.openxmlformats.org/presentationml/2006/main">
  <p:tag name="NUM" val="7"/>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6"/>
</p:tagLst>
</file>

<file path=ppt/tags/tag18.xml><?xml version="1.0" encoding="utf-8"?>
<p:tagLst xmlns:a="http://schemas.openxmlformats.org/drawingml/2006/main" xmlns:r="http://schemas.openxmlformats.org/officeDocument/2006/relationships" xmlns:p="http://schemas.openxmlformats.org/presentationml/2006/main">
  <p:tag name="NUM" val="7"/>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5"/>
</p:tagLst>
</file>

<file path=ppt/tags/tag28.xml><?xml version="1.0" encoding="utf-8"?>
<p:tagLst xmlns:a="http://schemas.openxmlformats.org/drawingml/2006/main" xmlns:r="http://schemas.openxmlformats.org/officeDocument/2006/relationships" xmlns:p="http://schemas.openxmlformats.org/presentationml/2006/main">
  <p:tag name="NUM" val="6"/>
</p:tagLst>
</file>

<file path=ppt/tags/tag29.xml><?xml version="1.0" encoding="utf-8"?>
<p:tagLst xmlns:a="http://schemas.openxmlformats.org/drawingml/2006/main" xmlns:r="http://schemas.openxmlformats.org/officeDocument/2006/relationships" xmlns:p="http://schemas.openxmlformats.org/presentationml/2006/main">
  <p:tag name="NUM" val="1"/>
</p:tagLst>
</file>

<file path=ppt/tags/tag30.xml><?xml version="1.0" encoding="utf-8"?>
<p:tagLst xmlns:a="http://schemas.openxmlformats.org/drawingml/2006/main" xmlns:r="http://schemas.openxmlformats.org/officeDocument/2006/relationships" xmlns:p="http://schemas.openxmlformats.org/presentationml/2006/main">
  <p:tag name="NUM" val="2"/>
</p:tagLst>
</file>

<file path=ppt/tags/tag31.xml><?xml version="1.0" encoding="utf-8"?>
<p:tagLst xmlns:a="http://schemas.openxmlformats.org/drawingml/2006/main" xmlns:r="http://schemas.openxmlformats.org/officeDocument/2006/relationships" xmlns:p="http://schemas.openxmlformats.org/presentationml/2006/main">
  <p:tag name="NUM" val="3"/>
</p:tagLst>
</file>

<file path=ppt/tags/tag32.xml><?xml version="1.0" encoding="utf-8"?>
<p:tagLst xmlns:a="http://schemas.openxmlformats.org/drawingml/2006/main" xmlns:r="http://schemas.openxmlformats.org/officeDocument/2006/relationships" xmlns:p="http://schemas.openxmlformats.org/presentationml/2006/main">
  <p:tag name="NUM" val="4"/>
</p:tagLst>
</file>

<file path=ppt/tags/tag33.xml><?xml version="1.0" encoding="utf-8"?>
<p:tagLst xmlns:a="http://schemas.openxmlformats.org/drawingml/2006/main" xmlns:r="http://schemas.openxmlformats.org/officeDocument/2006/relationships" xmlns:p="http://schemas.openxmlformats.org/presentationml/2006/main">
  <p:tag name="NUM" val="5"/>
</p:tagLst>
</file>

<file path=ppt/tags/tag34.xml><?xml version="1.0" encoding="utf-8"?>
<p:tagLst xmlns:a="http://schemas.openxmlformats.org/drawingml/2006/main" xmlns:r="http://schemas.openxmlformats.org/officeDocument/2006/relationships" xmlns:p="http://schemas.openxmlformats.org/presentationml/2006/main">
  <p:tag name="NUM" val="6"/>
</p:tagLst>
</file>

<file path=ppt/tags/tag35.xml><?xml version="1.0" encoding="utf-8"?>
<p:tagLst xmlns:a="http://schemas.openxmlformats.org/drawingml/2006/main" xmlns:r="http://schemas.openxmlformats.org/officeDocument/2006/relationships" xmlns:p="http://schemas.openxmlformats.org/presentationml/2006/main">
  <p:tag name="NUM" val="7"/>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4"/>
</p:tagLst>
</file>

<file path=ppt/tags/tag40.xml><?xml version="1.0" encoding="utf-8"?>
<p:tagLst xmlns:a="http://schemas.openxmlformats.org/drawingml/2006/main" xmlns:r="http://schemas.openxmlformats.org/officeDocument/2006/relationships" xmlns:p="http://schemas.openxmlformats.org/presentationml/2006/main">
  <p:tag name="NUM" val="5"/>
</p:tagLst>
</file>

<file path=ppt/tags/tag41.xml><?xml version="1.0" encoding="utf-8"?>
<p:tagLst xmlns:a="http://schemas.openxmlformats.org/drawingml/2006/main" xmlns:r="http://schemas.openxmlformats.org/officeDocument/2006/relationships" xmlns:p="http://schemas.openxmlformats.org/presentationml/2006/main">
  <p:tag name="NUM" val="6"/>
</p:tagLst>
</file>

<file path=ppt/tags/tag42.xml><?xml version="1.0" encoding="utf-8"?>
<p:tagLst xmlns:a="http://schemas.openxmlformats.org/drawingml/2006/main" xmlns:r="http://schemas.openxmlformats.org/officeDocument/2006/relationships" xmlns:p="http://schemas.openxmlformats.org/presentationml/2006/main">
  <p:tag name="NUM" val="7"/>
</p:tagLst>
</file>

<file path=ppt/tags/tag43.xml><?xml version="1.0" encoding="utf-8"?>
<p:tagLst xmlns:a="http://schemas.openxmlformats.org/drawingml/2006/main" xmlns:r="http://schemas.openxmlformats.org/officeDocument/2006/relationships" xmlns:p="http://schemas.openxmlformats.org/presentationml/2006/main">
  <p:tag name="NUM" val="8"/>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4"/>
</p:tagLst>
</file>

<file path=ppt/tags/tag48.xml><?xml version="1.0" encoding="utf-8"?>
<p:tagLst xmlns:a="http://schemas.openxmlformats.org/drawingml/2006/main" xmlns:r="http://schemas.openxmlformats.org/officeDocument/2006/relationships" xmlns:p="http://schemas.openxmlformats.org/presentationml/2006/main">
  <p:tag name="NUM" val="5"/>
</p:tagLst>
</file>

<file path=ppt/tags/tag49.xml><?xml version="1.0" encoding="utf-8"?>
<p:tagLst xmlns:a="http://schemas.openxmlformats.org/drawingml/2006/main" xmlns:r="http://schemas.openxmlformats.org/officeDocument/2006/relationships" xmlns:p="http://schemas.openxmlformats.org/presentationml/2006/main">
  <p:tag name="NUM" val="6"/>
</p:tagLst>
</file>

<file path=ppt/tags/tag50.xml><?xml version="1.0" encoding="utf-8"?>
<p:tagLst xmlns:a="http://schemas.openxmlformats.org/drawingml/2006/main" xmlns:r="http://schemas.openxmlformats.org/officeDocument/2006/relationships" xmlns:p="http://schemas.openxmlformats.org/presentationml/2006/main">
  <p:tag name="NUM" val="7"/>
</p:tagLst>
</file>

<file path=ppt/tags/tag51.xml><?xml version="1.0" encoding="utf-8"?>
<p:tagLst xmlns:a="http://schemas.openxmlformats.org/drawingml/2006/main" xmlns:r="http://schemas.openxmlformats.org/officeDocument/2006/relationships" xmlns:p="http://schemas.openxmlformats.org/presentationml/2006/main">
  <p:tag name="NUM" val="8"/>
</p:tagLst>
</file>

<file path=ppt/tags/tag52.xml><?xml version="1.0" encoding="utf-8"?>
<p:tagLst xmlns:a="http://schemas.openxmlformats.org/drawingml/2006/main" xmlns:r="http://schemas.openxmlformats.org/officeDocument/2006/relationships" xmlns:p="http://schemas.openxmlformats.org/presentationml/2006/main">
  <p:tag name="NUM" val="9"/>
</p:tagLst>
</file>

<file path=ppt/tags/tag53.xml><?xml version="1.0" encoding="utf-8"?>
<p:tagLst xmlns:a="http://schemas.openxmlformats.org/drawingml/2006/main" xmlns:r="http://schemas.openxmlformats.org/officeDocument/2006/relationships" xmlns:p="http://schemas.openxmlformats.org/presentationml/2006/main">
  <p:tag name="NUM" val="10"/>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4"/>
</p:tagLst>
</file>

<file path=ppt/tags/tag58.xml><?xml version="1.0" encoding="utf-8"?>
<p:tagLst xmlns:a="http://schemas.openxmlformats.org/drawingml/2006/main" xmlns:r="http://schemas.openxmlformats.org/officeDocument/2006/relationships" xmlns:p="http://schemas.openxmlformats.org/presentationml/2006/main">
  <p:tag name="NUM" val="5"/>
</p:tagLst>
</file>

<file path=ppt/tags/tag59.xml><?xml version="1.0" encoding="utf-8"?>
<p:tagLst xmlns:a="http://schemas.openxmlformats.org/drawingml/2006/main" xmlns:r="http://schemas.openxmlformats.org/officeDocument/2006/relationships" xmlns:p="http://schemas.openxmlformats.org/presentationml/2006/main">
  <p:tag name="NUM" val="6"/>
</p:tagLst>
</file>

<file path=ppt/tags/tag60.xml><?xml version="1.0" encoding="utf-8"?>
<p:tagLst xmlns:a="http://schemas.openxmlformats.org/drawingml/2006/main" xmlns:r="http://schemas.openxmlformats.org/officeDocument/2006/relationships" xmlns:p="http://schemas.openxmlformats.org/presentationml/2006/main">
  <p:tag name="NUM" val="7"/>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5"/>
</p:tagLst>
</file>

<file path=ppt/tags/tag66.xml><?xml version="1.0" encoding="utf-8"?>
<p:tagLst xmlns:a="http://schemas.openxmlformats.org/drawingml/2006/main" xmlns:r="http://schemas.openxmlformats.org/officeDocument/2006/relationships" xmlns:p="http://schemas.openxmlformats.org/presentationml/2006/main">
  <p:tag name="NUM" val="6"/>
</p:tagLst>
</file>

<file path=ppt/tags/tag67.xml><?xml version="1.0" encoding="utf-8"?>
<p:tagLst xmlns:a="http://schemas.openxmlformats.org/drawingml/2006/main" xmlns:r="http://schemas.openxmlformats.org/officeDocument/2006/relationships" xmlns:p="http://schemas.openxmlformats.org/presentationml/2006/main">
  <p:tag name="NUM" val="7"/>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5"/>
</p:tagLst>
</file>

<file path=ppt/tags/tag73.xml><?xml version="1.0" encoding="utf-8"?>
<p:tagLst xmlns:a="http://schemas.openxmlformats.org/drawingml/2006/main" xmlns:r="http://schemas.openxmlformats.org/officeDocument/2006/relationships" xmlns:p="http://schemas.openxmlformats.org/presentationml/2006/main">
  <p:tag name="NUM" val="6"/>
</p:tagLst>
</file>

<file path=ppt/tags/tag74.xml><?xml version="1.0" encoding="utf-8"?>
<p:tagLst xmlns:a="http://schemas.openxmlformats.org/drawingml/2006/main" xmlns:r="http://schemas.openxmlformats.org/officeDocument/2006/relationships" xmlns:p="http://schemas.openxmlformats.org/presentationml/2006/main">
  <p:tag name="NUM" val="7"/>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4"/>
</p:tagLst>
</file>

<file path=ppt/tags/tag79.xml><?xml version="1.0" encoding="utf-8"?>
<p:tagLst xmlns:a="http://schemas.openxmlformats.org/drawingml/2006/main" xmlns:r="http://schemas.openxmlformats.org/officeDocument/2006/relationships" xmlns:p="http://schemas.openxmlformats.org/presentationml/2006/main">
  <p:tag name="NUM" val="5"/>
</p:tagLst>
</file>

<file path=ppt/tags/tag80.xml><?xml version="1.0" encoding="utf-8"?>
<p:tagLst xmlns:a="http://schemas.openxmlformats.org/drawingml/2006/main" xmlns:r="http://schemas.openxmlformats.org/officeDocument/2006/relationships" xmlns:p="http://schemas.openxmlformats.org/presentationml/2006/main">
  <p:tag name="NUM" val="6"/>
</p:tagLst>
</file>

<file path=ppt/tags/tag81.xml><?xml version="1.0" encoding="utf-8"?>
<p:tagLst xmlns:a="http://schemas.openxmlformats.org/drawingml/2006/main" xmlns:r="http://schemas.openxmlformats.org/officeDocument/2006/relationships" xmlns:p="http://schemas.openxmlformats.org/presentationml/2006/main">
  <p:tag name="NUM" val="7"/>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4"/>
</p:tagLst>
</file>

<file path=ppt/tags/tag86.xml><?xml version="1.0" encoding="utf-8"?>
<p:tagLst xmlns:a="http://schemas.openxmlformats.org/drawingml/2006/main" xmlns:r="http://schemas.openxmlformats.org/officeDocument/2006/relationships" xmlns:p="http://schemas.openxmlformats.org/presentationml/2006/main">
  <p:tag name="NUM" val="5"/>
</p:tagLst>
</file>

<file path=ppt/tags/tag87.xml><?xml version="1.0" encoding="utf-8"?>
<p:tagLst xmlns:a="http://schemas.openxmlformats.org/drawingml/2006/main" xmlns:r="http://schemas.openxmlformats.org/officeDocument/2006/relationships" xmlns:p="http://schemas.openxmlformats.org/presentationml/2006/main">
  <p:tag name="NUM" val="6"/>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3"/>
</p:tagLst>
</file>

<file path=ppt/tags/tag91.xml><?xml version="1.0" encoding="utf-8"?>
<p:tagLst xmlns:a="http://schemas.openxmlformats.org/drawingml/2006/main" xmlns:r="http://schemas.openxmlformats.org/officeDocument/2006/relationships" xmlns:p="http://schemas.openxmlformats.org/presentationml/2006/main">
  <p:tag name="NUM" val="4"/>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4"/>
</p:tagLst>
</file>

<file path=ppt/tags/tag96.xml><?xml version="1.0" encoding="utf-8"?>
<p:tagLst xmlns:a="http://schemas.openxmlformats.org/drawingml/2006/main" xmlns:r="http://schemas.openxmlformats.org/officeDocument/2006/relationships" xmlns:p="http://schemas.openxmlformats.org/presentationml/2006/main">
  <p:tag name="NUM" val="5"/>
</p:tagLst>
</file>

<file path=ppt/tags/tag97.xml><?xml version="1.0" encoding="utf-8"?>
<p:tagLst xmlns:a="http://schemas.openxmlformats.org/drawingml/2006/main" xmlns:r="http://schemas.openxmlformats.org/officeDocument/2006/relationships" xmlns:p="http://schemas.openxmlformats.org/presentationml/2006/main">
  <p:tag name="NUM" val="6"/>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4"/>
</p:tagLst>
</file>

<file path=ppt/tags/tag102.xml><?xml version="1.0" encoding="utf-8"?>
<p:tagLst xmlns:a="http://schemas.openxmlformats.org/drawingml/2006/main" xmlns:r="http://schemas.openxmlformats.org/officeDocument/2006/relationships" xmlns:p="http://schemas.openxmlformats.org/presentationml/2006/main">
  <p:tag name="NUM" val="5"/>
</p:tagLst>
</file>

<file path=ppt/tags/tag103.xml><?xml version="1.0" encoding="utf-8"?>
<p:tagLst xmlns:a="http://schemas.openxmlformats.org/drawingml/2006/main" xmlns:r="http://schemas.openxmlformats.org/officeDocument/2006/relationships" xmlns:p="http://schemas.openxmlformats.org/presentationml/2006/main">
  <p:tag name="NUM" val="6"/>
</p:tagLst>
</file>

<file path=ppt/tags/tag104.xml><?xml version="1.0" encoding="utf-8"?>
<p:tagLst xmlns:a="http://schemas.openxmlformats.org/drawingml/2006/main" xmlns:r="http://schemas.openxmlformats.org/officeDocument/2006/relationships" xmlns:p="http://schemas.openxmlformats.org/presentationml/2006/main">
  <p:tag name="NUM" val="7"/>
</p:tagLst>
</file>

<file path=ppt/tags/tag105.xml><?xml version="1.0" encoding="utf-8"?>
<p:tagLst xmlns:a="http://schemas.openxmlformats.org/drawingml/2006/main" xmlns:r="http://schemas.openxmlformats.org/officeDocument/2006/relationships" xmlns:p="http://schemas.openxmlformats.org/presentationml/2006/main">
  <p:tag name="NUM" val="8"/>
</p:tagLst>
</file>

<file path=ppt/tags/tag106.xml><?xml version="1.0" encoding="utf-8"?>
<p:tagLst xmlns:a="http://schemas.openxmlformats.org/drawingml/2006/main" xmlns:r="http://schemas.openxmlformats.org/officeDocument/2006/relationships" xmlns:p="http://schemas.openxmlformats.org/presentationml/2006/main">
  <p:tag name="NUM" val="9"/>
</p:tagLst>
</file>

<file path=ppt/tags/tag107.xml><?xml version="1.0" encoding="utf-8"?>
<p:tagLst xmlns:a="http://schemas.openxmlformats.org/drawingml/2006/main" xmlns:r="http://schemas.openxmlformats.org/officeDocument/2006/relationships" xmlns:p="http://schemas.openxmlformats.org/presentationml/2006/main">
  <p:tag name="NUM" val="10"/>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4"/>
</p:tagLst>
</file>

<file path=ppt/tags/tag112.xml><?xml version="1.0" encoding="utf-8"?>
<p:tagLst xmlns:a="http://schemas.openxmlformats.org/drawingml/2006/main" xmlns:r="http://schemas.openxmlformats.org/officeDocument/2006/relationships" xmlns:p="http://schemas.openxmlformats.org/presentationml/2006/main">
  <p:tag name="NUM" val="5"/>
</p:tagLst>
</file>

<file path=ppt/tags/tag113.xml><?xml version="1.0" encoding="utf-8"?>
<p:tagLst xmlns:a="http://schemas.openxmlformats.org/drawingml/2006/main" xmlns:r="http://schemas.openxmlformats.org/officeDocument/2006/relationships" xmlns:p="http://schemas.openxmlformats.org/presentationml/2006/main">
  <p:tag name="NUM" val="6"/>
</p:tagLst>
</file>

<file path=ppt/tags/tag114.xml><?xml version="1.0" encoding="utf-8"?>
<p:tagLst xmlns:a="http://schemas.openxmlformats.org/drawingml/2006/main" xmlns:r="http://schemas.openxmlformats.org/officeDocument/2006/relationships" xmlns:p="http://schemas.openxmlformats.org/presentationml/2006/main">
  <p:tag name="NUM" val="7"/>
</p:tagLst>
</file>

<file path=ppt/tags/tag115.xml><?xml version="1.0" encoding="utf-8"?>
<p:tagLst xmlns:a="http://schemas.openxmlformats.org/drawingml/2006/main" xmlns:r="http://schemas.openxmlformats.org/officeDocument/2006/relationships" xmlns:p="http://schemas.openxmlformats.org/presentationml/2006/main">
  <p:tag name="NUM" val="8"/>
</p:tagLst>
</file>

<file path=ppt/tags/tag116.xml><?xml version="1.0" encoding="utf-8"?>
<p:tagLst xmlns:a="http://schemas.openxmlformats.org/drawingml/2006/main" xmlns:r="http://schemas.openxmlformats.org/officeDocument/2006/relationships" xmlns:p="http://schemas.openxmlformats.org/presentationml/2006/main">
  <p:tag name="NUM" val="1"/>
</p:tagLst>
</file>

<file path=ppt/tags/tag117.xml><?xml version="1.0" encoding="utf-8"?>
<p:tagLst xmlns:a="http://schemas.openxmlformats.org/drawingml/2006/main" xmlns:r="http://schemas.openxmlformats.org/officeDocument/2006/relationships" xmlns:p="http://schemas.openxmlformats.org/presentationml/2006/main">
  <p:tag name="NUM" val="2"/>
</p:tagLst>
</file>

<file path=ppt/tags/tag118.xml><?xml version="1.0" encoding="utf-8"?>
<p:tagLst xmlns:a="http://schemas.openxmlformats.org/drawingml/2006/main" xmlns:r="http://schemas.openxmlformats.org/officeDocument/2006/relationships" xmlns:p="http://schemas.openxmlformats.org/presentationml/2006/main">
  <p:tag name="NUM" val="3"/>
</p:tagLst>
</file>

<file path=ppt/tags/tag119.xml><?xml version="1.0" encoding="utf-8"?>
<p:tagLst xmlns:a="http://schemas.openxmlformats.org/drawingml/2006/main" xmlns:r="http://schemas.openxmlformats.org/officeDocument/2006/relationships" xmlns:p="http://schemas.openxmlformats.org/presentationml/2006/main">
  <p:tag name="NUM" val="4"/>
</p:tagLst>
</file>

<file path=ppt/tags/tag120.xml><?xml version="1.0" encoding="utf-8"?>
<p:tagLst xmlns:a="http://schemas.openxmlformats.org/drawingml/2006/main" xmlns:r="http://schemas.openxmlformats.org/officeDocument/2006/relationships" xmlns:p="http://schemas.openxmlformats.org/presentationml/2006/main">
  <p:tag name="NUM" val="5"/>
</p:tagLst>
</file>

<file path=ppt/tags/tag121.xml><?xml version="1.0" encoding="utf-8"?>
<p:tagLst xmlns:a="http://schemas.openxmlformats.org/drawingml/2006/main" xmlns:r="http://schemas.openxmlformats.org/officeDocument/2006/relationships" xmlns:p="http://schemas.openxmlformats.org/presentationml/2006/main">
  <p:tag name="NUM" val="6"/>
</p:tagLst>
</file>

<file path=ppt/tags/tag122.xml><?xml version="1.0" encoding="utf-8"?>
<p:tagLst xmlns:a="http://schemas.openxmlformats.org/drawingml/2006/main" xmlns:r="http://schemas.openxmlformats.org/officeDocument/2006/relationships" xmlns:p="http://schemas.openxmlformats.org/presentationml/2006/main">
  <p:tag name="NUM" val="7"/>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4"/>
</p:tagLst>
</file>

<file path=ppt/tags/tag127.xml><?xml version="1.0" encoding="utf-8"?>
<p:tagLst xmlns:a="http://schemas.openxmlformats.org/drawingml/2006/main" xmlns:r="http://schemas.openxmlformats.org/officeDocument/2006/relationships" xmlns:p="http://schemas.openxmlformats.org/presentationml/2006/main">
  <p:tag name="NUM" val="1"/>
</p:tagLst>
</file>

<file path=ppt/tags/tag128.xml><?xml version="1.0" encoding="utf-8"?>
<p:tagLst xmlns:a="http://schemas.openxmlformats.org/drawingml/2006/main" xmlns:r="http://schemas.openxmlformats.org/officeDocument/2006/relationships" xmlns:p="http://schemas.openxmlformats.org/presentationml/2006/main">
  <p:tag name="NUM" val="2"/>
</p:tagLst>
</file>

<file path=ppt/tags/tag129.xml><?xml version="1.0" encoding="utf-8"?>
<p:tagLst xmlns:a="http://schemas.openxmlformats.org/drawingml/2006/main" xmlns:r="http://schemas.openxmlformats.org/officeDocument/2006/relationships" xmlns:p="http://schemas.openxmlformats.org/presentationml/2006/main">
  <p:tag name="NUM" val="3"/>
</p:tagLst>
</file>

<file path=ppt/tags/tag130.xml><?xml version="1.0" encoding="utf-8"?>
<p:tagLst xmlns:a="http://schemas.openxmlformats.org/drawingml/2006/main" xmlns:r="http://schemas.openxmlformats.org/officeDocument/2006/relationships" xmlns:p="http://schemas.openxmlformats.org/presentationml/2006/main">
  <p:tag name="NUM" val="4"/>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3"/>
</p:tagLst>
</file>

<file path=ppt/tags/tag134.xml><?xml version="1.0" encoding="utf-8"?>
<p:tagLst xmlns:a="http://schemas.openxmlformats.org/drawingml/2006/main" xmlns:r="http://schemas.openxmlformats.org/officeDocument/2006/relationships" xmlns:p="http://schemas.openxmlformats.org/presentationml/2006/main">
  <p:tag name="NUM" val="4"/>
</p:tagLst>
</file>

<file path=ppt/tags/tag135.xml><?xml version="1.0" encoding="utf-8"?>
<p:tagLst xmlns:a="http://schemas.openxmlformats.org/drawingml/2006/main" xmlns:r="http://schemas.openxmlformats.org/officeDocument/2006/relationships" xmlns:p="http://schemas.openxmlformats.org/presentationml/2006/main">
  <p:tag name="NUM" val="5"/>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3"/>
</p:tagLst>
</file>

<file path=ppt/tags/tag139.xml><?xml version="1.0" encoding="utf-8"?>
<p:tagLst xmlns:a="http://schemas.openxmlformats.org/drawingml/2006/main" xmlns:r="http://schemas.openxmlformats.org/officeDocument/2006/relationships" xmlns:p="http://schemas.openxmlformats.org/presentationml/2006/main">
  <p:tag name="NUM" val="4"/>
</p:tagLst>
</file>

<file path=ppt/tags/tag140.xml><?xml version="1.0" encoding="utf-8"?>
<p:tagLst xmlns:a="http://schemas.openxmlformats.org/drawingml/2006/main" xmlns:r="http://schemas.openxmlformats.org/officeDocument/2006/relationships" xmlns:p="http://schemas.openxmlformats.org/presentationml/2006/main">
  <p:tag name="NUM" val="5"/>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1"/>
</p:tagLst>
</file>

<file path=ppt/tags/tag143.xml><?xml version="1.0" encoding="utf-8"?>
<p:tagLst xmlns:a="http://schemas.openxmlformats.org/drawingml/2006/main" xmlns:r="http://schemas.openxmlformats.org/officeDocument/2006/relationships" xmlns:p="http://schemas.openxmlformats.org/presentationml/2006/main">
  <p:tag name="NUM" val="2"/>
</p:tagLst>
</file>

<file path=ppt/tags/tag144.xml><?xml version="1.0" encoding="utf-8"?>
<p:tagLst xmlns:a="http://schemas.openxmlformats.org/drawingml/2006/main" xmlns:r="http://schemas.openxmlformats.org/officeDocument/2006/relationships" xmlns:p="http://schemas.openxmlformats.org/presentationml/2006/main">
  <p:tag name="NUM" val="3"/>
</p:tagLst>
</file>

<file path=ppt/tags/tag145.xml><?xml version="1.0" encoding="utf-8"?>
<p:tagLst xmlns:a="http://schemas.openxmlformats.org/drawingml/2006/main" xmlns:r="http://schemas.openxmlformats.org/officeDocument/2006/relationships" xmlns:p="http://schemas.openxmlformats.org/presentationml/2006/main">
  <p:tag name="NUM" val="4"/>
</p:tagLst>
</file>

<file path=ppt/tags/tag146.xml><?xml version="1.0" encoding="utf-8"?>
<p:tagLst xmlns:a="http://schemas.openxmlformats.org/drawingml/2006/main" xmlns:r="http://schemas.openxmlformats.org/officeDocument/2006/relationships" xmlns:p="http://schemas.openxmlformats.org/presentationml/2006/main">
  <p:tag name="NUM" val="5"/>
</p:tagLst>
</file>

<file path=ppt/tags/tag147.xml><?xml version="1.0" encoding="utf-8"?>
<p:tagLst xmlns:a="http://schemas.openxmlformats.org/drawingml/2006/main" xmlns:r="http://schemas.openxmlformats.org/officeDocument/2006/relationships" xmlns:p="http://schemas.openxmlformats.org/presentationml/2006/main">
  <p:tag name="NUM" val="6"/>
</p:tagLst>
</file>

<file path=ppt/tags/tag148.xml><?xml version="1.0" encoding="utf-8"?>
<p:tagLst xmlns:a="http://schemas.openxmlformats.org/drawingml/2006/main" xmlns:r="http://schemas.openxmlformats.org/officeDocument/2006/relationships" xmlns:p="http://schemas.openxmlformats.org/presentationml/2006/main">
  <p:tag name="NUM" val="7"/>
</p:tagLst>
</file>

<file path=ppt/tags/tag149.xml><?xml version="1.0" encoding="utf-8"?>
<p:tagLst xmlns:a="http://schemas.openxmlformats.org/drawingml/2006/main" xmlns:r="http://schemas.openxmlformats.org/officeDocument/2006/relationships" xmlns:p="http://schemas.openxmlformats.org/presentationml/2006/main">
  <p:tag name="NUM" val="8"/>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ags/tag153.xml><?xml version="1.0" encoding="utf-8"?>
<p:tagLst xmlns:a="http://schemas.openxmlformats.org/drawingml/2006/main" xmlns:r="http://schemas.openxmlformats.org/officeDocument/2006/relationships" xmlns:p="http://schemas.openxmlformats.org/presentationml/2006/main">
  <p:tag name="NUM" val="4"/>
</p:tagLst>
</file>

<file path=ppt/tags/tag154.xml><?xml version="1.0" encoding="utf-8"?>
<p:tagLst xmlns:a="http://schemas.openxmlformats.org/drawingml/2006/main" xmlns:r="http://schemas.openxmlformats.org/officeDocument/2006/relationships" xmlns:p="http://schemas.openxmlformats.org/presentationml/2006/main">
  <p:tag name="NUM" val="5"/>
</p:tagLst>
</file>

<file path=ppt/tags/tag155.xml><?xml version="1.0" encoding="utf-8"?>
<p:tagLst xmlns:a="http://schemas.openxmlformats.org/drawingml/2006/main" xmlns:r="http://schemas.openxmlformats.org/officeDocument/2006/relationships" xmlns:p="http://schemas.openxmlformats.org/presentationml/2006/main">
  <p:tag name="NUM" val="6"/>
</p:tagLst>
</file>

<file path=ppt/tags/tag156.xml><?xml version="1.0" encoding="utf-8"?>
<p:tagLst xmlns:a="http://schemas.openxmlformats.org/drawingml/2006/main" xmlns:r="http://schemas.openxmlformats.org/officeDocument/2006/relationships" xmlns:p="http://schemas.openxmlformats.org/presentationml/2006/main">
  <p:tag name="NUM" val="7"/>
</p:tagLst>
</file>

<file path=ppt/tags/tag157.xml><?xml version="1.0" encoding="utf-8"?>
<p:tagLst xmlns:a="http://schemas.openxmlformats.org/drawingml/2006/main" xmlns:r="http://schemas.openxmlformats.org/officeDocument/2006/relationships" xmlns:p="http://schemas.openxmlformats.org/presentationml/2006/main">
  <p:tag name="NUM" val="1"/>
</p:tagLst>
</file>

<file path=ppt/tags/tag158.xml><?xml version="1.0" encoding="utf-8"?>
<p:tagLst xmlns:a="http://schemas.openxmlformats.org/drawingml/2006/main" xmlns:r="http://schemas.openxmlformats.org/officeDocument/2006/relationships" xmlns:p="http://schemas.openxmlformats.org/presentationml/2006/main">
  <p:tag name="NUM" val="2"/>
</p:tagLst>
</file>

<file path=ppt/tags/tag159.xml><?xml version="1.0" encoding="utf-8"?>
<p:tagLst xmlns:a="http://schemas.openxmlformats.org/drawingml/2006/main" xmlns:r="http://schemas.openxmlformats.org/officeDocument/2006/relationships" xmlns:p="http://schemas.openxmlformats.org/presentationml/2006/main">
  <p:tag name="NUM" val="3"/>
</p:tagLst>
</file>

<file path=ppt/tags/tag160.xml><?xml version="1.0" encoding="utf-8"?>
<p:tagLst xmlns:a="http://schemas.openxmlformats.org/drawingml/2006/main" xmlns:r="http://schemas.openxmlformats.org/officeDocument/2006/relationships" xmlns:p="http://schemas.openxmlformats.org/presentationml/2006/main">
  <p:tag name="NUM" val="4"/>
</p:tagLst>
</file>

<file path=ppt/tags/tag161.xml><?xml version="1.0" encoding="utf-8"?>
<p:tagLst xmlns:a="http://schemas.openxmlformats.org/drawingml/2006/main" xmlns:r="http://schemas.openxmlformats.org/officeDocument/2006/relationships" xmlns:p="http://schemas.openxmlformats.org/presentationml/2006/main">
  <p:tag name="NUM" val="1"/>
</p:tagLst>
</file>

<file path=ppt/tags/tag162.xml><?xml version="1.0" encoding="utf-8"?>
<p:tagLst xmlns:a="http://schemas.openxmlformats.org/drawingml/2006/main" xmlns:r="http://schemas.openxmlformats.org/officeDocument/2006/relationships" xmlns:p="http://schemas.openxmlformats.org/presentationml/2006/main">
  <p:tag name="NUM" val="2"/>
</p:tagLst>
</file>

<file path=ppt/tags/tag163.xml><?xml version="1.0" encoding="utf-8"?>
<p:tagLst xmlns:a="http://schemas.openxmlformats.org/drawingml/2006/main" xmlns:r="http://schemas.openxmlformats.org/officeDocument/2006/relationships" xmlns:p="http://schemas.openxmlformats.org/presentationml/2006/main">
  <p:tag name="NUM" val="3"/>
</p:tagLst>
</file>

<file path=ppt/tags/tag164.xml><?xml version="1.0" encoding="utf-8"?>
<p:tagLst xmlns:a="http://schemas.openxmlformats.org/drawingml/2006/main" xmlns:r="http://schemas.openxmlformats.org/officeDocument/2006/relationships" xmlns:p="http://schemas.openxmlformats.org/presentationml/2006/main">
  <p:tag name="NUM" val="4"/>
</p:tagLst>
</file>

<file path=ppt/tags/tag165.xml><?xml version="1.0" encoding="utf-8"?>
<p:tagLst xmlns:a="http://schemas.openxmlformats.org/drawingml/2006/main" xmlns:r="http://schemas.openxmlformats.org/officeDocument/2006/relationships" xmlns:p="http://schemas.openxmlformats.org/presentationml/2006/main">
  <p:tag name="NUM" val="1"/>
</p:tagLst>
</file>

<file path=ppt/tags/tag166.xml><?xml version="1.0" encoding="utf-8"?>
<p:tagLst xmlns:a="http://schemas.openxmlformats.org/drawingml/2006/main" xmlns:r="http://schemas.openxmlformats.org/officeDocument/2006/relationships" xmlns:p="http://schemas.openxmlformats.org/presentationml/2006/main">
  <p:tag name="NUM" val="2"/>
</p:tagLst>
</file>

<file path=ppt/tags/tag167.xml><?xml version="1.0" encoding="utf-8"?>
<p:tagLst xmlns:a="http://schemas.openxmlformats.org/drawingml/2006/main" xmlns:r="http://schemas.openxmlformats.org/officeDocument/2006/relationships" xmlns:p="http://schemas.openxmlformats.org/presentationml/2006/main">
  <p:tag name="NUM" val="3"/>
</p:tagLst>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ventions">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Saddle">
      <a:majorFont>
        <a:latin typeface="Book Antiqua"/>
        <a:ea typeface=""/>
        <a:cs typeface=""/>
        <a:font script="Jpan" typeface="ＭＳ 明朝"/>
      </a:majorFont>
      <a:minorFont>
        <a:latin typeface="Book Antiqua"/>
        <a:ea typeface=""/>
        <a:cs typeface=""/>
        <a:font script="Jpan" typeface="ＭＳ 明朝"/>
      </a:minorFont>
    </a:fontScheme>
    <a:fmtScheme name="Saddle">
      <a:fillStyleLst>
        <a:solidFill>
          <a:schemeClr val="phClr"/>
        </a:solidFill>
        <a:gradFill rotWithShape="1">
          <a:gsLst>
            <a:gs pos="0">
              <a:schemeClr val="phClr"/>
            </a:gs>
            <a:gs pos="30000">
              <a:schemeClr val="phClr">
                <a:tint val="80000"/>
              </a:schemeClr>
            </a:gs>
            <a:gs pos="100000">
              <a:schemeClr val="phClr">
                <a:tint val="100000"/>
              </a:schemeClr>
            </a:gs>
          </a:gsLst>
          <a:path path="rect">
            <a:fillToRect l="50000" r="100000"/>
          </a:path>
        </a:gradFill>
        <a:blipFill rotWithShape="1">
          <a:blip xmlns:r="http://schemas.openxmlformats.org/officeDocument/2006/relationships" r:embed="rId1">
            <a:duotone>
              <a:schemeClr val="phClr">
                <a:shade val="70000"/>
                <a:satMod val="120000"/>
              </a:schemeClr>
              <a:schemeClr val="phClr">
                <a:tint val="30000"/>
                <a:satMod val="120000"/>
              </a:schemeClr>
            </a:duotone>
          </a:blip>
          <a:stretch/>
        </a:blipFill>
      </a:fillStyleLst>
      <a:lnStyleLst>
        <a:ln w="25400" cap="flat" cmpd="sng" algn="ctr">
          <a:solidFill>
            <a:schemeClr val="phClr">
              <a:shade val="95000"/>
              <a:satMod val="105000"/>
            </a:schemeClr>
          </a:solidFill>
          <a:prstDash val="solid"/>
        </a:ln>
        <a:ln w="50800" cap="flat" cmpd="dbl" algn="ctr">
          <a:solidFill>
            <a:schemeClr val="phClr"/>
          </a:solidFill>
          <a:prstDash val="solid"/>
        </a:ln>
        <a:ln w="76200" cap="flat" cmpd="dbl" algn="ctr">
          <a:solidFill>
            <a:schemeClr val="phClr"/>
          </a:solidFill>
          <a:prstDash val="solid"/>
        </a:ln>
      </a:lnStyleLst>
      <a:effectStyleLst>
        <a:effectStyle>
          <a:effectLst/>
        </a:effectStyle>
        <a:effectStyle>
          <a:effectLst>
            <a:outerShdw blurRad="38100" dist="25400" dir="5400000" rotWithShape="0">
              <a:srgbClr val="FFFFFF">
                <a:alpha val="75000"/>
              </a:srgbClr>
            </a:outerShdw>
          </a:effectLst>
          <a:scene3d>
            <a:camera prst="orthographicFront">
              <a:rot lat="0" lon="0" rev="0"/>
            </a:camera>
            <a:lightRig rig="sunrise" dir="tl">
              <a:rot lat="0" lon="0" rev="1200000"/>
            </a:lightRig>
          </a:scene3d>
          <a:sp3d prstMaterial="softEdge">
            <a:bevelT w="0" h="0"/>
          </a:sp3d>
        </a:effectStyle>
        <a:effectStyle>
          <a:effectLst>
            <a:innerShdw blurRad="76200" dist="38100" dir="13500000">
              <a:srgbClr val="FFFFFF">
                <a:alpha val="75000"/>
              </a:srgbClr>
            </a:innerShdw>
          </a:effectLst>
          <a:scene3d>
            <a:camera prst="perspectiveFront" fov="2400000"/>
            <a:lightRig rig="twoPt" dir="tl"/>
          </a:scene3d>
          <a:sp3d>
            <a:bevelT w="25400" h="12700" prst="angle"/>
          </a:sp3d>
        </a:effectStyle>
      </a:effectStyleLst>
      <a:bgFillStyleLst>
        <a:solidFill>
          <a:schemeClr val="phClr"/>
        </a:solidFill>
        <a:blipFill rotWithShape="1">
          <a:blip xmlns:r="http://schemas.openxmlformats.org/officeDocument/2006/relationships" r:embed="rId2">
            <a:duotone>
              <a:schemeClr val="phClr">
                <a:shade val="30000"/>
                <a:satMod val="250000"/>
              </a:schemeClr>
              <a:schemeClr val="phClr">
                <a:tint val="50000"/>
                <a:satMod val="200000"/>
              </a:schemeClr>
            </a:duotone>
          </a:blip>
          <a:stretch/>
        </a:blipFill>
        <a:blipFill rotWithShape="1">
          <a:blip xmlns:r="http://schemas.openxmlformats.org/officeDocument/2006/relationships" r:embed="rId3">
            <a:duotone>
              <a:schemeClr val="phClr">
                <a:shade val="90000"/>
                <a:hueMod val="90000"/>
                <a:satMod val="150000"/>
                <a:lumMod val="90000"/>
              </a:schemeClr>
              <a:schemeClr val="phClr">
                <a:tint val="70000"/>
                <a:shade val="80000"/>
                <a:satMod val="3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Saddl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Saddle">
      <a:majorFont>
        <a:latin typeface="Book Antiqua"/>
        <a:ea typeface=""/>
        <a:cs typeface=""/>
        <a:font script="Jpan" typeface="ＭＳ 明朝"/>
      </a:majorFont>
      <a:minorFont>
        <a:latin typeface="Book Antiqua"/>
        <a:ea typeface=""/>
        <a:cs typeface=""/>
        <a:font script="Jpan" typeface="ＭＳ 明朝"/>
      </a:minorFont>
    </a:fontScheme>
    <a:fmtScheme name="Saddle">
      <a:fillStyleLst>
        <a:solidFill>
          <a:schemeClr val="phClr"/>
        </a:solidFill>
        <a:gradFill rotWithShape="1">
          <a:gsLst>
            <a:gs pos="0">
              <a:schemeClr val="phClr"/>
            </a:gs>
            <a:gs pos="30000">
              <a:schemeClr val="phClr">
                <a:tint val="80000"/>
              </a:schemeClr>
            </a:gs>
            <a:gs pos="100000">
              <a:schemeClr val="phClr">
                <a:tint val="100000"/>
              </a:schemeClr>
            </a:gs>
          </a:gsLst>
          <a:path path="rect">
            <a:fillToRect l="50000" r="100000"/>
          </a:path>
        </a:gradFill>
        <a:blipFill rotWithShape="1">
          <a:blip xmlns:r="http://schemas.openxmlformats.org/officeDocument/2006/relationships" r:embed="rId1">
            <a:duotone>
              <a:schemeClr val="phClr">
                <a:shade val="70000"/>
                <a:satMod val="120000"/>
              </a:schemeClr>
              <a:schemeClr val="phClr">
                <a:tint val="30000"/>
                <a:satMod val="120000"/>
              </a:schemeClr>
            </a:duotone>
          </a:blip>
          <a:stretch/>
        </a:blipFill>
      </a:fillStyleLst>
      <a:lnStyleLst>
        <a:ln w="25400" cap="flat" cmpd="sng" algn="ctr">
          <a:solidFill>
            <a:schemeClr val="phClr">
              <a:shade val="95000"/>
              <a:satMod val="105000"/>
            </a:schemeClr>
          </a:solidFill>
          <a:prstDash val="solid"/>
        </a:ln>
        <a:ln w="50800" cap="flat" cmpd="dbl" algn="ctr">
          <a:solidFill>
            <a:schemeClr val="phClr"/>
          </a:solidFill>
          <a:prstDash val="solid"/>
        </a:ln>
        <a:ln w="76200" cap="flat" cmpd="dbl" algn="ctr">
          <a:solidFill>
            <a:schemeClr val="phClr"/>
          </a:solidFill>
          <a:prstDash val="solid"/>
        </a:ln>
      </a:lnStyleLst>
      <a:effectStyleLst>
        <a:effectStyle>
          <a:effectLst/>
        </a:effectStyle>
        <a:effectStyle>
          <a:effectLst>
            <a:outerShdw blurRad="38100" dist="25400" dir="5400000" rotWithShape="0">
              <a:srgbClr val="FFFFFF">
                <a:alpha val="75000"/>
              </a:srgbClr>
            </a:outerShdw>
          </a:effectLst>
          <a:scene3d>
            <a:camera prst="orthographicFront">
              <a:rot lat="0" lon="0" rev="0"/>
            </a:camera>
            <a:lightRig rig="sunrise" dir="tl">
              <a:rot lat="0" lon="0" rev="1200000"/>
            </a:lightRig>
          </a:scene3d>
          <a:sp3d prstMaterial="softEdge">
            <a:bevelT w="0" h="0"/>
          </a:sp3d>
        </a:effectStyle>
        <a:effectStyle>
          <a:effectLst>
            <a:innerShdw blurRad="76200" dist="38100" dir="13500000">
              <a:srgbClr val="FFFFFF">
                <a:alpha val="75000"/>
              </a:srgbClr>
            </a:innerShdw>
          </a:effectLst>
          <a:scene3d>
            <a:camera prst="perspectiveFront" fov="2400000"/>
            <a:lightRig rig="twoPt" dir="tl"/>
          </a:scene3d>
          <a:sp3d>
            <a:bevelT w="25400" h="12700" prst="angle"/>
          </a:sp3d>
        </a:effectStyle>
      </a:effectStyleLst>
      <a:bgFillStyleLst>
        <a:solidFill>
          <a:schemeClr val="phClr"/>
        </a:solidFill>
        <a:blipFill rotWithShape="1">
          <a:blip xmlns:r="http://schemas.openxmlformats.org/officeDocument/2006/relationships" r:embed="rId2">
            <a:duotone>
              <a:schemeClr val="phClr">
                <a:shade val="30000"/>
                <a:satMod val="250000"/>
              </a:schemeClr>
              <a:schemeClr val="phClr">
                <a:tint val="50000"/>
                <a:satMod val="200000"/>
              </a:schemeClr>
            </a:duotone>
          </a:blip>
          <a:stretch/>
        </a:blipFill>
        <a:blipFill rotWithShape="1">
          <a:blip xmlns:r="http://schemas.openxmlformats.org/officeDocument/2006/relationships" r:embed="rId3">
            <a:duotone>
              <a:schemeClr val="phClr">
                <a:shade val="90000"/>
                <a:hueMod val="90000"/>
                <a:satMod val="150000"/>
                <a:lumMod val="90000"/>
              </a:schemeClr>
              <a:schemeClr val="phClr">
                <a:tint val="70000"/>
                <a:shade val="80000"/>
                <a:satMod val="3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interventions">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Saddle">
      <a:majorFont>
        <a:latin typeface="Book Antiqua"/>
        <a:ea typeface=""/>
        <a:cs typeface=""/>
        <a:font script="Jpan" typeface="ＭＳ 明朝"/>
      </a:majorFont>
      <a:minorFont>
        <a:latin typeface="Book Antiqua"/>
        <a:ea typeface=""/>
        <a:cs typeface=""/>
        <a:font script="Jpan" typeface="ＭＳ 明朝"/>
      </a:minorFont>
    </a:fontScheme>
    <a:fmtScheme name="Saddle">
      <a:fillStyleLst>
        <a:solidFill>
          <a:schemeClr val="phClr"/>
        </a:solidFill>
        <a:gradFill rotWithShape="1">
          <a:gsLst>
            <a:gs pos="0">
              <a:schemeClr val="phClr"/>
            </a:gs>
            <a:gs pos="30000">
              <a:schemeClr val="phClr">
                <a:tint val="80000"/>
              </a:schemeClr>
            </a:gs>
            <a:gs pos="100000">
              <a:schemeClr val="phClr">
                <a:tint val="100000"/>
              </a:schemeClr>
            </a:gs>
          </a:gsLst>
          <a:path path="rect">
            <a:fillToRect l="50000" r="100000"/>
          </a:path>
        </a:gradFill>
        <a:blipFill rotWithShape="1">
          <a:blip xmlns:r="http://schemas.openxmlformats.org/officeDocument/2006/relationships" r:embed="rId1">
            <a:duotone>
              <a:schemeClr val="phClr">
                <a:shade val="70000"/>
                <a:satMod val="120000"/>
              </a:schemeClr>
              <a:schemeClr val="phClr">
                <a:tint val="30000"/>
                <a:satMod val="120000"/>
              </a:schemeClr>
            </a:duotone>
          </a:blip>
          <a:stretch/>
        </a:blipFill>
      </a:fillStyleLst>
      <a:lnStyleLst>
        <a:ln w="25400" cap="flat" cmpd="sng" algn="ctr">
          <a:solidFill>
            <a:schemeClr val="phClr">
              <a:shade val="95000"/>
              <a:satMod val="105000"/>
            </a:schemeClr>
          </a:solidFill>
          <a:prstDash val="solid"/>
        </a:ln>
        <a:ln w="50800" cap="flat" cmpd="dbl" algn="ctr">
          <a:solidFill>
            <a:schemeClr val="phClr"/>
          </a:solidFill>
          <a:prstDash val="solid"/>
        </a:ln>
        <a:ln w="76200" cap="flat" cmpd="dbl" algn="ctr">
          <a:solidFill>
            <a:schemeClr val="phClr"/>
          </a:solidFill>
          <a:prstDash val="solid"/>
        </a:ln>
      </a:lnStyleLst>
      <a:effectStyleLst>
        <a:effectStyle>
          <a:effectLst/>
        </a:effectStyle>
        <a:effectStyle>
          <a:effectLst>
            <a:outerShdw blurRad="38100" dist="25400" dir="5400000" rotWithShape="0">
              <a:srgbClr val="FFFFFF">
                <a:alpha val="75000"/>
              </a:srgbClr>
            </a:outerShdw>
          </a:effectLst>
          <a:scene3d>
            <a:camera prst="orthographicFront">
              <a:rot lat="0" lon="0" rev="0"/>
            </a:camera>
            <a:lightRig rig="sunrise" dir="tl">
              <a:rot lat="0" lon="0" rev="1200000"/>
            </a:lightRig>
          </a:scene3d>
          <a:sp3d prstMaterial="softEdge">
            <a:bevelT w="0" h="0"/>
          </a:sp3d>
        </a:effectStyle>
        <a:effectStyle>
          <a:effectLst>
            <a:innerShdw blurRad="76200" dist="38100" dir="13500000">
              <a:srgbClr val="FFFFFF">
                <a:alpha val="75000"/>
              </a:srgbClr>
            </a:innerShdw>
          </a:effectLst>
          <a:scene3d>
            <a:camera prst="perspectiveFront" fov="2400000"/>
            <a:lightRig rig="twoPt" dir="tl"/>
          </a:scene3d>
          <a:sp3d>
            <a:bevelT w="25400" h="12700" prst="angle"/>
          </a:sp3d>
        </a:effectStyle>
      </a:effectStyleLst>
      <a:bgFillStyleLst>
        <a:solidFill>
          <a:schemeClr val="phClr"/>
        </a:solidFill>
        <a:blipFill rotWithShape="1">
          <a:blip xmlns:r="http://schemas.openxmlformats.org/officeDocument/2006/relationships" r:embed="rId2">
            <a:duotone>
              <a:schemeClr val="phClr">
                <a:shade val="30000"/>
                <a:satMod val="250000"/>
              </a:schemeClr>
              <a:schemeClr val="phClr">
                <a:tint val="50000"/>
                <a:satMod val="200000"/>
              </a:schemeClr>
            </a:duotone>
          </a:blip>
          <a:stretch/>
        </a:blipFill>
        <a:blipFill rotWithShape="1">
          <a:blip xmlns:r="http://schemas.openxmlformats.org/officeDocument/2006/relationships" r:embed="rId3">
            <a:duotone>
              <a:schemeClr val="phClr">
                <a:shade val="90000"/>
                <a:hueMod val="90000"/>
                <a:satMod val="150000"/>
                <a:lumMod val="90000"/>
              </a:schemeClr>
              <a:schemeClr val="phClr">
                <a:tint val="70000"/>
                <a:shade val="80000"/>
                <a:satMod val="3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docProps/app.xml><?xml version="1.0" encoding="utf-8"?>
<Properties xmlns="http://schemas.openxmlformats.org/officeDocument/2006/extended-properties" xmlns:vt="http://schemas.openxmlformats.org/officeDocument/2006/docPropsVTypes">
  <Template>Saddle.thmx</Template>
  <TotalTime>4314</TotalTime>
  <Words>3599</Words>
  <Application>Microsoft Office PowerPoint</Application>
  <PresentationFormat>Affichage à l'écran (4:3)</PresentationFormat>
  <Paragraphs>234</Paragraphs>
  <Slides>28</Slides>
  <Notes>28</Notes>
  <HiddenSlides>0</HiddenSlides>
  <MMClips>0</MMClips>
  <ScaleCrop>false</ScaleCrop>
  <HeadingPairs>
    <vt:vector size="6" baseType="variant">
      <vt:variant>
        <vt:lpstr>Polices utilisées</vt:lpstr>
      </vt:variant>
      <vt:variant>
        <vt:i4>8</vt:i4>
      </vt:variant>
      <vt:variant>
        <vt:lpstr>Modèle de conception</vt:lpstr>
      </vt:variant>
      <vt:variant>
        <vt:i4>15</vt:i4>
      </vt:variant>
      <vt:variant>
        <vt:lpstr>Titres des diapositives</vt:lpstr>
      </vt:variant>
      <vt:variant>
        <vt:i4>28</vt:i4>
      </vt:variant>
    </vt:vector>
  </HeadingPairs>
  <TitlesOfParts>
    <vt:vector size="51" baseType="lpstr">
      <vt:lpstr>Arial</vt:lpstr>
      <vt:lpstr>Book Antiqua</vt:lpstr>
      <vt:lpstr>Wingdings 2</vt:lpstr>
      <vt:lpstr>Calibri</vt:lpstr>
      <vt:lpstr>Wingdings</vt:lpstr>
      <vt:lpstr>Arial Black</vt:lpstr>
      <vt:lpstr>Zapf Dingbats</vt:lpstr>
      <vt:lpstr>Bradley Hand ITC</vt:lpstr>
      <vt:lpstr>interventions</vt:lpstr>
      <vt:lpstr>2_Saddle</vt:lpstr>
      <vt:lpstr>1_interventions</vt:lpstr>
      <vt:lpstr>interventions</vt:lpstr>
      <vt:lpstr>interventions</vt:lpstr>
      <vt:lpstr>interventions</vt:lpstr>
      <vt:lpstr>interventions</vt:lpstr>
      <vt:lpstr>2_Saddle</vt:lpstr>
      <vt:lpstr>2_Saddle</vt:lpstr>
      <vt:lpstr>2_Saddle</vt:lpstr>
      <vt:lpstr>2_Saddle</vt:lpstr>
      <vt:lpstr>1_interventions</vt:lpstr>
      <vt:lpstr>1_interventions</vt:lpstr>
      <vt:lpstr>1_interventions</vt:lpstr>
      <vt:lpstr>1_interventions</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     Hydratation systématique (HYDRA)</vt:lpstr>
      <vt:lpstr>     Hydratation systématique (HYDRA)</vt:lpstr>
      <vt:lpstr>     Hydratation plus (HYDRA ++)</vt:lpstr>
      <vt:lpstr>Concrètement….</vt:lpstr>
      <vt:lpstr>Concrètement….</vt:lpstr>
      <vt:lpstr>Concrètement….</vt:lpstr>
      <vt:lpstr>Concrètement….</vt:lpstr>
      <vt:lpstr>Diapositive 23</vt:lpstr>
      <vt:lpstr>Diapositive 24</vt:lpstr>
      <vt:lpstr>Diapositive 25</vt:lpstr>
      <vt:lpstr>Diapositive 26</vt:lpstr>
      <vt:lpstr>Diapositive 27</vt:lpstr>
      <vt:lpstr>Merci!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des interventions</dc:title>
  <dc:creator>Thuy To</dc:creator>
  <cp:lastModifiedBy>recrichs</cp:lastModifiedBy>
  <cp:revision>241</cp:revision>
  <dcterms:created xsi:type="dcterms:W3CDTF">2011-03-02T20:56:36Z</dcterms:created>
  <dcterms:modified xsi:type="dcterms:W3CDTF">2012-01-25T16:25:25Z</dcterms:modified>
</cp:coreProperties>
</file>