
<file path=[Content_Types].xml><?xml version="1.0" encoding="utf-8"?>
<Types xmlns="http://schemas.openxmlformats.org/package/2006/content-types">
  <Override PartName="/ppt/slideMasters/slideMaster3.xml" ContentType="application/vnd.openxmlformats-officedocument.presentationml.slideMaster+xml"/>
  <Override PartName="/ppt/theme/theme5.xml" ContentType="application/vnd.openxmlformats-officedocument.theme+xml"/>
  <Override PartName="/ppt/tags/tag8.xml" ContentType="application/vnd.openxmlformats-officedocument.presentationml.tags+xml"/>
  <Override PartName="/ppt/notesSlides/notesSlide2.xml" ContentType="application/vnd.openxmlformats-officedocument.presentationml.notesSlide+xml"/>
  <Override PartName="/ppt/tags/tag104.xml" ContentType="application/vnd.openxmlformats-officedocument.presentationml.tags+xml"/>
  <Override PartName="/ppt/slides/slide25.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tags/tag49.xml" ContentType="application/vnd.openxmlformats-officedocument.presentationml.tags+xml"/>
  <Override PartName="/ppt/tags/tag96.xml" ContentType="application/vnd.openxmlformats-officedocument.presentationml.tag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theme/themeOverride1.xml" ContentType="application/vnd.openxmlformats-officedocument.themeOverride+xml"/>
  <Override PartName="/ppt/tags/tag38.xml" ContentType="application/vnd.openxmlformats-officedocument.presentationml.tags+xml"/>
  <Override PartName="/ppt/tags/tag85.xml" ContentType="application/vnd.openxmlformats-officedocument.presentationml.tags+xml"/>
  <Override PartName="/ppt/notesSlides/notesSlide16.xml" ContentType="application/vnd.openxmlformats-officedocument.presentationml.notesSlide+xml"/>
  <Override PartName="/ppt/tableStyles.xml" ContentType="application/vnd.openxmlformats-officedocument.presentationml.tableStyles+xml"/>
  <Override PartName="/ppt/tags/tag16.xml" ContentType="application/vnd.openxmlformats-officedocument.presentationml.tags+xml"/>
  <Override PartName="/ppt/tags/tag27.xml" ContentType="application/vnd.openxmlformats-officedocument.presentationml.tags+xml"/>
  <Override PartName="/ppt/tags/tag63.xml" ContentType="application/vnd.openxmlformats-officedocument.presentationml.tags+xml"/>
  <Override PartName="/ppt/tags/tag74.xml" ContentType="application/vnd.openxmlformats-officedocument.presentationml.tags+xml"/>
  <Override PartName="/ppt/tags/tag52.xml" ContentType="application/vnd.openxmlformats-officedocument.presentationml.tags+xml"/>
  <Override PartName="/ppt/tags/tag109.xml" ContentType="application/vnd.openxmlformats-officedocument.presentationml.tags+xml"/>
  <Override PartName="/ppt/notesSlides/notesSlide7.xml" ContentType="application/vnd.openxmlformats-officedocument.presentationml.notesSlide+xml"/>
  <Override PartName="/ppt/tags/tag41.xml" ContentType="application/vnd.openxmlformats-officedocument.presentationml.tags+xml"/>
  <Override PartName="/ppt/tags/tag30.xml" ContentType="application/vnd.openxmlformats-officedocument.presentationml.tags+xml"/>
  <Override PartName="/ppt/tags/tag134.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Default Extension="png" ContentType="image/png"/>
  <Override PartName="/ppt/tags/tag112.xml" ContentType="application/vnd.openxmlformats-officedocument.presentationml.tags+xml"/>
  <Override PartName="/ppt/tags/tag123.xml" ContentType="application/vnd.openxmlformats-officedocument.presentationml.tags+xml"/>
  <Override PartName="/ppt/slideLayouts/slideLayout18.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tags/tag79.xml" ContentType="application/vnd.openxmlformats-officedocument.presentationml.tags+xml"/>
  <Override PartName="/ppt/tags/tag101.xml" ContentType="application/vnd.openxmlformats-officedocument.presentationml.tags+xml"/>
  <Default Extension="emf" ContentType="image/x-emf"/>
  <Override PartName="/ppt/tags/tag68.xml" ContentType="application/vnd.openxmlformats-officedocument.presentationml.tags+xml"/>
  <Override PartName="/ppt/presentation.xml" ContentType="application/vnd.openxmlformats-officedocument.presentationml.presentation.main+xml"/>
  <Override PartName="/ppt/slides/slide22.xml" ContentType="application/vnd.openxmlformats-officedocument.presentationml.slide+xml"/>
  <Override PartName="/ppt/slideLayouts/slideLayout14.xml" ContentType="application/vnd.openxmlformats-officedocument.presentationml.slideLayout+xml"/>
  <Override PartName="/ppt/theme/themeOverride2.xml" ContentType="application/vnd.openxmlformats-officedocument.themeOverride+xml"/>
  <Override PartName="/ppt/slideLayouts/slideLayout32.xml" ContentType="application/vnd.openxmlformats-officedocument.presentationml.slideLayout+xml"/>
  <Override PartName="/ppt/tags/tag1.xml" ContentType="application/vnd.openxmlformats-officedocument.presentationml.tags+xml"/>
  <Override PartName="/ppt/tags/tag28.xml" ContentType="application/vnd.openxmlformats-officedocument.presentationml.tags+xml"/>
  <Override PartName="/ppt/tags/tag57.xml" ContentType="application/vnd.openxmlformats-officedocument.presentationml.tags+xml"/>
  <Override PartName="/ppt/tags/tag75.xml" ContentType="application/vnd.openxmlformats-officedocument.presentationml.tags+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tags/tag17.xml" ContentType="application/vnd.openxmlformats-officedocument.presentationml.tags+xml"/>
  <Override PartName="/ppt/tags/tag35.xml" ContentType="application/vnd.openxmlformats-officedocument.presentationml.tags+xml"/>
  <Override PartName="/ppt/tags/tag46.xml" ContentType="application/vnd.openxmlformats-officedocument.presentationml.tags+xml"/>
  <Override PartName="/ppt/tags/tag64.xml" ContentType="application/vnd.openxmlformats-officedocument.presentationml.tags+xml"/>
  <Override PartName="/ppt/notesSlides/notesSlide13.xml" ContentType="application/vnd.openxmlformats-officedocument.presentationml.notesSlide+xml"/>
  <Override PartName="/ppt/tags/tag82.xml" ContentType="application/vnd.openxmlformats-officedocument.presentationml.tags+xml"/>
  <Override PartName="/ppt/tags/tag93.xml" ContentType="application/vnd.openxmlformats-officedocument.presentationml.tags+xml"/>
  <Override PartName="/ppt/slideLayouts/slideLayout10.xml" ContentType="application/vnd.openxmlformats-officedocument.presentationml.slideLayout+xml"/>
  <Override PartName="/ppt/tags/tag24.xml" ContentType="application/vnd.openxmlformats-officedocument.presentationml.tags+xml"/>
  <Override PartName="/ppt/notesSlides/notesSlide8.xml" ContentType="application/vnd.openxmlformats-officedocument.presentationml.notesSlide+xml"/>
  <Override PartName="/ppt/tags/tag53.xml" ContentType="application/vnd.openxmlformats-officedocument.presentationml.tags+xml"/>
  <Override PartName="/ppt/tags/tag71.xml" ContentType="application/vnd.openxmlformats-officedocument.presentationml.tags+xml"/>
  <Override PartName="/ppt/notesSlides/notesSlide20.xml" ContentType="application/vnd.openxmlformats-officedocument.presentationml.notesSlide+xml"/>
  <Override PartName="/ppt/tags/tag128.xml" ContentType="application/vnd.openxmlformats-officedocument.presentationml.tags+xml"/>
  <Override PartName="/ppt/tags/tag13.xml" ContentType="application/vnd.openxmlformats-officedocument.presentationml.tags+xml"/>
  <Override PartName="/ppt/tags/tag31.xml" ContentType="application/vnd.openxmlformats-officedocument.presentationml.tags+xml"/>
  <Override PartName="/ppt/tags/tag42.xml" ContentType="application/vnd.openxmlformats-officedocument.presentationml.tags+xml"/>
  <Override PartName="/ppt/tags/tag60.xml" ContentType="application/vnd.openxmlformats-officedocument.presentationml.tags+xml"/>
  <Override PartName="/ppt/tags/tag117.xml" ContentType="application/vnd.openxmlformats-officedocument.presentationml.tags+xml"/>
  <Override PartName="/ppt/tags/tag135.xml" ContentType="application/vnd.openxmlformats-officedocument.presentationml.tags+xml"/>
  <Override PartName="/ppt/handoutMasters/handoutMaster1.xml" ContentType="application/vnd.openxmlformats-officedocument.presentationml.handoutMaster+xml"/>
  <Override PartName="/ppt/tags/tag20.xml" ContentType="application/vnd.openxmlformats-officedocument.presentationml.tags+xml"/>
  <Override PartName="/ppt/notesSlides/notesSlide4.xml" ContentType="application/vnd.openxmlformats-officedocument.presentationml.notesSlide+xml"/>
  <Override PartName="/ppt/tags/tag106.xml" ContentType="application/vnd.openxmlformats-officedocument.presentationml.tags+xml"/>
  <Override PartName="/ppt/tags/tag124.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ags/tag6.xml" ContentType="application/vnd.openxmlformats-officedocument.presentationml.tags+xml"/>
  <Override PartName="/ppt/tags/tag113.xml" ContentType="application/vnd.openxmlformats-officedocument.presentationml.tags+xml"/>
  <Override PartName="/ppt/tags/tag131.xml" ContentType="application/vnd.openxmlformats-officedocument.presentationml.tag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ags/tag98.xml" ContentType="application/vnd.openxmlformats-officedocument.presentationml.tags+xml"/>
  <Override PartName="/ppt/tags/tag102.xml" ContentType="application/vnd.openxmlformats-officedocument.presentationml.tags+xml"/>
  <Override PartName="/ppt/tags/tag120.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theme/themeOverride3.xml" ContentType="application/vnd.openxmlformats-officedocument.themeOverride+xml"/>
  <Override PartName="/ppt/tags/tag2.xml" ContentType="application/vnd.openxmlformats-officedocument.presentationml.tags+xml"/>
  <Default Extension="wmf" ContentType="image/x-wmf"/>
  <Override PartName="/ppt/tags/tag58.xml" ContentType="application/vnd.openxmlformats-officedocument.presentationml.tags+xml"/>
  <Override PartName="/ppt/tags/tag69.xml" ContentType="application/vnd.openxmlformats-officedocument.presentationml.tags+xml"/>
  <Override PartName="/ppt/tags/tag87.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tags/tag29.xml" ContentType="application/vnd.openxmlformats-officedocument.presentationml.tags+xml"/>
  <Override PartName="/ppt/tags/tag47.xml" ContentType="application/vnd.openxmlformats-officedocument.presentationml.tags+xml"/>
  <Override PartName="/ppt/tags/tag76.xml" ContentType="application/vnd.openxmlformats-officedocument.presentationml.tags+xml"/>
  <Override PartName="/ppt/tags/tag94.xml" ContentType="application/vnd.openxmlformats-officedocument.presentationml.tags+xml"/>
  <Override PartName="/ppt/notesSlides/notesSlide25.xml" ContentType="application/vnd.openxmlformats-officedocument.presentationml.notesSlide+xml"/>
  <Override PartName="/ppt/slides/slide12.xml" ContentType="application/vnd.openxmlformats-officedocument.presentationml.slide+xml"/>
  <Override PartName="/ppt/slideLayouts/slideLayout11.xml" ContentType="application/vnd.openxmlformats-officedocument.presentationml.slideLayout+xml"/>
  <Override PartName="/ppt/tags/tag18.xml" ContentType="application/vnd.openxmlformats-officedocument.presentationml.tags+xml"/>
  <Override PartName="/ppt/tags/tag36.xml" ContentType="application/vnd.openxmlformats-officedocument.presentationml.tags+xml"/>
  <Override PartName="/ppt/tags/tag54.xml" ContentType="application/vnd.openxmlformats-officedocument.presentationml.tags+xml"/>
  <Override PartName="/ppt/tags/tag65.xml" ContentType="application/vnd.openxmlformats-officedocument.presentationml.tags+xml"/>
  <Override PartName="/ppt/notesSlides/notesSlide14.xml" ContentType="application/vnd.openxmlformats-officedocument.presentationml.notesSlide+xml"/>
  <Override PartName="/ppt/tags/tag83.xml" ContentType="application/vnd.openxmlformats-officedocument.presentationml.tags+xml"/>
  <Override PartName="/ppt/commentAuthors.xml" ContentType="application/vnd.openxmlformats-officedocument.presentationml.commentAuthors+xml"/>
  <Override PartName="/ppt/tags/tag14.xml" ContentType="application/vnd.openxmlformats-officedocument.presentationml.tags+xml"/>
  <Override PartName="/ppt/tags/tag25.xml" ContentType="application/vnd.openxmlformats-officedocument.presentationml.tags+xml"/>
  <Override PartName="/ppt/tags/tag43.xml" ContentType="application/vnd.openxmlformats-officedocument.presentationml.tags+xml"/>
  <Override PartName="/ppt/notesSlides/notesSlide9.xml" ContentType="application/vnd.openxmlformats-officedocument.presentationml.notesSlide+xml"/>
  <Override PartName="/ppt/tags/tag61.xml" ContentType="application/vnd.openxmlformats-officedocument.presentationml.tags+xml"/>
  <Override PartName="/ppt/tags/tag72.xml" ContentType="application/vnd.openxmlformats-officedocument.presentationml.tags+xml"/>
  <Override PartName="/ppt/tags/tag90.xml" ContentType="application/vnd.openxmlformats-officedocument.presentationml.tags+xml"/>
  <Override PartName="/ppt/notesSlides/notesSlide21.xml" ContentType="application/vnd.openxmlformats-officedocument.presentationml.notesSlide+xml"/>
  <Override PartName="/ppt/tags/tag118.xml" ContentType="application/vnd.openxmlformats-officedocument.presentationml.tags+xml"/>
  <Override PartName="/ppt/tags/tag129.xml" ContentType="application/vnd.openxmlformats-officedocument.presentationml.tags+xml"/>
  <Override PartName="/ppt/tags/tag32.xml" ContentType="application/vnd.openxmlformats-officedocument.presentationml.tags+xml"/>
  <Override PartName="/ppt/tags/tag50.xml" ContentType="application/vnd.openxmlformats-officedocument.presentationml.tags+xml"/>
  <Override PartName="/ppt/notesSlides/notesSlide10.xml" ContentType="application/vnd.openxmlformats-officedocument.presentationml.notesSlide+xml"/>
  <Override PartName="/ppt/tags/tag107.xml" ContentType="application/vnd.openxmlformats-officedocument.presentationml.tags+xml"/>
  <Override PartName="/ppt/tags/tag136.xml" ContentType="application/vnd.openxmlformats-officedocument.presentationml.tags+xml"/>
  <Override PartName="/ppt/slides/slide7.xml" ContentType="application/vnd.openxmlformats-officedocument.presentationml.slide+xml"/>
  <Override PartName="/ppt/slideLayouts/slideLayout9.xml" ContentType="application/vnd.openxmlformats-officedocument.presentationml.slideLayout+xml"/>
  <Override PartName="/ppt/tags/tag10.xml" ContentType="application/vnd.openxmlformats-officedocument.presentationml.tags+xml"/>
  <Override PartName="/ppt/tags/tag21.xml" ContentType="application/vnd.openxmlformats-officedocument.presentationml.tags+xml"/>
  <Override PartName="/ppt/notesSlides/notesSlide5.xml" ContentType="application/vnd.openxmlformats-officedocument.presentationml.notesSlide+xml"/>
  <Override PartName="/ppt/tags/tag114.xml" ContentType="application/vnd.openxmlformats-officedocument.presentationml.tags+xml"/>
  <Override PartName="/ppt/tags/tag125.xml" ContentType="application/vnd.openxmlformats-officedocument.presentationml.tags+xml"/>
  <Override PartName="/ppt/slideMasters/slideMaster2.xml" ContentType="application/vnd.openxmlformats-officedocument.presentationml.slideMaster+xml"/>
  <Override PartName="/ppt/slideLayouts/slideLayout38.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tags/tag7.xml" ContentType="application/vnd.openxmlformats-officedocument.presentationml.tags+xml"/>
  <Override PartName="/ppt/tags/tag103.xml" ContentType="application/vnd.openxmlformats-officedocument.presentationml.tags+xml"/>
  <Override PartName="/ppt/tags/tag132.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tags/tag99.xml" ContentType="application/vnd.openxmlformats-officedocument.presentationml.tags+xml"/>
  <Override PartName="/ppt/notesSlides/notesSlide19.xml" ContentType="application/vnd.openxmlformats-officedocument.presentationml.notesSlide+xml"/>
  <Override PartName="/ppt/tags/tag110.xml" ContentType="application/vnd.openxmlformats-officedocument.presentationml.tags+xml"/>
  <Override PartName="/ppt/tags/tag121.xml" ContentType="application/vnd.openxmlformats-officedocument.presentationml.tags+xml"/>
  <Override PartName="/ppt/slides/slide24.xml" ContentType="application/vnd.openxmlformats-officedocument.presentationml.slide+xml"/>
  <Default Extension="jpeg" ContentType="image/jpeg"/>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tags/tag3.xml" ContentType="application/vnd.openxmlformats-officedocument.presentationml.tags+xml"/>
  <Override PartName="/ppt/tags/tag59.xml" ContentType="application/vnd.openxmlformats-officedocument.presentationml.tags+xml"/>
  <Override PartName="/ppt/tags/tag77.xml" ContentType="application/vnd.openxmlformats-officedocument.presentationml.tags+xml"/>
  <Override PartName="/ppt/tags/tag88.xml" ContentType="application/vnd.openxmlformats-officedocument.presentationml.tags+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tags/tag19.xml" ContentType="application/vnd.openxmlformats-officedocument.presentationml.tags+xml"/>
  <Override PartName="/ppt/tags/tag37.xml" ContentType="application/vnd.openxmlformats-officedocument.presentationml.tags+xml"/>
  <Override PartName="/ppt/tags/tag48.xml" ContentType="application/vnd.openxmlformats-officedocument.presentationml.tags+xml"/>
  <Override PartName="/ppt/tags/tag66.xml" ContentType="application/vnd.openxmlformats-officedocument.presentationml.tags+xml"/>
  <Override PartName="/ppt/notesSlides/notesSlide15.xml" ContentType="application/vnd.openxmlformats-officedocument.presentationml.notesSlide+xml"/>
  <Override PartName="/ppt/tags/tag84.xml" ContentType="application/vnd.openxmlformats-officedocument.presentationml.tags+xml"/>
  <Override PartName="/ppt/tags/tag95.xml" ContentType="application/vnd.openxmlformats-officedocument.presentationml.tags+xml"/>
  <Override PartName="/ppt/notesSlides/notesSlide26.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tags/tag26.xml" ContentType="application/vnd.openxmlformats-officedocument.presentationml.tags+xml"/>
  <Override PartName="/ppt/tags/tag55.xml" ContentType="application/vnd.openxmlformats-officedocument.presentationml.tags+xml"/>
  <Override PartName="/ppt/tags/tag73.xml" ContentType="application/vnd.openxmlformats-officedocument.presentationml.tags+xml"/>
  <Override PartName="/ppt/notesSlides/notesSlide22.xml" ContentType="application/vnd.openxmlformats-officedocument.presentationml.notesSlide+xml"/>
  <Override PartName="/ppt/tags/tag15.xml" ContentType="application/vnd.openxmlformats-officedocument.presentationml.tags+xml"/>
  <Override PartName="/ppt/tags/tag33.xml" ContentType="application/vnd.openxmlformats-officedocument.presentationml.tags+xml"/>
  <Override PartName="/ppt/tags/tag44.xml" ContentType="application/vnd.openxmlformats-officedocument.presentationml.tags+xml"/>
  <Override PartName="/ppt/tags/tag62.xml" ContentType="application/vnd.openxmlformats-officedocument.presentationml.tags+xml"/>
  <Override PartName="/ppt/notesSlides/notesSlide11.xml" ContentType="application/vnd.openxmlformats-officedocument.presentationml.notesSlide+xml"/>
  <Override PartName="/ppt/tags/tag80.xml" ContentType="application/vnd.openxmlformats-officedocument.presentationml.tags+xml"/>
  <Override PartName="/ppt/tags/tag91.xml" ContentType="application/vnd.openxmlformats-officedocument.presentationml.tags+xml"/>
  <Override PartName="/ppt/tags/tag119.xml" ContentType="application/vnd.openxmlformats-officedocument.presentationml.tags+xml"/>
  <Override PartName="/ppt/tags/tag137.xml" ContentType="application/vnd.openxmlformats-officedocument.presentationml.tags+xml"/>
  <Override PartName="/ppt/tags/tag22.xml" ContentType="application/vnd.openxmlformats-officedocument.presentationml.tags+xml"/>
  <Override PartName="/ppt/notesSlides/notesSlide6.xml" ContentType="application/vnd.openxmlformats-officedocument.presentationml.notesSlide+xml"/>
  <Override PartName="/ppt/tags/tag40.xml" ContentType="application/vnd.openxmlformats-officedocument.presentationml.tags+xml"/>
  <Override PartName="/ppt/tags/tag51.xml" ContentType="application/vnd.openxmlformats-officedocument.presentationml.tags+xml"/>
  <Override PartName="/ppt/tags/tag108.xml" ContentType="application/vnd.openxmlformats-officedocument.presentationml.tags+xml"/>
  <Override PartName="/ppt/tags/tag126.xml" ContentType="application/vnd.openxmlformats-officedocument.presentationml.tags+xml"/>
  <Override PartName="/ppt/slides/slide8.xml" ContentType="application/vnd.openxmlformats-officedocument.presentationml.slide+xml"/>
  <Override PartName="/ppt/tags/tag11.xml" ContentType="application/vnd.openxmlformats-officedocument.presentationml.tags+xml"/>
  <Override PartName="/ppt/tags/tag115.xml" ContentType="application/vnd.openxmlformats-officedocument.presentationml.tags+xml"/>
  <Override PartName="/ppt/tags/tag133.xml" ContentType="application/vnd.openxmlformats-officedocument.presentationml.tags+xml"/>
  <Override PartName="/ppt/slideLayouts/slideLayout39.xml" ContentType="application/vnd.openxmlformats-officedocument.presentationml.slideLayout+xml"/>
  <Override PartName="/ppt/tags/tag122.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ags/tag4.xml" ContentType="application/vnd.openxmlformats-officedocument.presentationml.tags+xml"/>
  <Override PartName="/ppt/tags/tag89.xml" ContentType="application/vnd.openxmlformats-officedocument.presentationml.tags+xml"/>
  <Override PartName="/ppt/tags/tag111.xml" ContentType="application/vnd.openxmlformats-officedocument.presentationml.tags+xml"/>
  <Override PartName="/ppt/theme/theme1.xml" ContentType="application/vnd.openxmlformats-officedocument.theme+xml"/>
  <Override PartName="/ppt/tags/tag78.xml" ContentType="application/vnd.openxmlformats-officedocument.presentationml.tags+xml"/>
  <Override PartName="/ppt/tags/tag100.xml" ContentType="application/vnd.openxmlformats-officedocument.presentationml.tags+xml"/>
  <Override PartName="/ppt/tags/tag56.xml" ContentType="application/vnd.openxmlformats-officedocument.presentationml.tags+xml"/>
  <Override PartName="/ppt/tags/tag67.xml" ContentType="application/vnd.openxmlformats-officedocument.presentationml.tags+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tags/tag45.xml" ContentType="application/vnd.openxmlformats-officedocument.presentationml.tags+xml"/>
  <Override PartName="/ppt/tags/tag92.xml" ContentType="application/vnd.openxmlformats-officedocument.presentationml.tags+xml"/>
  <Override PartName="/ppt/notesSlides/notesSlide23.xml" ContentType="application/vnd.openxmlformats-officedocument.presentationml.notesSlide+xml"/>
  <Override PartName="/ppt/tags/tag34.xml" ContentType="application/vnd.openxmlformats-officedocument.presentationml.tags+xml"/>
  <Override PartName="/ppt/notesSlides/notesSlide12.xml" ContentType="application/vnd.openxmlformats-officedocument.presentationml.notesSlide+xml"/>
  <Override PartName="/ppt/tags/tag81.xml" ContentType="application/vnd.openxmlformats-officedocument.presentationml.tags+xml"/>
  <Override PartName="/ppt/tags/tag138.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tags/tag70.xml" ContentType="application/vnd.openxmlformats-officedocument.presentationml.tags+xml"/>
  <Override PartName="/ppt/tags/tag116.xml" ContentType="application/vnd.openxmlformats-officedocument.presentationml.tags+xml"/>
  <Override PartName="/ppt/tags/tag127.xml" ContentType="application/vnd.openxmlformats-officedocument.presentationml.tags+xml"/>
  <Override PartName="/ppt/slides/slide9.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tags/tag105.xml" ContentType="application/vnd.openxmlformats-officedocument.presentationml.tags+xml"/>
  <Override PartName="/ppt/notesSlides/notesSlide3.xml" ContentType="application/vnd.openxmlformats-officedocument.presentationml.notesSlide+xml"/>
  <Override PartName="/ppt/slides/slide26.xml" ContentType="application/vnd.openxmlformats-officedocument.presentationml.slide+xml"/>
  <Override PartName="/ppt/presProps.xml" ContentType="application/vnd.openxmlformats-officedocument.presentationml.presProps+xml"/>
  <Override PartName="/ppt/slideLayouts/slideLayout36.xml" ContentType="application/vnd.openxmlformats-officedocument.presentationml.slideLayout+xml"/>
  <Override PartName="/ppt/tags/tag130.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tags/tag39.xml" ContentType="application/vnd.openxmlformats-officedocument.presentationml.tags+xml"/>
  <Override PartName="/ppt/tags/tag86.xml" ContentType="application/vnd.openxmlformats-officedocument.presentationml.tags+xml"/>
  <Override PartName="/ppt/tags/tag97.xml" ContentType="application/vnd.openxmlformats-officedocument.presentationml.tags+xml"/>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4" r:id="rId1"/>
    <p:sldMasterId id="2147483938" r:id="rId2"/>
    <p:sldMasterId id="2147483980" r:id="rId3"/>
  </p:sldMasterIdLst>
  <p:notesMasterIdLst>
    <p:notesMasterId r:id="rId30"/>
  </p:notesMasterIdLst>
  <p:handoutMasterIdLst>
    <p:handoutMasterId r:id="rId31"/>
  </p:handoutMasterIdLst>
  <p:sldIdLst>
    <p:sldId id="375" r:id="rId4"/>
    <p:sldId id="402" r:id="rId5"/>
    <p:sldId id="377" r:id="rId6"/>
    <p:sldId id="378" r:id="rId7"/>
    <p:sldId id="379" r:id="rId8"/>
    <p:sldId id="380" r:id="rId9"/>
    <p:sldId id="381" r:id="rId10"/>
    <p:sldId id="382" r:id="rId11"/>
    <p:sldId id="383" r:id="rId12"/>
    <p:sldId id="384" r:id="rId13"/>
    <p:sldId id="385" r:id="rId14"/>
    <p:sldId id="386" r:id="rId15"/>
    <p:sldId id="387" r:id="rId16"/>
    <p:sldId id="403" r:id="rId17"/>
    <p:sldId id="404" r:id="rId18"/>
    <p:sldId id="390" r:id="rId19"/>
    <p:sldId id="391" r:id="rId20"/>
    <p:sldId id="392" r:id="rId21"/>
    <p:sldId id="367" r:id="rId22"/>
    <p:sldId id="400" r:id="rId23"/>
    <p:sldId id="368" r:id="rId24"/>
    <p:sldId id="401" r:id="rId25"/>
    <p:sldId id="394" r:id="rId26"/>
    <p:sldId id="395" r:id="rId27"/>
    <p:sldId id="396" r:id="rId28"/>
    <p:sldId id="399" r:id="rId29"/>
  </p:sldIdLst>
  <p:sldSz cx="9144000" cy="6858000" type="screen4x3"/>
  <p:notesSz cx="6881813" cy="10015538"/>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ecrichs" initials="sr"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rnWhat="outline"/>
  <p:clrMru>
    <a:srgbClr val="FFFF99"/>
    <a:srgbClr val="000062"/>
    <a:srgbClr val="FFCC00"/>
    <a:srgbClr val="FF9900"/>
    <a:srgbClr val="FF3300"/>
    <a:srgbClr val="CC3300"/>
    <a:srgbClr val="990033"/>
    <a:srgbClr val="FFFF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5932" autoAdjust="0"/>
  </p:normalViewPr>
  <p:slideViewPr>
    <p:cSldViewPr snapToObjects="1">
      <p:cViewPr>
        <p:scale>
          <a:sx n="60" d="100"/>
          <a:sy n="60" d="100"/>
        </p:scale>
        <p:origin x="-1350" y="-468"/>
      </p:cViewPr>
      <p:guideLst>
        <p:guide orient="horz" pos="2160"/>
        <p:guide pos="2880"/>
      </p:guideLst>
    </p:cSldViewPr>
  </p:slideViewPr>
  <p:notesTextViewPr>
    <p:cViewPr>
      <p:scale>
        <a:sx n="100" d="100"/>
        <a:sy n="100" d="100"/>
      </p:scale>
      <p:origin x="0" y="0"/>
    </p:cViewPr>
  </p:notesTextViewPr>
  <p:sorterViewPr>
    <p:cViewPr>
      <p:scale>
        <a:sx n="50" d="100"/>
        <a:sy n="50" d="100"/>
      </p:scale>
      <p:origin x="0" y="0"/>
    </p:cViewPr>
  </p:sorterViewPr>
  <p:notesViewPr>
    <p:cSldViewPr snapToObjects="1">
      <p:cViewPr varScale="1">
        <p:scale>
          <a:sx n="46" d="100"/>
          <a:sy n="46" d="100"/>
        </p:scale>
        <p:origin x="-1836" y="-108"/>
      </p:cViewPr>
      <p:guideLst>
        <p:guide orient="horz" pos="3155"/>
        <p:guide pos="2168"/>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commentAuthors" Target="commentAuthor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0"/>
            <a:ext cx="2982913" cy="501650"/>
          </a:xfrm>
          <a:prstGeom prst="rect">
            <a:avLst/>
          </a:prstGeom>
          <a:noFill/>
          <a:ln w="9525">
            <a:noFill/>
            <a:miter lim="800000"/>
            <a:headEnd/>
            <a:tailEnd/>
          </a:ln>
        </p:spPr>
        <p:txBody>
          <a:bodyPr vert="horz" wrap="square" lIns="96536" tIns="48268" rIns="96536" bIns="48268" numCol="1" anchor="t" anchorCtr="0" compatLnSpc="1">
            <a:prstTxWarp prst="textNoShape">
              <a:avLst/>
            </a:prstTxWarp>
          </a:bodyPr>
          <a:lstStyle>
            <a:lvl1pPr defTabSz="964673">
              <a:defRPr sz="1300">
                <a:latin typeface="Calibri" pitchFamily="34" charset="0"/>
                <a:cs typeface="Arial" pitchFamily="34" charset="0"/>
              </a:defRPr>
            </a:lvl1pPr>
          </a:lstStyle>
          <a:p>
            <a:pPr>
              <a:defRPr/>
            </a:pPr>
            <a:endParaRPr lang="fr-CA"/>
          </a:p>
        </p:txBody>
      </p:sp>
      <p:sp>
        <p:nvSpPr>
          <p:cNvPr id="3" name="Date Placeholder 2"/>
          <p:cNvSpPr>
            <a:spLocks noGrp="1"/>
          </p:cNvSpPr>
          <p:nvPr>
            <p:ph type="dt" sz="quarter" idx="1"/>
          </p:nvPr>
        </p:nvSpPr>
        <p:spPr bwMode="auto">
          <a:xfrm>
            <a:off x="3897313" y="0"/>
            <a:ext cx="2982912" cy="501650"/>
          </a:xfrm>
          <a:prstGeom prst="rect">
            <a:avLst/>
          </a:prstGeom>
          <a:noFill/>
          <a:ln w="9525">
            <a:noFill/>
            <a:miter lim="800000"/>
            <a:headEnd/>
            <a:tailEnd/>
          </a:ln>
        </p:spPr>
        <p:txBody>
          <a:bodyPr vert="horz" wrap="square" lIns="96536" tIns="48268" rIns="96536" bIns="48268" numCol="1" anchor="t" anchorCtr="0" compatLnSpc="1">
            <a:prstTxWarp prst="textNoShape">
              <a:avLst/>
            </a:prstTxWarp>
          </a:bodyPr>
          <a:lstStyle>
            <a:lvl1pPr algn="r" defTabSz="964673">
              <a:defRPr sz="1300">
                <a:latin typeface="Calibri" pitchFamily="34" charset="0"/>
                <a:cs typeface="Arial" pitchFamily="34" charset="0"/>
              </a:defRPr>
            </a:lvl1pPr>
          </a:lstStyle>
          <a:p>
            <a:pPr>
              <a:defRPr/>
            </a:pPr>
            <a:fld id="{6B84DDF6-4F47-4A9D-9F8E-2E694F433799}" type="datetimeFigureOut">
              <a:rPr lang="en-US"/>
              <a:pPr>
                <a:defRPr/>
              </a:pPr>
              <a:t>10/23/2013</a:t>
            </a:fld>
            <a:endParaRPr lang="fr-CA"/>
          </a:p>
        </p:txBody>
      </p:sp>
      <p:sp>
        <p:nvSpPr>
          <p:cNvPr id="4" name="Footer Placeholder 3"/>
          <p:cNvSpPr>
            <a:spLocks noGrp="1"/>
          </p:cNvSpPr>
          <p:nvPr>
            <p:ph type="ftr" sz="quarter" idx="2"/>
          </p:nvPr>
        </p:nvSpPr>
        <p:spPr bwMode="auto">
          <a:xfrm>
            <a:off x="0" y="9512300"/>
            <a:ext cx="2982913" cy="501650"/>
          </a:xfrm>
          <a:prstGeom prst="rect">
            <a:avLst/>
          </a:prstGeom>
          <a:noFill/>
          <a:ln w="9525">
            <a:noFill/>
            <a:miter lim="800000"/>
            <a:headEnd/>
            <a:tailEnd/>
          </a:ln>
        </p:spPr>
        <p:txBody>
          <a:bodyPr vert="horz" wrap="square" lIns="96536" tIns="48268" rIns="96536" bIns="48268" numCol="1" anchor="b" anchorCtr="0" compatLnSpc="1">
            <a:prstTxWarp prst="textNoShape">
              <a:avLst/>
            </a:prstTxWarp>
          </a:bodyPr>
          <a:lstStyle>
            <a:lvl1pPr defTabSz="964673">
              <a:defRPr sz="1300">
                <a:latin typeface="Calibri" pitchFamily="34" charset="0"/>
                <a:cs typeface="Arial" pitchFamily="34" charset="0"/>
              </a:defRPr>
            </a:lvl1pPr>
          </a:lstStyle>
          <a:p>
            <a:pPr>
              <a:defRPr/>
            </a:pPr>
            <a:endParaRPr lang="fr-CA"/>
          </a:p>
        </p:txBody>
      </p:sp>
      <p:sp>
        <p:nvSpPr>
          <p:cNvPr id="5" name="Slide Number Placeholder 4"/>
          <p:cNvSpPr>
            <a:spLocks noGrp="1"/>
          </p:cNvSpPr>
          <p:nvPr>
            <p:ph type="sldNum" sz="quarter" idx="3"/>
          </p:nvPr>
        </p:nvSpPr>
        <p:spPr bwMode="auto">
          <a:xfrm>
            <a:off x="3897313" y="9512300"/>
            <a:ext cx="2982912" cy="501650"/>
          </a:xfrm>
          <a:prstGeom prst="rect">
            <a:avLst/>
          </a:prstGeom>
          <a:noFill/>
          <a:ln w="9525">
            <a:noFill/>
            <a:miter lim="800000"/>
            <a:headEnd/>
            <a:tailEnd/>
          </a:ln>
        </p:spPr>
        <p:txBody>
          <a:bodyPr vert="horz" wrap="square" lIns="96536" tIns="48268" rIns="96536" bIns="48268" numCol="1" anchor="b" anchorCtr="0" compatLnSpc="1">
            <a:prstTxWarp prst="textNoShape">
              <a:avLst/>
            </a:prstTxWarp>
          </a:bodyPr>
          <a:lstStyle>
            <a:lvl1pPr algn="r" defTabSz="964673">
              <a:defRPr sz="1300">
                <a:latin typeface="Calibri" pitchFamily="34" charset="0"/>
                <a:cs typeface="Arial" pitchFamily="34" charset="0"/>
              </a:defRPr>
            </a:lvl1pPr>
          </a:lstStyle>
          <a:p>
            <a:pPr>
              <a:defRPr/>
            </a:pPr>
            <a:fld id="{7CADE2C1-5FDD-46E3-8997-4DEE9A243753}" type="slidenum">
              <a:rPr lang="fr-CA"/>
              <a:pPr>
                <a:defRPr/>
              </a:pPr>
              <a:t>‹#›</a:t>
            </a:fld>
            <a:endParaRPr lang="fr-C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0"/>
            <a:ext cx="2982913" cy="501650"/>
          </a:xfrm>
          <a:prstGeom prst="rect">
            <a:avLst/>
          </a:prstGeom>
          <a:noFill/>
          <a:ln w="9525">
            <a:noFill/>
            <a:miter lim="800000"/>
            <a:headEnd/>
            <a:tailEnd/>
          </a:ln>
        </p:spPr>
        <p:txBody>
          <a:bodyPr vert="horz" wrap="square" lIns="96536" tIns="48268" rIns="96536" bIns="48268" numCol="1" anchor="t" anchorCtr="0" compatLnSpc="1">
            <a:prstTxWarp prst="textNoShape">
              <a:avLst/>
            </a:prstTxWarp>
          </a:bodyPr>
          <a:lstStyle>
            <a:lvl1pPr defTabSz="964673">
              <a:defRPr sz="1300">
                <a:latin typeface="Calibri" pitchFamily="34" charset="0"/>
                <a:cs typeface="Arial" pitchFamily="34" charset="0"/>
              </a:defRPr>
            </a:lvl1pPr>
          </a:lstStyle>
          <a:p>
            <a:pPr>
              <a:defRPr/>
            </a:pPr>
            <a:endParaRPr lang="fr-CA"/>
          </a:p>
        </p:txBody>
      </p:sp>
      <p:sp>
        <p:nvSpPr>
          <p:cNvPr id="3" name="Date Placeholder 2"/>
          <p:cNvSpPr>
            <a:spLocks noGrp="1"/>
          </p:cNvSpPr>
          <p:nvPr>
            <p:ph type="dt" idx="1"/>
          </p:nvPr>
        </p:nvSpPr>
        <p:spPr bwMode="auto">
          <a:xfrm>
            <a:off x="3897313" y="0"/>
            <a:ext cx="2982912" cy="501650"/>
          </a:xfrm>
          <a:prstGeom prst="rect">
            <a:avLst/>
          </a:prstGeom>
          <a:noFill/>
          <a:ln w="9525">
            <a:noFill/>
            <a:miter lim="800000"/>
            <a:headEnd/>
            <a:tailEnd/>
          </a:ln>
        </p:spPr>
        <p:txBody>
          <a:bodyPr vert="horz" wrap="square" lIns="96536" tIns="48268" rIns="96536" bIns="48268" numCol="1" anchor="t" anchorCtr="0" compatLnSpc="1">
            <a:prstTxWarp prst="textNoShape">
              <a:avLst/>
            </a:prstTxWarp>
          </a:bodyPr>
          <a:lstStyle>
            <a:lvl1pPr algn="r" defTabSz="964673">
              <a:defRPr sz="1300">
                <a:latin typeface="Calibri" pitchFamily="34" charset="0"/>
                <a:cs typeface="Arial" pitchFamily="34" charset="0"/>
              </a:defRPr>
            </a:lvl1pPr>
          </a:lstStyle>
          <a:p>
            <a:pPr>
              <a:defRPr/>
            </a:pPr>
            <a:fld id="{96B3F1BC-9831-40B8-8953-C5A1E2B5F70A}" type="datetimeFigureOut">
              <a:rPr lang="en-US"/>
              <a:pPr>
                <a:defRPr/>
              </a:pPr>
              <a:t>10/23/2013</a:t>
            </a:fld>
            <a:endParaRPr lang="fr-CA"/>
          </a:p>
        </p:txBody>
      </p:sp>
      <p:sp>
        <p:nvSpPr>
          <p:cNvPr id="4" name="Slide Image Placeholder 3"/>
          <p:cNvSpPr>
            <a:spLocks noGrp="1" noRot="1" noChangeAspect="1"/>
          </p:cNvSpPr>
          <p:nvPr>
            <p:ph type="sldImg" idx="2"/>
          </p:nvPr>
        </p:nvSpPr>
        <p:spPr>
          <a:xfrm>
            <a:off x="939800" y="752475"/>
            <a:ext cx="5003800" cy="3754438"/>
          </a:xfrm>
          <a:prstGeom prst="rect">
            <a:avLst/>
          </a:prstGeom>
          <a:noFill/>
          <a:ln w="12700">
            <a:solidFill>
              <a:prstClr val="black"/>
            </a:solidFill>
          </a:ln>
        </p:spPr>
        <p:txBody>
          <a:bodyPr vert="horz" lIns="95637" tIns="47819" rIns="95637" bIns="47819" rtlCol="0" anchor="ctr"/>
          <a:lstStyle/>
          <a:p>
            <a:pPr lvl="0"/>
            <a:endParaRPr lang="fr-CA" noProof="0"/>
          </a:p>
        </p:txBody>
      </p:sp>
      <p:sp>
        <p:nvSpPr>
          <p:cNvPr id="5" name="Notes Placeholder 4"/>
          <p:cNvSpPr>
            <a:spLocks noGrp="1"/>
          </p:cNvSpPr>
          <p:nvPr>
            <p:ph type="body" sz="quarter" idx="3"/>
          </p:nvPr>
        </p:nvSpPr>
        <p:spPr bwMode="auto">
          <a:xfrm>
            <a:off x="688975" y="4757738"/>
            <a:ext cx="5505450" cy="4506912"/>
          </a:xfrm>
          <a:prstGeom prst="rect">
            <a:avLst/>
          </a:prstGeom>
          <a:noFill/>
          <a:ln w="9525">
            <a:noFill/>
            <a:miter lim="800000"/>
            <a:headEnd/>
            <a:tailEnd/>
          </a:ln>
        </p:spPr>
        <p:txBody>
          <a:bodyPr vert="horz" wrap="square" lIns="96536" tIns="48268" rIns="96536" bIns="48268" numCol="1" anchor="t" anchorCtr="0" compatLnSpc="1">
            <a:prstTxWarp prst="textNoShape">
              <a:avLst/>
            </a:prstTxWarp>
          </a:bodyPr>
          <a:lstStyle/>
          <a:p>
            <a:pPr lvl="0"/>
            <a:r>
              <a:rPr lang="fr-CA" noProof="0" smtClean="0"/>
              <a:t>Click to edit Master text styles</a:t>
            </a:r>
          </a:p>
          <a:p>
            <a:pPr lvl="1"/>
            <a:r>
              <a:rPr lang="fr-CA" noProof="0" smtClean="0"/>
              <a:t>Second level</a:t>
            </a:r>
          </a:p>
          <a:p>
            <a:pPr lvl="2"/>
            <a:r>
              <a:rPr lang="fr-CA" noProof="0" smtClean="0"/>
              <a:t>Third level</a:t>
            </a:r>
          </a:p>
          <a:p>
            <a:pPr lvl="3"/>
            <a:r>
              <a:rPr lang="fr-CA" noProof="0" smtClean="0"/>
              <a:t>Fourth level</a:t>
            </a:r>
          </a:p>
          <a:p>
            <a:pPr lvl="4"/>
            <a:r>
              <a:rPr lang="fr-CA" noProof="0" smtClean="0"/>
              <a:t>Fifth level</a:t>
            </a:r>
            <a:endParaRPr lang="fr-CA" noProof="0"/>
          </a:p>
        </p:txBody>
      </p:sp>
      <p:sp>
        <p:nvSpPr>
          <p:cNvPr id="6" name="Footer Placeholder 5"/>
          <p:cNvSpPr>
            <a:spLocks noGrp="1"/>
          </p:cNvSpPr>
          <p:nvPr>
            <p:ph type="ftr" sz="quarter" idx="4"/>
          </p:nvPr>
        </p:nvSpPr>
        <p:spPr bwMode="auto">
          <a:xfrm>
            <a:off x="0" y="9512300"/>
            <a:ext cx="2982913" cy="501650"/>
          </a:xfrm>
          <a:prstGeom prst="rect">
            <a:avLst/>
          </a:prstGeom>
          <a:noFill/>
          <a:ln w="9525">
            <a:noFill/>
            <a:miter lim="800000"/>
            <a:headEnd/>
            <a:tailEnd/>
          </a:ln>
        </p:spPr>
        <p:txBody>
          <a:bodyPr vert="horz" wrap="square" lIns="96536" tIns="48268" rIns="96536" bIns="48268" numCol="1" anchor="b" anchorCtr="0" compatLnSpc="1">
            <a:prstTxWarp prst="textNoShape">
              <a:avLst/>
            </a:prstTxWarp>
          </a:bodyPr>
          <a:lstStyle>
            <a:lvl1pPr defTabSz="964673">
              <a:defRPr sz="1300">
                <a:latin typeface="Calibri" pitchFamily="34" charset="0"/>
                <a:cs typeface="Arial" pitchFamily="34" charset="0"/>
              </a:defRPr>
            </a:lvl1pPr>
          </a:lstStyle>
          <a:p>
            <a:pPr>
              <a:defRPr/>
            </a:pPr>
            <a:endParaRPr lang="fr-CA"/>
          </a:p>
        </p:txBody>
      </p:sp>
      <p:sp>
        <p:nvSpPr>
          <p:cNvPr id="7" name="Slide Number Placeholder 6"/>
          <p:cNvSpPr>
            <a:spLocks noGrp="1"/>
          </p:cNvSpPr>
          <p:nvPr>
            <p:ph type="sldNum" sz="quarter" idx="5"/>
          </p:nvPr>
        </p:nvSpPr>
        <p:spPr bwMode="auto">
          <a:xfrm>
            <a:off x="3897313" y="9512300"/>
            <a:ext cx="2982912" cy="501650"/>
          </a:xfrm>
          <a:prstGeom prst="rect">
            <a:avLst/>
          </a:prstGeom>
          <a:noFill/>
          <a:ln w="9525">
            <a:noFill/>
            <a:miter lim="800000"/>
            <a:headEnd/>
            <a:tailEnd/>
          </a:ln>
        </p:spPr>
        <p:txBody>
          <a:bodyPr vert="horz" wrap="square" lIns="96536" tIns="48268" rIns="96536" bIns="48268" numCol="1" anchor="b" anchorCtr="0" compatLnSpc="1">
            <a:prstTxWarp prst="textNoShape">
              <a:avLst/>
            </a:prstTxWarp>
          </a:bodyPr>
          <a:lstStyle>
            <a:lvl1pPr algn="r" defTabSz="964673">
              <a:defRPr sz="1300">
                <a:latin typeface="Calibri" pitchFamily="34" charset="0"/>
                <a:cs typeface="Arial" pitchFamily="34" charset="0"/>
              </a:defRPr>
            </a:lvl1pPr>
          </a:lstStyle>
          <a:p>
            <a:pPr>
              <a:defRPr/>
            </a:pPr>
            <a:fld id="{326559B8-F221-4BD9-A64A-5E26F49C2C92}" type="slidenum">
              <a:rPr lang="fr-CA"/>
              <a:pPr>
                <a:defRPr/>
              </a:pPr>
              <a:t>‹#›</a:t>
            </a:fld>
            <a:endParaRPr lang="fr-CA"/>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n-ea"/>
        <a:cs typeface="+mn-cs"/>
      </a:defRPr>
    </a:lvl1pPr>
    <a:lvl2pPr marL="457200" algn="l" defTabSz="457200" rtl="0" eaLnBrk="0" fontAlgn="base" hangingPunct="0">
      <a:spcBef>
        <a:spcPct val="30000"/>
      </a:spcBef>
      <a:spcAft>
        <a:spcPct val="0"/>
      </a:spcAft>
      <a:defRPr sz="1200" kern="1200">
        <a:solidFill>
          <a:schemeClr val="tx1"/>
        </a:solidFill>
        <a:latin typeface="+mn-lt"/>
        <a:ea typeface="+mn-ea"/>
        <a:cs typeface="+mn-cs"/>
      </a:defRPr>
    </a:lvl2pPr>
    <a:lvl3pPr marL="914400" algn="l" defTabSz="457200" rtl="0" eaLnBrk="0" fontAlgn="base" hangingPunct="0">
      <a:spcBef>
        <a:spcPct val="30000"/>
      </a:spcBef>
      <a:spcAft>
        <a:spcPct val="0"/>
      </a:spcAft>
      <a:defRPr sz="1200" kern="1200">
        <a:solidFill>
          <a:schemeClr val="tx1"/>
        </a:solidFill>
        <a:latin typeface="+mn-lt"/>
        <a:ea typeface="+mn-ea"/>
        <a:cs typeface="+mn-cs"/>
      </a:defRPr>
    </a:lvl3pPr>
    <a:lvl4pPr marL="1371600" algn="l" defTabSz="457200" rtl="0" eaLnBrk="0" fontAlgn="base" hangingPunct="0">
      <a:spcBef>
        <a:spcPct val="30000"/>
      </a:spcBef>
      <a:spcAft>
        <a:spcPct val="0"/>
      </a:spcAft>
      <a:defRPr sz="1200" kern="1200">
        <a:solidFill>
          <a:schemeClr val="tx1"/>
        </a:solidFill>
        <a:latin typeface="+mn-lt"/>
        <a:ea typeface="+mn-ea"/>
        <a:cs typeface="+mn-cs"/>
      </a:defRPr>
    </a:lvl4pPr>
    <a:lvl5pPr marL="1828800" algn="l" defTabSz="457200" rtl="0" eaLnBrk="0" fontAlgn="base" hangingPunct="0">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8371" name="Rectangle 3"/>
          <p:cNvSpPr>
            <a:spLocks noGrp="1" noChangeArrowheads="1"/>
          </p:cNvSpPr>
          <p:nvPr>
            <p:ph type="body" idx="1"/>
          </p:nvPr>
        </p:nvSpPr>
        <p:spPr>
          <a:noFill/>
          <a:ln/>
        </p:spPr>
        <p:txBody>
          <a:bodyPr/>
          <a:lstStyle/>
          <a:p>
            <a:pPr eaLnBrk="1" hangingPunct="1">
              <a:spcBef>
                <a:spcPct val="0"/>
              </a:spcBef>
            </a:pPr>
            <a:r>
              <a:rPr lang="en-CA" dirty="0" smtClean="0"/>
              <a:t>Hello. My name is XXX. I am XXX. </a:t>
            </a:r>
          </a:p>
          <a:p>
            <a:pPr eaLnBrk="1" hangingPunct="1">
              <a:spcBef>
                <a:spcPct val="0"/>
              </a:spcBef>
            </a:pPr>
            <a:endParaRPr lang="en-CA" dirty="0" smtClean="0"/>
          </a:p>
          <a:p>
            <a:pPr eaLnBrk="1" hangingPunct="1">
              <a:spcBef>
                <a:spcPct val="0"/>
              </a:spcBef>
            </a:pPr>
            <a:r>
              <a:rPr lang="en-CA" dirty="0" err="1" smtClean="0"/>
              <a:t>Im</a:t>
            </a:r>
            <a:r>
              <a:rPr lang="en-CA" dirty="0" smtClean="0"/>
              <a:t> here today to tell you about the Delirium Prevention Program.</a:t>
            </a:r>
          </a:p>
          <a:p>
            <a:pPr eaLnBrk="1" hangingPunct="1">
              <a:spcBef>
                <a:spcPct val="0"/>
              </a:spcBef>
            </a:pPr>
            <a:endParaRPr lang="en-CA" dirty="0" smtClean="0"/>
          </a:p>
          <a:p>
            <a:pPr eaLnBrk="1" hangingPunct="1">
              <a:spcBef>
                <a:spcPct val="0"/>
              </a:spcBef>
            </a:pPr>
            <a:r>
              <a:rPr lang="en-CA" dirty="0" smtClean="0"/>
              <a:t>We know you have a very busy and demanding schedule and so are very grateful for the time you have set aside for this training. We are even more appreciative because of the </a:t>
            </a:r>
            <a:r>
              <a:rPr lang="en-CA" b="1" dirty="0" smtClean="0"/>
              <a:t>major role you play in delirium prevention.  </a:t>
            </a:r>
          </a:p>
          <a:p>
            <a:pPr eaLnBrk="1" hangingPunct="1">
              <a:spcBef>
                <a:spcPct val="0"/>
              </a:spcBef>
            </a:pPr>
            <a:endParaRPr lang="en-CA" b="1" dirty="0" smtClean="0"/>
          </a:p>
          <a:p>
            <a:pPr eaLnBrk="1" hangingPunct="1">
              <a:spcBef>
                <a:spcPct val="0"/>
              </a:spcBef>
            </a:pPr>
            <a:r>
              <a:rPr lang="en-CA" b="1" dirty="0" smtClean="0"/>
              <a:t>This program aims to </a:t>
            </a:r>
            <a:r>
              <a:rPr lang="en-CA" b="1" u="sng" dirty="0" smtClean="0"/>
              <a:t>reduce</a:t>
            </a:r>
            <a:r>
              <a:rPr lang="en-CA" b="1" dirty="0" smtClean="0"/>
              <a:t> the number of residents who will develop delirium. This program was developed after</a:t>
            </a:r>
            <a:r>
              <a:rPr lang="en-CA" b="1" baseline="0" dirty="0" smtClean="0"/>
              <a:t> extensive testing in Montreal and Quebec residences. The </a:t>
            </a:r>
            <a:r>
              <a:rPr lang="en-CA" b="1" dirty="0" smtClean="0"/>
              <a:t>program has been adapted and improved thanks to</a:t>
            </a:r>
            <a:r>
              <a:rPr lang="en-CA" b="1" baseline="0" dirty="0" smtClean="0"/>
              <a:t> the</a:t>
            </a:r>
            <a:r>
              <a:rPr lang="en-CA" b="1" dirty="0" smtClean="0"/>
              <a:t> valuable comments and suggestions of nursing</a:t>
            </a:r>
            <a:r>
              <a:rPr lang="en-CA" b="1" baseline="0" dirty="0" smtClean="0"/>
              <a:t> staff who participated in the testing of the program – their input and experience helped make this program relevant and feasible for nursing staff. </a:t>
            </a:r>
            <a:endParaRPr lang="en-CA" b="1" dirty="0" smtClean="0"/>
          </a:p>
          <a:p>
            <a:pPr eaLnBrk="1" hangingPunct="1">
              <a:spcBef>
                <a:spcPct val="0"/>
              </a:spcBef>
            </a:pPr>
            <a:endParaRPr lang="fr-CA" b="1"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5299" name="Rectangle 3"/>
          <p:cNvSpPr>
            <a:spLocks noGrp="1" noChangeArrowheads="1"/>
          </p:cNvSpPr>
          <p:nvPr>
            <p:ph type="body" idx="1"/>
          </p:nvPr>
        </p:nvSpPr>
        <p:spPr>
          <a:noFill/>
          <a:ln/>
        </p:spPr>
        <p:txBody>
          <a:bodyPr/>
          <a:lstStyle/>
          <a:p>
            <a:pPr eaLnBrk="1" hangingPunct="1">
              <a:spcBef>
                <a:spcPct val="0"/>
              </a:spcBef>
            </a:pPr>
            <a:r>
              <a:rPr lang="en-CA" dirty="0" smtClean="0"/>
              <a:t>This program was developed as a result of several years of research.  </a:t>
            </a:r>
          </a:p>
          <a:p>
            <a:pPr eaLnBrk="1" hangingPunct="1">
              <a:spcBef>
                <a:spcPct val="0"/>
              </a:spcBef>
            </a:pPr>
            <a:endParaRPr lang="fr-CA"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0419" name="Rectangle 3"/>
          <p:cNvSpPr>
            <a:spLocks noGrp="1" noChangeArrowheads="1"/>
          </p:cNvSpPr>
          <p:nvPr>
            <p:ph type="body" idx="1"/>
          </p:nvPr>
        </p:nvSpPr>
        <p:spPr>
          <a:noFill/>
          <a:ln/>
        </p:spPr>
        <p:txBody>
          <a:bodyPr/>
          <a:lstStyle/>
          <a:p>
            <a:pPr eaLnBrk="1" hangingPunct="1"/>
            <a:r>
              <a:rPr lang="en-CA" dirty="0" smtClean="0"/>
              <a:t>Delirium is a mental disruption, which fluctuates, and alters cognition and consciousness. </a:t>
            </a:r>
            <a:r>
              <a:rPr lang="en-CA" b="1" dirty="0" smtClean="0"/>
              <a:t>One observes a sudden change in the usual mental state of the resident. Here are some examples of possible manifestations of delirium: very distracted; lacking attention; increased sensitivity to surroundings or, on the contrary, disconnected from his/her surroundings; incoherent speech, hallucinations (sees or hears things); agitation, irritability; disturbed sleep-wake cycle. These manifestations tend to fluctuate during the course of a single day. </a:t>
            </a:r>
            <a:r>
              <a:rPr lang="en-CA" dirty="0" smtClean="0"/>
              <a:t>As opposed to Alzheimer’s which has a very progressive onset, delirium appears very rapidly. </a:t>
            </a:r>
          </a:p>
          <a:p>
            <a:pPr eaLnBrk="1" hangingPunct="1"/>
            <a:r>
              <a:rPr lang="en-CA" dirty="0" smtClean="0"/>
              <a:t>It is important to know that delirium may appear in individuals who already have some form of cognitive impairment like Alzheimer's. In fact, individuals who have cognitive impairment may be at higher risk of developing delirium. This is why we are particularly interested in this group of residents: because they are already at higher risk. </a:t>
            </a:r>
            <a:endParaRPr lang="en-CA" b="1" dirty="0" smtClean="0"/>
          </a:p>
          <a:p>
            <a:pPr eaLnBrk="1" hangingPunct="1"/>
            <a:endParaRPr lang="fr-CA"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1443" name="Rectangle 3"/>
          <p:cNvSpPr>
            <a:spLocks noGrp="1" noChangeArrowheads="1"/>
          </p:cNvSpPr>
          <p:nvPr>
            <p:ph type="body" idx="1"/>
          </p:nvPr>
        </p:nvSpPr>
        <p:spPr>
          <a:noFill/>
          <a:ln/>
        </p:spPr>
        <p:txBody>
          <a:bodyPr/>
          <a:lstStyle/>
          <a:p>
            <a:pPr eaLnBrk="1" hangingPunct="1">
              <a:spcBef>
                <a:spcPct val="0"/>
              </a:spcBef>
            </a:pPr>
            <a:r>
              <a:rPr lang="en-CA" dirty="0" smtClean="0"/>
              <a:t>Delirium is very frequent. According to previous studies, 1 in 4 residents will be affected. </a:t>
            </a:r>
          </a:p>
          <a:p>
            <a:pPr eaLnBrk="1" hangingPunct="1">
              <a:spcBef>
                <a:spcPct val="0"/>
              </a:spcBef>
            </a:pPr>
            <a:r>
              <a:rPr lang="en-CA" dirty="0" smtClean="0"/>
              <a:t>The consequences of delirium are very important for residents, their families</a:t>
            </a:r>
            <a:r>
              <a:rPr lang="en-CA" baseline="0" dirty="0" smtClean="0"/>
              <a:t> and for the nursing home staff</a:t>
            </a:r>
            <a:r>
              <a:rPr lang="en-CA" dirty="0" smtClean="0"/>
              <a:t>:</a:t>
            </a:r>
            <a:r>
              <a:rPr lang="en-CA" baseline="0" dirty="0" smtClean="0"/>
              <a:t> </a:t>
            </a:r>
            <a:r>
              <a:rPr lang="en-CA" dirty="0" smtClean="0"/>
              <a:t>Delirium implies reduced functional autonomy and cognitive abilities, increased mortality. </a:t>
            </a:r>
          </a:p>
          <a:p>
            <a:pPr eaLnBrk="1" hangingPunct="1">
              <a:spcBef>
                <a:spcPct val="0"/>
              </a:spcBef>
            </a:pPr>
            <a:r>
              <a:rPr lang="en-CA" dirty="0" smtClean="0"/>
              <a:t>The inattention</a:t>
            </a:r>
            <a:r>
              <a:rPr lang="en-CA" baseline="0" dirty="0" smtClean="0"/>
              <a:t>, and disruptive and agitated behaviour that come with delirium also mean an </a:t>
            </a:r>
            <a:r>
              <a:rPr lang="en-CA" dirty="0" smtClean="0"/>
              <a:t>increased work load for nursing</a:t>
            </a:r>
            <a:r>
              <a:rPr lang="en-CA" baseline="0" dirty="0" smtClean="0"/>
              <a:t> staff</a:t>
            </a:r>
            <a:r>
              <a:rPr lang="en-CA" dirty="0" smtClean="0"/>
              <a:t>. Residents are less</a:t>
            </a:r>
            <a:r>
              <a:rPr lang="en-CA" baseline="0" dirty="0" smtClean="0"/>
              <a:t> collaborative, staff must repeat indications...  It is in everyone’s best interest to try to prevent delirium </a:t>
            </a:r>
            <a:endParaRPr lang="en-CA"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2467" name="Rectangle 3"/>
          <p:cNvSpPr>
            <a:spLocks noGrp="1" noChangeArrowheads="1"/>
          </p:cNvSpPr>
          <p:nvPr>
            <p:ph type="body" idx="1"/>
          </p:nvPr>
        </p:nvSpPr>
        <p:spPr>
          <a:noFill/>
          <a:ln/>
        </p:spPr>
        <p:txBody>
          <a:bodyPr/>
          <a:lstStyle/>
          <a:p>
            <a:pPr eaLnBrk="1" hangingPunct="1">
              <a:spcBef>
                <a:spcPct val="0"/>
              </a:spcBef>
            </a:pPr>
            <a:r>
              <a:rPr lang="en-CA" dirty="0" smtClean="0"/>
              <a:t>This is what we refer to as the Decision Tree. It is the tool that represents the back bone of the prevention project. Even</a:t>
            </a:r>
            <a:r>
              <a:rPr lang="en-CA" baseline="0" dirty="0" smtClean="0"/>
              <a:t> though it is the nurse that is responsible for completing it, I will show it to you so that you may get a global perspective of the prevention program and understand where you will have a important role to play. </a:t>
            </a:r>
          </a:p>
          <a:p>
            <a:pPr eaLnBrk="1" hangingPunct="1">
              <a:spcBef>
                <a:spcPct val="0"/>
              </a:spcBef>
            </a:pPr>
            <a:r>
              <a:rPr lang="en-CA" baseline="0" dirty="0" smtClean="0"/>
              <a:t>First, the nurse will identify the residents that are most at risk of developing delirium. This means about 8 residents on the floor, so not very many. This may be a bit more or a bit less; we will know the exact number once the program starts. </a:t>
            </a:r>
          </a:p>
          <a:p>
            <a:pPr eaLnBrk="1" hangingPunct="1">
              <a:spcBef>
                <a:spcPct val="0"/>
              </a:spcBef>
            </a:pPr>
            <a:r>
              <a:rPr lang="en-CA" baseline="0" dirty="0" smtClean="0"/>
              <a:t>For the residents that are identified as being at risk of delirium, you will be asked to apply what we are calling an optimal stimulation protocol. I will explain to you what this is in a minute. How will you know when you have to apply this protocol? The nurse will write this down on your work sheet. </a:t>
            </a:r>
          </a:p>
          <a:p>
            <a:pPr eaLnBrk="1" hangingPunct="1">
              <a:spcBef>
                <a:spcPct val="0"/>
              </a:spcBef>
            </a:pPr>
            <a:r>
              <a:rPr lang="en-CA" baseline="0" dirty="0" smtClean="0"/>
              <a:t>After this, the nurse will evaluate if there are specific factors that could set off an episode of delirium in the residents at risk, like for example a dehydration problem. If the nurse observes such a problem, she will then put in place the specific interventions that address the identified problem. So, once again, you will possibly have to apply the protocols or interventions that will have been put in your work sheet as a result of a risk identified by the nurse. However, be assured that in many cases, you are already carrying out these interventions and so the next slides will serve as a reminder.</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4515" name="Rectangle 3"/>
          <p:cNvSpPr>
            <a:spLocks noGrp="1" noChangeArrowheads="1"/>
          </p:cNvSpPr>
          <p:nvPr>
            <p:ph type="body" idx="1"/>
          </p:nvPr>
        </p:nvSpPr>
        <p:spPr>
          <a:noFill/>
          <a:ln/>
        </p:spPr>
        <p:txBody>
          <a:bodyPr/>
          <a:lstStyle/>
          <a:p>
            <a:pPr marL="228600" indent="-228600" eaLnBrk="1" hangingPunct="1">
              <a:spcBef>
                <a:spcPct val="0"/>
              </a:spcBef>
            </a:pPr>
            <a:r>
              <a:rPr lang="en-CA" sz="1000" b="1" dirty="0" smtClean="0">
                <a:solidFill>
                  <a:srgbClr val="000062"/>
                </a:solidFill>
              </a:rPr>
              <a:t>The optimal stimulation protocol (referred to as STIMUL) is applied to residents who have been identified as being at risk of delirium.</a:t>
            </a:r>
            <a:r>
              <a:rPr lang="en-CA" sz="1000" b="1" baseline="0" dirty="0" smtClean="0">
                <a:solidFill>
                  <a:srgbClr val="000062"/>
                </a:solidFill>
              </a:rPr>
              <a:t> A</a:t>
            </a:r>
            <a:r>
              <a:rPr lang="en-CA" sz="1000" b="1" dirty="0" smtClean="0">
                <a:solidFill>
                  <a:srgbClr val="000062"/>
                </a:solidFill>
              </a:rPr>
              <a:t>s I mentioned previously, this does not</a:t>
            </a:r>
            <a:r>
              <a:rPr lang="en-CA" sz="1000" b="1" baseline="0" dirty="0" smtClean="0">
                <a:solidFill>
                  <a:srgbClr val="000062"/>
                </a:solidFill>
              </a:rPr>
              <a:t> mean all residents on the floor</a:t>
            </a:r>
            <a:r>
              <a:rPr lang="en-CA" sz="1000" b="0" baseline="0" dirty="0" smtClean="0">
                <a:solidFill>
                  <a:srgbClr val="000062"/>
                </a:solidFill>
              </a:rPr>
              <a:t>, only the 6-8 that you identified as being at risk, and for who you wrote STIMUL in the TNP. </a:t>
            </a:r>
            <a:endParaRPr lang="en-CA" sz="1000" b="0" dirty="0" smtClean="0">
              <a:solidFill>
                <a:srgbClr val="000062"/>
              </a:solidFill>
            </a:endParaRPr>
          </a:p>
          <a:p>
            <a:pPr marL="228600" indent="-228600" eaLnBrk="1" hangingPunct="1">
              <a:spcBef>
                <a:spcPct val="0"/>
              </a:spcBef>
            </a:pPr>
            <a:r>
              <a:rPr lang="en-CA" sz="1000" b="1" dirty="0" smtClean="0">
                <a:solidFill>
                  <a:srgbClr val="000062"/>
                </a:solidFill>
              </a:rPr>
              <a:t>The protocol can be summarized in 3 words: Surveil, Orient, and Stimulate (think of SOS). </a:t>
            </a:r>
          </a:p>
          <a:p>
            <a:pPr marL="228600" indent="-228600" eaLnBrk="1" hangingPunct="1">
              <a:spcBef>
                <a:spcPct val="0"/>
              </a:spcBef>
            </a:pPr>
            <a:endParaRPr lang="en-CA" sz="1000" b="1" dirty="0" smtClean="0">
              <a:solidFill>
                <a:srgbClr val="000062"/>
              </a:solidFill>
            </a:endParaRPr>
          </a:p>
          <a:p>
            <a:pPr marL="228600" indent="-228600" eaLnBrk="1" hangingPunct="1">
              <a:spcBef>
                <a:spcPct val="0"/>
              </a:spcBef>
            </a:pPr>
            <a:r>
              <a:rPr lang="en-CA" sz="1000" b="1" dirty="0" smtClean="0">
                <a:solidFill>
                  <a:srgbClr val="000062"/>
                </a:solidFill>
              </a:rPr>
              <a:t>Upon entering the room of a resident, you should </a:t>
            </a:r>
            <a:r>
              <a:rPr lang="en-CA" sz="1000" b="1" u="sng" dirty="0" err="1" smtClean="0">
                <a:solidFill>
                  <a:srgbClr val="000062"/>
                </a:solidFill>
              </a:rPr>
              <a:t>surveil</a:t>
            </a:r>
            <a:r>
              <a:rPr lang="en-CA" sz="1000" b="1" u="sng" dirty="0" smtClean="0">
                <a:solidFill>
                  <a:srgbClr val="000062"/>
                </a:solidFill>
              </a:rPr>
              <a:t>:</a:t>
            </a:r>
          </a:p>
          <a:p>
            <a:pPr marL="228600" indent="-228600" eaLnBrk="1" hangingPunct="1">
              <a:spcBef>
                <a:spcPct val="0"/>
              </a:spcBef>
            </a:pPr>
            <a:r>
              <a:rPr lang="en-CA" sz="1000" b="1" dirty="0" smtClean="0">
                <a:solidFill>
                  <a:srgbClr val="000062"/>
                </a:solidFill>
              </a:rPr>
              <a:t>1</a:t>
            </a:r>
            <a:r>
              <a:rPr lang="en-CA" sz="1000" b="1" baseline="30000" dirty="0" smtClean="0">
                <a:solidFill>
                  <a:srgbClr val="000062"/>
                </a:solidFill>
              </a:rPr>
              <a:t>st</a:t>
            </a:r>
            <a:r>
              <a:rPr lang="en-CA" sz="1000" b="1" dirty="0" smtClean="0">
                <a:solidFill>
                  <a:srgbClr val="000062"/>
                </a:solidFill>
              </a:rPr>
              <a:t>: Whether the resident is wearing his/her hearing aids or glasses. </a:t>
            </a:r>
            <a:r>
              <a:rPr lang="en-CA" sz="1000" dirty="0" smtClean="0">
                <a:solidFill>
                  <a:srgbClr val="000062"/>
                </a:solidFill>
              </a:rPr>
              <a:t>If you know the resident owns a pair of glasses, or a hearing aid, make sure that he/she is using them. Studies have shown that a large percentage of residents in nursing homes do not wear their hearing/visual aids for all kinds of reasons. It is also important to determine whether it is relevant to offer technical aids, like a magnifying glass, a telephone with large buttons, or a portable voice amplifier.  </a:t>
            </a:r>
          </a:p>
          <a:p>
            <a:pPr marL="228600" indent="-228600" eaLnBrk="1" hangingPunct="1">
              <a:spcBef>
                <a:spcPct val="0"/>
              </a:spcBef>
            </a:pPr>
            <a:endParaRPr lang="en-CA" sz="1000" b="1" dirty="0" smtClean="0">
              <a:solidFill>
                <a:srgbClr val="000062"/>
              </a:solidFill>
            </a:endParaRPr>
          </a:p>
          <a:p>
            <a:pPr marL="228600" indent="-228600" eaLnBrk="1" hangingPunct="1">
              <a:spcBef>
                <a:spcPct val="0"/>
              </a:spcBef>
            </a:pPr>
            <a:r>
              <a:rPr lang="en-CA" sz="1000" b="1" dirty="0" smtClean="0"/>
              <a:t>2</a:t>
            </a:r>
            <a:r>
              <a:rPr lang="en-CA" sz="1000" b="1" baseline="30000" dirty="0" smtClean="0"/>
              <a:t>nd</a:t>
            </a:r>
            <a:r>
              <a:rPr lang="en-CA" sz="1000" b="1" dirty="0" smtClean="0"/>
              <a:t>: Lighting. As you know, it is important to ensure that there is sufficient lighting </a:t>
            </a:r>
            <a:r>
              <a:rPr lang="en-CA" sz="1000" dirty="0" smtClean="0"/>
              <a:t>(for example, keep curtains open during the day, consider using a night light at night)</a:t>
            </a:r>
            <a:r>
              <a:rPr lang="en-CA" sz="1000" b="1" dirty="0" smtClean="0"/>
              <a:t>. Also, it is important to ensure that the resident is not exposed to glare or sudden flashes of light </a:t>
            </a:r>
            <a:r>
              <a:rPr lang="en-CA" sz="1000" dirty="0" smtClean="0"/>
              <a:t>(for example, when the sun is too bright or if there is a light that is too bright in the room, this may “blind” the resident; a newly waxed floor on which bright light is reflected may also be “blinding”; transitioning from a dark to a bright space, like for example turning on a bright light when changing a resident</a:t>
            </a:r>
            <a:r>
              <a:rPr lang="en-CA" sz="1000" baseline="0" dirty="0" smtClean="0"/>
              <a:t> late at night may cause flashes and be blinding... </a:t>
            </a:r>
            <a:r>
              <a:rPr lang="en-CA" sz="1000" dirty="0" smtClean="0"/>
              <a:t>Try to create conditions</a:t>
            </a:r>
            <a:r>
              <a:rPr lang="en-CA" sz="1000" baseline="0" dirty="0" smtClean="0"/>
              <a:t> so that the resident has time to adjust to light changes</a:t>
            </a:r>
            <a:r>
              <a:rPr lang="en-CA" sz="1000" dirty="0" smtClean="0"/>
              <a:t>). </a:t>
            </a:r>
          </a:p>
          <a:p>
            <a:pPr marL="228600" indent="-228600" eaLnBrk="1" hangingPunct="1">
              <a:spcBef>
                <a:spcPct val="0"/>
              </a:spcBef>
            </a:pPr>
            <a:r>
              <a:rPr lang="en-CA" sz="1000" b="1" dirty="0" smtClean="0"/>
              <a:t>3</a:t>
            </a:r>
            <a:r>
              <a:rPr lang="en-CA" sz="1000" b="1" baseline="30000" dirty="0" smtClean="0"/>
              <a:t>rd</a:t>
            </a:r>
            <a:r>
              <a:rPr lang="en-CA" sz="1000" b="1" dirty="0" smtClean="0"/>
              <a:t>: Keep an eye on the organisation of objects in the residents living environment </a:t>
            </a:r>
            <a:r>
              <a:rPr lang="en-CA" sz="1000" b="0" dirty="0" smtClean="0"/>
              <a:t>(click for next slide with example)</a:t>
            </a:r>
            <a:endParaRPr lang="en-CA" sz="1000" b="1" dirty="0" smtClean="0">
              <a:solidFill>
                <a:srgbClr val="000062"/>
              </a:solidFill>
            </a:endParaRPr>
          </a:p>
          <a:p>
            <a:pPr marL="777051" lvl="1" indent="-298866" eaLnBrk="1" hangingPunct="1">
              <a:spcBef>
                <a:spcPct val="0"/>
              </a:spcBef>
            </a:pPr>
            <a:endParaRPr lang="en-CA" sz="1000" b="1" dirty="0" smtClean="0">
              <a:solidFill>
                <a:srgbClr val="000062"/>
              </a:solidFill>
            </a:endParaRPr>
          </a:p>
          <a:p>
            <a:pPr marL="239093" indent="-239093" eaLnBrk="1" hangingPunct="1">
              <a:spcBef>
                <a:spcPct val="0"/>
              </a:spcBef>
            </a:pPr>
            <a:endParaRPr lang="en-CA" sz="1000" dirty="0" smtClean="0"/>
          </a:p>
          <a:p>
            <a:pPr marL="777051" lvl="1" indent="-298866" eaLnBrk="1" hangingPunct="1">
              <a:spcBef>
                <a:spcPct val="0"/>
              </a:spcBef>
            </a:pPr>
            <a:endParaRPr lang="en-CA" sz="1000" dirty="0" smtClean="0">
              <a:solidFill>
                <a:srgbClr val="000062"/>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5539" name="Rectangle 3"/>
          <p:cNvSpPr>
            <a:spLocks noGrp="1" noChangeArrowheads="1"/>
          </p:cNvSpPr>
          <p:nvPr>
            <p:ph type="body" idx="1"/>
          </p:nvPr>
        </p:nvSpPr>
        <p:spPr>
          <a:noFill/>
          <a:ln/>
        </p:spPr>
        <p:txBody>
          <a:bodyPr/>
          <a:lstStyle/>
          <a:p>
            <a:pPr marL="777051" lvl="1" indent="-298866" eaLnBrk="1" hangingPunct="1">
              <a:spcBef>
                <a:spcPct val="0"/>
              </a:spcBef>
            </a:pPr>
            <a:r>
              <a:rPr lang="en-CA" b="1" dirty="0" smtClean="0"/>
              <a:t>What do we mean by set-up of the room? </a:t>
            </a:r>
          </a:p>
          <a:p>
            <a:pPr marL="777051" lvl="1" indent="-298866" eaLnBrk="1" hangingPunct="1">
              <a:spcBef>
                <a:spcPct val="0"/>
              </a:spcBef>
            </a:pPr>
            <a:r>
              <a:rPr lang="en-CA" dirty="0" smtClean="0"/>
              <a:t>This could mean for example making the resident’s reading glasses easily accessible by placing them in a plastic box in the drawer by the resident’s bedside. Plastic boxes are available</a:t>
            </a:r>
            <a:r>
              <a:rPr lang="en-CA" baseline="0" dirty="0" smtClean="0"/>
              <a:t> in the toolbox (show toolbox) which will be placed in the nursing station. </a:t>
            </a:r>
            <a:r>
              <a:rPr lang="en-CA" dirty="0" smtClean="0"/>
              <a:t> </a:t>
            </a:r>
          </a:p>
          <a:p>
            <a:pPr marL="777051" lvl="1" indent="-298866" eaLnBrk="1" hangingPunct="1">
              <a:spcBef>
                <a:spcPct val="0"/>
              </a:spcBef>
            </a:pPr>
            <a:endParaRPr lang="fr-CA" b="1"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6563" name="Rectangle 3"/>
          <p:cNvSpPr>
            <a:spLocks noGrp="1" noChangeArrowheads="1"/>
          </p:cNvSpPr>
          <p:nvPr>
            <p:ph type="body" idx="1"/>
          </p:nvPr>
        </p:nvSpPr>
        <p:spPr>
          <a:noFill/>
          <a:ln/>
        </p:spPr>
        <p:txBody>
          <a:bodyPr/>
          <a:lstStyle/>
          <a:p>
            <a:pPr marL="777051" lvl="1" indent="-298866" eaLnBrk="1" hangingPunct="1">
              <a:spcBef>
                <a:spcPct val="0"/>
              </a:spcBef>
            </a:pPr>
            <a:r>
              <a:rPr lang="en-CA" b="0" dirty="0" smtClean="0"/>
              <a:t>By set-up of the room or organization of space, we also mean that we should avoid </a:t>
            </a:r>
            <a:r>
              <a:rPr lang="en-CA" b="0" dirty="0" smtClean="0">
                <a:solidFill>
                  <a:srgbClr val="FFFF99"/>
                </a:solidFill>
                <a:latin typeface="Book Antiqua" pitchFamily="18" charset="0"/>
              </a:rPr>
              <a:t>any obstructions</a:t>
            </a:r>
            <a:r>
              <a:rPr lang="en-CA" b="0" dirty="0" smtClean="0">
                <a:solidFill>
                  <a:srgbClr val="000062"/>
                </a:solidFill>
                <a:latin typeface="Book Antiqua" pitchFamily="18" charset="0"/>
              </a:rPr>
              <a:t> and any objects that could create </a:t>
            </a:r>
            <a:r>
              <a:rPr lang="en-CA" b="0" dirty="0" smtClean="0">
                <a:solidFill>
                  <a:srgbClr val="FFFF99"/>
                </a:solidFill>
                <a:latin typeface="Book Antiqua" pitchFamily="18" charset="0"/>
              </a:rPr>
              <a:t>illusions</a:t>
            </a:r>
            <a:r>
              <a:rPr lang="en-CA" b="0" dirty="0" smtClean="0">
                <a:solidFill>
                  <a:srgbClr val="000062"/>
                </a:solidFill>
                <a:latin typeface="Book Antiqua" pitchFamily="18" charset="0"/>
              </a:rPr>
              <a:t> for the resident. (For example, a coat rack in a corner could become a menacing object when lighting is reduced.)</a:t>
            </a:r>
            <a:endParaRPr lang="en-CA" b="0" dirty="0" smtClean="0"/>
          </a:p>
          <a:p>
            <a:pPr marL="777051" lvl="1" indent="-298866" eaLnBrk="1" hangingPunct="1">
              <a:spcBef>
                <a:spcPct val="0"/>
              </a:spcBef>
            </a:pPr>
            <a:r>
              <a:rPr lang="en-CA" b="0" dirty="0" smtClean="0"/>
              <a:t>So, to recap, when you enter the resident’s room, SURVEIL the surroundings to ensure</a:t>
            </a:r>
            <a:r>
              <a:rPr lang="en-CA" b="0" baseline="0" dirty="0" smtClean="0"/>
              <a:t> </a:t>
            </a:r>
            <a:r>
              <a:rPr lang="en-CA" b="0" dirty="0" smtClean="0"/>
              <a:t>that:</a:t>
            </a:r>
          </a:p>
          <a:p>
            <a:pPr marL="777051" lvl="1" indent="-298866" eaLnBrk="1" hangingPunct="1">
              <a:spcBef>
                <a:spcPct val="0"/>
              </a:spcBef>
              <a:buFont typeface="Arial" pitchFamily="34" charset="0"/>
              <a:buChar char="•"/>
            </a:pPr>
            <a:r>
              <a:rPr lang="en-CA" b="0" dirty="0" smtClean="0"/>
              <a:t> the resident is using his/her visual or hearing aids (if applicable), </a:t>
            </a:r>
          </a:p>
          <a:p>
            <a:pPr marL="777051" lvl="1" indent="-298866" eaLnBrk="1" hangingPunct="1">
              <a:spcBef>
                <a:spcPct val="0"/>
              </a:spcBef>
              <a:buFont typeface="Arial" pitchFamily="34" charset="0"/>
              <a:buChar char="•"/>
            </a:pPr>
            <a:r>
              <a:rPr lang="en-CA" b="0" dirty="0" smtClean="0"/>
              <a:t>that lighting is sufficient and comfortable and </a:t>
            </a:r>
          </a:p>
          <a:p>
            <a:pPr marL="777051" lvl="1" indent="-298866" eaLnBrk="1" hangingPunct="1">
              <a:spcBef>
                <a:spcPct val="0"/>
              </a:spcBef>
              <a:buFont typeface="Arial" pitchFamily="34" charset="0"/>
              <a:buChar char="•"/>
            </a:pPr>
            <a:r>
              <a:rPr lang="en-CA" b="0" dirty="0" smtClean="0"/>
              <a:t>to ensure that set-up of the room is appropriate. </a:t>
            </a:r>
          </a:p>
          <a:p>
            <a:pPr marL="777051" lvl="1" indent="-298866" eaLnBrk="1" hangingPunct="1">
              <a:spcBef>
                <a:spcPct val="0"/>
              </a:spcBef>
              <a:buFont typeface="Arial" pitchFamily="34" charset="0"/>
              <a:buChar char="•"/>
            </a:pPr>
            <a:endParaRPr lang="en-CA" b="0" dirty="0" smtClean="0"/>
          </a:p>
          <a:p>
            <a:pPr marL="777051" lvl="1" indent="-298866" eaLnBrk="1" hangingPunct="1">
              <a:spcBef>
                <a:spcPct val="0"/>
              </a:spcBef>
              <a:buFont typeface="Arial" pitchFamily="34" charset="0"/>
              <a:buNone/>
            </a:pPr>
            <a:r>
              <a:rPr lang="en-CA" b="0" dirty="0" smtClean="0"/>
              <a:t>This doesn’t take any time; it is more a question of getting into the habit of doing it</a:t>
            </a:r>
            <a:r>
              <a:rPr lang="en-CA" b="0" baseline="0" dirty="0" smtClean="0"/>
              <a:t> and remembering that it is extra important for residents at risk of delirium. </a:t>
            </a:r>
            <a:endParaRPr lang="en-CA" b="0" dirty="0" smtClean="0"/>
          </a:p>
          <a:p>
            <a:pPr marL="777051" lvl="1" indent="-298866" eaLnBrk="1" hangingPunct="1">
              <a:spcBef>
                <a:spcPct val="0"/>
              </a:spcBef>
            </a:pPr>
            <a:endParaRPr lang="fr-CA" b="0" dirty="0" smtClean="0"/>
          </a:p>
          <a:p>
            <a:pPr marL="777051" lvl="1" indent="-298866" eaLnBrk="1" hangingPunct="1">
              <a:spcBef>
                <a:spcPct val="0"/>
              </a:spcBef>
            </a:pPr>
            <a:endParaRPr lang="fr-CA" dirty="0" smtClean="0">
              <a:solidFill>
                <a:srgbClr val="000062"/>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7587" name="Rectangle 3"/>
          <p:cNvSpPr>
            <a:spLocks noGrp="1" noChangeArrowheads="1"/>
          </p:cNvSpPr>
          <p:nvPr>
            <p:ph type="body" idx="1"/>
          </p:nvPr>
        </p:nvSpPr>
        <p:spPr>
          <a:noFill/>
          <a:ln/>
        </p:spPr>
        <p:txBody>
          <a:bodyPr/>
          <a:lstStyle/>
          <a:p>
            <a:pPr eaLnBrk="1" hangingPunct="1">
              <a:spcBef>
                <a:spcPct val="0"/>
              </a:spcBef>
            </a:pPr>
            <a:r>
              <a:rPr lang="en-CA" b="1" dirty="0" smtClean="0"/>
              <a:t>The second component of the STIMUL protocol is ORIENTATION: </a:t>
            </a:r>
          </a:p>
          <a:p>
            <a:pPr eaLnBrk="1" hangingPunct="1">
              <a:spcBef>
                <a:spcPct val="0"/>
              </a:spcBef>
            </a:pPr>
            <a:r>
              <a:rPr lang="en-CA" dirty="0" smtClean="0"/>
              <a:t>Each time you enter the resident’s room, address the person by their last name, let them know the reason of your visit. It is also important to use a short phase to orient the resident in time and space. Obviously, you should adjust yourself to the cognitive abilities of the resident. For example, it may not be helpful to tell a resident in advanced stages of Alzheimer’s that today is the XX of March, but rather give him/her indications as to the season and the temperature outside (for</a:t>
            </a:r>
            <a:r>
              <a:rPr lang="en-CA" baseline="0" dirty="0" smtClean="0"/>
              <a:t> example, say something like “Hi Mrs. Tremblay. Wow, it was cold outside this morning! </a:t>
            </a:r>
            <a:r>
              <a:rPr lang="en-CA" dirty="0" smtClean="0"/>
              <a:t>You can really tell it is winter today!”) </a:t>
            </a:r>
          </a:p>
          <a:p>
            <a:pPr eaLnBrk="1" hangingPunct="1">
              <a:spcBef>
                <a:spcPct val="0"/>
              </a:spcBef>
            </a:pPr>
            <a:endParaRPr lang="fr-CA" dirty="0" smtClean="0">
              <a:solidFill>
                <a:srgbClr val="000062"/>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8611" name="Rectangle 3"/>
          <p:cNvSpPr>
            <a:spLocks noGrp="1" noChangeArrowheads="1"/>
          </p:cNvSpPr>
          <p:nvPr>
            <p:ph type="body" idx="1"/>
          </p:nvPr>
        </p:nvSpPr>
        <p:spPr>
          <a:noFill/>
          <a:ln/>
        </p:spPr>
        <p:txBody>
          <a:bodyPr/>
          <a:lstStyle/>
          <a:p>
            <a:pPr marL="239093" indent="-239093" eaLnBrk="1" hangingPunct="1">
              <a:spcBef>
                <a:spcPct val="0"/>
              </a:spcBef>
            </a:pPr>
            <a:r>
              <a:rPr lang="en-CA" b="1" dirty="0" smtClean="0"/>
              <a:t>Finally, the 3rd component of the STIMUL protocol is Stimulation:</a:t>
            </a:r>
          </a:p>
          <a:p>
            <a:pPr marL="239093" indent="-239093" eaLnBrk="1" hangingPunct="1">
              <a:spcBef>
                <a:spcPct val="0"/>
              </a:spcBef>
            </a:pPr>
            <a:r>
              <a:rPr lang="en-CA" dirty="0" smtClean="0"/>
              <a:t>For people that are at risk of delirium, it is important to put a lot of emphasis on cognitive stimulation</a:t>
            </a:r>
            <a:r>
              <a:rPr lang="en-CA" baseline="0" dirty="0" smtClean="0"/>
              <a:t> – this means we need to stimulate their minds! </a:t>
            </a:r>
            <a:endParaRPr lang="en-CA" dirty="0" smtClean="0"/>
          </a:p>
          <a:p>
            <a:pPr marL="239093" indent="-239093" eaLnBrk="1" hangingPunct="1">
              <a:spcBef>
                <a:spcPct val="0"/>
              </a:spcBef>
              <a:buFontTx/>
              <a:buAutoNum type="arabicParenR"/>
            </a:pPr>
            <a:r>
              <a:rPr lang="en-CA" dirty="0" smtClean="0"/>
              <a:t>Use objects that are familiar to the resident, that are available in the room to not only stimulate their memory, but also to give them a chance to speak and tell their story. Start with a photo in a frame... The nature of the conversation is not that important, the idea is just to get them talking. You could ask questions about photos, drawings or other objects they’ve placed in their room. </a:t>
            </a:r>
          </a:p>
          <a:p>
            <a:pPr marL="239093" indent="-239093" eaLnBrk="1" hangingPunct="1">
              <a:spcBef>
                <a:spcPct val="0"/>
              </a:spcBef>
              <a:buFontTx/>
              <a:buAutoNum type="arabicParenR"/>
            </a:pPr>
            <a:r>
              <a:rPr lang="en-CA" dirty="0" smtClean="0"/>
              <a:t>The presence of company is very important. A good way of making visitors</a:t>
            </a:r>
            <a:r>
              <a:rPr lang="en-CA" baseline="0" dirty="0" smtClean="0"/>
              <a:t> of residents </a:t>
            </a:r>
            <a:r>
              <a:rPr lang="en-CA" dirty="0" smtClean="0"/>
              <a:t>feel welcome is letting them feel that we are happy to see them. If you see a visiting family member and you know that particular resident is at risk, go and say hello. Letting them know that you notice their visit will encourage them to come regularly. </a:t>
            </a:r>
          </a:p>
          <a:p>
            <a:pPr marL="239093" indent="-239093" eaLnBrk="1" hangingPunct="1">
              <a:spcBef>
                <a:spcPct val="0"/>
              </a:spcBef>
            </a:pPr>
            <a:endParaRPr lang="fr-CA" b="1" dirty="0" smtClean="0">
              <a:solidFill>
                <a:srgbClr val="FFFF99"/>
              </a:solidFill>
            </a:endParaRPr>
          </a:p>
          <a:p>
            <a:pPr marL="777051" lvl="1" indent="-298866" eaLnBrk="1" hangingPunct="1">
              <a:spcBef>
                <a:spcPct val="0"/>
              </a:spcBef>
            </a:pPr>
            <a:endParaRPr lang="fr-CA" dirty="0" smtClean="0">
              <a:solidFill>
                <a:srgbClr val="000062"/>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9635" name="Rectangle 3"/>
          <p:cNvSpPr>
            <a:spLocks noGrp="1" noChangeArrowheads="1"/>
          </p:cNvSpPr>
          <p:nvPr>
            <p:ph type="body" idx="1"/>
          </p:nvPr>
        </p:nvSpPr>
        <p:spPr>
          <a:noFill/>
          <a:ln/>
        </p:spPr>
        <p:txBody>
          <a:bodyPr/>
          <a:lstStyle/>
          <a:p>
            <a:pPr marL="239093" indent="-239093" eaLnBrk="1" hangingPunct="1">
              <a:spcBef>
                <a:spcPct val="0"/>
              </a:spcBef>
            </a:pPr>
            <a:r>
              <a:rPr lang="en-CA" dirty="0" smtClean="0">
                <a:solidFill>
                  <a:schemeClr val="bg1"/>
                </a:solidFill>
              </a:rPr>
              <a:t>3) While stimulation is important, be careful not to over-stimulate. For example, if you enter into the room of a resident and you notice that the TV and the radio are playing at the same time, and that there is a lot of noise in the hallway, this could be enough to bring on an episode of delirium in a vulnerable resident.  </a:t>
            </a:r>
          </a:p>
          <a:p>
            <a:pPr marL="239093" indent="-239093" eaLnBrk="1" hangingPunct="1">
              <a:spcBef>
                <a:spcPct val="0"/>
              </a:spcBef>
            </a:pPr>
            <a:r>
              <a:rPr lang="en-CA" dirty="0" smtClean="0">
                <a:solidFill>
                  <a:schemeClr val="bg1"/>
                </a:solidFill>
              </a:rPr>
              <a:t>4) There are already many activities offered to</a:t>
            </a:r>
            <a:r>
              <a:rPr lang="en-CA" baseline="0" dirty="0" smtClean="0">
                <a:solidFill>
                  <a:schemeClr val="bg1"/>
                </a:solidFill>
              </a:rPr>
              <a:t> nursing home residents. If you have a resident that is at risk of delirium that for some reason is unable to participate in group activities and that is often alone in his/her room, it is possible for the nurse to program alternate activities for this resident. It could be for example that the nurse will prescribe a stimulation activity like for example putting on 30 minutes of music that the resident likes. You should therefore not be surprised if the nurse indicates a specific activity for this at-risk resident in your work plan. </a:t>
            </a:r>
            <a:endParaRPr lang="en-CA" dirty="0" smtClean="0">
              <a:solidFill>
                <a:schemeClr val="bg1"/>
              </a:solidFill>
            </a:endParaRPr>
          </a:p>
          <a:p>
            <a:pPr marL="239093" indent="-239093" eaLnBrk="1" hangingPunct="1">
              <a:spcBef>
                <a:spcPct val="0"/>
              </a:spcBef>
            </a:pPr>
            <a:endParaRPr lang="fr-CA" dirty="0" smtClean="0">
              <a:solidFill>
                <a:srgbClr val="FFFF99"/>
              </a:solidFill>
            </a:endParaRPr>
          </a:p>
          <a:p>
            <a:pPr marL="239093" indent="-239093" eaLnBrk="1" hangingPunct="1">
              <a:spcBef>
                <a:spcPct val="0"/>
              </a:spcBef>
            </a:pPr>
            <a:endParaRPr lang="fr-CA" dirty="0" smtClean="0">
              <a:solidFill>
                <a:srgbClr val="FFFF99"/>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0659" name="Rectangle 3"/>
          <p:cNvSpPr>
            <a:spLocks noGrp="1" noChangeArrowheads="1"/>
          </p:cNvSpPr>
          <p:nvPr>
            <p:ph type="body" idx="1"/>
          </p:nvPr>
        </p:nvSpPr>
        <p:spPr>
          <a:noFill/>
          <a:ln/>
        </p:spPr>
        <p:txBody>
          <a:bodyPr/>
          <a:lstStyle/>
          <a:p>
            <a:pPr marL="228600" indent="-228600" eaLnBrk="1" hangingPunct="1">
              <a:spcBef>
                <a:spcPct val="0"/>
              </a:spcBef>
            </a:pPr>
            <a:r>
              <a:rPr lang="en-CA" dirty="0" smtClean="0"/>
              <a:t>For some residents that are particularly hard of hearing, it could be worthwhile to use a portable voice amplification system to facilitate communication. It is much more effective than raising your voice. And you do not need to use it each time, but if you have important information to pass along to the resident, or if you really need him/her to cooperate (for example when drawing blood, or during wound care) – it could be a useful aid. The project is providing a portable voice amplifier that will be available on the unit. The resident wears the earphones, and you speak into a little microphone (</a:t>
            </a:r>
            <a:r>
              <a:rPr lang="en-CA" i="1" dirty="0" smtClean="0"/>
              <a:t>demonstrate:</a:t>
            </a:r>
            <a:r>
              <a:rPr lang="en-CA" i="1" baseline="0" dirty="0" smtClean="0"/>
              <a:t> make sure to show that nurses should check the volume by listening themselves before giving the headphones to a resident</a:t>
            </a:r>
            <a:r>
              <a:rPr lang="en-CA" dirty="0" smtClean="0"/>
              <a:t>). It is easy to use.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2467" name="Rectangle 3"/>
          <p:cNvSpPr>
            <a:spLocks noGrp="1" noChangeArrowheads="1"/>
          </p:cNvSpPr>
          <p:nvPr>
            <p:ph type="body" idx="1"/>
          </p:nvPr>
        </p:nvSpPr>
        <p:spPr>
          <a:noFill/>
          <a:ln/>
        </p:spPr>
        <p:txBody>
          <a:bodyPr/>
          <a:lstStyle/>
          <a:p>
            <a:pPr eaLnBrk="1" hangingPunct="1">
              <a:spcBef>
                <a:spcPct val="0"/>
              </a:spcBef>
            </a:pPr>
            <a:r>
              <a:rPr lang="en-CA" b="1" noProof="0" dirty="0" smtClean="0"/>
              <a:t>So we have just reviewed the STIMUL protocol which is applied to all residents who have been identified as being at risk of delirium. </a:t>
            </a:r>
          </a:p>
          <a:p>
            <a:pPr eaLnBrk="1" hangingPunct="1">
              <a:spcBef>
                <a:spcPct val="0"/>
              </a:spcBef>
            </a:pPr>
            <a:endParaRPr lang="fr-CA" b="1" dirty="0" smtClean="0"/>
          </a:p>
          <a:p>
            <a:pPr eaLnBrk="1" hangingPunct="1">
              <a:spcBef>
                <a:spcPct val="0"/>
              </a:spcBef>
            </a:pPr>
            <a:r>
              <a:rPr lang="en-CA" b="1" noProof="0" dirty="0" smtClean="0"/>
              <a:t>As</a:t>
            </a:r>
            <a:r>
              <a:rPr lang="en-CA" b="1" baseline="0" noProof="0" dirty="0" smtClean="0"/>
              <a:t> mentioned at the beginning of the presentation, the nurse is also responsible for evaluating if, in the resident that is at risk of delirium, there are certain factors present that could “set off” an episode of delirium. If, when doing her evaluation, the nurse notices that the resident is showing signs of dehydration, she will then add interventions specific to the problems identified. These interventions will be indicated in your work sheet. It is very important to understand that not all residents will need these interventions. For example, while there may be 8 residents at risk on the floor, perhaps only 2 of them will have the dehydration problem. </a:t>
            </a:r>
            <a:endParaRPr lang="en-CA" b="1" noProof="0" dirty="0" smtClean="0"/>
          </a:p>
          <a:p>
            <a:pPr eaLnBrk="1" hangingPunct="1">
              <a:spcBef>
                <a:spcPct val="0"/>
              </a:spcBef>
            </a:pPr>
            <a:endParaRPr lang="fr-CA" b="1" dirty="0" smtClean="0">
              <a:solidFill>
                <a:srgbClr val="FFCC00"/>
              </a:solidFill>
            </a:endParaRPr>
          </a:p>
          <a:p>
            <a:pPr eaLnBrk="1" hangingPunct="1">
              <a:spcBef>
                <a:spcPct val="0"/>
              </a:spcBef>
            </a:pPr>
            <a:endParaRPr lang="fr-CA"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3730" name="Rectangle 3"/>
          <p:cNvSpPr>
            <a:spLocks noGrp="1" noChangeArrowheads="1"/>
          </p:cNvSpPr>
          <p:nvPr>
            <p:ph type="body" idx="1"/>
          </p:nvPr>
        </p:nvSpPr>
        <p:spPr>
          <a:noFill/>
          <a:ln/>
        </p:spPr>
        <p:txBody>
          <a:bodyPr/>
          <a:lstStyle/>
          <a:p>
            <a:pPr eaLnBrk="1" hangingPunct="1">
              <a:spcBef>
                <a:spcPct val="0"/>
              </a:spcBef>
            </a:pPr>
            <a:r>
              <a:rPr lang="en-CA" i="1" noProof="0" dirty="0" smtClean="0"/>
              <a:t>The first protocol has</a:t>
            </a:r>
            <a:r>
              <a:rPr lang="en-CA" i="1" baseline="0" noProof="0" dirty="0" smtClean="0"/>
              <a:t> to do with physical restraints</a:t>
            </a:r>
            <a:r>
              <a:rPr lang="en-CA" noProof="0" dirty="0" smtClean="0"/>
              <a:t>. The use of physical restraints can trigger an episode</a:t>
            </a:r>
            <a:r>
              <a:rPr lang="en-CA" baseline="0" noProof="0" dirty="0" smtClean="0"/>
              <a:t> of delirium. If the resident is at risk of delirium and he/she is also physically restrained, the nurse will </a:t>
            </a:r>
            <a:r>
              <a:rPr lang="en-CA" baseline="0" noProof="0" dirty="0" err="1" smtClean="0"/>
              <a:t>reevaluate</a:t>
            </a:r>
            <a:r>
              <a:rPr lang="en-CA" baseline="0" noProof="0" dirty="0" smtClean="0"/>
              <a:t> whether the restraints are needed. The nurse may modify the duration that the resident is in restraints, or modify the </a:t>
            </a:r>
            <a:r>
              <a:rPr lang="en-CA" baseline="0" noProof="0" dirty="0" err="1" smtClean="0"/>
              <a:t>restaints</a:t>
            </a:r>
            <a:r>
              <a:rPr lang="en-CA" baseline="0" noProof="0" dirty="0" smtClean="0"/>
              <a:t> in specific circumstances. </a:t>
            </a:r>
            <a:endParaRPr lang="en-CA" noProof="0"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2467" name="Rectangle 3"/>
          <p:cNvSpPr>
            <a:spLocks noGrp="1" noChangeArrowheads="1"/>
          </p:cNvSpPr>
          <p:nvPr>
            <p:ph type="body" idx="1"/>
          </p:nvPr>
        </p:nvSpPr>
        <p:spPr>
          <a:noFill/>
          <a:ln/>
        </p:spPr>
        <p:txBody>
          <a:bodyPr/>
          <a:lstStyle/>
          <a:p>
            <a:pPr eaLnBrk="1" hangingPunct="1">
              <a:spcBef>
                <a:spcPct val="0"/>
              </a:spcBef>
            </a:pPr>
            <a:r>
              <a:rPr lang="en-CA" b="1" noProof="0" dirty="0" smtClean="0"/>
              <a:t>So we have just reviewed the STIMUL protocol which is applied to all residents who have been identified as being at risk of delirium. </a:t>
            </a:r>
          </a:p>
          <a:p>
            <a:pPr eaLnBrk="1" hangingPunct="1">
              <a:spcBef>
                <a:spcPct val="0"/>
              </a:spcBef>
            </a:pPr>
            <a:endParaRPr lang="fr-CA" b="1" dirty="0" smtClean="0"/>
          </a:p>
          <a:p>
            <a:pPr eaLnBrk="1" hangingPunct="1">
              <a:spcBef>
                <a:spcPct val="0"/>
              </a:spcBef>
            </a:pPr>
            <a:r>
              <a:rPr lang="en-CA" b="1" noProof="0" dirty="0" smtClean="0"/>
              <a:t>As</a:t>
            </a:r>
            <a:r>
              <a:rPr lang="en-CA" b="1" baseline="0" noProof="0" dirty="0" smtClean="0"/>
              <a:t> mentioned at the beginning of the presentation, the nurse is also responsible for evaluating if, in the resident that is at risk of delirium, there are certain factors present that could “set off” an episode of delirium. If, when doing her evaluation, the nurse notices that the resident is showing signs of dehydration, she will then add interventions specific to the problems identified. These interventions will be indicated in your work sheet. It is very important to understand that not all residents will need these interventions. For example, while there may be 8 residents at risk on the floor, perhaps only 2 of them will have the dehydration problem. </a:t>
            </a:r>
            <a:endParaRPr lang="en-CA" b="1" noProof="0" dirty="0" smtClean="0"/>
          </a:p>
          <a:p>
            <a:pPr eaLnBrk="1" hangingPunct="1">
              <a:spcBef>
                <a:spcPct val="0"/>
              </a:spcBef>
            </a:pPr>
            <a:endParaRPr lang="fr-CA" b="1" dirty="0" smtClean="0">
              <a:solidFill>
                <a:srgbClr val="FFCC00"/>
              </a:solidFill>
            </a:endParaRPr>
          </a:p>
          <a:p>
            <a:pPr eaLnBrk="1" hangingPunct="1">
              <a:spcBef>
                <a:spcPct val="0"/>
              </a:spcBef>
            </a:pPr>
            <a:endParaRPr lang="fr-CA"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82947" name="Espace réservé des commentaires 2"/>
          <p:cNvSpPr>
            <a:spLocks noGrp="1"/>
          </p:cNvSpPr>
          <p:nvPr>
            <p:ph type="body" idx="1"/>
          </p:nvPr>
        </p:nvSpPr>
        <p:spPr>
          <a:noFill/>
          <a:ln/>
        </p:spPr>
        <p:txBody>
          <a:bodyPr/>
          <a:lstStyle/>
          <a:p>
            <a:pPr eaLnBrk="1" hangingPunct="1">
              <a:spcBef>
                <a:spcPct val="0"/>
              </a:spcBef>
            </a:pPr>
            <a:endParaRPr lang="en-CA" b="1" dirty="0" smtClean="0"/>
          </a:p>
          <a:p>
            <a:pPr eaLnBrk="1" hangingPunct="1">
              <a:spcBef>
                <a:spcPct val="0"/>
              </a:spcBef>
            </a:pPr>
            <a:r>
              <a:rPr lang="en-CA" b="1" dirty="0" smtClean="0"/>
              <a:t>So what does the hydration protocol consist of exactly? (We use the term HYDRA to refer to this protocol):</a:t>
            </a:r>
          </a:p>
          <a:p>
            <a:pPr eaLnBrk="1" hangingPunct="1">
              <a:spcBef>
                <a:spcPct val="0"/>
              </a:spcBef>
            </a:pPr>
            <a:endParaRPr lang="en-CA" b="1" dirty="0" smtClean="0"/>
          </a:p>
          <a:p>
            <a:pPr eaLnBrk="1" hangingPunct="1">
              <a:spcBef>
                <a:spcPct val="0"/>
              </a:spcBef>
            </a:pPr>
            <a:r>
              <a:rPr lang="en-CA" b="1" dirty="0" smtClean="0"/>
              <a:t>If the resident is dehydrated, you must ensure that there is a pitcher like this one (show pitcher) placed by his/her bedside. These are dishwasher-safe so you do not need to worry about washing them yourself. Just remember to place them on the cart at the end of the day so that they are sent to the kitchen and washed, and remember to place a new pitcher by the resident’s bedside. Pitchers are identified with the floor number so that they will be returned to this floor after washing. It is important to fill these with fresh, cool water. </a:t>
            </a:r>
          </a:p>
          <a:p>
            <a:pPr eaLnBrk="1" hangingPunct="1">
              <a:spcBef>
                <a:spcPct val="0"/>
              </a:spcBef>
            </a:pPr>
            <a:endParaRPr lang="en-CA" b="1" dirty="0" smtClean="0"/>
          </a:p>
          <a:p>
            <a:pPr eaLnBrk="1" hangingPunct="1">
              <a:spcBef>
                <a:spcPct val="0"/>
              </a:spcBef>
            </a:pPr>
            <a:r>
              <a:rPr lang="en-CA" dirty="0" smtClean="0"/>
              <a:t>The key word for the hydration protocol is encouragement. “Ok Mr. </a:t>
            </a:r>
            <a:r>
              <a:rPr lang="en-CA" dirty="0" err="1" smtClean="0"/>
              <a:t>Simco</a:t>
            </a:r>
            <a:r>
              <a:rPr lang="en-CA" dirty="0" smtClean="0"/>
              <a:t>, take a little sip please, you’ll see it will be really refreshing and will do you good!” Previous research has shown that encouraging residents to drink effectively increases hydration amongst residents. Even in residents that have memory loss. </a:t>
            </a:r>
          </a:p>
          <a:p>
            <a:pPr eaLnBrk="1" hangingPunct="1">
              <a:spcBef>
                <a:spcPct val="0"/>
              </a:spcBef>
            </a:pPr>
            <a:r>
              <a:rPr lang="en-CA" dirty="0" smtClean="0"/>
              <a:t>It is also important to offer liquids that the resident enjoys. Even though residents with cognitive impairment may find it more difficult to express which liquids they prefer, the care provider can notice through observation which liquids the resident prefers to consume. </a:t>
            </a:r>
          </a:p>
        </p:txBody>
      </p:sp>
      <p:sp>
        <p:nvSpPr>
          <p:cNvPr id="82948" name="Espace réservé du numéro de diapositive 3"/>
          <p:cNvSpPr txBox="1">
            <a:spLocks noGrp="1"/>
          </p:cNvSpPr>
          <p:nvPr/>
        </p:nvSpPr>
        <p:spPr bwMode="auto">
          <a:xfrm>
            <a:off x="3898102" y="9512709"/>
            <a:ext cx="2982119" cy="501119"/>
          </a:xfrm>
          <a:prstGeom prst="rect">
            <a:avLst/>
          </a:prstGeom>
          <a:noFill/>
          <a:ln w="9525">
            <a:noFill/>
            <a:miter lim="800000"/>
            <a:headEnd/>
            <a:tailEnd/>
          </a:ln>
        </p:spPr>
        <p:txBody>
          <a:bodyPr lIns="96536" tIns="48268" rIns="96536" bIns="48268" anchor="b"/>
          <a:lstStyle/>
          <a:p>
            <a:pPr algn="r" defTabSz="964673"/>
            <a:fld id="{C8DA4497-16C0-4978-998F-8A401F233E8C}" type="slidenum">
              <a:rPr lang="fr-CA" sz="1300">
                <a:latin typeface="Calibri" pitchFamily="34" charset="0"/>
              </a:rPr>
              <a:pPr algn="r" defTabSz="964673"/>
              <a:t>16</a:t>
            </a:fld>
            <a:endParaRPr lang="fr-CA" sz="1300" dirty="0">
              <a:latin typeface="Calibri"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83971" name="Espace réservé des commentaires 2"/>
          <p:cNvSpPr>
            <a:spLocks noGrp="1"/>
          </p:cNvSpPr>
          <p:nvPr>
            <p:ph type="body" idx="1"/>
          </p:nvPr>
        </p:nvSpPr>
        <p:spPr>
          <a:noFill/>
          <a:ln/>
        </p:spPr>
        <p:txBody>
          <a:bodyPr/>
          <a:lstStyle/>
          <a:p>
            <a:pPr eaLnBrk="1" hangingPunct="1">
              <a:spcBef>
                <a:spcPct val="0"/>
              </a:spcBef>
            </a:pPr>
            <a:r>
              <a:rPr lang="en-CA" dirty="0" smtClean="0"/>
              <a:t>Read the slide. </a:t>
            </a:r>
          </a:p>
          <a:p>
            <a:pPr eaLnBrk="1" hangingPunct="1">
              <a:spcBef>
                <a:spcPct val="0"/>
              </a:spcBef>
            </a:pPr>
            <a:r>
              <a:rPr lang="en-CA" dirty="0" smtClean="0"/>
              <a:t>60ml is really not very much at all... It will not take the resident any time to take this</a:t>
            </a:r>
            <a:r>
              <a:rPr lang="en-CA" baseline="0" dirty="0" smtClean="0"/>
              <a:t> liquid</a:t>
            </a:r>
            <a:r>
              <a:rPr lang="en-CA" i="1" baseline="0" dirty="0" smtClean="0"/>
              <a:t>. (</a:t>
            </a:r>
            <a:r>
              <a:rPr lang="en-CA" i="1" dirty="0" smtClean="0"/>
              <a:t>As an example, show the small transparent glass inside the pitcher to give an idea of what 60ml represents.) </a:t>
            </a:r>
          </a:p>
          <a:p>
            <a:pPr eaLnBrk="1" hangingPunct="1">
              <a:spcBef>
                <a:spcPct val="0"/>
              </a:spcBef>
            </a:pPr>
            <a:endParaRPr lang="fr-CA" dirty="0" smtClean="0"/>
          </a:p>
          <a:p>
            <a:pPr eaLnBrk="1" hangingPunct="1">
              <a:spcBef>
                <a:spcPct val="0"/>
              </a:spcBef>
            </a:pPr>
            <a:endParaRPr lang="fr-CA" dirty="0" smtClean="0"/>
          </a:p>
          <a:p>
            <a:pPr eaLnBrk="1" hangingPunct="1">
              <a:spcBef>
                <a:spcPct val="0"/>
              </a:spcBef>
            </a:pPr>
            <a:endParaRPr lang="fr-CA" dirty="0" smtClean="0"/>
          </a:p>
        </p:txBody>
      </p:sp>
      <p:sp>
        <p:nvSpPr>
          <p:cNvPr id="83972" name="Espace réservé du numéro de diapositive 3"/>
          <p:cNvSpPr txBox="1">
            <a:spLocks noGrp="1"/>
          </p:cNvSpPr>
          <p:nvPr/>
        </p:nvSpPr>
        <p:spPr bwMode="auto">
          <a:xfrm>
            <a:off x="3898102" y="9512709"/>
            <a:ext cx="2982119" cy="501119"/>
          </a:xfrm>
          <a:prstGeom prst="rect">
            <a:avLst/>
          </a:prstGeom>
          <a:noFill/>
          <a:ln w="9525">
            <a:noFill/>
            <a:miter lim="800000"/>
            <a:headEnd/>
            <a:tailEnd/>
          </a:ln>
        </p:spPr>
        <p:txBody>
          <a:bodyPr lIns="96536" tIns="48268" rIns="96536" bIns="48268" anchor="b"/>
          <a:lstStyle/>
          <a:p>
            <a:pPr algn="r" defTabSz="964673"/>
            <a:fld id="{A1C21B2C-4735-45BF-9341-A2CF2102CF61}" type="slidenum">
              <a:rPr lang="fr-CA" sz="1300">
                <a:latin typeface="Calibri" pitchFamily="34" charset="0"/>
              </a:rPr>
              <a:pPr algn="r" defTabSz="964673"/>
              <a:t>17</a:t>
            </a:fld>
            <a:endParaRPr lang="fr-CA" sz="1300" dirty="0">
              <a:latin typeface="Calibri"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84995" name="Espace réservé des commentaires 2"/>
          <p:cNvSpPr>
            <a:spLocks noGrp="1"/>
          </p:cNvSpPr>
          <p:nvPr>
            <p:ph type="body" idx="1"/>
          </p:nvPr>
        </p:nvSpPr>
        <p:spPr>
          <a:noFill/>
          <a:ln/>
        </p:spPr>
        <p:txBody>
          <a:bodyPr/>
          <a:lstStyle/>
          <a:p>
            <a:pPr eaLnBrk="1" hangingPunct="1">
              <a:spcBef>
                <a:spcPct val="0"/>
              </a:spcBef>
            </a:pPr>
            <a:r>
              <a:rPr lang="en-CA" noProof="0" dirty="0" smtClean="0"/>
              <a:t>In general, the hydration</a:t>
            </a:r>
            <a:r>
              <a:rPr lang="en-CA" baseline="0" noProof="0" dirty="0" smtClean="0"/>
              <a:t> interventions which I have just presented (those we refer to as HYDRA) are sufficient to rehydrate the resident. </a:t>
            </a:r>
          </a:p>
          <a:p>
            <a:pPr eaLnBrk="1" hangingPunct="1">
              <a:spcBef>
                <a:spcPct val="0"/>
              </a:spcBef>
            </a:pPr>
            <a:r>
              <a:rPr lang="en-CA" baseline="0" noProof="0" dirty="0" smtClean="0"/>
              <a:t>However, if this is not the case, you may have to add an additional element for residents that are more hesitant to drink. In these cases, 60ml of liquids should be offered each time you enter the room. This hydration plus protocol is identified as HYDRA++.</a:t>
            </a:r>
            <a:endParaRPr lang="en-CA" noProof="0" dirty="0" smtClean="0"/>
          </a:p>
          <a:p>
            <a:pPr eaLnBrk="1" hangingPunct="1">
              <a:spcBef>
                <a:spcPct val="0"/>
              </a:spcBef>
            </a:pPr>
            <a:endParaRPr lang="fr-CA" dirty="0" smtClean="0"/>
          </a:p>
        </p:txBody>
      </p:sp>
      <p:sp>
        <p:nvSpPr>
          <p:cNvPr id="84996" name="Espace réservé du numéro de diapositive 3"/>
          <p:cNvSpPr txBox="1">
            <a:spLocks noGrp="1"/>
          </p:cNvSpPr>
          <p:nvPr/>
        </p:nvSpPr>
        <p:spPr bwMode="auto">
          <a:xfrm>
            <a:off x="3898102" y="9512709"/>
            <a:ext cx="2982119" cy="501119"/>
          </a:xfrm>
          <a:prstGeom prst="rect">
            <a:avLst/>
          </a:prstGeom>
          <a:noFill/>
          <a:ln w="9525">
            <a:noFill/>
            <a:miter lim="800000"/>
            <a:headEnd/>
            <a:tailEnd/>
          </a:ln>
        </p:spPr>
        <p:txBody>
          <a:bodyPr lIns="96536" tIns="48268" rIns="96536" bIns="48268" anchor="b"/>
          <a:lstStyle/>
          <a:p>
            <a:pPr algn="r" defTabSz="964673"/>
            <a:fld id="{D4A9C02F-3002-4E5A-9178-3635858D4F71}" type="slidenum">
              <a:rPr lang="fr-CA" sz="1300">
                <a:latin typeface="Calibri" pitchFamily="34" charset="0"/>
              </a:rPr>
              <a:pPr algn="r" defTabSz="964673"/>
              <a:t>18</a:t>
            </a:fld>
            <a:endParaRPr lang="fr-CA" sz="1300" dirty="0">
              <a:latin typeface="Calibri"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Slide Image Placeholder 1"/>
          <p:cNvSpPr>
            <a:spLocks noGrp="1" noRot="1" noChangeAspect="1" noTextEdit="1"/>
          </p:cNvSpPr>
          <p:nvPr>
            <p:ph type="sldImg"/>
          </p:nvPr>
        </p:nvSpPr>
        <p:spPr bwMode="auto">
          <a:noFill/>
          <a:ln>
            <a:solidFill>
              <a:srgbClr val="000000"/>
            </a:solidFill>
            <a:miter lim="800000"/>
            <a:headEnd/>
            <a:tailEnd/>
          </a:ln>
        </p:spPr>
      </p:sp>
      <p:sp>
        <p:nvSpPr>
          <p:cNvPr id="88066" name="Notes Placeholder 2"/>
          <p:cNvSpPr>
            <a:spLocks noGrp="1"/>
          </p:cNvSpPr>
          <p:nvPr>
            <p:ph type="body" idx="1"/>
          </p:nvPr>
        </p:nvSpPr>
        <p:spPr>
          <a:noFill/>
          <a:ln/>
        </p:spPr>
        <p:txBody>
          <a:bodyPr/>
          <a:lstStyle/>
          <a:p>
            <a:pPr eaLnBrk="1" hangingPunct="1">
              <a:spcBef>
                <a:spcPct val="0"/>
              </a:spcBef>
            </a:pPr>
            <a:r>
              <a:rPr lang="fr-CA" dirty="0" smtClean="0"/>
              <a:t>Read the </a:t>
            </a:r>
            <a:r>
              <a:rPr lang="fr-CA" dirty="0" err="1" smtClean="0"/>
              <a:t>slide</a:t>
            </a:r>
            <a:endParaRPr lang="fr-CA" dirty="0" smtClean="0"/>
          </a:p>
        </p:txBody>
      </p:sp>
      <p:sp>
        <p:nvSpPr>
          <p:cNvPr id="88067" name="Slide Number Placeholder 3"/>
          <p:cNvSpPr txBox="1">
            <a:spLocks noGrp="1"/>
          </p:cNvSpPr>
          <p:nvPr/>
        </p:nvSpPr>
        <p:spPr bwMode="auto">
          <a:xfrm>
            <a:off x="3897313" y="9512300"/>
            <a:ext cx="2982912" cy="501650"/>
          </a:xfrm>
          <a:prstGeom prst="rect">
            <a:avLst/>
          </a:prstGeom>
          <a:noFill/>
          <a:ln w="9525">
            <a:noFill/>
            <a:miter lim="800000"/>
            <a:headEnd/>
            <a:tailEnd/>
          </a:ln>
        </p:spPr>
        <p:txBody>
          <a:bodyPr lIns="96536" tIns="48268" rIns="96536" bIns="48268" anchor="b"/>
          <a:lstStyle/>
          <a:p>
            <a:pPr algn="r" defTabSz="963613"/>
            <a:fld id="{4784D8F0-5D30-4618-8CA2-066EE256CFAF}" type="slidenum">
              <a:rPr lang="fr-CA" sz="1300">
                <a:latin typeface="Calibri" pitchFamily="34" charset="0"/>
              </a:rPr>
              <a:pPr algn="r" defTabSz="963613"/>
              <a:t>19</a:t>
            </a:fld>
            <a:endParaRPr lang="fr-CA" sz="1300">
              <a:latin typeface="Calibri"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noFill/>
          <a:ln>
            <a:solidFill>
              <a:srgbClr val="000000"/>
            </a:solidFill>
            <a:miter lim="800000"/>
            <a:headEnd/>
            <a:tailEnd/>
          </a:ln>
        </p:spPr>
      </p:sp>
      <p:sp>
        <p:nvSpPr>
          <p:cNvPr id="90115" name="Notes Placeholder 2"/>
          <p:cNvSpPr>
            <a:spLocks noGrp="1"/>
          </p:cNvSpPr>
          <p:nvPr>
            <p:ph type="body" idx="1"/>
          </p:nvPr>
        </p:nvSpPr>
        <p:spPr>
          <a:noFill/>
          <a:ln/>
        </p:spPr>
        <p:txBody>
          <a:bodyPr/>
          <a:lstStyle/>
          <a:p>
            <a:pPr eaLnBrk="1" hangingPunct="1">
              <a:spcBef>
                <a:spcPct val="0"/>
              </a:spcBef>
            </a:pPr>
            <a:r>
              <a:rPr lang="en-CA" dirty="0" smtClean="0"/>
              <a:t>Here is the reminder</a:t>
            </a:r>
            <a:r>
              <a:rPr lang="en-CA" baseline="0" dirty="0" smtClean="0"/>
              <a:t> board</a:t>
            </a:r>
            <a:r>
              <a:rPr lang="en-CA" dirty="0" smtClean="0"/>
              <a:t> that will be posted in the nursing station that you will complete.</a:t>
            </a:r>
          </a:p>
          <a:p>
            <a:pPr eaLnBrk="1" hangingPunct="1">
              <a:spcBef>
                <a:spcPct val="0"/>
              </a:spcBef>
            </a:pPr>
            <a:r>
              <a:rPr lang="en-CA" dirty="0" smtClean="0"/>
              <a:t>For example, we notice here that there are 2 residents at risk of delirium on the floor. The STIMUL protocol will automatically be applied to them, because as I’d mentioned before, all residents at risk of delirium will receive the STIMUL protocol (SOS: Surveil, orient and stimulate). </a:t>
            </a:r>
          </a:p>
          <a:p>
            <a:pPr eaLnBrk="1" hangingPunct="1">
              <a:spcBef>
                <a:spcPct val="0"/>
              </a:spcBef>
            </a:pPr>
            <a:r>
              <a:rPr lang="en-CA" dirty="0" smtClean="0"/>
              <a:t>We also notice that the first resident is only receiving the hydration protocol (HYDRA) while the other is only</a:t>
            </a:r>
            <a:r>
              <a:rPr lang="en-CA" baseline="0" dirty="0" smtClean="0"/>
              <a:t> receiving STIMUL. </a:t>
            </a:r>
            <a:endParaRPr lang="en-CA" dirty="0" smtClean="0"/>
          </a:p>
          <a:p>
            <a:pPr eaLnBrk="1" hangingPunct="1">
              <a:spcBef>
                <a:spcPct val="0"/>
              </a:spcBef>
            </a:pPr>
            <a:r>
              <a:rPr lang="en-CA" dirty="0" smtClean="0"/>
              <a:t>The antipsychotics and vision protocols are not on the table because they do not concern LPNs, PABs, and orderlies. At</a:t>
            </a:r>
            <a:r>
              <a:rPr lang="en-CA" baseline="0" dirty="0" smtClean="0"/>
              <a:t> Maimonides, the CONTEN protocol never applies – it is only applicable in nursing homes that use restraints. </a:t>
            </a:r>
            <a:endParaRPr lang="en-CA" dirty="0" smtClean="0"/>
          </a:p>
        </p:txBody>
      </p:sp>
      <p:sp>
        <p:nvSpPr>
          <p:cNvPr id="90116" name="Slide Number Placeholder 3"/>
          <p:cNvSpPr txBox="1">
            <a:spLocks noGrp="1"/>
          </p:cNvSpPr>
          <p:nvPr/>
        </p:nvSpPr>
        <p:spPr bwMode="auto">
          <a:xfrm>
            <a:off x="3898102" y="9512709"/>
            <a:ext cx="2982119" cy="501119"/>
          </a:xfrm>
          <a:prstGeom prst="rect">
            <a:avLst/>
          </a:prstGeom>
          <a:noFill/>
          <a:ln w="9525">
            <a:noFill/>
            <a:miter lim="800000"/>
            <a:headEnd/>
            <a:tailEnd/>
          </a:ln>
        </p:spPr>
        <p:txBody>
          <a:bodyPr lIns="96536" tIns="48268" rIns="96536" bIns="48268" anchor="b"/>
          <a:lstStyle/>
          <a:p>
            <a:pPr algn="r" defTabSz="964673"/>
            <a:fld id="{9AF47D9C-B796-4EC5-B9C0-9A336FFE0CF8}" type="slidenum">
              <a:rPr lang="fr-CA" sz="1300">
                <a:latin typeface="Calibri" pitchFamily="34" charset="0"/>
              </a:rPr>
              <a:pPr algn="r" defTabSz="964673"/>
              <a:t>20</a:t>
            </a:fld>
            <a:endParaRPr lang="fr-CA" sz="1300" dirty="0">
              <a:latin typeface="Calibri"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Image Placeholder 1"/>
          <p:cNvSpPr>
            <a:spLocks noGrp="1" noRot="1" noChangeAspect="1" noTextEdit="1"/>
          </p:cNvSpPr>
          <p:nvPr>
            <p:ph type="sldImg"/>
          </p:nvPr>
        </p:nvSpPr>
        <p:spPr bwMode="auto">
          <a:noFill/>
          <a:ln>
            <a:solidFill>
              <a:srgbClr val="000000"/>
            </a:solidFill>
            <a:miter lim="800000"/>
            <a:headEnd/>
            <a:tailEnd/>
          </a:ln>
        </p:spPr>
      </p:sp>
      <p:sp>
        <p:nvSpPr>
          <p:cNvPr id="92162" name="Notes Placeholder 2"/>
          <p:cNvSpPr>
            <a:spLocks noGrp="1"/>
          </p:cNvSpPr>
          <p:nvPr>
            <p:ph type="body" idx="1"/>
          </p:nvPr>
        </p:nvSpPr>
        <p:spPr>
          <a:noFill/>
          <a:ln/>
        </p:spPr>
        <p:txBody>
          <a:bodyPr/>
          <a:lstStyle/>
          <a:p>
            <a:pPr eaLnBrk="1" hangingPunct="1">
              <a:spcBef>
                <a:spcPct val="0"/>
              </a:spcBef>
            </a:pPr>
            <a:r>
              <a:rPr lang="fr-CA" dirty="0" smtClean="0"/>
              <a:t>Read the </a:t>
            </a:r>
            <a:r>
              <a:rPr lang="fr-CA" dirty="0" err="1" smtClean="0"/>
              <a:t>slide</a:t>
            </a:r>
            <a:endParaRPr lang="fr-CA" dirty="0" smtClean="0"/>
          </a:p>
        </p:txBody>
      </p:sp>
      <p:sp>
        <p:nvSpPr>
          <p:cNvPr id="92163" name="Slide Number Placeholder 3"/>
          <p:cNvSpPr txBox="1">
            <a:spLocks noGrp="1"/>
          </p:cNvSpPr>
          <p:nvPr/>
        </p:nvSpPr>
        <p:spPr bwMode="auto">
          <a:xfrm>
            <a:off x="3897313" y="9512300"/>
            <a:ext cx="2982912" cy="501650"/>
          </a:xfrm>
          <a:prstGeom prst="rect">
            <a:avLst/>
          </a:prstGeom>
          <a:noFill/>
          <a:ln w="9525">
            <a:noFill/>
            <a:miter lim="800000"/>
            <a:headEnd/>
            <a:tailEnd/>
          </a:ln>
        </p:spPr>
        <p:txBody>
          <a:bodyPr lIns="96536" tIns="48268" rIns="96536" bIns="48268" anchor="b"/>
          <a:lstStyle/>
          <a:p>
            <a:pPr algn="r" defTabSz="963613"/>
            <a:fld id="{F60E8556-391E-4688-B278-15BDAE835A14}" type="slidenum">
              <a:rPr lang="fr-CA" sz="1300">
                <a:latin typeface="Calibri" pitchFamily="34" charset="0"/>
              </a:rPr>
              <a:pPr algn="r" defTabSz="963613"/>
              <a:t>21</a:t>
            </a:fld>
            <a:endParaRPr lang="fr-CA" sz="1300">
              <a:latin typeface="Calibri"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Slide Image Placeholder 1"/>
          <p:cNvSpPr>
            <a:spLocks noGrp="1" noRot="1" noChangeAspect="1" noTextEdit="1"/>
          </p:cNvSpPr>
          <p:nvPr>
            <p:ph type="sldImg"/>
          </p:nvPr>
        </p:nvSpPr>
        <p:spPr bwMode="auto">
          <a:noFill/>
          <a:ln>
            <a:solidFill>
              <a:srgbClr val="000000"/>
            </a:solidFill>
            <a:miter lim="800000"/>
            <a:headEnd/>
            <a:tailEnd/>
          </a:ln>
        </p:spPr>
      </p:sp>
      <p:sp>
        <p:nvSpPr>
          <p:cNvPr id="94210" name="Notes Placeholder 2"/>
          <p:cNvSpPr>
            <a:spLocks noGrp="1"/>
          </p:cNvSpPr>
          <p:nvPr>
            <p:ph type="body" idx="1"/>
          </p:nvPr>
        </p:nvSpPr>
        <p:spPr>
          <a:noFill/>
          <a:ln/>
        </p:spPr>
        <p:txBody>
          <a:bodyPr/>
          <a:lstStyle/>
          <a:p>
            <a:pPr eaLnBrk="1" hangingPunct="1">
              <a:spcBef>
                <a:spcPct val="0"/>
              </a:spcBef>
            </a:pPr>
            <a:r>
              <a:rPr lang="fr-CA" dirty="0" smtClean="0"/>
              <a:t>Read the </a:t>
            </a:r>
            <a:r>
              <a:rPr lang="fr-CA" dirty="0" err="1" smtClean="0"/>
              <a:t>slide</a:t>
            </a:r>
            <a:r>
              <a:rPr lang="fr-CA" dirty="0" smtClean="0"/>
              <a:t> </a:t>
            </a:r>
          </a:p>
        </p:txBody>
      </p:sp>
      <p:sp>
        <p:nvSpPr>
          <p:cNvPr id="94211" name="Slide Number Placeholder 3"/>
          <p:cNvSpPr txBox="1">
            <a:spLocks noGrp="1"/>
          </p:cNvSpPr>
          <p:nvPr/>
        </p:nvSpPr>
        <p:spPr bwMode="auto">
          <a:xfrm>
            <a:off x="3897313" y="9512300"/>
            <a:ext cx="2982912" cy="501650"/>
          </a:xfrm>
          <a:prstGeom prst="rect">
            <a:avLst/>
          </a:prstGeom>
          <a:noFill/>
          <a:ln w="9525">
            <a:noFill/>
            <a:miter lim="800000"/>
            <a:headEnd/>
            <a:tailEnd/>
          </a:ln>
        </p:spPr>
        <p:txBody>
          <a:bodyPr lIns="96536" tIns="48268" rIns="96536" bIns="48268" anchor="b"/>
          <a:lstStyle/>
          <a:p>
            <a:pPr algn="r" defTabSz="963613"/>
            <a:fld id="{A4AC3245-E6E7-4B82-9E4B-FCEC3784CEE7}" type="slidenum">
              <a:rPr lang="fr-CA" sz="1300">
                <a:latin typeface="Calibri" pitchFamily="34" charset="0"/>
              </a:rPr>
              <a:pPr algn="r" defTabSz="963613"/>
              <a:t>22</a:t>
            </a:fld>
            <a:endParaRPr lang="fr-CA" sz="1300">
              <a:latin typeface="Calibri"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bwMode="auto">
          <a:noFill/>
          <a:ln>
            <a:solidFill>
              <a:srgbClr val="000000"/>
            </a:solidFill>
            <a:miter lim="800000"/>
            <a:headEnd/>
            <a:tailEnd/>
          </a:ln>
        </p:spPr>
      </p:sp>
      <p:sp>
        <p:nvSpPr>
          <p:cNvPr id="92163" name="Notes Placeholder 2"/>
          <p:cNvSpPr>
            <a:spLocks noGrp="1"/>
          </p:cNvSpPr>
          <p:nvPr>
            <p:ph type="body" idx="1"/>
          </p:nvPr>
        </p:nvSpPr>
        <p:spPr>
          <a:noFill/>
          <a:ln/>
        </p:spPr>
        <p:txBody>
          <a:bodyPr/>
          <a:lstStyle/>
          <a:p>
            <a:pPr eaLnBrk="1" hangingPunct="1">
              <a:spcBef>
                <a:spcPct val="0"/>
              </a:spcBef>
            </a:pPr>
            <a:r>
              <a:rPr lang="en-CA" b="1" noProof="0" dirty="0" smtClean="0"/>
              <a:t>This</a:t>
            </a:r>
            <a:r>
              <a:rPr lang="en-CA" b="1" baseline="0" noProof="0" dirty="0" smtClean="0"/>
              <a:t> is what the poster that will be placed on the unit will look like. We will also provide you will a reminder card that contains this information so that you can have that with you at all times. </a:t>
            </a:r>
            <a:endParaRPr lang="en-CA" b="1" noProof="0" dirty="0" smtClean="0"/>
          </a:p>
        </p:txBody>
      </p:sp>
      <p:sp>
        <p:nvSpPr>
          <p:cNvPr id="92164" name="Slide Number Placeholder 3"/>
          <p:cNvSpPr txBox="1">
            <a:spLocks noGrp="1"/>
          </p:cNvSpPr>
          <p:nvPr/>
        </p:nvSpPr>
        <p:spPr bwMode="auto">
          <a:xfrm>
            <a:off x="3898102" y="9512709"/>
            <a:ext cx="2982119" cy="501119"/>
          </a:xfrm>
          <a:prstGeom prst="rect">
            <a:avLst/>
          </a:prstGeom>
          <a:noFill/>
          <a:ln w="9525">
            <a:noFill/>
            <a:miter lim="800000"/>
            <a:headEnd/>
            <a:tailEnd/>
          </a:ln>
        </p:spPr>
        <p:txBody>
          <a:bodyPr lIns="96536" tIns="48268" rIns="96536" bIns="48268" anchor="b"/>
          <a:lstStyle/>
          <a:p>
            <a:pPr algn="r" defTabSz="964673"/>
            <a:fld id="{9BD359D4-D4C8-4280-93F3-7A65C3E0790A}" type="slidenum">
              <a:rPr lang="fr-CA" sz="1300">
                <a:latin typeface="Calibri" pitchFamily="34" charset="0"/>
              </a:rPr>
              <a:pPr algn="r" defTabSz="964673"/>
              <a:t>23</a:t>
            </a:fld>
            <a:endParaRPr lang="fr-CA" sz="1300" dirty="0">
              <a:latin typeface="Calibri"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4211" name="Rectangle 3"/>
          <p:cNvSpPr>
            <a:spLocks noGrp="1" noChangeArrowheads="1"/>
          </p:cNvSpPr>
          <p:nvPr>
            <p:ph type="body" idx="1"/>
          </p:nvPr>
        </p:nvSpPr>
        <p:spPr>
          <a:noFill/>
          <a:ln/>
        </p:spPr>
        <p:txBody>
          <a:bodyPr/>
          <a:lstStyle/>
          <a:p>
            <a:pPr eaLnBrk="1" hangingPunct="1">
              <a:spcBef>
                <a:spcPct val="0"/>
              </a:spcBef>
            </a:pPr>
            <a:r>
              <a:rPr lang="en-CA" b="1" noProof="0" dirty="0" smtClean="0"/>
              <a:t>Here is an example of a work sheet in which we have included all possible interventions</a:t>
            </a:r>
            <a:r>
              <a:rPr lang="en-CA" b="1" baseline="0" noProof="0" dirty="0" smtClean="0"/>
              <a:t> linked to the delirium prevention program. It is only to show you what this could look like in a work plan. So far, a resident has never needed all interventions at the same time. If we rely on information from the first two implementation cycles, you can expect about 1-2 interventions (excluding the STIMUL) per resident. </a:t>
            </a:r>
            <a:endParaRPr lang="en-CA" b="1" noProof="0" dirty="0" smtClean="0"/>
          </a:p>
          <a:p>
            <a:pPr eaLnBrk="1" hangingPunct="1">
              <a:spcBef>
                <a:spcPct val="0"/>
              </a:spcBef>
            </a:pPr>
            <a:endParaRPr lang="en-CA" b="1" noProof="0" dirty="0" smtClean="0"/>
          </a:p>
          <a:p>
            <a:pPr eaLnBrk="1" hangingPunct="1">
              <a:spcBef>
                <a:spcPct val="0"/>
              </a:spcBef>
            </a:pPr>
            <a:endParaRPr lang="en-CA" b="0" noProof="0" dirty="0" smtClean="0"/>
          </a:p>
          <a:p>
            <a:pPr eaLnBrk="1" hangingPunct="1">
              <a:spcBef>
                <a:spcPct val="0"/>
              </a:spcBef>
            </a:pPr>
            <a:endParaRPr lang="fr-CA" b="1" dirty="0" smtClean="0"/>
          </a:p>
          <a:p>
            <a:pPr eaLnBrk="1" hangingPunct="1">
              <a:spcBef>
                <a:spcPct val="0"/>
              </a:spcBef>
            </a:pPr>
            <a:endParaRPr lang="fr-CA" b="1" dirty="0"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5235" name="Rectangle 3"/>
          <p:cNvSpPr>
            <a:spLocks noGrp="1" noChangeArrowheads="1"/>
          </p:cNvSpPr>
          <p:nvPr>
            <p:ph type="body" idx="1"/>
          </p:nvPr>
        </p:nvSpPr>
        <p:spPr>
          <a:noFill/>
          <a:ln/>
        </p:spPr>
        <p:txBody>
          <a:bodyPr/>
          <a:lstStyle/>
          <a:p>
            <a:pPr eaLnBrk="1" hangingPunct="1">
              <a:spcBef>
                <a:spcPct val="0"/>
              </a:spcBef>
            </a:pPr>
            <a:r>
              <a:rPr lang="en-CA" noProof="0" dirty="0" smtClean="0"/>
              <a:t>If at any time you wish to review some of the points we’ve discussed today, a guidebook will be available on the unit. It explains all the protocols</a:t>
            </a:r>
            <a:r>
              <a:rPr lang="en-CA" baseline="0" noProof="0" dirty="0" smtClean="0"/>
              <a:t> we have presented to you today. </a:t>
            </a:r>
            <a:endParaRPr lang="en-CA" noProof="0" dirty="0"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98307" name="Rectangle 3"/>
          <p:cNvSpPr>
            <a:spLocks noGrp="1" noChangeArrowheads="1"/>
          </p:cNvSpPr>
          <p:nvPr>
            <p:ph type="body" idx="1"/>
          </p:nvPr>
        </p:nvSpPr>
        <p:spPr>
          <a:noFill/>
          <a:ln/>
        </p:spPr>
        <p:txBody>
          <a:bodyPr/>
          <a:lstStyle/>
          <a:p>
            <a:pPr eaLnBrk="1" hangingPunct="1">
              <a:spcBef>
                <a:spcPct val="0"/>
              </a:spcBef>
            </a:pPr>
            <a:endParaRPr lang="fr-CA"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98348" y="1371600"/>
            <a:ext cx="8147304" cy="1344168"/>
          </a:xfrm>
        </p:spPr>
        <p:txBody>
          <a:bodyPr rtlCol="0">
            <a:normAutofit/>
            <a:scene3d>
              <a:camera prst="orthographicFront"/>
              <a:lightRig rig="threePt" dir="t">
                <a:rot lat="0" lon="0" rev="10800000"/>
              </a:lightRig>
            </a:scene3d>
            <a:sp3d extrusionH="57150">
              <a:bevelT w="38100" h="38100" prst="relaxedInset"/>
              <a:bevelB w="38100" h="38100" prst="relaxedInset"/>
            </a:sp3d>
          </a:bodyPr>
          <a:lstStyle>
            <a:lvl1pPr algn="ctr" defTabSz="914400" rtl="0" eaLnBrk="1" latinLnBrk="0" hangingPunct="1">
              <a:lnSpc>
                <a:spcPts val="6400"/>
              </a:lnSpc>
              <a:spcBef>
                <a:spcPct val="0"/>
              </a:spcBef>
              <a:buNone/>
              <a:defRPr sz="6000" kern="1200">
                <a:solidFill>
                  <a:schemeClr val="bg1"/>
                </a:solidFill>
                <a:effectLst>
                  <a:outerShdw blurRad="25400" dist="19050" dir="4200000" algn="ctr" rotWithShape="0">
                    <a:schemeClr val="tx1">
                      <a:alpha val="40000"/>
                    </a:schemeClr>
                  </a:outerShdw>
                </a:effectLst>
                <a:latin typeface="+mj-lt"/>
                <a:ea typeface="+mj-ea"/>
                <a:cs typeface="+mj-cs"/>
              </a:defRPr>
            </a:lvl1pPr>
          </a:lstStyle>
          <a:p>
            <a:r>
              <a:rPr lang="fr-CA" smtClean="0"/>
              <a:t>Click to edit Master title style</a:t>
            </a:r>
            <a:endParaRPr/>
          </a:p>
        </p:txBody>
      </p:sp>
      <p:sp>
        <p:nvSpPr>
          <p:cNvPr id="3" name="Subtitle 2"/>
          <p:cNvSpPr>
            <a:spLocks noGrp="1"/>
          </p:cNvSpPr>
          <p:nvPr>
            <p:ph type="subTitle" idx="1"/>
          </p:nvPr>
        </p:nvSpPr>
        <p:spPr>
          <a:xfrm>
            <a:off x="498348" y="2715767"/>
            <a:ext cx="8147304" cy="667512"/>
          </a:xfrm>
        </p:spPr>
        <p:txBody>
          <a:bodyPr rtlCol="0">
            <a:normAutofit/>
            <a:scene3d>
              <a:camera prst="orthographicFront"/>
              <a:lightRig rig="threePt" dir="t"/>
            </a:scene3d>
            <a:sp3d extrusionH="57150">
              <a:bevelT w="38100" h="38100" prst="relaxedInset"/>
              <a:bevelB w="38100" h="38100" prst="relaxedInset"/>
            </a:sp3d>
          </a:bodyPr>
          <a:lstStyle>
            <a:lvl1pPr marL="0" indent="0" algn="ctr" defTabSz="914400" rtl="0" eaLnBrk="1" latinLnBrk="0" hangingPunct="1">
              <a:spcBef>
                <a:spcPts val="0"/>
              </a:spcBef>
              <a:buClr>
                <a:schemeClr val="tx1">
                  <a:lumMod val="75000"/>
                  <a:lumOff val="25000"/>
                </a:schemeClr>
              </a:buClr>
              <a:buSzPct val="75000"/>
              <a:buFont typeface="Wingdings 2" pitchFamily="18" charset="2"/>
              <a:buNone/>
              <a:defRPr sz="2200" b="0" kern="1200" baseline="0">
                <a:solidFill>
                  <a:schemeClr val="bg1"/>
                </a:solidFill>
                <a:effectLst>
                  <a:outerShdw blurRad="25400" dist="25400" dir="4200000" algn="ctr" rotWithShape="0">
                    <a:schemeClr val="tx1">
                      <a:alpha val="40000"/>
                    </a:schemeClr>
                  </a:outerShdw>
                </a:effectLst>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CA" smtClean="0"/>
              <a:t>Click to edit Master subtitle style</a:t>
            </a:r>
            <a:endParaRPr dirty="0"/>
          </a:p>
        </p:txBody>
      </p:sp>
      <p:sp>
        <p:nvSpPr>
          <p:cNvPr id="4" name="Date Placeholder 3"/>
          <p:cNvSpPr>
            <a:spLocks noGrp="1"/>
          </p:cNvSpPr>
          <p:nvPr>
            <p:ph type="dt" sz="half" idx="10"/>
          </p:nvPr>
        </p:nvSpPr>
        <p:spPr/>
        <p:txBody>
          <a:bodyPr/>
          <a:lstStyle>
            <a:lvl1pPr marL="0" algn="l" defTabSz="914400" rtl="0" eaLnBrk="1" latinLnBrk="0" hangingPunct="1">
              <a:defRPr sz="1100" kern="1200">
                <a:solidFill>
                  <a:schemeClr val="bg1">
                    <a:lumMod val="75000"/>
                    <a:lumOff val="25000"/>
                  </a:schemeClr>
                </a:solidFill>
                <a:effectLst>
                  <a:outerShdw blurRad="25400" dist="12700" dir="4200000" algn="ctr" rotWithShape="0">
                    <a:schemeClr val="tx1">
                      <a:alpha val="40000"/>
                    </a:schemeClr>
                  </a:outerShdw>
                </a:effectLst>
                <a:latin typeface="+mn-lt"/>
                <a:ea typeface="+mn-ea"/>
                <a:cs typeface="+mn-cs"/>
              </a:defRPr>
            </a:lvl1pPr>
          </a:lstStyle>
          <a:p>
            <a:pPr>
              <a:defRPr/>
            </a:pPr>
            <a:fld id="{1BCA58B6-9DE5-4491-9EAC-58AF0DF3185B}" type="datetimeFigureOut">
              <a:rPr lang="en-US"/>
              <a:pPr>
                <a:defRPr/>
              </a:pPr>
              <a:t>10/23/2013</a:t>
            </a:fld>
            <a:endParaRPr lang="en-US" dirty="0"/>
          </a:p>
        </p:txBody>
      </p:sp>
      <p:sp>
        <p:nvSpPr>
          <p:cNvPr id="5" name="Footer Placeholder 4"/>
          <p:cNvSpPr>
            <a:spLocks noGrp="1"/>
          </p:cNvSpPr>
          <p:nvPr>
            <p:ph type="ftr" sz="quarter" idx="11"/>
          </p:nvPr>
        </p:nvSpPr>
        <p:spPr/>
        <p:txBody>
          <a:bodyPr/>
          <a:lstStyle>
            <a:lvl1pPr marL="0" algn="ctr" defTabSz="914400" rtl="0" eaLnBrk="1" latinLnBrk="0" hangingPunct="1">
              <a:defRPr sz="1100" kern="1200">
                <a:solidFill>
                  <a:schemeClr val="bg1">
                    <a:lumMod val="75000"/>
                    <a:lumOff val="25000"/>
                  </a:schemeClr>
                </a:solidFill>
                <a:effectLst>
                  <a:outerShdw blurRad="25400" dist="12700" dir="4200000" algn="ctr" rotWithShape="0">
                    <a:schemeClr val="tx1">
                      <a:alpha val="40000"/>
                    </a:schemeClr>
                  </a:outerShdw>
                </a:effectLst>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marL="0" algn="r" defTabSz="914400" rtl="0" eaLnBrk="1" latinLnBrk="0" hangingPunct="1">
              <a:defRPr sz="1100" kern="1200">
                <a:solidFill>
                  <a:schemeClr val="bg1">
                    <a:lumMod val="75000"/>
                    <a:lumOff val="25000"/>
                  </a:schemeClr>
                </a:solidFill>
                <a:effectLst>
                  <a:outerShdw blurRad="25400" dist="12700" dir="4200000" algn="ctr" rotWithShape="0">
                    <a:schemeClr val="tx1">
                      <a:alpha val="40000"/>
                    </a:schemeClr>
                  </a:outerShdw>
                </a:effectLst>
                <a:latin typeface="+mn-lt"/>
                <a:ea typeface="+mn-ea"/>
                <a:cs typeface="+mn-cs"/>
              </a:defRPr>
            </a:lvl1pPr>
          </a:lstStyle>
          <a:p>
            <a:pPr>
              <a:defRPr/>
            </a:pPr>
            <a:fld id="{0AF197C8-0A7D-4C0C-901A-CBDFC1A7571C}"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dirty="0"/>
          </a:p>
        </p:txBody>
      </p:sp>
      <p:sp>
        <p:nvSpPr>
          <p:cNvPr id="4" name="Date Placeholder 3"/>
          <p:cNvSpPr>
            <a:spLocks noGrp="1"/>
          </p:cNvSpPr>
          <p:nvPr>
            <p:ph type="dt" sz="half" idx="10"/>
          </p:nvPr>
        </p:nvSpPr>
        <p:spPr/>
        <p:txBody>
          <a:bodyPr/>
          <a:lstStyle>
            <a:lvl1pPr>
              <a:defRPr/>
            </a:lvl1pPr>
          </a:lstStyle>
          <a:p>
            <a:pPr>
              <a:defRPr/>
            </a:pPr>
            <a:fld id="{CCF26E2D-DC41-42F1-A73C-034AC3BC400A}" type="datetimeFigureOut">
              <a:rPr lang="en-US"/>
              <a:pPr>
                <a:defRPr/>
              </a:pPr>
              <a:t>10/23/2013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F404F13-3291-4173-98EA-6809A8DF001A}"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498475" y="4343398"/>
            <a:ext cx="8147049" cy="1346013"/>
          </a:xfrm>
        </p:spPr>
        <p:txBody>
          <a:bodyPr>
            <a:normAutofit/>
            <a:scene3d>
              <a:camera prst="orthographicFront"/>
              <a:lightRig rig="threePt" dir="t">
                <a:rot lat="0" lon="0" rev="10800000"/>
              </a:lightRig>
            </a:scene3d>
            <a:sp3d extrusionH="57150">
              <a:bevelT w="38100" h="38100" prst="relaxedInset"/>
              <a:bevelB w="38100" h="38100" prst="relaxedInset"/>
            </a:sp3d>
          </a:bodyPr>
          <a:lstStyle>
            <a:lvl1pPr>
              <a:lnSpc>
                <a:spcPts val="6400"/>
              </a:lnSpc>
              <a:defRPr sz="6000">
                <a:solidFill>
                  <a:schemeClr val="bg1"/>
                </a:solidFill>
                <a:effectLst>
                  <a:outerShdw blurRad="25400" dist="19050" dir="4200000" algn="ctr" rotWithShape="0">
                    <a:schemeClr val="tx1">
                      <a:alpha val="40000"/>
                    </a:schemeClr>
                  </a:outerShdw>
                </a:effectLst>
              </a:defRPr>
            </a:lvl1pPr>
          </a:lstStyle>
          <a:p>
            <a:r>
              <a:rPr lang="fr-CA" smtClean="0"/>
              <a:t>Click to edit Master title style</a:t>
            </a:r>
            <a:endParaRPr/>
          </a:p>
        </p:txBody>
      </p:sp>
      <p:sp>
        <p:nvSpPr>
          <p:cNvPr id="3" name="Subtitle 2"/>
          <p:cNvSpPr>
            <a:spLocks noGrp="1"/>
          </p:cNvSpPr>
          <p:nvPr>
            <p:ph type="subTitle" idx="1"/>
          </p:nvPr>
        </p:nvSpPr>
        <p:spPr>
          <a:xfrm>
            <a:off x="498475" y="5688105"/>
            <a:ext cx="8147050" cy="663387"/>
          </a:xfrm>
        </p:spPr>
        <p:txBody>
          <a:bodyPr>
            <a:scene3d>
              <a:camera prst="orthographicFront"/>
              <a:lightRig rig="threePt" dir="t"/>
            </a:scene3d>
            <a:sp3d extrusionH="57150">
              <a:bevelT w="38100" h="38100" prst="relaxedInset"/>
              <a:bevelB w="38100" h="38100" prst="relaxedInset"/>
            </a:sp3d>
          </a:bodyPr>
          <a:lstStyle>
            <a:lvl1pPr marL="0" indent="0" algn="ctr">
              <a:spcBef>
                <a:spcPts val="0"/>
              </a:spcBef>
              <a:buNone/>
              <a:defRPr b="0" baseline="0">
                <a:solidFill>
                  <a:schemeClr val="bg1"/>
                </a:solidFill>
                <a:effectLst>
                  <a:outerShdw blurRad="25400" dist="25400" dir="4200000" algn="ctr" rotWithShape="0">
                    <a:schemeClr val="tx1">
                      <a:alpha val="40000"/>
                    </a:scheme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CA" smtClean="0"/>
              <a:t>Click to edit Master subtitle style</a:t>
            </a:r>
            <a:endParaRPr dirty="0"/>
          </a:p>
        </p:txBody>
      </p:sp>
      <p:sp>
        <p:nvSpPr>
          <p:cNvPr id="8" name="Picture Placeholder 7"/>
          <p:cNvSpPr>
            <a:spLocks noGrp="1"/>
          </p:cNvSpPr>
          <p:nvPr>
            <p:ph type="pic" sz="quarter" idx="13"/>
          </p:nvPr>
        </p:nvSpPr>
        <p:spPr>
          <a:xfrm>
            <a:off x="1981200" y="685800"/>
            <a:ext cx="5181600" cy="3352800"/>
          </a:xfrm>
          <a:solidFill>
            <a:schemeClr val="tx1">
              <a:lumMod val="75000"/>
            </a:schemeClr>
          </a:solidFill>
          <a:ln w="127000" cap="sq">
            <a:solidFill>
              <a:schemeClr val="tx1"/>
            </a:solidFill>
            <a:miter lim="800000"/>
          </a:ln>
          <a:effectLst>
            <a:outerShdw blurRad="63500" sx="101000" sy="101000" algn="ctr" rotWithShape="0">
              <a:schemeClr val="bg2">
                <a:lumMod val="20000"/>
                <a:lumOff val="80000"/>
                <a:alpha val="40000"/>
              </a:schemeClr>
            </a:outerShdw>
          </a:effectLst>
          <a:scene3d>
            <a:camera prst="orthographicFront"/>
            <a:lightRig rig="twoPt" dir="t">
              <a:rot lat="0" lon="0" rev="9000000"/>
            </a:lightRig>
          </a:scene3d>
          <a:sp3d prstMaterial="matte">
            <a:bevelT w="12700" prst="relaxedInset"/>
            <a:bevelB w="38100" h="127000" prst="relaxedInset"/>
            <a:extrusionClr>
              <a:schemeClr val="tx1"/>
            </a:extrusionClr>
            <a:contourClr>
              <a:schemeClr val="tx1"/>
            </a:contourClr>
          </a:sp3d>
        </p:spPr>
        <p:txBody>
          <a:bodyPr rtlCol="0">
            <a:normAutofit/>
          </a:bodyPr>
          <a:lstStyle>
            <a:lvl1pPr>
              <a:buNone/>
              <a:defRPr/>
            </a:lvl1pPr>
          </a:lstStyle>
          <a:p>
            <a:pPr lvl="0"/>
            <a:r>
              <a:rPr lang="fr-CA" noProof="0" dirty="0" smtClean="0"/>
              <a:t>Drag </a:t>
            </a:r>
            <a:r>
              <a:rPr lang="fr-CA" noProof="0" dirty="0" err="1" smtClean="0"/>
              <a:t>picture</a:t>
            </a:r>
            <a:r>
              <a:rPr lang="fr-CA" noProof="0" dirty="0" smtClean="0"/>
              <a:t> to </a:t>
            </a:r>
            <a:r>
              <a:rPr lang="fr-CA" noProof="0" dirty="0" err="1" smtClean="0"/>
              <a:t>placeholder</a:t>
            </a:r>
            <a:r>
              <a:rPr lang="fr-CA" noProof="0" dirty="0" smtClean="0"/>
              <a:t> or click </a:t>
            </a:r>
            <a:r>
              <a:rPr lang="fr-CA" noProof="0" dirty="0" err="1" smtClean="0"/>
              <a:t>icon</a:t>
            </a:r>
            <a:r>
              <a:rPr lang="fr-CA" noProof="0" dirty="0" smtClean="0"/>
              <a:t> to </a:t>
            </a:r>
            <a:r>
              <a:rPr lang="fr-CA" noProof="0" dirty="0" err="1" smtClean="0"/>
              <a:t>add</a:t>
            </a:r>
            <a:endParaRPr noProof="0" dirty="0"/>
          </a:p>
        </p:txBody>
      </p:sp>
      <p:sp>
        <p:nvSpPr>
          <p:cNvPr id="5" name="Date Placeholder 3"/>
          <p:cNvSpPr>
            <a:spLocks noGrp="1"/>
          </p:cNvSpPr>
          <p:nvPr>
            <p:ph type="dt" sz="half" idx="14"/>
          </p:nvPr>
        </p:nvSpPr>
        <p:spPr/>
        <p:txBody>
          <a:bodyPr/>
          <a:lstStyle>
            <a:lvl1pPr>
              <a:defRPr>
                <a:solidFill>
                  <a:schemeClr val="bg1">
                    <a:lumMod val="75000"/>
                    <a:lumOff val="25000"/>
                  </a:schemeClr>
                </a:solidFill>
                <a:effectLst>
                  <a:outerShdw blurRad="25400" dist="12700" dir="4200000" algn="ctr" rotWithShape="0">
                    <a:schemeClr val="tx1">
                      <a:alpha val="40000"/>
                    </a:schemeClr>
                  </a:outerShdw>
                </a:effectLst>
              </a:defRPr>
            </a:lvl1pPr>
          </a:lstStyle>
          <a:p>
            <a:pPr>
              <a:defRPr/>
            </a:pPr>
            <a:fld id="{4E3125C6-6C3A-4BE2-A202-CC4D590302D3}" type="datetimeFigureOut">
              <a:rPr lang="en-US"/>
              <a:pPr>
                <a:defRPr/>
              </a:pPr>
              <a:t>10/23/2013</a:t>
            </a:fld>
            <a:endParaRPr lang="en-US" dirty="0"/>
          </a:p>
        </p:txBody>
      </p:sp>
      <p:sp>
        <p:nvSpPr>
          <p:cNvPr id="6" name="Footer Placeholder 4"/>
          <p:cNvSpPr>
            <a:spLocks noGrp="1"/>
          </p:cNvSpPr>
          <p:nvPr>
            <p:ph type="ftr" sz="quarter" idx="15"/>
          </p:nvPr>
        </p:nvSpPr>
        <p:spPr/>
        <p:txBody>
          <a:bodyPr/>
          <a:lstStyle>
            <a:lvl1pPr>
              <a:defRPr>
                <a:solidFill>
                  <a:schemeClr val="bg1">
                    <a:lumMod val="75000"/>
                    <a:lumOff val="25000"/>
                  </a:schemeClr>
                </a:solidFill>
                <a:effectLst>
                  <a:outerShdw blurRad="25400" dist="12700" dir="4200000" algn="ctr" rotWithShape="0">
                    <a:schemeClr val="tx1">
                      <a:alpha val="40000"/>
                    </a:schemeClr>
                  </a:outerShdw>
                </a:effectLst>
              </a:defRPr>
            </a:lvl1pPr>
          </a:lstStyle>
          <a:p>
            <a:pPr>
              <a:defRPr/>
            </a:pPr>
            <a:endParaRPr lang="en-US"/>
          </a:p>
        </p:txBody>
      </p:sp>
      <p:sp>
        <p:nvSpPr>
          <p:cNvPr id="7" name="Slide Number Placeholder 5"/>
          <p:cNvSpPr>
            <a:spLocks noGrp="1"/>
          </p:cNvSpPr>
          <p:nvPr>
            <p:ph type="sldNum" sz="quarter" idx="16"/>
          </p:nvPr>
        </p:nvSpPr>
        <p:spPr/>
        <p:txBody>
          <a:bodyPr/>
          <a:lstStyle>
            <a:lvl1pPr>
              <a:defRPr>
                <a:solidFill>
                  <a:schemeClr val="bg1">
                    <a:lumMod val="75000"/>
                    <a:lumOff val="25000"/>
                  </a:schemeClr>
                </a:solidFill>
                <a:effectLst>
                  <a:outerShdw blurRad="25400" dist="12700" dir="4200000" algn="ctr" rotWithShape="0">
                    <a:schemeClr val="tx1">
                      <a:alpha val="40000"/>
                    </a:schemeClr>
                  </a:outerShdw>
                </a:effectLst>
              </a:defRPr>
            </a:lvl1pPr>
          </a:lstStyle>
          <a:p>
            <a:pPr>
              <a:defRPr/>
            </a:pPr>
            <a:fld id="{C275C7AC-4236-4CE8-B573-39D2CDA814B8}"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98475" y="1774826"/>
            <a:ext cx="8147050" cy="1873250"/>
          </a:xfrm>
        </p:spPr>
        <p:txBody>
          <a:bodyPr/>
          <a:lstStyle>
            <a:lvl1pPr algn="ctr">
              <a:defRPr sz="6000" b="0" cap="none" baseline="0"/>
            </a:lvl1pPr>
          </a:lstStyle>
          <a:p>
            <a:r>
              <a:rPr lang="fr-CA" smtClean="0"/>
              <a:t>Click to edit Master title style</a:t>
            </a:r>
            <a:endParaRPr/>
          </a:p>
        </p:txBody>
      </p:sp>
      <p:sp>
        <p:nvSpPr>
          <p:cNvPr id="3" name="Text Placeholder 2"/>
          <p:cNvSpPr>
            <a:spLocks noGrp="1"/>
          </p:cNvSpPr>
          <p:nvPr>
            <p:ph type="body" idx="1"/>
          </p:nvPr>
        </p:nvSpPr>
        <p:spPr>
          <a:xfrm>
            <a:off x="498475" y="3654519"/>
            <a:ext cx="8147050" cy="1500187"/>
          </a:xfrm>
        </p:spPr>
        <p:txBody>
          <a:bodyPr>
            <a:normAutofit/>
          </a:bodyPr>
          <a:lstStyle>
            <a:lvl1pPr marL="0" indent="0" algn="ctr">
              <a:spcBef>
                <a:spcPts val="0"/>
              </a:spcBef>
              <a:buNone/>
              <a:defRPr sz="22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CA"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405EAFFB-94CB-4C4E-8889-4B61215000D7}" type="datetimeFigureOut">
              <a:rPr lang="en-US"/>
              <a:pPr>
                <a:defRPr/>
              </a:pPr>
              <a:t>10/23/2013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60F72D6-4D41-4733-88B0-9A82E1FBEDAD}"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8475" y="94129"/>
            <a:ext cx="8147051" cy="1452283"/>
          </a:xfrm>
        </p:spPr>
        <p:txBody>
          <a:bodyPr/>
          <a:lstStyle/>
          <a:p>
            <a:r>
              <a:rPr lang="fr-CA" smtClean="0"/>
              <a:t>Click to edit Master title style</a:t>
            </a:r>
            <a:endParaRPr/>
          </a:p>
        </p:txBody>
      </p:sp>
      <p:sp>
        <p:nvSpPr>
          <p:cNvPr id="3" name="Content Placeholder 2"/>
          <p:cNvSpPr>
            <a:spLocks noGrp="1"/>
          </p:cNvSpPr>
          <p:nvPr>
            <p:ph sz="half" idx="1"/>
          </p:nvPr>
        </p:nvSpPr>
        <p:spPr>
          <a:xfrm>
            <a:off x="498475" y="1762125"/>
            <a:ext cx="3840480" cy="4364038"/>
          </a:xfrm>
        </p:spPr>
        <p:txBody>
          <a:bodyPr>
            <a:normAutofit/>
          </a:bodyPr>
          <a:lstStyle>
            <a:lvl1pPr>
              <a:defRPr sz="2000"/>
            </a:lvl1pPr>
            <a:lvl2pPr>
              <a:defRPr sz="18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dirty="0"/>
          </a:p>
        </p:txBody>
      </p:sp>
      <p:sp>
        <p:nvSpPr>
          <p:cNvPr id="4" name="Content Placeholder 3"/>
          <p:cNvSpPr>
            <a:spLocks noGrp="1"/>
          </p:cNvSpPr>
          <p:nvPr>
            <p:ph sz="half" idx="2"/>
          </p:nvPr>
        </p:nvSpPr>
        <p:spPr>
          <a:xfrm>
            <a:off x="4805046" y="1762125"/>
            <a:ext cx="3840480" cy="4364038"/>
          </a:xfrm>
        </p:spPr>
        <p:txBody>
          <a:bodyPr>
            <a:normAutofit/>
          </a:bodyPr>
          <a:lstStyle>
            <a:lvl1pPr>
              <a:defRPr sz="2000"/>
            </a:lvl1pPr>
            <a:lvl2pPr>
              <a:defRPr sz="1800"/>
            </a:lvl2pPr>
            <a:lvl3pPr>
              <a:defRPr sz="1800"/>
            </a:lvl3pPr>
            <a:lvl4pPr>
              <a:defRPr sz="1800"/>
            </a:lvl4pPr>
            <a:lvl5pPr marL="2290763" indent="-461963">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dirty="0"/>
          </a:p>
        </p:txBody>
      </p:sp>
      <p:sp>
        <p:nvSpPr>
          <p:cNvPr id="5" name="Date Placeholder 3"/>
          <p:cNvSpPr>
            <a:spLocks noGrp="1"/>
          </p:cNvSpPr>
          <p:nvPr>
            <p:ph type="dt" sz="half" idx="10"/>
          </p:nvPr>
        </p:nvSpPr>
        <p:spPr/>
        <p:txBody>
          <a:bodyPr/>
          <a:lstStyle>
            <a:lvl1pPr>
              <a:defRPr/>
            </a:lvl1pPr>
          </a:lstStyle>
          <a:p>
            <a:pPr>
              <a:defRPr/>
            </a:pPr>
            <a:fld id="{48D0E2AB-4FE7-4183-A3FC-5387F15083DB}" type="datetimeFigureOut">
              <a:rPr lang="en-US"/>
              <a:pPr>
                <a:defRPr/>
              </a:pPr>
              <a:t>10/23/2013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DCAE2F6-338B-4809-B18E-0553428C97B4}"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10"/>
          <p:cNvCxnSpPr/>
          <p:nvPr/>
        </p:nvCxnSpPr>
        <p:spPr>
          <a:xfrm>
            <a:off x="503238" y="2352675"/>
            <a:ext cx="3840162" cy="1588"/>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 name="Straight Connector 11"/>
          <p:cNvCxnSpPr/>
          <p:nvPr/>
        </p:nvCxnSpPr>
        <p:spPr>
          <a:xfrm>
            <a:off x="4805363" y="2352675"/>
            <a:ext cx="3840162" cy="1588"/>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98475" y="94129"/>
            <a:ext cx="8147051" cy="1452283"/>
          </a:xfrm>
        </p:spPr>
        <p:txBody>
          <a:bodyPr/>
          <a:lstStyle>
            <a:lvl1pPr>
              <a:defRPr/>
            </a:lvl1pPr>
          </a:lstStyle>
          <a:p>
            <a:r>
              <a:rPr lang="fr-CA" smtClean="0"/>
              <a:t>Click to edit Master title style</a:t>
            </a:r>
            <a:endParaRPr/>
          </a:p>
        </p:txBody>
      </p:sp>
      <p:sp>
        <p:nvSpPr>
          <p:cNvPr id="3" name="Text Placeholder 2"/>
          <p:cNvSpPr>
            <a:spLocks noGrp="1"/>
          </p:cNvSpPr>
          <p:nvPr>
            <p:ph type="body" idx="1"/>
          </p:nvPr>
        </p:nvSpPr>
        <p:spPr>
          <a:xfrm>
            <a:off x="498475" y="1550894"/>
            <a:ext cx="3840480" cy="715962"/>
          </a:xfrm>
        </p:spPr>
        <p:txBody>
          <a:bodyPr anchor="b"/>
          <a:lstStyle>
            <a:lvl1pPr marL="0" indent="0" algn="ctr">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smtClean="0"/>
              <a:t>Click to edit Master text styles</a:t>
            </a:r>
          </a:p>
        </p:txBody>
      </p:sp>
      <p:sp>
        <p:nvSpPr>
          <p:cNvPr id="4" name="Content Placeholder 3"/>
          <p:cNvSpPr>
            <a:spLocks noGrp="1"/>
          </p:cNvSpPr>
          <p:nvPr>
            <p:ph sz="half" idx="2"/>
          </p:nvPr>
        </p:nvSpPr>
        <p:spPr>
          <a:xfrm>
            <a:off x="498475" y="2541494"/>
            <a:ext cx="3840480" cy="3584668"/>
          </a:xfrm>
        </p:spPr>
        <p:txBody>
          <a:bodyPr>
            <a:normAutofit/>
          </a:bodyPr>
          <a:lstStyle>
            <a:lvl1pPr>
              <a:defRPr sz="2000"/>
            </a:lvl1pPr>
            <a:lvl2pPr>
              <a:defRPr sz="1800"/>
            </a:lvl2pPr>
            <a:lvl3pPr>
              <a:defRPr sz="1800"/>
            </a:lvl3pPr>
            <a:lvl4pPr>
              <a:defRPr sz="1800"/>
            </a:lvl4pPr>
            <a:lvl5pPr>
              <a:defRPr sz="1800"/>
            </a:lvl5pPr>
            <a:lvl6pPr marL="2290763" indent="-461963">
              <a:defRPr sz="1600"/>
            </a:lvl6pPr>
            <a:lvl7pPr marL="2290763" indent="-461963">
              <a:defRPr sz="1600"/>
            </a:lvl7pPr>
            <a:lvl8pPr marL="2290763" indent="-461963">
              <a:defRPr sz="1600"/>
            </a:lvl8pPr>
            <a:lvl9pPr marL="2290763" indent="-461963">
              <a:defRPr sz="1600"/>
            </a:lvl9p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dirty="0"/>
          </a:p>
        </p:txBody>
      </p:sp>
      <p:sp>
        <p:nvSpPr>
          <p:cNvPr id="5" name="Text Placeholder 4"/>
          <p:cNvSpPr>
            <a:spLocks noGrp="1"/>
          </p:cNvSpPr>
          <p:nvPr>
            <p:ph type="body" sz="quarter" idx="3"/>
          </p:nvPr>
        </p:nvSpPr>
        <p:spPr>
          <a:xfrm>
            <a:off x="4805046" y="1550894"/>
            <a:ext cx="3840480" cy="715962"/>
          </a:xfrm>
        </p:spPr>
        <p:txBody>
          <a:bodyPr anchor="b"/>
          <a:lstStyle>
            <a:lvl1pPr marL="0" indent="0" algn="ctr">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smtClean="0"/>
              <a:t>Click to edit Master text styles</a:t>
            </a:r>
          </a:p>
        </p:txBody>
      </p:sp>
      <p:sp>
        <p:nvSpPr>
          <p:cNvPr id="6" name="Content Placeholder 5"/>
          <p:cNvSpPr>
            <a:spLocks noGrp="1"/>
          </p:cNvSpPr>
          <p:nvPr>
            <p:ph sz="quarter" idx="4"/>
          </p:nvPr>
        </p:nvSpPr>
        <p:spPr>
          <a:xfrm>
            <a:off x="4805046" y="2541494"/>
            <a:ext cx="3840480" cy="3584668"/>
          </a:xfrm>
        </p:spPr>
        <p:txBody>
          <a:bodyPr>
            <a:normAutofit/>
          </a:bodyPr>
          <a:lstStyle>
            <a:lvl1pPr>
              <a:defRPr sz="2000"/>
            </a:lvl1pPr>
            <a:lvl2pPr>
              <a:defRPr sz="1800"/>
            </a:lvl2pPr>
            <a:lvl3pPr>
              <a:defRPr sz="1800"/>
            </a:lvl3pPr>
            <a:lvl4pPr>
              <a:defRPr sz="1800"/>
            </a:lvl4pPr>
            <a:lvl5pPr>
              <a:defRPr sz="1800"/>
            </a:lvl5pPr>
            <a:lvl6pPr marL="2290763" indent="-461963">
              <a:defRPr sz="1600"/>
            </a:lvl6pPr>
            <a:lvl7pPr marL="2290763" indent="-461963">
              <a:defRPr sz="1600"/>
            </a:lvl7pPr>
            <a:lvl8pPr marL="2290763" indent="-461963">
              <a:defRPr sz="1600"/>
            </a:lvl8pPr>
            <a:lvl9pPr marL="2290763" indent="-461963">
              <a:defRPr sz="1600"/>
            </a:lvl9p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dirty="0"/>
          </a:p>
        </p:txBody>
      </p:sp>
      <p:sp>
        <p:nvSpPr>
          <p:cNvPr id="9" name="Date Placeholder 6"/>
          <p:cNvSpPr>
            <a:spLocks noGrp="1"/>
          </p:cNvSpPr>
          <p:nvPr>
            <p:ph type="dt" sz="half" idx="10"/>
          </p:nvPr>
        </p:nvSpPr>
        <p:spPr/>
        <p:txBody>
          <a:bodyPr/>
          <a:lstStyle>
            <a:lvl1pPr>
              <a:defRPr/>
            </a:lvl1pPr>
          </a:lstStyle>
          <a:p>
            <a:pPr>
              <a:defRPr/>
            </a:pPr>
            <a:fld id="{597AF394-4577-4BCF-BAEE-9CC74968E70D}" type="datetimeFigureOut">
              <a:rPr lang="en-US"/>
              <a:pPr>
                <a:defRPr/>
              </a:pPr>
              <a:t>10/23/2013</a:t>
            </a:fld>
            <a:endParaRPr lang="en-US"/>
          </a:p>
        </p:txBody>
      </p:sp>
      <p:sp>
        <p:nvSpPr>
          <p:cNvPr id="10" name="Footer Placeholder 7"/>
          <p:cNvSpPr>
            <a:spLocks noGrp="1"/>
          </p:cNvSpPr>
          <p:nvPr>
            <p:ph type="ftr" sz="quarter" idx="11"/>
          </p:nvPr>
        </p:nvSpPr>
        <p:spPr/>
        <p:txBody>
          <a:bodyPr/>
          <a:lstStyle>
            <a:lvl1pPr>
              <a:defRPr/>
            </a:lvl1pPr>
          </a:lstStyle>
          <a:p>
            <a:pPr>
              <a:defRPr/>
            </a:pPr>
            <a:endParaRPr lang="en-US"/>
          </a:p>
        </p:txBody>
      </p:sp>
      <p:sp>
        <p:nvSpPr>
          <p:cNvPr id="11" name="Slide Number Placeholder 8"/>
          <p:cNvSpPr>
            <a:spLocks noGrp="1"/>
          </p:cNvSpPr>
          <p:nvPr>
            <p:ph type="sldNum" sz="quarter" idx="12"/>
          </p:nvPr>
        </p:nvSpPr>
        <p:spPr/>
        <p:txBody>
          <a:bodyPr/>
          <a:lstStyle>
            <a:lvl1pPr>
              <a:defRPr/>
            </a:lvl1pPr>
          </a:lstStyle>
          <a:p>
            <a:pPr>
              <a:defRPr/>
            </a:pPr>
            <a:fld id="{90281232-96E2-4011-8890-5AF632E5C819}"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smtClean="0"/>
              <a:t>Click to edit Master title style</a:t>
            </a:r>
            <a:endParaRPr/>
          </a:p>
        </p:txBody>
      </p:sp>
      <p:sp>
        <p:nvSpPr>
          <p:cNvPr id="3" name="Date Placeholder 3"/>
          <p:cNvSpPr>
            <a:spLocks noGrp="1"/>
          </p:cNvSpPr>
          <p:nvPr>
            <p:ph type="dt" sz="half" idx="10"/>
          </p:nvPr>
        </p:nvSpPr>
        <p:spPr/>
        <p:txBody>
          <a:bodyPr/>
          <a:lstStyle>
            <a:lvl1pPr>
              <a:defRPr/>
            </a:lvl1pPr>
          </a:lstStyle>
          <a:p>
            <a:pPr>
              <a:defRPr/>
            </a:pPr>
            <a:fld id="{FE7ED1D5-C26B-4C0A-B0C7-B383059699E6}" type="datetimeFigureOut">
              <a:rPr lang="en-US"/>
              <a:pPr>
                <a:defRPr/>
              </a:pPr>
              <a:t>10/23/2013</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7F08F5D6-CB30-4044-B14F-3A76B3F90093}"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EB655AE-9606-4C60-A252-42F4A35387A4}" type="datetimeFigureOut">
              <a:rPr lang="en-US"/>
              <a:pPr>
                <a:defRPr/>
              </a:pPr>
              <a:t>10/23/2013</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4FCEA7CD-F6E5-4122-9A59-7B1577285DA3}"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7540" y="416859"/>
            <a:ext cx="3840480" cy="1994647"/>
          </a:xfrm>
        </p:spPr>
        <p:txBody>
          <a:bodyPr/>
          <a:lstStyle>
            <a:lvl1pPr algn="ctr">
              <a:defRPr sz="4400" b="0"/>
            </a:lvl1pPr>
          </a:lstStyle>
          <a:p>
            <a:r>
              <a:rPr lang="fr-CA" smtClean="0"/>
              <a:t>Click to edit Master title style</a:t>
            </a:r>
            <a:endParaRPr/>
          </a:p>
        </p:txBody>
      </p:sp>
      <p:sp>
        <p:nvSpPr>
          <p:cNvPr id="3" name="Content Placeholder 2"/>
          <p:cNvSpPr>
            <a:spLocks noGrp="1"/>
          </p:cNvSpPr>
          <p:nvPr>
            <p:ph idx="1"/>
          </p:nvPr>
        </p:nvSpPr>
        <p:spPr>
          <a:xfrm>
            <a:off x="4792532" y="403412"/>
            <a:ext cx="3840480" cy="5722751"/>
          </a:xfrm>
        </p:spPr>
        <p:txBody>
          <a:bodyPr>
            <a:normAutofit/>
          </a:bodyPr>
          <a:lstStyle>
            <a:lvl1pPr>
              <a:defRPr sz="2000"/>
            </a:lvl1pPr>
            <a:lvl2pPr>
              <a:defRPr sz="20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dirty="0"/>
          </a:p>
        </p:txBody>
      </p:sp>
      <p:sp>
        <p:nvSpPr>
          <p:cNvPr id="4" name="Text Placeholder 3"/>
          <p:cNvSpPr>
            <a:spLocks noGrp="1"/>
          </p:cNvSpPr>
          <p:nvPr>
            <p:ph type="body" sz="half" idx="2"/>
          </p:nvPr>
        </p:nvSpPr>
        <p:spPr>
          <a:xfrm>
            <a:off x="497540" y="2438400"/>
            <a:ext cx="3840480" cy="3316942"/>
          </a:xfrm>
        </p:spPr>
        <p:txBody>
          <a:bodyPr>
            <a:normAutofit/>
          </a:bodyPr>
          <a:lstStyle>
            <a:lvl1pPr marL="0" indent="0" algn="ctr">
              <a:spcBef>
                <a:spcPts val="6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A"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CD5118A3-3CD9-40B8-AC74-7B928E339C6F}" type="datetimeFigureOut">
              <a:rPr lang="en-US"/>
              <a:pPr>
                <a:defRPr/>
              </a:pPr>
              <a:t>10/23/2013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7C132C7-3830-480C-BA97-9765F63BBAC9}"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7540" y="416859"/>
            <a:ext cx="3840480" cy="1994647"/>
          </a:xfrm>
        </p:spPr>
        <p:txBody>
          <a:bodyPr/>
          <a:lstStyle>
            <a:lvl1pPr algn="ctr">
              <a:defRPr sz="4400" b="0"/>
            </a:lvl1pPr>
          </a:lstStyle>
          <a:p>
            <a:r>
              <a:rPr lang="fr-CA" smtClean="0"/>
              <a:t>Click to edit Master title style</a:t>
            </a:r>
            <a:endParaRPr/>
          </a:p>
        </p:txBody>
      </p:sp>
      <p:sp>
        <p:nvSpPr>
          <p:cNvPr id="4" name="Text Placeholder 3"/>
          <p:cNvSpPr>
            <a:spLocks noGrp="1"/>
          </p:cNvSpPr>
          <p:nvPr>
            <p:ph type="body" sz="half" idx="2"/>
          </p:nvPr>
        </p:nvSpPr>
        <p:spPr>
          <a:xfrm>
            <a:off x="497540" y="2438400"/>
            <a:ext cx="3840480" cy="3316942"/>
          </a:xfrm>
        </p:spPr>
        <p:txBody>
          <a:bodyPr>
            <a:normAutofit/>
          </a:bodyPr>
          <a:lstStyle>
            <a:lvl1pPr marL="0" indent="0" algn="ctr">
              <a:spcBef>
                <a:spcPts val="6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A" smtClean="0"/>
              <a:t>Click to edit Master text styles</a:t>
            </a:r>
          </a:p>
        </p:txBody>
      </p:sp>
      <p:sp>
        <p:nvSpPr>
          <p:cNvPr id="8" name="Picture Placeholder 2"/>
          <p:cNvSpPr>
            <a:spLocks noGrp="1"/>
          </p:cNvSpPr>
          <p:nvPr>
            <p:ph type="pic" idx="1"/>
          </p:nvPr>
        </p:nvSpPr>
        <p:spPr>
          <a:xfrm>
            <a:off x="4805045" y="430306"/>
            <a:ext cx="3840480" cy="5432612"/>
          </a:xfrm>
          <a:solidFill>
            <a:schemeClr val="bg1">
              <a:lumMod val="85000"/>
            </a:schemeClr>
          </a:solidFill>
          <a:ln w="127000" cap="sq">
            <a:solidFill>
              <a:schemeClr val="bg1"/>
            </a:solidFill>
            <a:miter lim="800000"/>
          </a:ln>
          <a:effectLst>
            <a:outerShdw blurRad="76200" dist="12700" dir="5400000" sx="100500" sy="100500" rotWithShape="0">
              <a:prstClr val="black">
                <a:alpha val="30000"/>
              </a:prstClr>
            </a:outerShdw>
          </a:effectLst>
          <a:scene3d>
            <a:camera prst="orthographicFront"/>
            <a:lightRig rig="threePt" dir="t"/>
          </a:scene3d>
          <a:sp3d extrusionH="50800">
            <a:extrusionClr>
              <a:schemeClr val="tx1"/>
            </a:extrusionClr>
            <a:contourClr>
              <a:schemeClr val="tx1"/>
            </a:contourClr>
          </a:sp3d>
        </p:spPr>
        <p:txBody>
          <a:bodyPr rtlCol="0">
            <a:normAutofit/>
          </a:bodyPr>
          <a:lstStyle>
            <a:lvl1pPr marL="457200" indent="-457200" algn="l" defTabSz="914400" rtl="0" eaLnBrk="1" latinLnBrk="0" hangingPunct="1">
              <a:spcBef>
                <a:spcPts val="2000"/>
              </a:spcBef>
              <a:buClr>
                <a:schemeClr val="accent2">
                  <a:lumMod val="50000"/>
                  <a:lumOff val="50000"/>
                </a:schemeClr>
              </a:buClr>
              <a:buSzPct val="75000"/>
              <a:buFont typeface="Wingdings 2" pitchFamily="18" charset="2"/>
              <a:buNone/>
              <a:defRPr sz="2200" kern="1200">
                <a:solidFill>
                  <a:schemeClr val="tx1">
                    <a:lumMod val="75000"/>
                    <a:lumOff val="2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CA" noProof="0" smtClean="0"/>
              <a:t>Drag picture to placeholder or click icon to add</a:t>
            </a:r>
            <a:endParaRPr noProof="0"/>
          </a:p>
        </p:txBody>
      </p:sp>
      <p:sp>
        <p:nvSpPr>
          <p:cNvPr id="5" name="Date Placeholder 3"/>
          <p:cNvSpPr>
            <a:spLocks noGrp="1"/>
          </p:cNvSpPr>
          <p:nvPr>
            <p:ph type="dt" sz="half" idx="10"/>
          </p:nvPr>
        </p:nvSpPr>
        <p:spPr/>
        <p:txBody>
          <a:bodyPr/>
          <a:lstStyle>
            <a:lvl1pPr>
              <a:defRPr/>
            </a:lvl1pPr>
          </a:lstStyle>
          <a:p>
            <a:pPr>
              <a:defRPr/>
            </a:pPr>
            <a:fld id="{66FE5D66-40BA-402D-8F2E-6B5C03161B1D}" type="datetimeFigureOut">
              <a:rPr lang="en-US"/>
              <a:pPr>
                <a:defRPr/>
              </a:pPr>
              <a:t>10/23/2013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E392240-86CB-4ED5-9730-3CFB43D355DC}"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vl7pPr marL="2743200" indent="-457200">
              <a:defRPr/>
            </a:lvl7pPr>
            <a:lvl8pPr marL="2743200" indent="-457200">
              <a:defRPr/>
            </a:lvl8pPr>
            <a:lvl9pPr marL="2743200" indent="-457200">
              <a:defRPr/>
            </a:lvl9p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dirty="0"/>
          </a:p>
        </p:txBody>
      </p:sp>
      <p:sp>
        <p:nvSpPr>
          <p:cNvPr id="4" name="Date Placeholder 3"/>
          <p:cNvSpPr>
            <a:spLocks noGrp="1"/>
          </p:cNvSpPr>
          <p:nvPr>
            <p:ph type="dt" sz="half" idx="10"/>
          </p:nvPr>
        </p:nvSpPr>
        <p:spPr/>
        <p:txBody>
          <a:bodyPr/>
          <a:lstStyle>
            <a:lvl1pPr>
              <a:defRPr/>
            </a:lvl1pPr>
          </a:lstStyle>
          <a:p>
            <a:pPr>
              <a:defRPr/>
            </a:pPr>
            <a:fld id="{919A9A91-D8E6-4535-96A9-169C5A150CD2}" type="datetimeFigureOut">
              <a:rPr lang="en-US"/>
              <a:pPr>
                <a:defRPr/>
              </a:pPr>
              <a:t>10/23/2013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8CEB11B-3572-47B8-B0B7-30CE49143B8A}"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61412" y="417513"/>
            <a:ext cx="1600200" cy="5708650"/>
          </a:xfrm>
        </p:spPr>
        <p:txBody>
          <a:bodyPr vert="eaVert"/>
          <a:lstStyle/>
          <a:p>
            <a:r>
              <a:rPr lang="fr-CA" smtClean="0"/>
              <a:t>Click to edit Master title style</a:t>
            </a:r>
            <a:endParaRPr/>
          </a:p>
        </p:txBody>
      </p:sp>
      <p:sp>
        <p:nvSpPr>
          <p:cNvPr id="3" name="Vertical Text Placeholder 2"/>
          <p:cNvSpPr>
            <a:spLocks noGrp="1"/>
          </p:cNvSpPr>
          <p:nvPr>
            <p:ph type="body" orient="vert" idx="1"/>
          </p:nvPr>
        </p:nvSpPr>
        <p:spPr>
          <a:xfrm>
            <a:off x="511174" y="417513"/>
            <a:ext cx="6499225" cy="5708650"/>
          </a:xfrm>
        </p:spPr>
        <p:txBody>
          <a:bodyPr vert="eaVert"/>
          <a:lstStyle>
            <a:lvl5pPr>
              <a:defRPr/>
            </a:lvl5p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dirty="0"/>
          </a:p>
        </p:txBody>
      </p:sp>
      <p:sp>
        <p:nvSpPr>
          <p:cNvPr id="4" name="Date Placeholder 3"/>
          <p:cNvSpPr>
            <a:spLocks noGrp="1"/>
          </p:cNvSpPr>
          <p:nvPr>
            <p:ph type="dt" sz="half" idx="10"/>
          </p:nvPr>
        </p:nvSpPr>
        <p:spPr/>
        <p:txBody>
          <a:bodyPr/>
          <a:lstStyle>
            <a:lvl1pPr>
              <a:defRPr/>
            </a:lvl1pPr>
          </a:lstStyle>
          <a:p>
            <a:pPr>
              <a:defRPr/>
            </a:pPr>
            <a:fld id="{84D9A87E-80DC-45DA-8962-9D667DF28A9B}" type="datetimeFigureOut">
              <a:rPr lang="en-US"/>
              <a:pPr>
                <a:defRPr/>
              </a:pPr>
              <a:t>10/23/2013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D24DCC4-0DD5-4FA6-9DC8-36573B8BD545}" type="slidenum">
              <a:rPr lang="en-US"/>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losing">
    <p:spTree>
      <p:nvGrpSpPr>
        <p:cNvPr id="1" name=""/>
        <p:cNvGrpSpPr/>
        <p:nvPr/>
      </p:nvGrpSpPr>
      <p:grpSpPr>
        <a:xfrm>
          <a:off x="0" y="0"/>
          <a:ext cx="0" cy="0"/>
          <a:chOff x="0" y="0"/>
          <a:chExt cx="0" cy="0"/>
        </a:xfrm>
      </p:grpSpPr>
      <p:sp>
        <p:nvSpPr>
          <p:cNvPr id="2" name="Date Placeholder 2"/>
          <p:cNvSpPr>
            <a:spLocks noGrp="1"/>
          </p:cNvSpPr>
          <p:nvPr>
            <p:ph type="dt" sz="half" idx="10"/>
          </p:nvPr>
        </p:nvSpPr>
        <p:spPr/>
        <p:txBody>
          <a:bodyPr/>
          <a:lstStyle>
            <a:lvl1pPr marL="0" algn="l" defTabSz="914400" rtl="0" eaLnBrk="1" latinLnBrk="0" hangingPunct="1">
              <a:defRPr sz="1100" kern="1200">
                <a:solidFill>
                  <a:schemeClr val="bg1">
                    <a:lumMod val="75000"/>
                    <a:lumOff val="25000"/>
                  </a:schemeClr>
                </a:solidFill>
                <a:effectLst>
                  <a:outerShdw blurRad="25400" dist="12700" dir="4200000" algn="ctr" rotWithShape="0">
                    <a:schemeClr val="tx1">
                      <a:alpha val="40000"/>
                    </a:schemeClr>
                  </a:outerShdw>
                </a:effectLst>
                <a:latin typeface="+mn-lt"/>
                <a:ea typeface="+mn-ea"/>
                <a:cs typeface="+mn-cs"/>
              </a:defRPr>
            </a:lvl1pPr>
          </a:lstStyle>
          <a:p>
            <a:pPr>
              <a:defRPr/>
            </a:pPr>
            <a:fld id="{AA408C9E-AE50-49C0-B91E-BC294AC51981}" type="datetimeFigureOut">
              <a:rPr lang="en-US"/>
              <a:pPr>
                <a:defRPr/>
              </a:pPr>
              <a:t>10/23/2013</a:t>
            </a:fld>
            <a:endParaRPr lang="en-US"/>
          </a:p>
        </p:txBody>
      </p:sp>
      <p:sp>
        <p:nvSpPr>
          <p:cNvPr id="3" name="Footer Placeholder 3"/>
          <p:cNvSpPr>
            <a:spLocks noGrp="1"/>
          </p:cNvSpPr>
          <p:nvPr>
            <p:ph type="ftr" sz="quarter" idx="11"/>
          </p:nvPr>
        </p:nvSpPr>
        <p:spPr/>
        <p:txBody>
          <a:bodyPr/>
          <a:lstStyle>
            <a:lvl1pPr marL="0" algn="ctr" defTabSz="914400" rtl="0" eaLnBrk="1" latinLnBrk="0" hangingPunct="1">
              <a:defRPr sz="1100" kern="1200">
                <a:solidFill>
                  <a:schemeClr val="bg1">
                    <a:lumMod val="75000"/>
                    <a:lumOff val="25000"/>
                  </a:schemeClr>
                </a:solidFill>
                <a:effectLst>
                  <a:outerShdw blurRad="25400" dist="12700" dir="4200000" algn="ctr" rotWithShape="0">
                    <a:schemeClr val="tx1">
                      <a:alpha val="40000"/>
                    </a:schemeClr>
                  </a:outerShdw>
                </a:effectLst>
                <a:latin typeface="+mn-lt"/>
                <a:ea typeface="+mn-ea"/>
                <a:cs typeface="+mn-cs"/>
              </a:defRPr>
            </a:lvl1pPr>
          </a:lstStyle>
          <a:p>
            <a:pPr>
              <a:defRPr/>
            </a:pPr>
            <a:endParaRPr lang="en-US"/>
          </a:p>
        </p:txBody>
      </p:sp>
      <p:sp>
        <p:nvSpPr>
          <p:cNvPr id="4" name="Slide Number Placeholder 4"/>
          <p:cNvSpPr>
            <a:spLocks noGrp="1"/>
          </p:cNvSpPr>
          <p:nvPr>
            <p:ph type="sldNum" sz="quarter" idx="12"/>
          </p:nvPr>
        </p:nvSpPr>
        <p:spPr/>
        <p:txBody>
          <a:bodyPr/>
          <a:lstStyle>
            <a:lvl1pPr marL="0" algn="r" defTabSz="914400" rtl="0" eaLnBrk="1" latinLnBrk="0" hangingPunct="1">
              <a:defRPr sz="1100" kern="1200">
                <a:solidFill>
                  <a:schemeClr val="bg1">
                    <a:lumMod val="75000"/>
                    <a:lumOff val="25000"/>
                  </a:schemeClr>
                </a:solidFill>
                <a:effectLst>
                  <a:outerShdw blurRad="25400" dist="12700" dir="4200000" algn="ctr" rotWithShape="0">
                    <a:schemeClr val="tx1">
                      <a:alpha val="40000"/>
                    </a:schemeClr>
                  </a:outerShdw>
                </a:effectLst>
                <a:latin typeface="+mn-lt"/>
                <a:ea typeface="+mn-ea"/>
                <a:cs typeface="+mn-cs"/>
              </a:defRPr>
            </a:lvl1pPr>
          </a:lstStyle>
          <a:p>
            <a:pPr>
              <a:defRPr/>
            </a:pPr>
            <a:fld id="{A3474E46-A79F-425C-B9EA-2131E35710A3}"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98348" y="1371600"/>
            <a:ext cx="8147304" cy="1344168"/>
          </a:xfrm>
        </p:spPr>
        <p:txBody>
          <a:bodyPr rtlCol="0">
            <a:normAutofit/>
            <a:scene3d>
              <a:camera prst="orthographicFront"/>
              <a:lightRig rig="threePt" dir="t">
                <a:rot lat="0" lon="0" rev="10800000"/>
              </a:lightRig>
            </a:scene3d>
            <a:sp3d extrusionH="57150">
              <a:bevelT w="38100" h="38100" prst="relaxedInset"/>
              <a:bevelB w="38100" h="38100" prst="relaxedInset"/>
            </a:sp3d>
          </a:bodyPr>
          <a:lstStyle>
            <a:lvl1pPr algn="ctr" defTabSz="914400" rtl="0" eaLnBrk="1" latinLnBrk="0" hangingPunct="1">
              <a:lnSpc>
                <a:spcPts val="6400"/>
              </a:lnSpc>
              <a:spcBef>
                <a:spcPct val="0"/>
              </a:spcBef>
              <a:buNone/>
              <a:defRPr sz="6000" kern="1200">
                <a:solidFill>
                  <a:schemeClr val="bg1"/>
                </a:solidFill>
                <a:effectLst>
                  <a:outerShdw blurRad="25400" dist="19050" dir="4200000" algn="ctr" rotWithShape="0">
                    <a:schemeClr val="tx1">
                      <a:alpha val="40000"/>
                    </a:schemeClr>
                  </a:outerShdw>
                </a:effectLst>
                <a:latin typeface="+mj-lt"/>
                <a:ea typeface="+mj-ea"/>
                <a:cs typeface="+mj-cs"/>
              </a:defRPr>
            </a:lvl1pPr>
          </a:lstStyle>
          <a:p>
            <a:r>
              <a:rPr lang="fr-CA" smtClean="0"/>
              <a:t>Click to edit Master title style</a:t>
            </a:r>
            <a:endParaRPr/>
          </a:p>
        </p:txBody>
      </p:sp>
      <p:sp>
        <p:nvSpPr>
          <p:cNvPr id="3" name="Subtitle 2"/>
          <p:cNvSpPr>
            <a:spLocks noGrp="1"/>
          </p:cNvSpPr>
          <p:nvPr>
            <p:ph type="subTitle" idx="1"/>
          </p:nvPr>
        </p:nvSpPr>
        <p:spPr>
          <a:xfrm>
            <a:off x="498348" y="2715767"/>
            <a:ext cx="8147304" cy="667512"/>
          </a:xfrm>
        </p:spPr>
        <p:txBody>
          <a:bodyPr rtlCol="0">
            <a:normAutofit/>
            <a:scene3d>
              <a:camera prst="orthographicFront"/>
              <a:lightRig rig="threePt" dir="t"/>
            </a:scene3d>
            <a:sp3d extrusionH="57150">
              <a:bevelT w="38100" h="38100" prst="relaxedInset"/>
              <a:bevelB w="38100" h="38100" prst="relaxedInset"/>
            </a:sp3d>
          </a:bodyPr>
          <a:lstStyle>
            <a:lvl1pPr marL="0" indent="0" algn="ctr" defTabSz="914400" rtl="0" eaLnBrk="1" latinLnBrk="0" hangingPunct="1">
              <a:spcBef>
                <a:spcPts val="0"/>
              </a:spcBef>
              <a:buClr>
                <a:schemeClr val="tx1">
                  <a:lumMod val="75000"/>
                  <a:lumOff val="25000"/>
                </a:schemeClr>
              </a:buClr>
              <a:buSzPct val="75000"/>
              <a:buFont typeface="Wingdings 2" pitchFamily="18" charset="2"/>
              <a:buNone/>
              <a:defRPr sz="2200" b="0" kern="1200" baseline="0">
                <a:solidFill>
                  <a:schemeClr val="bg1"/>
                </a:solidFill>
                <a:effectLst>
                  <a:outerShdw blurRad="25400" dist="25400" dir="4200000" algn="ctr" rotWithShape="0">
                    <a:schemeClr val="tx1">
                      <a:alpha val="40000"/>
                    </a:schemeClr>
                  </a:outerShdw>
                </a:effectLst>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CA" smtClean="0"/>
              <a:t>Click to edit Master subtitle style</a:t>
            </a:r>
            <a:endParaRPr dirty="0"/>
          </a:p>
        </p:txBody>
      </p:sp>
      <p:sp>
        <p:nvSpPr>
          <p:cNvPr id="4" name="Date Placeholder 3"/>
          <p:cNvSpPr>
            <a:spLocks noGrp="1"/>
          </p:cNvSpPr>
          <p:nvPr>
            <p:ph type="dt" sz="half" idx="10"/>
          </p:nvPr>
        </p:nvSpPr>
        <p:spPr/>
        <p:txBody>
          <a:bodyPr/>
          <a:lstStyle>
            <a:lvl1pPr marL="0" algn="l" defTabSz="914400" rtl="0" eaLnBrk="1" latinLnBrk="0" hangingPunct="1">
              <a:defRPr sz="1100" kern="1200">
                <a:solidFill>
                  <a:prstClr val="black">
                    <a:lumMod val="75000"/>
                    <a:lumOff val="25000"/>
                  </a:prstClr>
                </a:solidFill>
                <a:effectLst>
                  <a:outerShdw blurRad="25400" dist="12700" dir="4200000" algn="ctr" rotWithShape="0">
                    <a:prstClr val="white">
                      <a:alpha val="40000"/>
                    </a:prstClr>
                  </a:outerShdw>
                </a:effectLst>
                <a:latin typeface="+mn-lt"/>
                <a:ea typeface="+mn-ea"/>
                <a:cs typeface="+mn-cs"/>
              </a:defRPr>
            </a:lvl1pPr>
          </a:lstStyle>
          <a:p>
            <a:pPr>
              <a:defRPr/>
            </a:pPr>
            <a:fld id="{52503149-7C85-45A1-A9F6-80E7C19BBD43}" type="datetimeFigureOut">
              <a:rPr lang="en-US"/>
              <a:pPr>
                <a:defRPr/>
              </a:pPr>
              <a:t>10/23/2013</a:t>
            </a:fld>
            <a:endParaRPr lang="en-US"/>
          </a:p>
        </p:txBody>
      </p:sp>
      <p:sp>
        <p:nvSpPr>
          <p:cNvPr id="5" name="Footer Placeholder 4"/>
          <p:cNvSpPr>
            <a:spLocks noGrp="1"/>
          </p:cNvSpPr>
          <p:nvPr>
            <p:ph type="ftr" sz="quarter" idx="11"/>
          </p:nvPr>
        </p:nvSpPr>
        <p:spPr/>
        <p:txBody>
          <a:bodyPr/>
          <a:lstStyle>
            <a:lvl1pPr marL="0" algn="ctr" defTabSz="914400" rtl="0" eaLnBrk="1" latinLnBrk="0" hangingPunct="1">
              <a:defRPr sz="1100" kern="1200">
                <a:solidFill>
                  <a:prstClr val="black">
                    <a:lumMod val="75000"/>
                    <a:lumOff val="25000"/>
                  </a:prstClr>
                </a:solidFill>
                <a:effectLst>
                  <a:outerShdw blurRad="25400" dist="12700" dir="4200000" algn="ctr" rotWithShape="0">
                    <a:prstClr val="white">
                      <a:alpha val="40000"/>
                    </a:prstClr>
                  </a:outerShdw>
                </a:effectLst>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marL="0" algn="r" defTabSz="914400" rtl="0" eaLnBrk="1" latinLnBrk="0" hangingPunct="1">
              <a:defRPr sz="1100" kern="1200">
                <a:solidFill>
                  <a:prstClr val="black">
                    <a:lumMod val="75000"/>
                    <a:lumOff val="25000"/>
                  </a:prstClr>
                </a:solidFill>
                <a:effectLst>
                  <a:outerShdw blurRad="25400" dist="12700" dir="4200000" algn="ctr" rotWithShape="0">
                    <a:prstClr val="white">
                      <a:alpha val="40000"/>
                    </a:prstClr>
                  </a:outerShdw>
                </a:effectLst>
                <a:latin typeface="+mn-lt"/>
                <a:ea typeface="+mn-ea"/>
                <a:cs typeface="+mn-cs"/>
              </a:defRPr>
            </a:lvl1pPr>
          </a:lstStyle>
          <a:p>
            <a:pPr>
              <a:defRPr/>
            </a:pPr>
            <a:fld id="{CB1A7765-B7C0-498F-B771-F24671710EAD}"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dirty="0"/>
          </a:p>
        </p:txBody>
      </p:sp>
      <p:sp>
        <p:nvSpPr>
          <p:cNvPr id="4" name="Date Placeholder 3"/>
          <p:cNvSpPr>
            <a:spLocks noGrp="1"/>
          </p:cNvSpPr>
          <p:nvPr>
            <p:ph type="dt" sz="half" idx="10"/>
          </p:nvPr>
        </p:nvSpPr>
        <p:spPr/>
        <p:txBody>
          <a:bodyPr/>
          <a:lstStyle>
            <a:lvl1pPr>
              <a:defRPr/>
            </a:lvl1pPr>
          </a:lstStyle>
          <a:p>
            <a:pPr>
              <a:defRPr/>
            </a:pPr>
            <a:fld id="{25B5B3C6-2561-47A1-95BC-3C9DE8B56617}" type="datetimeFigureOut">
              <a:rPr lang="en-US"/>
              <a:pPr>
                <a:defRPr/>
              </a:pPr>
              <a:t>10/23/2013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95490EF-1FA0-479B-91C0-228201FACA3C}" type="slidenum">
              <a:rPr lang="en-US"/>
              <a:pPr>
                <a:defRPr/>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498475" y="4343398"/>
            <a:ext cx="8147049" cy="1346013"/>
          </a:xfrm>
        </p:spPr>
        <p:txBody>
          <a:bodyPr>
            <a:normAutofit/>
            <a:scene3d>
              <a:camera prst="orthographicFront"/>
              <a:lightRig rig="threePt" dir="t">
                <a:rot lat="0" lon="0" rev="10800000"/>
              </a:lightRig>
            </a:scene3d>
            <a:sp3d extrusionH="57150">
              <a:bevelT w="38100" h="38100" prst="relaxedInset"/>
              <a:bevelB w="38100" h="38100" prst="relaxedInset"/>
            </a:sp3d>
          </a:bodyPr>
          <a:lstStyle>
            <a:lvl1pPr>
              <a:lnSpc>
                <a:spcPts val="6400"/>
              </a:lnSpc>
              <a:defRPr sz="6000">
                <a:solidFill>
                  <a:schemeClr val="bg1"/>
                </a:solidFill>
                <a:effectLst>
                  <a:outerShdw blurRad="25400" dist="19050" dir="4200000" algn="ctr" rotWithShape="0">
                    <a:schemeClr val="tx1">
                      <a:alpha val="40000"/>
                    </a:schemeClr>
                  </a:outerShdw>
                </a:effectLst>
              </a:defRPr>
            </a:lvl1pPr>
          </a:lstStyle>
          <a:p>
            <a:r>
              <a:rPr lang="fr-CA" smtClean="0"/>
              <a:t>Click to edit Master title style</a:t>
            </a:r>
            <a:endParaRPr/>
          </a:p>
        </p:txBody>
      </p:sp>
      <p:sp>
        <p:nvSpPr>
          <p:cNvPr id="3" name="Subtitle 2"/>
          <p:cNvSpPr>
            <a:spLocks noGrp="1"/>
          </p:cNvSpPr>
          <p:nvPr>
            <p:ph type="subTitle" idx="1"/>
          </p:nvPr>
        </p:nvSpPr>
        <p:spPr>
          <a:xfrm>
            <a:off x="498475" y="5688105"/>
            <a:ext cx="8147050" cy="663387"/>
          </a:xfrm>
        </p:spPr>
        <p:txBody>
          <a:bodyPr>
            <a:scene3d>
              <a:camera prst="orthographicFront"/>
              <a:lightRig rig="threePt" dir="t"/>
            </a:scene3d>
            <a:sp3d extrusionH="57150">
              <a:bevelT w="38100" h="38100" prst="relaxedInset"/>
              <a:bevelB w="38100" h="38100" prst="relaxedInset"/>
            </a:sp3d>
          </a:bodyPr>
          <a:lstStyle>
            <a:lvl1pPr marL="0" indent="0" algn="ctr">
              <a:spcBef>
                <a:spcPts val="0"/>
              </a:spcBef>
              <a:buNone/>
              <a:defRPr b="0" baseline="0">
                <a:solidFill>
                  <a:schemeClr val="bg1"/>
                </a:solidFill>
                <a:effectLst>
                  <a:outerShdw blurRad="25400" dist="25400" dir="4200000" algn="ctr" rotWithShape="0">
                    <a:schemeClr val="tx1">
                      <a:alpha val="40000"/>
                    </a:scheme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CA" smtClean="0"/>
              <a:t>Click to edit Master subtitle style</a:t>
            </a:r>
            <a:endParaRPr dirty="0"/>
          </a:p>
        </p:txBody>
      </p:sp>
      <p:sp>
        <p:nvSpPr>
          <p:cNvPr id="8" name="Picture Placeholder 7"/>
          <p:cNvSpPr>
            <a:spLocks noGrp="1"/>
          </p:cNvSpPr>
          <p:nvPr>
            <p:ph type="pic" sz="quarter" idx="13"/>
          </p:nvPr>
        </p:nvSpPr>
        <p:spPr>
          <a:xfrm>
            <a:off x="1981200" y="685800"/>
            <a:ext cx="5181600" cy="3352800"/>
          </a:xfrm>
          <a:solidFill>
            <a:schemeClr val="tx1">
              <a:lumMod val="75000"/>
            </a:schemeClr>
          </a:solidFill>
          <a:ln w="127000" cap="sq">
            <a:solidFill>
              <a:schemeClr val="tx1"/>
            </a:solidFill>
            <a:miter lim="800000"/>
          </a:ln>
          <a:effectLst>
            <a:outerShdw blurRad="63500" sx="101000" sy="101000" algn="ctr" rotWithShape="0">
              <a:schemeClr val="bg2">
                <a:lumMod val="20000"/>
                <a:lumOff val="80000"/>
                <a:alpha val="40000"/>
              </a:schemeClr>
            </a:outerShdw>
          </a:effectLst>
          <a:scene3d>
            <a:camera prst="orthographicFront"/>
            <a:lightRig rig="twoPt" dir="t">
              <a:rot lat="0" lon="0" rev="9000000"/>
            </a:lightRig>
          </a:scene3d>
          <a:sp3d prstMaterial="matte">
            <a:bevelT w="12700" prst="relaxedInset"/>
            <a:bevelB w="38100" h="127000" prst="relaxedInset"/>
            <a:extrusionClr>
              <a:schemeClr val="tx1"/>
            </a:extrusionClr>
            <a:contourClr>
              <a:schemeClr val="tx1"/>
            </a:contourClr>
          </a:sp3d>
        </p:spPr>
        <p:txBody>
          <a:bodyPr rtlCol="0">
            <a:normAutofit/>
          </a:bodyPr>
          <a:lstStyle>
            <a:lvl1pPr>
              <a:buNone/>
              <a:defRPr/>
            </a:lvl1pPr>
          </a:lstStyle>
          <a:p>
            <a:pPr lvl="0"/>
            <a:r>
              <a:rPr lang="fr-CA" noProof="0" smtClean="0"/>
              <a:t>Drag picture to placeholder or click icon to add</a:t>
            </a:r>
            <a:endParaRPr noProof="0"/>
          </a:p>
        </p:txBody>
      </p:sp>
      <p:sp>
        <p:nvSpPr>
          <p:cNvPr id="5" name="Date Placeholder 3"/>
          <p:cNvSpPr>
            <a:spLocks noGrp="1"/>
          </p:cNvSpPr>
          <p:nvPr>
            <p:ph type="dt" sz="half" idx="14"/>
          </p:nvPr>
        </p:nvSpPr>
        <p:spPr/>
        <p:txBody>
          <a:bodyPr/>
          <a:lstStyle>
            <a:lvl1pPr>
              <a:defRPr>
                <a:solidFill>
                  <a:prstClr val="black">
                    <a:lumMod val="75000"/>
                    <a:lumOff val="25000"/>
                  </a:prstClr>
                </a:solidFill>
                <a:effectLst>
                  <a:outerShdw blurRad="25400" dist="12700" dir="4200000" algn="ctr" rotWithShape="0">
                    <a:prstClr val="white">
                      <a:alpha val="40000"/>
                    </a:prstClr>
                  </a:outerShdw>
                </a:effectLst>
              </a:defRPr>
            </a:lvl1pPr>
          </a:lstStyle>
          <a:p>
            <a:pPr>
              <a:defRPr/>
            </a:pPr>
            <a:fld id="{E8C8C4E9-6AB5-46DB-88AC-1712D254E712}" type="datetimeFigureOut">
              <a:rPr lang="en-US"/>
              <a:pPr>
                <a:defRPr/>
              </a:pPr>
              <a:t>10/23/2013</a:t>
            </a:fld>
            <a:endParaRPr lang="en-US"/>
          </a:p>
        </p:txBody>
      </p:sp>
      <p:sp>
        <p:nvSpPr>
          <p:cNvPr id="6" name="Footer Placeholder 4"/>
          <p:cNvSpPr>
            <a:spLocks noGrp="1"/>
          </p:cNvSpPr>
          <p:nvPr>
            <p:ph type="ftr" sz="quarter" idx="15"/>
          </p:nvPr>
        </p:nvSpPr>
        <p:spPr/>
        <p:txBody>
          <a:bodyPr/>
          <a:lstStyle>
            <a:lvl1pPr>
              <a:defRPr>
                <a:solidFill>
                  <a:prstClr val="black">
                    <a:lumMod val="75000"/>
                    <a:lumOff val="25000"/>
                  </a:prstClr>
                </a:solidFill>
                <a:effectLst>
                  <a:outerShdw blurRad="25400" dist="12700" dir="4200000" algn="ctr" rotWithShape="0">
                    <a:prstClr val="white">
                      <a:alpha val="40000"/>
                    </a:prstClr>
                  </a:outerShdw>
                </a:effectLst>
              </a:defRPr>
            </a:lvl1pPr>
          </a:lstStyle>
          <a:p>
            <a:pPr>
              <a:defRPr/>
            </a:pPr>
            <a:endParaRPr lang="en-US"/>
          </a:p>
        </p:txBody>
      </p:sp>
      <p:sp>
        <p:nvSpPr>
          <p:cNvPr id="7" name="Slide Number Placeholder 5"/>
          <p:cNvSpPr>
            <a:spLocks noGrp="1"/>
          </p:cNvSpPr>
          <p:nvPr>
            <p:ph type="sldNum" sz="quarter" idx="16"/>
          </p:nvPr>
        </p:nvSpPr>
        <p:spPr/>
        <p:txBody>
          <a:bodyPr/>
          <a:lstStyle>
            <a:lvl1pPr>
              <a:defRPr>
                <a:solidFill>
                  <a:prstClr val="black">
                    <a:lumMod val="75000"/>
                    <a:lumOff val="25000"/>
                  </a:prstClr>
                </a:solidFill>
                <a:effectLst>
                  <a:outerShdw blurRad="25400" dist="12700" dir="4200000" algn="ctr" rotWithShape="0">
                    <a:prstClr val="white">
                      <a:alpha val="40000"/>
                    </a:prstClr>
                  </a:outerShdw>
                </a:effectLst>
              </a:defRPr>
            </a:lvl1pPr>
          </a:lstStyle>
          <a:p>
            <a:pPr>
              <a:defRPr/>
            </a:pPr>
            <a:fld id="{F576E8F1-8776-4247-BAE3-6759D1BCB31E}"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98475" y="1774826"/>
            <a:ext cx="8147050" cy="1873250"/>
          </a:xfrm>
        </p:spPr>
        <p:txBody>
          <a:bodyPr/>
          <a:lstStyle>
            <a:lvl1pPr algn="ctr">
              <a:defRPr sz="6000" b="0" cap="none" baseline="0"/>
            </a:lvl1pPr>
          </a:lstStyle>
          <a:p>
            <a:r>
              <a:rPr lang="fr-CA" smtClean="0"/>
              <a:t>Click to edit Master title style</a:t>
            </a:r>
            <a:endParaRPr/>
          </a:p>
        </p:txBody>
      </p:sp>
      <p:sp>
        <p:nvSpPr>
          <p:cNvPr id="3" name="Text Placeholder 2"/>
          <p:cNvSpPr>
            <a:spLocks noGrp="1"/>
          </p:cNvSpPr>
          <p:nvPr>
            <p:ph type="body" idx="1"/>
          </p:nvPr>
        </p:nvSpPr>
        <p:spPr>
          <a:xfrm>
            <a:off x="498475" y="3654519"/>
            <a:ext cx="8147050" cy="1500187"/>
          </a:xfrm>
        </p:spPr>
        <p:txBody>
          <a:bodyPr>
            <a:normAutofit/>
          </a:bodyPr>
          <a:lstStyle>
            <a:lvl1pPr marL="0" indent="0" algn="ctr">
              <a:spcBef>
                <a:spcPts val="0"/>
              </a:spcBef>
              <a:buNone/>
              <a:defRPr sz="22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CA"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1C6F8D03-F23C-4BE2-87BB-FDC68CE7C570}" type="datetimeFigureOut">
              <a:rPr lang="en-US"/>
              <a:pPr>
                <a:defRPr/>
              </a:pPr>
              <a:t>10/23/2013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A863366-2BA0-4567-B0A7-5BE47018B120}" type="slidenum">
              <a:rPr lang="en-US"/>
              <a:pPr>
                <a:defRPr/>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8475" y="94129"/>
            <a:ext cx="8147051" cy="1452283"/>
          </a:xfrm>
        </p:spPr>
        <p:txBody>
          <a:bodyPr/>
          <a:lstStyle/>
          <a:p>
            <a:r>
              <a:rPr lang="fr-CA" smtClean="0"/>
              <a:t>Click to edit Master title style</a:t>
            </a:r>
            <a:endParaRPr/>
          </a:p>
        </p:txBody>
      </p:sp>
      <p:sp>
        <p:nvSpPr>
          <p:cNvPr id="3" name="Content Placeholder 2"/>
          <p:cNvSpPr>
            <a:spLocks noGrp="1"/>
          </p:cNvSpPr>
          <p:nvPr>
            <p:ph sz="half" idx="1"/>
          </p:nvPr>
        </p:nvSpPr>
        <p:spPr>
          <a:xfrm>
            <a:off x="498475" y="1762125"/>
            <a:ext cx="3840480" cy="4364038"/>
          </a:xfrm>
        </p:spPr>
        <p:txBody>
          <a:bodyPr>
            <a:normAutofit/>
          </a:bodyPr>
          <a:lstStyle>
            <a:lvl1pPr>
              <a:defRPr sz="2000"/>
            </a:lvl1pPr>
            <a:lvl2pPr>
              <a:defRPr sz="18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dirty="0"/>
          </a:p>
        </p:txBody>
      </p:sp>
      <p:sp>
        <p:nvSpPr>
          <p:cNvPr id="4" name="Content Placeholder 3"/>
          <p:cNvSpPr>
            <a:spLocks noGrp="1"/>
          </p:cNvSpPr>
          <p:nvPr>
            <p:ph sz="half" idx="2"/>
          </p:nvPr>
        </p:nvSpPr>
        <p:spPr>
          <a:xfrm>
            <a:off x="4805046" y="1762125"/>
            <a:ext cx="3840480" cy="4364038"/>
          </a:xfrm>
        </p:spPr>
        <p:txBody>
          <a:bodyPr>
            <a:normAutofit/>
          </a:bodyPr>
          <a:lstStyle>
            <a:lvl1pPr>
              <a:defRPr sz="2000"/>
            </a:lvl1pPr>
            <a:lvl2pPr>
              <a:defRPr sz="1800"/>
            </a:lvl2pPr>
            <a:lvl3pPr>
              <a:defRPr sz="1800"/>
            </a:lvl3pPr>
            <a:lvl4pPr>
              <a:defRPr sz="1800"/>
            </a:lvl4pPr>
            <a:lvl5pPr marL="2290763" indent="-461963">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dirty="0"/>
          </a:p>
        </p:txBody>
      </p:sp>
      <p:sp>
        <p:nvSpPr>
          <p:cNvPr id="5" name="Date Placeholder 3"/>
          <p:cNvSpPr>
            <a:spLocks noGrp="1"/>
          </p:cNvSpPr>
          <p:nvPr>
            <p:ph type="dt" sz="half" idx="10"/>
          </p:nvPr>
        </p:nvSpPr>
        <p:spPr/>
        <p:txBody>
          <a:bodyPr/>
          <a:lstStyle>
            <a:lvl1pPr>
              <a:defRPr/>
            </a:lvl1pPr>
          </a:lstStyle>
          <a:p>
            <a:pPr>
              <a:defRPr/>
            </a:pPr>
            <a:fld id="{803293EB-02EE-49F6-977A-E256BF4E879B}" type="datetimeFigureOut">
              <a:rPr lang="en-US"/>
              <a:pPr>
                <a:defRPr/>
              </a:pPr>
              <a:t>10/23/2013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37657FA-603E-462F-A8DE-640CA467D704}" type="slidenum">
              <a:rPr lang="en-US"/>
              <a:pPr>
                <a:defRPr/>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10"/>
          <p:cNvCxnSpPr/>
          <p:nvPr/>
        </p:nvCxnSpPr>
        <p:spPr>
          <a:xfrm>
            <a:off x="503238" y="2352675"/>
            <a:ext cx="3840162" cy="1588"/>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 name="Straight Connector 11"/>
          <p:cNvCxnSpPr/>
          <p:nvPr/>
        </p:nvCxnSpPr>
        <p:spPr>
          <a:xfrm>
            <a:off x="4805363" y="2352675"/>
            <a:ext cx="3840162" cy="1588"/>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98475" y="94129"/>
            <a:ext cx="8147051" cy="1452283"/>
          </a:xfrm>
        </p:spPr>
        <p:txBody>
          <a:bodyPr/>
          <a:lstStyle>
            <a:lvl1pPr>
              <a:defRPr/>
            </a:lvl1pPr>
          </a:lstStyle>
          <a:p>
            <a:r>
              <a:rPr lang="fr-CA" smtClean="0"/>
              <a:t>Click to edit Master title style</a:t>
            </a:r>
            <a:endParaRPr/>
          </a:p>
        </p:txBody>
      </p:sp>
      <p:sp>
        <p:nvSpPr>
          <p:cNvPr id="3" name="Text Placeholder 2"/>
          <p:cNvSpPr>
            <a:spLocks noGrp="1"/>
          </p:cNvSpPr>
          <p:nvPr>
            <p:ph type="body" idx="1"/>
          </p:nvPr>
        </p:nvSpPr>
        <p:spPr>
          <a:xfrm>
            <a:off x="498475" y="1550894"/>
            <a:ext cx="3840480" cy="715962"/>
          </a:xfrm>
        </p:spPr>
        <p:txBody>
          <a:bodyPr anchor="b"/>
          <a:lstStyle>
            <a:lvl1pPr marL="0" indent="0" algn="ctr">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smtClean="0"/>
              <a:t>Click to edit Master text styles</a:t>
            </a:r>
          </a:p>
        </p:txBody>
      </p:sp>
      <p:sp>
        <p:nvSpPr>
          <p:cNvPr id="4" name="Content Placeholder 3"/>
          <p:cNvSpPr>
            <a:spLocks noGrp="1"/>
          </p:cNvSpPr>
          <p:nvPr>
            <p:ph sz="half" idx="2"/>
          </p:nvPr>
        </p:nvSpPr>
        <p:spPr>
          <a:xfrm>
            <a:off x="498475" y="2541494"/>
            <a:ext cx="3840480" cy="3584668"/>
          </a:xfrm>
        </p:spPr>
        <p:txBody>
          <a:bodyPr>
            <a:normAutofit/>
          </a:bodyPr>
          <a:lstStyle>
            <a:lvl1pPr>
              <a:defRPr sz="2000"/>
            </a:lvl1pPr>
            <a:lvl2pPr>
              <a:defRPr sz="1800"/>
            </a:lvl2pPr>
            <a:lvl3pPr>
              <a:defRPr sz="1800"/>
            </a:lvl3pPr>
            <a:lvl4pPr>
              <a:defRPr sz="1800"/>
            </a:lvl4pPr>
            <a:lvl5pPr>
              <a:defRPr sz="1800"/>
            </a:lvl5pPr>
            <a:lvl6pPr marL="2290763" indent="-461963">
              <a:defRPr sz="1600"/>
            </a:lvl6pPr>
            <a:lvl7pPr marL="2290763" indent="-461963">
              <a:defRPr sz="1600"/>
            </a:lvl7pPr>
            <a:lvl8pPr marL="2290763" indent="-461963">
              <a:defRPr sz="1600"/>
            </a:lvl8pPr>
            <a:lvl9pPr marL="2290763" indent="-461963">
              <a:defRPr sz="1600"/>
            </a:lvl9p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dirty="0"/>
          </a:p>
        </p:txBody>
      </p:sp>
      <p:sp>
        <p:nvSpPr>
          <p:cNvPr id="5" name="Text Placeholder 4"/>
          <p:cNvSpPr>
            <a:spLocks noGrp="1"/>
          </p:cNvSpPr>
          <p:nvPr>
            <p:ph type="body" sz="quarter" idx="3"/>
          </p:nvPr>
        </p:nvSpPr>
        <p:spPr>
          <a:xfrm>
            <a:off x="4805046" y="1550894"/>
            <a:ext cx="3840480" cy="715962"/>
          </a:xfrm>
        </p:spPr>
        <p:txBody>
          <a:bodyPr anchor="b"/>
          <a:lstStyle>
            <a:lvl1pPr marL="0" indent="0" algn="ctr">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smtClean="0"/>
              <a:t>Click to edit Master text styles</a:t>
            </a:r>
          </a:p>
        </p:txBody>
      </p:sp>
      <p:sp>
        <p:nvSpPr>
          <p:cNvPr id="6" name="Content Placeholder 5"/>
          <p:cNvSpPr>
            <a:spLocks noGrp="1"/>
          </p:cNvSpPr>
          <p:nvPr>
            <p:ph sz="quarter" idx="4"/>
          </p:nvPr>
        </p:nvSpPr>
        <p:spPr>
          <a:xfrm>
            <a:off x="4805046" y="2541494"/>
            <a:ext cx="3840480" cy="3584668"/>
          </a:xfrm>
        </p:spPr>
        <p:txBody>
          <a:bodyPr>
            <a:normAutofit/>
          </a:bodyPr>
          <a:lstStyle>
            <a:lvl1pPr>
              <a:defRPr sz="2000"/>
            </a:lvl1pPr>
            <a:lvl2pPr>
              <a:defRPr sz="1800"/>
            </a:lvl2pPr>
            <a:lvl3pPr>
              <a:defRPr sz="1800"/>
            </a:lvl3pPr>
            <a:lvl4pPr>
              <a:defRPr sz="1800"/>
            </a:lvl4pPr>
            <a:lvl5pPr>
              <a:defRPr sz="1800"/>
            </a:lvl5pPr>
            <a:lvl6pPr marL="2290763" indent="-461963">
              <a:defRPr sz="1600"/>
            </a:lvl6pPr>
            <a:lvl7pPr marL="2290763" indent="-461963">
              <a:defRPr sz="1600"/>
            </a:lvl7pPr>
            <a:lvl8pPr marL="2290763" indent="-461963">
              <a:defRPr sz="1600"/>
            </a:lvl8pPr>
            <a:lvl9pPr marL="2290763" indent="-461963">
              <a:defRPr sz="1600"/>
            </a:lvl9p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dirty="0"/>
          </a:p>
        </p:txBody>
      </p:sp>
      <p:sp>
        <p:nvSpPr>
          <p:cNvPr id="9" name="Date Placeholder 6"/>
          <p:cNvSpPr>
            <a:spLocks noGrp="1"/>
          </p:cNvSpPr>
          <p:nvPr>
            <p:ph type="dt" sz="half" idx="10"/>
          </p:nvPr>
        </p:nvSpPr>
        <p:spPr/>
        <p:txBody>
          <a:bodyPr/>
          <a:lstStyle>
            <a:lvl1pPr>
              <a:defRPr/>
            </a:lvl1pPr>
          </a:lstStyle>
          <a:p>
            <a:pPr>
              <a:defRPr/>
            </a:pPr>
            <a:fld id="{75848C07-685F-4334-B50D-3A4E778A64F3}" type="datetimeFigureOut">
              <a:rPr lang="en-US"/>
              <a:pPr>
                <a:defRPr/>
              </a:pPr>
              <a:t>10/23/2013</a:t>
            </a:fld>
            <a:endParaRPr lang="en-US"/>
          </a:p>
        </p:txBody>
      </p:sp>
      <p:sp>
        <p:nvSpPr>
          <p:cNvPr id="10" name="Footer Placeholder 7"/>
          <p:cNvSpPr>
            <a:spLocks noGrp="1"/>
          </p:cNvSpPr>
          <p:nvPr>
            <p:ph type="ftr" sz="quarter" idx="11"/>
          </p:nvPr>
        </p:nvSpPr>
        <p:spPr/>
        <p:txBody>
          <a:bodyPr/>
          <a:lstStyle>
            <a:lvl1pPr>
              <a:defRPr/>
            </a:lvl1pPr>
          </a:lstStyle>
          <a:p>
            <a:pPr>
              <a:defRPr/>
            </a:pPr>
            <a:endParaRPr lang="en-US"/>
          </a:p>
        </p:txBody>
      </p:sp>
      <p:sp>
        <p:nvSpPr>
          <p:cNvPr id="11" name="Slide Number Placeholder 8"/>
          <p:cNvSpPr>
            <a:spLocks noGrp="1"/>
          </p:cNvSpPr>
          <p:nvPr>
            <p:ph type="sldNum" sz="quarter" idx="12"/>
          </p:nvPr>
        </p:nvSpPr>
        <p:spPr/>
        <p:txBody>
          <a:bodyPr/>
          <a:lstStyle>
            <a:lvl1pPr>
              <a:defRPr/>
            </a:lvl1pPr>
          </a:lstStyle>
          <a:p>
            <a:pPr>
              <a:defRPr/>
            </a:pPr>
            <a:fld id="{88E5DD7B-387C-4B3C-B02D-D1EC55C9646D}" type="slidenum">
              <a:rPr lang="en-US"/>
              <a:pPr>
                <a:defRPr/>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smtClean="0"/>
              <a:t>Click to edit Master title style</a:t>
            </a:r>
            <a:endParaRPr/>
          </a:p>
        </p:txBody>
      </p:sp>
      <p:sp>
        <p:nvSpPr>
          <p:cNvPr id="3" name="Date Placeholder 3"/>
          <p:cNvSpPr>
            <a:spLocks noGrp="1"/>
          </p:cNvSpPr>
          <p:nvPr>
            <p:ph type="dt" sz="half" idx="10"/>
          </p:nvPr>
        </p:nvSpPr>
        <p:spPr/>
        <p:txBody>
          <a:bodyPr/>
          <a:lstStyle>
            <a:lvl1pPr>
              <a:defRPr/>
            </a:lvl1pPr>
          </a:lstStyle>
          <a:p>
            <a:pPr>
              <a:defRPr/>
            </a:pPr>
            <a:fld id="{95AAF8E4-0B23-49ED-8ECF-805C868AA98A}" type="datetimeFigureOut">
              <a:rPr lang="en-US"/>
              <a:pPr>
                <a:defRPr/>
              </a:pPr>
              <a:t>10/23/2013</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A31EA3A6-DADB-4302-BCCC-48BD389C4D3C}" type="slidenum">
              <a:rPr lang="en-US"/>
              <a:pPr>
                <a:defRPr/>
              </a:pPr>
              <a:t>‹#›</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AA010EE-0606-4EA4-A0A6-A4811D318489}" type="datetimeFigureOut">
              <a:rPr lang="en-US"/>
              <a:pPr>
                <a:defRPr/>
              </a:pPr>
              <a:t>10/23/2013</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1A622234-F601-43AF-9D67-576DDA6B2A46}" type="slidenum">
              <a:rPr lang="en-US"/>
              <a:pPr>
                <a:defRPr/>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7540" y="416859"/>
            <a:ext cx="3840480" cy="1994647"/>
          </a:xfrm>
        </p:spPr>
        <p:txBody>
          <a:bodyPr/>
          <a:lstStyle>
            <a:lvl1pPr algn="ctr">
              <a:defRPr sz="4400" b="0"/>
            </a:lvl1pPr>
          </a:lstStyle>
          <a:p>
            <a:r>
              <a:rPr lang="fr-CA" smtClean="0"/>
              <a:t>Click to edit Master title style</a:t>
            </a:r>
            <a:endParaRPr/>
          </a:p>
        </p:txBody>
      </p:sp>
      <p:sp>
        <p:nvSpPr>
          <p:cNvPr id="3" name="Content Placeholder 2"/>
          <p:cNvSpPr>
            <a:spLocks noGrp="1"/>
          </p:cNvSpPr>
          <p:nvPr>
            <p:ph idx="1"/>
          </p:nvPr>
        </p:nvSpPr>
        <p:spPr>
          <a:xfrm>
            <a:off x="4792532" y="403412"/>
            <a:ext cx="3840480" cy="5722751"/>
          </a:xfrm>
        </p:spPr>
        <p:txBody>
          <a:bodyPr>
            <a:normAutofit/>
          </a:bodyPr>
          <a:lstStyle>
            <a:lvl1pPr>
              <a:defRPr sz="2000"/>
            </a:lvl1pPr>
            <a:lvl2pPr>
              <a:defRPr sz="20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dirty="0"/>
          </a:p>
        </p:txBody>
      </p:sp>
      <p:sp>
        <p:nvSpPr>
          <p:cNvPr id="4" name="Text Placeholder 3"/>
          <p:cNvSpPr>
            <a:spLocks noGrp="1"/>
          </p:cNvSpPr>
          <p:nvPr>
            <p:ph type="body" sz="half" idx="2"/>
          </p:nvPr>
        </p:nvSpPr>
        <p:spPr>
          <a:xfrm>
            <a:off x="497540" y="2438400"/>
            <a:ext cx="3840480" cy="3316942"/>
          </a:xfrm>
        </p:spPr>
        <p:txBody>
          <a:bodyPr>
            <a:normAutofit/>
          </a:bodyPr>
          <a:lstStyle>
            <a:lvl1pPr marL="0" indent="0" algn="ctr">
              <a:spcBef>
                <a:spcPts val="6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A"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58139A4-6ED4-4DA7-B3BC-1636FBDEC669}" type="datetimeFigureOut">
              <a:rPr lang="en-US"/>
              <a:pPr>
                <a:defRPr/>
              </a:pPr>
              <a:t>10/23/2013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5D992D9-4D73-4829-AA69-D2C8EB127DAF}" type="slidenum">
              <a:rPr lang="en-US"/>
              <a:pPr>
                <a:defRPr/>
              </a:pPr>
              <a:t>‹#›</a:t>
            </a:fld>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7540" y="416859"/>
            <a:ext cx="3840480" cy="1994647"/>
          </a:xfrm>
        </p:spPr>
        <p:txBody>
          <a:bodyPr/>
          <a:lstStyle>
            <a:lvl1pPr algn="ctr">
              <a:defRPr sz="4400" b="0"/>
            </a:lvl1pPr>
          </a:lstStyle>
          <a:p>
            <a:r>
              <a:rPr lang="fr-CA" smtClean="0"/>
              <a:t>Click to edit Master title style</a:t>
            </a:r>
            <a:endParaRPr/>
          </a:p>
        </p:txBody>
      </p:sp>
      <p:sp>
        <p:nvSpPr>
          <p:cNvPr id="4" name="Text Placeholder 3"/>
          <p:cNvSpPr>
            <a:spLocks noGrp="1"/>
          </p:cNvSpPr>
          <p:nvPr>
            <p:ph type="body" sz="half" idx="2"/>
          </p:nvPr>
        </p:nvSpPr>
        <p:spPr>
          <a:xfrm>
            <a:off x="497540" y="2438400"/>
            <a:ext cx="3840480" cy="3316942"/>
          </a:xfrm>
        </p:spPr>
        <p:txBody>
          <a:bodyPr>
            <a:normAutofit/>
          </a:bodyPr>
          <a:lstStyle>
            <a:lvl1pPr marL="0" indent="0" algn="ctr">
              <a:spcBef>
                <a:spcPts val="6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A" smtClean="0"/>
              <a:t>Click to edit Master text styles</a:t>
            </a:r>
          </a:p>
        </p:txBody>
      </p:sp>
      <p:sp>
        <p:nvSpPr>
          <p:cNvPr id="8" name="Picture Placeholder 2"/>
          <p:cNvSpPr>
            <a:spLocks noGrp="1"/>
          </p:cNvSpPr>
          <p:nvPr>
            <p:ph type="pic" idx="1"/>
          </p:nvPr>
        </p:nvSpPr>
        <p:spPr>
          <a:xfrm>
            <a:off x="4805045" y="430306"/>
            <a:ext cx="3840480" cy="5432612"/>
          </a:xfrm>
          <a:solidFill>
            <a:schemeClr val="bg1">
              <a:lumMod val="85000"/>
            </a:schemeClr>
          </a:solidFill>
          <a:ln w="127000" cap="sq">
            <a:solidFill>
              <a:schemeClr val="bg1"/>
            </a:solidFill>
            <a:miter lim="800000"/>
          </a:ln>
          <a:effectLst>
            <a:outerShdw blurRad="76200" dist="12700" dir="5400000" sx="100500" sy="100500" rotWithShape="0">
              <a:prstClr val="black">
                <a:alpha val="30000"/>
              </a:prstClr>
            </a:outerShdw>
          </a:effectLst>
          <a:scene3d>
            <a:camera prst="orthographicFront"/>
            <a:lightRig rig="threePt" dir="t"/>
          </a:scene3d>
          <a:sp3d extrusionH="50800">
            <a:extrusionClr>
              <a:schemeClr val="tx1"/>
            </a:extrusionClr>
            <a:contourClr>
              <a:schemeClr val="tx1"/>
            </a:contourClr>
          </a:sp3d>
        </p:spPr>
        <p:txBody>
          <a:bodyPr rtlCol="0">
            <a:normAutofit/>
          </a:bodyPr>
          <a:lstStyle>
            <a:lvl1pPr marL="457200" indent="-457200" algn="l" defTabSz="914400" rtl="0" eaLnBrk="1" latinLnBrk="0" hangingPunct="1">
              <a:spcBef>
                <a:spcPts val="2000"/>
              </a:spcBef>
              <a:buClr>
                <a:schemeClr val="accent2">
                  <a:lumMod val="50000"/>
                  <a:lumOff val="50000"/>
                </a:schemeClr>
              </a:buClr>
              <a:buSzPct val="75000"/>
              <a:buFont typeface="Wingdings 2" pitchFamily="18" charset="2"/>
              <a:buNone/>
              <a:defRPr sz="2200" kern="1200">
                <a:solidFill>
                  <a:schemeClr val="tx1">
                    <a:lumMod val="75000"/>
                    <a:lumOff val="2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CA" noProof="0" smtClean="0"/>
              <a:t>Drag picture to placeholder or click icon to add</a:t>
            </a:r>
            <a:endParaRPr noProof="0"/>
          </a:p>
        </p:txBody>
      </p:sp>
      <p:sp>
        <p:nvSpPr>
          <p:cNvPr id="5" name="Date Placeholder 3"/>
          <p:cNvSpPr>
            <a:spLocks noGrp="1"/>
          </p:cNvSpPr>
          <p:nvPr>
            <p:ph type="dt" sz="half" idx="10"/>
          </p:nvPr>
        </p:nvSpPr>
        <p:spPr/>
        <p:txBody>
          <a:bodyPr/>
          <a:lstStyle>
            <a:lvl1pPr>
              <a:defRPr/>
            </a:lvl1pPr>
          </a:lstStyle>
          <a:p>
            <a:pPr>
              <a:defRPr/>
            </a:pPr>
            <a:fld id="{24793806-2FCD-4A80-93DC-37758B0FC8EA}" type="datetimeFigureOut">
              <a:rPr lang="en-US"/>
              <a:pPr>
                <a:defRPr/>
              </a:pPr>
              <a:t>10/23/2013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6140D37-8401-40DD-95B4-E6CBCDBBA377}" type="slidenum">
              <a:rPr lang="en-US"/>
              <a:pPr>
                <a:defRPr/>
              </a:pPr>
              <a:t>‹#›</a:t>
            </a:fld>
            <a:endParaRPr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vl7pPr marL="2743200" indent="-457200">
              <a:defRPr/>
            </a:lvl7pPr>
            <a:lvl8pPr marL="2743200" indent="-457200">
              <a:defRPr/>
            </a:lvl8pPr>
            <a:lvl9pPr marL="2743200" indent="-457200">
              <a:defRPr/>
            </a:lvl9p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dirty="0"/>
          </a:p>
        </p:txBody>
      </p:sp>
      <p:sp>
        <p:nvSpPr>
          <p:cNvPr id="4" name="Date Placeholder 3"/>
          <p:cNvSpPr>
            <a:spLocks noGrp="1"/>
          </p:cNvSpPr>
          <p:nvPr>
            <p:ph type="dt" sz="half" idx="10"/>
          </p:nvPr>
        </p:nvSpPr>
        <p:spPr/>
        <p:txBody>
          <a:bodyPr/>
          <a:lstStyle>
            <a:lvl1pPr>
              <a:defRPr/>
            </a:lvl1pPr>
          </a:lstStyle>
          <a:p>
            <a:pPr>
              <a:defRPr/>
            </a:pPr>
            <a:fld id="{0B8CC729-041E-4E6A-ABF2-72FFFD412F86}" type="datetimeFigureOut">
              <a:rPr lang="en-US"/>
              <a:pPr>
                <a:defRPr/>
              </a:pPr>
              <a:t>10/23/2013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CE1BCA6-CD6C-4FBB-855F-AF121E6B4527}" type="slidenum">
              <a:rPr lang="en-US"/>
              <a:pPr>
                <a:defRPr/>
              </a:pPr>
              <a:t>‹#›</a:t>
            </a:fld>
            <a:endParaRPr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61412" y="417513"/>
            <a:ext cx="1600200" cy="5708650"/>
          </a:xfrm>
        </p:spPr>
        <p:txBody>
          <a:bodyPr vert="eaVert"/>
          <a:lstStyle/>
          <a:p>
            <a:r>
              <a:rPr lang="fr-CA" smtClean="0"/>
              <a:t>Click to edit Master title style</a:t>
            </a:r>
            <a:endParaRPr/>
          </a:p>
        </p:txBody>
      </p:sp>
      <p:sp>
        <p:nvSpPr>
          <p:cNvPr id="3" name="Vertical Text Placeholder 2"/>
          <p:cNvSpPr>
            <a:spLocks noGrp="1"/>
          </p:cNvSpPr>
          <p:nvPr>
            <p:ph type="body" orient="vert" idx="1"/>
          </p:nvPr>
        </p:nvSpPr>
        <p:spPr>
          <a:xfrm>
            <a:off x="511174" y="417513"/>
            <a:ext cx="6499225" cy="5708650"/>
          </a:xfrm>
        </p:spPr>
        <p:txBody>
          <a:bodyPr vert="eaVert"/>
          <a:lstStyle>
            <a:lvl5pPr>
              <a:defRPr/>
            </a:lvl5p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dirty="0"/>
          </a:p>
        </p:txBody>
      </p:sp>
      <p:sp>
        <p:nvSpPr>
          <p:cNvPr id="4" name="Date Placeholder 3"/>
          <p:cNvSpPr>
            <a:spLocks noGrp="1"/>
          </p:cNvSpPr>
          <p:nvPr>
            <p:ph type="dt" sz="half" idx="10"/>
          </p:nvPr>
        </p:nvSpPr>
        <p:spPr/>
        <p:txBody>
          <a:bodyPr/>
          <a:lstStyle>
            <a:lvl1pPr>
              <a:defRPr/>
            </a:lvl1pPr>
          </a:lstStyle>
          <a:p>
            <a:pPr>
              <a:defRPr/>
            </a:pPr>
            <a:fld id="{D5582797-1D35-4A02-BC36-421DF526187A}" type="datetimeFigureOut">
              <a:rPr lang="en-US"/>
              <a:pPr>
                <a:defRPr/>
              </a:pPr>
              <a:t>10/23/2013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8BF51CF-75AF-4B8F-B104-8C7AD5BEB83C}" type="slidenum">
              <a:rPr lang="en-US"/>
              <a:pPr>
                <a:defRPr/>
              </a:pPr>
              <a:t>‹#›</a:t>
            </a:fld>
            <a:endParaRPr 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losing">
    <p:spTree>
      <p:nvGrpSpPr>
        <p:cNvPr id="1" name=""/>
        <p:cNvGrpSpPr/>
        <p:nvPr/>
      </p:nvGrpSpPr>
      <p:grpSpPr>
        <a:xfrm>
          <a:off x="0" y="0"/>
          <a:ext cx="0" cy="0"/>
          <a:chOff x="0" y="0"/>
          <a:chExt cx="0" cy="0"/>
        </a:xfrm>
      </p:grpSpPr>
      <p:sp>
        <p:nvSpPr>
          <p:cNvPr id="2" name="Date Placeholder 2"/>
          <p:cNvSpPr>
            <a:spLocks noGrp="1"/>
          </p:cNvSpPr>
          <p:nvPr>
            <p:ph type="dt" sz="half" idx="10"/>
          </p:nvPr>
        </p:nvSpPr>
        <p:spPr/>
        <p:txBody>
          <a:bodyPr/>
          <a:lstStyle>
            <a:lvl1pPr marL="0" algn="l" defTabSz="914400" rtl="0" eaLnBrk="1" latinLnBrk="0" hangingPunct="1">
              <a:defRPr sz="1100" kern="1200">
                <a:solidFill>
                  <a:prstClr val="black">
                    <a:lumMod val="75000"/>
                    <a:lumOff val="25000"/>
                  </a:prstClr>
                </a:solidFill>
                <a:effectLst>
                  <a:outerShdw blurRad="25400" dist="12700" dir="4200000" algn="ctr" rotWithShape="0">
                    <a:prstClr val="white">
                      <a:alpha val="40000"/>
                    </a:prstClr>
                  </a:outerShdw>
                </a:effectLst>
                <a:latin typeface="+mn-lt"/>
                <a:ea typeface="+mn-ea"/>
                <a:cs typeface="+mn-cs"/>
              </a:defRPr>
            </a:lvl1pPr>
          </a:lstStyle>
          <a:p>
            <a:pPr>
              <a:defRPr/>
            </a:pPr>
            <a:fld id="{D328038D-0D10-4BA5-BBB1-BC16324A817D}" type="datetimeFigureOut">
              <a:rPr lang="en-US"/>
              <a:pPr>
                <a:defRPr/>
              </a:pPr>
              <a:t>10/23/2013</a:t>
            </a:fld>
            <a:endParaRPr lang="en-US"/>
          </a:p>
        </p:txBody>
      </p:sp>
      <p:sp>
        <p:nvSpPr>
          <p:cNvPr id="3" name="Footer Placeholder 3"/>
          <p:cNvSpPr>
            <a:spLocks noGrp="1"/>
          </p:cNvSpPr>
          <p:nvPr>
            <p:ph type="ftr" sz="quarter" idx="11"/>
          </p:nvPr>
        </p:nvSpPr>
        <p:spPr/>
        <p:txBody>
          <a:bodyPr/>
          <a:lstStyle>
            <a:lvl1pPr marL="0" algn="ctr" defTabSz="914400" rtl="0" eaLnBrk="1" latinLnBrk="0" hangingPunct="1">
              <a:defRPr sz="1100" kern="1200">
                <a:solidFill>
                  <a:prstClr val="black">
                    <a:lumMod val="75000"/>
                    <a:lumOff val="25000"/>
                  </a:prstClr>
                </a:solidFill>
                <a:effectLst>
                  <a:outerShdw blurRad="25400" dist="12700" dir="4200000" algn="ctr" rotWithShape="0">
                    <a:prstClr val="white">
                      <a:alpha val="40000"/>
                    </a:prstClr>
                  </a:outerShdw>
                </a:effectLst>
                <a:latin typeface="+mn-lt"/>
                <a:ea typeface="+mn-ea"/>
                <a:cs typeface="+mn-cs"/>
              </a:defRPr>
            </a:lvl1pPr>
          </a:lstStyle>
          <a:p>
            <a:pPr>
              <a:defRPr/>
            </a:pPr>
            <a:endParaRPr lang="en-US"/>
          </a:p>
        </p:txBody>
      </p:sp>
      <p:sp>
        <p:nvSpPr>
          <p:cNvPr id="4" name="Slide Number Placeholder 4"/>
          <p:cNvSpPr>
            <a:spLocks noGrp="1"/>
          </p:cNvSpPr>
          <p:nvPr>
            <p:ph type="sldNum" sz="quarter" idx="12"/>
          </p:nvPr>
        </p:nvSpPr>
        <p:spPr/>
        <p:txBody>
          <a:bodyPr/>
          <a:lstStyle>
            <a:lvl1pPr marL="0" algn="r" defTabSz="914400" rtl="0" eaLnBrk="1" latinLnBrk="0" hangingPunct="1">
              <a:defRPr sz="1100" kern="1200">
                <a:solidFill>
                  <a:prstClr val="black">
                    <a:lumMod val="75000"/>
                    <a:lumOff val="25000"/>
                  </a:prstClr>
                </a:solidFill>
                <a:effectLst>
                  <a:outerShdw blurRad="25400" dist="12700" dir="4200000" algn="ctr" rotWithShape="0">
                    <a:prstClr val="white">
                      <a:alpha val="40000"/>
                    </a:prstClr>
                  </a:outerShdw>
                </a:effectLst>
                <a:latin typeface="+mn-lt"/>
                <a:ea typeface="+mn-ea"/>
                <a:cs typeface="+mn-cs"/>
              </a:defRPr>
            </a:lvl1pPr>
          </a:lstStyle>
          <a:p>
            <a:pPr>
              <a:defRPr/>
            </a:pPr>
            <a:fld id="{4270D9AA-8997-4AC8-AD0C-FB242FA7DECF}"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98348" y="1371600"/>
            <a:ext cx="8147304" cy="1344168"/>
          </a:xfrm>
        </p:spPr>
        <p:txBody>
          <a:bodyPr rtlCol="0">
            <a:normAutofit/>
            <a:scene3d>
              <a:camera prst="orthographicFront"/>
              <a:lightRig rig="threePt" dir="t">
                <a:rot lat="0" lon="0" rev="10800000"/>
              </a:lightRig>
            </a:scene3d>
            <a:sp3d extrusionH="57150">
              <a:bevelT w="38100" h="38100" prst="relaxedInset"/>
              <a:bevelB w="38100" h="38100" prst="relaxedInset"/>
            </a:sp3d>
          </a:bodyPr>
          <a:lstStyle>
            <a:lvl1pPr algn="ctr" defTabSz="914400" rtl="0" eaLnBrk="1" latinLnBrk="0" hangingPunct="1">
              <a:lnSpc>
                <a:spcPts val="6400"/>
              </a:lnSpc>
              <a:spcBef>
                <a:spcPct val="0"/>
              </a:spcBef>
              <a:buNone/>
              <a:defRPr sz="6000" kern="1200">
                <a:solidFill>
                  <a:schemeClr val="bg1"/>
                </a:solidFill>
                <a:effectLst>
                  <a:outerShdw blurRad="25400" dist="19050" dir="4200000" algn="ctr" rotWithShape="0">
                    <a:schemeClr val="tx1">
                      <a:alpha val="40000"/>
                    </a:schemeClr>
                  </a:outerShdw>
                </a:effectLst>
                <a:latin typeface="+mj-lt"/>
                <a:ea typeface="+mj-ea"/>
                <a:cs typeface="+mj-cs"/>
              </a:defRPr>
            </a:lvl1pPr>
          </a:lstStyle>
          <a:p>
            <a:r>
              <a:rPr lang="fr-CA" smtClean="0"/>
              <a:t>Click to edit Master title style</a:t>
            </a:r>
            <a:endParaRPr/>
          </a:p>
        </p:txBody>
      </p:sp>
      <p:sp>
        <p:nvSpPr>
          <p:cNvPr id="3" name="Subtitle 2"/>
          <p:cNvSpPr>
            <a:spLocks noGrp="1"/>
          </p:cNvSpPr>
          <p:nvPr>
            <p:ph type="subTitle" idx="1"/>
          </p:nvPr>
        </p:nvSpPr>
        <p:spPr>
          <a:xfrm>
            <a:off x="498348" y="2715767"/>
            <a:ext cx="8147304" cy="667512"/>
          </a:xfrm>
        </p:spPr>
        <p:txBody>
          <a:bodyPr rtlCol="0">
            <a:normAutofit/>
            <a:scene3d>
              <a:camera prst="orthographicFront"/>
              <a:lightRig rig="threePt" dir="t"/>
            </a:scene3d>
            <a:sp3d extrusionH="57150">
              <a:bevelT w="38100" h="38100" prst="relaxedInset"/>
              <a:bevelB w="38100" h="38100" prst="relaxedInset"/>
            </a:sp3d>
          </a:bodyPr>
          <a:lstStyle>
            <a:lvl1pPr marL="0" indent="0" algn="ctr" defTabSz="914400" rtl="0" eaLnBrk="1" latinLnBrk="0" hangingPunct="1">
              <a:spcBef>
                <a:spcPts val="0"/>
              </a:spcBef>
              <a:buClr>
                <a:schemeClr val="tx1">
                  <a:lumMod val="75000"/>
                  <a:lumOff val="25000"/>
                </a:schemeClr>
              </a:buClr>
              <a:buSzPct val="75000"/>
              <a:buFont typeface="Wingdings 2" pitchFamily="18" charset="2"/>
              <a:buNone/>
              <a:defRPr sz="2200" b="0" kern="1200" baseline="0">
                <a:solidFill>
                  <a:schemeClr val="bg1"/>
                </a:solidFill>
                <a:effectLst>
                  <a:outerShdw blurRad="25400" dist="25400" dir="4200000" algn="ctr" rotWithShape="0">
                    <a:schemeClr val="tx1">
                      <a:alpha val="40000"/>
                    </a:schemeClr>
                  </a:outerShdw>
                </a:effectLst>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CA" smtClean="0"/>
              <a:t>Click to edit Master subtitle style</a:t>
            </a:r>
            <a:endParaRPr dirty="0"/>
          </a:p>
        </p:txBody>
      </p:sp>
      <p:sp>
        <p:nvSpPr>
          <p:cNvPr id="4" name="Date Placeholder 3"/>
          <p:cNvSpPr>
            <a:spLocks noGrp="1"/>
          </p:cNvSpPr>
          <p:nvPr>
            <p:ph type="dt" sz="half" idx="10"/>
          </p:nvPr>
        </p:nvSpPr>
        <p:spPr/>
        <p:txBody>
          <a:bodyPr/>
          <a:lstStyle>
            <a:lvl1pPr marL="0" algn="l" defTabSz="914400" rtl="0" eaLnBrk="1" latinLnBrk="0" hangingPunct="1">
              <a:defRPr sz="1100" kern="1200">
                <a:solidFill>
                  <a:prstClr val="black">
                    <a:lumMod val="75000"/>
                    <a:lumOff val="25000"/>
                  </a:prstClr>
                </a:solidFill>
                <a:effectLst>
                  <a:outerShdw blurRad="25400" dist="12700" dir="4200000" algn="ctr" rotWithShape="0">
                    <a:prstClr val="white">
                      <a:alpha val="40000"/>
                    </a:prstClr>
                  </a:outerShdw>
                </a:effectLst>
                <a:latin typeface="+mn-lt"/>
                <a:ea typeface="+mn-ea"/>
                <a:cs typeface="+mn-cs"/>
              </a:defRPr>
            </a:lvl1pPr>
          </a:lstStyle>
          <a:p>
            <a:pPr>
              <a:defRPr/>
            </a:pPr>
            <a:fld id="{74895EBF-6F50-4136-B324-502C4E58A3C9}" type="datetimeFigureOut">
              <a:rPr lang="en-US"/>
              <a:pPr>
                <a:defRPr/>
              </a:pPr>
              <a:t>10/23/2013</a:t>
            </a:fld>
            <a:endParaRPr lang="en-US"/>
          </a:p>
        </p:txBody>
      </p:sp>
      <p:sp>
        <p:nvSpPr>
          <p:cNvPr id="5" name="Footer Placeholder 4"/>
          <p:cNvSpPr>
            <a:spLocks noGrp="1"/>
          </p:cNvSpPr>
          <p:nvPr>
            <p:ph type="ftr" sz="quarter" idx="11"/>
          </p:nvPr>
        </p:nvSpPr>
        <p:spPr/>
        <p:txBody>
          <a:bodyPr/>
          <a:lstStyle>
            <a:lvl1pPr marL="0" algn="ctr" defTabSz="914400" rtl="0" eaLnBrk="1" latinLnBrk="0" hangingPunct="1">
              <a:defRPr sz="1100" kern="1200">
                <a:solidFill>
                  <a:prstClr val="black">
                    <a:lumMod val="75000"/>
                    <a:lumOff val="25000"/>
                  </a:prstClr>
                </a:solidFill>
                <a:effectLst>
                  <a:outerShdw blurRad="25400" dist="12700" dir="4200000" algn="ctr" rotWithShape="0">
                    <a:prstClr val="white">
                      <a:alpha val="40000"/>
                    </a:prstClr>
                  </a:outerShdw>
                </a:effectLst>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marL="0" algn="r" defTabSz="914400" rtl="0" eaLnBrk="1" latinLnBrk="0" hangingPunct="1">
              <a:defRPr sz="1100" kern="1200">
                <a:solidFill>
                  <a:prstClr val="black">
                    <a:lumMod val="75000"/>
                    <a:lumOff val="25000"/>
                  </a:prstClr>
                </a:solidFill>
                <a:effectLst>
                  <a:outerShdw blurRad="25400" dist="12700" dir="4200000" algn="ctr" rotWithShape="0">
                    <a:prstClr val="white">
                      <a:alpha val="40000"/>
                    </a:prstClr>
                  </a:outerShdw>
                </a:effectLst>
                <a:latin typeface="+mn-lt"/>
                <a:ea typeface="+mn-ea"/>
                <a:cs typeface="+mn-cs"/>
              </a:defRPr>
            </a:lvl1pPr>
          </a:lstStyle>
          <a:p>
            <a:pPr>
              <a:defRPr/>
            </a:pPr>
            <a:fld id="{E5C8BEE6-6CB5-44E9-AC0B-1387DCED388A}" type="slidenum">
              <a:rPr lang="en-US"/>
              <a:pPr>
                <a:defRPr/>
              </a:pPr>
              <a:t>‹#›</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3" grpId="0" build="p" autoUpdateAnimBg="0"/>
    </p:bld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dirty="0"/>
          </a:p>
        </p:txBody>
      </p:sp>
      <p:sp>
        <p:nvSpPr>
          <p:cNvPr id="4" name="Date Placeholder 3"/>
          <p:cNvSpPr>
            <a:spLocks noGrp="1"/>
          </p:cNvSpPr>
          <p:nvPr>
            <p:ph type="dt" sz="half" idx="10"/>
          </p:nvPr>
        </p:nvSpPr>
        <p:spPr/>
        <p:txBody>
          <a:bodyPr/>
          <a:lstStyle>
            <a:lvl1pPr>
              <a:defRPr/>
            </a:lvl1pPr>
          </a:lstStyle>
          <a:p>
            <a:pPr>
              <a:defRPr/>
            </a:pPr>
            <a:fld id="{05923660-7DA7-4EE9-B366-9F6FD2D86B03}" type="datetimeFigureOut">
              <a:rPr lang="en-US"/>
              <a:pPr>
                <a:defRPr/>
              </a:pPr>
              <a:t>10/23/2013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5FACA59-FC3D-4E39-9658-804415B918EA}" type="slidenum">
              <a:rPr lang="en-US"/>
              <a:pPr>
                <a:defRPr/>
              </a:pPr>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showMasterPhAnim="0"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498475" y="4343398"/>
            <a:ext cx="8147049" cy="1346013"/>
          </a:xfrm>
        </p:spPr>
        <p:txBody>
          <a:bodyPr>
            <a:normAutofit/>
            <a:scene3d>
              <a:camera prst="orthographicFront"/>
              <a:lightRig rig="threePt" dir="t">
                <a:rot lat="0" lon="0" rev="10800000"/>
              </a:lightRig>
            </a:scene3d>
            <a:sp3d extrusionH="57150">
              <a:bevelT w="38100" h="38100" prst="relaxedInset"/>
              <a:bevelB w="38100" h="38100" prst="relaxedInset"/>
            </a:sp3d>
          </a:bodyPr>
          <a:lstStyle>
            <a:lvl1pPr>
              <a:lnSpc>
                <a:spcPts val="6400"/>
              </a:lnSpc>
              <a:defRPr sz="6000">
                <a:solidFill>
                  <a:schemeClr val="bg1"/>
                </a:solidFill>
                <a:effectLst>
                  <a:outerShdw blurRad="25400" dist="19050" dir="4200000" algn="ctr" rotWithShape="0">
                    <a:schemeClr val="tx1">
                      <a:alpha val="40000"/>
                    </a:schemeClr>
                  </a:outerShdw>
                </a:effectLst>
              </a:defRPr>
            </a:lvl1pPr>
          </a:lstStyle>
          <a:p>
            <a:r>
              <a:rPr lang="fr-CA" smtClean="0"/>
              <a:t>Click to edit Master title style</a:t>
            </a:r>
            <a:endParaRPr/>
          </a:p>
        </p:txBody>
      </p:sp>
      <p:sp>
        <p:nvSpPr>
          <p:cNvPr id="3" name="Subtitle 2"/>
          <p:cNvSpPr>
            <a:spLocks noGrp="1"/>
          </p:cNvSpPr>
          <p:nvPr>
            <p:ph type="subTitle" idx="1"/>
          </p:nvPr>
        </p:nvSpPr>
        <p:spPr>
          <a:xfrm>
            <a:off x="498475" y="5688105"/>
            <a:ext cx="8147050" cy="663387"/>
          </a:xfrm>
        </p:spPr>
        <p:txBody>
          <a:bodyPr>
            <a:scene3d>
              <a:camera prst="orthographicFront"/>
              <a:lightRig rig="threePt" dir="t"/>
            </a:scene3d>
            <a:sp3d extrusionH="57150">
              <a:bevelT w="38100" h="38100" prst="relaxedInset"/>
              <a:bevelB w="38100" h="38100" prst="relaxedInset"/>
            </a:sp3d>
          </a:bodyPr>
          <a:lstStyle>
            <a:lvl1pPr marL="0" indent="0" algn="ctr">
              <a:spcBef>
                <a:spcPts val="0"/>
              </a:spcBef>
              <a:buNone/>
              <a:defRPr b="0" baseline="0">
                <a:solidFill>
                  <a:schemeClr val="bg1"/>
                </a:solidFill>
                <a:effectLst>
                  <a:outerShdw blurRad="25400" dist="25400" dir="4200000" algn="ctr" rotWithShape="0">
                    <a:schemeClr val="tx1">
                      <a:alpha val="40000"/>
                    </a:scheme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CA" smtClean="0"/>
              <a:t>Click to edit Master subtitle style</a:t>
            </a:r>
            <a:endParaRPr dirty="0"/>
          </a:p>
        </p:txBody>
      </p:sp>
      <p:sp>
        <p:nvSpPr>
          <p:cNvPr id="8" name="Picture Placeholder 7"/>
          <p:cNvSpPr>
            <a:spLocks noGrp="1"/>
          </p:cNvSpPr>
          <p:nvPr>
            <p:ph type="pic" sz="quarter" idx="13"/>
          </p:nvPr>
        </p:nvSpPr>
        <p:spPr>
          <a:xfrm>
            <a:off x="1981200" y="685800"/>
            <a:ext cx="5181600" cy="3352800"/>
          </a:xfrm>
          <a:solidFill>
            <a:schemeClr val="tx1">
              <a:lumMod val="75000"/>
            </a:schemeClr>
          </a:solidFill>
          <a:ln w="127000" cap="sq">
            <a:solidFill>
              <a:schemeClr val="tx1"/>
            </a:solidFill>
            <a:miter lim="800000"/>
          </a:ln>
          <a:effectLst>
            <a:outerShdw blurRad="63500" sx="101000" sy="101000" algn="ctr" rotWithShape="0">
              <a:schemeClr val="bg2">
                <a:lumMod val="20000"/>
                <a:lumOff val="80000"/>
                <a:alpha val="40000"/>
              </a:schemeClr>
            </a:outerShdw>
          </a:effectLst>
          <a:scene3d>
            <a:camera prst="orthographicFront"/>
            <a:lightRig rig="twoPt" dir="t">
              <a:rot lat="0" lon="0" rev="9000000"/>
            </a:lightRig>
          </a:scene3d>
          <a:sp3d prstMaterial="matte">
            <a:bevelT w="12700" prst="relaxedInset"/>
            <a:bevelB w="38100" h="127000" prst="relaxedInset"/>
            <a:extrusionClr>
              <a:schemeClr val="tx1"/>
            </a:extrusionClr>
            <a:contourClr>
              <a:schemeClr val="tx1"/>
            </a:contourClr>
          </a:sp3d>
        </p:spPr>
        <p:txBody>
          <a:bodyPr rtlCol="0">
            <a:normAutofit/>
          </a:bodyPr>
          <a:lstStyle>
            <a:lvl1pPr>
              <a:buNone/>
              <a:defRPr/>
            </a:lvl1pPr>
          </a:lstStyle>
          <a:p>
            <a:pPr lvl="0"/>
            <a:r>
              <a:rPr lang="fr-CA" noProof="0" smtClean="0"/>
              <a:t>Drag picture to placeholder or click icon to add</a:t>
            </a:r>
            <a:endParaRPr noProof="0"/>
          </a:p>
        </p:txBody>
      </p:sp>
      <p:sp>
        <p:nvSpPr>
          <p:cNvPr id="5" name="Date Placeholder 3"/>
          <p:cNvSpPr>
            <a:spLocks noGrp="1"/>
          </p:cNvSpPr>
          <p:nvPr>
            <p:ph type="dt" sz="half" idx="14"/>
          </p:nvPr>
        </p:nvSpPr>
        <p:spPr/>
        <p:txBody>
          <a:bodyPr/>
          <a:lstStyle>
            <a:lvl1pPr>
              <a:defRPr>
                <a:solidFill>
                  <a:prstClr val="black">
                    <a:lumMod val="75000"/>
                    <a:lumOff val="25000"/>
                  </a:prstClr>
                </a:solidFill>
                <a:effectLst>
                  <a:outerShdw blurRad="25400" dist="12700" dir="4200000" algn="ctr" rotWithShape="0">
                    <a:prstClr val="white">
                      <a:alpha val="40000"/>
                    </a:prstClr>
                  </a:outerShdw>
                </a:effectLst>
              </a:defRPr>
            </a:lvl1pPr>
          </a:lstStyle>
          <a:p>
            <a:pPr>
              <a:defRPr/>
            </a:pPr>
            <a:fld id="{0CD92AF7-A7CA-4728-8053-5392CC1DE5A0}" type="datetimeFigureOut">
              <a:rPr lang="en-US"/>
              <a:pPr>
                <a:defRPr/>
              </a:pPr>
              <a:t>10/23/2013</a:t>
            </a:fld>
            <a:endParaRPr lang="en-US"/>
          </a:p>
        </p:txBody>
      </p:sp>
      <p:sp>
        <p:nvSpPr>
          <p:cNvPr id="6" name="Footer Placeholder 4"/>
          <p:cNvSpPr>
            <a:spLocks noGrp="1"/>
          </p:cNvSpPr>
          <p:nvPr>
            <p:ph type="ftr" sz="quarter" idx="15"/>
          </p:nvPr>
        </p:nvSpPr>
        <p:spPr/>
        <p:txBody>
          <a:bodyPr/>
          <a:lstStyle>
            <a:lvl1pPr>
              <a:defRPr>
                <a:solidFill>
                  <a:prstClr val="black">
                    <a:lumMod val="75000"/>
                    <a:lumOff val="25000"/>
                  </a:prstClr>
                </a:solidFill>
                <a:effectLst>
                  <a:outerShdw blurRad="25400" dist="12700" dir="4200000" algn="ctr" rotWithShape="0">
                    <a:prstClr val="white">
                      <a:alpha val="40000"/>
                    </a:prstClr>
                  </a:outerShdw>
                </a:effectLst>
              </a:defRPr>
            </a:lvl1pPr>
          </a:lstStyle>
          <a:p>
            <a:pPr>
              <a:defRPr/>
            </a:pPr>
            <a:endParaRPr lang="en-US"/>
          </a:p>
        </p:txBody>
      </p:sp>
      <p:sp>
        <p:nvSpPr>
          <p:cNvPr id="7" name="Slide Number Placeholder 5"/>
          <p:cNvSpPr>
            <a:spLocks noGrp="1"/>
          </p:cNvSpPr>
          <p:nvPr>
            <p:ph type="sldNum" sz="quarter" idx="16"/>
          </p:nvPr>
        </p:nvSpPr>
        <p:spPr/>
        <p:txBody>
          <a:bodyPr/>
          <a:lstStyle>
            <a:lvl1pPr>
              <a:defRPr>
                <a:solidFill>
                  <a:prstClr val="black">
                    <a:lumMod val="75000"/>
                    <a:lumOff val="25000"/>
                  </a:prstClr>
                </a:solidFill>
                <a:effectLst>
                  <a:outerShdw blurRad="25400" dist="12700" dir="4200000" algn="ctr" rotWithShape="0">
                    <a:prstClr val="white">
                      <a:alpha val="40000"/>
                    </a:prstClr>
                  </a:outerShdw>
                </a:effectLst>
              </a:defRPr>
            </a:lvl1pPr>
          </a:lstStyle>
          <a:p>
            <a:pPr>
              <a:defRPr/>
            </a:pPr>
            <a:fld id="{A52DC1D4-8949-4C3F-868E-68C3656466CE}" type="slidenum">
              <a:rPr lang="en-US"/>
              <a:pPr>
                <a:defRPr/>
              </a:pPr>
              <a:t>‹#›</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3" grpId="0" build="p" autoUpdateAnimBg="0"/>
      <p:bldP spid="8" grpId="0" build="p" autoUpdateAnimBg="0"/>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98475" y="1774826"/>
            <a:ext cx="8147050" cy="1873250"/>
          </a:xfrm>
        </p:spPr>
        <p:txBody>
          <a:bodyPr/>
          <a:lstStyle>
            <a:lvl1pPr algn="ctr">
              <a:defRPr sz="6000" b="0" cap="none" baseline="0"/>
            </a:lvl1pPr>
          </a:lstStyle>
          <a:p>
            <a:r>
              <a:rPr lang="fr-CA" smtClean="0"/>
              <a:t>Click to edit Master title style</a:t>
            </a:r>
            <a:endParaRPr/>
          </a:p>
        </p:txBody>
      </p:sp>
      <p:sp>
        <p:nvSpPr>
          <p:cNvPr id="3" name="Text Placeholder 2"/>
          <p:cNvSpPr>
            <a:spLocks noGrp="1"/>
          </p:cNvSpPr>
          <p:nvPr>
            <p:ph type="body" idx="1"/>
          </p:nvPr>
        </p:nvSpPr>
        <p:spPr>
          <a:xfrm>
            <a:off x="498475" y="3654519"/>
            <a:ext cx="8147050" cy="1500187"/>
          </a:xfrm>
        </p:spPr>
        <p:txBody>
          <a:bodyPr>
            <a:normAutofit/>
          </a:bodyPr>
          <a:lstStyle>
            <a:lvl1pPr marL="0" indent="0" algn="ctr">
              <a:spcBef>
                <a:spcPts val="0"/>
              </a:spcBef>
              <a:buNone/>
              <a:defRPr sz="22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CA"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4AA33599-96FA-4D08-9A36-C679DD66CD48}" type="datetimeFigureOut">
              <a:rPr lang="en-US"/>
              <a:pPr>
                <a:defRPr/>
              </a:pPr>
              <a:t>10/23/2013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EF2E1E7-77A7-4154-B6FF-EBA4CBE7A664}" type="slidenum">
              <a:rPr lang="en-US"/>
              <a:pPr>
                <a:defRPr/>
              </a:pPr>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8475" y="94129"/>
            <a:ext cx="8147051" cy="1452283"/>
          </a:xfrm>
        </p:spPr>
        <p:txBody>
          <a:bodyPr/>
          <a:lstStyle/>
          <a:p>
            <a:r>
              <a:rPr lang="fr-CA" smtClean="0"/>
              <a:t>Click to edit Master title style</a:t>
            </a:r>
            <a:endParaRPr/>
          </a:p>
        </p:txBody>
      </p:sp>
      <p:sp>
        <p:nvSpPr>
          <p:cNvPr id="3" name="Content Placeholder 2"/>
          <p:cNvSpPr>
            <a:spLocks noGrp="1"/>
          </p:cNvSpPr>
          <p:nvPr>
            <p:ph sz="half" idx="1"/>
          </p:nvPr>
        </p:nvSpPr>
        <p:spPr>
          <a:xfrm>
            <a:off x="498475" y="1762125"/>
            <a:ext cx="3840480" cy="4364038"/>
          </a:xfrm>
        </p:spPr>
        <p:txBody>
          <a:bodyPr>
            <a:normAutofit/>
          </a:bodyPr>
          <a:lstStyle>
            <a:lvl1pPr>
              <a:defRPr sz="2000"/>
            </a:lvl1pPr>
            <a:lvl2pPr>
              <a:defRPr sz="18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dirty="0"/>
          </a:p>
        </p:txBody>
      </p:sp>
      <p:sp>
        <p:nvSpPr>
          <p:cNvPr id="4" name="Content Placeholder 3"/>
          <p:cNvSpPr>
            <a:spLocks noGrp="1"/>
          </p:cNvSpPr>
          <p:nvPr>
            <p:ph sz="half" idx="2"/>
          </p:nvPr>
        </p:nvSpPr>
        <p:spPr>
          <a:xfrm>
            <a:off x="4805046" y="1762125"/>
            <a:ext cx="3840480" cy="4364038"/>
          </a:xfrm>
        </p:spPr>
        <p:txBody>
          <a:bodyPr>
            <a:normAutofit/>
          </a:bodyPr>
          <a:lstStyle>
            <a:lvl1pPr>
              <a:defRPr sz="2000"/>
            </a:lvl1pPr>
            <a:lvl2pPr>
              <a:defRPr sz="1800"/>
            </a:lvl2pPr>
            <a:lvl3pPr>
              <a:defRPr sz="1800"/>
            </a:lvl3pPr>
            <a:lvl4pPr>
              <a:defRPr sz="1800"/>
            </a:lvl4pPr>
            <a:lvl5pPr marL="2290763" indent="-461963">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dirty="0"/>
          </a:p>
        </p:txBody>
      </p:sp>
      <p:sp>
        <p:nvSpPr>
          <p:cNvPr id="5" name="Date Placeholder 3"/>
          <p:cNvSpPr>
            <a:spLocks noGrp="1"/>
          </p:cNvSpPr>
          <p:nvPr>
            <p:ph type="dt" sz="half" idx="10"/>
          </p:nvPr>
        </p:nvSpPr>
        <p:spPr/>
        <p:txBody>
          <a:bodyPr/>
          <a:lstStyle>
            <a:lvl1pPr>
              <a:defRPr/>
            </a:lvl1pPr>
          </a:lstStyle>
          <a:p>
            <a:pPr>
              <a:defRPr/>
            </a:pPr>
            <a:fld id="{3E0C1DCE-3820-4B52-9431-DB1B89115122}" type="datetimeFigureOut">
              <a:rPr lang="en-US"/>
              <a:pPr>
                <a:defRPr/>
              </a:pPr>
              <a:t>10/23/2013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6F33D3E-F62C-4460-BD7A-29CEB92D12B9}" type="slidenum">
              <a:rPr lang="en-US"/>
              <a:pPr>
                <a:defRPr/>
              </a:pPr>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showMasterPhAnim="0" type="twoTxTwoObj" preserve="1">
  <p:cSld name="Comparison">
    <p:spTree>
      <p:nvGrpSpPr>
        <p:cNvPr id="1" name=""/>
        <p:cNvGrpSpPr/>
        <p:nvPr/>
      </p:nvGrpSpPr>
      <p:grpSpPr>
        <a:xfrm>
          <a:off x="0" y="0"/>
          <a:ext cx="0" cy="0"/>
          <a:chOff x="0" y="0"/>
          <a:chExt cx="0" cy="0"/>
        </a:xfrm>
      </p:grpSpPr>
      <p:cxnSp>
        <p:nvCxnSpPr>
          <p:cNvPr id="7" name="Straight Connector 10"/>
          <p:cNvCxnSpPr/>
          <p:nvPr/>
        </p:nvCxnSpPr>
        <p:spPr>
          <a:xfrm>
            <a:off x="503238" y="2352675"/>
            <a:ext cx="3840162" cy="1588"/>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 name="Straight Connector 11"/>
          <p:cNvCxnSpPr/>
          <p:nvPr/>
        </p:nvCxnSpPr>
        <p:spPr>
          <a:xfrm>
            <a:off x="4805363" y="2352675"/>
            <a:ext cx="3840162" cy="1588"/>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98475" y="94129"/>
            <a:ext cx="8147051" cy="1452283"/>
          </a:xfrm>
        </p:spPr>
        <p:txBody>
          <a:bodyPr/>
          <a:lstStyle>
            <a:lvl1pPr>
              <a:defRPr/>
            </a:lvl1pPr>
          </a:lstStyle>
          <a:p>
            <a:r>
              <a:rPr lang="fr-CA" smtClean="0"/>
              <a:t>Click to edit Master title style</a:t>
            </a:r>
            <a:endParaRPr/>
          </a:p>
        </p:txBody>
      </p:sp>
      <p:sp>
        <p:nvSpPr>
          <p:cNvPr id="3" name="Text Placeholder 2"/>
          <p:cNvSpPr>
            <a:spLocks noGrp="1"/>
          </p:cNvSpPr>
          <p:nvPr>
            <p:ph type="body" idx="1"/>
          </p:nvPr>
        </p:nvSpPr>
        <p:spPr>
          <a:xfrm>
            <a:off x="498475" y="1550894"/>
            <a:ext cx="3840480" cy="715962"/>
          </a:xfrm>
        </p:spPr>
        <p:txBody>
          <a:bodyPr anchor="b"/>
          <a:lstStyle>
            <a:lvl1pPr marL="0" indent="0" algn="ctr">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smtClean="0"/>
              <a:t>Click to edit Master text styles</a:t>
            </a:r>
          </a:p>
        </p:txBody>
      </p:sp>
      <p:sp>
        <p:nvSpPr>
          <p:cNvPr id="4" name="Content Placeholder 3"/>
          <p:cNvSpPr>
            <a:spLocks noGrp="1"/>
          </p:cNvSpPr>
          <p:nvPr>
            <p:ph sz="half" idx="2"/>
          </p:nvPr>
        </p:nvSpPr>
        <p:spPr>
          <a:xfrm>
            <a:off x="498475" y="2541494"/>
            <a:ext cx="3840480" cy="3584668"/>
          </a:xfrm>
        </p:spPr>
        <p:txBody>
          <a:bodyPr>
            <a:normAutofit/>
          </a:bodyPr>
          <a:lstStyle>
            <a:lvl1pPr>
              <a:defRPr sz="2000"/>
            </a:lvl1pPr>
            <a:lvl2pPr>
              <a:defRPr sz="1800"/>
            </a:lvl2pPr>
            <a:lvl3pPr>
              <a:defRPr sz="1800"/>
            </a:lvl3pPr>
            <a:lvl4pPr>
              <a:defRPr sz="1800"/>
            </a:lvl4pPr>
            <a:lvl5pPr>
              <a:defRPr sz="1800"/>
            </a:lvl5pPr>
            <a:lvl6pPr marL="2290763" indent="-461963">
              <a:defRPr sz="1600"/>
            </a:lvl6pPr>
            <a:lvl7pPr marL="2290763" indent="-461963">
              <a:defRPr sz="1600"/>
            </a:lvl7pPr>
            <a:lvl8pPr marL="2290763" indent="-461963">
              <a:defRPr sz="1600"/>
            </a:lvl8pPr>
            <a:lvl9pPr marL="2290763" indent="-461963">
              <a:defRPr sz="1600"/>
            </a:lvl9p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dirty="0"/>
          </a:p>
        </p:txBody>
      </p:sp>
      <p:sp>
        <p:nvSpPr>
          <p:cNvPr id="5" name="Text Placeholder 4"/>
          <p:cNvSpPr>
            <a:spLocks noGrp="1"/>
          </p:cNvSpPr>
          <p:nvPr>
            <p:ph type="body" sz="quarter" idx="3"/>
          </p:nvPr>
        </p:nvSpPr>
        <p:spPr>
          <a:xfrm>
            <a:off x="4805046" y="1550894"/>
            <a:ext cx="3840480" cy="715962"/>
          </a:xfrm>
        </p:spPr>
        <p:txBody>
          <a:bodyPr anchor="b"/>
          <a:lstStyle>
            <a:lvl1pPr marL="0" indent="0" algn="ctr">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smtClean="0"/>
              <a:t>Click to edit Master text styles</a:t>
            </a:r>
          </a:p>
        </p:txBody>
      </p:sp>
      <p:sp>
        <p:nvSpPr>
          <p:cNvPr id="6" name="Content Placeholder 5"/>
          <p:cNvSpPr>
            <a:spLocks noGrp="1"/>
          </p:cNvSpPr>
          <p:nvPr>
            <p:ph sz="quarter" idx="4"/>
          </p:nvPr>
        </p:nvSpPr>
        <p:spPr>
          <a:xfrm>
            <a:off x="4805046" y="2541494"/>
            <a:ext cx="3840480" cy="3584668"/>
          </a:xfrm>
        </p:spPr>
        <p:txBody>
          <a:bodyPr>
            <a:normAutofit/>
          </a:bodyPr>
          <a:lstStyle>
            <a:lvl1pPr>
              <a:defRPr sz="2000"/>
            </a:lvl1pPr>
            <a:lvl2pPr>
              <a:defRPr sz="1800"/>
            </a:lvl2pPr>
            <a:lvl3pPr>
              <a:defRPr sz="1800"/>
            </a:lvl3pPr>
            <a:lvl4pPr>
              <a:defRPr sz="1800"/>
            </a:lvl4pPr>
            <a:lvl5pPr>
              <a:defRPr sz="1800"/>
            </a:lvl5pPr>
            <a:lvl6pPr marL="2290763" indent="-461963">
              <a:defRPr sz="1600"/>
            </a:lvl6pPr>
            <a:lvl7pPr marL="2290763" indent="-461963">
              <a:defRPr sz="1600"/>
            </a:lvl7pPr>
            <a:lvl8pPr marL="2290763" indent="-461963">
              <a:defRPr sz="1600"/>
            </a:lvl8pPr>
            <a:lvl9pPr marL="2290763" indent="-461963">
              <a:defRPr sz="1600"/>
            </a:lvl9p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dirty="0"/>
          </a:p>
        </p:txBody>
      </p:sp>
      <p:sp>
        <p:nvSpPr>
          <p:cNvPr id="9" name="Date Placeholder 6"/>
          <p:cNvSpPr>
            <a:spLocks noGrp="1"/>
          </p:cNvSpPr>
          <p:nvPr>
            <p:ph type="dt" sz="half" idx="10"/>
          </p:nvPr>
        </p:nvSpPr>
        <p:spPr/>
        <p:txBody>
          <a:bodyPr/>
          <a:lstStyle>
            <a:lvl1pPr>
              <a:defRPr/>
            </a:lvl1pPr>
          </a:lstStyle>
          <a:p>
            <a:pPr>
              <a:defRPr/>
            </a:pPr>
            <a:fld id="{E1DF1C3A-C6D0-4437-BACC-B464A431D615}" type="datetimeFigureOut">
              <a:rPr lang="en-US"/>
              <a:pPr>
                <a:defRPr/>
              </a:pPr>
              <a:t>10/23/2013</a:t>
            </a:fld>
            <a:endParaRPr lang="en-US"/>
          </a:p>
        </p:txBody>
      </p:sp>
      <p:sp>
        <p:nvSpPr>
          <p:cNvPr id="10" name="Footer Placeholder 7"/>
          <p:cNvSpPr>
            <a:spLocks noGrp="1"/>
          </p:cNvSpPr>
          <p:nvPr>
            <p:ph type="ftr" sz="quarter" idx="11"/>
          </p:nvPr>
        </p:nvSpPr>
        <p:spPr/>
        <p:txBody>
          <a:bodyPr/>
          <a:lstStyle>
            <a:lvl1pPr>
              <a:defRPr/>
            </a:lvl1pPr>
          </a:lstStyle>
          <a:p>
            <a:pPr>
              <a:defRPr/>
            </a:pPr>
            <a:endParaRPr lang="en-US"/>
          </a:p>
        </p:txBody>
      </p:sp>
      <p:sp>
        <p:nvSpPr>
          <p:cNvPr id="11" name="Slide Number Placeholder 8"/>
          <p:cNvSpPr>
            <a:spLocks noGrp="1"/>
          </p:cNvSpPr>
          <p:nvPr>
            <p:ph type="sldNum" sz="quarter" idx="12"/>
          </p:nvPr>
        </p:nvSpPr>
        <p:spPr/>
        <p:txBody>
          <a:bodyPr/>
          <a:lstStyle>
            <a:lvl1pPr>
              <a:defRPr/>
            </a:lvl1pPr>
          </a:lstStyle>
          <a:p>
            <a:pPr>
              <a:defRPr/>
            </a:pPr>
            <a:fld id="{FDD4B8BE-71E4-45C0-B524-719A30340B68}" type="slidenum">
              <a:rPr lang="en-US"/>
              <a:pPr>
                <a:defRPr/>
              </a:pPr>
              <a:t>‹#›</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4">
                                            <p:txEl>
                                              <p:pRg st="1" end="1"/>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4">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499"/>
                                          </p:stCondLst>
                                        </p:cTn>
                                        <p:tgtEl>
                                          <p:spTgt spid="4">
                                            <p:txEl>
                                              <p:pRg st="3" end="3"/>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499"/>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5">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6">
                                            <p:txEl>
                                              <p:pRg st="0" end="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499"/>
                                          </p:stCondLst>
                                        </p:cTn>
                                        <p:tgtEl>
                                          <p:spTgt spid="6">
                                            <p:txEl>
                                              <p:pRg st="1" end="1"/>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499"/>
                                          </p:stCondLst>
                                        </p:cTn>
                                        <p:tgtEl>
                                          <p:spTgt spid="6">
                                            <p:txEl>
                                              <p:pRg st="2" end="2"/>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499"/>
                                          </p:stCondLst>
                                        </p:cTn>
                                        <p:tgtEl>
                                          <p:spTgt spid="6">
                                            <p:txEl>
                                              <p:pRg st="3" end="3"/>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3" grpId="0" build="p" autoUpdateAnimBg="0"/>
      <p:bldP spid="4" grpId="0" build="p" autoUpdateAnimBg="0"/>
      <p:bldP spid="5" grpId="0" build="p" autoUpdateAnimBg="0"/>
      <p:bldP spid="6" grpId="0" build="p" autoUpdateAnimBg="0"/>
    </p:bld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smtClean="0"/>
              <a:t>Click to edit Master title style</a:t>
            </a:r>
            <a:endParaRPr/>
          </a:p>
        </p:txBody>
      </p:sp>
      <p:sp>
        <p:nvSpPr>
          <p:cNvPr id="3" name="Date Placeholder 3"/>
          <p:cNvSpPr>
            <a:spLocks noGrp="1"/>
          </p:cNvSpPr>
          <p:nvPr>
            <p:ph type="dt" sz="half" idx="10"/>
          </p:nvPr>
        </p:nvSpPr>
        <p:spPr/>
        <p:txBody>
          <a:bodyPr/>
          <a:lstStyle>
            <a:lvl1pPr>
              <a:defRPr/>
            </a:lvl1pPr>
          </a:lstStyle>
          <a:p>
            <a:pPr>
              <a:defRPr/>
            </a:pPr>
            <a:fld id="{D2787E5F-450F-42EE-BB4A-DA5101A195A5}" type="datetimeFigureOut">
              <a:rPr lang="en-US"/>
              <a:pPr>
                <a:defRPr/>
              </a:pPr>
              <a:t>10/23/2013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866FA616-645D-4250-B81F-E8E9323A74C9}" type="slidenum">
              <a:rPr lang="en-US"/>
              <a:pPr>
                <a:defRPr/>
              </a:pPr>
              <a:t>‹#›</a:t>
            </a:fld>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313FC430-E638-48FD-A6F8-E4619252C77F}" type="datetimeFigureOut">
              <a:rPr lang="en-US"/>
              <a:pPr>
                <a:defRPr/>
              </a:pPr>
              <a:t>10/23/2013</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276BBCCD-EF0B-4F43-820A-A6CC1DF7B6D5}" type="slidenum">
              <a:rPr lang="en-US"/>
              <a:pPr>
                <a:defRPr/>
              </a:pPr>
              <a:t>‹#›</a:t>
            </a:fld>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7540" y="416859"/>
            <a:ext cx="3840480" cy="1994647"/>
          </a:xfrm>
        </p:spPr>
        <p:txBody>
          <a:bodyPr/>
          <a:lstStyle>
            <a:lvl1pPr algn="ctr">
              <a:defRPr sz="4400" b="0"/>
            </a:lvl1pPr>
          </a:lstStyle>
          <a:p>
            <a:r>
              <a:rPr lang="fr-CA" smtClean="0"/>
              <a:t>Click to edit Master title style</a:t>
            </a:r>
            <a:endParaRPr/>
          </a:p>
        </p:txBody>
      </p:sp>
      <p:sp>
        <p:nvSpPr>
          <p:cNvPr id="3" name="Content Placeholder 2"/>
          <p:cNvSpPr>
            <a:spLocks noGrp="1"/>
          </p:cNvSpPr>
          <p:nvPr>
            <p:ph idx="1"/>
          </p:nvPr>
        </p:nvSpPr>
        <p:spPr>
          <a:xfrm>
            <a:off x="4792532" y="403412"/>
            <a:ext cx="3840480" cy="5722751"/>
          </a:xfrm>
        </p:spPr>
        <p:txBody>
          <a:bodyPr>
            <a:normAutofit/>
          </a:bodyPr>
          <a:lstStyle>
            <a:lvl1pPr>
              <a:defRPr sz="2000"/>
            </a:lvl1pPr>
            <a:lvl2pPr>
              <a:defRPr sz="20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dirty="0"/>
          </a:p>
        </p:txBody>
      </p:sp>
      <p:sp>
        <p:nvSpPr>
          <p:cNvPr id="4" name="Text Placeholder 3"/>
          <p:cNvSpPr>
            <a:spLocks noGrp="1"/>
          </p:cNvSpPr>
          <p:nvPr>
            <p:ph type="body" sz="half" idx="2"/>
          </p:nvPr>
        </p:nvSpPr>
        <p:spPr>
          <a:xfrm>
            <a:off x="497540" y="2438400"/>
            <a:ext cx="3840480" cy="3316942"/>
          </a:xfrm>
        </p:spPr>
        <p:txBody>
          <a:bodyPr>
            <a:normAutofit/>
          </a:bodyPr>
          <a:lstStyle>
            <a:lvl1pPr marL="0" indent="0" algn="ctr">
              <a:spcBef>
                <a:spcPts val="6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A"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83F95F0-2DC6-49AE-AE9E-69642441D4C2}" type="datetimeFigureOut">
              <a:rPr lang="en-US"/>
              <a:pPr>
                <a:defRPr/>
              </a:pPr>
              <a:t>10/23/2013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4E76319-10BA-4D0C-8EFF-B250F81A5055}" type="slidenum">
              <a:rPr lang="en-US"/>
              <a:pPr>
                <a:defRPr/>
              </a:pPr>
              <a:t>‹#›</a:t>
            </a:fld>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7540" y="416859"/>
            <a:ext cx="3840480" cy="1994647"/>
          </a:xfrm>
        </p:spPr>
        <p:txBody>
          <a:bodyPr/>
          <a:lstStyle>
            <a:lvl1pPr algn="ctr">
              <a:defRPr sz="4400" b="0"/>
            </a:lvl1pPr>
          </a:lstStyle>
          <a:p>
            <a:r>
              <a:rPr lang="fr-CA" smtClean="0"/>
              <a:t>Click to edit Master title style</a:t>
            </a:r>
            <a:endParaRPr/>
          </a:p>
        </p:txBody>
      </p:sp>
      <p:sp>
        <p:nvSpPr>
          <p:cNvPr id="4" name="Text Placeholder 3"/>
          <p:cNvSpPr>
            <a:spLocks noGrp="1"/>
          </p:cNvSpPr>
          <p:nvPr>
            <p:ph type="body" sz="half" idx="2"/>
          </p:nvPr>
        </p:nvSpPr>
        <p:spPr>
          <a:xfrm>
            <a:off x="497540" y="2438400"/>
            <a:ext cx="3840480" cy="3316942"/>
          </a:xfrm>
        </p:spPr>
        <p:txBody>
          <a:bodyPr>
            <a:normAutofit/>
          </a:bodyPr>
          <a:lstStyle>
            <a:lvl1pPr marL="0" indent="0" algn="ctr">
              <a:spcBef>
                <a:spcPts val="6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A" smtClean="0"/>
              <a:t>Click to edit Master text styles</a:t>
            </a:r>
          </a:p>
        </p:txBody>
      </p:sp>
      <p:sp>
        <p:nvSpPr>
          <p:cNvPr id="8" name="Picture Placeholder 2"/>
          <p:cNvSpPr>
            <a:spLocks noGrp="1"/>
          </p:cNvSpPr>
          <p:nvPr>
            <p:ph type="pic" idx="1"/>
          </p:nvPr>
        </p:nvSpPr>
        <p:spPr>
          <a:xfrm>
            <a:off x="4805045" y="430306"/>
            <a:ext cx="3840480" cy="5432612"/>
          </a:xfrm>
          <a:solidFill>
            <a:schemeClr val="bg1">
              <a:lumMod val="85000"/>
            </a:schemeClr>
          </a:solidFill>
          <a:ln w="127000" cap="sq">
            <a:solidFill>
              <a:schemeClr val="bg1"/>
            </a:solidFill>
            <a:miter lim="800000"/>
          </a:ln>
          <a:effectLst>
            <a:outerShdw blurRad="76200" dist="12700" dir="5400000" sx="100500" sy="100500" rotWithShape="0">
              <a:prstClr val="black">
                <a:alpha val="30000"/>
              </a:prstClr>
            </a:outerShdw>
          </a:effectLst>
          <a:scene3d>
            <a:camera prst="orthographicFront"/>
            <a:lightRig rig="threePt" dir="t"/>
          </a:scene3d>
          <a:sp3d extrusionH="50800">
            <a:extrusionClr>
              <a:schemeClr val="tx1"/>
            </a:extrusionClr>
            <a:contourClr>
              <a:schemeClr val="tx1"/>
            </a:contourClr>
          </a:sp3d>
        </p:spPr>
        <p:txBody>
          <a:bodyPr rtlCol="0">
            <a:normAutofit/>
          </a:bodyPr>
          <a:lstStyle>
            <a:lvl1pPr marL="457200" indent="-457200" algn="l" defTabSz="914400" rtl="0" eaLnBrk="1" latinLnBrk="0" hangingPunct="1">
              <a:spcBef>
                <a:spcPts val="2000"/>
              </a:spcBef>
              <a:buClr>
                <a:schemeClr val="accent2">
                  <a:lumMod val="50000"/>
                  <a:lumOff val="50000"/>
                </a:schemeClr>
              </a:buClr>
              <a:buSzPct val="75000"/>
              <a:buFont typeface="Wingdings 2" pitchFamily="18" charset="2"/>
              <a:buNone/>
              <a:defRPr sz="2200" kern="1200">
                <a:solidFill>
                  <a:schemeClr val="tx1">
                    <a:lumMod val="75000"/>
                    <a:lumOff val="2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CA" noProof="0" smtClean="0"/>
              <a:t>Drag picture to placeholder or click icon to add</a:t>
            </a:r>
            <a:endParaRPr noProof="0"/>
          </a:p>
        </p:txBody>
      </p:sp>
      <p:sp>
        <p:nvSpPr>
          <p:cNvPr id="5" name="Date Placeholder 3"/>
          <p:cNvSpPr>
            <a:spLocks noGrp="1"/>
          </p:cNvSpPr>
          <p:nvPr>
            <p:ph type="dt" sz="half" idx="10"/>
          </p:nvPr>
        </p:nvSpPr>
        <p:spPr/>
        <p:txBody>
          <a:bodyPr/>
          <a:lstStyle>
            <a:lvl1pPr>
              <a:defRPr/>
            </a:lvl1pPr>
          </a:lstStyle>
          <a:p>
            <a:pPr>
              <a:defRPr/>
            </a:pPr>
            <a:fld id="{28F74C8C-BF5E-4DC2-8924-D62D4A3872E2}" type="datetimeFigureOut">
              <a:rPr lang="en-US"/>
              <a:pPr>
                <a:defRPr/>
              </a:pPr>
              <a:t>10/23/2013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6BA6D70-3DCD-4012-948C-CDE29287234F}" type="slidenum">
              <a:rPr lang="en-US"/>
              <a:pPr>
                <a:defRPr/>
              </a:pPr>
              <a:t>‹#›</a:t>
            </a:fld>
            <a:endParaRPr 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vl7pPr marL="2743200" indent="-457200">
              <a:defRPr/>
            </a:lvl7pPr>
            <a:lvl8pPr marL="2743200" indent="-457200">
              <a:defRPr/>
            </a:lvl8pPr>
            <a:lvl9pPr marL="2743200" indent="-457200">
              <a:defRPr/>
            </a:lvl9p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dirty="0"/>
          </a:p>
        </p:txBody>
      </p:sp>
      <p:sp>
        <p:nvSpPr>
          <p:cNvPr id="4" name="Date Placeholder 3"/>
          <p:cNvSpPr>
            <a:spLocks noGrp="1"/>
          </p:cNvSpPr>
          <p:nvPr>
            <p:ph type="dt" sz="half" idx="10"/>
          </p:nvPr>
        </p:nvSpPr>
        <p:spPr/>
        <p:txBody>
          <a:bodyPr/>
          <a:lstStyle>
            <a:lvl1pPr>
              <a:defRPr/>
            </a:lvl1pPr>
          </a:lstStyle>
          <a:p>
            <a:pPr>
              <a:defRPr/>
            </a:pPr>
            <a:fld id="{E3C89047-3066-410E-B44F-6B4ACE7E20BC}" type="datetimeFigureOut">
              <a:rPr lang="en-US"/>
              <a:pPr>
                <a:defRPr/>
              </a:pPr>
              <a:t>10/23/2013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57C6E4D-E20B-4754-BD2A-932059B7BA28}" type="slidenum">
              <a:rPr lang="en-US"/>
              <a:pPr>
                <a:defRPr/>
              </a:pPr>
              <a:t>‹#›</a:t>
            </a:fld>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61412" y="417513"/>
            <a:ext cx="1600200" cy="5708650"/>
          </a:xfrm>
        </p:spPr>
        <p:txBody>
          <a:bodyPr vert="eaVert"/>
          <a:lstStyle/>
          <a:p>
            <a:r>
              <a:rPr lang="fr-CA" smtClean="0"/>
              <a:t>Click to edit Master title style</a:t>
            </a:r>
            <a:endParaRPr/>
          </a:p>
        </p:txBody>
      </p:sp>
      <p:sp>
        <p:nvSpPr>
          <p:cNvPr id="3" name="Vertical Text Placeholder 2"/>
          <p:cNvSpPr>
            <a:spLocks noGrp="1"/>
          </p:cNvSpPr>
          <p:nvPr>
            <p:ph type="body" orient="vert" idx="1"/>
          </p:nvPr>
        </p:nvSpPr>
        <p:spPr>
          <a:xfrm>
            <a:off x="511174" y="417513"/>
            <a:ext cx="6499225" cy="5708650"/>
          </a:xfrm>
        </p:spPr>
        <p:txBody>
          <a:bodyPr vert="eaVert"/>
          <a:lstStyle>
            <a:lvl5pPr>
              <a:defRPr/>
            </a:lvl5p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dirty="0"/>
          </a:p>
        </p:txBody>
      </p:sp>
      <p:sp>
        <p:nvSpPr>
          <p:cNvPr id="4" name="Date Placeholder 3"/>
          <p:cNvSpPr>
            <a:spLocks noGrp="1"/>
          </p:cNvSpPr>
          <p:nvPr>
            <p:ph type="dt" sz="half" idx="10"/>
          </p:nvPr>
        </p:nvSpPr>
        <p:spPr/>
        <p:txBody>
          <a:bodyPr/>
          <a:lstStyle>
            <a:lvl1pPr>
              <a:defRPr/>
            </a:lvl1pPr>
          </a:lstStyle>
          <a:p>
            <a:pPr>
              <a:defRPr/>
            </a:pPr>
            <a:fld id="{6A632137-F446-4563-88D8-4E5459F91D72}" type="datetimeFigureOut">
              <a:rPr lang="en-US"/>
              <a:pPr>
                <a:defRPr/>
              </a:pPr>
              <a:t>10/23/2013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FA83CB0-40B8-42D2-A18B-CFDBA389B5DB}" type="slidenum">
              <a:rPr lang="en-US"/>
              <a:pPr>
                <a:defRPr/>
              </a:pPr>
              <a:t>‹#›</a:t>
            </a:fld>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showMasterPhAnim="0" preserve="1">
  <p:cSld name="Closing">
    <p:spTree>
      <p:nvGrpSpPr>
        <p:cNvPr id="1" name=""/>
        <p:cNvGrpSpPr/>
        <p:nvPr/>
      </p:nvGrpSpPr>
      <p:grpSpPr>
        <a:xfrm>
          <a:off x="0" y="0"/>
          <a:ext cx="0" cy="0"/>
          <a:chOff x="0" y="0"/>
          <a:chExt cx="0" cy="0"/>
        </a:xfrm>
      </p:grpSpPr>
      <p:sp>
        <p:nvSpPr>
          <p:cNvPr id="2" name="Date Placeholder 2"/>
          <p:cNvSpPr>
            <a:spLocks noGrp="1"/>
          </p:cNvSpPr>
          <p:nvPr>
            <p:ph type="dt" sz="half" idx="10"/>
          </p:nvPr>
        </p:nvSpPr>
        <p:spPr/>
        <p:txBody>
          <a:bodyPr/>
          <a:lstStyle>
            <a:lvl1pPr marL="0" algn="l" defTabSz="914400" rtl="0" eaLnBrk="1" latinLnBrk="0" hangingPunct="1">
              <a:defRPr sz="1100" kern="1200">
                <a:solidFill>
                  <a:prstClr val="black">
                    <a:lumMod val="75000"/>
                    <a:lumOff val="25000"/>
                  </a:prstClr>
                </a:solidFill>
                <a:effectLst>
                  <a:outerShdw blurRad="25400" dist="12700" dir="4200000" algn="ctr" rotWithShape="0">
                    <a:prstClr val="white">
                      <a:alpha val="40000"/>
                    </a:prstClr>
                  </a:outerShdw>
                </a:effectLst>
                <a:latin typeface="+mn-lt"/>
                <a:ea typeface="+mn-ea"/>
                <a:cs typeface="+mn-cs"/>
              </a:defRPr>
            </a:lvl1pPr>
          </a:lstStyle>
          <a:p>
            <a:pPr>
              <a:defRPr/>
            </a:pPr>
            <a:fld id="{5DD1CD5E-635A-492B-8C3C-D48094F149DE}" type="datetimeFigureOut">
              <a:rPr lang="en-US"/>
              <a:pPr>
                <a:defRPr/>
              </a:pPr>
              <a:t>10/23/2013</a:t>
            </a:fld>
            <a:endParaRPr lang="en-US"/>
          </a:p>
        </p:txBody>
      </p:sp>
      <p:sp>
        <p:nvSpPr>
          <p:cNvPr id="3" name="Footer Placeholder 3"/>
          <p:cNvSpPr>
            <a:spLocks noGrp="1"/>
          </p:cNvSpPr>
          <p:nvPr>
            <p:ph type="ftr" sz="quarter" idx="11"/>
          </p:nvPr>
        </p:nvSpPr>
        <p:spPr/>
        <p:txBody>
          <a:bodyPr/>
          <a:lstStyle>
            <a:lvl1pPr marL="0" algn="ctr" defTabSz="914400" rtl="0" eaLnBrk="1" latinLnBrk="0" hangingPunct="1">
              <a:defRPr sz="1100" kern="1200">
                <a:solidFill>
                  <a:prstClr val="black">
                    <a:lumMod val="75000"/>
                    <a:lumOff val="25000"/>
                  </a:prstClr>
                </a:solidFill>
                <a:effectLst>
                  <a:outerShdw blurRad="25400" dist="12700" dir="4200000" algn="ctr" rotWithShape="0">
                    <a:prstClr val="white">
                      <a:alpha val="40000"/>
                    </a:prstClr>
                  </a:outerShdw>
                </a:effectLst>
                <a:latin typeface="+mn-lt"/>
                <a:ea typeface="+mn-ea"/>
                <a:cs typeface="+mn-cs"/>
              </a:defRPr>
            </a:lvl1pPr>
          </a:lstStyle>
          <a:p>
            <a:pPr>
              <a:defRPr/>
            </a:pPr>
            <a:endParaRPr lang="en-US"/>
          </a:p>
        </p:txBody>
      </p:sp>
      <p:sp>
        <p:nvSpPr>
          <p:cNvPr id="4" name="Slide Number Placeholder 4"/>
          <p:cNvSpPr>
            <a:spLocks noGrp="1"/>
          </p:cNvSpPr>
          <p:nvPr>
            <p:ph type="sldNum" sz="quarter" idx="12"/>
          </p:nvPr>
        </p:nvSpPr>
        <p:spPr/>
        <p:txBody>
          <a:bodyPr/>
          <a:lstStyle>
            <a:lvl1pPr marL="0" algn="r" defTabSz="914400" rtl="0" eaLnBrk="1" latinLnBrk="0" hangingPunct="1">
              <a:defRPr sz="1100" kern="1200">
                <a:solidFill>
                  <a:prstClr val="black">
                    <a:lumMod val="75000"/>
                    <a:lumOff val="25000"/>
                  </a:prstClr>
                </a:solidFill>
                <a:effectLst>
                  <a:outerShdw blurRad="25400" dist="12700" dir="4200000" algn="ctr" rotWithShape="0">
                    <a:prstClr val="white">
                      <a:alpha val="40000"/>
                    </a:prstClr>
                  </a:outerShdw>
                </a:effectLst>
                <a:latin typeface="+mn-lt"/>
                <a:ea typeface="+mn-ea"/>
                <a:cs typeface="+mn-cs"/>
              </a:defRPr>
            </a:lvl1pPr>
          </a:lstStyle>
          <a:p>
            <a:pPr>
              <a:defRPr/>
            </a:pPr>
            <a:fld id="{E844F8C0-4E6A-4985-87EC-D038657C13FB}" type="slidenum">
              <a:rPr lang="en-US"/>
              <a:pPr>
                <a:defRPr/>
              </a:pPr>
              <a:t>‹#›</a:t>
            </a:fld>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4.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4.jpe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image" Target="../media/image4.jpeg"/><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cstate="print"/>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8475" y="93663"/>
            <a:ext cx="8147050" cy="1452562"/>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fr-CA" smtClean="0"/>
              <a:t>Click to edit Master title style</a:t>
            </a:r>
            <a:endParaRPr lang="fr-FR" smtClean="0"/>
          </a:p>
        </p:txBody>
      </p:sp>
      <p:sp>
        <p:nvSpPr>
          <p:cNvPr id="1027" name="Text Placeholder 2"/>
          <p:cNvSpPr>
            <a:spLocks noGrp="1"/>
          </p:cNvSpPr>
          <p:nvPr>
            <p:ph type="body" idx="1"/>
          </p:nvPr>
        </p:nvSpPr>
        <p:spPr bwMode="auto">
          <a:xfrm>
            <a:off x="498475" y="1762125"/>
            <a:ext cx="8147050" cy="43640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lang="fr-FR" smtClean="0"/>
          </a:p>
        </p:txBody>
      </p:sp>
      <p:sp>
        <p:nvSpPr>
          <p:cNvPr id="4" name="Date Placeholder 3"/>
          <p:cNvSpPr>
            <a:spLocks noGrp="1"/>
          </p:cNvSpPr>
          <p:nvPr>
            <p:ph type="dt" sz="half" idx="2"/>
          </p:nvPr>
        </p:nvSpPr>
        <p:spPr>
          <a:xfrm>
            <a:off x="188913" y="6356350"/>
            <a:ext cx="2133600" cy="365125"/>
          </a:xfrm>
          <a:prstGeom prst="rect">
            <a:avLst/>
          </a:prstGeom>
        </p:spPr>
        <p:txBody>
          <a:bodyPr vert="horz" lIns="91440" tIns="45720" rIns="91440" bIns="45720" rtlCol="0" anchor="ctr"/>
          <a:lstStyle>
            <a:lvl1pPr algn="l" fontAlgn="auto">
              <a:spcBef>
                <a:spcPts val="0"/>
              </a:spcBef>
              <a:spcAft>
                <a:spcPts val="0"/>
              </a:spcAft>
              <a:defRPr sz="1100">
                <a:solidFill>
                  <a:schemeClr val="tx1">
                    <a:lumMod val="75000"/>
                    <a:lumOff val="25000"/>
                  </a:schemeClr>
                </a:solidFill>
                <a:latin typeface="+mn-lt"/>
                <a:cs typeface="+mn-cs"/>
              </a:defRPr>
            </a:lvl1pPr>
          </a:lstStyle>
          <a:p>
            <a:pPr>
              <a:defRPr/>
            </a:pPr>
            <a:fld id="{5A5A44AB-8FBE-4C7B-B4DB-2569A470C861}" type="datetimeFigureOut">
              <a:rPr lang="en-US"/>
              <a:pPr>
                <a:defRPr/>
              </a:pPr>
              <a:t>10/23/2013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100">
                <a:solidFill>
                  <a:schemeClr val="tx1">
                    <a:lumMod val="75000"/>
                    <a:lumOff val="2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818313" y="6356350"/>
            <a:ext cx="2133600" cy="365125"/>
          </a:xfrm>
          <a:prstGeom prst="rect">
            <a:avLst/>
          </a:prstGeom>
        </p:spPr>
        <p:txBody>
          <a:bodyPr vert="horz" lIns="91440" tIns="45720" rIns="91440" bIns="45720" rtlCol="0" anchor="ctr"/>
          <a:lstStyle>
            <a:lvl1pPr algn="r" fontAlgn="auto">
              <a:spcBef>
                <a:spcPts val="0"/>
              </a:spcBef>
              <a:spcAft>
                <a:spcPts val="0"/>
              </a:spcAft>
              <a:defRPr sz="1100">
                <a:solidFill>
                  <a:schemeClr val="tx1">
                    <a:lumMod val="75000"/>
                    <a:lumOff val="25000"/>
                  </a:schemeClr>
                </a:solidFill>
                <a:latin typeface="+mn-lt"/>
                <a:cs typeface="+mn-cs"/>
              </a:defRPr>
            </a:lvl1pPr>
          </a:lstStyle>
          <a:p>
            <a:pPr>
              <a:defRPr/>
            </a:pPr>
            <a:fld id="{1A406E6D-1A8B-429F-B8C7-E4CB498B6C6D}" type="slidenum">
              <a:rPr lang="en-US"/>
              <a:pPr>
                <a:defRPr/>
              </a:pPr>
              <a:t>‹#›</a:t>
            </a:fld>
            <a:endParaRPr lang="en-US" dirty="0"/>
          </a:p>
        </p:txBody>
      </p:sp>
    </p:spTree>
  </p:cSld>
  <p:clrMap bg1="dk1" tx1="lt1" bg2="dk2" tx2="lt2" accent1="accent1" accent2="accent2" accent3="accent3" accent4="accent4" accent5="accent5" accent6="accent6" hlink="hlink" folHlink="folHlink"/>
  <p:sldLayoutIdLst>
    <p:sldLayoutId id="2147484020" r:id="rId1"/>
    <p:sldLayoutId id="2147484001" r:id="rId2"/>
    <p:sldLayoutId id="2147484021" r:id="rId3"/>
    <p:sldLayoutId id="2147484000" r:id="rId4"/>
    <p:sldLayoutId id="2147483999" r:id="rId5"/>
    <p:sldLayoutId id="2147484022" r:id="rId6"/>
    <p:sldLayoutId id="2147483998" r:id="rId7"/>
    <p:sldLayoutId id="2147483997" r:id="rId8"/>
    <p:sldLayoutId id="2147483996" r:id="rId9"/>
    <p:sldLayoutId id="2147483995" r:id="rId10"/>
    <p:sldLayoutId id="2147483994" r:id="rId11"/>
    <p:sldLayoutId id="2147483993" r:id="rId12"/>
    <p:sldLayoutId id="2147484023" r:id="rId13"/>
  </p:sldLayoutIdLst>
  <p:txStyles>
    <p:titleStyle>
      <a:lvl1pPr algn="ctr" rtl="0" eaLnBrk="0" fontAlgn="base" hangingPunct="0">
        <a:spcBef>
          <a:spcPct val="0"/>
        </a:spcBef>
        <a:spcAft>
          <a:spcPct val="0"/>
        </a:spcAft>
        <a:defRPr sz="5000" kern="1200">
          <a:solidFill>
            <a:schemeClr val="tx1"/>
          </a:solidFill>
          <a:latin typeface="+mj-lt"/>
          <a:ea typeface="+mj-ea"/>
          <a:cs typeface="+mj-cs"/>
        </a:defRPr>
      </a:lvl1pPr>
      <a:lvl2pPr algn="ctr" rtl="0" eaLnBrk="0" fontAlgn="base" hangingPunct="0">
        <a:spcBef>
          <a:spcPct val="0"/>
        </a:spcBef>
        <a:spcAft>
          <a:spcPct val="0"/>
        </a:spcAft>
        <a:defRPr sz="5000">
          <a:solidFill>
            <a:schemeClr val="tx1"/>
          </a:solidFill>
          <a:latin typeface="Book Antiqua" pitchFamily="18" charset="0"/>
        </a:defRPr>
      </a:lvl2pPr>
      <a:lvl3pPr algn="ctr" rtl="0" eaLnBrk="0" fontAlgn="base" hangingPunct="0">
        <a:spcBef>
          <a:spcPct val="0"/>
        </a:spcBef>
        <a:spcAft>
          <a:spcPct val="0"/>
        </a:spcAft>
        <a:defRPr sz="5000">
          <a:solidFill>
            <a:schemeClr val="tx1"/>
          </a:solidFill>
          <a:latin typeface="Book Antiqua" pitchFamily="18" charset="0"/>
        </a:defRPr>
      </a:lvl3pPr>
      <a:lvl4pPr algn="ctr" rtl="0" eaLnBrk="0" fontAlgn="base" hangingPunct="0">
        <a:spcBef>
          <a:spcPct val="0"/>
        </a:spcBef>
        <a:spcAft>
          <a:spcPct val="0"/>
        </a:spcAft>
        <a:defRPr sz="5000">
          <a:solidFill>
            <a:schemeClr val="tx1"/>
          </a:solidFill>
          <a:latin typeface="Book Antiqua" pitchFamily="18" charset="0"/>
        </a:defRPr>
      </a:lvl4pPr>
      <a:lvl5pPr algn="ctr" rtl="0" eaLnBrk="0" fontAlgn="base" hangingPunct="0">
        <a:spcBef>
          <a:spcPct val="0"/>
        </a:spcBef>
        <a:spcAft>
          <a:spcPct val="0"/>
        </a:spcAft>
        <a:defRPr sz="5000">
          <a:solidFill>
            <a:schemeClr val="tx1"/>
          </a:solidFill>
          <a:latin typeface="Book Antiqua" pitchFamily="18" charset="0"/>
        </a:defRPr>
      </a:lvl5pPr>
      <a:lvl6pPr marL="457200" algn="ctr" rtl="0" fontAlgn="base">
        <a:spcBef>
          <a:spcPct val="0"/>
        </a:spcBef>
        <a:spcAft>
          <a:spcPct val="0"/>
        </a:spcAft>
        <a:defRPr sz="5000">
          <a:solidFill>
            <a:schemeClr val="tx1"/>
          </a:solidFill>
          <a:latin typeface="Book Antiqua" pitchFamily="18" charset="0"/>
        </a:defRPr>
      </a:lvl6pPr>
      <a:lvl7pPr marL="914400" algn="ctr" rtl="0" fontAlgn="base">
        <a:spcBef>
          <a:spcPct val="0"/>
        </a:spcBef>
        <a:spcAft>
          <a:spcPct val="0"/>
        </a:spcAft>
        <a:defRPr sz="5000">
          <a:solidFill>
            <a:schemeClr val="tx1"/>
          </a:solidFill>
          <a:latin typeface="Book Antiqua" pitchFamily="18" charset="0"/>
        </a:defRPr>
      </a:lvl7pPr>
      <a:lvl8pPr marL="1371600" algn="ctr" rtl="0" fontAlgn="base">
        <a:spcBef>
          <a:spcPct val="0"/>
        </a:spcBef>
        <a:spcAft>
          <a:spcPct val="0"/>
        </a:spcAft>
        <a:defRPr sz="5000">
          <a:solidFill>
            <a:schemeClr val="tx1"/>
          </a:solidFill>
          <a:latin typeface="Book Antiqua" pitchFamily="18" charset="0"/>
        </a:defRPr>
      </a:lvl8pPr>
      <a:lvl9pPr marL="1828800" algn="ctr" rtl="0" fontAlgn="base">
        <a:spcBef>
          <a:spcPct val="0"/>
        </a:spcBef>
        <a:spcAft>
          <a:spcPct val="0"/>
        </a:spcAft>
        <a:defRPr sz="5000">
          <a:solidFill>
            <a:schemeClr val="tx1"/>
          </a:solidFill>
          <a:latin typeface="Book Antiqua" pitchFamily="18" charset="0"/>
        </a:defRPr>
      </a:lvl9pPr>
    </p:titleStyle>
    <p:bodyStyle>
      <a:lvl1pPr marL="457200" indent="-457200" algn="l" rtl="0" eaLnBrk="0" fontAlgn="base" hangingPunct="0">
        <a:spcBef>
          <a:spcPts val="2000"/>
        </a:spcBef>
        <a:spcAft>
          <a:spcPct val="0"/>
        </a:spcAft>
        <a:buClr>
          <a:srgbClr val="FFFFFF"/>
        </a:buClr>
        <a:buSzPct val="75000"/>
        <a:buFont typeface="Wingdings 2" pitchFamily="18" charset="2"/>
        <a:buChar char=""/>
        <a:defRPr sz="2200" kern="1200">
          <a:solidFill>
            <a:srgbClr val="FFFFFF"/>
          </a:solidFill>
          <a:latin typeface="+mn-lt"/>
          <a:ea typeface="+mn-ea"/>
          <a:cs typeface="+mn-cs"/>
        </a:defRPr>
      </a:lvl1pPr>
      <a:lvl2pPr marL="914400" indent="-457200" algn="l" rtl="0" eaLnBrk="0" fontAlgn="base" hangingPunct="0">
        <a:spcBef>
          <a:spcPts val="600"/>
        </a:spcBef>
        <a:spcAft>
          <a:spcPct val="0"/>
        </a:spcAft>
        <a:buClr>
          <a:srgbClr val="FFFFFF"/>
        </a:buClr>
        <a:buSzPct val="75000"/>
        <a:buFont typeface="Wingdings 2" pitchFamily="18" charset="2"/>
        <a:buChar char=""/>
        <a:defRPr sz="2000" kern="1200">
          <a:solidFill>
            <a:srgbClr val="FFFFFF"/>
          </a:solidFill>
          <a:latin typeface="+mn-lt"/>
          <a:ea typeface="+mn-ea"/>
          <a:cs typeface="+mn-cs"/>
        </a:defRPr>
      </a:lvl2pPr>
      <a:lvl3pPr marL="1371600" indent="-457200" algn="l" rtl="0" eaLnBrk="0" fontAlgn="base" hangingPunct="0">
        <a:spcBef>
          <a:spcPts val="600"/>
        </a:spcBef>
        <a:spcAft>
          <a:spcPct val="0"/>
        </a:spcAft>
        <a:buClr>
          <a:srgbClr val="FFFFFF"/>
        </a:buClr>
        <a:buSzPct val="75000"/>
        <a:buFont typeface="Wingdings 2" pitchFamily="18" charset="2"/>
        <a:buChar char=""/>
        <a:defRPr kern="1200">
          <a:solidFill>
            <a:srgbClr val="FFFFFF"/>
          </a:solidFill>
          <a:latin typeface="+mn-lt"/>
          <a:ea typeface="+mn-ea"/>
          <a:cs typeface="+mn-cs"/>
        </a:defRPr>
      </a:lvl3pPr>
      <a:lvl4pPr marL="1828800" indent="-457200" algn="l" rtl="0" eaLnBrk="0" fontAlgn="base" hangingPunct="0">
        <a:spcBef>
          <a:spcPts val="600"/>
        </a:spcBef>
        <a:spcAft>
          <a:spcPct val="0"/>
        </a:spcAft>
        <a:buClr>
          <a:srgbClr val="FFFFFF"/>
        </a:buClr>
        <a:buSzPct val="75000"/>
        <a:buFont typeface="Wingdings 2" pitchFamily="18" charset="2"/>
        <a:buChar char=""/>
        <a:defRPr kern="1200">
          <a:solidFill>
            <a:srgbClr val="FFFFFF"/>
          </a:solidFill>
          <a:latin typeface="+mn-lt"/>
          <a:ea typeface="+mn-ea"/>
          <a:cs typeface="+mn-cs"/>
        </a:defRPr>
      </a:lvl4pPr>
      <a:lvl5pPr marL="2286000" indent="-457200" algn="l" rtl="0" eaLnBrk="0" fontAlgn="base" hangingPunct="0">
        <a:spcBef>
          <a:spcPts val="600"/>
        </a:spcBef>
        <a:spcAft>
          <a:spcPct val="0"/>
        </a:spcAft>
        <a:buClr>
          <a:srgbClr val="FFFFFF"/>
        </a:buClr>
        <a:buSzPct val="75000"/>
        <a:buFont typeface="Wingdings 2" pitchFamily="18" charset="2"/>
        <a:buChar char=""/>
        <a:defRPr kern="1200">
          <a:solidFill>
            <a:srgbClr val="FFFFFF"/>
          </a:solidFill>
          <a:latin typeface="+mn-lt"/>
          <a:ea typeface="+mn-ea"/>
          <a:cs typeface="+mn-cs"/>
        </a:defRPr>
      </a:lvl5pPr>
      <a:lvl6pPr marL="2743200" indent="-461963" algn="l" defTabSz="914400" rtl="0" eaLnBrk="1" latinLnBrk="0" hangingPunct="1">
        <a:spcBef>
          <a:spcPct val="20000"/>
        </a:spcBef>
        <a:buClr>
          <a:schemeClr val="tx1">
            <a:lumMod val="50000"/>
            <a:lumOff val="50000"/>
          </a:schemeClr>
        </a:buClr>
        <a:buSzPct val="75000"/>
        <a:buFont typeface="Wingdings 2" pitchFamily="18" charset="2"/>
        <a:buChar char=""/>
        <a:defRPr lang="en-US" sz="1800" kern="1200" dirty="0" smtClean="0">
          <a:solidFill>
            <a:schemeClr val="tx1">
              <a:lumMod val="75000"/>
              <a:lumOff val="25000"/>
            </a:schemeClr>
          </a:solidFill>
          <a:latin typeface="+mn-lt"/>
          <a:ea typeface="+mn-ea"/>
          <a:cs typeface="+mn-cs"/>
        </a:defRPr>
      </a:lvl6pPr>
      <a:lvl7pPr marL="3205163" indent="-461963" algn="l" defTabSz="914400" rtl="0" eaLnBrk="1" latinLnBrk="0" hangingPunct="1">
        <a:spcBef>
          <a:spcPct val="20000"/>
        </a:spcBef>
        <a:buClr>
          <a:schemeClr val="tx1">
            <a:lumMod val="75000"/>
            <a:lumOff val="25000"/>
          </a:schemeClr>
        </a:buClr>
        <a:buSzPct val="75000"/>
        <a:buFont typeface="Wingdings 2" pitchFamily="18" charset="2"/>
        <a:buChar char=""/>
        <a:defRPr lang="en-US" sz="1800" kern="1200" dirty="0" smtClean="0">
          <a:solidFill>
            <a:schemeClr val="tx1">
              <a:lumMod val="75000"/>
              <a:lumOff val="25000"/>
            </a:schemeClr>
          </a:solidFill>
          <a:latin typeface="+mn-lt"/>
          <a:ea typeface="+mn-ea"/>
          <a:cs typeface="+mn-cs"/>
        </a:defRPr>
      </a:lvl7pPr>
      <a:lvl8pPr marL="3657600" indent="-461963" algn="l" defTabSz="914400" rtl="0" eaLnBrk="1" latinLnBrk="0" hangingPunct="1">
        <a:spcBef>
          <a:spcPct val="20000"/>
        </a:spcBef>
        <a:buClr>
          <a:schemeClr val="tx1">
            <a:lumMod val="50000"/>
            <a:lumOff val="50000"/>
          </a:schemeClr>
        </a:buClr>
        <a:buSzPct val="75000"/>
        <a:buFont typeface="Wingdings 2" pitchFamily="18" charset="2"/>
        <a:buChar char=""/>
        <a:defRPr lang="en-US" sz="1800" kern="1200" dirty="0" smtClean="0">
          <a:solidFill>
            <a:schemeClr val="tx1">
              <a:lumMod val="75000"/>
              <a:lumOff val="25000"/>
            </a:schemeClr>
          </a:solidFill>
          <a:latin typeface="+mn-lt"/>
          <a:ea typeface="+mn-ea"/>
          <a:cs typeface="+mn-cs"/>
        </a:defRPr>
      </a:lvl8pPr>
      <a:lvl9pPr marL="4119563" indent="-461963" algn="l" defTabSz="914400" rtl="0" eaLnBrk="1" latinLnBrk="0" hangingPunct="1">
        <a:spcBef>
          <a:spcPct val="20000"/>
        </a:spcBef>
        <a:buClr>
          <a:schemeClr val="tx1">
            <a:lumMod val="75000"/>
            <a:lumOff val="25000"/>
          </a:schemeClr>
        </a:buClr>
        <a:buSzPct val="75000"/>
        <a:buFont typeface="Wingdings 2" pitchFamily="18" charset="2"/>
        <a:buChar char=""/>
        <a:defRPr lang="en-US" sz="1800" kern="1200" dirty="0">
          <a:solidFill>
            <a:schemeClr val="tx1">
              <a:lumMod val="75000"/>
              <a:lumOff val="2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cstate="print"/>
          <a:srcRect/>
          <a:stretch>
            <a:fillRect/>
          </a:stretch>
        </a:blipFill>
        <a:effectLst/>
      </p:bgPr>
    </p:bg>
    <p:spTree>
      <p:nvGrpSpPr>
        <p:cNvPr id="1" name=""/>
        <p:cNvGrpSpPr/>
        <p:nvPr/>
      </p:nvGrpSpPr>
      <p:grpSpPr>
        <a:xfrm>
          <a:off x="0" y="0"/>
          <a:ext cx="0" cy="0"/>
          <a:chOff x="0" y="0"/>
          <a:chExt cx="0" cy="0"/>
        </a:xfrm>
      </p:grpSpPr>
      <p:sp>
        <p:nvSpPr>
          <p:cNvPr id="15362" name="Title Placeholder 1"/>
          <p:cNvSpPr>
            <a:spLocks noGrp="1"/>
          </p:cNvSpPr>
          <p:nvPr>
            <p:ph type="title"/>
          </p:nvPr>
        </p:nvSpPr>
        <p:spPr bwMode="auto">
          <a:xfrm>
            <a:off x="498475" y="93663"/>
            <a:ext cx="8147050" cy="1452562"/>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fr-CA" smtClean="0"/>
              <a:t>Click to edit Master title style</a:t>
            </a:r>
            <a:endParaRPr lang="fr-FR" smtClean="0"/>
          </a:p>
        </p:txBody>
      </p:sp>
      <p:sp>
        <p:nvSpPr>
          <p:cNvPr id="15363" name="Text Placeholder 2"/>
          <p:cNvSpPr>
            <a:spLocks noGrp="1"/>
          </p:cNvSpPr>
          <p:nvPr>
            <p:ph type="body" idx="1"/>
          </p:nvPr>
        </p:nvSpPr>
        <p:spPr bwMode="auto">
          <a:xfrm>
            <a:off x="498475" y="1762125"/>
            <a:ext cx="8147050" cy="43640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lang="fr-FR" smtClean="0"/>
          </a:p>
        </p:txBody>
      </p:sp>
      <p:sp>
        <p:nvSpPr>
          <p:cNvPr id="4" name="Date Placeholder 3"/>
          <p:cNvSpPr>
            <a:spLocks noGrp="1"/>
          </p:cNvSpPr>
          <p:nvPr>
            <p:ph type="dt" sz="half" idx="2"/>
          </p:nvPr>
        </p:nvSpPr>
        <p:spPr>
          <a:xfrm>
            <a:off x="188913" y="6356350"/>
            <a:ext cx="2133600" cy="365125"/>
          </a:xfrm>
          <a:prstGeom prst="rect">
            <a:avLst/>
          </a:prstGeom>
        </p:spPr>
        <p:txBody>
          <a:bodyPr vert="horz" lIns="91440" tIns="45720" rIns="91440" bIns="45720" rtlCol="0" anchor="ctr"/>
          <a:lstStyle>
            <a:lvl1pPr algn="l" fontAlgn="auto">
              <a:spcBef>
                <a:spcPts val="0"/>
              </a:spcBef>
              <a:spcAft>
                <a:spcPts val="0"/>
              </a:spcAft>
              <a:defRPr sz="1100">
                <a:solidFill>
                  <a:prstClr val="black">
                    <a:lumMod val="75000"/>
                    <a:lumOff val="25000"/>
                  </a:prstClr>
                </a:solidFill>
                <a:latin typeface="Book Antiqua"/>
                <a:cs typeface="+mn-cs"/>
              </a:defRPr>
            </a:lvl1pPr>
          </a:lstStyle>
          <a:p>
            <a:pPr>
              <a:defRPr/>
            </a:pPr>
            <a:fld id="{515E2F7C-1040-495D-A358-A7064B0637C8}" type="datetimeFigureOut">
              <a:rPr lang="en-US"/>
              <a:pPr>
                <a:defRPr/>
              </a:pPr>
              <a:t>10/23/2013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100">
                <a:solidFill>
                  <a:prstClr val="black">
                    <a:lumMod val="75000"/>
                    <a:lumOff val="25000"/>
                  </a:prstClr>
                </a:solidFill>
                <a:latin typeface="Book Antiqua"/>
                <a:cs typeface="+mn-cs"/>
              </a:defRPr>
            </a:lvl1pPr>
          </a:lstStyle>
          <a:p>
            <a:pPr>
              <a:defRPr/>
            </a:pPr>
            <a:endParaRPr lang="en-US"/>
          </a:p>
        </p:txBody>
      </p:sp>
      <p:sp>
        <p:nvSpPr>
          <p:cNvPr id="6" name="Slide Number Placeholder 5"/>
          <p:cNvSpPr>
            <a:spLocks noGrp="1"/>
          </p:cNvSpPr>
          <p:nvPr>
            <p:ph type="sldNum" sz="quarter" idx="4"/>
          </p:nvPr>
        </p:nvSpPr>
        <p:spPr>
          <a:xfrm>
            <a:off x="6818313" y="6356350"/>
            <a:ext cx="2133600" cy="365125"/>
          </a:xfrm>
          <a:prstGeom prst="rect">
            <a:avLst/>
          </a:prstGeom>
        </p:spPr>
        <p:txBody>
          <a:bodyPr vert="horz" lIns="91440" tIns="45720" rIns="91440" bIns="45720" rtlCol="0" anchor="ctr"/>
          <a:lstStyle>
            <a:lvl1pPr algn="r" fontAlgn="auto">
              <a:spcBef>
                <a:spcPts val="0"/>
              </a:spcBef>
              <a:spcAft>
                <a:spcPts val="0"/>
              </a:spcAft>
              <a:defRPr sz="1100">
                <a:solidFill>
                  <a:prstClr val="black">
                    <a:lumMod val="75000"/>
                    <a:lumOff val="25000"/>
                  </a:prstClr>
                </a:solidFill>
                <a:latin typeface="Book Antiqua"/>
                <a:cs typeface="+mn-cs"/>
              </a:defRPr>
            </a:lvl1pPr>
          </a:lstStyle>
          <a:p>
            <a:pPr>
              <a:defRPr/>
            </a:pPr>
            <a:fld id="{E890264D-F548-468F-A9FA-7D5FB227070E}"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024" r:id="rId1"/>
    <p:sldLayoutId id="2147484010" r:id="rId2"/>
    <p:sldLayoutId id="2147484025" r:id="rId3"/>
    <p:sldLayoutId id="2147484009" r:id="rId4"/>
    <p:sldLayoutId id="2147484008" r:id="rId5"/>
    <p:sldLayoutId id="2147484026" r:id="rId6"/>
    <p:sldLayoutId id="2147484007" r:id="rId7"/>
    <p:sldLayoutId id="2147484006" r:id="rId8"/>
    <p:sldLayoutId id="2147484005" r:id="rId9"/>
    <p:sldLayoutId id="2147484004" r:id="rId10"/>
    <p:sldLayoutId id="2147484003" r:id="rId11"/>
    <p:sldLayoutId id="2147484002" r:id="rId12"/>
    <p:sldLayoutId id="2147484027" r:id="rId13"/>
  </p:sldLayoutIdLst>
  <p:txStyles>
    <p:titleStyle>
      <a:lvl1pPr algn="ctr" rtl="0" eaLnBrk="0" fontAlgn="base" hangingPunct="0">
        <a:spcBef>
          <a:spcPct val="0"/>
        </a:spcBef>
        <a:spcAft>
          <a:spcPct val="0"/>
        </a:spcAft>
        <a:defRPr sz="5000" kern="1200">
          <a:solidFill>
            <a:schemeClr val="tx1"/>
          </a:solidFill>
          <a:latin typeface="+mj-lt"/>
          <a:ea typeface="+mj-ea"/>
          <a:cs typeface="+mj-cs"/>
        </a:defRPr>
      </a:lvl1pPr>
      <a:lvl2pPr algn="ctr" rtl="0" eaLnBrk="0" fontAlgn="base" hangingPunct="0">
        <a:spcBef>
          <a:spcPct val="0"/>
        </a:spcBef>
        <a:spcAft>
          <a:spcPct val="0"/>
        </a:spcAft>
        <a:defRPr sz="5000">
          <a:solidFill>
            <a:schemeClr val="tx1"/>
          </a:solidFill>
          <a:latin typeface="Book Antiqua" pitchFamily="18" charset="0"/>
        </a:defRPr>
      </a:lvl2pPr>
      <a:lvl3pPr algn="ctr" rtl="0" eaLnBrk="0" fontAlgn="base" hangingPunct="0">
        <a:spcBef>
          <a:spcPct val="0"/>
        </a:spcBef>
        <a:spcAft>
          <a:spcPct val="0"/>
        </a:spcAft>
        <a:defRPr sz="5000">
          <a:solidFill>
            <a:schemeClr val="tx1"/>
          </a:solidFill>
          <a:latin typeface="Book Antiqua" pitchFamily="18" charset="0"/>
        </a:defRPr>
      </a:lvl3pPr>
      <a:lvl4pPr algn="ctr" rtl="0" eaLnBrk="0" fontAlgn="base" hangingPunct="0">
        <a:spcBef>
          <a:spcPct val="0"/>
        </a:spcBef>
        <a:spcAft>
          <a:spcPct val="0"/>
        </a:spcAft>
        <a:defRPr sz="5000">
          <a:solidFill>
            <a:schemeClr val="tx1"/>
          </a:solidFill>
          <a:latin typeface="Book Antiqua" pitchFamily="18" charset="0"/>
        </a:defRPr>
      </a:lvl4pPr>
      <a:lvl5pPr algn="ctr" rtl="0" eaLnBrk="0" fontAlgn="base" hangingPunct="0">
        <a:spcBef>
          <a:spcPct val="0"/>
        </a:spcBef>
        <a:spcAft>
          <a:spcPct val="0"/>
        </a:spcAft>
        <a:defRPr sz="5000">
          <a:solidFill>
            <a:schemeClr val="tx1"/>
          </a:solidFill>
          <a:latin typeface="Book Antiqua" pitchFamily="18" charset="0"/>
        </a:defRPr>
      </a:lvl5pPr>
      <a:lvl6pPr marL="457200" algn="ctr" rtl="0" fontAlgn="base">
        <a:spcBef>
          <a:spcPct val="0"/>
        </a:spcBef>
        <a:spcAft>
          <a:spcPct val="0"/>
        </a:spcAft>
        <a:defRPr sz="5000">
          <a:solidFill>
            <a:schemeClr val="tx1"/>
          </a:solidFill>
          <a:latin typeface="Book Antiqua" pitchFamily="18" charset="0"/>
        </a:defRPr>
      </a:lvl6pPr>
      <a:lvl7pPr marL="914400" algn="ctr" rtl="0" fontAlgn="base">
        <a:spcBef>
          <a:spcPct val="0"/>
        </a:spcBef>
        <a:spcAft>
          <a:spcPct val="0"/>
        </a:spcAft>
        <a:defRPr sz="5000">
          <a:solidFill>
            <a:schemeClr val="tx1"/>
          </a:solidFill>
          <a:latin typeface="Book Antiqua" pitchFamily="18" charset="0"/>
        </a:defRPr>
      </a:lvl7pPr>
      <a:lvl8pPr marL="1371600" algn="ctr" rtl="0" fontAlgn="base">
        <a:spcBef>
          <a:spcPct val="0"/>
        </a:spcBef>
        <a:spcAft>
          <a:spcPct val="0"/>
        </a:spcAft>
        <a:defRPr sz="5000">
          <a:solidFill>
            <a:schemeClr val="tx1"/>
          </a:solidFill>
          <a:latin typeface="Book Antiqua" pitchFamily="18" charset="0"/>
        </a:defRPr>
      </a:lvl8pPr>
      <a:lvl9pPr marL="1828800" algn="ctr" rtl="0" fontAlgn="base">
        <a:spcBef>
          <a:spcPct val="0"/>
        </a:spcBef>
        <a:spcAft>
          <a:spcPct val="0"/>
        </a:spcAft>
        <a:defRPr sz="5000">
          <a:solidFill>
            <a:schemeClr val="tx1"/>
          </a:solidFill>
          <a:latin typeface="Book Antiqua" pitchFamily="18" charset="0"/>
        </a:defRPr>
      </a:lvl9pPr>
    </p:titleStyle>
    <p:bodyStyle>
      <a:lvl1pPr marL="457200" indent="-457200" algn="l" rtl="0" eaLnBrk="0" fontAlgn="base" hangingPunct="0">
        <a:spcBef>
          <a:spcPts val="2000"/>
        </a:spcBef>
        <a:spcAft>
          <a:spcPct val="0"/>
        </a:spcAft>
        <a:buClr>
          <a:srgbClr val="404040"/>
        </a:buClr>
        <a:buSzPct val="75000"/>
        <a:buFont typeface="Wingdings 2" pitchFamily="18" charset="2"/>
        <a:buChar char=""/>
        <a:defRPr sz="2200" kern="1200">
          <a:solidFill>
            <a:srgbClr val="404040"/>
          </a:solidFill>
          <a:latin typeface="+mn-lt"/>
          <a:ea typeface="+mn-ea"/>
          <a:cs typeface="+mn-cs"/>
        </a:defRPr>
      </a:lvl1pPr>
      <a:lvl2pPr marL="914400" indent="-457200" algn="l" rtl="0" eaLnBrk="0" fontAlgn="base" hangingPunct="0">
        <a:spcBef>
          <a:spcPts val="600"/>
        </a:spcBef>
        <a:spcAft>
          <a:spcPct val="0"/>
        </a:spcAft>
        <a:buClr>
          <a:srgbClr val="7F7F7F"/>
        </a:buClr>
        <a:buSzPct val="75000"/>
        <a:buFont typeface="Wingdings 2" pitchFamily="18" charset="2"/>
        <a:buChar char=""/>
        <a:defRPr sz="2000" kern="1200">
          <a:solidFill>
            <a:srgbClr val="404040"/>
          </a:solidFill>
          <a:latin typeface="+mn-lt"/>
          <a:ea typeface="+mn-ea"/>
          <a:cs typeface="+mn-cs"/>
        </a:defRPr>
      </a:lvl2pPr>
      <a:lvl3pPr marL="1371600" indent="-457200" algn="l" rtl="0" eaLnBrk="0" fontAlgn="base" hangingPunct="0">
        <a:spcBef>
          <a:spcPts val="600"/>
        </a:spcBef>
        <a:spcAft>
          <a:spcPct val="0"/>
        </a:spcAft>
        <a:buClr>
          <a:srgbClr val="404040"/>
        </a:buClr>
        <a:buSzPct val="75000"/>
        <a:buFont typeface="Wingdings 2" pitchFamily="18" charset="2"/>
        <a:buChar char=""/>
        <a:defRPr kern="1200">
          <a:solidFill>
            <a:srgbClr val="404040"/>
          </a:solidFill>
          <a:latin typeface="+mn-lt"/>
          <a:ea typeface="+mn-ea"/>
          <a:cs typeface="+mn-cs"/>
        </a:defRPr>
      </a:lvl3pPr>
      <a:lvl4pPr marL="1828800" indent="-457200" algn="l" rtl="0" eaLnBrk="0" fontAlgn="base" hangingPunct="0">
        <a:spcBef>
          <a:spcPts val="600"/>
        </a:spcBef>
        <a:spcAft>
          <a:spcPct val="0"/>
        </a:spcAft>
        <a:buClr>
          <a:srgbClr val="7F7F7F"/>
        </a:buClr>
        <a:buSzPct val="75000"/>
        <a:buFont typeface="Wingdings 2" pitchFamily="18" charset="2"/>
        <a:buChar char=""/>
        <a:defRPr kern="1200">
          <a:solidFill>
            <a:srgbClr val="404040"/>
          </a:solidFill>
          <a:latin typeface="+mn-lt"/>
          <a:ea typeface="+mn-ea"/>
          <a:cs typeface="+mn-cs"/>
        </a:defRPr>
      </a:lvl4pPr>
      <a:lvl5pPr marL="2286000" indent="-457200" algn="l" rtl="0" eaLnBrk="0" fontAlgn="base" hangingPunct="0">
        <a:spcBef>
          <a:spcPts val="600"/>
        </a:spcBef>
        <a:spcAft>
          <a:spcPct val="0"/>
        </a:spcAft>
        <a:buClr>
          <a:srgbClr val="404040"/>
        </a:buClr>
        <a:buSzPct val="75000"/>
        <a:buFont typeface="Wingdings 2" pitchFamily="18" charset="2"/>
        <a:buChar char=""/>
        <a:defRPr kern="1200">
          <a:solidFill>
            <a:srgbClr val="404040"/>
          </a:solidFill>
          <a:latin typeface="+mn-lt"/>
          <a:ea typeface="+mn-ea"/>
          <a:cs typeface="+mn-cs"/>
        </a:defRPr>
      </a:lvl5pPr>
      <a:lvl6pPr marL="2743200" indent="-461963" algn="l" defTabSz="914400" rtl="0" eaLnBrk="1" latinLnBrk="0" hangingPunct="1">
        <a:spcBef>
          <a:spcPct val="20000"/>
        </a:spcBef>
        <a:buClr>
          <a:schemeClr val="tx1">
            <a:lumMod val="50000"/>
            <a:lumOff val="50000"/>
          </a:schemeClr>
        </a:buClr>
        <a:buSzPct val="75000"/>
        <a:buFont typeface="Wingdings 2" pitchFamily="18" charset="2"/>
        <a:buChar char=""/>
        <a:defRPr lang="en-US" sz="1800" kern="1200" dirty="0" smtClean="0">
          <a:solidFill>
            <a:schemeClr val="tx1">
              <a:lumMod val="75000"/>
              <a:lumOff val="25000"/>
            </a:schemeClr>
          </a:solidFill>
          <a:latin typeface="+mn-lt"/>
          <a:ea typeface="+mn-ea"/>
          <a:cs typeface="+mn-cs"/>
        </a:defRPr>
      </a:lvl6pPr>
      <a:lvl7pPr marL="3205163" indent="-461963" algn="l" defTabSz="914400" rtl="0" eaLnBrk="1" latinLnBrk="0" hangingPunct="1">
        <a:spcBef>
          <a:spcPct val="20000"/>
        </a:spcBef>
        <a:buClr>
          <a:schemeClr val="tx1">
            <a:lumMod val="75000"/>
            <a:lumOff val="25000"/>
          </a:schemeClr>
        </a:buClr>
        <a:buSzPct val="75000"/>
        <a:buFont typeface="Wingdings 2" pitchFamily="18" charset="2"/>
        <a:buChar char=""/>
        <a:defRPr lang="en-US" sz="1800" kern="1200" dirty="0" smtClean="0">
          <a:solidFill>
            <a:schemeClr val="tx1">
              <a:lumMod val="75000"/>
              <a:lumOff val="25000"/>
            </a:schemeClr>
          </a:solidFill>
          <a:latin typeface="+mn-lt"/>
          <a:ea typeface="+mn-ea"/>
          <a:cs typeface="+mn-cs"/>
        </a:defRPr>
      </a:lvl7pPr>
      <a:lvl8pPr marL="3657600" indent="-461963" algn="l" defTabSz="914400" rtl="0" eaLnBrk="1" latinLnBrk="0" hangingPunct="1">
        <a:spcBef>
          <a:spcPct val="20000"/>
        </a:spcBef>
        <a:buClr>
          <a:schemeClr val="tx1">
            <a:lumMod val="50000"/>
            <a:lumOff val="50000"/>
          </a:schemeClr>
        </a:buClr>
        <a:buSzPct val="75000"/>
        <a:buFont typeface="Wingdings 2" pitchFamily="18" charset="2"/>
        <a:buChar char=""/>
        <a:defRPr lang="en-US" sz="1800" kern="1200" dirty="0" smtClean="0">
          <a:solidFill>
            <a:schemeClr val="tx1">
              <a:lumMod val="75000"/>
              <a:lumOff val="25000"/>
            </a:schemeClr>
          </a:solidFill>
          <a:latin typeface="+mn-lt"/>
          <a:ea typeface="+mn-ea"/>
          <a:cs typeface="+mn-cs"/>
        </a:defRPr>
      </a:lvl8pPr>
      <a:lvl9pPr marL="4119563" indent="-461963" algn="l" defTabSz="914400" rtl="0" eaLnBrk="1" latinLnBrk="0" hangingPunct="1">
        <a:spcBef>
          <a:spcPct val="20000"/>
        </a:spcBef>
        <a:buClr>
          <a:schemeClr val="tx1">
            <a:lumMod val="75000"/>
            <a:lumOff val="25000"/>
          </a:schemeClr>
        </a:buClr>
        <a:buSzPct val="75000"/>
        <a:buFont typeface="Wingdings 2" pitchFamily="18" charset="2"/>
        <a:buChar char=""/>
        <a:defRPr lang="en-US" sz="1800" kern="1200" dirty="0">
          <a:solidFill>
            <a:schemeClr val="tx1">
              <a:lumMod val="75000"/>
              <a:lumOff val="2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cstate="print"/>
          <a:srcRect/>
          <a:stretch>
            <a:fillRect/>
          </a:stretch>
        </a:blipFill>
        <a:effectLst/>
      </p:bgPr>
    </p:bg>
    <p:spTree>
      <p:nvGrpSpPr>
        <p:cNvPr id="1" name=""/>
        <p:cNvGrpSpPr/>
        <p:nvPr/>
      </p:nvGrpSpPr>
      <p:grpSpPr>
        <a:xfrm>
          <a:off x="0" y="0"/>
          <a:ext cx="0" cy="0"/>
          <a:chOff x="0" y="0"/>
          <a:chExt cx="0" cy="0"/>
        </a:xfrm>
      </p:grpSpPr>
      <p:sp>
        <p:nvSpPr>
          <p:cNvPr id="15362" name="Title Placeholder 1"/>
          <p:cNvSpPr>
            <a:spLocks noGrp="1"/>
          </p:cNvSpPr>
          <p:nvPr>
            <p:ph type="title"/>
          </p:nvPr>
        </p:nvSpPr>
        <p:spPr bwMode="auto">
          <a:xfrm>
            <a:off x="498475" y="93663"/>
            <a:ext cx="8147050" cy="1452562"/>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fr-CA" smtClean="0"/>
              <a:t>Click to edit Master title style</a:t>
            </a:r>
            <a:endParaRPr lang="fr-FR" smtClean="0"/>
          </a:p>
        </p:txBody>
      </p:sp>
      <p:sp>
        <p:nvSpPr>
          <p:cNvPr id="15363" name="Text Placeholder 2"/>
          <p:cNvSpPr>
            <a:spLocks noGrp="1"/>
          </p:cNvSpPr>
          <p:nvPr>
            <p:ph type="body" idx="1"/>
          </p:nvPr>
        </p:nvSpPr>
        <p:spPr bwMode="auto">
          <a:xfrm>
            <a:off x="498475" y="1762125"/>
            <a:ext cx="8147050" cy="43640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lang="fr-FR" smtClean="0"/>
          </a:p>
        </p:txBody>
      </p:sp>
      <p:sp>
        <p:nvSpPr>
          <p:cNvPr id="4" name="Date Placeholder 3"/>
          <p:cNvSpPr>
            <a:spLocks noGrp="1"/>
          </p:cNvSpPr>
          <p:nvPr>
            <p:ph type="dt" sz="half" idx="2"/>
          </p:nvPr>
        </p:nvSpPr>
        <p:spPr>
          <a:xfrm>
            <a:off x="188913" y="6356350"/>
            <a:ext cx="2133600" cy="365125"/>
          </a:xfrm>
          <a:prstGeom prst="rect">
            <a:avLst/>
          </a:prstGeom>
        </p:spPr>
        <p:txBody>
          <a:bodyPr vert="horz" lIns="91440" tIns="45720" rIns="91440" bIns="45720" rtlCol="0" anchor="ctr"/>
          <a:lstStyle>
            <a:lvl1pPr algn="l" fontAlgn="auto">
              <a:spcBef>
                <a:spcPts val="0"/>
              </a:spcBef>
              <a:spcAft>
                <a:spcPts val="0"/>
              </a:spcAft>
              <a:defRPr sz="1100">
                <a:solidFill>
                  <a:prstClr val="white">
                    <a:lumMod val="75000"/>
                    <a:lumOff val="25000"/>
                  </a:prstClr>
                </a:solidFill>
                <a:latin typeface="+mn-lt"/>
                <a:cs typeface="+mn-cs"/>
              </a:defRPr>
            </a:lvl1pPr>
          </a:lstStyle>
          <a:p>
            <a:pPr>
              <a:defRPr/>
            </a:pPr>
            <a:fld id="{9C57153C-94B8-46E4-89F1-76C1A916C41A}" type="datetimeFigureOut">
              <a:rPr lang="en-US"/>
              <a:pPr>
                <a:defRPr/>
              </a:pPr>
              <a:t>10/23/2013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100">
                <a:solidFill>
                  <a:prstClr val="white">
                    <a:lumMod val="75000"/>
                    <a:lumOff val="25000"/>
                  </a:prst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818313" y="6356350"/>
            <a:ext cx="2133600" cy="365125"/>
          </a:xfrm>
          <a:prstGeom prst="rect">
            <a:avLst/>
          </a:prstGeom>
        </p:spPr>
        <p:txBody>
          <a:bodyPr vert="horz" lIns="91440" tIns="45720" rIns="91440" bIns="45720" rtlCol="0" anchor="ctr"/>
          <a:lstStyle>
            <a:lvl1pPr algn="r" fontAlgn="auto">
              <a:spcBef>
                <a:spcPts val="0"/>
              </a:spcBef>
              <a:spcAft>
                <a:spcPts val="0"/>
              </a:spcAft>
              <a:defRPr sz="1100">
                <a:solidFill>
                  <a:prstClr val="white">
                    <a:lumMod val="75000"/>
                    <a:lumOff val="25000"/>
                  </a:prstClr>
                </a:solidFill>
                <a:latin typeface="+mn-lt"/>
                <a:cs typeface="+mn-cs"/>
              </a:defRPr>
            </a:lvl1pPr>
          </a:lstStyle>
          <a:p>
            <a:pPr>
              <a:defRPr/>
            </a:pPr>
            <a:fld id="{14D15618-EEB7-43F0-9276-23D4F64A25B6}"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4028" r:id="rId1"/>
    <p:sldLayoutId id="2147484019" r:id="rId2"/>
    <p:sldLayoutId id="2147484029" r:id="rId3"/>
    <p:sldLayoutId id="2147484018" r:id="rId4"/>
    <p:sldLayoutId id="2147484017" r:id="rId5"/>
    <p:sldLayoutId id="2147484030" r:id="rId6"/>
    <p:sldLayoutId id="2147484016" r:id="rId7"/>
    <p:sldLayoutId id="2147484015" r:id="rId8"/>
    <p:sldLayoutId id="2147484014" r:id="rId9"/>
    <p:sldLayoutId id="2147484013" r:id="rId10"/>
    <p:sldLayoutId id="2147484012" r:id="rId11"/>
    <p:sldLayoutId id="2147484011" r:id="rId12"/>
    <p:sldLayoutId id="2147484031" r:id="rId13"/>
  </p:sldLayoutIdLst>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5362"/>
                                        </p:tgtEl>
                                        <p:attrNameLst>
                                          <p:attrName>style.visibility</p:attrName>
                                        </p:attrNameLst>
                                      </p:cBhvr>
                                      <p:to>
                                        <p:strVal val="visible"/>
                                      </p:to>
                                    </p:set>
                                    <p:anim calcmode="lin" valueType="num">
                                      <p:cBhvr>
                                        <p:cTn id="7" dur="1000" fill="hold"/>
                                        <p:tgtEl>
                                          <p:spTgt spid="15362"/>
                                        </p:tgtEl>
                                        <p:attrNameLst>
                                          <p:attrName>ppt_x</p:attrName>
                                        </p:attrNameLst>
                                      </p:cBhvr>
                                      <p:tavLst>
                                        <p:tav tm="0">
                                          <p:val>
                                            <p:strVal val="#ppt_x-.2"/>
                                          </p:val>
                                        </p:tav>
                                        <p:tav tm="100000">
                                          <p:val>
                                            <p:strVal val="#ppt_x"/>
                                          </p:val>
                                        </p:tav>
                                      </p:tavLst>
                                    </p:anim>
                                    <p:anim calcmode="lin" valueType="num">
                                      <p:cBhvr>
                                        <p:cTn id="8" dur="1000" fill="hold"/>
                                        <p:tgtEl>
                                          <p:spTgt spid="15362"/>
                                        </p:tgtEl>
                                        <p:attrNameLst>
                                          <p:attrName>ppt_y</p:attrName>
                                        </p:attrNameLst>
                                      </p:cBhvr>
                                      <p:tavLst>
                                        <p:tav tm="0">
                                          <p:val>
                                            <p:strVal val="#ppt_y"/>
                                          </p:val>
                                        </p:tav>
                                        <p:tav tm="100000">
                                          <p:val>
                                            <p:strVal val="#ppt_y"/>
                                          </p:val>
                                        </p:tav>
                                      </p:tavLst>
                                    </p:anim>
                                    <p:animEffect transition="in" filter="wipe(right)" prLst="gradientSize: 0.1">
                                      <p:cBhvr>
                                        <p:cTn id="9" dur="1000"/>
                                        <p:tgtEl>
                                          <p:spTgt spid="15362"/>
                                        </p:tgtEl>
                                      </p:cBhvr>
                                    </p:animEffect>
                                  </p:childTnLst>
                                </p:cTn>
                              </p:par>
                            </p:childTnLst>
                          </p:cTn>
                        </p:par>
                      </p:childTnLst>
                    </p:cTn>
                  </p:par>
                  <p:par>
                    <p:cTn id="10" fill="hold">
                      <p:stCondLst>
                        <p:cond delay="indefinite"/>
                      </p:stCondLst>
                      <p:childTnLst>
                        <p:par>
                          <p:cTn id="11" fill="hold">
                            <p:stCondLst>
                              <p:cond delay="0"/>
                            </p:stCondLst>
                            <p:childTnLst>
                              <p:par>
                                <p:cTn id="12" presetID="44" presetClass="entr" presetSubtype="0" fill="hold" grpId="0" nodeType="clickEffect">
                                  <p:stCondLst>
                                    <p:cond delay="0"/>
                                  </p:stCondLst>
                                  <p:childTnLst>
                                    <p:set>
                                      <p:cBhvr>
                                        <p:cTn id="13" dur="1" fill="hold">
                                          <p:stCondLst>
                                            <p:cond delay="0"/>
                                          </p:stCondLst>
                                        </p:cTn>
                                        <p:tgtEl>
                                          <p:spTgt spid="15363">
                                            <p:txEl>
                                              <p:pRg st="0" end="0"/>
                                            </p:txEl>
                                          </p:spTgt>
                                        </p:tgtEl>
                                        <p:attrNameLst>
                                          <p:attrName>style.visibility</p:attrName>
                                        </p:attrNameLst>
                                      </p:cBhvr>
                                      <p:to>
                                        <p:strVal val="visible"/>
                                      </p:to>
                                    </p:set>
                                    <p:animEffect transition="in" filter="fade">
                                      <p:cBhvr>
                                        <p:cTn id="14" dur="500"/>
                                        <p:tgtEl>
                                          <p:spTgt spid="15363">
                                            <p:txEl>
                                              <p:pRg st="0" end="0"/>
                                            </p:txEl>
                                          </p:spTgt>
                                        </p:tgtEl>
                                      </p:cBhvr>
                                    </p:animEffect>
                                    <p:anim calcmode="lin" valueType="num">
                                      <p:cBhvr>
                                        <p:cTn id="15" dur="500" fill="hold"/>
                                        <p:tgtEl>
                                          <p:spTgt spid="15363">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15363">
                                            <p:txEl>
                                              <p:pRg st="0" end="0"/>
                                            </p:txEl>
                                          </p:spTgt>
                                        </p:tgtEl>
                                        <p:attrNameLst>
                                          <p:attrName>ppt_y</p:attrName>
                                        </p:attrNameLst>
                                      </p:cBhvr>
                                      <p:tavLst>
                                        <p:tav tm="0">
                                          <p:val>
                                            <p:strVal val="#ppt_y+.05"/>
                                          </p:val>
                                        </p:tav>
                                        <p:tav tm="100000">
                                          <p:val>
                                            <p:strVal val="#ppt_y"/>
                                          </p:val>
                                        </p:tav>
                                      </p:tavLst>
                                    </p:anim>
                                  </p:childTnLst>
                                </p:cTn>
                              </p:par>
                              <p:par>
                                <p:cTn id="17" presetID="44" presetClass="entr" presetSubtype="0" fill="hold" grpId="0" nodeType="withEffect">
                                  <p:stCondLst>
                                    <p:cond delay="0"/>
                                  </p:stCondLst>
                                  <p:childTnLst>
                                    <p:set>
                                      <p:cBhvr>
                                        <p:cTn id="18" dur="1" fill="hold">
                                          <p:stCondLst>
                                            <p:cond delay="0"/>
                                          </p:stCondLst>
                                        </p:cTn>
                                        <p:tgtEl>
                                          <p:spTgt spid="15363">
                                            <p:txEl>
                                              <p:pRg st="1" end="1"/>
                                            </p:txEl>
                                          </p:spTgt>
                                        </p:tgtEl>
                                        <p:attrNameLst>
                                          <p:attrName>style.visibility</p:attrName>
                                        </p:attrNameLst>
                                      </p:cBhvr>
                                      <p:to>
                                        <p:strVal val="visible"/>
                                      </p:to>
                                    </p:set>
                                    <p:animEffect transition="in" filter="fade">
                                      <p:cBhvr>
                                        <p:cTn id="19" dur="500"/>
                                        <p:tgtEl>
                                          <p:spTgt spid="15363">
                                            <p:txEl>
                                              <p:pRg st="1" end="1"/>
                                            </p:txEl>
                                          </p:spTgt>
                                        </p:tgtEl>
                                      </p:cBhvr>
                                    </p:animEffect>
                                    <p:anim calcmode="lin" valueType="num">
                                      <p:cBhvr>
                                        <p:cTn id="20" dur="500" fill="hold"/>
                                        <p:tgtEl>
                                          <p:spTgt spid="15363">
                                            <p:txEl>
                                              <p:pRg st="1" end="1"/>
                                            </p:txEl>
                                          </p:spTgt>
                                        </p:tgtEl>
                                        <p:attrNameLst>
                                          <p:attrName>ppt_x</p:attrName>
                                        </p:attrNameLst>
                                      </p:cBhvr>
                                      <p:tavLst>
                                        <p:tav tm="0">
                                          <p:val>
                                            <p:strVal val="#ppt_x"/>
                                          </p:val>
                                        </p:tav>
                                        <p:tav tm="100000">
                                          <p:val>
                                            <p:strVal val="#ppt_x"/>
                                          </p:val>
                                        </p:tav>
                                      </p:tavLst>
                                    </p:anim>
                                    <p:anim calcmode="lin" valueType="num">
                                      <p:cBhvr>
                                        <p:cTn id="21" dur="500" fill="hold"/>
                                        <p:tgtEl>
                                          <p:spTgt spid="15363">
                                            <p:txEl>
                                              <p:pRg st="1" end="1"/>
                                            </p:txEl>
                                          </p:spTgt>
                                        </p:tgtEl>
                                        <p:attrNameLst>
                                          <p:attrName>ppt_y</p:attrName>
                                        </p:attrNameLst>
                                      </p:cBhvr>
                                      <p:tavLst>
                                        <p:tav tm="0">
                                          <p:val>
                                            <p:strVal val="#ppt_y+.05"/>
                                          </p:val>
                                        </p:tav>
                                        <p:tav tm="100000">
                                          <p:val>
                                            <p:strVal val="#ppt_y"/>
                                          </p:val>
                                        </p:tav>
                                      </p:tavLst>
                                    </p:anim>
                                  </p:childTnLst>
                                </p:cTn>
                              </p:par>
                              <p:par>
                                <p:cTn id="22" presetID="44" presetClass="entr" presetSubtype="0" fill="hold" grpId="0" nodeType="withEffect">
                                  <p:stCondLst>
                                    <p:cond delay="0"/>
                                  </p:stCondLst>
                                  <p:childTnLst>
                                    <p:set>
                                      <p:cBhvr>
                                        <p:cTn id="23" dur="1" fill="hold">
                                          <p:stCondLst>
                                            <p:cond delay="0"/>
                                          </p:stCondLst>
                                        </p:cTn>
                                        <p:tgtEl>
                                          <p:spTgt spid="15363">
                                            <p:txEl>
                                              <p:pRg st="2" end="2"/>
                                            </p:txEl>
                                          </p:spTgt>
                                        </p:tgtEl>
                                        <p:attrNameLst>
                                          <p:attrName>style.visibility</p:attrName>
                                        </p:attrNameLst>
                                      </p:cBhvr>
                                      <p:to>
                                        <p:strVal val="visible"/>
                                      </p:to>
                                    </p:set>
                                    <p:animEffect transition="in" filter="fade">
                                      <p:cBhvr>
                                        <p:cTn id="24" dur="500"/>
                                        <p:tgtEl>
                                          <p:spTgt spid="15363">
                                            <p:txEl>
                                              <p:pRg st="2" end="2"/>
                                            </p:txEl>
                                          </p:spTgt>
                                        </p:tgtEl>
                                      </p:cBhvr>
                                    </p:animEffect>
                                    <p:anim calcmode="lin" valueType="num">
                                      <p:cBhvr>
                                        <p:cTn id="25" dur="500" fill="hold"/>
                                        <p:tgtEl>
                                          <p:spTgt spid="15363">
                                            <p:txEl>
                                              <p:pRg st="2" end="2"/>
                                            </p:txEl>
                                          </p:spTgt>
                                        </p:tgtEl>
                                        <p:attrNameLst>
                                          <p:attrName>ppt_x</p:attrName>
                                        </p:attrNameLst>
                                      </p:cBhvr>
                                      <p:tavLst>
                                        <p:tav tm="0">
                                          <p:val>
                                            <p:strVal val="#ppt_x"/>
                                          </p:val>
                                        </p:tav>
                                        <p:tav tm="100000">
                                          <p:val>
                                            <p:strVal val="#ppt_x"/>
                                          </p:val>
                                        </p:tav>
                                      </p:tavLst>
                                    </p:anim>
                                    <p:anim calcmode="lin" valueType="num">
                                      <p:cBhvr>
                                        <p:cTn id="26" dur="500" fill="hold"/>
                                        <p:tgtEl>
                                          <p:spTgt spid="15363">
                                            <p:txEl>
                                              <p:pRg st="2" end="2"/>
                                            </p:txEl>
                                          </p:spTgt>
                                        </p:tgtEl>
                                        <p:attrNameLst>
                                          <p:attrName>ppt_y</p:attrName>
                                        </p:attrNameLst>
                                      </p:cBhvr>
                                      <p:tavLst>
                                        <p:tav tm="0">
                                          <p:val>
                                            <p:strVal val="#ppt_y+.05"/>
                                          </p:val>
                                        </p:tav>
                                        <p:tav tm="100000">
                                          <p:val>
                                            <p:strVal val="#ppt_y"/>
                                          </p:val>
                                        </p:tav>
                                      </p:tavLst>
                                    </p:anim>
                                  </p:childTnLst>
                                </p:cTn>
                              </p:par>
                              <p:par>
                                <p:cTn id="27" presetID="44" presetClass="entr" presetSubtype="0" fill="hold" grpId="0" nodeType="withEffect">
                                  <p:stCondLst>
                                    <p:cond delay="0"/>
                                  </p:stCondLst>
                                  <p:childTnLst>
                                    <p:set>
                                      <p:cBhvr>
                                        <p:cTn id="28" dur="1" fill="hold">
                                          <p:stCondLst>
                                            <p:cond delay="0"/>
                                          </p:stCondLst>
                                        </p:cTn>
                                        <p:tgtEl>
                                          <p:spTgt spid="15363">
                                            <p:txEl>
                                              <p:pRg st="3" end="3"/>
                                            </p:txEl>
                                          </p:spTgt>
                                        </p:tgtEl>
                                        <p:attrNameLst>
                                          <p:attrName>style.visibility</p:attrName>
                                        </p:attrNameLst>
                                      </p:cBhvr>
                                      <p:to>
                                        <p:strVal val="visible"/>
                                      </p:to>
                                    </p:set>
                                    <p:animEffect transition="in" filter="fade">
                                      <p:cBhvr>
                                        <p:cTn id="29" dur="500"/>
                                        <p:tgtEl>
                                          <p:spTgt spid="15363">
                                            <p:txEl>
                                              <p:pRg st="3" end="3"/>
                                            </p:txEl>
                                          </p:spTgt>
                                        </p:tgtEl>
                                      </p:cBhvr>
                                    </p:animEffect>
                                    <p:anim calcmode="lin" valueType="num">
                                      <p:cBhvr>
                                        <p:cTn id="30" dur="500" fill="hold"/>
                                        <p:tgtEl>
                                          <p:spTgt spid="15363">
                                            <p:txEl>
                                              <p:pRg st="3" end="3"/>
                                            </p:txEl>
                                          </p:spTgt>
                                        </p:tgtEl>
                                        <p:attrNameLst>
                                          <p:attrName>ppt_x</p:attrName>
                                        </p:attrNameLst>
                                      </p:cBhvr>
                                      <p:tavLst>
                                        <p:tav tm="0">
                                          <p:val>
                                            <p:strVal val="#ppt_x"/>
                                          </p:val>
                                        </p:tav>
                                        <p:tav tm="100000">
                                          <p:val>
                                            <p:strVal val="#ppt_x"/>
                                          </p:val>
                                        </p:tav>
                                      </p:tavLst>
                                    </p:anim>
                                    <p:anim calcmode="lin" valueType="num">
                                      <p:cBhvr>
                                        <p:cTn id="31" dur="500" fill="hold"/>
                                        <p:tgtEl>
                                          <p:spTgt spid="15363">
                                            <p:txEl>
                                              <p:pRg st="3" end="3"/>
                                            </p:txEl>
                                          </p:spTgt>
                                        </p:tgtEl>
                                        <p:attrNameLst>
                                          <p:attrName>ppt_y</p:attrName>
                                        </p:attrNameLst>
                                      </p:cBhvr>
                                      <p:tavLst>
                                        <p:tav tm="0">
                                          <p:val>
                                            <p:strVal val="#ppt_y+.05"/>
                                          </p:val>
                                        </p:tav>
                                        <p:tav tm="100000">
                                          <p:val>
                                            <p:strVal val="#ppt_y"/>
                                          </p:val>
                                        </p:tav>
                                      </p:tavLst>
                                    </p:anim>
                                  </p:childTnLst>
                                </p:cTn>
                              </p:par>
                              <p:par>
                                <p:cTn id="32" presetID="44" presetClass="entr" presetSubtype="0" fill="hold" grpId="0" nodeType="withEffect">
                                  <p:stCondLst>
                                    <p:cond delay="0"/>
                                  </p:stCondLst>
                                  <p:childTnLst>
                                    <p:set>
                                      <p:cBhvr>
                                        <p:cTn id="33" dur="1" fill="hold">
                                          <p:stCondLst>
                                            <p:cond delay="0"/>
                                          </p:stCondLst>
                                        </p:cTn>
                                        <p:tgtEl>
                                          <p:spTgt spid="15363">
                                            <p:txEl>
                                              <p:pRg st="4" end="4"/>
                                            </p:txEl>
                                          </p:spTgt>
                                        </p:tgtEl>
                                        <p:attrNameLst>
                                          <p:attrName>style.visibility</p:attrName>
                                        </p:attrNameLst>
                                      </p:cBhvr>
                                      <p:to>
                                        <p:strVal val="visible"/>
                                      </p:to>
                                    </p:set>
                                    <p:animEffect transition="in" filter="fade">
                                      <p:cBhvr>
                                        <p:cTn id="34" dur="500"/>
                                        <p:tgtEl>
                                          <p:spTgt spid="15363">
                                            <p:txEl>
                                              <p:pRg st="4" end="4"/>
                                            </p:txEl>
                                          </p:spTgt>
                                        </p:tgtEl>
                                      </p:cBhvr>
                                    </p:animEffect>
                                    <p:anim calcmode="lin" valueType="num">
                                      <p:cBhvr>
                                        <p:cTn id="35" dur="500" fill="hold"/>
                                        <p:tgtEl>
                                          <p:spTgt spid="15363">
                                            <p:txEl>
                                              <p:pRg st="4" end="4"/>
                                            </p:txEl>
                                          </p:spTgt>
                                        </p:tgtEl>
                                        <p:attrNameLst>
                                          <p:attrName>ppt_x</p:attrName>
                                        </p:attrNameLst>
                                      </p:cBhvr>
                                      <p:tavLst>
                                        <p:tav tm="0">
                                          <p:val>
                                            <p:strVal val="#ppt_x"/>
                                          </p:val>
                                        </p:tav>
                                        <p:tav tm="100000">
                                          <p:val>
                                            <p:strVal val="#ppt_x"/>
                                          </p:val>
                                        </p:tav>
                                      </p:tavLst>
                                    </p:anim>
                                    <p:anim calcmode="lin" valueType="num">
                                      <p:cBhvr>
                                        <p:cTn id="36" dur="500" fill="hold"/>
                                        <p:tgtEl>
                                          <p:spTgt spid="15363">
                                            <p:txEl>
                                              <p:pRg st="4" end="4"/>
                                            </p:txEl>
                                          </p:spTgt>
                                        </p:tgtEl>
                                        <p:attrNameLst>
                                          <p:attrName>ppt_y</p:attrName>
                                        </p:attrNameLst>
                                      </p:cBhvr>
                                      <p:tavLst>
                                        <p:tav tm="0">
                                          <p:val>
                                            <p:strVal val="#ppt_y+.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p:bldP spid="15363" grpId="0" build="p">
        <p:tmplLst>
          <p:tmpl lvl="1">
            <p:tnLst>
              <p:par>
                <p:cTn presetID="44" presetClass="entr" presetSubtype="0" fill="hold" nodeType="clickEffect">
                  <p:stCondLst>
                    <p:cond delay="0"/>
                  </p:stCondLst>
                  <p:childTnLst>
                    <p:set>
                      <p:cBhvr>
                        <p:cTn dur="1" fill="hold">
                          <p:stCondLst>
                            <p:cond delay="0"/>
                          </p:stCondLst>
                        </p:cTn>
                        <p:tgtEl>
                          <p:spTgt spid="15363"/>
                        </p:tgtEl>
                        <p:attrNameLst>
                          <p:attrName>style.visibility</p:attrName>
                        </p:attrNameLst>
                      </p:cBhvr>
                      <p:to>
                        <p:strVal val="visible"/>
                      </p:to>
                    </p:set>
                    <p:animEffect transition="in" filter="fade">
                      <p:cBhvr>
                        <p:cTn dur="500"/>
                        <p:tgtEl>
                          <p:spTgt spid="15363"/>
                        </p:tgtEl>
                      </p:cBhvr>
                    </p:animEffect>
                    <p:anim calcmode="lin" valueType="num">
                      <p:cBhvr>
                        <p:cTn dur="500" fill="hold"/>
                        <p:tgtEl>
                          <p:spTgt spid="15363"/>
                        </p:tgtEl>
                        <p:attrNameLst>
                          <p:attrName>ppt_x</p:attrName>
                        </p:attrNameLst>
                      </p:cBhvr>
                      <p:tavLst>
                        <p:tav tm="0">
                          <p:val>
                            <p:strVal val="#ppt_x"/>
                          </p:val>
                        </p:tav>
                        <p:tav tm="100000">
                          <p:val>
                            <p:strVal val="#ppt_x"/>
                          </p:val>
                        </p:tav>
                      </p:tavLst>
                    </p:anim>
                    <p:anim calcmode="lin" valueType="num">
                      <p:cBhvr>
                        <p:cTn dur="500" fill="hold"/>
                        <p:tgtEl>
                          <p:spTgt spid="15363"/>
                        </p:tgtEl>
                        <p:attrNameLst>
                          <p:attrName>ppt_y</p:attrName>
                        </p:attrNameLst>
                      </p:cBhvr>
                      <p:tavLst>
                        <p:tav tm="0">
                          <p:val>
                            <p:strVal val="#ppt_y+.05"/>
                          </p:val>
                        </p:tav>
                        <p:tav tm="100000">
                          <p:val>
                            <p:strVal val="#ppt_y"/>
                          </p:val>
                        </p:tav>
                      </p:tavLst>
                    </p:anim>
                  </p:childTnLst>
                </p:cTn>
              </p:par>
            </p:tnLst>
          </p:tmpl>
          <p:tmpl lvl="2">
            <p:tnLst>
              <p:par>
                <p:cTn presetID="44" presetClass="entr" presetSubtype="0" fill="hold" nodeType="withEffect">
                  <p:stCondLst>
                    <p:cond delay="0"/>
                  </p:stCondLst>
                  <p:childTnLst>
                    <p:set>
                      <p:cBhvr>
                        <p:cTn dur="1" fill="hold">
                          <p:stCondLst>
                            <p:cond delay="0"/>
                          </p:stCondLst>
                        </p:cTn>
                        <p:tgtEl>
                          <p:spTgt spid="15363"/>
                        </p:tgtEl>
                        <p:attrNameLst>
                          <p:attrName>style.visibility</p:attrName>
                        </p:attrNameLst>
                      </p:cBhvr>
                      <p:to>
                        <p:strVal val="visible"/>
                      </p:to>
                    </p:set>
                    <p:animEffect transition="in" filter="fade">
                      <p:cBhvr>
                        <p:cTn dur="500"/>
                        <p:tgtEl>
                          <p:spTgt spid="15363"/>
                        </p:tgtEl>
                      </p:cBhvr>
                    </p:animEffect>
                    <p:anim calcmode="lin" valueType="num">
                      <p:cBhvr>
                        <p:cTn dur="500" fill="hold"/>
                        <p:tgtEl>
                          <p:spTgt spid="15363"/>
                        </p:tgtEl>
                        <p:attrNameLst>
                          <p:attrName>ppt_x</p:attrName>
                        </p:attrNameLst>
                      </p:cBhvr>
                      <p:tavLst>
                        <p:tav tm="0">
                          <p:val>
                            <p:strVal val="#ppt_x"/>
                          </p:val>
                        </p:tav>
                        <p:tav tm="100000">
                          <p:val>
                            <p:strVal val="#ppt_x"/>
                          </p:val>
                        </p:tav>
                      </p:tavLst>
                    </p:anim>
                    <p:anim calcmode="lin" valueType="num">
                      <p:cBhvr>
                        <p:cTn dur="500" fill="hold"/>
                        <p:tgtEl>
                          <p:spTgt spid="15363"/>
                        </p:tgtEl>
                        <p:attrNameLst>
                          <p:attrName>ppt_y</p:attrName>
                        </p:attrNameLst>
                      </p:cBhvr>
                      <p:tavLst>
                        <p:tav tm="0">
                          <p:val>
                            <p:strVal val="#ppt_y+.05"/>
                          </p:val>
                        </p:tav>
                        <p:tav tm="100000">
                          <p:val>
                            <p:strVal val="#ppt_y"/>
                          </p:val>
                        </p:tav>
                      </p:tavLst>
                    </p:anim>
                  </p:childTnLst>
                </p:cTn>
              </p:par>
            </p:tnLst>
          </p:tmpl>
          <p:tmpl lvl="3">
            <p:tnLst>
              <p:par>
                <p:cTn presetID="44" presetClass="entr" presetSubtype="0" fill="hold" nodeType="withEffect">
                  <p:stCondLst>
                    <p:cond delay="0"/>
                  </p:stCondLst>
                  <p:childTnLst>
                    <p:set>
                      <p:cBhvr>
                        <p:cTn dur="1" fill="hold">
                          <p:stCondLst>
                            <p:cond delay="0"/>
                          </p:stCondLst>
                        </p:cTn>
                        <p:tgtEl>
                          <p:spTgt spid="15363"/>
                        </p:tgtEl>
                        <p:attrNameLst>
                          <p:attrName>style.visibility</p:attrName>
                        </p:attrNameLst>
                      </p:cBhvr>
                      <p:to>
                        <p:strVal val="visible"/>
                      </p:to>
                    </p:set>
                    <p:animEffect transition="in" filter="fade">
                      <p:cBhvr>
                        <p:cTn dur="500"/>
                        <p:tgtEl>
                          <p:spTgt spid="15363"/>
                        </p:tgtEl>
                      </p:cBhvr>
                    </p:animEffect>
                    <p:anim calcmode="lin" valueType="num">
                      <p:cBhvr>
                        <p:cTn dur="500" fill="hold"/>
                        <p:tgtEl>
                          <p:spTgt spid="15363"/>
                        </p:tgtEl>
                        <p:attrNameLst>
                          <p:attrName>ppt_x</p:attrName>
                        </p:attrNameLst>
                      </p:cBhvr>
                      <p:tavLst>
                        <p:tav tm="0">
                          <p:val>
                            <p:strVal val="#ppt_x"/>
                          </p:val>
                        </p:tav>
                        <p:tav tm="100000">
                          <p:val>
                            <p:strVal val="#ppt_x"/>
                          </p:val>
                        </p:tav>
                      </p:tavLst>
                    </p:anim>
                    <p:anim calcmode="lin" valueType="num">
                      <p:cBhvr>
                        <p:cTn dur="500" fill="hold"/>
                        <p:tgtEl>
                          <p:spTgt spid="15363"/>
                        </p:tgtEl>
                        <p:attrNameLst>
                          <p:attrName>ppt_y</p:attrName>
                        </p:attrNameLst>
                      </p:cBhvr>
                      <p:tavLst>
                        <p:tav tm="0">
                          <p:val>
                            <p:strVal val="#ppt_y+.05"/>
                          </p:val>
                        </p:tav>
                        <p:tav tm="100000">
                          <p:val>
                            <p:strVal val="#ppt_y"/>
                          </p:val>
                        </p:tav>
                      </p:tavLst>
                    </p:anim>
                  </p:childTnLst>
                </p:cTn>
              </p:par>
            </p:tnLst>
          </p:tmpl>
          <p:tmpl lvl="4">
            <p:tnLst>
              <p:par>
                <p:cTn presetID="44" presetClass="entr" presetSubtype="0" fill="hold" nodeType="withEffect">
                  <p:stCondLst>
                    <p:cond delay="0"/>
                  </p:stCondLst>
                  <p:childTnLst>
                    <p:set>
                      <p:cBhvr>
                        <p:cTn dur="1" fill="hold">
                          <p:stCondLst>
                            <p:cond delay="0"/>
                          </p:stCondLst>
                        </p:cTn>
                        <p:tgtEl>
                          <p:spTgt spid="15363"/>
                        </p:tgtEl>
                        <p:attrNameLst>
                          <p:attrName>style.visibility</p:attrName>
                        </p:attrNameLst>
                      </p:cBhvr>
                      <p:to>
                        <p:strVal val="visible"/>
                      </p:to>
                    </p:set>
                    <p:animEffect transition="in" filter="fade">
                      <p:cBhvr>
                        <p:cTn dur="500"/>
                        <p:tgtEl>
                          <p:spTgt spid="15363"/>
                        </p:tgtEl>
                      </p:cBhvr>
                    </p:animEffect>
                    <p:anim calcmode="lin" valueType="num">
                      <p:cBhvr>
                        <p:cTn dur="500" fill="hold"/>
                        <p:tgtEl>
                          <p:spTgt spid="15363"/>
                        </p:tgtEl>
                        <p:attrNameLst>
                          <p:attrName>ppt_x</p:attrName>
                        </p:attrNameLst>
                      </p:cBhvr>
                      <p:tavLst>
                        <p:tav tm="0">
                          <p:val>
                            <p:strVal val="#ppt_x"/>
                          </p:val>
                        </p:tav>
                        <p:tav tm="100000">
                          <p:val>
                            <p:strVal val="#ppt_x"/>
                          </p:val>
                        </p:tav>
                      </p:tavLst>
                    </p:anim>
                    <p:anim calcmode="lin" valueType="num">
                      <p:cBhvr>
                        <p:cTn dur="500" fill="hold"/>
                        <p:tgtEl>
                          <p:spTgt spid="15363"/>
                        </p:tgtEl>
                        <p:attrNameLst>
                          <p:attrName>ppt_y</p:attrName>
                        </p:attrNameLst>
                      </p:cBhvr>
                      <p:tavLst>
                        <p:tav tm="0">
                          <p:val>
                            <p:strVal val="#ppt_y+.05"/>
                          </p:val>
                        </p:tav>
                        <p:tav tm="100000">
                          <p:val>
                            <p:strVal val="#ppt_y"/>
                          </p:val>
                        </p:tav>
                      </p:tavLst>
                    </p:anim>
                  </p:childTnLst>
                </p:cTn>
              </p:par>
            </p:tnLst>
          </p:tmpl>
          <p:tmpl lvl="5">
            <p:tnLst>
              <p:par>
                <p:cTn presetID="44" presetClass="entr" presetSubtype="0" fill="hold" nodeType="withEffect">
                  <p:stCondLst>
                    <p:cond delay="0"/>
                  </p:stCondLst>
                  <p:childTnLst>
                    <p:set>
                      <p:cBhvr>
                        <p:cTn dur="1" fill="hold">
                          <p:stCondLst>
                            <p:cond delay="0"/>
                          </p:stCondLst>
                        </p:cTn>
                        <p:tgtEl>
                          <p:spTgt spid="15363"/>
                        </p:tgtEl>
                        <p:attrNameLst>
                          <p:attrName>style.visibility</p:attrName>
                        </p:attrNameLst>
                      </p:cBhvr>
                      <p:to>
                        <p:strVal val="visible"/>
                      </p:to>
                    </p:set>
                    <p:animEffect transition="in" filter="fade">
                      <p:cBhvr>
                        <p:cTn dur="500"/>
                        <p:tgtEl>
                          <p:spTgt spid="15363"/>
                        </p:tgtEl>
                      </p:cBhvr>
                    </p:animEffect>
                    <p:anim calcmode="lin" valueType="num">
                      <p:cBhvr>
                        <p:cTn dur="500" fill="hold"/>
                        <p:tgtEl>
                          <p:spTgt spid="15363"/>
                        </p:tgtEl>
                        <p:attrNameLst>
                          <p:attrName>ppt_x</p:attrName>
                        </p:attrNameLst>
                      </p:cBhvr>
                      <p:tavLst>
                        <p:tav tm="0">
                          <p:val>
                            <p:strVal val="#ppt_x"/>
                          </p:val>
                        </p:tav>
                        <p:tav tm="100000">
                          <p:val>
                            <p:strVal val="#ppt_x"/>
                          </p:val>
                        </p:tav>
                      </p:tavLst>
                    </p:anim>
                    <p:anim calcmode="lin" valueType="num">
                      <p:cBhvr>
                        <p:cTn dur="500" fill="hold"/>
                        <p:tgtEl>
                          <p:spTgt spid="15363"/>
                        </p:tgtEl>
                        <p:attrNameLst>
                          <p:attrName>ppt_y</p:attrName>
                        </p:attrNameLst>
                      </p:cBhvr>
                      <p:tavLst>
                        <p:tav tm="0">
                          <p:val>
                            <p:strVal val="#ppt_y+.05"/>
                          </p:val>
                        </p:tav>
                        <p:tav tm="100000">
                          <p:val>
                            <p:strVal val="#ppt_y"/>
                          </p:val>
                        </p:tav>
                      </p:tavLst>
                    </p:anim>
                  </p:childTnLst>
                </p:cTn>
              </p:par>
            </p:tnLst>
          </p:tmpl>
        </p:tmplLst>
      </p:bldP>
    </p:bldLst>
  </p:timing>
  <p:txStyles>
    <p:titleStyle>
      <a:lvl1pPr algn="ctr" rtl="0" eaLnBrk="0" fontAlgn="base" hangingPunct="0">
        <a:spcBef>
          <a:spcPct val="0"/>
        </a:spcBef>
        <a:spcAft>
          <a:spcPct val="0"/>
        </a:spcAft>
        <a:defRPr sz="5000" kern="1200">
          <a:solidFill>
            <a:schemeClr val="tx1"/>
          </a:solidFill>
          <a:latin typeface="+mj-lt"/>
          <a:ea typeface="+mj-ea"/>
          <a:cs typeface="+mj-cs"/>
        </a:defRPr>
      </a:lvl1pPr>
      <a:lvl2pPr algn="ctr" rtl="0" eaLnBrk="0" fontAlgn="base" hangingPunct="0">
        <a:spcBef>
          <a:spcPct val="0"/>
        </a:spcBef>
        <a:spcAft>
          <a:spcPct val="0"/>
        </a:spcAft>
        <a:defRPr sz="5000">
          <a:solidFill>
            <a:schemeClr val="tx1"/>
          </a:solidFill>
          <a:latin typeface="Book Antiqua" pitchFamily="18" charset="0"/>
        </a:defRPr>
      </a:lvl2pPr>
      <a:lvl3pPr algn="ctr" rtl="0" eaLnBrk="0" fontAlgn="base" hangingPunct="0">
        <a:spcBef>
          <a:spcPct val="0"/>
        </a:spcBef>
        <a:spcAft>
          <a:spcPct val="0"/>
        </a:spcAft>
        <a:defRPr sz="5000">
          <a:solidFill>
            <a:schemeClr val="tx1"/>
          </a:solidFill>
          <a:latin typeface="Book Antiqua" pitchFamily="18" charset="0"/>
        </a:defRPr>
      </a:lvl3pPr>
      <a:lvl4pPr algn="ctr" rtl="0" eaLnBrk="0" fontAlgn="base" hangingPunct="0">
        <a:spcBef>
          <a:spcPct val="0"/>
        </a:spcBef>
        <a:spcAft>
          <a:spcPct val="0"/>
        </a:spcAft>
        <a:defRPr sz="5000">
          <a:solidFill>
            <a:schemeClr val="tx1"/>
          </a:solidFill>
          <a:latin typeface="Book Antiqua" pitchFamily="18" charset="0"/>
        </a:defRPr>
      </a:lvl4pPr>
      <a:lvl5pPr algn="ctr" rtl="0" eaLnBrk="0" fontAlgn="base" hangingPunct="0">
        <a:spcBef>
          <a:spcPct val="0"/>
        </a:spcBef>
        <a:spcAft>
          <a:spcPct val="0"/>
        </a:spcAft>
        <a:defRPr sz="5000">
          <a:solidFill>
            <a:schemeClr val="tx1"/>
          </a:solidFill>
          <a:latin typeface="Book Antiqua" pitchFamily="18" charset="0"/>
        </a:defRPr>
      </a:lvl5pPr>
      <a:lvl6pPr marL="457200" algn="ctr" rtl="0" fontAlgn="base">
        <a:spcBef>
          <a:spcPct val="0"/>
        </a:spcBef>
        <a:spcAft>
          <a:spcPct val="0"/>
        </a:spcAft>
        <a:defRPr sz="5000">
          <a:solidFill>
            <a:schemeClr val="tx1"/>
          </a:solidFill>
          <a:latin typeface="Book Antiqua" pitchFamily="18" charset="0"/>
        </a:defRPr>
      </a:lvl6pPr>
      <a:lvl7pPr marL="914400" algn="ctr" rtl="0" fontAlgn="base">
        <a:spcBef>
          <a:spcPct val="0"/>
        </a:spcBef>
        <a:spcAft>
          <a:spcPct val="0"/>
        </a:spcAft>
        <a:defRPr sz="5000">
          <a:solidFill>
            <a:schemeClr val="tx1"/>
          </a:solidFill>
          <a:latin typeface="Book Antiqua" pitchFamily="18" charset="0"/>
        </a:defRPr>
      </a:lvl7pPr>
      <a:lvl8pPr marL="1371600" algn="ctr" rtl="0" fontAlgn="base">
        <a:spcBef>
          <a:spcPct val="0"/>
        </a:spcBef>
        <a:spcAft>
          <a:spcPct val="0"/>
        </a:spcAft>
        <a:defRPr sz="5000">
          <a:solidFill>
            <a:schemeClr val="tx1"/>
          </a:solidFill>
          <a:latin typeface="Book Antiqua" pitchFamily="18" charset="0"/>
        </a:defRPr>
      </a:lvl8pPr>
      <a:lvl9pPr marL="1828800" algn="ctr" rtl="0" fontAlgn="base">
        <a:spcBef>
          <a:spcPct val="0"/>
        </a:spcBef>
        <a:spcAft>
          <a:spcPct val="0"/>
        </a:spcAft>
        <a:defRPr sz="5000">
          <a:solidFill>
            <a:schemeClr val="tx1"/>
          </a:solidFill>
          <a:latin typeface="Book Antiqua" pitchFamily="18" charset="0"/>
        </a:defRPr>
      </a:lvl9pPr>
    </p:titleStyle>
    <p:bodyStyle>
      <a:lvl1pPr marL="457200" indent="-457200" algn="l" rtl="0" eaLnBrk="0" fontAlgn="base" hangingPunct="0">
        <a:spcBef>
          <a:spcPts val="2000"/>
        </a:spcBef>
        <a:spcAft>
          <a:spcPct val="0"/>
        </a:spcAft>
        <a:buClr>
          <a:srgbClr val="FFFFFF"/>
        </a:buClr>
        <a:buSzPct val="75000"/>
        <a:buFont typeface="Wingdings 2" pitchFamily="18" charset="2"/>
        <a:buChar char=""/>
        <a:defRPr sz="2200" kern="1200">
          <a:solidFill>
            <a:srgbClr val="FFFFFF"/>
          </a:solidFill>
          <a:latin typeface="+mn-lt"/>
          <a:ea typeface="+mn-ea"/>
          <a:cs typeface="+mn-cs"/>
        </a:defRPr>
      </a:lvl1pPr>
      <a:lvl2pPr marL="914400" indent="-457200" algn="l" rtl="0" eaLnBrk="0" fontAlgn="base" hangingPunct="0">
        <a:spcBef>
          <a:spcPts val="600"/>
        </a:spcBef>
        <a:spcAft>
          <a:spcPct val="0"/>
        </a:spcAft>
        <a:buClr>
          <a:srgbClr val="FFFFFF"/>
        </a:buClr>
        <a:buSzPct val="75000"/>
        <a:buFont typeface="Wingdings 2" pitchFamily="18" charset="2"/>
        <a:buChar char=""/>
        <a:defRPr sz="2000" kern="1200">
          <a:solidFill>
            <a:srgbClr val="FFFFFF"/>
          </a:solidFill>
          <a:latin typeface="+mn-lt"/>
          <a:ea typeface="+mn-ea"/>
          <a:cs typeface="+mn-cs"/>
        </a:defRPr>
      </a:lvl2pPr>
      <a:lvl3pPr marL="1371600" indent="-457200" algn="l" rtl="0" eaLnBrk="0" fontAlgn="base" hangingPunct="0">
        <a:spcBef>
          <a:spcPts val="600"/>
        </a:spcBef>
        <a:spcAft>
          <a:spcPct val="0"/>
        </a:spcAft>
        <a:buClr>
          <a:srgbClr val="FFFFFF"/>
        </a:buClr>
        <a:buSzPct val="75000"/>
        <a:buFont typeface="Wingdings 2" pitchFamily="18" charset="2"/>
        <a:buChar char=""/>
        <a:defRPr kern="1200">
          <a:solidFill>
            <a:srgbClr val="FFFFFF"/>
          </a:solidFill>
          <a:latin typeface="+mn-lt"/>
          <a:ea typeface="+mn-ea"/>
          <a:cs typeface="+mn-cs"/>
        </a:defRPr>
      </a:lvl3pPr>
      <a:lvl4pPr marL="1828800" indent="-457200" algn="l" rtl="0" eaLnBrk="0" fontAlgn="base" hangingPunct="0">
        <a:spcBef>
          <a:spcPts val="600"/>
        </a:spcBef>
        <a:spcAft>
          <a:spcPct val="0"/>
        </a:spcAft>
        <a:buClr>
          <a:srgbClr val="FFFFFF"/>
        </a:buClr>
        <a:buSzPct val="75000"/>
        <a:buFont typeface="Wingdings 2" pitchFamily="18" charset="2"/>
        <a:buChar char=""/>
        <a:defRPr kern="1200">
          <a:solidFill>
            <a:srgbClr val="FFFFFF"/>
          </a:solidFill>
          <a:latin typeface="+mn-lt"/>
          <a:ea typeface="+mn-ea"/>
          <a:cs typeface="+mn-cs"/>
        </a:defRPr>
      </a:lvl4pPr>
      <a:lvl5pPr marL="2286000" indent="-457200" algn="l" rtl="0" eaLnBrk="0" fontAlgn="base" hangingPunct="0">
        <a:spcBef>
          <a:spcPts val="600"/>
        </a:spcBef>
        <a:spcAft>
          <a:spcPct val="0"/>
        </a:spcAft>
        <a:buClr>
          <a:srgbClr val="FFFFFF"/>
        </a:buClr>
        <a:buSzPct val="75000"/>
        <a:buFont typeface="Wingdings 2" pitchFamily="18" charset="2"/>
        <a:buChar char=""/>
        <a:defRPr kern="1200">
          <a:solidFill>
            <a:srgbClr val="FFFFFF"/>
          </a:solidFill>
          <a:latin typeface="+mn-lt"/>
          <a:ea typeface="+mn-ea"/>
          <a:cs typeface="+mn-cs"/>
        </a:defRPr>
      </a:lvl5pPr>
      <a:lvl6pPr marL="2743200" indent="-461963" algn="l" defTabSz="914400" rtl="0" eaLnBrk="1" latinLnBrk="0" hangingPunct="1">
        <a:spcBef>
          <a:spcPct val="20000"/>
        </a:spcBef>
        <a:buClr>
          <a:schemeClr val="tx1">
            <a:lumMod val="50000"/>
            <a:lumOff val="50000"/>
          </a:schemeClr>
        </a:buClr>
        <a:buSzPct val="75000"/>
        <a:buFont typeface="Wingdings 2" pitchFamily="18" charset="2"/>
        <a:buChar char=""/>
        <a:defRPr lang="en-US" sz="1800" kern="1200" dirty="0" smtClean="0">
          <a:solidFill>
            <a:schemeClr val="tx1">
              <a:lumMod val="75000"/>
              <a:lumOff val="25000"/>
            </a:schemeClr>
          </a:solidFill>
          <a:latin typeface="+mn-lt"/>
          <a:ea typeface="+mn-ea"/>
          <a:cs typeface="+mn-cs"/>
        </a:defRPr>
      </a:lvl6pPr>
      <a:lvl7pPr marL="3205163" indent="-461963" algn="l" defTabSz="914400" rtl="0" eaLnBrk="1" latinLnBrk="0" hangingPunct="1">
        <a:spcBef>
          <a:spcPct val="20000"/>
        </a:spcBef>
        <a:buClr>
          <a:schemeClr val="tx1">
            <a:lumMod val="75000"/>
            <a:lumOff val="25000"/>
          </a:schemeClr>
        </a:buClr>
        <a:buSzPct val="75000"/>
        <a:buFont typeface="Wingdings 2" pitchFamily="18" charset="2"/>
        <a:buChar char=""/>
        <a:defRPr lang="en-US" sz="1800" kern="1200" dirty="0" smtClean="0">
          <a:solidFill>
            <a:schemeClr val="tx1">
              <a:lumMod val="75000"/>
              <a:lumOff val="25000"/>
            </a:schemeClr>
          </a:solidFill>
          <a:latin typeface="+mn-lt"/>
          <a:ea typeface="+mn-ea"/>
          <a:cs typeface="+mn-cs"/>
        </a:defRPr>
      </a:lvl7pPr>
      <a:lvl8pPr marL="3657600" indent="-461963" algn="l" defTabSz="914400" rtl="0" eaLnBrk="1" latinLnBrk="0" hangingPunct="1">
        <a:spcBef>
          <a:spcPct val="20000"/>
        </a:spcBef>
        <a:buClr>
          <a:schemeClr val="tx1">
            <a:lumMod val="50000"/>
            <a:lumOff val="50000"/>
          </a:schemeClr>
        </a:buClr>
        <a:buSzPct val="75000"/>
        <a:buFont typeface="Wingdings 2" pitchFamily="18" charset="2"/>
        <a:buChar char=""/>
        <a:defRPr lang="en-US" sz="1800" kern="1200" dirty="0" smtClean="0">
          <a:solidFill>
            <a:schemeClr val="tx1">
              <a:lumMod val="75000"/>
              <a:lumOff val="25000"/>
            </a:schemeClr>
          </a:solidFill>
          <a:latin typeface="+mn-lt"/>
          <a:ea typeface="+mn-ea"/>
          <a:cs typeface="+mn-cs"/>
        </a:defRPr>
      </a:lvl8pPr>
      <a:lvl9pPr marL="4119563" indent="-461963" algn="l" defTabSz="914400" rtl="0" eaLnBrk="1" latinLnBrk="0" hangingPunct="1">
        <a:spcBef>
          <a:spcPct val="20000"/>
        </a:spcBef>
        <a:buClr>
          <a:schemeClr val="tx1">
            <a:lumMod val="75000"/>
            <a:lumOff val="25000"/>
          </a:schemeClr>
        </a:buClr>
        <a:buSzPct val="75000"/>
        <a:buFont typeface="Wingdings 2" pitchFamily="18" charset="2"/>
        <a:buChar char=""/>
        <a:defRPr lang="en-US" sz="1800" kern="1200" dirty="0">
          <a:solidFill>
            <a:schemeClr val="tx1">
              <a:lumMod val="75000"/>
              <a:lumOff val="2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image" Target="../media/image5.emf"/><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notesSlide" Target="../notesSlides/notesSlide1.xml"/><Relationship Id="rId5" Type="http://schemas.openxmlformats.org/officeDocument/2006/relationships/slideLayout" Target="../slideLayouts/slideLayout27.xml"/><Relationship Id="rId4" Type="http://schemas.openxmlformats.org/officeDocument/2006/relationships/tags" Target="../tags/tag4.xml"/></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image" Target="../media/image9.png"/><Relationship Id="rId3" Type="http://schemas.openxmlformats.org/officeDocument/2006/relationships/tags" Target="../tags/tag7.xml"/><Relationship Id="rId7" Type="http://schemas.openxmlformats.org/officeDocument/2006/relationships/tags" Target="../tags/tag11.xml"/><Relationship Id="rId12" Type="http://schemas.openxmlformats.org/officeDocument/2006/relationships/image" Target="../media/image8.jpe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11" Type="http://schemas.openxmlformats.org/officeDocument/2006/relationships/image" Target="../media/image7.png"/><Relationship Id="rId5" Type="http://schemas.openxmlformats.org/officeDocument/2006/relationships/tags" Target="../tags/tag9.xml"/><Relationship Id="rId10" Type="http://schemas.openxmlformats.org/officeDocument/2006/relationships/image" Target="../media/image6.jpeg"/><Relationship Id="rId4" Type="http://schemas.openxmlformats.org/officeDocument/2006/relationships/tags" Target="../tags/tag8.xml"/><Relationship Id="rId9" Type="http://schemas.openxmlformats.org/officeDocument/2006/relationships/notesSlide" Target="../notesSlides/notesSlide2.xml"/><Relationship Id="rId14" Type="http://schemas.openxmlformats.org/officeDocument/2006/relationships/image" Target="../media/image10.wmf"/></Relationships>
</file>

<file path=ppt/slides/_rels/slide3.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tags" Target="../tags/tag14.xml"/><Relationship Id="rId7" Type="http://schemas.openxmlformats.org/officeDocument/2006/relationships/tags" Target="../tags/tag18.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tags" Target="../tags/tag17.xml"/><Relationship Id="rId11" Type="http://schemas.openxmlformats.org/officeDocument/2006/relationships/image" Target="../media/image10.wmf"/><Relationship Id="rId5" Type="http://schemas.openxmlformats.org/officeDocument/2006/relationships/tags" Target="../tags/tag16.xml"/><Relationship Id="rId10" Type="http://schemas.openxmlformats.org/officeDocument/2006/relationships/image" Target="../media/image6.jpeg"/><Relationship Id="rId4" Type="http://schemas.openxmlformats.org/officeDocument/2006/relationships/tags" Target="../tags/tag15.xml"/><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image" Target="../media/image10.wmf"/><Relationship Id="rId3" Type="http://schemas.openxmlformats.org/officeDocument/2006/relationships/tags" Target="../tags/tag21.xml"/><Relationship Id="rId7" Type="http://schemas.openxmlformats.org/officeDocument/2006/relationships/image" Target="../media/image6.jpeg"/><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notesSlide" Target="../notesSlides/notesSlide4.xml"/><Relationship Id="rId5" Type="http://schemas.openxmlformats.org/officeDocument/2006/relationships/slideLayout" Target="../slideLayouts/slideLayout27.xml"/><Relationship Id="rId4" Type="http://schemas.openxmlformats.org/officeDocument/2006/relationships/tags" Target="../tags/tag2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image" Target="../media/image11.png"/><Relationship Id="rId5" Type="http://schemas.openxmlformats.org/officeDocument/2006/relationships/image" Target="../media/image6.jpe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hyperlink" Target="http://www.google.ca/imgres?imgurl=http://audioake.com/images/appareil_auditif.jpg&amp;imgrefurl=http://audioake.com/audioprothese.php&amp;usg=__Yd6SpsAMJQcftQzl129nZz7S5g0=&amp;h=113&amp;w=170&amp;sz=4&amp;hl=fr&amp;start=17&amp;zoom=1&amp;tbnid=NEczu8P9xaYApM:&amp;tbnh=66&amp;tbnw=99&amp;ei=oYmLTYCtGtTTgQfBl9C0DQ&amp;prev=/images?q=appareil+auditif&amp;hl=fr&amp;sa=N&amp;gbv=2&amp;tbs=isch:1&amp;itbs=1" TargetMode="External"/><Relationship Id="rId3" Type="http://schemas.openxmlformats.org/officeDocument/2006/relationships/tags" Target="../tags/tag27.xml"/><Relationship Id="rId7" Type="http://schemas.openxmlformats.org/officeDocument/2006/relationships/tags" Target="../tags/tag31.xml"/><Relationship Id="rId12" Type="http://schemas.openxmlformats.org/officeDocument/2006/relationships/image" Target="../media/image13.png"/><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tags" Target="../tags/tag30.xml"/><Relationship Id="rId11" Type="http://schemas.openxmlformats.org/officeDocument/2006/relationships/image" Target="../media/image12.png"/><Relationship Id="rId5" Type="http://schemas.openxmlformats.org/officeDocument/2006/relationships/tags" Target="../tags/tag29.xml"/><Relationship Id="rId10" Type="http://schemas.openxmlformats.org/officeDocument/2006/relationships/image" Target="../media/image6.jpeg"/><Relationship Id="rId4" Type="http://schemas.openxmlformats.org/officeDocument/2006/relationships/tags" Target="../tags/tag28.xml"/><Relationship Id="rId9" Type="http://schemas.openxmlformats.org/officeDocument/2006/relationships/notesSlide" Target="../notesSlides/notesSlide6.xml"/><Relationship Id="rId14" Type="http://schemas.openxmlformats.org/officeDocument/2006/relationships/image" Target="../media/image14.jpeg"/></Relationships>
</file>

<file path=ppt/slides/_rels/slide7.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tags" Target="../tags/tag34.xml"/><Relationship Id="rId7" Type="http://schemas.openxmlformats.org/officeDocument/2006/relationships/tags" Target="../tags/tag38.xml"/><Relationship Id="rId12" Type="http://schemas.openxmlformats.org/officeDocument/2006/relationships/image" Target="../media/image15.jpeg"/><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tags" Target="../tags/tag37.xml"/><Relationship Id="rId11" Type="http://schemas.openxmlformats.org/officeDocument/2006/relationships/image" Target="../media/image12.png"/><Relationship Id="rId5" Type="http://schemas.openxmlformats.org/officeDocument/2006/relationships/tags" Target="../tags/tag36.xml"/><Relationship Id="rId10" Type="http://schemas.openxmlformats.org/officeDocument/2006/relationships/image" Target="../media/image6.jpeg"/><Relationship Id="rId4" Type="http://schemas.openxmlformats.org/officeDocument/2006/relationships/tags" Target="../tags/tag35.xml"/><Relationship Id="rId9"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8" Type="http://schemas.openxmlformats.org/officeDocument/2006/relationships/tags" Target="../tags/tag46.xml"/><Relationship Id="rId13" Type="http://schemas.openxmlformats.org/officeDocument/2006/relationships/image" Target="../media/image6.jpeg"/><Relationship Id="rId3" Type="http://schemas.openxmlformats.org/officeDocument/2006/relationships/tags" Target="../tags/tag41.xml"/><Relationship Id="rId7" Type="http://schemas.openxmlformats.org/officeDocument/2006/relationships/tags" Target="../tags/tag45.xml"/><Relationship Id="rId12" Type="http://schemas.openxmlformats.org/officeDocument/2006/relationships/notesSlide" Target="../notesSlides/notesSlide8.xml"/><Relationship Id="rId2" Type="http://schemas.openxmlformats.org/officeDocument/2006/relationships/tags" Target="../tags/tag40.xml"/><Relationship Id="rId16" Type="http://schemas.openxmlformats.org/officeDocument/2006/relationships/image" Target="../media/image17.jpeg"/><Relationship Id="rId1" Type="http://schemas.openxmlformats.org/officeDocument/2006/relationships/tags" Target="../tags/tag39.xml"/><Relationship Id="rId6" Type="http://schemas.openxmlformats.org/officeDocument/2006/relationships/tags" Target="../tags/tag44.xml"/><Relationship Id="rId11" Type="http://schemas.openxmlformats.org/officeDocument/2006/relationships/slideLayout" Target="../slideLayouts/slideLayout27.xml"/><Relationship Id="rId5" Type="http://schemas.openxmlformats.org/officeDocument/2006/relationships/tags" Target="../tags/tag43.xml"/><Relationship Id="rId15" Type="http://schemas.openxmlformats.org/officeDocument/2006/relationships/image" Target="../media/image16.jpeg"/><Relationship Id="rId10" Type="http://schemas.openxmlformats.org/officeDocument/2006/relationships/tags" Target="../tags/tag48.xml"/><Relationship Id="rId4" Type="http://schemas.openxmlformats.org/officeDocument/2006/relationships/tags" Target="../tags/tag42.xml"/><Relationship Id="rId9" Type="http://schemas.openxmlformats.org/officeDocument/2006/relationships/tags" Target="../tags/tag47.xml"/><Relationship Id="rId14" Type="http://schemas.openxmlformats.org/officeDocument/2006/relationships/image" Target="../media/image12.png"/></Relationships>
</file>

<file path=ppt/slides/_rels/slide9.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image" Target="../media/image19.jpeg"/><Relationship Id="rId3" Type="http://schemas.openxmlformats.org/officeDocument/2006/relationships/tags" Target="../tags/tag51.xml"/><Relationship Id="rId7" Type="http://schemas.openxmlformats.org/officeDocument/2006/relationships/tags" Target="../tags/tag55.xml"/><Relationship Id="rId12" Type="http://schemas.openxmlformats.org/officeDocument/2006/relationships/image" Target="../media/image18.wmf"/><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tags" Target="../tags/tag54.xml"/><Relationship Id="rId11" Type="http://schemas.openxmlformats.org/officeDocument/2006/relationships/image" Target="../media/image12.png"/><Relationship Id="rId5" Type="http://schemas.openxmlformats.org/officeDocument/2006/relationships/tags" Target="../tags/tag53.xml"/><Relationship Id="rId10" Type="http://schemas.openxmlformats.org/officeDocument/2006/relationships/image" Target="../media/image6.jpeg"/><Relationship Id="rId4" Type="http://schemas.openxmlformats.org/officeDocument/2006/relationships/tags" Target="../tags/tag52.xml"/><Relationship Id="rId9"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image" Target="../media/image21.wmf"/><Relationship Id="rId3" Type="http://schemas.openxmlformats.org/officeDocument/2006/relationships/tags" Target="../tags/tag58.xml"/><Relationship Id="rId7" Type="http://schemas.openxmlformats.org/officeDocument/2006/relationships/tags" Target="../tags/tag62.xml"/><Relationship Id="rId12" Type="http://schemas.openxmlformats.org/officeDocument/2006/relationships/image" Target="../media/image20.jpeg"/><Relationship Id="rId2" Type="http://schemas.openxmlformats.org/officeDocument/2006/relationships/tags" Target="../tags/tag57.xml"/><Relationship Id="rId1" Type="http://schemas.openxmlformats.org/officeDocument/2006/relationships/tags" Target="../tags/tag56.xml"/><Relationship Id="rId6" Type="http://schemas.openxmlformats.org/officeDocument/2006/relationships/tags" Target="../tags/tag61.xml"/><Relationship Id="rId11" Type="http://schemas.openxmlformats.org/officeDocument/2006/relationships/image" Target="../media/image12.png"/><Relationship Id="rId5" Type="http://schemas.openxmlformats.org/officeDocument/2006/relationships/tags" Target="../tags/tag60.xml"/><Relationship Id="rId10" Type="http://schemas.openxmlformats.org/officeDocument/2006/relationships/image" Target="../media/image6.jpeg"/><Relationship Id="rId4" Type="http://schemas.openxmlformats.org/officeDocument/2006/relationships/tags" Target="../tags/tag59.xml"/><Relationship Id="rId9"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image" Target="../media/image22.jpeg"/><Relationship Id="rId3" Type="http://schemas.openxmlformats.org/officeDocument/2006/relationships/tags" Target="../tags/tag65.xml"/><Relationship Id="rId7" Type="http://schemas.openxmlformats.org/officeDocument/2006/relationships/tags" Target="../tags/tag69.xml"/><Relationship Id="rId12" Type="http://schemas.openxmlformats.org/officeDocument/2006/relationships/hyperlink" Target="http://www.google.ca/imgres?imgurl=http://blog.nepigo.net/public/.interdiction-avertisseur-_s.jpg&amp;imgrefurl=http://blog.nepigo.net/post/2007/07/25/Zones-de-silence-:-organiser-le-lacher-prise&amp;usg=__1ZrP8YruCqJNtr7b_5TSTzdea10=&amp;h=240&amp;w=240&amp;sz=11&amp;hl=fr&amp;start=219&amp;zoom=1&amp;tbnid=tdzGclts4RXI1M:&amp;tbnh=110&amp;tbnw=110&amp;ei=yauLTbzDOsnIgQe37Km9DQ&amp;prev=/images?q=bruit&amp;start=200&amp;hl=fr&amp;sa=N&amp;gbv=2&amp;tbs=isch:1&amp;itbs=1" TargetMode="External"/><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tags" Target="../tags/tag68.xml"/><Relationship Id="rId11" Type="http://schemas.openxmlformats.org/officeDocument/2006/relationships/image" Target="../media/image12.png"/><Relationship Id="rId5" Type="http://schemas.openxmlformats.org/officeDocument/2006/relationships/tags" Target="../tags/tag67.xml"/><Relationship Id="rId15" Type="http://schemas.openxmlformats.org/officeDocument/2006/relationships/image" Target="../media/image23.jpeg"/><Relationship Id="rId10" Type="http://schemas.openxmlformats.org/officeDocument/2006/relationships/image" Target="../media/image6.jpeg"/><Relationship Id="rId4" Type="http://schemas.openxmlformats.org/officeDocument/2006/relationships/tags" Target="../tags/tag66.xml"/><Relationship Id="rId9" Type="http://schemas.openxmlformats.org/officeDocument/2006/relationships/notesSlide" Target="../notesSlides/notesSlide11.xml"/><Relationship Id="rId14" Type="http://schemas.openxmlformats.org/officeDocument/2006/relationships/hyperlink" Target="http://www.google.ca/imgres?imgurl=http://www.alzheimerbelgique.be/images/Antonio%20gateau%20fleurs.jpg&amp;imgrefurl=http://semaineergo38.over-blog.com/article-28593439.html&amp;usg=__c6sbS02gwcrdVoMJ2eYWIuxuXJ0=&amp;h=163&amp;w=165&amp;sz=9&amp;hl=fr&amp;start=60&amp;zoom=1&amp;tbnid=YGiU2NUQ-onaKM:&amp;tbnh=98&amp;tbnw=99&amp;ei=oZ2LTbfvJ4jcgQe6nKzEDQ&amp;prev=/images?q=activit%C3%A9s+de+r%C3%A9miniscence&amp;start=40&amp;um=1&amp;hl=fr&amp;sa=N&amp;tbs=isch:1&amp;um=1&amp;itbs=1" TargetMode="Externa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12.xml"/><Relationship Id="rId3" Type="http://schemas.openxmlformats.org/officeDocument/2006/relationships/tags" Target="../tags/tag72.xml"/><Relationship Id="rId7" Type="http://schemas.openxmlformats.org/officeDocument/2006/relationships/slideLayout" Target="../slideLayouts/slideLayout27.xml"/><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tags" Target="../tags/tag75.xml"/><Relationship Id="rId5" Type="http://schemas.openxmlformats.org/officeDocument/2006/relationships/tags" Target="../tags/tag74.xml"/><Relationship Id="rId10" Type="http://schemas.openxmlformats.org/officeDocument/2006/relationships/image" Target="../media/image12.png"/><Relationship Id="rId4" Type="http://schemas.openxmlformats.org/officeDocument/2006/relationships/tags" Target="../tags/tag73.xml"/><Relationship Id="rId9" Type="http://schemas.openxmlformats.org/officeDocument/2006/relationships/image" Target="../media/image6.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tags" Target="../tags/tag77.xml"/><Relationship Id="rId1" Type="http://schemas.openxmlformats.org/officeDocument/2006/relationships/tags" Target="../tags/tag76.xml"/><Relationship Id="rId6" Type="http://schemas.openxmlformats.org/officeDocument/2006/relationships/image" Target="../media/image11.png"/><Relationship Id="rId5" Type="http://schemas.openxmlformats.org/officeDocument/2006/relationships/image" Target="../media/image6.jpe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tags" Target="../tags/tag80.xml"/><Relationship Id="rId7" Type="http://schemas.openxmlformats.org/officeDocument/2006/relationships/image" Target="../media/image6.jpeg"/><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notesSlide" Target="../notesSlides/notesSlide14.xml"/><Relationship Id="rId5" Type="http://schemas.openxmlformats.org/officeDocument/2006/relationships/slideLayout" Target="../slideLayouts/slideLayout27.xml"/><Relationship Id="rId4" Type="http://schemas.openxmlformats.org/officeDocument/2006/relationships/tags" Target="../tags/tag81.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image" Target="../media/image11.png"/><Relationship Id="rId5" Type="http://schemas.openxmlformats.org/officeDocument/2006/relationships/image" Target="../media/image6.jpe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8" Type="http://schemas.openxmlformats.org/officeDocument/2006/relationships/tags" Target="../tags/tag91.xml"/><Relationship Id="rId13" Type="http://schemas.openxmlformats.org/officeDocument/2006/relationships/image" Target="../media/image25.jpeg"/><Relationship Id="rId3" Type="http://schemas.openxmlformats.org/officeDocument/2006/relationships/tags" Target="../tags/tag86.xml"/><Relationship Id="rId7" Type="http://schemas.openxmlformats.org/officeDocument/2006/relationships/tags" Target="../tags/tag90.xml"/><Relationship Id="rId12" Type="http://schemas.openxmlformats.org/officeDocument/2006/relationships/image" Target="../media/image6.jpeg"/><Relationship Id="rId2" Type="http://schemas.openxmlformats.org/officeDocument/2006/relationships/tags" Target="../tags/tag85.xml"/><Relationship Id="rId1" Type="http://schemas.openxmlformats.org/officeDocument/2006/relationships/tags" Target="../tags/tag84.xml"/><Relationship Id="rId6" Type="http://schemas.openxmlformats.org/officeDocument/2006/relationships/tags" Target="../tags/tag89.xml"/><Relationship Id="rId11" Type="http://schemas.openxmlformats.org/officeDocument/2006/relationships/notesSlide" Target="../notesSlides/notesSlide16.xml"/><Relationship Id="rId5" Type="http://schemas.openxmlformats.org/officeDocument/2006/relationships/tags" Target="../tags/tag88.xml"/><Relationship Id="rId15" Type="http://schemas.openxmlformats.org/officeDocument/2006/relationships/image" Target="../media/image27.jpeg"/><Relationship Id="rId10" Type="http://schemas.openxmlformats.org/officeDocument/2006/relationships/slideLayout" Target="../slideLayouts/slideLayout34.xml"/><Relationship Id="rId4" Type="http://schemas.openxmlformats.org/officeDocument/2006/relationships/tags" Target="../tags/tag87.xml"/><Relationship Id="rId9" Type="http://schemas.openxmlformats.org/officeDocument/2006/relationships/tags" Target="../tags/tag92.xml"/><Relationship Id="rId14" Type="http://schemas.openxmlformats.org/officeDocument/2006/relationships/image" Target="../media/image26.jpeg"/></Relationships>
</file>

<file path=ppt/slides/_rels/slide17.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tags" Target="../tags/tag95.xml"/><Relationship Id="rId7" Type="http://schemas.openxmlformats.org/officeDocument/2006/relationships/tags" Target="../tags/tag99.xml"/><Relationship Id="rId12" Type="http://schemas.openxmlformats.org/officeDocument/2006/relationships/image" Target="../media/image28.jpeg"/><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tags" Target="../tags/tag98.xml"/><Relationship Id="rId11" Type="http://schemas.openxmlformats.org/officeDocument/2006/relationships/image" Target="../media/image26.jpeg"/><Relationship Id="rId5" Type="http://schemas.openxmlformats.org/officeDocument/2006/relationships/tags" Target="../tags/tag97.xml"/><Relationship Id="rId10" Type="http://schemas.openxmlformats.org/officeDocument/2006/relationships/image" Target="../media/image6.jpeg"/><Relationship Id="rId4" Type="http://schemas.openxmlformats.org/officeDocument/2006/relationships/tags" Target="../tags/tag96.xml"/><Relationship Id="rId9"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02.xml"/><Relationship Id="rId7" Type="http://schemas.openxmlformats.org/officeDocument/2006/relationships/slideLayout" Target="../slideLayouts/slideLayout34.xml"/><Relationship Id="rId2" Type="http://schemas.openxmlformats.org/officeDocument/2006/relationships/tags" Target="../tags/tag101.xml"/><Relationship Id="rId1" Type="http://schemas.openxmlformats.org/officeDocument/2006/relationships/tags" Target="../tags/tag100.xml"/><Relationship Id="rId6" Type="http://schemas.openxmlformats.org/officeDocument/2006/relationships/tags" Target="../tags/tag105.xml"/><Relationship Id="rId5" Type="http://schemas.openxmlformats.org/officeDocument/2006/relationships/tags" Target="../tags/tag104.xml"/><Relationship Id="rId10" Type="http://schemas.openxmlformats.org/officeDocument/2006/relationships/image" Target="../media/image26.jpeg"/><Relationship Id="rId4" Type="http://schemas.openxmlformats.org/officeDocument/2006/relationships/tags" Target="../tags/tag103.xml"/><Relationship Id="rId9" Type="http://schemas.openxmlformats.org/officeDocument/2006/relationships/image" Target="../media/image6.jpeg"/></Relationships>
</file>

<file path=ppt/slides/_rels/slide19.xml.rels><?xml version="1.0" encoding="UTF-8" standalone="yes"?>
<Relationships xmlns="http://schemas.openxmlformats.org/package/2006/relationships"><Relationship Id="rId8" Type="http://schemas.openxmlformats.org/officeDocument/2006/relationships/image" Target="../media/image10.wmf"/><Relationship Id="rId3" Type="http://schemas.openxmlformats.org/officeDocument/2006/relationships/tags" Target="../tags/tag108.xml"/><Relationship Id="rId7" Type="http://schemas.openxmlformats.org/officeDocument/2006/relationships/image" Target="../media/image6.jpeg"/><Relationship Id="rId2" Type="http://schemas.openxmlformats.org/officeDocument/2006/relationships/tags" Target="../tags/tag107.xml"/><Relationship Id="rId1" Type="http://schemas.openxmlformats.org/officeDocument/2006/relationships/tags" Target="../tags/tag106.xml"/><Relationship Id="rId6" Type="http://schemas.openxmlformats.org/officeDocument/2006/relationships/notesSlide" Target="../notesSlides/notesSlide19.xml"/><Relationship Id="rId5" Type="http://schemas.openxmlformats.org/officeDocument/2006/relationships/slideLayout" Target="../slideLayouts/slideLayout8.xml"/><Relationship Id="rId4" Type="http://schemas.openxmlformats.org/officeDocument/2006/relationships/tags" Target="../tags/tag109.xml"/></Relationships>
</file>

<file path=ppt/slides/_rels/slide20.xml.rels><?xml version="1.0" encoding="UTF-8" standalone="yes"?>
<Relationships xmlns="http://schemas.openxmlformats.org/package/2006/relationships"><Relationship Id="rId3" Type="http://schemas.openxmlformats.org/officeDocument/2006/relationships/tags" Target="../tags/tag112.xml"/><Relationship Id="rId2" Type="http://schemas.openxmlformats.org/officeDocument/2006/relationships/tags" Target="../tags/tag111.xml"/><Relationship Id="rId1" Type="http://schemas.openxmlformats.org/officeDocument/2006/relationships/tags" Target="../tags/tag110.xml"/><Relationship Id="rId6" Type="http://schemas.openxmlformats.org/officeDocument/2006/relationships/image" Target="../media/image29.png"/><Relationship Id="rId5" Type="http://schemas.openxmlformats.org/officeDocument/2006/relationships/notesSlide" Target="../notesSlides/notesSlide20.xml"/><Relationship Id="rId4"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tags" Target="../tags/tag115.xml"/><Relationship Id="rId7" Type="http://schemas.openxmlformats.org/officeDocument/2006/relationships/notesSlide" Target="../notesSlides/notesSlide21.xml"/><Relationship Id="rId2" Type="http://schemas.openxmlformats.org/officeDocument/2006/relationships/tags" Target="../tags/tag114.xml"/><Relationship Id="rId1" Type="http://schemas.openxmlformats.org/officeDocument/2006/relationships/tags" Target="../tags/tag113.xml"/><Relationship Id="rId6" Type="http://schemas.openxmlformats.org/officeDocument/2006/relationships/slideLayout" Target="../slideLayouts/slideLayout8.xml"/><Relationship Id="rId5" Type="http://schemas.openxmlformats.org/officeDocument/2006/relationships/tags" Target="../tags/tag117.xml"/><Relationship Id="rId10" Type="http://schemas.openxmlformats.org/officeDocument/2006/relationships/image" Target="../media/image10.wmf"/><Relationship Id="rId4" Type="http://schemas.openxmlformats.org/officeDocument/2006/relationships/tags" Target="../tags/tag116.xml"/><Relationship Id="rId9" Type="http://schemas.openxmlformats.org/officeDocument/2006/relationships/image" Target="../media/image6.jpeg"/></Relationships>
</file>

<file path=ppt/slides/_rels/slide22.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tags" Target="../tags/tag120.xml"/><Relationship Id="rId7" Type="http://schemas.openxmlformats.org/officeDocument/2006/relationships/notesSlide" Target="../notesSlides/notesSlide22.xml"/><Relationship Id="rId2" Type="http://schemas.openxmlformats.org/officeDocument/2006/relationships/tags" Target="../tags/tag119.xml"/><Relationship Id="rId1" Type="http://schemas.openxmlformats.org/officeDocument/2006/relationships/tags" Target="../tags/tag118.xml"/><Relationship Id="rId6" Type="http://schemas.openxmlformats.org/officeDocument/2006/relationships/slideLayout" Target="../slideLayouts/slideLayout8.xml"/><Relationship Id="rId5" Type="http://schemas.openxmlformats.org/officeDocument/2006/relationships/tags" Target="../tags/tag122.xml"/><Relationship Id="rId10" Type="http://schemas.openxmlformats.org/officeDocument/2006/relationships/image" Target="../media/image10.wmf"/><Relationship Id="rId4" Type="http://schemas.openxmlformats.org/officeDocument/2006/relationships/tags" Target="../tags/tag121.xml"/><Relationship Id="rId9" Type="http://schemas.openxmlformats.org/officeDocument/2006/relationships/image" Target="../media/image6.jpeg"/></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8" Type="http://schemas.openxmlformats.org/officeDocument/2006/relationships/tags" Target="../tags/tag130.xml"/><Relationship Id="rId3" Type="http://schemas.openxmlformats.org/officeDocument/2006/relationships/tags" Target="../tags/tag125.xml"/><Relationship Id="rId7" Type="http://schemas.openxmlformats.org/officeDocument/2006/relationships/tags" Target="../tags/tag129.xml"/><Relationship Id="rId12" Type="http://schemas.openxmlformats.org/officeDocument/2006/relationships/image" Target="../media/image32.wmf"/><Relationship Id="rId2" Type="http://schemas.openxmlformats.org/officeDocument/2006/relationships/tags" Target="../tags/tag124.xml"/><Relationship Id="rId1" Type="http://schemas.openxmlformats.org/officeDocument/2006/relationships/tags" Target="../tags/tag123.xml"/><Relationship Id="rId6" Type="http://schemas.openxmlformats.org/officeDocument/2006/relationships/tags" Target="../tags/tag128.xml"/><Relationship Id="rId11" Type="http://schemas.openxmlformats.org/officeDocument/2006/relationships/image" Target="../media/image6.jpeg"/><Relationship Id="rId5" Type="http://schemas.openxmlformats.org/officeDocument/2006/relationships/tags" Target="../tags/tag127.xml"/><Relationship Id="rId10" Type="http://schemas.openxmlformats.org/officeDocument/2006/relationships/notesSlide" Target="../notesSlides/notesSlide24.xml"/><Relationship Id="rId4" Type="http://schemas.openxmlformats.org/officeDocument/2006/relationships/tags" Target="../tags/tag126.xml"/><Relationship Id="rId9"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tags" Target="../tags/tag133.xml"/><Relationship Id="rId7" Type="http://schemas.openxmlformats.org/officeDocument/2006/relationships/notesSlide" Target="../notesSlides/notesSlide25.xml"/><Relationship Id="rId2" Type="http://schemas.openxmlformats.org/officeDocument/2006/relationships/tags" Target="../tags/tag132.xml"/><Relationship Id="rId1" Type="http://schemas.openxmlformats.org/officeDocument/2006/relationships/tags" Target="../tags/tag131.xml"/><Relationship Id="rId6" Type="http://schemas.openxmlformats.org/officeDocument/2006/relationships/slideLayout" Target="../slideLayouts/slideLayout1.xml"/><Relationship Id="rId5" Type="http://schemas.openxmlformats.org/officeDocument/2006/relationships/tags" Target="../tags/tag135.xml"/><Relationship Id="rId4" Type="http://schemas.openxmlformats.org/officeDocument/2006/relationships/tags" Target="../tags/tag134.xml"/><Relationship Id="rId9" Type="http://schemas.openxmlformats.org/officeDocument/2006/relationships/image" Target="../media/image33.png"/></Relationships>
</file>

<file path=ppt/slides/_rels/slide26.xml.rels><?xml version="1.0" encoding="UTF-8" standalone="yes"?>
<Relationships xmlns="http://schemas.openxmlformats.org/package/2006/relationships"><Relationship Id="rId3" Type="http://schemas.openxmlformats.org/officeDocument/2006/relationships/tags" Target="../tags/tag138.xml"/><Relationship Id="rId2" Type="http://schemas.openxmlformats.org/officeDocument/2006/relationships/tags" Target="../tags/tag137.xml"/><Relationship Id="rId1" Type="http://schemas.openxmlformats.org/officeDocument/2006/relationships/tags" Target="../tags/tag136.xml"/><Relationship Id="rId6" Type="http://schemas.openxmlformats.org/officeDocument/2006/relationships/image" Target="../media/image34.jpeg"/><Relationship Id="rId5" Type="http://schemas.openxmlformats.org/officeDocument/2006/relationships/notesSlide" Target="../notesSlides/notesSlide26.xml"/><Relationship Id="rId4"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6"/>
          <p:cNvSpPr txBox="1">
            <a:spLocks noChangeArrowheads="1"/>
          </p:cNvSpPr>
          <p:nvPr>
            <p:custDataLst>
              <p:tags r:id="rId1"/>
            </p:custDataLst>
          </p:nvPr>
        </p:nvSpPr>
        <p:spPr bwMode="auto">
          <a:xfrm>
            <a:off x="682625" y="0"/>
            <a:ext cx="7777163" cy="3724275"/>
          </a:xfrm>
          <a:prstGeom prst="rect">
            <a:avLst/>
          </a:prstGeom>
          <a:noFill/>
          <a:ln w="9525">
            <a:noFill/>
            <a:miter lim="800000"/>
            <a:headEnd/>
            <a:tailEnd/>
          </a:ln>
        </p:spPr>
        <p:txBody>
          <a:bodyPr>
            <a:spAutoFit/>
          </a:bodyPr>
          <a:lstStyle/>
          <a:p>
            <a:pPr algn="ctr">
              <a:spcBef>
                <a:spcPct val="50000"/>
              </a:spcBef>
            </a:pPr>
            <a:endParaRPr lang="fr-CA" sz="3200" b="1">
              <a:solidFill>
                <a:srgbClr val="FFFF99"/>
              </a:solidFill>
              <a:latin typeface="Book Antiqua" pitchFamily="18" charset="0"/>
            </a:endParaRPr>
          </a:p>
          <a:p>
            <a:pPr algn="ctr">
              <a:spcBef>
                <a:spcPct val="50000"/>
              </a:spcBef>
              <a:spcAft>
                <a:spcPts val="1200"/>
              </a:spcAft>
            </a:pPr>
            <a:r>
              <a:rPr lang="fr-CA" sz="3600" b="1">
                <a:solidFill>
                  <a:srgbClr val="FFFF99"/>
                </a:solidFill>
                <a:latin typeface="Book Antiqua" pitchFamily="18" charset="0"/>
              </a:rPr>
              <a:t>Training for:</a:t>
            </a:r>
          </a:p>
          <a:p>
            <a:pPr algn="ctr"/>
            <a:r>
              <a:rPr lang="en-CA" sz="2800" b="1">
                <a:latin typeface="Book Antiqua" pitchFamily="18" charset="0"/>
              </a:rPr>
              <a:t>Delirium prevention program</a:t>
            </a:r>
          </a:p>
          <a:p>
            <a:pPr algn="ctr"/>
            <a:r>
              <a:rPr lang="en-CA" sz="2800" b="1">
                <a:latin typeface="Book Antiqua" pitchFamily="18" charset="0"/>
              </a:rPr>
              <a:t>for seniors with cognitive impairment  </a:t>
            </a:r>
          </a:p>
          <a:p>
            <a:pPr algn="ctr"/>
            <a:r>
              <a:rPr lang="en-CA" sz="2800" b="1">
                <a:latin typeface="Book Antiqua" pitchFamily="18" charset="0"/>
              </a:rPr>
              <a:t>in nursing homes </a:t>
            </a:r>
          </a:p>
          <a:p>
            <a:pPr algn="ctr"/>
            <a:endParaRPr lang="en-CA" sz="2800" b="1">
              <a:latin typeface="Book Antiqua" pitchFamily="18" charset="0"/>
            </a:endParaRPr>
          </a:p>
          <a:p>
            <a:pPr algn="ctr">
              <a:spcAft>
                <a:spcPct val="55000"/>
              </a:spcAft>
            </a:pPr>
            <a:r>
              <a:rPr lang="fr-CA" sz="2800" b="1">
                <a:latin typeface="Book Antiqua" pitchFamily="18" charset="0"/>
              </a:rPr>
              <a:t>CYCLE  3</a:t>
            </a:r>
            <a:endParaRPr lang="fr-CA" sz="3200" b="1">
              <a:latin typeface="Book Antiqua" pitchFamily="18" charset="0"/>
            </a:endParaRPr>
          </a:p>
        </p:txBody>
      </p:sp>
      <p:pic>
        <p:nvPicPr>
          <p:cNvPr id="16387" name="Picture 7"/>
          <p:cNvPicPr>
            <a:picLocks noChangeAspect="1" noChangeArrowheads="1"/>
          </p:cNvPicPr>
          <p:nvPr>
            <p:custDataLst>
              <p:tags r:id="rId2"/>
            </p:custDataLst>
          </p:nvPr>
        </p:nvPicPr>
        <p:blipFill>
          <a:blip r:embed="rId7" cstate="print"/>
          <a:srcRect/>
          <a:stretch>
            <a:fillRect/>
          </a:stretch>
        </p:blipFill>
        <p:spPr bwMode="auto">
          <a:xfrm>
            <a:off x="3676650" y="4351338"/>
            <a:ext cx="1789113" cy="1865312"/>
          </a:xfrm>
          <a:prstGeom prst="rect">
            <a:avLst/>
          </a:prstGeom>
          <a:noFill/>
          <a:ln w="79375">
            <a:solidFill>
              <a:srgbClr val="99CCFF"/>
            </a:solidFill>
            <a:miter lim="800000"/>
            <a:headEnd/>
            <a:tailEnd/>
          </a:ln>
        </p:spPr>
      </p:pic>
      <p:sp>
        <p:nvSpPr>
          <p:cNvPr id="3" name="Minus 2"/>
          <p:cNvSpPr/>
          <p:nvPr>
            <p:custDataLst>
              <p:tags r:id="rId3"/>
            </p:custDataLst>
          </p:nvPr>
        </p:nvSpPr>
        <p:spPr>
          <a:xfrm>
            <a:off x="760785" y="3791322"/>
            <a:ext cx="7632848" cy="72008"/>
          </a:xfrm>
          <a:prstGeom prst="mathMinus">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fr-CA" dirty="0"/>
          </a:p>
        </p:txBody>
      </p:sp>
      <p:sp>
        <p:nvSpPr>
          <p:cNvPr id="16389" name="Text Box 6"/>
          <p:cNvSpPr txBox="1">
            <a:spLocks noChangeArrowheads="1"/>
          </p:cNvSpPr>
          <p:nvPr>
            <p:custDataLst>
              <p:tags r:id="rId4"/>
            </p:custDataLst>
          </p:nvPr>
        </p:nvSpPr>
        <p:spPr bwMode="auto">
          <a:xfrm>
            <a:off x="6876256" y="5949280"/>
            <a:ext cx="2016919" cy="784830"/>
          </a:xfrm>
          <a:prstGeom prst="rect">
            <a:avLst/>
          </a:prstGeom>
          <a:noFill/>
          <a:ln w="9525">
            <a:noFill/>
            <a:miter lim="800000"/>
            <a:headEnd/>
            <a:tailEnd/>
          </a:ln>
        </p:spPr>
        <p:txBody>
          <a:bodyPr wrap="square">
            <a:spAutoFit/>
          </a:bodyPr>
          <a:lstStyle/>
          <a:p>
            <a:pPr algn="ctr">
              <a:spcBef>
                <a:spcPct val="50000"/>
              </a:spcBef>
            </a:pPr>
            <a:r>
              <a:rPr lang="fr-CA" b="1" dirty="0"/>
              <a:t>March </a:t>
            </a:r>
            <a:r>
              <a:rPr lang="fr-CA" b="1" dirty="0" smtClean="0"/>
              <a:t>2012</a:t>
            </a:r>
          </a:p>
          <a:p>
            <a:pPr algn="ctr">
              <a:spcBef>
                <a:spcPct val="50000"/>
              </a:spcBef>
            </a:pPr>
            <a:r>
              <a:rPr lang="fr-CA" b="1" dirty="0" smtClean="0"/>
              <a:t>LPN PAB </a:t>
            </a:r>
            <a:r>
              <a:rPr lang="fr-CA" b="1" dirty="0" err="1" smtClean="0"/>
              <a:t>orderly</a:t>
            </a:r>
            <a:endParaRPr lang="fr-CA" b="1" dirty="0"/>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p:cNvSpPr>
          <p:nvPr>
            <p:custDataLst>
              <p:tags r:id="rId1"/>
            </p:custDataLst>
          </p:nvPr>
        </p:nvSpPr>
        <p:spPr bwMode="auto">
          <a:xfrm>
            <a:off x="498475" y="0"/>
            <a:ext cx="8147050" cy="925513"/>
          </a:xfrm>
          <a:prstGeom prst="rect">
            <a:avLst/>
          </a:prstGeom>
          <a:noFill/>
          <a:ln w="9525">
            <a:noFill/>
            <a:miter lim="800000"/>
            <a:headEnd/>
            <a:tailEnd/>
          </a:ln>
        </p:spPr>
        <p:txBody>
          <a:bodyPr anchor="b"/>
          <a:lstStyle/>
          <a:p>
            <a:pPr algn="ctr"/>
            <a:r>
              <a:rPr lang="en-CA" sz="4800" b="1" dirty="0" smtClean="0">
                <a:solidFill>
                  <a:srgbClr val="FFFF99"/>
                </a:solidFill>
                <a:latin typeface="Book Antiqua" pitchFamily="18" charset="0"/>
              </a:rPr>
              <a:t>Context</a:t>
            </a:r>
            <a:endParaRPr lang="en-CA" sz="4800" b="1" dirty="0">
              <a:solidFill>
                <a:srgbClr val="FFFF99"/>
              </a:solidFill>
              <a:latin typeface="Book Antiqua" pitchFamily="18" charset="0"/>
            </a:endParaRPr>
          </a:p>
        </p:txBody>
      </p:sp>
      <p:pic>
        <p:nvPicPr>
          <p:cNvPr id="17411" name="Picture 9" descr="Educational%20PowerPoint%20Background[1]"/>
          <p:cNvPicPr>
            <a:picLocks noChangeAspect="1" noChangeArrowheads="1"/>
          </p:cNvPicPr>
          <p:nvPr>
            <p:custDataLst>
              <p:tags r:id="rId2"/>
            </p:custDataLst>
          </p:nvPr>
        </p:nvPicPr>
        <p:blipFill>
          <a:blip r:embed="rId10" cstate="print"/>
          <a:srcRect t="1889"/>
          <a:stretch>
            <a:fillRect/>
          </a:stretch>
        </p:blipFill>
        <p:spPr bwMode="auto">
          <a:xfrm>
            <a:off x="149225" y="925513"/>
            <a:ext cx="8893175" cy="5932487"/>
          </a:xfrm>
          <a:prstGeom prst="rect">
            <a:avLst/>
          </a:prstGeom>
          <a:noFill/>
          <a:ln w="9525">
            <a:noFill/>
            <a:miter lim="800000"/>
            <a:headEnd/>
            <a:tailEnd/>
          </a:ln>
        </p:spPr>
      </p:pic>
      <p:sp>
        <p:nvSpPr>
          <p:cNvPr id="17412" name="Content Placeholder 2"/>
          <p:cNvSpPr>
            <a:spLocks/>
          </p:cNvSpPr>
          <p:nvPr>
            <p:custDataLst>
              <p:tags r:id="rId3"/>
            </p:custDataLst>
          </p:nvPr>
        </p:nvSpPr>
        <p:spPr bwMode="auto">
          <a:xfrm>
            <a:off x="911225" y="1196752"/>
            <a:ext cx="8131175" cy="6142037"/>
          </a:xfrm>
          <a:prstGeom prst="rect">
            <a:avLst/>
          </a:prstGeom>
          <a:noFill/>
          <a:ln w="9525">
            <a:noFill/>
            <a:miter lim="800000"/>
            <a:headEnd/>
            <a:tailEnd/>
          </a:ln>
        </p:spPr>
        <p:txBody>
          <a:bodyPr/>
          <a:lstStyle/>
          <a:p>
            <a:pPr marL="266700" indent="-266700" eaLnBrk="0" hangingPunct="0">
              <a:spcBef>
                <a:spcPts val="2000"/>
              </a:spcBef>
              <a:buClr>
                <a:srgbClr val="FFFF99"/>
              </a:buClr>
              <a:buFont typeface="Wingdings" pitchFamily="2" charset="2"/>
              <a:buChar char="Ø"/>
            </a:pPr>
            <a:r>
              <a:rPr lang="en-CA" sz="2800" b="1" dirty="0">
                <a:solidFill>
                  <a:srgbClr val="FFFF99"/>
                </a:solidFill>
                <a:latin typeface="Book Antiqua" pitchFamily="18" charset="0"/>
              </a:rPr>
              <a:t>Scientific research</a:t>
            </a:r>
          </a:p>
          <a:p>
            <a:pPr marL="622300" lvl="1" indent="-176213" eaLnBrk="0" hangingPunct="0">
              <a:spcBef>
                <a:spcPts val="600"/>
              </a:spcBef>
              <a:buClr>
                <a:srgbClr val="FFFF99"/>
              </a:buClr>
              <a:buSzPct val="95000"/>
              <a:buFont typeface="Wingdings" pitchFamily="2" charset="2"/>
              <a:buChar char="§"/>
            </a:pPr>
            <a:r>
              <a:rPr lang="en-CA" sz="2000" b="1" dirty="0">
                <a:solidFill>
                  <a:srgbClr val="000062"/>
                </a:solidFill>
                <a:latin typeface="Book Antiqua" pitchFamily="18" charset="0"/>
              </a:rPr>
              <a:t>Researchers from several universities and clinical </a:t>
            </a:r>
            <a:r>
              <a:rPr lang="en-CA" sz="2000" b="1" dirty="0" smtClean="0">
                <a:solidFill>
                  <a:srgbClr val="000062"/>
                </a:solidFill>
                <a:latin typeface="Book Antiqua" pitchFamily="18" charset="0"/>
              </a:rPr>
              <a:t>settings (see the inside cover of the guidebook)  worked on this program.</a:t>
            </a:r>
            <a:endParaRPr lang="en-CA" b="1" dirty="0">
              <a:solidFill>
                <a:srgbClr val="000062"/>
              </a:solidFill>
              <a:latin typeface="Book Antiqua" pitchFamily="18" charset="0"/>
            </a:endParaRPr>
          </a:p>
          <a:p>
            <a:pPr marL="266700" indent="-266700" eaLnBrk="0" hangingPunct="0">
              <a:spcBef>
                <a:spcPts val="1000"/>
              </a:spcBef>
              <a:buClr>
                <a:srgbClr val="FFFF99"/>
              </a:buClr>
              <a:buSzPct val="75000"/>
              <a:buFont typeface="Wingdings" pitchFamily="2" charset="2"/>
              <a:buChar char="Ø"/>
            </a:pPr>
            <a:r>
              <a:rPr lang="en-CA" sz="2800" b="1" dirty="0">
                <a:solidFill>
                  <a:srgbClr val="FFFF99"/>
                </a:solidFill>
                <a:latin typeface="Book Antiqua" pitchFamily="18" charset="0"/>
              </a:rPr>
              <a:t>Research funded </a:t>
            </a:r>
            <a:r>
              <a:rPr lang="en-CA" sz="2800" b="1" dirty="0" smtClean="0">
                <a:solidFill>
                  <a:srgbClr val="FFFF99"/>
                </a:solidFill>
                <a:latin typeface="Book Antiqua" pitchFamily="18" charset="0"/>
              </a:rPr>
              <a:t>by</a:t>
            </a:r>
            <a:endParaRPr lang="en-CA" sz="2800" b="1" dirty="0">
              <a:solidFill>
                <a:srgbClr val="FFFF99"/>
              </a:solidFill>
              <a:latin typeface="Book Antiqua" pitchFamily="18" charset="0"/>
            </a:endParaRPr>
          </a:p>
          <a:p>
            <a:pPr marL="622300" lvl="1" indent="-176213" eaLnBrk="0" hangingPunct="0">
              <a:spcBef>
                <a:spcPts val="600"/>
              </a:spcBef>
              <a:buClr>
                <a:srgbClr val="FFFF99"/>
              </a:buClr>
              <a:buFont typeface="Wingdings" pitchFamily="2" charset="2"/>
              <a:buChar char="§"/>
            </a:pPr>
            <a:r>
              <a:rPr lang="en-CA" sz="2000" b="1" dirty="0">
                <a:solidFill>
                  <a:srgbClr val="000062"/>
                </a:solidFill>
                <a:latin typeface="Book Antiqua" pitchFamily="18" charset="0"/>
              </a:rPr>
              <a:t>Alzheimer Society of Canada</a:t>
            </a:r>
          </a:p>
          <a:p>
            <a:pPr marL="622300" lvl="1" indent="-176213" eaLnBrk="0" hangingPunct="0">
              <a:spcBef>
                <a:spcPts val="600"/>
              </a:spcBef>
              <a:buClr>
                <a:srgbClr val="FFFF99"/>
              </a:buClr>
              <a:buFont typeface="Wingdings" pitchFamily="2" charset="2"/>
              <a:buChar char="§"/>
            </a:pPr>
            <a:r>
              <a:rPr lang="en-CA" sz="2000" b="1" dirty="0">
                <a:solidFill>
                  <a:srgbClr val="000062"/>
                </a:solidFill>
                <a:latin typeface="Book Antiqua" pitchFamily="18" charset="0"/>
              </a:rPr>
              <a:t>The Canadian Nurses’ Foundation</a:t>
            </a:r>
          </a:p>
          <a:p>
            <a:pPr marL="622300" lvl="1" indent="-176213" eaLnBrk="0" hangingPunct="0">
              <a:spcBef>
                <a:spcPts val="600"/>
              </a:spcBef>
              <a:buClr>
                <a:srgbClr val="FFFF99"/>
              </a:buClr>
              <a:buFont typeface="Wingdings" pitchFamily="2" charset="2"/>
              <a:buChar char="§"/>
            </a:pPr>
            <a:r>
              <a:rPr lang="en-CA" sz="2000" b="1" dirty="0" err="1">
                <a:solidFill>
                  <a:srgbClr val="000062"/>
                </a:solidFill>
                <a:latin typeface="Book Antiqua" pitchFamily="18" charset="0"/>
              </a:rPr>
              <a:t>CIHR’s</a:t>
            </a:r>
            <a:r>
              <a:rPr lang="en-CA" sz="2000" b="1" dirty="0">
                <a:solidFill>
                  <a:srgbClr val="000062"/>
                </a:solidFill>
                <a:latin typeface="Book Antiqua" pitchFamily="18" charset="0"/>
              </a:rPr>
              <a:t> Institute of Aging</a:t>
            </a:r>
          </a:p>
          <a:p>
            <a:pPr marL="266700" indent="-266700" eaLnBrk="0" hangingPunct="0">
              <a:spcBef>
                <a:spcPts val="2000"/>
              </a:spcBef>
              <a:buClr>
                <a:srgbClr val="FFFF99"/>
              </a:buClr>
              <a:buFont typeface="Wingdings" pitchFamily="2" charset="2"/>
              <a:buChar char="Ø"/>
            </a:pPr>
            <a:r>
              <a:rPr lang="en-CA" sz="2800" b="1" dirty="0" smtClean="0">
                <a:solidFill>
                  <a:srgbClr val="FFFF99"/>
                </a:solidFill>
                <a:latin typeface="Book Antiqua" pitchFamily="18" charset="0"/>
              </a:rPr>
              <a:t>Program tested at</a:t>
            </a:r>
          </a:p>
          <a:p>
            <a:pPr marL="622300" lvl="1" indent="-176213" eaLnBrk="0" hangingPunct="0">
              <a:spcBef>
                <a:spcPts val="600"/>
              </a:spcBef>
              <a:buClr>
                <a:srgbClr val="FFFF99"/>
              </a:buClr>
              <a:buSzPct val="95000"/>
              <a:buFont typeface="Wingdings" pitchFamily="2" charset="2"/>
              <a:buChar char="§"/>
            </a:pPr>
            <a:r>
              <a:rPr lang="en-CA" b="1" dirty="0" smtClean="0">
                <a:solidFill>
                  <a:srgbClr val="000062"/>
                </a:solidFill>
                <a:latin typeface="Book Antiqua" pitchFamily="18" charset="0"/>
              </a:rPr>
              <a:t>The Donald Berman Maimonides Geriatric Centre (Montreal)</a:t>
            </a:r>
          </a:p>
          <a:p>
            <a:pPr marL="622300" lvl="1" indent="-176213" eaLnBrk="0" hangingPunct="0">
              <a:spcBef>
                <a:spcPts val="600"/>
              </a:spcBef>
              <a:buClr>
                <a:srgbClr val="FFFF99"/>
              </a:buClr>
              <a:buSzPct val="95000"/>
              <a:buFont typeface="Wingdings" pitchFamily="2" charset="2"/>
              <a:buChar char="§"/>
            </a:pPr>
            <a:r>
              <a:rPr lang="fr-CA" b="1" dirty="0" smtClean="0">
                <a:solidFill>
                  <a:srgbClr val="000062"/>
                </a:solidFill>
                <a:latin typeface="Book Antiqua" pitchFamily="18" charset="0"/>
              </a:rPr>
              <a:t>Centre d’hébergement Sacré-Cœur, </a:t>
            </a:r>
            <a:r>
              <a:rPr lang="fr-CA" b="1" dirty="0" err="1" smtClean="0">
                <a:solidFill>
                  <a:srgbClr val="000062"/>
                </a:solidFill>
                <a:latin typeface="Book Antiqua" pitchFamily="18" charset="0"/>
              </a:rPr>
              <a:t>CSSS</a:t>
            </a:r>
            <a:r>
              <a:rPr lang="fr-CA" b="1" dirty="0" smtClean="0">
                <a:solidFill>
                  <a:srgbClr val="000062"/>
                </a:solidFill>
                <a:latin typeface="Book Antiqua" pitchFamily="18" charset="0"/>
              </a:rPr>
              <a:t> de la Vieille-Capitale</a:t>
            </a:r>
            <a:endParaRPr lang="en-CA" b="1" dirty="0" smtClean="0">
              <a:solidFill>
                <a:srgbClr val="000062"/>
              </a:solidFill>
              <a:latin typeface="Book Antiqua" pitchFamily="18" charset="0"/>
            </a:endParaRPr>
          </a:p>
          <a:p>
            <a:pPr marL="622300" lvl="1" indent="-176213" eaLnBrk="0" hangingPunct="0">
              <a:spcBef>
                <a:spcPts val="600"/>
              </a:spcBef>
              <a:buClr>
                <a:srgbClr val="FFFF99"/>
              </a:buClr>
              <a:buSzPct val="95000"/>
              <a:buFont typeface="Wingdings" pitchFamily="2" charset="2"/>
              <a:buChar char="§"/>
            </a:pPr>
            <a:endParaRPr lang="en-CA" b="1" dirty="0" smtClean="0">
              <a:solidFill>
                <a:srgbClr val="000062"/>
              </a:solidFill>
              <a:latin typeface="Book Antiqua" pitchFamily="18" charset="0"/>
            </a:endParaRPr>
          </a:p>
          <a:p>
            <a:pPr marL="622300" lvl="1" indent="-176213" eaLnBrk="0" hangingPunct="0">
              <a:spcBef>
                <a:spcPts val="600"/>
              </a:spcBef>
              <a:buClr>
                <a:srgbClr val="FFFF99"/>
              </a:buClr>
              <a:buSzPct val="95000"/>
              <a:buFont typeface="Wingdings" pitchFamily="2" charset="2"/>
              <a:buChar char="§"/>
            </a:pPr>
            <a:r>
              <a:rPr lang="en-CA" b="1" dirty="0" smtClean="0">
                <a:solidFill>
                  <a:srgbClr val="000062"/>
                </a:solidFill>
                <a:latin typeface="Book Antiqua" pitchFamily="18" charset="0"/>
              </a:rPr>
              <a:t>Nursing staff from these centres provided valuable input to improve the final program. </a:t>
            </a:r>
          </a:p>
          <a:p>
            <a:pPr marL="266700" indent="-266700">
              <a:spcBef>
                <a:spcPts val="2000"/>
              </a:spcBef>
              <a:buClr>
                <a:srgbClr val="FFFF99"/>
              </a:buClr>
              <a:buSzPct val="75000"/>
              <a:buFont typeface="Book Antiqua" pitchFamily="18" charset="0"/>
              <a:buAutoNum type="arabicPeriod"/>
            </a:pPr>
            <a:endParaRPr lang="en-CA" sz="2200" dirty="0">
              <a:solidFill>
                <a:srgbClr val="000062"/>
              </a:solidFill>
              <a:latin typeface="Book Antiqua" pitchFamily="18" charset="0"/>
            </a:endParaRPr>
          </a:p>
        </p:txBody>
      </p:sp>
      <p:pic>
        <p:nvPicPr>
          <p:cNvPr id="17413" name="Image 3" descr="http://www.whathealth.com/organizations/logo/alzheimersoccanada-ca.gif"/>
          <p:cNvPicPr>
            <a:picLocks noChangeAspect="1" noChangeArrowheads="1"/>
          </p:cNvPicPr>
          <p:nvPr>
            <p:custDataLst>
              <p:tags r:id="rId4"/>
            </p:custDataLst>
          </p:nvPr>
        </p:nvPicPr>
        <p:blipFill>
          <a:blip r:embed="rId11" cstate="print"/>
          <a:srcRect/>
          <a:stretch>
            <a:fillRect/>
          </a:stretch>
        </p:blipFill>
        <p:spPr bwMode="auto">
          <a:xfrm>
            <a:off x="5708650" y="2781300"/>
            <a:ext cx="1022350" cy="280988"/>
          </a:xfrm>
          <a:prstGeom prst="rect">
            <a:avLst/>
          </a:prstGeom>
          <a:noFill/>
          <a:ln w="9525">
            <a:noFill/>
            <a:miter lim="800000"/>
            <a:headEnd/>
            <a:tailEnd/>
          </a:ln>
        </p:spPr>
      </p:pic>
      <p:pic>
        <p:nvPicPr>
          <p:cNvPr id="17414" name="Image 2" descr="http://www.ottawaheart.ca/images/2.6-cihr-logo.jpg"/>
          <p:cNvPicPr>
            <a:picLocks noChangeAspect="1" noChangeArrowheads="1"/>
          </p:cNvPicPr>
          <p:nvPr>
            <p:custDataLst>
              <p:tags r:id="rId5"/>
            </p:custDataLst>
          </p:nvPr>
        </p:nvPicPr>
        <p:blipFill>
          <a:blip r:embed="rId12" cstate="print"/>
          <a:srcRect/>
          <a:stretch>
            <a:fillRect/>
          </a:stretch>
        </p:blipFill>
        <p:spPr bwMode="auto">
          <a:xfrm>
            <a:off x="6129338" y="3560763"/>
            <a:ext cx="601662" cy="377825"/>
          </a:xfrm>
          <a:prstGeom prst="rect">
            <a:avLst/>
          </a:prstGeom>
          <a:noFill/>
          <a:ln w="9525">
            <a:noFill/>
            <a:miter lim="800000"/>
            <a:headEnd/>
            <a:tailEnd/>
          </a:ln>
        </p:spPr>
      </p:pic>
      <p:pic>
        <p:nvPicPr>
          <p:cNvPr id="17415" name="Image 4" descr="http://www.cnf-fiic.ca/Portals/0/cnflogo_fr.gif"/>
          <p:cNvPicPr>
            <a:picLocks noChangeAspect="1" noChangeArrowheads="1"/>
          </p:cNvPicPr>
          <p:nvPr>
            <p:custDataLst>
              <p:tags r:id="rId6"/>
            </p:custDataLst>
          </p:nvPr>
        </p:nvPicPr>
        <p:blipFill>
          <a:blip r:embed="rId13" cstate="print"/>
          <a:srcRect/>
          <a:stretch>
            <a:fillRect/>
          </a:stretch>
        </p:blipFill>
        <p:spPr bwMode="auto">
          <a:xfrm>
            <a:off x="7092950" y="3062288"/>
            <a:ext cx="482600" cy="498475"/>
          </a:xfrm>
          <a:prstGeom prst="rect">
            <a:avLst/>
          </a:prstGeom>
          <a:noFill/>
          <a:ln w="9525">
            <a:noFill/>
            <a:miter lim="800000"/>
            <a:headEnd/>
            <a:tailEnd/>
          </a:ln>
        </p:spPr>
      </p:pic>
      <p:pic>
        <p:nvPicPr>
          <p:cNvPr id="17416" name="Picture 6" descr="MCj02949350000[1]"/>
          <p:cNvPicPr>
            <a:picLocks noChangeAspect="1" noChangeArrowheads="1"/>
          </p:cNvPicPr>
          <p:nvPr>
            <p:custDataLst>
              <p:tags r:id="rId7"/>
            </p:custDataLst>
          </p:nvPr>
        </p:nvPicPr>
        <p:blipFill>
          <a:blip r:embed="rId14" cstate="print"/>
          <a:srcRect/>
          <a:stretch>
            <a:fillRect/>
          </a:stretch>
        </p:blipFill>
        <p:spPr bwMode="auto">
          <a:xfrm>
            <a:off x="8070850" y="157163"/>
            <a:ext cx="971550" cy="97155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p:cNvSpPr>
          <p:nvPr>
            <p:custDataLst>
              <p:tags r:id="rId1"/>
            </p:custDataLst>
          </p:nvPr>
        </p:nvSpPr>
        <p:spPr bwMode="auto">
          <a:xfrm>
            <a:off x="498475" y="130175"/>
            <a:ext cx="8147050" cy="925513"/>
          </a:xfrm>
          <a:prstGeom prst="rect">
            <a:avLst/>
          </a:prstGeom>
          <a:noFill/>
          <a:ln w="9525">
            <a:noFill/>
            <a:miter lim="800000"/>
            <a:headEnd/>
            <a:tailEnd/>
          </a:ln>
        </p:spPr>
        <p:txBody>
          <a:bodyPr anchor="b"/>
          <a:lstStyle/>
          <a:p>
            <a:pPr algn="ctr"/>
            <a:r>
              <a:rPr lang="en-CA" sz="4800" b="1">
                <a:solidFill>
                  <a:srgbClr val="FFFF99"/>
                </a:solidFill>
                <a:latin typeface="Book Antiqua" pitchFamily="18" charset="0"/>
              </a:rPr>
              <a:t>What is delirium</a:t>
            </a:r>
            <a:r>
              <a:rPr lang="fr-CA" sz="4800" b="1">
                <a:solidFill>
                  <a:srgbClr val="FFFF99"/>
                </a:solidFill>
                <a:latin typeface="Book Antiqua" pitchFamily="18" charset="0"/>
              </a:rPr>
              <a:t>?</a:t>
            </a:r>
          </a:p>
        </p:txBody>
      </p:sp>
      <p:pic>
        <p:nvPicPr>
          <p:cNvPr id="18435" name="Picture 3" descr="Educational%20PowerPoint%20Background[1]"/>
          <p:cNvPicPr>
            <a:picLocks noChangeAspect="1" noChangeArrowheads="1"/>
          </p:cNvPicPr>
          <p:nvPr>
            <p:custDataLst>
              <p:tags r:id="rId2"/>
            </p:custDataLst>
          </p:nvPr>
        </p:nvPicPr>
        <p:blipFill>
          <a:blip r:embed="rId10" cstate="print"/>
          <a:srcRect t="1889"/>
          <a:stretch>
            <a:fillRect/>
          </a:stretch>
        </p:blipFill>
        <p:spPr bwMode="auto">
          <a:xfrm>
            <a:off x="149225" y="1131888"/>
            <a:ext cx="8893175" cy="5726112"/>
          </a:xfrm>
          <a:prstGeom prst="rect">
            <a:avLst/>
          </a:prstGeom>
          <a:noFill/>
          <a:ln w="9525">
            <a:noFill/>
            <a:miter lim="800000"/>
            <a:headEnd/>
            <a:tailEnd/>
          </a:ln>
        </p:spPr>
      </p:pic>
      <p:sp>
        <p:nvSpPr>
          <p:cNvPr id="18436" name="Content Placeholder 2"/>
          <p:cNvSpPr>
            <a:spLocks/>
          </p:cNvSpPr>
          <p:nvPr>
            <p:custDataLst>
              <p:tags r:id="rId3"/>
            </p:custDataLst>
          </p:nvPr>
        </p:nvSpPr>
        <p:spPr bwMode="auto">
          <a:xfrm>
            <a:off x="911225" y="1700213"/>
            <a:ext cx="8131175" cy="3600450"/>
          </a:xfrm>
          <a:prstGeom prst="rect">
            <a:avLst/>
          </a:prstGeom>
          <a:noFill/>
          <a:ln w="9525">
            <a:noFill/>
            <a:miter lim="800000"/>
            <a:headEnd/>
            <a:tailEnd/>
          </a:ln>
        </p:spPr>
        <p:txBody>
          <a:bodyPr/>
          <a:lstStyle/>
          <a:p>
            <a:pPr marL="514350" indent="19050" eaLnBrk="0" hangingPunct="0">
              <a:spcBef>
                <a:spcPts val="2000"/>
              </a:spcBef>
              <a:buClr>
                <a:srgbClr val="FFFFFF"/>
              </a:buClr>
              <a:buSzPct val="75000"/>
              <a:buFont typeface="Wingdings 2" pitchFamily="18" charset="2"/>
              <a:buNone/>
            </a:pPr>
            <a:endParaRPr lang="fr-CA" sz="3200" b="1">
              <a:solidFill>
                <a:srgbClr val="000062"/>
              </a:solidFill>
              <a:latin typeface="Book Antiqua" pitchFamily="18" charset="0"/>
            </a:endParaRPr>
          </a:p>
          <a:p>
            <a:pPr marL="514350" indent="19050" eaLnBrk="0" hangingPunct="0">
              <a:spcBef>
                <a:spcPts val="2000"/>
              </a:spcBef>
              <a:buClr>
                <a:srgbClr val="FFFFFF"/>
              </a:buClr>
              <a:buSzPct val="75000"/>
              <a:buFont typeface="Wingdings 2" pitchFamily="18" charset="2"/>
              <a:buNone/>
            </a:pPr>
            <a:r>
              <a:rPr lang="en-CA" sz="3200" b="1">
                <a:solidFill>
                  <a:srgbClr val="000062"/>
                </a:solidFill>
                <a:latin typeface="Book Antiqua" pitchFamily="18" charset="0"/>
              </a:rPr>
              <a:t>Delirium is a mental disorder, with a </a:t>
            </a:r>
            <a:r>
              <a:rPr lang="en-CA" sz="3200" b="1">
                <a:solidFill>
                  <a:srgbClr val="FFFF99"/>
                </a:solidFill>
                <a:latin typeface="Book Antiqua" pitchFamily="18" charset="0"/>
              </a:rPr>
              <a:t>rapid onset</a:t>
            </a:r>
            <a:r>
              <a:rPr lang="en-CA" sz="3200" b="1">
                <a:solidFill>
                  <a:srgbClr val="000062"/>
                </a:solidFill>
                <a:latin typeface="Book Antiqua" pitchFamily="18" charset="0"/>
              </a:rPr>
              <a:t>, </a:t>
            </a:r>
            <a:r>
              <a:rPr lang="en-CA" sz="3200" b="1">
                <a:solidFill>
                  <a:srgbClr val="FFFF99"/>
                </a:solidFill>
                <a:latin typeface="Book Antiqua" pitchFamily="18" charset="0"/>
              </a:rPr>
              <a:t>fluctuating</a:t>
            </a:r>
            <a:r>
              <a:rPr lang="en-CA" sz="3200" b="1">
                <a:solidFill>
                  <a:srgbClr val="000062"/>
                </a:solidFill>
                <a:latin typeface="Book Antiqua" pitchFamily="18" charset="0"/>
              </a:rPr>
              <a:t>, which affects </a:t>
            </a:r>
            <a:r>
              <a:rPr lang="en-CA" sz="3200" b="1">
                <a:solidFill>
                  <a:srgbClr val="FFFF99"/>
                </a:solidFill>
                <a:latin typeface="Book Antiqua" pitchFamily="18" charset="0"/>
              </a:rPr>
              <a:t>consciousness</a:t>
            </a:r>
            <a:r>
              <a:rPr lang="en-CA" sz="3200" b="1">
                <a:solidFill>
                  <a:srgbClr val="000062"/>
                </a:solidFill>
                <a:latin typeface="Book Antiqua" pitchFamily="18" charset="0"/>
              </a:rPr>
              <a:t>, </a:t>
            </a:r>
            <a:r>
              <a:rPr lang="en-CA" sz="3200" b="1">
                <a:solidFill>
                  <a:srgbClr val="FFFF99"/>
                </a:solidFill>
                <a:latin typeface="Book Antiqua" pitchFamily="18" charset="0"/>
              </a:rPr>
              <a:t>cognition</a:t>
            </a:r>
            <a:r>
              <a:rPr lang="en-CA" sz="3200" b="1">
                <a:solidFill>
                  <a:srgbClr val="000062"/>
                </a:solidFill>
                <a:latin typeface="Book Antiqua" pitchFamily="18" charset="0"/>
              </a:rPr>
              <a:t> and </a:t>
            </a:r>
            <a:r>
              <a:rPr lang="en-CA" sz="3200" b="1">
                <a:solidFill>
                  <a:srgbClr val="FFFF99"/>
                </a:solidFill>
                <a:latin typeface="Book Antiqua" pitchFamily="18" charset="0"/>
              </a:rPr>
              <a:t>behaviour </a:t>
            </a:r>
            <a:r>
              <a:rPr lang="en-CA" sz="3200" b="1">
                <a:solidFill>
                  <a:srgbClr val="000062"/>
                </a:solidFill>
                <a:latin typeface="Book Antiqua" pitchFamily="18" charset="0"/>
              </a:rPr>
              <a:t>(Cole, 2004). </a:t>
            </a:r>
          </a:p>
          <a:p>
            <a:pPr marL="514350" indent="19050">
              <a:spcBef>
                <a:spcPts val="2000"/>
              </a:spcBef>
              <a:buClr>
                <a:srgbClr val="000062"/>
              </a:buClr>
              <a:buSzPct val="75000"/>
              <a:buFont typeface="Book Antiqua" pitchFamily="18" charset="0"/>
              <a:buNone/>
            </a:pPr>
            <a:endParaRPr lang="fr-CA" sz="3200" b="1">
              <a:solidFill>
                <a:srgbClr val="000062"/>
              </a:solidFill>
              <a:latin typeface="Book Antiqua" pitchFamily="18" charset="0"/>
            </a:endParaRPr>
          </a:p>
        </p:txBody>
      </p:sp>
      <p:pic>
        <p:nvPicPr>
          <p:cNvPr id="18437" name="Picture 6" descr="MCj02949350000[1]"/>
          <p:cNvPicPr>
            <a:picLocks noChangeAspect="1" noChangeArrowheads="1"/>
          </p:cNvPicPr>
          <p:nvPr>
            <p:custDataLst>
              <p:tags r:id="rId4"/>
            </p:custDataLst>
          </p:nvPr>
        </p:nvPicPr>
        <p:blipFill>
          <a:blip r:embed="rId11" cstate="print"/>
          <a:srcRect/>
          <a:stretch>
            <a:fillRect/>
          </a:stretch>
        </p:blipFill>
        <p:spPr bwMode="auto">
          <a:xfrm>
            <a:off x="7885113" y="1430338"/>
            <a:ext cx="971550" cy="971550"/>
          </a:xfrm>
          <a:prstGeom prst="rect">
            <a:avLst/>
          </a:prstGeom>
          <a:noFill/>
          <a:ln w="9525">
            <a:noFill/>
            <a:miter lim="800000"/>
            <a:headEnd/>
            <a:tailEnd/>
          </a:ln>
        </p:spPr>
      </p:pic>
      <p:sp>
        <p:nvSpPr>
          <p:cNvPr id="18438" name="Text Box 7"/>
          <p:cNvSpPr txBox="1">
            <a:spLocks noChangeArrowheads="1"/>
          </p:cNvSpPr>
          <p:nvPr>
            <p:custDataLst>
              <p:tags r:id="rId5"/>
            </p:custDataLst>
          </p:nvPr>
        </p:nvSpPr>
        <p:spPr bwMode="auto">
          <a:xfrm>
            <a:off x="5148263" y="4881563"/>
            <a:ext cx="2879725" cy="401637"/>
          </a:xfrm>
          <a:prstGeom prst="rect">
            <a:avLst/>
          </a:prstGeom>
          <a:solidFill>
            <a:schemeClr val="tx2"/>
          </a:solidFill>
          <a:ln w="31750">
            <a:solidFill>
              <a:schemeClr val="bg2"/>
            </a:solidFill>
            <a:miter lim="800000"/>
            <a:headEnd/>
            <a:tailEnd/>
          </a:ln>
        </p:spPr>
        <p:txBody>
          <a:bodyPr>
            <a:spAutoFit/>
          </a:bodyPr>
          <a:lstStyle/>
          <a:p>
            <a:pPr algn="ctr">
              <a:spcBef>
                <a:spcPct val="50000"/>
              </a:spcBef>
            </a:pPr>
            <a:r>
              <a:rPr lang="fr-CA" sz="2000" b="1">
                <a:solidFill>
                  <a:schemeClr val="bg2"/>
                </a:solidFill>
                <a:latin typeface="Book Antiqua" pitchFamily="18" charset="0"/>
              </a:rPr>
              <a:t>Cognitive </a:t>
            </a:r>
            <a:r>
              <a:rPr lang="en-CA" sz="2000" b="1">
                <a:solidFill>
                  <a:schemeClr val="bg2"/>
                </a:solidFill>
                <a:latin typeface="Book Antiqua" pitchFamily="18" charset="0"/>
              </a:rPr>
              <a:t>impairment</a:t>
            </a:r>
          </a:p>
        </p:txBody>
      </p:sp>
      <p:sp>
        <p:nvSpPr>
          <p:cNvPr id="93194" name="Text Box 10"/>
          <p:cNvSpPr txBox="1">
            <a:spLocks noChangeArrowheads="1"/>
          </p:cNvSpPr>
          <p:nvPr>
            <p:custDataLst>
              <p:tags r:id="rId6"/>
            </p:custDataLst>
          </p:nvPr>
        </p:nvSpPr>
        <p:spPr bwMode="auto">
          <a:xfrm>
            <a:off x="4176713" y="4724400"/>
            <a:ext cx="647700" cy="823913"/>
          </a:xfrm>
          <a:prstGeom prst="rect">
            <a:avLst/>
          </a:prstGeom>
          <a:noFill/>
          <a:ln w="9525">
            <a:noFill/>
            <a:miter lim="800000"/>
            <a:headEnd/>
            <a:tailEnd/>
          </a:ln>
        </p:spPr>
        <p:txBody>
          <a:bodyPr>
            <a:spAutoFit/>
          </a:bodyPr>
          <a:lstStyle/>
          <a:p>
            <a:pPr>
              <a:spcBef>
                <a:spcPct val="50000"/>
              </a:spcBef>
            </a:pPr>
            <a:r>
              <a:rPr lang="fr-CA" sz="4800" b="1">
                <a:solidFill>
                  <a:srgbClr val="FF3300"/>
                </a:solidFill>
                <a:latin typeface="Book Antiqua" pitchFamily="18" charset="0"/>
              </a:rPr>
              <a:t>≠</a:t>
            </a:r>
          </a:p>
        </p:txBody>
      </p:sp>
      <p:sp>
        <p:nvSpPr>
          <p:cNvPr id="93192" name="Text Box 8"/>
          <p:cNvSpPr txBox="1">
            <a:spLocks noChangeArrowheads="1"/>
          </p:cNvSpPr>
          <p:nvPr>
            <p:custDataLst>
              <p:tags r:id="rId7"/>
            </p:custDataLst>
          </p:nvPr>
        </p:nvSpPr>
        <p:spPr bwMode="auto">
          <a:xfrm>
            <a:off x="2413000" y="4881563"/>
            <a:ext cx="1368425" cy="428625"/>
          </a:xfrm>
          <a:prstGeom prst="rect">
            <a:avLst/>
          </a:prstGeom>
          <a:solidFill>
            <a:schemeClr val="tx2"/>
          </a:solidFill>
          <a:ln w="31750">
            <a:solidFill>
              <a:schemeClr val="bg2"/>
            </a:solidFill>
            <a:miter lim="800000"/>
            <a:headEnd/>
            <a:tailEnd/>
          </a:ln>
        </p:spPr>
        <p:txBody>
          <a:bodyPr>
            <a:spAutoFit/>
          </a:bodyPr>
          <a:lstStyle/>
          <a:p>
            <a:pPr>
              <a:spcBef>
                <a:spcPct val="50000"/>
              </a:spcBef>
            </a:pPr>
            <a:r>
              <a:rPr lang="fr-CA" sz="2000" b="1">
                <a:solidFill>
                  <a:schemeClr val="bg2"/>
                </a:solidFill>
                <a:latin typeface="Book Antiqua" pitchFamily="18" charset="0"/>
              </a:rPr>
              <a:t>Delirium</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1000"/>
                                        <p:tgtEl>
                                          <p:spTgt spid="93194"/>
                                        </p:tgtEl>
                                      </p:cBhvr>
                                    </p:animEffect>
                                    <p:set>
                                      <p:cBhvr>
                                        <p:cTn id="7" dur="1" fill="hold">
                                          <p:stCondLst>
                                            <p:cond delay="999"/>
                                          </p:stCondLst>
                                        </p:cTn>
                                        <p:tgtEl>
                                          <p:spTgt spid="93194"/>
                                        </p:tgtEl>
                                        <p:attrNameLst>
                                          <p:attrName>style.visibility</p:attrName>
                                        </p:attrNameLst>
                                      </p:cBhvr>
                                      <p:to>
                                        <p:strVal val="hidden"/>
                                      </p:to>
                                    </p:set>
                                  </p:childTnLst>
                                </p:cTn>
                              </p:par>
                            </p:childTnLst>
                          </p:cTn>
                        </p:par>
                        <p:par>
                          <p:cTn id="8" fill="hold">
                            <p:stCondLst>
                              <p:cond delay="1000"/>
                            </p:stCondLst>
                            <p:childTnLst>
                              <p:par>
                                <p:cTn id="9" presetID="0" presetClass="path" presetSubtype="0" accel="50000" decel="50000" fill="hold" grpId="0" nodeType="afterEffect">
                                  <p:stCondLst>
                                    <p:cond delay="0"/>
                                  </p:stCondLst>
                                  <p:childTnLst>
                                    <p:animMotion origin="layout" path="M 0 0 C 0.01042 -0.00463 0.02222 -0.01203 0.03194 -0.01852 C 0.04514 -0.02731 0.06076 -0.03102 0.075 -0.03518 C 0.08229 -0.03727 0.08871 -0.04213 0.09583 -0.04444 C 0.10677 -0.05416 0.11962 -0.05671 0.13194 -0.06296 C 0.13385 -0.06389 0.13559 -0.06574 0.1375 -0.06666 C 0.14028 -0.06805 0.14305 -0.06921 0.14583 -0.07037 C 0.14861 -0.07152 0.15417 -0.07407 0.15417 -0.07407 C 0.16996 -0.07291 0.18889 -0.07152 0.20278 -0.05926 C 0.2059 -0.05301 0.21389 -0.04791 0.21389 -0.04074 " pathEditMode="relative" ptsTypes="fffffffffA">
                                      <p:cBhvr>
                                        <p:cTn id="10" dur="2000" fill="hold"/>
                                        <p:tgtEl>
                                          <p:spTgt spid="93192"/>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94" grpId="0"/>
      <p:bldP spid="9319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p:cNvSpPr>
          <p:nvPr>
            <p:custDataLst>
              <p:tags r:id="rId1"/>
            </p:custDataLst>
          </p:nvPr>
        </p:nvSpPr>
        <p:spPr bwMode="auto">
          <a:xfrm>
            <a:off x="498475" y="168275"/>
            <a:ext cx="8147050" cy="925513"/>
          </a:xfrm>
          <a:prstGeom prst="rect">
            <a:avLst/>
          </a:prstGeom>
          <a:noFill/>
          <a:ln w="9525">
            <a:noFill/>
            <a:miter lim="800000"/>
            <a:headEnd/>
            <a:tailEnd/>
          </a:ln>
        </p:spPr>
        <p:txBody>
          <a:bodyPr anchor="b"/>
          <a:lstStyle/>
          <a:p>
            <a:pPr algn="ctr"/>
            <a:r>
              <a:rPr lang="en-CA" sz="4800" b="1">
                <a:solidFill>
                  <a:srgbClr val="FFFF99"/>
                </a:solidFill>
                <a:latin typeface="Book Antiqua" pitchFamily="18" charset="0"/>
              </a:rPr>
              <a:t>Why prevention</a:t>
            </a:r>
            <a:r>
              <a:rPr lang="fr-CA" sz="4800" b="1">
                <a:solidFill>
                  <a:srgbClr val="FFFF99"/>
                </a:solidFill>
                <a:latin typeface="Book Antiqua" pitchFamily="18" charset="0"/>
              </a:rPr>
              <a:t> ?</a:t>
            </a:r>
          </a:p>
        </p:txBody>
      </p:sp>
      <p:pic>
        <p:nvPicPr>
          <p:cNvPr id="19459" name="Picture 3" descr="Educational%20PowerPoint%20Background[1]"/>
          <p:cNvPicPr>
            <a:picLocks noChangeAspect="1" noChangeArrowheads="1"/>
          </p:cNvPicPr>
          <p:nvPr>
            <p:custDataLst>
              <p:tags r:id="rId2"/>
            </p:custDataLst>
          </p:nvPr>
        </p:nvPicPr>
        <p:blipFill>
          <a:blip r:embed="rId7" cstate="print"/>
          <a:srcRect t="1889"/>
          <a:stretch>
            <a:fillRect/>
          </a:stretch>
        </p:blipFill>
        <p:spPr bwMode="auto">
          <a:xfrm>
            <a:off x="149225" y="1131888"/>
            <a:ext cx="8893175" cy="5726112"/>
          </a:xfrm>
          <a:prstGeom prst="rect">
            <a:avLst/>
          </a:prstGeom>
          <a:noFill/>
          <a:ln w="9525">
            <a:noFill/>
            <a:miter lim="800000"/>
            <a:headEnd/>
            <a:tailEnd/>
          </a:ln>
        </p:spPr>
      </p:pic>
      <p:sp>
        <p:nvSpPr>
          <p:cNvPr id="19460" name="Content Placeholder 2"/>
          <p:cNvSpPr>
            <a:spLocks/>
          </p:cNvSpPr>
          <p:nvPr>
            <p:custDataLst>
              <p:tags r:id="rId3"/>
            </p:custDataLst>
          </p:nvPr>
        </p:nvSpPr>
        <p:spPr bwMode="auto">
          <a:xfrm>
            <a:off x="911225" y="1773238"/>
            <a:ext cx="8131175" cy="3938587"/>
          </a:xfrm>
          <a:prstGeom prst="rect">
            <a:avLst/>
          </a:prstGeom>
          <a:noFill/>
          <a:ln w="9525">
            <a:noFill/>
            <a:miter lim="800000"/>
            <a:headEnd/>
            <a:tailEnd/>
          </a:ln>
        </p:spPr>
        <p:txBody>
          <a:bodyPr/>
          <a:lstStyle/>
          <a:p>
            <a:pPr marL="176213" indent="1588" eaLnBrk="0" hangingPunct="0">
              <a:spcBef>
                <a:spcPts val="2000"/>
              </a:spcBef>
              <a:buClr>
                <a:srgbClr val="FFFFFF"/>
              </a:buClr>
              <a:buSzPct val="75000"/>
              <a:buFont typeface="Wingdings 2" pitchFamily="18" charset="2"/>
              <a:buNone/>
              <a:tabLst>
                <a:tab pos="355600" algn="l"/>
              </a:tabLst>
            </a:pPr>
            <a:r>
              <a:rPr lang="en-CA" sz="3100" b="1">
                <a:solidFill>
                  <a:srgbClr val="FFFF99"/>
                </a:solidFill>
                <a:latin typeface="Book Antiqua" pitchFamily="18" charset="0"/>
              </a:rPr>
              <a:t>Incidence of delirium…</a:t>
            </a:r>
          </a:p>
          <a:p>
            <a:pPr marL="176213" indent="1588" eaLnBrk="0" hangingPunct="0">
              <a:spcBef>
                <a:spcPts val="2000"/>
              </a:spcBef>
              <a:buClr>
                <a:srgbClr val="FFFFFF"/>
              </a:buClr>
              <a:buSzPct val="75000"/>
              <a:buFont typeface="Wingdings 2" pitchFamily="18" charset="2"/>
              <a:buNone/>
              <a:tabLst>
                <a:tab pos="355600" algn="l"/>
              </a:tabLst>
            </a:pPr>
            <a:r>
              <a:rPr lang="en-CA" sz="2400" b="1">
                <a:solidFill>
                  <a:srgbClr val="000062"/>
                </a:solidFill>
                <a:latin typeface="Book Antiqua" pitchFamily="18" charset="0"/>
              </a:rPr>
              <a:t>About 25% of seniors in nursing homes are affected by delirium. </a:t>
            </a:r>
            <a:endParaRPr lang="en-CA" sz="3200" b="1">
              <a:solidFill>
                <a:srgbClr val="000062"/>
              </a:solidFill>
              <a:latin typeface="Book Antiqua" pitchFamily="18" charset="0"/>
            </a:endParaRPr>
          </a:p>
          <a:p>
            <a:pPr marL="176213" indent="1588" eaLnBrk="0" hangingPunct="0">
              <a:spcBef>
                <a:spcPts val="2000"/>
              </a:spcBef>
              <a:buClr>
                <a:srgbClr val="FFFFFF"/>
              </a:buClr>
              <a:buSzPct val="75000"/>
              <a:buFont typeface="Wingdings 2" pitchFamily="18" charset="2"/>
              <a:buNone/>
              <a:tabLst>
                <a:tab pos="355600" algn="l"/>
              </a:tabLst>
            </a:pPr>
            <a:r>
              <a:rPr lang="en-CA" sz="3100" b="1">
                <a:solidFill>
                  <a:srgbClr val="FFFF99"/>
                </a:solidFill>
                <a:latin typeface="Book Antiqua" pitchFamily="18" charset="0"/>
              </a:rPr>
              <a:t>Consequences of delirium…</a:t>
            </a:r>
          </a:p>
          <a:p>
            <a:pPr marL="901700" lvl="2" eaLnBrk="0" hangingPunct="0">
              <a:spcBef>
                <a:spcPts val="600"/>
              </a:spcBef>
              <a:spcAft>
                <a:spcPct val="25000"/>
              </a:spcAft>
              <a:buClr>
                <a:srgbClr val="000062"/>
              </a:buClr>
              <a:buFont typeface="Wingdings" pitchFamily="2" charset="2"/>
              <a:buChar char="§"/>
              <a:tabLst>
                <a:tab pos="355600" algn="l"/>
              </a:tabLst>
            </a:pPr>
            <a:r>
              <a:rPr lang="en-CA" sz="2400" b="1">
                <a:solidFill>
                  <a:srgbClr val="000062"/>
                </a:solidFill>
                <a:latin typeface="Book Antiqua" pitchFamily="18" charset="0"/>
              </a:rPr>
              <a:t>Reduced functional autonomy and alteration of cognitive abilities.  </a:t>
            </a:r>
          </a:p>
          <a:p>
            <a:pPr marL="901700" lvl="2" eaLnBrk="0" hangingPunct="0">
              <a:spcBef>
                <a:spcPts val="600"/>
              </a:spcBef>
              <a:buClr>
                <a:srgbClr val="000062"/>
              </a:buClr>
              <a:buFont typeface="Wingdings" pitchFamily="2" charset="2"/>
              <a:buChar char="§"/>
              <a:tabLst>
                <a:tab pos="355600" algn="l"/>
              </a:tabLst>
            </a:pPr>
            <a:r>
              <a:rPr lang="en-CA" sz="2400" b="1">
                <a:solidFill>
                  <a:srgbClr val="000062"/>
                </a:solidFill>
                <a:latin typeface="Book Antiqua" pitchFamily="18" charset="0"/>
              </a:rPr>
              <a:t>10% to 30% increased mortality </a:t>
            </a:r>
          </a:p>
          <a:p>
            <a:pPr marL="901700" lvl="2" eaLnBrk="0" hangingPunct="0">
              <a:spcBef>
                <a:spcPts val="600"/>
              </a:spcBef>
              <a:spcAft>
                <a:spcPct val="25000"/>
              </a:spcAft>
              <a:buClr>
                <a:srgbClr val="000062"/>
              </a:buClr>
              <a:buFont typeface="Wingdings" pitchFamily="2" charset="2"/>
              <a:buChar char="§"/>
              <a:tabLst>
                <a:tab pos="355600" algn="l"/>
              </a:tabLst>
            </a:pPr>
            <a:r>
              <a:rPr lang="en-CA" sz="2400" b="1">
                <a:solidFill>
                  <a:srgbClr val="000062"/>
                </a:solidFill>
                <a:latin typeface="Book Antiqua" pitchFamily="18" charset="0"/>
              </a:rPr>
              <a:t>Increased work load for nursing and medical staff</a:t>
            </a:r>
          </a:p>
          <a:p>
            <a:pPr marL="901700" lvl="2" eaLnBrk="0" hangingPunct="0">
              <a:spcBef>
                <a:spcPts val="600"/>
              </a:spcBef>
              <a:buClr>
                <a:srgbClr val="FFFFFF"/>
              </a:buClr>
              <a:buSzPct val="75000"/>
              <a:buFont typeface="Wingdings" pitchFamily="2" charset="2"/>
              <a:buNone/>
              <a:tabLst>
                <a:tab pos="355600" algn="l"/>
              </a:tabLst>
            </a:pPr>
            <a:endParaRPr lang="fr-CA" sz="2500">
              <a:solidFill>
                <a:srgbClr val="000062"/>
              </a:solidFill>
              <a:latin typeface="Arial Black" pitchFamily="34" charset="0"/>
            </a:endParaRPr>
          </a:p>
        </p:txBody>
      </p:sp>
      <p:pic>
        <p:nvPicPr>
          <p:cNvPr id="19461" name="Picture 5" descr="MCj02949350000[1]"/>
          <p:cNvPicPr>
            <a:picLocks noChangeAspect="1" noChangeArrowheads="1"/>
          </p:cNvPicPr>
          <p:nvPr>
            <p:custDataLst>
              <p:tags r:id="rId4"/>
            </p:custDataLst>
          </p:nvPr>
        </p:nvPicPr>
        <p:blipFill>
          <a:blip r:embed="rId8" cstate="print"/>
          <a:srcRect/>
          <a:stretch>
            <a:fillRect/>
          </a:stretch>
        </p:blipFill>
        <p:spPr bwMode="auto">
          <a:xfrm>
            <a:off x="7885113" y="1430338"/>
            <a:ext cx="971550" cy="97155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3" descr="Educational%20PowerPoint%20Background[1]"/>
          <p:cNvPicPr>
            <a:picLocks noChangeAspect="1" noChangeArrowheads="1"/>
          </p:cNvPicPr>
          <p:nvPr>
            <p:custDataLst>
              <p:tags r:id="rId1"/>
            </p:custDataLst>
          </p:nvPr>
        </p:nvPicPr>
        <p:blipFill>
          <a:blip r:embed="rId5" cstate="print"/>
          <a:srcRect t="1889"/>
          <a:stretch>
            <a:fillRect/>
          </a:stretch>
        </p:blipFill>
        <p:spPr bwMode="auto">
          <a:xfrm>
            <a:off x="142875" y="925513"/>
            <a:ext cx="9001125" cy="5805487"/>
          </a:xfrm>
          <a:prstGeom prst="rect">
            <a:avLst/>
          </a:prstGeom>
          <a:noFill/>
          <a:ln w="9525">
            <a:noFill/>
            <a:miter lim="800000"/>
            <a:headEnd/>
            <a:tailEnd/>
          </a:ln>
        </p:spPr>
      </p:pic>
      <p:sp>
        <p:nvSpPr>
          <p:cNvPr id="20483" name="Title 1"/>
          <p:cNvSpPr>
            <a:spLocks/>
          </p:cNvSpPr>
          <p:nvPr>
            <p:custDataLst>
              <p:tags r:id="rId2"/>
            </p:custDataLst>
          </p:nvPr>
        </p:nvSpPr>
        <p:spPr bwMode="auto">
          <a:xfrm>
            <a:off x="498475" y="0"/>
            <a:ext cx="8147050" cy="925513"/>
          </a:xfrm>
          <a:prstGeom prst="rect">
            <a:avLst/>
          </a:prstGeom>
          <a:noFill/>
          <a:ln w="9525">
            <a:noFill/>
            <a:miter lim="800000"/>
            <a:headEnd/>
            <a:tailEnd/>
          </a:ln>
        </p:spPr>
        <p:txBody>
          <a:bodyPr anchor="b"/>
          <a:lstStyle/>
          <a:p>
            <a:pPr algn="ctr"/>
            <a:r>
              <a:rPr lang="en-CA" sz="4400" b="1">
                <a:solidFill>
                  <a:srgbClr val="FFFF99"/>
                </a:solidFill>
                <a:latin typeface="Book Antiqua" pitchFamily="18" charset="0"/>
              </a:rPr>
              <a:t>The decision tree, briefly…</a:t>
            </a:r>
          </a:p>
        </p:txBody>
      </p:sp>
      <p:pic>
        <p:nvPicPr>
          <p:cNvPr id="20484" name="Picture 16"/>
          <p:cNvPicPr>
            <a:picLocks noChangeAspect="1" noChangeArrowheads="1"/>
          </p:cNvPicPr>
          <p:nvPr/>
        </p:nvPicPr>
        <p:blipFill>
          <a:blip r:embed="rId6" cstate="print"/>
          <a:srcRect/>
          <a:stretch>
            <a:fillRect/>
          </a:stretch>
        </p:blipFill>
        <p:spPr bwMode="auto">
          <a:xfrm>
            <a:off x="1789113" y="1081088"/>
            <a:ext cx="6238875" cy="5429250"/>
          </a:xfrm>
          <a:prstGeom prst="rect">
            <a:avLst/>
          </a:prstGeom>
          <a:noFill/>
          <a:ln w="9525">
            <a:noFill/>
            <a:miter lim="800000"/>
            <a:headEnd/>
            <a:tailEnd/>
          </a:ln>
        </p:spPr>
      </p:pic>
      <p:sp>
        <p:nvSpPr>
          <p:cNvPr id="5" name="Oval 4"/>
          <p:cNvSpPr/>
          <p:nvPr/>
        </p:nvSpPr>
        <p:spPr>
          <a:xfrm>
            <a:off x="3419872" y="2132856"/>
            <a:ext cx="3456384" cy="108012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p:cNvSpPr>
          <p:nvPr>
            <p:custDataLst>
              <p:tags r:id="rId1"/>
            </p:custDataLst>
          </p:nvPr>
        </p:nvSpPr>
        <p:spPr bwMode="auto">
          <a:xfrm>
            <a:off x="468313" y="1154113"/>
            <a:ext cx="9144000" cy="463550"/>
          </a:xfrm>
          <a:prstGeom prst="rect">
            <a:avLst/>
          </a:prstGeom>
          <a:noFill/>
          <a:ln w="9525">
            <a:noFill/>
            <a:miter lim="800000"/>
            <a:headEnd/>
            <a:tailEnd/>
          </a:ln>
        </p:spPr>
        <p:txBody>
          <a:bodyPr anchor="b"/>
          <a:lstStyle/>
          <a:p>
            <a:pPr algn="ctr"/>
            <a:r>
              <a:rPr lang="en-CA" sz="3600" b="1">
                <a:solidFill>
                  <a:srgbClr val="FFFF99"/>
                </a:solidFill>
                <a:latin typeface="Book Antiqua" pitchFamily="18" charset="0"/>
              </a:rPr>
              <a:t>The Optimal Stimulation Protocol </a:t>
            </a:r>
            <a:r>
              <a:rPr lang="en-CA" sz="3200" b="1">
                <a:solidFill>
                  <a:srgbClr val="FFFF99"/>
                </a:solidFill>
                <a:latin typeface="Book Antiqua" pitchFamily="18" charset="0"/>
              </a:rPr>
              <a:t>(</a:t>
            </a:r>
            <a:r>
              <a:rPr lang="en-CA" sz="2800" b="1">
                <a:solidFill>
                  <a:srgbClr val="FFCC00"/>
                </a:solidFill>
                <a:latin typeface="Arial Black" pitchFamily="34" charset="0"/>
              </a:rPr>
              <a:t>STIMUL</a:t>
            </a:r>
            <a:r>
              <a:rPr lang="en-CA" sz="3200" b="1">
                <a:solidFill>
                  <a:srgbClr val="FFFF99"/>
                </a:solidFill>
                <a:latin typeface="Book Antiqua" pitchFamily="18" charset="0"/>
              </a:rPr>
              <a:t>)</a:t>
            </a:r>
          </a:p>
          <a:p>
            <a:pPr algn="ctr"/>
            <a:endParaRPr lang="fr-CA" sz="3200" b="1">
              <a:solidFill>
                <a:srgbClr val="FFFF99"/>
              </a:solidFill>
              <a:latin typeface="Book Antiqua" pitchFamily="18" charset="0"/>
            </a:endParaRPr>
          </a:p>
        </p:txBody>
      </p:sp>
      <p:pic>
        <p:nvPicPr>
          <p:cNvPr id="22531" name="Picture 3" descr="Educational%20PowerPoint%20Background[1]"/>
          <p:cNvPicPr>
            <a:picLocks noChangeAspect="1" noChangeArrowheads="1"/>
          </p:cNvPicPr>
          <p:nvPr>
            <p:custDataLst>
              <p:tags r:id="rId2"/>
            </p:custDataLst>
          </p:nvPr>
        </p:nvPicPr>
        <p:blipFill>
          <a:blip r:embed="rId10" cstate="print"/>
          <a:srcRect t="1889"/>
          <a:stretch>
            <a:fillRect/>
          </a:stretch>
        </p:blipFill>
        <p:spPr bwMode="auto">
          <a:xfrm>
            <a:off x="249238" y="1060450"/>
            <a:ext cx="8894762" cy="5829300"/>
          </a:xfrm>
          <a:prstGeom prst="rect">
            <a:avLst/>
          </a:prstGeom>
          <a:noFill/>
          <a:ln w="9525">
            <a:noFill/>
            <a:miter lim="800000"/>
            <a:headEnd/>
            <a:tailEnd/>
          </a:ln>
        </p:spPr>
      </p:pic>
      <p:sp>
        <p:nvSpPr>
          <p:cNvPr id="22532" name="Content Placeholder 2"/>
          <p:cNvSpPr>
            <a:spLocks/>
          </p:cNvSpPr>
          <p:nvPr>
            <p:custDataLst>
              <p:tags r:id="rId3"/>
            </p:custDataLst>
          </p:nvPr>
        </p:nvSpPr>
        <p:spPr bwMode="auto">
          <a:xfrm>
            <a:off x="1012825" y="1458913"/>
            <a:ext cx="8131175" cy="3938587"/>
          </a:xfrm>
          <a:prstGeom prst="rect">
            <a:avLst/>
          </a:prstGeom>
          <a:noFill/>
          <a:ln w="9525">
            <a:noFill/>
            <a:miter lim="800000"/>
            <a:headEnd/>
            <a:tailEnd/>
          </a:ln>
        </p:spPr>
        <p:txBody>
          <a:bodyPr/>
          <a:lstStyle/>
          <a:p>
            <a:pPr indent="1588" defTabSz="266700">
              <a:spcBef>
                <a:spcPts val="2000"/>
              </a:spcBef>
              <a:buClr>
                <a:srgbClr val="000062"/>
              </a:buClr>
              <a:buSzPct val="75000"/>
              <a:buFont typeface="Book Antiqua" pitchFamily="18" charset="0"/>
              <a:buNone/>
            </a:pPr>
            <a:endParaRPr lang="fr-CA" sz="3200">
              <a:solidFill>
                <a:schemeClr val="bg2"/>
              </a:solidFill>
              <a:latin typeface="Arial Black" pitchFamily="34" charset="0"/>
            </a:endParaRPr>
          </a:p>
        </p:txBody>
      </p:sp>
      <p:sp>
        <p:nvSpPr>
          <p:cNvPr id="22533" name="Text Box 7"/>
          <p:cNvSpPr txBox="1">
            <a:spLocks noChangeArrowheads="1"/>
          </p:cNvSpPr>
          <p:nvPr>
            <p:custDataLst>
              <p:tags r:id="rId4"/>
            </p:custDataLst>
          </p:nvPr>
        </p:nvSpPr>
        <p:spPr bwMode="auto">
          <a:xfrm>
            <a:off x="1604963" y="1060450"/>
            <a:ext cx="6280150" cy="8020050"/>
          </a:xfrm>
          <a:prstGeom prst="rect">
            <a:avLst/>
          </a:prstGeom>
          <a:noFill/>
          <a:ln w="9525">
            <a:noFill/>
            <a:miter lim="800000"/>
            <a:headEnd/>
            <a:tailEnd/>
          </a:ln>
        </p:spPr>
        <p:txBody>
          <a:bodyPr>
            <a:spAutoFit/>
          </a:bodyPr>
          <a:lstStyle/>
          <a:p>
            <a:pPr marL="342900" indent="-342900">
              <a:spcBef>
                <a:spcPct val="50000"/>
              </a:spcBef>
              <a:buClr>
                <a:srgbClr val="FFFF99"/>
              </a:buClr>
              <a:buFont typeface="Wingdings" pitchFamily="2" charset="2"/>
              <a:buChar char="ü"/>
            </a:pPr>
            <a:endParaRPr lang="fr-CA" sz="2400" b="1">
              <a:solidFill>
                <a:srgbClr val="000062"/>
              </a:solidFill>
              <a:latin typeface="Book Antiqua" pitchFamily="18" charset="0"/>
            </a:endParaRPr>
          </a:p>
          <a:p>
            <a:pPr marL="342900" indent="-342900">
              <a:spcAft>
                <a:spcPts val="2100"/>
              </a:spcAft>
            </a:pPr>
            <a:r>
              <a:rPr lang="fr-CA" sz="4000" b="1">
                <a:solidFill>
                  <a:srgbClr val="FFFF99"/>
                </a:solidFill>
                <a:latin typeface="Book Antiqua" pitchFamily="18" charset="0"/>
              </a:rPr>
              <a:t>  </a:t>
            </a:r>
            <a:r>
              <a:rPr lang="en-CA" sz="4800" b="1">
                <a:solidFill>
                  <a:srgbClr val="CC3300"/>
                </a:solidFill>
                <a:latin typeface="Arial Black" pitchFamily="34" charset="0"/>
              </a:rPr>
              <a:t>S</a:t>
            </a:r>
            <a:r>
              <a:rPr lang="en-CA" sz="4000" b="1">
                <a:solidFill>
                  <a:srgbClr val="000062"/>
                </a:solidFill>
                <a:latin typeface="Book Antiqua" pitchFamily="18" charset="0"/>
              </a:rPr>
              <a:t>urveil:</a:t>
            </a:r>
          </a:p>
          <a:p>
            <a:pPr marL="784225" lvl="1" indent="-342900">
              <a:spcAft>
                <a:spcPts val="6500"/>
              </a:spcAft>
              <a:buClr>
                <a:srgbClr val="FFFF99"/>
              </a:buClr>
              <a:buFont typeface="Wingdings" pitchFamily="2" charset="2"/>
              <a:buAutoNum type="arabicPeriod"/>
            </a:pPr>
            <a:r>
              <a:rPr lang="en-CA" sz="2800" b="1">
                <a:solidFill>
                  <a:srgbClr val="000062"/>
                </a:solidFill>
                <a:latin typeface="Book Antiqua" pitchFamily="18" charset="0"/>
              </a:rPr>
              <a:t>Wearing of hearing or visual aids.</a:t>
            </a:r>
          </a:p>
          <a:p>
            <a:pPr marL="784225" lvl="1" indent="-342900">
              <a:spcAft>
                <a:spcPts val="8100"/>
              </a:spcAft>
              <a:buClr>
                <a:srgbClr val="FFFF99"/>
              </a:buClr>
              <a:buFont typeface="Wingdings" pitchFamily="2" charset="2"/>
              <a:buAutoNum type="arabicPeriod"/>
            </a:pPr>
            <a:r>
              <a:rPr lang="en-CA" sz="2800" b="1">
                <a:solidFill>
                  <a:srgbClr val="000062"/>
                </a:solidFill>
                <a:latin typeface="Book Antiqua" pitchFamily="18" charset="0"/>
              </a:rPr>
              <a:t>Lighting.</a:t>
            </a:r>
          </a:p>
          <a:p>
            <a:pPr marL="784225" lvl="1" indent="-342900">
              <a:spcAft>
                <a:spcPts val="3200"/>
              </a:spcAft>
              <a:buClr>
                <a:srgbClr val="FFFF99"/>
              </a:buClr>
              <a:buFont typeface="Wingdings" pitchFamily="2" charset="2"/>
              <a:buAutoNum type="arabicPeriod"/>
            </a:pPr>
            <a:r>
              <a:rPr lang="en-CA" sz="2800" b="1">
                <a:solidFill>
                  <a:srgbClr val="000062"/>
                </a:solidFill>
                <a:latin typeface="Book Antiqua" pitchFamily="18" charset="0"/>
              </a:rPr>
              <a:t>Set-up of the room/organisation of space</a:t>
            </a:r>
          </a:p>
          <a:p>
            <a:pPr marL="784225" lvl="1" indent="-342900">
              <a:spcAft>
                <a:spcPts val="3200"/>
              </a:spcAft>
              <a:buClr>
                <a:srgbClr val="FFFF99"/>
              </a:buClr>
              <a:buFont typeface="Wingdings" pitchFamily="2" charset="2"/>
              <a:buChar char="ü"/>
            </a:pPr>
            <a:endParaRPr lang="fr-CA" sz="2800" b="1">
              <a:solidFill>
                <a:srgbClr val="000062"/>
              </a:solidFill>
              <a:latin typeface="Book Antiqua" pitchFamily="18" charset="0"/>
            </a:endParaRPr>
          </a:p>
          <a:p>
            <a:pPr marL="784225" lvl="1" indent="-342900">
              <a:spcAft>
                <a:spcPts val="3200"/>
              </a:spcAft>
              <a:buClr>
                <a:srgbClr val="FFFF99"/>
              </a:buClr>
              <a:buFont typeface="Wingdings" pitchFamily="2" charset="2"/>
              <a:buChar char="ü"/>
            </a:pPr>
            <a:endParaRPr lang="fr-CA" sz="2800" b="1">
              <a:solidFill>
                <a:srgbClr val="000062"/>
              </a:solidFill>
              <a:latin typeface="Book Antiqua" pitchFamily="18" charset="0"/>
            </a:endParaRPr>
          </a:p>
          <a:p>
            <a:pPr marL="784225" lvl="1" indent="-342900">
              <a:spcAft>
                <a:spcPts val="3200"/>
              </a:spcAft>
              <a:buClr>
                <a:srgbClr val="FFFF99"/>
              </a:buClr>
              <a:buFont typeface="Wingdings" pitchFamily="2" charset="2"/>
              <a:buChar char="ü"/>
            </a:pPr>
            <a:endParaRPr lang="fr-CA" sz="2800" b="1">
              <a:solidFill>
                <a:srgbClr val="000062"/>
              </a:solidFill>
              <a:latin typeface="Book Antiqua" pitchFamily="18" charset="0"/>
            </a:endParaRPr>
          </a:p>
        </p:txBody>
      </p:sp>
      <p:pic>
        <p:nvPicPr>
          <p:cNvPr id="22534" name="Picture 6"/>
          <p:cNvPicPr>
            <a:picLocks noChangeAspect="1" noChangeArrowheads="1"/>
          </p:cNvPicPr>
          <p:nvPr>
            <p:custDataLst>
              <p:tags r:id="rId5"/>
            </p:custDataLst>
          </p:nvPr>
        </p:nvPicPr>
        <p:blipFill>
          <a:blip r:embed="rId11" cstate="print">
            <a:clrChange>
              <a:clrFrom>
                <a:srgbClr val="FFE885"/>
              </a:clrFrom>
              <a:clrTo>
                <a:srgbClr val="FFE885">
                  <a:alpha val="0"/>
                </a:srgbClr>
              </a:clrTo>
            </a:clrChange>
          </a:blip>
          <a:srcRect/>
          <a:stretch>
            <a:fillRect/>
          </a:stretch>
        </p:blipFill>
        <p:spPr bwMode="auto">
          <a:xfrm>
            <a:off x="0" y="460375"/>
            <a:ext cx="1884363" cy="1995488"/>
          </a:xfrm>
          <a:prstGeom prst="rect">
            <a:avLst/>
          </a:prstGeom>
          <a:noFill/>
          <a:ln w="9525">
            <a:noFill/>
            <a:miter lim="800000"/>
            <a:headEnd/>
            <a:tailEnd/>
          </a:ln>
        </p:spPr>
      </p:pic>
      <p:pic>
        <p:nvPicPr>
          <p:cNvPr id="22535" name="Picture 5" descr="AA053820.png"/>
          <p:cNvPicPr>
            <a:picLocks noChangeAspect="1"/>
          </p:cNvPicPr>
          <p:nvPr>
            <p:custDataLst>
              <p:tags r:id="rId6"/>
            </p:custDataLst>
          </p:nvPr>
        </p:nvPicPr>
        <p:blipFill>
          <a:blip r:embed="rId12" cstate="print"/>
          <a:srcRect/>
          <a:stretch>
            <a:fillRect/>
          </a:stretch>
        </p:blipFill>
        <p:spPr bwMode="auto">
          <a:xfrm>
            <a:off x="4962525" y="3429000"/>
            <a:ext cx="1357313" cy="1698625"/>
          </a:xfrm>
          <a:prstGeom prst="rect">
            <a:avLst/>
          </a:prstGeom>
          <a:noFill/>
          <a:ln w="9525">
            <a:noFill/>
            <a:miter lim="800000"/>
            <a:headEnd/>
            <a:tailEnd/>
          </a:ln>
        </p:spPr>
      </p:pic>
      <p:pic>
        <p:nvPicPr>
          <p:cNvPr id="22536" name="Picture 12" descr="ANd9GcS1UTznkA4DJB7oQjm2vq_wbfuRXnGP0vzXi3HtXsUXdlunc8izdS2H2Bo">
            <a:hlinkClick r:id="rId13"/>
          </p:cNvPr>
          <p:cNvPicPr>
            <a:picLocks noChangeAspect="1" noChangeArrowheads="1"/>
          </p:cNvPicPr>
          <p:nvPr>
            <p:custDataLst>
              <p:tags r:id="rId7"/>
            </p:custDataLst>
          </p:nvPr>
        </p:nvPicPr>
        <p:blipFill>
          <a:blip r:embed="rId14" cstate="print"/>
          <a:srcRect r="22906"/>
          <a:stretch>
            <a:fillRect/>
          </a:stretch>
        </p:blipFill>
        <p:spPr bwMode="auto">
          <a:xfrm>
            <a:off x="7261225" y="2014538"/>
            <a:ext cx="1631950" cy="1414462"/>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p:cNvSpPr>
          <p:nvPr>
            <p:custDataLst>
              <p:tags r:id="rId1"/>
            </p:custDataLst>
          </p:nvPr>
        </p:nvSpPr>
        <p:spPr bwMode="auto">
          <a:xfrm>
            <a:off x="468313" y="1154113"/>
            <a:ext cx="9144000" cy="463550"/>
          </a:xfrm>
          <a:prstGeom prst="rect">
            <a:avLst/>
          </a:prstGeom>
          <a:noFill/>
          <a:ln w="9525">
            <a:noFill/>
            <a:miter lim="800000"/>
            <a:headEnd/>
            <a:tailEnd/>
          </a:ln>
        </p:spPr>
        <p:txBody>
          <a:bodyPr anchor="b"/>
          <a:lstStyle/>
          <a:p>
            <a:pPr algn="ctr"/>
            <a:r>
              <a:rPr lang="en-CA" sz="3600" b="1">
                <a:solidFill>
                  <a:srgbClr val="FFFF99"/>
                </a:solidFill>
                <a:latin typeface="Book Antiqua" pitchFamily="18" charset="0"/>
              </a:rPr>
              <a:t>The Optimal Stimulation Protocol </a:t>
            </a:r>
            <a:r>
              <a:rPr lang="en-CA" sz="3200" b="1">
                <a:solidFill>
                  <a:srgbClr val="FFFF99"/>
                </a:solidFill>
                <a:latin typeface="Book Antiqua" pitchFamily="18" charset="0"/>
              </a:rPr>
              <a:t>(</a:t>
            </a:r>
            <a:r>
              <a:rPr lang="en-CA" sz="2800" b="1">
                <a:solidFill>
                  <a:srgbClr val="FFCC00"/>
                </a:solidFill>
                <a:latin typeface="Arial Black" pitchFamily="34" charset="0"/>
              </a:rPr>
              <a:t>STIMUL</a:t>
            </a:r>
            <a:r>
              <a:rPr lang="en-CA" sz="3200" b="1">
                <a:solidFill>
                  <a:srgbClr val="FFFF99"/>
                </a:solidFill>
                <a:latin typeface="Book Antiqua" pitchFamily="18" charset="0"/>
              </a:rPr>
              <a:t>)</a:t>
            </a:r>
          </a:p>
          <a:p>
            <a:pPr algn="ctr"/>
            <a:endParaRPr lang="fr-CA" sz="3200" b="1">
              <a:solidFill>
                <a:srgbClr val="FFFF99"/>
              </a:solidFill>
              <a:latin typeface="Book Antiqua" pitchFamily="18" charset="0"/>
            </a:endParaRPr>
          </a:p>
        </p:txBody>
      </p:sp>
      <p:pic>
        <p:nvPicPr>
          <p:cNvPr id="23555" name="Picture 3" descr="Educational%20PowerPoint%20Background[1]"/>
          <p:cNvPicPr>
            <a:picLocks noChangeAspect="1" noChangeArrowheads="1"/>
          </p:cNvPicPr>
          <p:nvPr>
            <p:custDataLst>
              <p:tags r:id="rId2"/>
            </p:custDataLst>
          </p:nvPr>
        </p:nvPicPr>
        <p:blipFill>
          <a:blip r:embed="rId10" cstate="print"/>
          <a:srcRect t="1889"/>
          <a:stretch>
            <a:fillRect/>
          </a:stretch>
        </p:blipFill>
        <p:spPr bwMode="auto">
          <a:xfrm>
            <a:off x="1082675" y="1028700"/>
            <a:ext cx="8131175" cy="5829300"/>
          </a:xfrm>
          <a:prstGeom prst="rect">
            <a:avLst/>
          </a:prstGeom>
          <a:noFill/>
          <a:ln w="9525">
            <a:noFill/>
            <a:miter lim="800000"/>
            <a:headEnd/>
            <a:tailEnd/>
          </a:ln>
        </p:spPr>
      </p:pic>
      <p:sp>
        <p:nvSpPr>
          <p:cNvPr id="23556" name="Content Placeholder 2"/>
          <p:cNvSpPr>
            <a:spLocks/>
          </p:cNvSpPr>
          <p:nvPr>
            <p:custDataLst>
              <p:tags r:id="rId3"/>
            </p:custDataLst>
          </p:nvPr>
        </p:nvSpPr>
        <p:spPr bwMode="auto">
          <a:xfrm>
            <a:off x="1012825" y="1458913"/>
            <a:ext cx="8131175" cy="3938587"/>
          </a:xfrm>
          <a:prstGeom prst="rect">
            <a:avLst/>
          </a:prstGeom>
          <a:noFill/>
          <a:ln w="9525">
            <a:noFill/>
            <a:miter lim="800000"/>
            <a:headEnd/>
            <a:tailEnd/>
          </a:ln>
        </p:spPr>
        <p:txBody>
          <a:bodyPr/>
          <a:lstStyle/>
          <a:p>
            <a:pPr indent="1588" defTabSz="266700">
              <a:spcBef>
                <a:spcPts val="2000"/>
              </a:spcBef>
              <a:buClr>
                <a:srgbClr val="000062"/>
              </a:buClr>
              <a:buSzPct val="75000"/>
              <a:buFont typeface="Book Antiqua" pitchFamily="18" charset="0"/>
              <a:buNone/>
            </a:pPr>
            <a:endParaRPr lang="fr-CA" sz="3200">
              <a:solidFill>
                <a:schemeClr val="bg2"/>
              </a:solidFill>
              <a:latin typeface="Arial Black" pitchFamily="34" charset="0"/>
            </a:endParaRPr>
          </a:p>
        </p:txBody>
      </p:sp>
      <p:pic>
        <p:nvPicPr>
          <p:cNvPr id="23557" name="Picture 6"/>
          <p:cNvPicPr>
            <a:picLocks noChangeAspect="1" noChangeArrowheads="1"/>
          </p:cNvPicPr>
          <p:nvPr>
            <p:custDataLst>
              <p:tags r:id="rId4"/>
            </p:custDataLst>
          </p:nvPr>
        </p:nvPicPr>
        <p:blipFill>
          <a:blip r:embed="rId11" cstate="print">
            <a:clrChange>
              <a:clrFrom>
                <a:srgbClr val="FFE885"/>
              </a:clrFrom>
              <a:clrTo>
                <a:srgbClr val="FFE885">
                  <a:alpha val="0"/>
                </a:srgbClr>
              </a:clrTo>
            </a:clrChange>
          </a:blip>
          <a:srcRect/>
          <a:stretch>
            <a:fillRect/>
          </a:stretch>
        </p:blipFill>
        <p:spPr bwMode="auto">
          <a:xfrm>
            <a:off x="0" y="460375"/>
            <a:ext cx="1884363" cy="1995488"/>
          </a:xfrm>
          <a:prstGeom prst="rect">
            <a:avLst/>
          </a:prstGeom>
          <a:noFill/>
          <a:ln w="9525">
            <a:noFill/>
            <a:miter lim="800000"/>
            <a:headEnd/>
            <a:tailEnd/>
          </a:ln>
        </p:spPr>
      </p:pic>
      <p:sp>
        <p:nvSpPr>
          <p:cNvPr id="23558" name="Text Box 7"/>
          <p:cNvSpPr txBox="1">
            <a:spLocks noChangeArrowheads="1"/>
          </p:cNvSpPr>
          <p:nvPr>
            <p:custDataLst>
              <p:tags r:id="rId5"/>
            </p:custDataLst>
          </p:nvPr>
        </p:nvSpPr>
        <p:spPr bwMode="auto">
          <a:xfrm>
            <a:off x="1781175" y="2479675"/>
            <a:ext cx="7686675" cy="2486025"/>
          </a:xfrm>
          <a:prstGeom prst="rect">
            <a:avLst/>
          </a:prstGeom>
          <a:noFill/>
          <a:ln w="9525">
            <a:noFill/>
            <a:miter lim="800000"/>
            <a:headEnd/>
            <a:tailEnd/>
          </a:ln>
        </p:spPr>
        <p:txBody>
          <a:bodyPr>
            <a:spAutoFit/>
          </a:bodyPr>
          <a:lstStyle/>
          <a:p>
            <a:pPr>
              <a:spcBef>
                <a:spcPct val="50000"/>
              </a:spcBef>
              <a:buClr>
                <a:srgbClr val="FFFF99"/>
              </a:buClr>
              <a:buFont typeface="Wingdings" pitchFamily="2" charset="2"/>
              <a:buChar char="ü"/>
            </a:pPr>
            <a:endParaRPr lang="fr-CA" sz="2800" b="1">
              <a:solidFill>
                <a:srgbClr val="000062"/>
              </a:solidFill>
              <a:latin typeface="Book Antiqua" pitchFamily="18" charset="0"/>
            </a:endParaRPr>
          </a:p>
          <a:p>
            <a:pPr>
              <a:spcAft>
                <a:spcPct val="75000"/>
              </a:spcAft>
              <a:buClr>
                <a:srgbClr val="FFFF99"/>
              </a:buClr>
              <a:buFont typeface="Wingdings" pitchFamily="2" charset="2"/>
              <a:buChar char="ü"/>
            </a:pPr>
            <a:endParaRPr lang="fr-CA" sz="2800" b="1">
              <a:solidFill>
                <a:srgbClr val="000062"/>
              </a:solidFill>
              <a:latin typeface="Book Antiqua" pitchFamily="18" charset="0"/>
            </a:endParaRPr>
          </a:p>
          <a:p>
            <a:pPr>
              <a:buClr>
                <a:srgbClr val="FFFF99"/>
              </a:buClr>
              <a:buFont typeface="Wingdings" pitchFamily="2" charset="2"/>
              <a:buChar char="ü"/>
            </a:pPr>
            <a:endParaRPr lang="fr-CA" sz="2800" b="1">
              <a:solidFill>
                <a:srgbClr val="000062"/>
              </a:solidFill>
              <a:latin typeface="Book Antiqua" pitchFamily="18" charset="0"/>
            </a:endParaRPr>
          </a:p>
          <a:p>
            <a:pPr>
              <a:buClr>
                <a:srgbClr val="FFFF99"/>
              </a:buClr>
              <a:buFont typeface="Wingdings" pitchFamily="2" charset="2"/>
              <a:buChar char="ü"/>
            </a:pPr>
            <a:endParaRPr lang="fr-CA" sz="2800" b="1">
              <a:solidFill>
                <a:srgbClr val="000062"/>
              </a:solidFill>
              <a:latin typeface="Book Antiqua" pitchFamily="18" charset="0"/>
            </a:endParaRPr>
          </a:p>
          <a:p>
            <a:pPr>
              <a:buClr>
                <a:srgbClr val="FFFF99"/>
              </a:buClr>
              <a:buFont typeface="Wingdings" pitchFamily="2" charset="2"/>
              <a:buNone/>
            </a:pPr>
            <a:endParaRPr lang="fr-CA" sz="2400" b="1">
              <a:solidFill>
                <a:srgbClr val="000062"/>
              </a:solidFill>
              <a:latin typeface="Book Antiqua" pitchFamily="18" charset="0"/>
            </a:endParaRPr>
          </a:p>
        </p:txBody>
      </p:sp>
      <p:sp>
        <p:nvSpPr>
          <p:cNvPr id="23559" name="Text Box 7"/>
          <p:cNvSpPr txBox="1">
            <a:spLocks noChangeArrowheads="1"/>
          </p:cNvSpPr>
          <p:nvPr>
            <p:custDataLst>
              <p:tags r:id="rId6"/>
            </p:custDataLst>
          </p:nvPr>
        </p:nvSpPr>
        <p:spPr bwMode="auto">
          <a:xfrm>
            <a:off x="1884363" y="1916113"/>
            <a:ext cx="7686675" cy="2185987"/>
          </a:xfrm>
          <a:prstGeom prst="rect">
            <a:avLst/>
          </a:prstGeom>
          <a:noFill/>
          <a:ln w="9525">
            <a:noFill/>
            <a:miter lim="800000"/>
            <a:headEnd/>
            <a:tailEnd/>
          </a:ln>
        </p:spPr>
        <p:txBody>
          <a:bodyPr>
            <a:spAutoFit/>
          </a:bodyPr>
          <a:lstStyle/>
          <a:p>
            <a:pPr>
              <a:spcBef>
                <a:spcPct val="50000"/>
              </a:spcBef>
              <a:buClr>
                <a:srgbClr val="FFFF99"/>
              </a:buClr>
              <a:buFont typeface="Wingdings" pitchFamily="2" charset="2"/>
              <a:buNone/>
            </a:pPr>
            <a:endParaRPr lang="fr-CA" sz="2800" b="1">
              <a:solidFill>
                <a:srgbClr val="000062"/>
              </a:solidFill>
              <a:latin typeface="Book Antiqua" pitchFamily="18" charset="0"/>
            </a:endParaRPr>
          </a:p>
          <a:p>
            <a:pPr>
              <a:buFont typeface="Wingdings" pitchFamily="2" charset="2"/>
              <a:buChar char="ü"/>
            </a:pPr>
            <a:r>
              <a:rPr lang="en-CA" sz="2800" b="1">
                <a:solidFill>
                  <a:srgbClr val="FFFF99"/>
                </a:solidFill>
                <a:latin typeface="Book Antiqua" pitchFamily="18" charset="0"/>
              </a:rPr>
              <a:t>Make seeing </a:t>
            </a:r>
            <a:r>
              <a:rPr lang="en-CA" sz="2800" b="1">
                <a:solidFill>
                  <a:srgbClr val="000062"/>
                </a:solidFill>
                <a:latin typeface="Book Antiqua" pitchFamily="18" charset="0"/>
              </a:rPr>
              <a:t>glasses easily accessible</a:t>
            </a:r>
          </a:p>
          <a:p>
            <a:pPr>
              <a:buClr>
                <a:srgbClr val="FFFF99"/>
              </a:buClr>
              <a:buFont typeface="Wingdings" pitchFamily="2" charset="2"/>
              <a:buChar char="ü"/>
            </a:pPr>
            <a:endParaRPr lang="fr-CA" sz="2800" b="1">
              <a:solidFill>
                <a:srgbClr val="000062"/>
              </a:solidFill>
              <a:latin typeface="Book Antiqua" pitchFamily="18" charset="0"/>
            </a:endParaRPr>
          </a:p>
          <a:p>
            <a:pPr>
              <a:buClr>
                <a:srgbClr val="FFFF99"/>
              </a:buClr>
              <a:buFont typeface="Wingdings" pitchFamily="2" charset="2"/>
              <a:buChar char="ü"/>
            </a:pPr>
            <a:endParaRPr lang="fr-CA" sz="2800" b="1">
              <a:solidFill>
                <a:srgbClr val="000062"/>
              </a:solidFill>
              <a:latin typeface="Book Antiqua" pitchFamily="18" charset="0"/>
            </a:endParaRPr>
          </a:p>
          <a:p>
            <a:pPr>
              <a:buClr>
                <a:srgbClr val="FFFF99"/>
              </a:buClr>
              <a:buFont typeface="Wingdings" pitchFamily="2" charset="2"/>
              <a:buNone/>
            </a:pPr>
            <a:endParaRPr lang="fr-CA" sz="2400" b="1">
              <a:solidFill>
                <a:srgbClr val="000062"/>
              </a:solidFill>
              <a:latin typeface="Book Antiqua" pitchFamily="18" charset="0"/>
            </a:endParaRPr>
          </a:p>
        </p:txBody>
      </p:sp>
      <p:pic>
        <p:nvPicPr>
          <p:cNvPr id="23560" name="Picture 2" descr="lunettes.JPG"/>
          <p:cNvPicPr>
            <a:picLocks noChangeAspect="1"/>
          </p:cNvPicPr>
          <p:nvPr>
            <p:custDataLst>
              <p:tags r:id="rId7"/>
            </p:custDataLst>
          </p:nvPr>
        </p:nvPicPr>
        <p:blipFill>
          <a:blip r:embed="rId12" cstate="print"/>
          <a:srcRect/>
          <a:stretch>
            <a:fillRect/>
          </a:stretch>
        </p:blipFill>
        <p:spPr bwMode="auto">
          <a:xfrm>
            <a:off x="3776663" y="3302000"/>
            <a:ext cx="2882900" cy="21590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p:cNvSpPr>
          <p:nvPr>
            <p:custDataLst>
              <p:tags r:id="rId1"/>
            </p:custDataLst>
          </p:nvPr>
        </p:nvSpPr>
        <p:spPr bwMode="auto">
          <a:xfrm>
            <a:off x="468313" y="1154113"/>
            <a:ext cx="9144000" cy="463550"/>
          </a:xfrm>
          <a:prstGeom prst="rect">
            <a:avLst/>
          </a:prstGeom>
          <a:noFill/>
          <a:ln w="9525">
            <a:noFill/>
            <a:miter lim="800000"/>
            <a:headEnd/>
            <a:tailEnd/>
          </a:ln>
        </p:spPr>
        <p:txBody>
          <a:bodyPr anchor="b"/>
          <a:lstStyle/>
          <a:p>
            <a:pPr algn="ctr"/>
            <a:r>
              <a:rPr lang="en-CA" sz="3600" b="1">
                <a:solidFill>
                  <a:srgbClr val="FFFF99"/>
                </a:solidFill>
                <a:latin typeface="Book Antiqua" pitchFamily="18" charset="0"/>
              </a:rPr>
              <a:t>The Optimal Stimulation Protocol </a:t>
            </a:r>
            <a:r>
              <a:rPr lang="en-CA" sz="3200" b="1">
                <a:solidFill>
                  <a:srgbClr val="FFFF99"/>
                </a:solidFill>
                <a:latin typeface="Book Antiqua" pitchFamily="18" charset="0"/>
              </a:rPr>
              <a:t>(</a:t>
            </a:r>
            <a:r>
              <a:rPr lang="en-CA" sz="2800" b="1">
                <a:solidFill>
                  <a:srgbClr val="FFCC00"/>
                </a:solidFill>
                <a:latin typeface="Arial Black" pitchFamily="34" charset="0"/>
              </a:rPr>
              <a:t>STIMUL</a:t>
            </a:r>
            <a:r>
              <a:rPr lang="en-CA" sz="3200" b="1">
                <a:solidFill>
                  <a:srgbClr val="FFFF99"/>
                </a:solidFill>
                <a:latin typeface="Book Antiqua" pitchFamily="18" charset="0"/>
              </a:rPr>
              <a:t>)</a:t>
            </a:r>
          </a:p>
          <a:p>
            <a:pPr algn="ctr"/>
            <a:endParaRPr lang="fr-CA" sz="3200" b="1">
              <a:solidFill>
                <a:srgbClr val="FFFF99"/>
              </a:solidFill>
              <a:latin typeface="Book Antiqua" pitchFamily="18" charset="0"/>
            </a:endParaRPr>
          </a:p>
        </p:txBody>
      </p:sp>
      <p:pic>
        <p:nvPicPr>
          <p:cNvPr id="24579" name="Picture 3" descr="Educational%20PowerPoint%20Background[1]"/>
          <p:cNvPicPr>
            <a:picLocks noChangeAspect="1" noChangeArrowheads="1"/>
          </p:cNvPicPr>
          <p:nvPr>
            <p:custDataLst>
              <p:tags r:id="rId2"/>
            </p:custDataLst>
          </p:nvPr>
        </p:nvPicPr>
        <p:blipFill>
          <a:blip r:embed="rId13" cstate="print"/>
          <a:srcRect t="1889"/>
          <a:stretch>
            <a:fillRect/>
          </a:stretch>
        </p:blipFill>
        <p:spPr bwMode="auto">
          <a:xfrm>
            <a:off x="1082675" y="1028700"/>
            <a:ext cx="8131175" cy="5829300"/>
          </a:xfrm>
          <a:prstGeom prst="rect">
            <a:avLst/>
          </a:prstGeom>
          <a:noFill/>
          <a:ln w="9525">
            <a:noFill/>
            <a:miter lim="800000"/>
            <a:headEnd/>
            <a:tailEnd/>
          </a:ln>
        </p:spPr>
      </p:pic>
      <p:sp>
        <p:nvSpPr>
          <p:cNvPr id="24580" name="Content Placeholder 2"/>
          <p:cNvSpPr>
            <a:spLocks/>
          </p:cNvSpPr>
          <p:nvPr>
            <p:custDataLst>
              <p:tags r:id="rId3"/>
            </p:custDataLst>
          </p:nvPr>
        </p:nvSpPr>
        <p:spPr bwMode="auto">
          <a:xfrm>
            <a:off x="1012825" y="1458913"/>
            <a:ext cx="8131175" cy="3938587"/>
          </a:xfrm>
          <a:prstGeom prst="rect">
            <a:avLst/>
          </a:prstGeom>
          <a:noFill/>
          <a:ln w="9525">
            <a:noFill/>
            <a:miter lim="800000"/>
            <a:headEnd/>
            <a:tailEnd/>
          </a:ln>
        </p:spPr>
        <p:txBody>
          <a:bodyPr/>
          <a:lstStyle/>
          <a:p>
            <a:pPr indent="1588" defTabSz="266700">
              <a:spcBef>
                <a:spcPts val="2000"/>
              </a:spcBef>
              <a:buClr>
                <a:srgbClr val="000062"/>
              </a:buClr>
              <a:buSzPct val="75000"/>
              <a:buFont typeface="Book Antiqua" pitchFamily="18" charset="0"/>
              <a:buNone/>
            </a:pPr>
            <a:endParaRPr lang="fr-CA" sz="3200">
              <a:solidFill>
                <a:schemeClr val="bg2"/>
              </a:solidFill>
              <a:latin typeface="Arial Black" pitchFamily="34" charset="0"/>
            </a:endParaRPr>
          </a:p>
        </p:txBody>
      </p:sp>
      <p:sp>
        <p:nvSpPr>
          <p:cNvPr id="24581" name="Text Box 7"/>
          <p:cNvSpPr txBox="1">
            <a:spLocks noChangeArrowheads="1"/>
          </p:cNvSpPr>
          <p:nvPr>
            <p:custDataLst>
              <p:tags r:id="rId4"/>
            </p:custDataLst>
          </p:nvPr>
        </p:nvSpPr>
        <p:spPr bwMode="auto">
          <a:xfrm>
            <a:off x="1884363" y="1154113"/>
            <a:ext cx="7539037" cy="1077912"/>
          </a:xfrm>
          <a:prstGeom prst="rect">
            <a:avLst/>
          </a:prstGeom>
          <a:noFill/>
          <a:ln w="9525">
            <a:noFill/>
            <a:miter lim="800000"/>
            <a:headEnd/>
            <a:tailEnd/>
          </a:ln>
        </p:spPr>
        <p:txBody>
          <a:bodyPr>
            <a:spAutoFit/>
          </a:bodyPr>
          <a:lstStyle/>
          <a:p>
            <a:pPr marL="342900" indent="-342900">
              <a:spcBef>
                <a:spcPct val="50000"/>
              </a:spcBef>
              <a:buClr>
                <a:srgbClr val="FFFF99"/>
              </a:buClr>
              <a:buFont typeface="Wingdings" pitchFamily="2" charset="2"/>
              <a:buChar char="ü"/>
            </a:pPr>
            <a:endParaRPr lang="fr-CA" sz="2400" b="1">
              <a:solidFill>
                <a:srgbClr val="000062"/>
              </a:solidFill>
              <a:latin typeface="Book Antiqua" pitchFamily="18" charset="0"/>
            </a:endParaRPr>
          </a:p>
          <a:p>
            <a:pPr marL="342900" indent="-342900">
              <a:spcAft>
                <a:spcPts val="2100"/>
              </a:spcAft>
            </a:pPr>
            <a:r>
              <a:rPr lang="fr-CA" sz="4000" b="1">
                <a:solidFill>
                  <a:srgbClr val="FFFF99"/>
                </a:solidFill>
                <a:latin typeface="Book Antiqua" pitchFamily="18" charset="0"/>
              </a:rPr>
              <a:t>  </a:t>
            </a:r>
            <a:r>
              <a:rPr lang="en-CA" sz="2800" b="1">
                <a:solidFill>
                  <a:schemeClr val="bg1"/>
                </a:solidFill>
                <a:latin typeface="Book Antiqua" pitchFamily="18" charset="0"/>
              </a:rPr>
              <a:t>	</a:t>
            </a:r>
            <a:r>
              <a:rPr lang="en-CA" sz="2800" b="1">
                <a:solidFill>
                  <a:srgbClr val="FFFF99"/>
                </a:solidFill>
                <a:latin typeface="Book Antiqua" pitchFamily="18" charset="0"/>
              </a:rPr>
              <a:t>3. </a:t>
            </a:r>
            <a:r>
              <a:rPr lang="en-CA" sz="2800" b="1">
                <a:solidFill>
                  <a:srgbClr val="000062"/>
                </a:solidFill>
                <a:latin typeface="Book Antiqua" pitchFamily="18" charset="0"/>
              </a:rPr>
              <a:t>Set-up of the room (continued)</a:t>
            </a:r>
          </a:p>
        </p:txBody>
      </p:sp>
      <p:pic>
        <p:nvPicPr>
          <p:cNvPr id="24582" name="Picture 6"/>
          <p:cNvPicPr>
            <a:picLocks noChangeAspect="1" noChangeArrowheads="1"/>
          </p:cNvPicPr>
          <p:nvPr>
            <p:custDataLst>
              <p:tags r:id="rId5"/>
            </p:custDataLst>
          </p:nvPr>
        </p:nvPicPr>
        <p:blipFill>
          <a:blip r:embed="rId14" cstate="print">
            <a:clrChange>
              <a:clrFrom>
                <a:srgbClr val="FFE885"/>
              </a:clrFrom>
              <a:clrTo>
                <a:srgbClr val="FFE885">
                  <a:alpha val="0"/>
                </a:srgbClr>
              </a:clrTo>
            </a:clrChange>
          </a:blip>
          <a:srcRect/>
          <a:stretch>
            <a:fillRect/>
          </a:stretch>
        </p:blipFill>
        <p:spPr bwMode="auto">
          <a:xfrm>
            <a:off x="0" y="460375"/>
            <a:ext cx="1884363" cy="1995488"/>
          </a:xfrm>
          <a:prstGeom prst="rect">
            <a:avLst/>
          </a:prstGeom>
          <a:noFill/>
          <a:ln w="9525">
            <a:noFill/>
            <a:miter lim="800000"/>
            <a:headEnd/>
            <a:tailEnd/>
          </a:ln>
        </p:spPr>
      </p:pic>
      <p:sp>
        <p:nvSpPr>
          <p:cNvPr id="24583" name="Text Box 7"/>
          <p:cNvSpPr txBox="1">
            <a:spLocks noChangeArrowheads="1"/>
          </p:cNvSpPr>
          <p:nvPr>
            <p:custDataLst>
              <p:tags r:id="rId6"/>
            </p:custDataLst>
          </p:nvPr>
        </p:nvSpPr>
        <p:spPr bwMode="auto">
          <a:xfrm>
            <a:off x="1781175" y="2479675"/>
            <a:ext cx="7686675" cy="2486025"/>
          </a:xfrm>
          <a:prstGeom prst="rect">
            <a:avLst/>
          </a:prstGeom>
          <a:noFill/>
          <a:ln w="9525">
            <a:noFill/>
            <a:miter lim="800000"/>
            <a:headEnd/>
            <a:tailEnd/>
          </a:ln>
        </p:spPr>
        <p:txBody>
          <a:bodyPr>
            <a:spAutoFit/>
          </a:bodyPr>
          <a:lstStyle/>
          <a:p>
            <a:pPr>
              <a:spcBef>
                <a:spcPct val="50000"/>
              </a:spcBef>
              <a:buClr>
                <a:srgbClr val="FFFF99"/>
              </a:buClr>
              <a:buFont typeface="Wingdings" pitchFamily="2" charset="2"/>
              <a:buChar char="ü"/>
            </a:pPr>
            <a:endParaRPr lang="fr-CA" sz="2800" b="1">
              <a:solidFill>
                <a:srgbClr val="000062"/>
              </a:solidFill>
              <a:latin typeface="Book Antiqua" pitchFamily="18" charset="0"/>
            </a:endParaRPr>
          </a:p>
          <a:p>
            <a:pPr>
              <a:spcAft>
                <a:spcPct val="75000"/>
              </a:spcAft>
              <a:buClr>
                <a:srgbClr val="FFFF99"/>
              </a:buClr>
              <a:buFont typeface="Wingdings" pitchFamily="2" charset="2"/>
              <a:buChar char="ü"/>
            </a:pPr>
            <a:endParaRPr lang="fr-CA" sz="2800" b="1">
              <a:solidFill>
                <a:srgbClr val="000062"/>
              </a:solidFill>
              <a:latin typeface="Book Antiqua" pitchFamily="18" charset="0"/>
            </a:endParaRPr>
          </a:p>
          <a:p>
            <a:pPr>
              <a:buClr>
                <a:srgbClr val="FFFF99"/>
              </a:buClr>
              <a:buFont typeface="Wingdings" pitchFamily="2" charset="2"/>
              <a:buChar char="ü"/>
            </a:pPr>
            <a:endParaRPr lang="fr-CA" sz="2800" b="1">
              <a:solidFill>
                <a:srgbClr val="000062"/>
              </a:solidFill>
              <a:latin typeface="Book Antiqua" pitchFamily="18" charset="0"/>
            </a:endParaRPr>
          </a:p>
          <a:p>
            <a:pPr>
              <a:buClr>
                <a:srgbClr val="FFFF99"/>
              </a:buClr>
              <a:buFont typeface="Wingdings" pitchFamily="2" charset="2"/>
              <a:buChar char="ü"/>
            </a:pPr>
            <a:endParaRPr lang="fr-CA" sz="2800" b="1">
              <a:solidFill>
                <a:srgbClr val="000062"/>
              </a:solidFill>
              <a:latin typeface="Book Antiqua" pitchFamily="18" charset="0"/>
            </a:endParaRPr>
          </a:p>
          <a:p>
            <a:pPr>
              <a:buClr>
                <a:srgbClr val="FFFF99"/>
              </a:buClr>
              <a:buFont typeface="Wingdings" pitchFamily="2" charset="2"/>
              <a:buNone/>
            </a:pPr>
            <a:endParaRPr lang="fr-CA" sz="2400" b="1">
              <a:solidFill>
                <a:srgbClr val="000062"/>
              </a:solidFill>
              <a:latin typeface="Book Antiqua" pitchFamily="18" charset="0"/>
            </a:endParaRPr>
          </a:p>
        </p:txBody>
      </p:sp>
      <p:pic>
        <p:nvPicPr>
          <p:cNvPr id="24584" name="Picture 4" descr="chambre.JPG"/>
          <p:cNvPicPr>
            <a:picLocks noChangeAspect="1"/>
          </p:cNvPicPr>
          <p:nvPr>
            <p:custDataLst>
              <p:tags r:id="rId7"/>
            </p:custDataLst>
          </p:nvPr>
        </p:nvPicPr>
        <p:blipFill>
          <a:blip r:embed="rId15" cstate="print"/>
          <a:srcRect/>
          <a:stretch>
            <a:fillRect/>
          </a:stretch>
        </p:blipFill>
        <p:spPr bwMode="auto">
          <a:xfrm>
            <a:off x="1589088" y="3860800"/>
            <a:ext cx="3559175" cy="2487613"/>
          </a:xfrm>
          <a:prstGeom prst="rect">
            <a:avLst/>
          </a:prstGeom>
          <a:noFill/>
          <a:ln w="9525">
            <a:noFill/>
            <a:miter lim="800000"/>
            <a:headEnd/>
            <a:tailEnd/>
          </a:ln>
        </p:spPr>
      </p:pic>
      <p:pic>
        <p:nvPicPr>
          <p:cNvPr id="4" name="Content Placeholder 3" descr="chambre ok.JPG"/>
          <p:cNvPicPr>
            <a:picLocks noChangeAspect="1"/>
          </p:cNvPicPr>
          <p:nvPr>
            <p:custDataLst>
              <p:tags r:id="rId8"/>
            </p:custDataLst>
          </p:nvPr>
        </p:nvPicPr>
        <p:blipFill>
          <a:blip r:embed="rId16" cstate="print"/>
          <a:srcRect t="14288" b="14288"/>
          <a:stretch>
            <a:fillRect/>
          </a:stretch>
        </p:blipFill>
        <p:spPr bwMode="auto">
          <a:xfrm>
            <a:off x="5364163" y="3860800"/>
            <a:ext cx="3641725" cy="2519363"/>
          </a:xfrm>
          <a:prstGeom prst="rect">
            <a:avLst/>
          </a:prstGeom>
          <a:noFill/>
          <a:ln w="9525">
            <a:noFill/>
            <a:miter lim="800000"/>
            <a:headEnd/>
            <a:tailEnd/>
          </a:ln>
        </p:spPr>
      </p:pic>
      <p:sp>
        <p:nvSpPr>
          <p:cNvPr id="10" name="TextBox 9"/>
          <p:cNvSpPr txBox="1">
            <a:spLocks noChangeArrowheads="1"/>
          </p:cNvSpPr>
          <p:nvPr>
            <p:custDataLst>
              <p:tags r:id="rId9"/>
            </p:custDataLst>
          </p:nvPr>
        </p:nvSpPr>
        <p:spPr bwMode="auto">
          <a:xfrm>
            <a:off x="1331913" y="2955925"/>
            <a:ext cx="2879725" cy="3902075"/>
          </a:xfrm>
          <a:prstGeom prst="rect">
            <a:avLst/>
          </a:prstGeom>
          <a:noFill/>
          <a:ln w="9525">
            <a:noFill/>
            <a:miter lim="800000"/>
            <a:headEnd/>
            <a:tailEnd/>
          </a:ln>
        </p:spPr>
        <p:txBody>
          <a:bodyPr>
            <a:spAutoFit/>
          </a:bodyPr>
          <a:lstStyle/>
          <a:p>
            <a:r>
              <a:rPr lang="fr-CA" sz="25000">
                <a:solidFill>
                  <a:srgbClr val="FF0000"/>
                </a:solidFill>
                <a:latin typeface="Zapf Dingbats"/>
                <a:ea typeface="Zapf Dingbats"/>
                <a:cs typeface="Zapf Dingbats"/>
                <a:sym typeface="Zapf Dingbats"/>
              </a:rPr>
              <a:t>✗</a:t>
            </a:r>
            <a:endParaRPr lang="fr-CA" sz="25000">
              <a:solidFill>
                <a:srgbClr val="FF0000"/>
              </a:solidFill>
              <a:latin typeface="Book Antiqua" pitchFamily="18" charset="0"/>
            </a:endParaRPr>
          </a:p>
        </p:txBody>
      </p:sp>
      <p:sp>
        <p:nvSpPr>
          <p:cNvPr id="24587" name="Text Box 7"/>
          <p:cNvSpPr txBox="1">
            <a:spLocks noChangeArrowheads="1"/>
          </p:cNvSpPr>
          <p:nvPr>
            <p:custDataLst>
              <p:tags r:id="rId10"/>
            </p:custDataLst>
          </p:nvPr>
        </p:nvSpPr>
        <p:spPr bwMode="auto">
          <a:xfrm>
            <a:off x="1884363" y="1916113"/>
            <a:ext cx="7686675" cy="2616200"/>
          </a:xfrm>
          <a:prstGeom prst="rect">
            <a:avLst/>
          </a:prstGeom>
          <a:noFill/>
          <a:ln w="9525">
            <a:noFill/>
            <a:miter lim="800000"/>
            <a:headEnd/>
            <a:tailEnd/>
          </a:ln>
        </p:spPr>
        <p:txBody>
          <a:bodyPr>
            <a:spAutoFit/>
          </a:bodyPr>
          <a:lstStyle/>
          <a:p>
            <a:pPr>
              <a:spcBef>
                <a:spcPct val="50000"/>
              </a:spcBef>
              <a:buClr>
                <a:srgbClr val="FFFF99"/>
              </a:buClr>
              <a:buFont typeface="Wingdings" pitchFamily="2" charset="2"/>
              <a:buNone/>
            </a:pPr>
            <a:endParaRPr lang="fr-CA" sz="2800" b="1">
              <a:solidFill>
                <a:srgbClr val="000062"/>
              </a:solidFill>
              <a:latin typeface="Book Antiqua" pitchFamily="18" charset="0"/>
            </a:endParaRPr>
          </a:p>
          <a:p>
            <a:pPr>
              <a:buFont typeface="Wingdings" pitchFamily="2" charset="2"/>
              <a:buChar char="ü"/>
            </a:pPr>
            <a:r>
              <a:rPr lang="en-CA" sz="2800" b="1">
                <a:solidFill>
                  <a:srgbClr val="FFFF99"/>
                </a:solidFill>
                <a:latin typeface="Book Antiqua" pitchFamily="18" charset="0"/>
              </a:rPr>
              <a:t>Avoid any obstructions</a:t>
            </a:r>
            <a:r>
              <a:rPr lang="en-CA" sz="2800" b="1">
                <a:solidFill>
                  <a:srgbClr val="000062"/>
                </a:solidFill>
                <a:latin typeface="Book Antiqua" pitchFamily="18" charset="0"/>
              </a:rPr>
              <a:t> and any objects that could create </a:t>
            </a:r>
            <a:r>
              <a:rPr lang="en-CA" sz="2800" b="1">
                <a:solidFill>
                  <a:srgbClr val="FFFF99"/>
                </a:solidFill>
                <a:latin typeface="Book Antiqua" pitchFamily="18" charset="0"/>
              </a:rPr>
              <a:t>illusions</a:t>
            </a:r>
            <a:r>
              <a:rPr lang="en-CA" sz="2800" b="1">
                <a:solidFill>
                  <a:srgbClr val="000062"/>
                </a:solidFill>
                <a:latin typeface="Book Antiqua" pitchFamily="18" charset="0"/>
              </a:rPr>
              <a:t> for the resident.</a:t>
            </a:r>
          </a:p>
          <a:p>
            <a:pPr>
              <a:buClr>
                <a:srgbClr val="FFFF99"/>
              </a:buClr>
              <a:buFont typeface="Wingdings" pitchFamily="2" charset="2"/>
              <a:buChar char="ü"/>
            </a:pPr>
            <a:endParaRPr lang="fr-CA" sz="2800" b="1">
              <a:solidFill>
                <a:srgbClr val="000062"/>
              </a:solidFill>
              <a:latin typeface="Book Antiqua" pitchFamily="18" charset="0"/>
            </a:endParaRPr>
          </a:p>
          <a:p>
            <a:pPr>
              <a:buClr>
                <a:srgbClr val="FFFF99"/>
              </a:buClr>
              <a:buFont typeface="Wingdings" pitchFamily="2" charset="2"/>
              <a:buChar char="ü"/>
            </a:pPr>
            <a:endParaRPr lang="fr-CA" sz="2800" b="1">
              <a:solidFill>
                <a:srgbClr val="000062"/>
              </a:solidFill>
              <a:latin typeface="Book Antiqua" pitchFamily="18" charset="0"/>
            </a:endParaRPr>
          </a:p>
          <a:p>
            <a:pPr>
              <a:buClr>
                <a:srgbClr val="FFFF99"/>
              </a:buClr>
              <a:buFont typeface="Wingdings" pitchFamily="2" charset="2"/>
              <a:buNone/>
            </a:pPr>
            <a:endParaRPr lang="fr-CA" sz="2400" b="1">
              <a:solidFill>
                <a:srgbClr val="000062"/>
              </a:solidFill>
              <a:latin typeface="Book Antiqua" pitchFamily="18"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900" decel="100000" fill="hold"/>
                                        <p:tgtEl>
                                          <p:spTgt spid="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900" decel="100000" fill="hold"/>
                                        <p:tgtEl>
                                          <p:spTgt spid="10"/>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p:cNvSpPr>
          <p:nvPr>
            <p:custDataLst>
              <p:tags r:id="rId1"/>
            </p:custDataLst>
          </p:nvPr>
        </p:nvSpPr>
        <p:spPr bwMode="auto">
          <a:xfrm>
            <a:off x="468313" y="1154113"/>
            <a:ext cx="9144000" cy="463550"/>
          </a:xfrm>
          <a:prstGeom prst="rect">
            <a:avLst/>
          </a:prstGeom>
          <a:noFill/>
          <a:ln w="9525">
            <a:noFill/>
            <a:miter lim="800000"/>
            <a:headEnd/>
            <a:tailEnd/>
          </a:ln>
        </p:spPr>
        <p:txBody>
          <a:bodyPr anchor="b"/>
          <a:lstStyle/>
          <a:p>
            <a:pPr algn="ctr"/>
            <a:r>
              <a:rPr lang="en-CA" sz="3600" b="1">
                <a:solidFill>
                  <a:srgbClr val="FFFF99"/>
                </a:solidFill>
                <a:latin typeface="Book Antiqua" pitchFamily="18" charset="0"/>
              </a:rPr>
              <a:t>The Optimal Stimulation Protocol </a:t>
            </a:r>
            <a:r>
              <a:rPr lang="en-CA" sz="3200" b="1">
                <a:solidFill>
                  <a:srgbClr val="FFFF99"/>
                </a:solidFill>
                <a:latin typeface="Book Antiqua" pitchFamily="18" charset="0"/>
              </a:rPr>
              <a:t>(</a:t>
            </a:r>
            <a:r>
              <a:rPr lang="en-CA" sz="2800" b="1">
                <a:solidFill>
                  <a:srgbClr val="FFCC00"/>
                </a:solidFill>
                <a:latin typeface="Arial Black" pitchFamily="34" charset="0"/>
              </a:rPr>
              <a:t>STIMUL</a:t>
            </a:r>
            <a:r>
              <a:rPr lang="en-CA" sz="3200" b="1">
                <a:solidFill>
                  <a:srgbClr val="FFFF99"/>
                </a:solidFill>
                <a:latin typeface="Book Antiqua" pitchFamily="18" charset="0"/>
              </a:rPr>
              <a:t>)</a:t>
            </a:r>
          </a:p>
          <a:p>
            <a:pPr algn="ctr"/>
            <a:endParaRPr lang="fr-CA" sz="3200" b="1">
              <a:solidFill>
                <a:srgbClr val="FFFF99"/>
              </a:solidFill>
              <a:latin typeface="Book Antiqua" pitchFamily="18" charset="0"/>
            </a:endParaRPr>
          </a:p>
        </p:txBody>
      </p:sp>
      <p:pic>
        <p:nvPicPr>
          <p:cNvPr id="25603" name="Picture 3" descr="Educational%20PowerPoint%20Background[1]"/>
          <p:cNvPicPr>
            <a:picLocks noChangeAspect="1" noChangeArrowheads="1"/>
          </p:cNvPicPr>
          <p:nvPr>
            <p:custDataLst>
              <p:tags r:id="rId2"/>
            </p:custDataLst>
          </p:nvPr>
        </p:nvPicPr>
        <p:blipFill>
          <a:blip r:embed="rId10" cstate="print"/>
          <a:srcRect t="1889"/>
          <a:stretch>
            <a:fillRect/>
          </a:stretch>
        </p:blipFill>
        <p:spPr bwMode="auto">
          <a:xfrm>
            <a:off x="249238" y="1060450"/>
            <a:ext cx="8894762" cy="5829300"/>
          </a:xfrm>
          <a:prstGeom prst="rect">
            <a:avLst/>
          </a:prstGeom>
          <a:noFill/>
          <a:ln w="9525">
            <a:noFill/>
            <a:miter lim="800000"/>
            <a:headEnd/>
            <a:tailEnd/>
          </a:ln>
        </p:spPr>
      </p:pic>
      <p:sp>
        <p:nvSpPr>
          <p:cNvPr id="25604" name="Content Placeholder 2"/>
          <p:cNvSpPr>
            <a:spLocks/>
          </p:cNvSpPr>
          <p:nvPr>
            <p:custDataLst>
              <p:tags r:id="rId3"/>
            </p:custDataLst>
          </p:nvPr>
        </p:nvSpPr>
        <p:spPr bwMode="auto">
          <a:xfrm>
            <a:off x="1481138" y="1458913"/>
            <a:ext cx="8131175" cy="3938587"/>
          </a:xfrm>
          <a:prstGeom prst="rect">
            <a:avLst/>
          </a:prstGeom>
          <a:noFill/>
          <a:ln w="9525">
            <a:noFill/>
            <a:miter lim="800000"/>
            <a:headEnd/>
            <a:tailEnd/>
          </a:ln>
        </p:spPr>
        <p:txBody>
          <a:bodyPr/>
          <a:lstStyle/>
          <a:p>
            <a:pPr indent="1588" defTabSz="266700">
              <a:spcBef>
                <a:spcPts val="2000"/>
              </a:spcBef>
              <a:buClr>
                <a:srgbClr val="000062"/>
              </a:buClr>
              <a:buSzPct val="75000"/>
              <a:buFont typeface="Book Antiqua" pitchFamily="18" charset="0"/>
              <a:buNone/>
            </a:pPr>
            <a:endParaRPr lang="fr-CA" sz="3200">
              <a:solidFill>
                <a:schemeClr val="bg2"/>
              </a:solidFill>
              <a:latin typeface="Arial Black" pitchFamily="34" charset="0"/>
            </a:endParaRPr>
          </a:p>
        </p:txBody>
      </p:sp>
      <p:sp>
        <p:nvSpPr>
          <p:cNvPr id="25605" name="Text Box 7"/>
          <p:cNvSpPr txBox="1">
            <a:spLocks noChangeArrowheads="1"/>
          </p:cNvSpPr>
          <p:nvPr>
            <p:custDataLst>
              <p:tags r:id="rId4"/>
            </p:custDataLst>
          </p:nvPr>
        </p:nvSpPr>
        <p:spPr bwMode="auto">
          <a:xfrm>
            <a:off x="925513" y="1060450"/>
            <a:ext cx="8851900" cy="7515225"/>
          </a:xfrm>
          <a:prstGeom prst="rect">
            <a:avLst/>
          </a:prstGeom>
          <a:noFill/>
          <a:ln w="9525">
            <a:noFill/>
            <a:miter lim="800000"/>
            <a:headEnd/>
            <a:tailEnd/>
          </a:ln>
        </p:spPr>
        <p:txBody>
          <a:bodyPr>
            <a:spAutoFit/>
          </a:bodyPr>
          <a:lstStyle/>
          <a:p>
            <a:pPr marL="342900" indent="-342900">
              <a:spcBef>
                <a:spcPct val="50000"/>
              </a:spcBef>
              <a:buClr>
                <a:srgbClr val="FFFF99"/>
              </a:buClr>
              <a:buFont typeface="Wingdings" pitchFamily="2" charset="2"/>
              <a:buChar char="ü"/>
              <a:tabLst>
                <a:tab pos="361950" algn="l"/>
                <a:tab pos="898525" algn="l"/>
                <a:tab pos="1608138" algn="l"/>
              </a:tabLst>
            </a:pPr>
            <a:endParaRPr lang="fr-CA" sz="2400" b="1">
              <a:solidFill>
                <a:srgbClr val="000062"/>
              </a:solidFill>
              <a:latin typeface="Book Antiqua" pitchFamily="18" charset="0"/>
            </a:endParaRPr>
          </a:p>
          <a:p>
            <a:pPr marL="342900" indent="-342900">
              <a:spcAft>
                <a:spcPct val="30000"/>
              </a:spcAft>
              <a:tabLst>
                <a:tab pos="361950" algn="l"/>
                <a:tab pos="898525" algn="l"/>
                <a:tab pos="1608138" algn="l"/>
              </a:tabLst>
            </a:pPr>
            <a:r>
              <a:rPr lang="fr-CA" sz="4000" b="1">
                <a:solidFill>
                  <a:srgbClr val="FFFF99"/>
                </a:solidFill>
                <a:latin typeface="Book Antiqua" pitchFamily="18" charset="0"/>
              </a:rPr>
              <a:t>  			</a:t>
            </a:r>
            <a:r>
              <a:rPr lang="fr-CA" sz="4800" b="1">
                <a:solidFill>
                  <a:srgbClr val="CC3300"/>
                </a:solidFill>
                <a:latin typeface="Arial Black" pitchFamily="34" charset="0"/>
              </a:rPr>
              <a:t>O</a:t>
            </a:r>
            <a:r>
              <a:rPr lang="fr-CA" sz="4000" b="1">
                <a:solidFill>
                  <a:schemeClr val="bg1"/>
                </a:solidFill>
                <a:latin typeface="Book Antiqua" pitchFamily="18" charset="0"/>
              </a:rPr>
              <a:t>rient:</a:t>
            </a:r>
          </a:p>
          <a:p>
            <a:pPr marL="342900" indent="-342900">
              <a:spcAft>
                <a:spcPts val="2700"/>
              </a:spcAft>
              <a:tabLst>
                <a:tab pos="361950" algn="l"/>
                <a:tab pos="898525" algn="l"/>
                <a:tab pos="1608138" algn="l"/>
              </a:tabLst>
            </a:pPr>
            <a:r>
              <a:rPr lang="en-CA" sz="2800" b="1">
                <a:solidFill>
                  <a:srgbClr val="FFFF99"/>
                </a:solidFill>
              </a:rPr>
              <a:t>Each time you enter the room:</a:t>
            </a:r>
            <a:endParaRPr lang="en-CA" sz="2800" b="1">
              <a:solidFill>
                <a:schemeClr val="bg1"/>
              </a:solidFill>
              <a:latin typeface="Book Antiqua" pitchFamily="18" charset="0"/>
            </a:endParaRPr>
          </a:p>
          <a:p>
            <a:pPr marL="630238" lvl="1" indent="-107950">
              <a:spcAft>
                <a:spcPts val="5600"/>
              </a:spcAft>
              <a:buClr>
                <a:srgbClr val="FFFF99"/>
              </a:buClr>
              <a:buFont typeface="Wingdings" pitchFamily="2" charset="2"/>
              <a:buAutoNum type="arabicPeriod"/>
              <a:tabLst>
                <a:tab pos="361950" algn="l"/>
                <a:tab pos="898525" algn="l"/>
                <a:tab pos="1608138" algn="l"/>
              </a:tabLst>
            </a:pPr>
            <a:r>
              <a:rPr lang="en-CA" sz="2800" b="1">
                <a:solidFill>
                  <a:srgbClr val="000062"/>
                </a:solidFill>
                <a:latin typeface="Book Antiqua" pitchFamily="18" charset="0"/>
              </a:rPr>
              <a:t>Person</a:t>
            </a:r>
          </a:p>
          <a:p>
            <a:pPr marL="630238" lvl="1" indent="-107950">
              <a:spcAft>
                <a:spcPts val="6100"/>
              </a:spcAft>
              <a:buClr>
                <a:srgbClr val="FFFF99"/>
              </a:buClr>
              <a:buFont typeface="Wingdings" pitchFamily="2" charset="2"/>
              <a:buAutoNum type="arabicPeriod"/>
              <a:tabLst>
                <a:tab pos="361950" algn="l"/>
                <a:tab pos="898525" algn="l"/>
                <a:tab pos="1608138" algn="l"/>
              </a:tabLst>
            </a:pPr>
            <a:r>
              <a:rPr lang="en-CA" sz="2800" b="1">
                <a:solidFill>
                  <a:srgbClr val="000062"/>
                </a:solidFill>
                <a:latin typeface="Book Antiqua" pitchFamily="18" charset="0"/>
              </a:rPr>
              <a:t>Time (season, month, day…)</a:t>
            </a:r>
          </a:p>
          <a:p>
            <a:pPr marL="630238" lvl="1" indent="-107950">
              <a:spcAft>
                <a:spcPts val="3200"/>
              </a:spcAft>
              <a:buClr>
                <a:srgbClr val="FFFF99"/>
              </a:buClr>
              <a:buFont typeface="Wingdings" pitchFamily="2" charset="2"/>
              <a:buAutoNum type="arabicPeriod"/>
              <a:tabLst>
                <a:tab pos="361950" algn="l"/>
                <a:tab pos="898525" algn="l"/>
                <a:tab pos="1608138" algn="l"/>
              </a:tabLst>
            </a:pPr>
            <a:r>
              <a:rPr lang="en-CA" sz="2800" b="1">
                <a:solidFill>
                  <a:srgbClr val="000062"/>
                </a:solidFill>
                <a:latin typeface="Book Antiqua" pitchFamily="18" charset="0"/>
              </a:rPr>
              <a:t>Space (city, province, residence…)</a:t>
            </a:r>
          </a:p>
          <a:p>
            <a:pPr marL="630238" lvl="1" indent="-107950">
              <a:spcAft>
                <a:spcPts val="3200"/>
              </a:spcAft>
              <a:buClr>
                <a:srgbClr val="FFFF99"/>
              </a:buClr>
              <a:buFont typeface="Wingdings" pitchFamily="2" charset="2"/>
              <a:buChar char="ü"/>
              <a:tabLst>
                <a:tab pos="361950" algn="l"/>
                <a:tab pos="898525" algn="l"/>
                <a:tab pos="1608138" algn="l"/>
              </a:tabLst>
            </a:pPr>
            <a:endParaRPr lang="fr-CA" sz="2800" b="1">
              <a:solidFill>
                <a:srgbClr val="000062"/>
              </a:solidFill>
              <a:latin typeface="Book Antiqua" pitchFamily="18" charset="0"/>
            </a:endParaRPr>
          </a:p>
          <a:p>
            <a:pPr marL="630238" lvl="1" indent="-107950">
              <a:spcAft>
                <a:spcPts val="3200"/>
              </a:spcAft>
              <a:buClr>
                <a:srgbClr val="FFFF99"/>
              </a:buClr>
              <a:buFont typeface="Wingdings" pitchFamily="2" charset="2"/>
              <a:buChar char="ü"/>
              <a:tabLst>
                <a:tab pos="361950" algn="l"/>
                <a:tab pos="898525" algn="l"/>
                <a:tab pos="1608138" algn="l"/>
              </a:tabLst>
            </a:pPr>
            <a:endParaRPr lang="fr-CA" sz="2800" b="1">
              <a:solidFill>
                <a:srgbClr val="000062"/>
              </a:solidFill>
              <a:latin typeface="Book Antiqua" pitchFamily="18" charset="0"/>
            </a:endParaRPr>
          </a:p>
          <a:p>
            <a:pPr marL="630238" lvl="1" indent="-107950">
              <a:spcAft>
                <a:spcPts val="3200"/>
              </a:spcAft>
              <a:buClr>
                <a:srgbClr val="FFFF99"/>
              </a:buClr>
              <a:buFont typeface="Wingdings" pitchFamily="2" charset="2"/>
              <a:buChar char="ü"/>
              <a:tabLst>
                <a:tab pos="361950" algn="l"/>
                <a:tab pos="898525" algn="l"/>
                <a:tab pos="1608138" algn="l"/>
              </a:tabLst>
            </a:pPr>
            <a:endParaRPr lang="fr-CA" sz="2800" b="1">
              <a:solidFill>
                <a:srgbClr val="000062"/>
              </a:solidFill>
              <a:latin typeface="Book Antiqua" pitchFamily="18" charset="0"/>
            </a:endParaRPr>
          </a:p>
        </p:txBody>
      </p:sp>
      <p:pic>
        <p:nvPicPr>
          <p:cNvPr id="25606" name="Picture 6"/>
          <p:cNvPicPr>
            <a:picLocks noChangeAspect="1" noChangeArrowheads="1"/>
          </p:cNvPicPr>
          <p:nvPr>
            <p:custDataLst>
              <p:tags r:id="rId5"/>
            </p:custDataLst>
          </p:nvPr>
        </p:nvPicPr>
        <p:blipFill>
          <a:blip r:embed="rId11" cstate="print">
            <a:clrChange>
              <a:clrFrom>
                <a:srgbClr val="FFE885"/>
              </a:clrFrom>
              <a:clrTo>
                <a:srgbClr val="FFE885">
                  <a:alpha val="0"/>
                </a:srgbClr>
              </a:clrTo>
            </a:clrChange>
          </a:blip>
          <a:srcRect/>
          <a:stretch>
            <a:fillRect/>
          </a:stretch>
        </p:blipFill>
        <p:spPr bwMode="auto">
          <a:xfrm>
            <a:off x="0" y="460375"/>
            <a:ext cx="1884363" cy="1995488"/>
          </a:xfrm>
          <a:prstGeom prst="rect">
            <a:avLst/>
          </a:prstGeom>
          <a:noFill/>
          <a:ln w="9525">
            <a:noFill/>
            <a:miter lim="800000"/>
            <a:headEnd/>
            <a:tailEnd/>
          </a:ln>
        </p:spPr>
      </p:pic>
      <p:pic>
        <p:nvPicPr>
          <p:cNvPr id="25607" name="Picture 19" descr="MC900290073[1]"/>
          <p:cNvPicPr>
            <a:picLocks noChangeAspect="1" noChangeArrowheads="1"/>
          </p:cNvPicPr>
          <p:nvPr>
            <p:custDataLst>
              <p:tags r:id="rId6"/>
            </p:custDataLst>
          </p:nvPr>
        </p:nvPicPr>
        <p:blipFill>
          <a:blip r:embed="rId12" cstate="print"/>
          <a:srcRect/>
          <a:stretch>
            <a:fillRect/>
          </a:stretch>
        </p:blipFill>
        <p:spPr bwMode="auto">
          <a:xfrm>
            <a:off x="7235825" y="4230688"/>
            <a:ext cx="1470025" cy="1166812"/>
          </a:xfrm>
          <a:prstGeom prst="rect">
            <a:avLst/>
          </a:prstGeom>
          <a:noFill/>
          <a:ln w="9525">
            <a:noFill/>
            <a:miter lim="800000"/>
            <a:headEnd/>
            <a:tailEnd/>
          </a:ln>
        </p:spPr>
      </p:pic>
      <p:pic>
        <p:nvPicPr>
          <p:cNvPr id="25608" name="Picture 10" descr="Aînés en CHSLD - Plus de 40 pour cent dépriment"/>
          <p:cNvPicPr>
            <a:picLocks noChangeAspect="1" noChangeArrowheads="1"/>
          </p:cNvPicPr>
          <p:nvPr>
            <p:custDataLst>
              <p:tags r:id="rId7"/>
            </p:custDataLst>
          </p:nvPr>
        </p:nvPicPr>
        <p:blipFill>
          <a:blip r:embed="rId13" cstate="print"/>
          <a:srcRect/>
          <a:stretch>
            <a:fillRect/>
          </a:stretch>
        </p:blipFill>
        <p:spPr bwMode="auto">
          <a:xfrm>
            <a:off x="5219700" y="2862263"/>
            <a:ext cx="1497013" cy="1131887"/>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p:cNvSpPr>
          <p:nvPr>
            <p:custDataLst>
              <p:tags r:id="rId1"/>
            </p:custDataLst>
          </p:nvPr>
        </p:nvSpPr>
        <p:spPr bwMode="auto">
          <a:xfrm>
            <a:off x="468313" y="1154113"/>
            <a:ext cx="9144000" cy="463550"/>
          </a:xfrm>
          <a:prstGeom prst="rect">
            <a:avLst/>
          </a:prstGeom>
          <a:noFill/>
          <a:ln w="9525">
            <a:noFill/>
            <a:miter lim="800000"/>
            <a:headEnd/>
            <a:tailEnd/>
          </a:ln>
        </p:spPr>
        <p:txBody>
          <a:bodyPr anchor="b"/>
          <a:lstStyle/>
          <a:p>
            <a:pPr algn="ctr"/>
            <a:r>
              <a:rPr lang="en-CA" sz="3600" b="1">
                <a:solidFill>
                  <a:srgbClr val="FFFF99"/>
                </a:solidFill>
                <a:latin typeface="Book Antiqua" pitchFamily="18" charset="0"/>
              </a:rPr>
              <a:t>The Optimal Stimulation Protocol </a:t>
            </a:r>
            <a:r>
              <a:rPr lang="en-CA" sz="3200" b="1">
                <a:solidFill>
                  <a:srgbClr val="FFFF99"/>
                </a:solidFill>
                <a:latin typeface="Book Antiqua" pitchFamily="18" charset="0"/>
              </a:rPr>
              <a:t>(</a:t>
            </a:r>
            <a:r>
              <a:rPr lang="en-CA" sz="2800" b="1">
                <a:solidFill>
                  <a:srgbClr val="FFCC00"/>
                </a:solidFill>
                <a:latin typeface="Arial Black" pitchFamily="34" charset="0"/>
              </a:rPr>
              <a:t>STIMUL</a:t>
            </a:r>
            <a:r>
              <a:rPr lang="en-CA" sz="3200" b="1">
                <a:solidFill>
                  <a:srgbClr val="FFFF99"/>
                </a:solidFill>
                <a:latin typeface="Book Antiqua" pitchFamily="18" charset="0"/>
              </a:rPr>
              <a:t>)</a:t>
            </a:r>
          </a:p>
          <a:p>
            <a:pPr algn="ctr"/>
            <a:endParaRPr lang="fr-CA" sz="3200" b="1">
              <a:solidFill>
                <a:srgbClr val="FF3300"/>
              </a:solidFill>
              <a:latin typeface="Book Antiqua" pitchFamily="18" charset="0"/>
            </a:endParaRPr>
          </a:p>
        </p:txBody>
      </p:sp>
      <p:pic>
        <p:nvPicPr>
          <p:cNvPr id="26627" name="Picture 3" descr="Educational%20PowerPoint%20Background[1]"/>
          <p:cNvPicPr>
            <a:picLocks noChangeAspect="1" noChangeArrowheads="1"/>
          </p:cNvPicPr>
          <p:nvPr>
            <p:custDataLst>
              <p:tags r:id="rId2"/>
            </p:custDataLst>
          </p:nvPr>
        </p:nvPicPr>
        <p:blipFill>
          <a:blip r:embed="rId10" cstate="print"/>
          <a:srcRect t="1889"/>
          <a:stretch>
            <a:fillRect/>
          </a:stretch>
        </p:blipFill>
        <p:spPr bwMode="auto">
          <a:xfrm>
            <a:off x="249238" y="1060450"/>
            <a:ext cx="8894762" cy="5829300"/>
          </a:xfrm>
          <a:prstGeom prst="rect">
            <a:avLst/>
          </a:prstGeom>
          <a:noFill/>
          <a:ln w="9525">
            <a:noFill/>
            <a:miter lim="800000"/>
            <a:headEnd/>
            <a:tailEnd/>
          </a:ln>
        </p:spPr>
      </p:pic>
      <p:sp>
        <p:nvSpPr>
          <p:cNvPr id="26628" name="Content Placeholder 2"/>
          <p:cNvSpPr>
            <a:spLocks/>
          </p:cNvSpPr>
          <p:nvPr>
            <p:custDataLst>
              <p:tags r:id="rId3"/>
            </p:custDataLst>
          </p:nvPr>
        </p:nvSpPr>
        <p:spPr bwMode="auto">
          <a:xfrm>
            <a:off x="1481138" y="1458913"/>
            <a:ext cx="8131175" cy="3938587"/>
          </a:xfrm>
          <a:prstGeom prst="rect">
            <a:avLst/>
          </a:prstGeom>
          <a:noFill/>
          <a:ln w="9525">
            <a:noFill/>
            <a:miter lim="800000"/>
            <a:headEnd/>
            <a:tailEnd/>
          </a:ln>
        </p:spPr>
        <p:txBody>
          <a:bodyPr/>
          <a:lstStyle/>
          <a:p>
            <a:pPr indent="1588" defTabSz="266700">
              <a:spcBef>
                <a:spcPts val="2000"/>
              </a:spcBef>
              <a:buClr>
                <a:srgbClr val="000062"/>
              </a:buClr>
              <a:buSzPct val="75000"/>
              <a:buFont typeface="Book Antiqua" pitchFamily="18" charset="0"/>
              <a:buNone/>
            </a:pPr>
            <a:endParaRPr lang="fr-CA" sz="3200">
              <a:solidFill>
                <a:schemeClr val="bg2"/>
              </a:solidFill>
              <a:latin typeface="Arial Black" pitchFamily="34" charset="0"/>
            </a:endParaRPr>
          </a:p>
        </p:txBody>
      </p:sp>
      <p:sp>
        <p:nvSpPr>
          <p:cNvPr id="26629" name="Text Box 7"/>
          <p:cNvSpPr txBox="1">
            <a:spLocks noChangeArrowheads="1"/>
          </p:cNvSpPr>
          <p:nvPr>
            <p:custDataLst>
              <p:tags r:id="rId4"/>
            </p:custDataLst>
          </p:nvPr>
        </p:nvSpPr>
        <p:spPr bwMode="auto">
          <a:xfrm>
            <a:off x="1243013" y="1092200"/>
            <a:ext cx="5776912" cy="7467600"/>
          </a:xfrm>
          <a:prstGeom prst="rect">
            <a:avLst/>
          </a:prstGeom>
          <a:noFill/>
          <a:ln w="9525">
            <a:noFill/>
            <a:miter lim="800000"/>
            <a:headEnd/>
            <a:tailEnd/>
          </a:ln>
        </p:spPr>
        <p:txBody>
          <a:bodyPr>
            <a:spAutoFit/>
          </a:bodyPr>
          <a:lstStyle/>
          <a:p>
            <a:pPr marL="342900" indent="-342900">
              <a:spcBef>
                <a:spcPct val="50000"/>
              </a:spcBef>
              <a:buClr>
                <a:srgbClr val="FFFF99"/>
              </a:buClr>
              <a:buFont typeface="Wingdings" pitchFamily="2" charset="2"/>
              <a:buChar char="ü"/>
              <a:tabLst>
                <a:tab pos="361950" algn="l"/>
              </a:tabLst>
            </a:pPr>
            <a:endParaRPr lang="fr-CA" sz="2400" b="1">
              <a:solidFill>
                <a:srgbClr val="000062"/>
              </a:solidFill>
              <a:latin typeface="Book Antiqua" pitchFamily="18" charset="0"/>
            </a:endParaRPr>
          </a:p>
          <a:p>
            <a:pPr marL="342900" indent="-342900">
              <a:spcAft>
                <a:spcPct val="5000"/>
              </a:spcAft>
              <a:tabLst>
                <a:tab pos="361950" algn="l"/>
              </a:tabLst>
            </a:pPr>
            <a:r>
              <a:rPr lang="fr-CA" sz="4000" b="1">
                <a:solidFill>
                  <a:srgbClr val="FFFF99"/>
                </a:solidFill>
                <a:latin typeface="Book Antiqua" pitchFamily="18" charset="0"/>
              </a:rPr>
              <a:t>  			</a:t>
            </a:r>
            <a:r>
              <a:rPr lang="en-CA" sz="4800" b="1">
                <a:solidFill>
                  <a:srgbClr val="CC3300"/>
                </a:solidFill>
                <a:latin typeface="Arial Black" pitchFamily="34" charset="0"/>
              </a:rPr>
              <a:t>S</a:t>
            </a:r>
            <a:r>
              <a:rPr lang="en-CA" sz="4000" b="1">
                <a:solidFill>
                  <a:schemeClr val="bg1"/>
                </a:solidFill>
                <a:latin typeface="Book Antiqua" pitchFamily="18" charset="0"/>
              </a:rPr>
              <a:t>timulate:</a:t>
            </a:r>
          </a:p>
          <a:p>
            <a:pPr marL="342900" indent="-342900">
              <a:spcAft>
                <a:spcPts val="1500"/>
              </a:spcAft>
              <a:tabLst>
                <a:tab pos="361950" algn="l"/>
              </a:tabLst>
            </a:pPr>
            <a:r>
              <a:rPr lang="en-CA" sz="2800" b="1">
                <a:solidFill>
                  <a:srgbClr val="FFFF99"/>
                </a:solidFill>
              </a:rPr>
              <a:t>Every day:</a:t>
            </a:r>
            <a:endParaRPr lang="en-CA" sz="2800" b="1">
              <a:solidFill>
                <a:schemeClr val="bg1"/>
              </a:solidFill>
              <a:latin typeface="Book Antiqua" pitchFamily="18" charset="0"/>
            </a:endParaRPr>
          </a:p>
          <a:p>
            <a:pPr marL="342900" indent="-342900">
              <a:spcAft>
                <a:spcPts val="2500"/>
              </a:spcAft>
              <a:buClr>
                <a:srgbClr val="FFFF99"/>
              </a:buClr>
              <a:buFont typeface="Wingdings" pitchFamily="2" charset="2"/>
              <a:buAutoNum type="arabicPeriod"/>
              <a:tabLst>
                <a:tab pos="361950" algn="l"/>
              </a:tabLst>
            </a:pPr>
            <a:r>
              <a:rPr lang="en-CA" sz="2800" b="1">
                <a:solidFill>
                  <a:srgbClr val="000062"/>
                </a:solidFill>
                <a:latin typeface="Book Antiqua" pitchFamily="18" charset="0"/>
              </a:rPr>
              <a:t>Use objects that are familiar to the resident to engage in reminiscing exercises. </a:t>
            </a:r>
          </a:p>
          <a:p>
            <a:pPr marL="342900" indent="-342900">
              <a:spcBef>
                <a:spcPct val="50000"/>
              </a:spcBef>
              <a:buClr>
                <a:srgbClr val="FFFF99"/>
              </a:buClr>
              <a:buFont typeface="Wingdings" pitchFamily="2" charset="2"/>
              <a:buAutoNum type="arabicPeriod"/>
              <a:tabLst>
                <a:tab pos="361950" algn="l"/>
              </a:tabLst>
            </a:pPr>
            <a:r>
              <a:rPr lang="en-CA" sz="2800" b="1">
                <a:solidFill>
                  <a:srgbClr val="000062"/>
                </a:solidFill>
                <a:latin typeface="Book Antiqua" pitchFamily="18" charset="0"/>
              </a:rPr>
              <a:t>Encourage family members, friends or volunteers to be present regularly</a:t>
            </a:r>
          </a:p>
          <a:p>
            <a:pPr marL="342900" indent="-342900">
              <a:spcAft>
                <a:spcPts val="6100"/>
              </a:spcAft>
              <a:buClr>
                <a:srgbClr val="FFFF99"/>
              </a:buClr>
              <a:buFont typeface="Wingdings" pitchFamily="2" charset="2"/>
              <a:buAutoNum type="arabicPeriod"/>
              <a:tabLst>
                <a:tab pos="361950" algn="l"/>
              </a:tabLst>
            </a:pPr>
            <a:endParaRPr lang="fr-CA" sz="2800" b="1">
              <a:solidFill>
                <a:srgbClr val="000062"/>
              </a:solidFill>
              <a:latin typeface="Book Antiqua" pitchFamily="18" charset="0"/>
            </a:endParaRPr>
          </a:p>
          <a:p>
            <a:pPr marL="865188" lvl="1" indent="-342900">
              <a:spcAft>
                <a:spcPts val="3200"/>
              </a:spcAft>
              <a:buClr>
                <a:srgbClr val="FFFF99"/>
              </a:buClr>
              <a:buFont typeface="Wingdings" pitchFamily="2" charset="2"/>
              <a:buChar char="ü"/>
              <a:tabLst>
                <a:tab pos="361950" algn="l"/>
              </a:tabLst>
            </a:pPr>
            <a:endParaRPr lang="fr-CA" sz="2800" b="1">
              <a:solidFill>
                <a:srgbClr val="000062"/>
              </a:solidFill>
              <a:latin typeface="Book Antiqua" pitchFamily="18" charset="0"/>
            </a:endParaRPr>
          </a:p>
          <a:p>
            <a:pPr marL="865188" lvl="1" indent="-342900">
              <a:spcAft>
                <a:spcPts val="3200"/>
              </a:spcAft>
              <a:buClr>
                <a:srgbClr val="FFFF99"/>
              </a:buClr>
              <a:buFont typeface="Wingdings" pitchFamily="2" charset="2"/>
              <a:buChar char="ü"/>
              <a:tabLst>
                <a:tab pos="361950" algn="l"/>
              </a:tabLst>
            </a:pPr>
            <a:endParaRPr lang="fr-CA" sz="2800" b="1">
              <a:solidFill>
                <a:srgbClr val="000062"/>
              </a:solidFill>
              <a:latin typeface="Book Antiqua" pitchFamily="18" charset="0"/>
            </a:endParaRPr>
          </a:p>
        </p:txBody>
      </p:sp>
      <p:pic>
        <p:nvPicPr>
          <p:cNvPr id="26630" name="Picture 6"/>
          <p:cNvPicPr>
            <a:picLocks noChangeAspect="1" noChangeArrowheads="1"/>
          </p:cNvPicPr>
          <p:nvPr>
            <p:custDataLst>
              <p:tags r:id="rId5"/>
            </p:custDataLst>
          </p:nvPr>
        </p:nvPicPr>
        <p:blipFill>
          <a:blip r:embed="rId11" cstate="print">
            <a:clrChange>
              <a:clrFrom>
                <a:srgbClr val="FFE885"/>
              </a:clrFrom>
              <a:clrTo>
                <a:srgbClr val="FFE885">
                  <a:alpha val="0"/>
                </a:srgbClr>
              </a:clrTo>
            </a:clrChange>
          </a:blip>
          <a:srcRect/>
          <a:stretch>
            <a:fillRect/>
          </a:stretch>
        </p:blipFill>
        <p:spPr bwMode="auto">
          <a:xfrm>
            <a:off x="0" y="460375"/>
            <a:ext cx="1884363" cy="1995488"/>
          </a:xfrm>
          <a:prstGeom prst="rect">
            <a:avLst/>
          </a:prstGeom>
          <a:noFill/>
          <a:ln w="9525">
            <a:noFill/>
            <a:miter lim="800000"/>
            <a:headEnd/>
            <a:tailEnd/>
          </a:ln>
        </p:spPr>
      </p:pic>
      <p:pic>
        <p:nvPicPr>
          <p:cNvPr id="26631" name="Picture 27" descr="chambre le chene vert à puyravault"/>
          <p:cNvPicPr>
            <a:picLocks noChangeAspect="1" noChangeArrowheads="1"/>
          </p:cNvPicPr>
          <p:nvPr>
            <p:custDataLst>
              <p:tags r:id="rId6"/>
            </p:custDataLst>
          </p:nvPr>
        </p:nvPicPr>
        <p:blipFill>
          <a:blip r:embed="rId12" cstate="print"/>
          <a:srcRect/>
          <a:stretch>
            <a:fillRect/>
          </a:stretch>
        </p:blipFill>
        <p:spPr bwMode="auto">
          <a:xfrm>
            <a:off x="6659563" y="2455863"/>
            <a:ext cx="2324100" cy="1820862"/>
          </a:xfrm>
          <a:prstGeom prst="rect">
            <a:avLst/>
          </a:prstGeom>
          <a:noFill/>
          <a:ln w="9525">
            <a:noFill/>
            <a:miter lim="800000"/>
            <a:headEnd/>
            <a:tailEnd/>
          </a:ln>
        </p:spPr>
      </p:pic>
      <p:pic>
        <p:nvPicPr>
          <p:cNvPr id="26632" name="Picture 17" descr="MC900359033[1]"/>
          <p:cNvPicPr>
            <a:picLocks noChangeAspect="1" noChangeArrowheads="1"/>
          </p:cNvPicPr>
          <p:nvPr>
            <p:custDataLst>
              <p:tags r:id="rId7"/>
            </p:custDataLst>
          </p:nvPr>
        </p:nvPicPr>
        <p:blipFill>
          <a:blip r:embed="rId13" cstate="print"/>
          <a:srcRect/>
          <a:stretch>
            <a:fillRect/>
          </a:stretch>
        </p:blipFill>
        <p:spPr bwMode="auto">
          <a:xfrm>
            <a:off x="7308850" y="4718050"/>
            <a:ext cx="1819275" cy="165735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p:cNvSpPr>
          <p:nvPr>
            <p:custDataLst>
              <p:tags r:id="rId1"/>
            </p:custDataLst>
          </p:nvPr>
        </p:nvSpPr>
        <p:spPr bwMode="auto">
          <a:xfrm>
            <a:off x="468313" y="1154113"/>
            <a:ext cx="9144000" cy="463550"/>
          </a:xfrm>
          <a:prstGeom prst="rect">
            <a:avLst/>
          </a:prstGeom>
          <a:noFill/>
          <a:ln w="9525">
            <a:noFill/>
            <a:miter lim="800000"/>
            <a:headEnd/>
            <a:tailEnd/>
          </a:ln>
        </p:spPr>
        <p:txBody>
          <a:bodyPr anchor="b"/>
          <a:lstStyle/>
          <a:p>
            <a:pPr algn="ctr"/>
            <a:r>
              <a:rPr lang="en-CA" sz="3600" b="1">
                <a:solidFill>
                  <a:srgbClr val="FFFF99"/>
                </a:solidFill>
                <a:latin typeface="Book Antiqua" pitchFamily="18" charset="0"/>
              </a:rPr>
              <a:t>The Optimal Stimulation Protocol </a:t>
            </a:r>
            <a:r>
              <a:rPr lang="en-CA" sz="3200" b="1">
                <a:solidFill>
                  <a:srgbClr val="FFFF99"/>
                </a:solidFill>
                <a:latin typeface="Book Antiqua" pitchFamily="18" charset="0"/>
              </a:rPr>
              <a:t>(</a:t>
            </a:r>
            <a:r>
              <a:rPr lang="en-CA" sz="2800" b="1">
                <a:solidFill>
                  <a:srgbClr val="FFCC00"/>
                </a:solidFill>
                <a:latin typeface="Arial Black" pitchFamily="34" charset="0"/>
              </a:rPr>
              <a:t>STIMUL</a:t>
            </a:r>
            <a:r>
              <a:rPr lang="en-CA" sz="3200" b="1">
                <a:solidFill>
                  <a:srgbClr val="FFFF99"/>
                </a:solidFill>
                <a:latin typeface="Book Antiqua" pitchFamily="18" charset="0"/>
              </a:rPr>
              <a:t>)</a:t>
            </a:r>
          </a:p>
          <a:p>
            <a:pPr algn="ctr"/>
            <a:endParaRPr lang="fr-CA" sz="3200" b="1">
              <a:solidFill>
                <a:srgbClr val="FF3300"/>
              </a:solidFill>
              <a:latin typeface="Book Antiqua" pitchFamily="18" charset="0"/>
            </a:endParaRPr>
          </a:p>
        </p:txBody>
      </p:sp>
      <p:pic>
        <p:nvPicPr>
          <p:cNvPr id="27651" name="Picture 3" descr="Educational%20PowerPoint%20Background[1]"/>
          <p:cNvPicPr>
            <a:picLocks noChangeAspect="1" noChangeArrowheads="1"/>
          </p:cNvPicPr>
          <p:nvPr>
            <p:custDataLst>
              <p:tags r:id="rId2"/>
            </p:custDataLst>
          </p:nvPr>
        </p:nvPicPr>
        <p:blipFill>
          <a:blip r:embed="rId10" cstate="print"/>
          <a:srcRect t="1889"/>
          <a:stretch>
            <a:fillRect/>
          </a:stretch>
        </p:blipFill>
        <p:spPr bwMode="auto">
          <a:xfrm>
            <a:off x="249238" y="1060450"/>
            <a:ext cx="8894762" cy="5829300"/>
          </a:xfrm>
          <a:prstGeom prst="rect">
            <a:avLst/>
          </a:prstGeom>
          <a:noFill/>
          <a:ln w="9525">
            <a:noFill/>
            <a:miter lim="800000"/>
            <a:headEnd/>
            <a:tailEnd/>
          </a:ln>
        </p:spPr>
      </p:pic>
      <p:sp>
        <p:nvSpPr>
          <p:cNvPr id="27652" name="Content Placeholder 2"/>
          <p:cNvSpPr>
            <a:spLocks/>
          </p:cNvSpPr>
          <p:nvPr>
            <p:custDataLst>
              <p:tags r:id="rId3"/>
            </p:custDataLst>
          </p:nvPr>
        </p:nvSpPr>
        <p:spPr bwMode="auto">
          <a:xfrm>
            <a:off x="1481138" y="1458913"/>
            <a:ext cx="8131175" cy="3938587"/>
          </a:xfrm>
          <a:prstGeom prst="rect">
            <a:avLst/>
          </a:prstGeom>
          <a:noFill/>
          <a:ln w="9525">
            <a:noFill/>
            <a:miter lim="800000"/>
            <a:headEnd/>
            <a:tailEnd/>
          </a:ln>
        </p:spPr>
        <p:txBody>
          <a:bodyPr/>
          <a:lstStyle/>
          <a:p>
            <a:pPr indent="1588" defTabSz="266700">
              <a:spcBef>
                <a:spcPts val="2000"/>
              </a:spcBef>
              <a:buClr>
                <a:srgbClr val="000062"/>
              </a:buClr>
              <a:buSzPct val="75000"/>
              <a:buFont typeface="Book Antiqua" pitchFamily="18" charset="0"/>
              <a:buNone/>
            </a:pPr>
            <a:endParaRPr lang="fr-CA" sz="3200">
              <a:solidFill>
                <a:schemeClr val="bg2"/>
              </a:solidFill>
              <a:latin typeface="Arial Black" pitchFamily="34" charset="0"/>
            </a:endParaRPr>
          </a:p>
        </p:txBody>
      </p:sp>
      <p:sp>
        <p:nvSpPr>
          <p:cNvPr id="27653" name="Text Box 7"/>
          <p:cNvSpPr txBox="1">
            <a:spLocks noChangeArrowheads="1"/>
          </p:cNvSpPr>
          <p:nvPr>
            <p:custDataLst>
              <p:tags r:id="rId4"/>
            </p:custDataLst>
          </p:nvPr>
        </p:nvSpPr>
        <p:spPr bwMode="auto">
          <a:xfrm>
            <a:off x="1243013" y="1092200"/>
            <a:ext cx="6192837" cy="10302875"/>
          </a:xfrm>
          <a:prstGeom prst="rect">
            <a:avLst/>
          </a:prstGeom>
          <a:noFill/>
          <a:ln w="9525">
            <a:noFill/>
            <a:miter lim="800000"/>
            <a:headEnd/>
            <a:tailEnd/>
          </a:ln>
        </p:spPr>
        <p:txBody>
          <a:bodyPr>
            <a:spAutoFit/>
          </a:bodyPr>
          <a:lstStyle/>
          <a:p>
            <a:pPr marL="342900" indent="-342900">
              <a:spcBef>
                <a:spcPct val="50000"/>
              </a:spcBef>
              <a:buClr>
                <a:srgbClr val="FFFF99"/>
              </a:buClr>
              <a:buFont typeface="Wingdings" pitchFamily="2" charset="2"/>
              <a:buChar char="ü"/>
              <a:tabLst>
                <a:tab pos="361950" algn="l"/>
              </a:tabLst>
            </a:pPr>
            <a:endParaRPr lang="fr-CA" sz="2400" b="1">
              <a:solidFill>
                <a:srgbClr val="000062"/>
              </a:solidFill>
              <a:latin typeface="Book Antiqua" pitchFamily="18" charset="0"/>
            </a:endParaRPr>
          </a:p>
          <a:p>
            <a:pPr marL="342900" indent="-342900">
              <a:spcAft>
                <a:spcPct val="5000"/>
              </a:spcAft>
              <a:tabLst>
                <a:tab pos="361950" algn="l"/>
              </a:tabLst>
            </a:pPr>
            <a:r>
              <a:rPr lang="fr-CA" sz="4000" b="1">
                <a:solidFill>
                  <a:srgbClr val="FFFF99"/>
                </a:solidFill>
                <a:latin typeface="Book Antiqua" pitchFamily="18" charset="0"/>
              </a:rPr>
              <a:t>  			</a:t>
            </a:r>
            <a:r>
              <a:rPr lang="en-CA" sz="4800" b="1">
                <a:solidFill>
                  <a:srgbClr val="CC3300"/>
                </a:solidFill>
                <a:latin typeface="Arial Black" pitchFamily="34" charset="0"/>
              </a:rPr>
              <a:t>S</a:t>
            </a:r>
            <a:r>
              <a:rPr lang="en-CA" sz="4000" b="1">
                <a:solidFill>
                  <a:schemeClr val="bg1"/>
                </a:solidFill>
                <a:latin typeface="Book Antiqua" pitchFamily="18" charset="0"/>
              </a:rPr>
              <a:t>timulate :</a:t>
            </a:r>
          </a:p>
          <a:p>
            <a:pPr marL="342900" indent="-342900">
              <a:spcAft>
                <a:spcPct val="5000"/>
              </a:spcAft>
              <a:tabLst>
                <a:tab pos="361950" algn="l"/>
              </a:tabLst>
            </a:pPr>
            <a:endParaRPr lang="en-CA" sz="2800" b="1">
              <a:solidFill>
                <a:schemeClr val="bg1"/>
              </a:solidFill>
              <a:latin typeface="Book Antiqua" pitchFamily="18" charset="0"/>
            </a:endParaRPr>
          </a:p>
          <a:p>
            <a:pPr marL="342900" indent="-342900">
              <a:spcAft>
                <a:spcPts val="2500"/>
              </a:spcAft>
              <a:buClr>
                <a:srgbClr val="FFFF99"/>
              </a:buClr>
              <a:buFont typeface="Wingdings" pitchFamily="2" charset="2"/>
              <a:buAutoNum type="arabicPeriod" startAt="3"/>
              <a:tabLst>
                <a:tab pos="361950" algn="l"/>
              </a:tabLst>
            </a:pPr>
            <a:r>
              <a:rPr lang="en-CA" sz="2800" b="1">
                <a:solidFill>
                  <a:srgbClr val="000062"/>
                </a:solidFill>
                <a:latin typeface="Book Antiqua" pitchFamily="18" charset="0"/>
              </a:rPr>
              <a:t>Avoid over-stimulating the resident (too many activities, tiresome or noisy activities).</a:t>
            </a:r>
          </a:p>
          <a:p>
            <a:pPr marL="342900" indent="-342900">
              <a:spcBef>
                <a:spcPct val="50000"/>
              </a:spcBef>
              <a:buClr>
                <a:srgbClr val="FFFF99"/>
              </a:buClr>
              <a:buFont typeface="Wingdings" pitchFamily="2" charset="2"/>
              <a:buAutoNum type="arabicPeriod" startAt="4"/>
              <a:tabLst>
                <a:tab pos="361950" algn="l"/>
              </a:tabLst>
            </a:pPr>
            <a:r>
              <a:rPr lang="en-CA" sz="2800" b="1">
                <a:solidFill>
                  <a:srgbClr val="000062"/>
                </a:solidFill>
                <a:latin typeface="Book Antiqua" pitchFamily="18" charset="0"/>
              </a:rPr>
              <a:t>Program activities that are adapted to the abilities and interests of the resident. </a:t>
            </a:r>
          </a:p>
          <a:p>
            <a:pPr marL="342900" indent="-342900">
              <a:spcAft>
                <a:spcPts val="2500"/>
              </a:spcAft>
              <a:buClr>
                <a:srgbClr val="FFFF99"/>
              </a:buClr>
              <a:buFont typeface="Wingdings" pitchFamily="2" charset="2"/>
              <a:buAutoNum type="arabicPeriod" startAt="3"/>
              <a:tabLst>
                <a:tab pos="361950" algn="l"/>
              </a:tabLst>
            </a:pPr>
            <a:endParaRPr lang="fr-CA" sz="2800" b="1">
              <a:solidFill>
                <a:srgbClr val="000062"/>
              </a:solidFill>
              <a:latin typeface="Book Antiqua" pitchFamily="18" charset="0"/>
            </a:endParaRPr>
          </a:p>
          <a:p>
            <a:pPr marL="342900" indent="-342900">
              <a:spcAft>
                <a:spcPts val="2500"/>
              </a:spcAft>
              <a:buClr>
                <a:srgbClr val="FFFF99"/>
              </a:buClr>
              <a:buFont typeface="Wingdings" pitchFamily="2" charset="2"/>
              <a:buAutoNum type="arabicPeriod" startAt="3"/>
              <a:tabLst>
                <a:tab pos="361950" algn="l"/>
              </a:tabLst>
            </a:pPr>
            <a:endParaRPr lang="fr-CA" sz="2800" b="1">
              <a:solidFill>
                <a:srgbClr val="000062"/>
              </a:solidFill>
              <a:latin typeface="Book Antiqua" pitchFamily="18" charset="0"/>
            </a:endParaRPr>
          </a:p>
          <a:p>
            <a:pPr marL="342900" indent="-342900">
              <a:spcAft>
                <a:spcPts val="2500"/>
              </a:spcAft>
              <a:buClr>
                <a:srgbClr val="FFFF99"/>
              </a:buClr>
              <a:buFont typeface="Wingdings" pitchFamily="2" charset="2"/>
              <a:buAutoNum type="arabicPeriod" startAt="3"/>
              <a:tabLst>
                <a:tab pos="361950" algn="l"/>
              </a:tabLst>
            </a:pPr>
            <a:endParaRPr lang="fr-CA" sz="2800" b="1">
              <a:solidFill>
                <a:srgbClr val="000062"/>
              </a:solidFill>
              <a:latin typeface="Book Antiqua" pitchFamily="18" charset="0"/>
            </a:endParaRPr>
          </a:p>
          <a:p>
            <a:pPr marL="342900" indent="-342900">
              <a:spcAft>
                <a:spcPts val="2500"/>
              </a:spcAft>
              <a:buClr>
                <a:srgbClr val="FFFF99"/>
              </a:buClr>
              <a:buFont typeface="Wingdings" pitchFamily="2" charset="2"/>
              <a:buAutoNum type="arabicPeriod" startAt="3"/>
              <a:tabLst>
                <a:tab pos="361950" algn="l"/>
              </a:tabLst>
            </a:pPr>
            <a:endParaRPr lang="fr-CA" sz="2800" b="1">
              <a:solidFill>
                <a:srgbClr val="000062"/>
              </a:solidFill>
              <a:latin typeface="Book Antiqua" pitchFamily="18" charset="0"/>
            </a:endParaRPr>
          </a:p>
          <a:p>
            <a:pPr marL="342900" indent="-342900">
              <a:spcAft>
                <a:spcPts val="6100"/>
              </a:spcAft>
              <a:buClr>
                <a:srgbClr val="FFFF99"/>
              </a:buClr>
              <a:buFont typeface="Wingdings" pitchFamily="2" charset="2"/>
              <a:buAutoNum type="arabicPeriod" startAt="3"/>
              <a:tabLst>
                <a:tab pos="361950" algn="l"/>
              </a:tabLst>
            </a:pPr>
            <a:endParaRPr lang="fr-CA" sz="2800" b="1">
              <a:solidFill>
                <a:srgbClr val="000062"/>
              </a:solidFill>
              <a:latin typeface="Book Antiqua" pitchFamily="18" charset="0"/>
            </a:endParaRPr>
          </a:p>
          <a:p>
            <a:pPr marL="865188" lvl="1" indent="-342900">
              <a:spcAft>
                <a:spcPts val="3200"/>
              </a:spcAft>
              <a:buClr>
                <a:srgbClr val="FFFF99"/>
              </a:buClr>
              <a:buFont typeface="Wingdings" pitchFamily="2" charset="2"/>
              <a:buChar char="ü"/>
              <a:tabLst>
                <a:tab pos="361950" algn="l"/>
              </a:tabLst>
            </a:pPr>
            <a:endParaRPr lang="fr-CA" sz="2800" b="1">
              <a:solidFill>
                <a:srgbClr val="000062"/>
              </a:solidFill>
              <a:latin typeface="Book Antiqua" pitchFamily="18" charset="0"/>
            </a:endParaRPr>
          </a:p>
          <a:p>
            <a:pPr marL="865188" lvl="1" indent="-342900">
              <a:spcAft>
                <a:spcPts val="3200"/>
              </a:spcAft>
              <a:buClr>
                <a:srgbClr val="FFFF99"/>
              </a:buClr>
              <a:buFont typeface="Wingdings" pitchFamily="2" charset="2"/>
              <a:buChar char="ü"/>
              <a:tabLst>
                <a:tab pos="361950" algn="l"/>
              </a:tabLst>
            </a:pPr>
            <a:endParaRPr lang="fr-CA" sz="2800" b="1">
              <a:solidFill>
                <a:srgbClr val="000062"/>
              </a:solidFill>
              <a:latin typeface="Book Antiqua" pitchFamily="18" charset="0"/>
            </a:endParaRPr>
          </a:p>
        </p:txBody>
      </p:sp>
      <p:pic>
        <p:nvPicPr>
          <p:cNvPr id="27654" name="Picture 6"/>
          <p:cNvPicPr>
            <a:picLocks noChangeAspect="1" noChangeArrowheads="1"/>
          </p:cNvPicPr>
          <p:nvPr>
            <p:custDataLst>
              <p:tags r:id="rId5"/>
            </p:custDataLst>
          </p:nvPr>
        </p:nvPicPr>
        <p:blipFill>
          <a:blip r:embed="rId11" cstate="print">
            <a:clrChange>
              <a:clrFrom>
                <a:srgbClr val="FFE885"/>
              </a:clrFrom>
              <a:clrTo>
                <a:srgbClr val="FFE885">
                  <a:alpha val="0"/>
                </a:srgbClr>
              </a:clrTo>
            </a:clrChange>
          </a:blip>
          <a:srcRect/>
          <a:stretch>
            <a:fillRect/>
          </a:stretch>
        </p:blipFill>
        <p:spPr bwMode="auto">
          <a:xfrm>
            <a:off x="0" y="460375"/>
            <a:ext cx="1884363" cy="1995488"/>
          </a:xfrm>
          <a:prstGeom prst="rect">
            <a:avLst/>
          </a:prstGeom>
          <a:noFill/>
          <a:ln w="9525">
            <a:noFill/>
            <a:miter lim="800000"/>
            <a:headEnd/>
            <a:tailEnd/>
          </a:ln>
        </p:spPr>
      </p:pic>
      <p:pic>
        <p:nvPicPr>
          <p:cNvPr id="27655" name="Picture 24" descr="ANd9GcRjBN00RYA_24Hodt6sCDeIVaS3BG2QLWB9BaEF4ZNirdP6ScgQcWChAw">
            <a:hlinkClick r:id="rId12"/>
          </p:cNvPr>
          <p:cNvPicPr>
            <a:picLocks noChangeAspect="1" noChangeArrowheads="1"/>
          </p:cNvPicPr>
          <p:nvPr>
            <p:custDataLst>
              <p:tags r:id="rId6"/>
            </p:custDataLst>
          </p:nvPr>
        </p:nvPicPr>
        <p:blipFill>
          <a:blip r:embed="rId13" cstate="print"/>
          <a:srcRect/>
          <a:stretch>
            <a:fillRect/>
          </a:stretch>
        </p:blipFill>
        <p:spPr bwMode="auto">
          <a:xfrm>
            <a:off x="7435850" y="2455863"/>
            <a:ext cx="1458913" cy="1458912"/>
          </a:xfrm>
          <a:prstGeom prst="rect">
            <a:avLst/>
          </a:prstGeom>
          <a:noFill/>
          <a:ln w="9525">
            <a:noFill/>
            <a:miter lim="800000"/>
            <a:headEnd/>
            <a:tailEnd/>
          </a:ln>
        </p:spPr>
      </p:pic>
      <p:pic>
        <p:nvPicPr>
          <p:cNvPr id="27656" name="Picture 14" descr="ANd9GcSDBJbCayTCUrxtAqw9NjgNbVz0HIpc6kepDyYVl3o_mxP9wY-qedG_3uU">
            <a:hlinkClick r:id="rId14"/>
          </p:cNvPr>
          <p:cNvPicPr>
            <a:picLocks noChangeAspect="1" noChangeArrowheads="1"/>
          </p:cNvPicPr>
          <p:nvPr>
            <p:custDataLst>
              <p:tags r:id="rId7"/>
            </p:custDataLst>
          </p:nvPr>
        </p:nvPicPr>
        <p:blipFill>
          <a:blip r:embed="rId15" cstate="print"/>
          <a:srcRect/>
          <a:stretch>
            <a:fillRect/>
          </a:stretch>
        </p:blipFill>
        <p:spPr bwMode="auto">
          <a:xfrm>
            <a:off x="7435850" y="4670425"/>
            <a:ext cx="1458913" cy="1443038"/>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p:cNvSpPr>
          <p:nvPr>
            <p:custDataLst>
              <p:tags r:id="rId1"/>
            </p:custDataLst>
          </p:nvPr>
        </p:nvSpPr>
        <p:spPr bwMode="auto">
          <a:xfrm>
            <a:off x="468313" y="1154113"/>
            <a:ext cx="9144000" cy="463550"/>
          </a:xfrm>
          <a:prstGeom prst="rect">
            <a:avLst/>
          </a:prstGeom>
          <a:noFill/>
          <a:ln w="9525">
            <a:noFill/>
            <a:miter lim="800000"/>
            <a:headEnd/>
            <a:tailEnd/>
          </a:ln>
        </p:spPr>
        <p:txBody>
          <a:bodyPr anchor="b"/>
          <a:lstStyle/>
          <a:p>
            <a:pPr algn="ctr"/>
            <a:r>
              <a:rPr lang="en-CA" sz="3600" b="1">
                <a:solidFill>
                  <a:srgbClr val="FFFF99"/>
                </a:solidFill>
                <a:latin typeface="Book Antiqua" pitchFamily="18" charset="0"/>
              </a:rPr>
              <a:t>The Optimal Stimulation Protocol </a:t>
            </a:r>
            <a:r>
              <a:rPr lang="en-CA" sz="3200" b="1">
                <a:solidFill>
                  <a:srgbClr val="FFFF99"/>
                </a:solidFill>
                <a:latin typeface="Book Antiqua" pitchFamily="18" charset="0"/>
              </a:rPr>
              <a:t>(</a:t>
            </a:r>
            <a:r>
              <a:rPr lang="en-CA" sz="2800" b="1">
                <a:solidFill>
                  <a:srgbClr val="FFCC00"/>
                </a:solidFill>
                <a:latin typeface="Arial Black" pitchFamily="34" charset="0"/>
              </a:rPr>
              <a:t>STIMUL</a:t>
            </a:r>
            <a:r>
              <a:rPr lang="en-CA" sz="3200" b="1">
                <a:solidFill>
                  <a:srgbClr val="FFFF99"/>
                </a:solidFill>
                <a:latin typeface="Book Antiqua" pitchFamily="18" charset="0"/>
              </a:rPr>
              <a:t>)</a:t>
            </a:r>
          </a:p>
          <a:p>
            <a:pPr algn="ctr"/>
            <a:endParaRPr lang="fr-CA" sz="3200" b="1">
              <a:solidFill>
                <a:srgbClr val="FF3300"/>
              </a:solidFill>
              <a:latin typeface="Book Antiqua" pitchFamily="18" charset="0"/>
            </a:endParaRPr>
          </a:p>
        </p:txBody>
      </p:sp>
      <p:pic>
        <p:nvPicPr>
          <p:cNvPr id="28675" name="Picture 3" descr="Educational%20PowerPoint%20Background[1]"/>
          <p:cNvPicPr>
            <a:picLocks noChangeAspect="1" noChangeArrowheads="1"/>
          </p:cNvPicPr>
          <p:nvPr>
            <p:custDataLst>
              <p:tags r:id="rId2"/>
            </p:custDataLst>
          </p:nvPr>
        </p:nvPicPr>
        <p:blipFill>
          <a:blip r:embed="rId9" cstate="print"/>
          <a:srcRect t="1889"/>
          <a:stretch>
            <a:fillRect/>
          </a:stretch>
        </p:blipFill>
        <p:spPr bwMode="auto">
          <a:xfrm>
            <a:off x="249238" y="1060450"/>
            <a:ext cx="8894762" cy="5829300"/>
          </a:xfrm>
          <a:prstGeom prst="rect">
            <a:avLst/>
          </a:prstGeom>
          <a:noFill/>
          <a:ln w="9525">
            <a:noFill/>
            <a:miter lim="800000"/>
            <a:headEnd/>
            <a:tailEnd/>
          </a:ln>
        </p:spPr>
      </p:pic>
      <p:sp>
        <p:nvSpPr>
          <p:cNvPr id="28676" name="Content Placeholder 2"/>
          <p:cNvSpPr>
            <a:spLocks/>
          </p:cNvSpPr>
          <p:nvPr>
            <p:custDataLst>
              <p:tags r:id="rId3"/>
            </p:custDataLst>
          </p:nvPr>
        </p:nvSpPr>
        <p:spPr bwMode="auto">
          <a:xfrm>
            <a:off x="1481138" y="1458913"/>
            <a:ext cx="8131175" cy="3938587"/>
          </a:xfrm>
          <a:prstGeom prst="rect">
            <a:avLst/>
          </a:prstGeom>
          <a:noFill/>
          <a:ln w="9525">
            <a:noFill/>
            <a:miter lim="800000"/>
            <a:headEnd/>
            <a:tailEnd/>
          </a:ln>
        </p:spPr>
        <p:txBody>
          <a:bodyPr/>
          <a:lstStyle/>
          <a:p>
            <a:pPr indent="1588" defTabSz="266700">
              <a:spcBef>
                <a:spcPts val="2000"/>
              </a:spcBef>
              <a:buClr>
                <a:srgbClr val="000062"/>
              </a:buClr>
              <a:buSzPct val="75000"/>
              <a:buFont typeface="Book Antiqua" pitchFamily="18" charset="0"/>
              <a:buNone/>
            </a:pPr>
            <a:endParaRPr lang="fr-CA" sz="3200">
              <a:solidFill>
                <a:schemeClr val="bg2"/>
              </a:solidFill>
              <a:latin typeface="Arial Black" pitchFamily="34" charset="0"/>
            </a:endParaRPr>
          </a:p>
        </p:txBody>
      </p:sp>
      <p:sp>
        <p:nvSpPr>
          <p:cNvPr id="28677" name="Text Box 7"/>
          <p:cNvSpPr txBox="1">
            <a:spLocks noChangeArrowheads="1"/>
          </p:cNvSpPr>
          <p:nvPr>
            <p:custDataLst>
              <p:tags r:id="rId4"/>
            </p:custDataLst>
          </p:nvPr>
        </p:nvSpPr>
        <p:spPr bwMode="auto">
          <a:xfrm>
            <a:off x="1243013" y="1092200"/>
            <a:ext cx="6192837" cy="5792788"/>
          </a:xfrm>
          <a:prstGeom prst="rect">
            <a:avLst/>
          </a:prstGeom>
          <a:noFill/>
          <a:ln w="9525">
            <a:noFill/>
            <a:miter lim="800000"/>
            <a:headEnd/>
            <a:tailEnd/>
          </a:ln>
        </p:spPr>
        <p:txBody>
          <a:bodyPr>
            <a:spAutoFit/>
          </a:bodyPr>
          <a:lstStyle/>
          <a:p>
            <a:pPr marL="342900" indent="-342900">
              <a:spcBef>
                <a:spcPct val="50000"/>
              </a:spcBef>
              <a:buClr>
                <a:srgbClr val="FFFF99"/>
              </a:buClr>
              <a:buFont typeface="Wingdings" pitchFamily="2" charset="2"/>
              <a:buChar char="ü"/>
              <a:tabLst>
                <a:tab pos="361950" algn="l"/>
              </a:tabLst>
            </a:pPr>
            <a:endParaRPr lang="fr-CA" sz="2400" b="1">
              <a:solidFill>
                <a:srgbClr val="000062"/>
              </a:solidFill>
              <a:latin typeface="Book Antiqua" pitchFamily="18" charset="0"/>
            </a:endParaRPr>
          </a:p>
          <a:p>
            <a:pPr marL="342900" indent="-342900">
              <a:spcAft>
                <a:spcPct val="5000"/>
              </a:spcAft>
              <a:tabLst>
                <a:tab pos="361950" algn="l"/>
              </a:tabLst>
            </a:pPr>
            <a:r>
              <a:rPr lang="fr-CA" sz="4000" b="1">
                <a:solidFill>
                  <a:srgbClr val="FFFF99"/>
                </a:solidFill>
                <a:latin typeface="Book Antiqua" pitchFamily="18" charset="0"/>
              </a:rPr>
              <a:t>  			</a:t>
            </a:r>
            <a:endParaRPr lang="fr-CA" sz="2800" b="1">
              <a:solidFill>
                <a:srgbClr val="000062"/>
              </a:solidFill>
              <a:latin typeface="Book Antiqua" pitchFamily="18" charset="0"/>
            </a:endParaRPr>
          </a:p>
          <a:p>
            <a:pPr marL="342900" indent="-342900">
              <a:spcAft>
                <a:spcPts val="2500"/>
              </a:spcAft>
              <a:buClr>
                <a:srgbClr val="FFFF99"/>
              </a:buClr>
              <a:buFont typeface="Wingdings" pitchFamily="2" charset="2"/>
              <a:buAutoNum type="arabicPeriod" startAt="3"/>
              <a:tabLst>
                <a:tab pos="361950" algn="l"/>
              </a:tabLst>
            </a:pPr>
            <a:endParaRPr lang="fr-CA" sz="2800" b="1">
              <a:solidFill>
                <a:srgbClr val="000062"/>
              </a:solidFill>
              <a:latin typeface="Book Antiqua" pitchFamily="18" charset="0"/>
            </a:endParaRPr>
          </a:p>
          <a:p>
            <a:pPr marL="342900" indent="-342900">
              <a:spcAft>
                <a:spcPts val="2500"/>
              </a:spcAft>
              <a:buClr>
                <a:srgbClr val="FFFF99"/>
              </a:buClr>
              <a:buFont typeface="Wingdings" pitchFamily="2" charset="2"/>
              <a:buAutoNum type="arabicPeriod" startAt="3"/>
              <a:tabLst>
                <a:tab pos="361950" algn="l"/>
              </a:tabLst>
            </a:pPr>
            <a:endParaRPr lang="fr-CA" sz="2800" b="1">
              <a:solidFill>
                <a:srgbClr val="000062"/>
              </a:solidFill>
              <a:latin typeface="Book Antiqua" pitchFamily="18" charset="0"/>
            </a:endParaRPr>
          </a:p>
          <a:p>
            <a:pPr marL="342900" indent="-342900">
              <a:spcAft>
                <a:spcPts val="2500"/>
              </a:spcAft>
              <a:buClr>
                <a:srgbClr val="FFFF99"/>
              </a:buClr>
              <a:buFont typeface="Wingdings" pitchFamily="2" charset="2"/>
              <a:buAutoNum type="arabicPeriod" startAt="3"/>
              <a:tabLst>
                <a:tab pos="361950" algn="l"/>
              </a:tabLst>
            </a:pPr>
            <a:endParaRPr lang="fr-CA" sz="2800" b="1">
              <a:solidFill>
                <a:srgbClr val="000062"/>
              </a:solidFill>
              <a:latin typeface="Book Antiqua" pitchFamily="18" charset="0"/>
            </a:endParaRPr>
          </a:p>
          <a:p>
            <a:pPr marL="342900" indent="-342900">
              <a:spcAft>
                <a:spcPts val="6100"/>
              </a:spcAft>
              <a:buClr>
                <a:srgbClr val="FFFF99"/>
              </a:buClr>
              <a:buFont typeface="Wingdings" pitchFamily="2" charset="2"/>
              <a:buAutoNum type="arabicPeriod" startAt="3"/>
              <a:tabLst>
                <a:tab pos="361950" algn="l"/>
              </a:tabLst>
            </a:pPr>
            <a:endParaRPr lang="fr-CA" sz="2800" b="1">
              <a:solidFill>
                <a:srgbClr val="000062"/>
              </a:solidFill>
              <a:latin typeface="Book Antiqua" pitchFamily="18" charset="0"/>
            </a:endParaRPr>
          </a:p>
          <a:p>
            <a:pPr marL="865188" lvl="1" indent="-342900">
              <a:spcAft>
                <a:spcPts val="3200"/>
              </a:spcAft>
              <a:buClr>
                <a:srgbClr val="FFFF99"/>
              </a:buClr>
              <a:buFont typeface="Wingdings" pitchFamily="2" charset="2"/>
              <a:buChar char="ü"/>
              <a:tabLst>
                <a:tab pos="361950" algn="l"/>
              </a:tabLst>
            </a:pPr>
            <a:endParaRPr lang="fr-CA" sz="2800" b="1">
              <a:solidFill>
                <a:srgbClr val="000062"/>
              </a:solidFill>
              <a:latin typeface="Book Antiqua" pitchFamily="18" charset="0"/>
            </a:endParaRPr>
          </a:p>
          <a:p>
            <a:pPr marL="865188" lvl="1" indent="-342900">
              <a:spcAft>
                <a:spcPts val="3200"/>
              </a:spcAft>
              <a:buClr>
                <a:srgbClr val="FFFF99"/>
              </a:buClr>
              <a:buFont typeface="Wingdings" pitchFamily="2" charset="2"/>
              <a:buChar char="ü"/>
              <a:tabLst>
                <a:tab pos="361950" algn="l"/>
              </a:tabLst>
            </a:pPr>
            <a:endParaRPr lang="fr-CA" sz="2800" b="1">
              <a:solidFill>
                <a:srgbClr val="000062"/>
              </a:solidFill>
              <a:latin typeface="Book Antiqua" pitchFamily="18" charset="0"/>
            </a:endParaRPr>
          </a:p>
        </p:txBody>
      </p:sp>
      <p:pic>
        <p:nvPicPr>
          <p:cNvPr id="28678" name="Picture 6"/>
          <p:cNvPicPr>
            <a:picLocks noChangeAspect="1" noChangeArrowheads="1"/>
          </p:cNvPicPr>
          <p:nvPr>
            <p:custDataLst>
              <p:tags r:id="rId5"/>
            </p:custDataLst>
          </p:nvPr>
        </p:nvPicPr>
        <p:blipFill>
          <a:blip r:embed="rId10" cstate="print">
            <a:clrChange>
              <a:clrFrom>
                <a:srgbClr val="FFE885"/>
              </a:clrFrom>
              <a:clrTo>
                <a:srgbClr val="FFE885">
                  <a:alpha val="0"/>
                </a:srgbClr>
              </a:clrTo>
            </a:clrChange>
          </a:blip>
          <a:srcRect/>
          <a:stretch>
            <a:fillRect/>
          </a:stretch>
        </p:blipFill>
        <p:spPr bwMode="auto">
          <a:xfrm>
            <a:off x="0" y="460375"/>
            <a:ext cx="1884363" cy="1995488"/>
          </a:xfrm>
          <a:prstGeom prst="rect">
            <a:avLst/>
          </a:prstGeom>
          <a:noFill/>
          <a:ln w="9525">
            <a:noFill/>
            <a:miter lim="800000"/>
            <a:headEnd/>
            <a:tailEnd/>
          </a:ln>
        </p:spPr>
      </p:pic>
      <p:sp>
        <p:nvSpPr>
          <p:cNvPr id="28680" name="Text Box 7"/>
          <p:cNvSpPr txBox="1">
            <a:spLocks noChangeArrowheads="1"/>
          </p:cNvSpPr>
          <p:nvPr>
            <p:custDataLst>
              <p:tags r:id="rId6"/>
            </p:custDataLst>
          </p:nvPr>
        </p:nvSpPr>
        <p:spPr bwMode="auto">
          <a:xfrm>
            <a:off x="1481138" y="2753097"/>
            <a:ext cx="7272337" cy="1323975"/>
          </a:xfrm>
          <a:prstGeom prst="rect">
            <a:avLst/>
          </a:prstGeom>
          <a:noFill/>
          <a:ln w="9525">
            <a:noFill/>
            <a:miter lim="800000"/>
            <a:headEnd/>
            <a:tailEnd/>
          </a:ln>
        </p:spPr>
        <p:txBody>
          <a:bodyPr>
            <a:spAutoFit/>
          </a:bodyPr>
          <a:lstStyle/>
          <a:p>
            <a:pPr marL="361950" indent="-361950">
              <a:spcBef>
                <a:spcPct val="50000"/>
              </a:spcBef>
              <a:buClr>
                <a:srgbClr val="FFFF99"/>
              </a:buClr>
              <a:buFont typeface="Wingdings" pitchFamily="2" charset="2"/>
              <a:buNone/>
            </a:pPr>
            <a:endParaRPr lang="fr-CA" sz="1000" b="1" dirty="0">
              <a:solidFill>
                <a:srgbClr val="000062"/>
              </a:solidFill>
              <a:latin typeface="Book Antiqua" pitchFamily="18" charset="0"/>
            </a:endParaRPr>
          </a:p>
          <a:p>
            <a:pPr marL="361950" indent="-361950">
              <a:spcBef>
                <a:spcPct val="50000"/>
              </a:spcBef>
              <a:buClr>
                <a:srgbClr val="FFFF99"/>
              </a:buClr>
              <a:buFont typeface="Wingdings" pitchFamily="2" charset="2"/>
              <a:buChar char="ü"/>
            </a:pPr>
            <a:r>
              <a:rPr lang="en-CA" sz="2800" b="1" dirty="0">
                <a:solidFill>
                  <a:srgbClr val="000062"/>
                </a:solidFill>
                <a:latin typeface="Book Antiqua" pitchFamily="18" charset="0"/>
              </a:rPr>
              <a:t>Use a portable voice-amplifier if relevant and available.</a:t>
            </a:r>
          </a:p>
        </p:txBody>
      </p:sp>
    </p:spTree>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3" descr="Educational%20PowerPoint%20Background[1]"/>
          <p:cNvPicPr>
            <a:picLocks noChangeAspect="1" noChangeArrowheads="1"/>
          </p:cNvPicPr>
          <p:nvPr>
            <p:custDataLst>
              <p:tags r:id="rId1"/>
            </p:custDataLst>
          </p:nvPr>
        </p:nvPicPr>
        <p:blipFill>
          <a:blip r:embed="rId5" cstate="print"/>
          <a:srcRect t="1889"/>
          <a:stretch>
            <a:fillRect/>
          </a:stretch>
        </p:blipFill>
        <p:spPr bwMode="auto">
          <a:xfrm>
            <a:off x="142875" y="925513"/>
            <a:ext cx="9001125" cy="5805487"/>
          </a:xfrm>
          <a:prstGeom prst="rect">
            <a:avLst/>
          </a:prstGeom>
          <a:noFill/>
          <a:ln w="9525">
            <a:noFill/>
            <a:miter lim="800000"/>
            <a:headEnd/>
            <a:tailEnd/>
          </a:ln>
        </p:spPr>
      </p:pic>
      <p:sp>
        <p:nvSpPr>
          <p:cNvPr id="20483" name="Title 1"/>
          <p:cNvSpPr>
            <a:spLocks/>
          </p:cNvSpPr>
          <p:nvPr>
            <p:custDataLst>
              <p:tags r:id="rId2"/>
            </p:custDataLst>
          </p:nvPr>
        </p:nvSpPr>
        <p:spPr bwMode="auto">
          <a:xfrm>
            <a:off x="498475" y="0"/>
            <a:ext cx="8147050" cy="925513"/>
          </a:xfrm>
          <a:prstGeom prst="rect">
            <a:avLst/>
          </a:prstGeom>
          <a:noFill/>
          <a:ln w="9525">
            <a:noFill/>
            <a:miter lim="800000"/>
            <a:headEnd/>
            <a:tailEnd/>
          </a:ln>
        </p:spPr>
        <p:txBody>
          <a:bodyPr anchor="b"/>
          <a:lstStyle/>
          <a:p>
            <a:pPr algn="ctr"/>
            <a:r>
              <a:rPr lang="en-CA" sz="4400" b="1">
                <a:solidFill>
                  <a:srgbClr val="FFFF99"/>
                </a:solidFill>
                <a:latin typeface="Book Antiqua" pitchFamily="18" charset="0"/>
              </a:rPr>
              <a:t>The decision tree, briefly…</a:t>
            </a:r>
          </a:p>
        </p:txBody>
      </p:sp>
      <p:pic>
        <p:nvPicPr>
          <p:cNvPr id="20484" name="Picture 16"/>
          <p:cNvPicPr>
            <a:picLocks noChangeAspect="1" noChangeArrowheads="1"/>
          </p:cNvPicPr>
          <p:nvPr/>
        </p:nvPicPr>
        <p:blipFill>
          <a:blip r:embed="rId6" cstate="print"/>
          <a:srcRect/>
          <a:stretch>
            <a:fillRect/>
          </a:stretch>
        </p:blipFill>
        <p:spPr bwMode="auto">
          <a:xfrm>
            <a:off x="1789113" y="1081088"/>
            <a:ext cx="6238875" cy="5429250"/>
          </a:xfrm>
          <a:prstGeom prst="rect">
            <a:avLst/>
          </a:prstGeom>
          <a:noFill/>
          <a:ln w="9525">
            <a:noFill/>
            <a:miter lim="800000"/>
            <a:headEnd/>
            <a:tailEnd/>
          </a:ln>
        </p:spPr>
      </p:pic>
      <p:sp>
        <p:nvSpPr>
          <p:cNvPr id="5" name="Right Arrow 4"/>
          <p:cNvSpPr/>
          <p:nvPr/>
        </p:nvSpPr>
        <p:spPr>
          <a:xfrm rot="10800000">
            <a:off x="7452321" y="4437112"/>
            <a:ext cx="720080" cy="360040"/>
          </a:xfrm>
          <a:prstGeom prst="rightArrow">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1"/>
          <p:cNvSpPr>
            <a:spLocks/>
          </p:cNvSpPr>
          <p:nvPr>
            <p:custDataLst>
              <p:tags r:id="rId1"/>
            </p:custDataLst>
          </p:nvPr>
        </p:nvSpPr>
        <p:spPr bwMode="auto">
          <a:xfrm>
            <a:off x="498475" y="127000"/>
            <a:ext cx="8147050" cy="925513"/>
          </a:xfrm>
          <a:prstGeom prst="rect">
            <a:avLst/>
          </a:prstGeom>
          <a:noFill/>
          <a:ln w="9525">
            <a:noFill/>
            <a:miter lim="800000"/>
            <a:headEnd/>
            <a:tailEnd/>
          </a:ln>
        </p:spPr>
        <p:txBody>
          <a:bodyPr anchor="b"/>
          <a:lstStyle/>
          <a:p>
            <a:pPr algn="ctr"/>
            <a:r>
              <a:rPr lang="en-CA" sz="3600" b="1" dirty="0" smtClean="0">
                <a:solidFill>
                  <a:srgbClr val="FFFF99"/>
                </a:solidFill>
                <a:latin typeface="Book Antiqua" pitchFamily="18" charset="0"/>
              </a:rPr>
              <a:t>Restraints intervention</a:t>
            </a:r>
          </a:p>
          <a:p>
            <a:pPr algn="ctr"/>
            <a:r>
              <a:rPr lang="fr-CA" sz="2800" b="1" dirty="0" smtClean="0">
                <a:solidFill>
                  <a:srgbClr val="FFFF99"/>
                </a:solidFill>
                <a:latin typeface="Book Antiqua" pitchFamily="18" charset="0"/>
              </a:rPr>
              <a:t>(</a:t>
            </a:r>
            <a:r>
              <a:rPr lang="fr-CA" sz="2800" b="1" dirty="0" err="1">
                <a:solidFill>
                  <a:srgbClr val="FFCC00"/>
                </a:solidFill>
                <a:latin typeface="Arial Black" pitchFamily="34" charset="0"/>
              </a:rPr>
              <a:t>CONTEN</a:t>
            </a:r>
            <a:r>
              <a:rPr lang="fr-CA" sz="2800" b="1" dirty="0">
                <a:solidFill>
                  <a:srgbClr val="FFFF99"/>
                </a:solidFill>
                <a:latin typeface="Book Antiqua" pitchFamily="18" charset="0"/>
              </a:rPr>
              <a:t>)</a:t>
            </a:r>
          </a:p>
        </p:txBody>
      </p:sp>
      <p:pic>
        <p:nvPicPr>
          <p:cNvPr id="72706" name="Picture 3" descr="Educational%20PowerPoint%20Background[1]"/>
          <p:cNvPicPr>
            <a:picLocks noChangeAspect="1" noChangeArrowheads="1"/>
          </p:cNvPicPr>
          <p:nvPr>
            <p:custDataLst>
              <p:tags r:id="rId2"/>
            </p:custDataLst>
          </p:nvPr>
        </p:nvPicPr>
        <p:blipFill>
          <a:blip r:embed="rId7" cstate="print"/>
          <a:srcRect t="1889"/>
          <a:stretch>
            <a:fillRect/>
          </a:stretch>
        </p:blipFill>
        <p:spPr bwMode="auto">
          <a:xfrm>
            <a:off x="31750" y="947738"/>
            <a:ext cx="9001125" cy="6021387"/>
          </a:xfrm>
          <a:prstGeom prst="rect">
            <a:avLst/>
          </a:prstGeom>
          <a:noFill/>
          <a:ln w="9525">
            <a:noFill/>
            <a:miter lim="800000"/>
            <a:headEnd/>
            <a:tailEnd/>
          </a:ln>
        </p:spPr>
      </p:pic>
      <p:pic>
        <p:nvPicPr>
          <p:cNvPr id="72707" name="Image 10"/>
          <p:cNvPicPr>
            <a:picLocks noChangeAspect="1" noChangeArrowheads="1"/>
          </p:cNvPicPr>
          <p:nvPr>
            <p:custDataLst>
              <p:tags r:id="rId3"/>
            </p:custDataLst>
          </p:nvPr>
        </p:nvPicPr>
        <p:blipFill>
          <a:blip r:embed="rId8" cstate="print"/>
          <a:srcRect/>
          <a:stretch>
            <a:fillRect/>
          </a:stretch>
        </p:blipFill>
        <p:spPr bwMode="auto">
          <a:xfrm>
            <a:off x="498475" y="127000"/>
            <a:ext cx="1281113" cy="1255713"/>
          </a:xfrm>
          <a:prstGeom prst="rect">
            <a:avLst/>
          </a:prstGeom>
          <a:noFill/>
          <a:ln w="9525">
            <a:noFill/>
            <a:miter lim="800000"/>
            <a:headEnd/>
            <a:tailEnd/>
          </a:ln>
        </p:spPr>
      </p:pic>
      <p:sp>
        <p:nvSpPr>
          <p:cNvPr id="72708" name="Rectangle 9"/>
          <p:cNvSpPr>
            <a:spLocks noChangeArrowheads="1"/>
          </p:cNvSpPr>
          <p:nvPr>
            <p:custDataLst>
              <p:tags r:id="rId4"/>
            </p:custDataLst>
          </p:nvPr>
        </p:nvSpPr>
        <p:spPr bwMode="auto">
          <a:xfrm>
            <a:off x="1779588" y="1844675"/>
            <a:ext cx="6680200" cy="4401205"/>
          </a:xfrm>
          <a:prstGeom prst="rect">
            <a:avLst/>
          </a:prstGeom>
          <a:noFill/>
          <a:ln w="9525">
            <a:noFill/>
            <a:miter lim="800000"/>
            <a:headEnd/>
            <a:tailEnd/>
          </a:ln>
        </p:spPr>
        <p:txBody>
          <a:bodyPr>
            <a:spAutoFit/>
          </a:bodyPr>
          <a:lstStyle/>
          <a:p>
            <a:pPr lvl="1">
              <a:spcAft>
                <a:spcPct val="100000"/>
              </a:spcAft>
              <a:buClr>
                <a:srgbClr val="FFFF99"/>
              </a:buClr>
              <a:buFont typeface="Wingdings" pitchFamily="2" charset="2"/>
              <a:buChar char="ü"/>
            </a:pPr>
            <a:r>
              <a:rPr lang="en-CA" sz="2800" b="1" dirty="0" smtClean="0">
                <a:solidFill>
                  <a:srgbClr val="000062"/>
                </a:solidFill>
                <a:latin typeface="Book Antiqua" pitchFamily="18" charset="0"/>
              </a:rPr>
              <a:t>Remove restraints during care of hands and feet. </a:t>
            </a:r>
          </a:p>
          <a:p>
            <a:pPr lvl="1">
              <a:spcAft>
                <a:spcPct val="100000"/>
              </a:spcAft>
              <a:buClr>
                <a:srgbClr val="FFFF99"/>
              </a:buClr>
              <a:buFont typeface="Wingdings" pitchFamily="2" charset="2"/>
              <a:buChar char="ü"/>
            </a:pPr>
            <a:r>
              <a:rPr lang="en-CA" sz="2800" b="1" dirty="0" smtClean="0">
                <a:solidFill>
                  <a:srgbClr val="000062"/>
                </a:solidFill>
                <a:latin typeface="Book Antiqua" pitchFamily="18" charset="0"/>
              </a:rPr>
              <a:t>Remove restraints during washing. </a:t>
            </a:r>
          </a:p>
          <a:p>
            <a:pPr lvl="1">
              <a:spcAft>
                <a:spcPct val="100000"/>
              </a:spcAft>
              <a:buClr>
                <a:srgbClr val="FFFF99"/>
              </a:buClr>
              <a:buFont typeface="Wingdings" pitchFamily="2" charset="2"/>
              <a:buChar char="ü"/>
            </a:pPr>
            <a:r>
              <a:rPr lang="en-CA" sz="2800" b="1" dirty="0" smtClean="0">
                <a:solidFill>
                  <a:srgbClr val="000062"/>
                </a:solidFill>
                <a:latin typeface="Book Antiqua" pitchFamily="18" charset="0"/>
              </a:rPr>
              <a:t>Remove restraints during meal times.</a:t>
            </a:r>
          </a:p>
          <a:p>
            <a:pPr lvl="1">
              <a:spcAft>
                <a:spcPct val="100000"/>
              </a:spcAft>
              <a:buClr>
                <a:srgbClr val="FFFF99"/>
              </a:buClr>
              <a:buFont typeface="Wingdings" pitchFamily="2" charset="2"/>
              <a:buChar char="ü"/>
            </a:pPr>
            <a:r>
              <a:rPr lang="en-CA" sz="2800" b="1" dirty="0" smtClean="0">
                <a:solidFill>
                  <a:srgbClr val="000062"/>
                </a:solidFill>
                <a:latin typeface="Book Antiqua" pitchFamily="18" charset="0"/>
              </a:rPr>
              <a:t>Remove restraints when the family is visiting. </a:t>
            </a:r>
            <a:endParaRPr lang="en-CA" b="1" dirty="0">
              <a:solidFill>
                <a:srgbClr val="000062"/>
              </a:solidFill>
            </a:endParaRPr>
          </a:p>
        </p:txBody>
      </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3" descr="Educational%20PowerPoint%20Background[1]"/>
          <p:cNvPicPr>
            <a:picLocks noChangeAspect="1" noChangeArrowheads="1"/>
          </p:cNvPicPr>
          <p:nvPr>
            <p:custDataLst>
              <p:tags r:id="rId1"/>
            </p:custDataLst>
          </p:nvPr>
        </p:nvPicPr>
        <p:blipFill>
          <a:blip r:embed="rId5" cstate="print"/>
          <a:srcRect t="1889"/>
          <a:stretch>
            <a:fillRect/>
          </a:stretch>
        </p:blipFill>
        <p:spPr bwMode="auto">
          <a:xfrm>
            <a:off x="142875" y="925513"/>
            <a:ext cx="9001125" cy="5805487"/>
          </a:xfrm>
          <a:prstGeom prst="rect">
            <a:avLst/>
          </a:prstGeom>
          <a:noFill/>
          <a:ln w="9525">
            <a:noFill/>
            <a:miter lim="800000"/>
            <a:headEnd/>
            <a:tailEnd/>
          </a:ln>
        </p:spPr>
      </p:pic>
      <p:sp>
        <p:nvSpPr>
          <p:cNvPr id="20483" name="Title 1"/>
          <p:cNvSpPr>
            <a:spLocks/>
          </p:cNvSpPr>
          <p:nvPr>
            <p:custDataLst>
              <p:tags r:id="rId2"/>
            </p:custDataLst>
          </p:nvPr>
        </p:nvSpPr>
        <p:spPr bwMode="auto">
          <a:xfrm>
            <a:off x="498475" y="0"/>
            <a:ext cx="8147050" cy="925513"/>
          </a:xfrm>
          <a:prstGeom prst="rect">
            <a:avLst/>
          </a:prstGeom>
          <a:noFill/>
          <a:ln w="9525">
            <a:noFill/>
            <a:miter lim="800000"/>
            <a:headEnd/>
            <a:tailEnd/>
          </a:ln>
        </p:spPr>
        <p:txBody>
          <a:bodyPr anchor="b"/>
          <a:lstStyle/>
          <a:p>
            <a:pPr algn="ctr"/>
            <a:r>
              <a:rPr lang="en-CA" sz="4400" b="1">
                <a:solidFill>
                  <a:srgbClr val="FFFF99"/>
                </a:solidFill>
                <a:latin typeface="Book Antiqua" pitchFamily="18" charset="0"/>
              </a:rPr>
              <a:t>The decision tree, briefly…</a:t>
            </a:r>
          </a:p>
        </p:txBody>
      </p:sp>
      <p:pic>
        <p:nvPicPr>
          <p:cNvPr id="20484" name="Picture 16"/>
          <p:cNvPicPr>
            <a:picLocks noChangeAspect="1" noChangeArrowheads="1"/>
          </p:cNvPicPr>
          <p:nvPr/>
        </p:nvPicPr>
        <p:blipFill>
          <a:blip r:embed="rId6" cstate="print"/>
          <a:srcRect/>
          <a:stretch>
            <a:fillRect/>
          </a:stretch>
        </p:blipFill>
        <p:spPr bwMode="auto">
          <a:xfrm>
            <a:off x="1789113" y="1081088"/>
            <a:ext cx="6238875" cy="5429250"/>
          </a:xfrm>
          <a:prstGeom prst="rect">
            <a:avLst/>
          </a:prstGeom>
          <a:noFill/>
          <a:ln w="9525">
            <a:noFill/>
            <a:miter lim="800000"/>
            <a:headEnd/>
            <a:tailEnd/>
          </a:ln>
        </p:spPr>
      </p:pic>
      <p:sp>
        <p:nvSpPr>
          <p:cNvPr id="5" name="Right Arrow 4"/>
          <p:cNvSpPr/>
          <p:nvPr/>
        </p:nvSpPr>
        <p:spPr>
          <a:xfrm rot="10800000">
            <a:off x="7452321" y="4869159"/>
            <a:ext cx="720080" cy="360040"/>
          </a:xfrm>
          <a:prstGeom prst="rightArrow">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CA"/>
          </a:p>
        </p:txBody>
      </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3" descr="Educational%20PowerPoint%20Background[1]"/>
          <p:cNvPicPr>
            <a:picLocks noChangeAspect="1" noChangeArrowheads="1"/>
          </p:cNvPicPr>
          <p:nvPr>
            <p:custDataLst>
              <p:tags r:id="rId1"/>
            </p:custDataLst>
          </p:nvPr>
        </p:nvPicPr>
        <p:blipFill>
          <a:blip r:embed="rId12" cstate="print"/>
          <a:srcRect t="1889"/>
          <a:stretch>
            <a:fillRect/>
          </a:stretch>
        </p:blipFill>
        <p:spPr bwMode="auto">
          <a:xfrm>
            <a:off x="0" y="1452563"/>
            <a:ext cx="9144000" cy="5638800"/>
          </a:xfrm>
          <a:prstGeom prst="rect">
            <a:avLst/>
          </a:prstGeom>
          <a:noFill/>
          <a:ln w="9525">
            <a:noFill/>
            <a:miter lim="800000"/>
            <a:headEnd/>
            <a:tailEnd/>
          </a:ln>
        </p:spPr>
      </p:pic>
      <p:pic>
        <p:nvPicPr>
          <p:cNvPr id="40963" name="Picture 2" descr="http://t2.gstatic.com/images?q=tbn:ANd9GcRGemr42Gz88_Rmc0BgLXqu1INkf3wZsJSGnFddgc4CjsvJ-aM2"/>
          <p:cNvPicPr>
            <a:picLocks noChangeAspect="1" noChangeArrowheads="1"/>
          </p:cNvPicPr>
          <p:nvPr>
            <p:custDataLst>
              <p:tags r:id="rId2"/>
            </p:custDataLst>
          </p:nvPr>
        </p:nvPicPr>
        <p:blipFill>
          <a:blip r:embed="rId13" cstate="print"/>
          <a:srcRect/>
          <a:stretch>
            <a:fillRect/>
          </a:stretch>
        </p:blipFill>
        <p:spPr bwMode="auto">
          <a:xfrm>
            <a:off x="7092950" y="1973263"/>
            <a:ext cx="1427163" cy="1189037"/>
          </a:xfrm>
          <a:prstGeom prst="rect">
            <a:avLst/>
          </a:prstGeom>
          <a:noFill/>
          <a:ln w="28575">
            <a:solidFill>
              <a:srgbClr val="000000"/>
            </a:solidFill>
            <a:miter lim="800000"/>
            <a:headEnd/>
            <a:tailEnd/>
          </a:ln>
        </p:spPr>
      </p:pic>
      <p:sp>
        <p:nvSpPr>
          <p:cNvPr id="40964" name="Title 1"/>
          <p:cNvSpPr>
            <a:spLocks noGrp="1"/>
          </p:cNvSpPr>
          <p:nvPr>
            <p:ph type="title" idx="4294967295"/>
            <p:custDataLst>
              <p:tags r:id="rId3"/>
            </p:custDataLst>
          </p:nvPr>
        </p:nvSpPr>
        <p:spPr/>
        <p:txBody>
          <a:bodyPr/>
          <a:lstStyle/>
          <a:p>
            <a:pPr eaLnBrk="1" hangingPunct="1"/>
            <a:r>
              <a:rPr lang="en-CA" sz="3600" b="1" dirty="0" smtClean="0">
                <a:solidFill>
                  <a:srgbClr val="FFFF99"/>
                </a:solidFill>
              </a:rPr>
              <a:t>     Systematic hydration </a:t>
            </a:r>
            <a:r>
              <a:rPr lang="fr-CA" sz="4000" b="1" dirty="0" smtClean="0">
                <a:solidFill>
                  <a:srgbClr val="FFFF99"/>
                </a:solidFill>
              </a:rPr>
              <a:t/>
            </a:r>
            <a:br>
              <a:rPr lang="fr-CA" sz="4000" b="1" dirty="0" smtClean="0">
                <a:solidFill>
                  <a:srgbClr val="FFFF99"/>
                </a:solidFill>
              </a:rPr>
            </a:br>
            <a:r>
              <a:rPr lang="fr-CA" sz="4000" b="1" dirty="0" smtClean="0">
                <a:solidFill>
                  <a:srgbClr val="FFFF99"/>
                </a:solidFill>
              </a:rPr>
              <a:t>(</a:t>
            </a:r>
            <a:r>
              <a:rPr lang="fr-CA" sz="2800" b="1" dirty="0" smtClean="0">
                <a:solidFill>
                  <a:srgbClr val="FFCC00"/>
                </a:solidFill>
                <a:latin typeface="Arial Black" pitchFamily="34" charset="0"/>
              </a:rPr>
              <a:t>HYDRA</a:t>
            </a:r>
            <a:r>
              <a:rPr lang="fr-CA" sz="4000" b="1" dirty="0" smtClean="0">
                <a:solidFill>
                  <a:srgbClr val="FFFF99"/>
                </a:solidFill>
              </a:rPr>
              <a:t>)</a:t>
            </a:r>
          </a:p>
        </p:txBody>
      </p:sp>
      <p:sp>
        <p:nvSpPr>
          <p:cNvPr id="3" name="Content Placeholder 2"/>
          <p:cNvSpPr>
            <a:spLocks noGrp="1"/>
          </p:cNvSpPr>
          <p:nvPr>
            <p:ph idx="4294967295"/>
            <p:custDataLst>
              <p:tags r:id="rId4"/>
            </p:custDataLst>
          </p:nvPr>
        </p:nvSpPr>
        <p:spPr>
          <a:xfrm>
            <a:off x="468313" y="3209925"/>
            <a:ext cx="6624637" cy="4365625"/>
          </a:xfrm>
        </p:spPr>
        <p:txBody>
          <a:bodyPr anchor="ctr">
            <a:normAutofit lnSpcReduction="10000"/>
          </a:bodyPr>
          <a:lstStyle/>
          <a:p>
            <a:pPr eaLnBrk="1" hangingPunct="1">
              <a:buFont typeface="Wingdings 2" pitchFamily="18" charset="2"/>
              <a:buNone/>
              <a:defRPr/>
            </a:pPr>
            <a:endParaRPr lang="en-CA" b="1" u="sng" dirty="0" smtClean="0">
              <a:solidFill>
                <a:srgbClr val="000062"/>
              </a:solidFill>
            </a:endParaRPr>
          </a:p>
          <a:p>
            <a:pPr lvl="1" eaLnBrk="1" hangingPunct="1">
              <a:spcAft>
                <a:spcPct val="140000"/>
              </a:spcAft>
              <a:buClr>
                <a:srgbClr val="FFFF99"/>
              </a:buClr>
              <a:buSzTx/>
              <a:buFont typeface="Wingdings" pitchFamily="2" charset="2"/>
              <a:buChar char="ü"/>
              <a:defRPr/>
            </a:pPr>
            <a:r>
              <a:rPr lang="en-CA" sz="2800" b="1" dirty="0" smtClean="0">
                <a:solidFill>
                  <a:srgbClr val="000062"/>
                </a:solidFill>
              </a:rPr>
              <a:t>Place a pitcher of cool, fresh water by the resident’s bedside.</a:t>
            </a:r>
          </a:p>
          <a:p>
            <a:pPr lvl="1" eaLnBrk="1" hangingPunct="1">
              <a:buFont typeface="Wingdings 2" pitchFamily="18" charset="2"/>
              <a:buNone/>
              <a:defRPr/>
            </a:pPr>
            <a:endParaRPr lang="fr-CA" sz="2600" b="1" dirty="0" smtClean="0">
              <a:solidFill>
                <a:srgbClr val="000062"/>
              </a:solidFill>
            </a:endParaRPr>
          </a:p>
          <a:p>
            <a:pPr lvl="1" eaLnBrk="1" hangingPunct="1">
              <a:spcBef>
                <a:spcPct val="0"/>
              </a:spcBef>
              <a:spcAft>
                <a:spcPts val="8000"/>
              </a:spcAft>
              <a:buClr>
                <a:srgbClr val="FFFF99"/>
              </a:buClr>
              <a:buSzTx/>
              <a:buFont typeface="Wingdings" pitchFamily="2" charset="2"/>
              <a:buChar char="ü"/>
              <a:defRPr/>
            </a:pPr>
            <a:r>
              <a:rPr lang="en-CA" sz="2800" b="1" dirty="0" smtClean="0">
                <a:solidFill>
                  <a:srgbClr val="000062"/>
                </a:solidFill>
              </a:rPr>
              <a:t>Encourage drinking</a:t>
            </a:r>
            <a:r>
              <a:rPr lang="fr-CA" sz="2800" b="1" dirty="0" smtClean="0">
                <a:solidFill>
                  <a:srgbClr val="000062"/>
                </a:solidFill>
              </a:rPr>
              <a:t>.</a:t>
            </a:r>
          </a:p>
          <a:p>
            <a:pPr lvl="1" eaLnBrk="1" hangingPunct="1">
              <a:buClr>
                <a:srgbClr val="FFFF99"/>
              </a:buClr>
              <a:buSzTx/>
              <a:buFont typeface="Wingdings" pitchFamily="2" charset="2"/>
              <a:buChar char="ü"/>
              <a:defRPr/>
            </a:pPr>
            <a:r>
              <a:rPr lang="en-CA" sz="2800" b="1" dirty="0" smtClean="0">
                <a:solidFill>
                  <a:srgbClr val="000062"/>
                </a:solidFill>
              </a:rPr>
              <a:t>Offer liquids the resident likes.</a:t>
            </a:r>
          </a:p>
          <a:p>
            <a:pPr lvl="1" eaLnBrk="1" hangingPunct="1">
              <a:buClr>
                <a:srgbClr val="FFFF99"/>
              </a:buClr>
              <a:buSzTx/>
              <a:buFont typeface="Wingdings" pitchFamily="2" charset="2"/>
              <a:buChar char="ü"/>
              <a:defRPr/>
            </a:pPr>
            <a:endParaRPr lang="fr-CA" sz="2800" b="1" dirty="0" smtClean="0">
              <a:solidFill>
                <a:srgbClr val="000062"/>
              </a:solidFill>
            </a:endParaRPr>
          </a:p>
          <a:p>
            <a:pPr lvl="1" eaLnBrk="1" hangingPunct="1">
              <a:buClr>
                <a:srgbClr val="FFFF99"/>
              </a:buClr>
              <a:buSzTx/>
              <a:buFont typeface="Wingdings" pitchFamily="2" charset="2"/>
              <a:buChar char="ü"/>
              <a:defRPr/>
            </a:pPr>
            <a:endParaRPr lang="fr-CA" sz="2800" b="1" dirty="0" smtClean="0">
              <a:solidFill>
                <a:srgbClr val="000062"/>
              </a:solidFill>
            </a:endParaRPr>
          </a:p>
          <a:p>
            <a:pPr lvl="1" eaLnBrk="1" hangingPunct="1">
              <a:buClr>
                <a:srgbClr val="FFFF99"/>
              </a:buClr>
              <a:buSzTx/>
              <a:buFont typeface="Wingdings" pitchFamily="2" charset="2"/>
              <a:buChar char="ü"/>
              <a:defRPr/>
            </a:pPr>
            <a:endParaRPr lang="fr-CA" sz="2800" b="1" dirty="0" smtClean="0">
              <a:solidFill>
                <a:srgbClr val="000062"/>
              </a:solidFill>
            </a:endParaRPr>
          </a:p>
          <a:p>
            <a:pPr eaLnBrk="1" hangingPunct="1">
              <a:buFont typeface="Wingdings 2" pitchFamily="18" charset="2"/>
              <a:buAutoNum type="arabicPeriod"/>
              <a:defRPr/>
            </a:pPr>
            <a:endParaRPr lang="fr-CA" sz="2800" b="1" dirty="0" smtClean="0">
              <a:solidFill>
                <a:schemeClr val="bg1"/>
              </a:solidFill>
            </a:endParaRPr>
          </a:p>
          <a:p>
            <a:pPr eaLnBrk="1" hangingPunct="1">
              <a:buFont typeface="Wingdings 2" pitchFamily="18" charset="2"/>
              <a:buAutoNum type="arabicPeriod"/>
              <a:defRPr/>
            </a:pPr>
            <a:endParaRPr lang="fr-CA" dirty="0" smtClean="0">
              <a:solidFill>
                <a:schemeClr val="bg1"/>
              </a:solidFill>
            </a:endParaRPr>
          </a:p>
        </p:txBody>
      </p:sp>
      <p:sp>
        <p:nvSpPr>
          <p:cNvPr id="40966" name="ZoneTexte 9"/>
          <p:cNvSpPr txBox="1">
            <a:spLocks noChangeArrowheads="1"/>
          </p:cNvSpPr>
          <p:nvPr>
            <p:custDataLst>
              <p:tags r:id="rId5"/>
            </p:custDataLst>
          </p:nvPr>
        </p:nvSpPr>
        <p:spPr bwMode="auto">
          <a:xfrm>
            <a:off x="7308850" y="2492375"/>
            <a:ext cx="184150" cy="366713"/>
          </a:xfrm>
          <a:prstGeom prst="rect">
            <a:avLst/>
          </a:prstGeom>
          <a:noFill/>
          <a:ln w="9525">
            <a:noFill/>
            <a:miter lim="800000"/>
            <a:headEnd/>
            <a:tailEnd/>
          </a:ln>
        </p:spPr>
        <p:txBody>
          <a:bodyPr wrap="none">
            <a:spAutoFit/>
          </a:bodyPr>
          <a:lstStyle/>
          <a:p>
            <a:endParaRPr lang="fr-CA">
              <a:latin typeface="Book Antiqua" pitchFamily="18" charset="0"/>
            </a:endParaRPr>
          </a:p>
        </p:txBody>
      </p:sp>
      <p:sp>
        <p:nvSpPr>
          <p:cNvPr id="40967" name="Rectangle 6"/>
          <p:cNvSpPr>
            <a:spLocks noChangeArrowheads="1"/>
          </p:cNvSpPr>
          <p:nvPr>
            <p:custDataLst>
              <p:tags r:id="rId6"/>
            </p:custDataLst>
          </p:nvPr>
        </p:nvSpPr>
        <p:spPr bwMode="auto">
          <a:xfrm>
            <a:off x="7019925" y="3186113"/>
            <a:ext cx="2051050" cy="458787"/>
          </a:xfrm>
          <a:prstGeom prst="rect">
            <a:avLst/>
          </a:prstGeom>
          <a:noFill/>
          <a:ln w="9525">
            <a:noFill/>
            <a:miter lim="800000"/>
            <a:headEnd/>
            <a:tailEnd/>
          </a:ln>
        </p:spPr>
        <p:txBody>
          <a:bodyPr>
            <a:spAutoFit/>
          </a:bodyPr>
          <a:lstStyle/>
          <a:p>
            <a:r>
              <a:rPr lang="fr-CA" sz="800">
                <a:latin typeface="Book Antiqua" pitchFamily="18" charset="0"/>
              </a:rPr>
              <a:t>Source: http://www.vestibularuniville.com.br/?tag=estudar</a:t>
            </a:r>
          </a:p>
        </p:txBody>
      </p:sp>
      <p:pic>
        <p:nvPicPr>
          <p:cNvPr id="40968" name="Image 5"/>
          <p:cNvPicPr>
            <a:picLocks noChangeAspect="1" noChangeArrowheads="1"/>
          </p:cNvPicPr>
          <p:nvPr>
            <p:custDataLst>
              <p:tags r:id="rId7"/>
            </p:custDataLst>
          </p:nvPr>
        </p:nvPicPr>
        <p:blipFill>
          <a:blip r:embed="rId14" cstate="print"/>
          <a:srcRect/>
          <a:stretch>
            <a:fillRect/>
          </a:stretch>
        </p:blipFill>
        <p:spPr bwMode="auto">
          <a:xfrm>
            <a:off x="179388" y="117475"/>
            <a:ext cx="1427162" cy="1335088"/>
          </a:xfrm>
          <a:prstGeom prst="rect">
            <a:avLst/>
          </a:prstGeom>
          <a:noFill/>
          <a:ln w="9525">
            <a:noFill/>
            <a:miter lim="800000"/>
            <a:headEnd/>
            <a:tailEnd/>
          </a:ln>
        </p:spPr>
      </p:pic>
      <p:pic>
        <p:nvPicPr>
          <p:cNvPr id="40970" name="Picture 2" descr="http://www.finna.com.br/wp-content/uploads/2011/03/sucos-1-PRINCIPAL.jpg"/>
          <p:cNvPicPr>
            <a:picLocks noChangeAspect="1" noChangeArrowheads="1"/>
          </p:cNvPicPr>
          <p:nvPr>
            <p:custDataLst>
              <p:tags r:id="rId8"/>
            </p:custDataLst>
          </p:nvPr>
        </p:nvPicPr>
        <p:blipFill>
          <a:blip r:embed="rId15" cstate="print"/>
          <a:srcRect r="35744"/>
          <a:stretch>
            <a:fillRect/>
          </a:stretch>
        </p:blipFill>
        <p:spPr bwMode="auto">
          <a:xfrm>
            <a:off x="7164388" y="5324475"/>
            <a:ext cx="1473200" cy="1243013"/>
          </a:xfrm>
          <a:prstGeom prst="rect">
            <a:avLst/>
          </a:prstGeom>
          <a:noFill/>
          <a:ln w="9525">
            <a:noFill/>
            <a:miter lim="800000"/>
            <a:headEnd/>
            <a:tailEnd/>
          </a:ln>
        </p:spPr>
      </p:pic>
      <p:sp>
        <p:nvSpPr>
          <p:cNvPr id="40971" name="Rectangle 6"/>
          <p:cNvSpPr>
            <a:spLocks noChangeArrowheads="1"/>
          </p:cNvSpPr>
          <p:nvPr>
            <p:custDataLst>
              <p:tags r:id="rId9"/>
            </p:custDataLst>
          </p:nvPr>
        </p:nvSpPr>
        <p:spPr bwMode="auto">
          <a:xfrm>
            <a:off x="6011863" y="6583363"/>
            <a:ext cx="3351212" cy="274637"/>
          </a:xfrm>
          <a:prstGeom prst="rect">
            <a:avLst/>
          </a:prstGeom>
          <a:noFill/>
          <a:ln w="9525">
            <a:noFill/>
            <a:miter lim="800000"/>
            <a:headEnd/>
            <a:tailEnd/>
          </a:ln>
        </p:spPr>
        <p:txBody>
          <a:bodyPr>
            <a:spAutoFit/>
          </a:bodyPr>
          <a:lstStyle/>
          <a:p>
            <a:r>
              <a:rPr lang="fr-CA" sz="1200">
                <a:latin typeface="Book Antiqua" pitchFamily="18" charset="0"/>
              </a:rPr>
              <a:t>Source: </a:t>
            </a:r>
            <a:r>
              <a:rPr lang="fr-CA" sz="1200">
                <a:solidFill>
                  <a:schemeClr val="accent1"/>
                </a:solidFill>
                <a:latin typeface="Book Antiqua" pitchFamily="18" charset="0"/>
              </a:rPr>
              <a:t>http://www.finna.com.br/receitas/</a:t>
            </a:r>
          </a:p>
        </p:txBody>
      </p:sp>
    </p:spTree>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3" descr="Educational%20PowerPoint%20Background[1]"/>
          <p:cNvPicPr>
            <a:picLocks noChangeAspect="1" noChangeArrowheads="1"/>
          </p:cNvPicPr>
          <p:nvPr>
            <p:custDataLst>
              <p:tags r:id="rId1"/>
            </p:custDataLst>
          </p:nvPr>
        </p:nvPicPr>
        <p:blipFill>
          <a:blip r:embed="rId10" cstate="print"/>
          <a:srcRect t="1889"/>
          <a:stretch>
            <a:fillRect/>
          </a:stretch>
        </p:blipFill>
        <p:spPr bwMode="auto">
          <a:xfrm>
            <a:off x="0" y="1452563"/>
            <a:ext cx="9144000" cy="5638800"/>
          </a:xfrm>
          <a:prstGeom prst="rect">
            <a:avLst/>
          </a:prstGeom>
          <a:noFill/>
          <a:ln w="9525">
            <a:noFill/>
            <a:miter lim="800000"/>
            <a:headEnd/>
            <a:tailEnd/>
          </a:ln>
        </p:spPr>
      </p:pic>
      <p:sp>
        <p:nvSpPr>
          <p:cNvPr id="41987" name="Title 1"/>
          <p:cNvSpPr>
            <a:spLocks noGrp="1"/>
          </p:cNvSpPr>
          <p:nvPr>
            <p:ph type="title" idx="4294967295"/>
            <p:custDataLst>
              <p:tags r:id="rId2"/>
            </p:custDataLst>
          </p:nvPr>
        </p:nvSpPr>
        <p:spPr/>
        <p:txBody>
          <a:bodyPr/>
          <a:lstStyle/>
          <a:p>
            <a:pPr eaLnBrk="1" hangingPunct="1"/>
            <a:r>
              <a:rPr lang="fr-CA" sz="3600" b="1" dirty="0" smtClean="0">
                <a:solidFill>
                  <a:srgbClr val="FFFF99"/>
                </a:solidFill>
              </a:rPr>
              <a:t>     </a:t>
            </a:r>
            <a:r>
              <a:rPr lang="en-CA" sz="3600" b="1" dirty="0" smtClean="0">
                <a:solidFill>
                  <a:srgbClr val="FFFF99"/>
                </a:solidFill>
              </a:rPr>
              <a:t>Systematic hydration</a:t>
            </a:r>
            <a:r>
              <a:rPr lang="fr-CA" sz="4000" b="1" dirty="0" smtClean="0">
                <a:solidFill>
                  <a:srgbClr val="FFFF99"/>
                </a:solidFill>
              </a:rPr>
              <a:t/>
            </a:r>
            <a:br>
              <a:rPr lang="fr-CA" sz="4000" b="1" dirty="0" smtClean="0">
                <a:solidFill>
                  <a:srgbClr val="FFFF99"/>
                </a:solidFill>
              </a:rPr>
            </a:br>
            <a:r>
              <a:rPr lang="fr-CA" sz="4000" b="1" dirty="0" smtClean="0">
                <a:solidFill>
                  <a:srgbClr val="FFFF99"/>
                </a:solidFill>
              </a:rPr>
              <a:t>(</a:t>
            </a:r>
            <a:r>
              <a:rPr lang="fr-CA" sz="2800" b="1" dirty="0" smtClean="0">
                <a:solidFill>
                  <a:srgbClr val="FFCC00"/>
                </a:solidFill>
                <a:latin typeface="Arial Black" pitchFamily="34" charset="0"/>
              </a:rPr>
              <a:t>HYDRA</a:t>
            </a:r>
            <a:r>
              <a:rPr lang="fr-CA" sz="4000" b="1" dirty="0" smtClean="0">
                <a:solidFill>
                  <a:srgbClr val="FFFF99"/>
                </a:solidFill>
              </a:rPr>
              <a:t>)</a:t>
            </a:r>
          </a:p>
        </p:txBody>
      </p:sp>
      <p:sp>
        <p:nvSpPr>
          <p:cNvPr id="3" name="Content Placeholder 2"/>
          <p:cNvSpPr>
            <a:spLocks noGrp="1"/>
          </p:cNvSpPr>
          <p:nvPr>
            <p:ph idx="4294967295"/>
            <p:custDataLst>
              <p:tags r:id="rId3"/>
            </p:custDataLst>
          </p:nvPr>
        </p:nvSpPr>
        <p:spPr>
          <a:xfrm>
            <a:off x="468313" y="3429000"/>
            <a:ext cx="6191250" cy="4365625"/>
          </a:xfrm>
        </p:spPr>
        <p:txBody>
          <a:bodyPr anchor="ctr">
            <a:normAutofit fontScale="92500"/>
          </a:bodyPr>
          <a:lstStyle/>
          <a:p>
            <a:pPr eaLnBrk="1" hangingPunct="1">
              <a:buFont typeface="Wingdings 2" pitchFamily="18" charset="2"/>
              <a:buNone/>
              <a:defRPr/>
            </a:pPr>
            <a:endParaRPr lang="fr-CA" b="1" u="sng" dirty="0" smtClean="0">
              <a:solidFill>
                <a:srgbClr val="000062"/>
              </a:solidFill>
            </a:endParaRPr>
          </a:p>
          <a:p>
            <a:pPr lvl="1" eaLnBrk="1" hangingPunct="1">
              <a:spcAft>
                <a:spcPct val="40000"/>
              </a:spcAft>
              <a:buClr>
                <a:srgbClr val="FFFF99"/>
              </a:buClr>
              <a:buSzTx/>
              <a:buFont typeface="Wingdings" pitchFamily="2" charset="2"/>
              <a:buChar char="ü"/>
              <a:defRPr/>
            </a:pPr>
            <a:r>
              <a:rPr lang="en-CA" sz="2800" b="1" dirty="0" smtClean="0">
                <a:solidFill>
                  <a:srgbClr val="000062"/>
                </a:solidFill>
              </a:rPr>
              <a:t>Offer a glass of liquids…</a:t>
            </a:r>
          </a:p>
          <a:p>
            <a:pPr marL="1714500" lvl="3" indent="-342900" eaLnBrk="1" hangingPunct="1">
              <a:spcBef>
                <a:spcPct val="0"/>
              </a:spcBef>
              <a:spcAft>
                <a:spcPct val="20000"/>
              </a:spcAft>
              <a:buClr>
                <a:srgbClr val="000062"/>
              </a:buClr>
              <a:buSzTx/>
              <a:buFontTx/>
              <a:buChar char="•"/>
              <a:defRPr/>
            </a:pPr>
            <a:r>
              <a:rPr lang="en-CA" sz="2800" b="1" dirty="0" smtClean="0">
                <a:solidFill>
                  <a:srgbClr val="000062"/>
                </a:solidFill>
              </a:rPr>
              <a:t>With each meal</a:t>
            </a:r>
          </a:p>
          <a:p>
            <a:pPr marL="1714500" lvl="3" indent="-342900" eaLnBrk="1" hangingPunct="1">
              <a:spcBef>
                <a:spcPct val="0"/>
              </a:spcBef>
              <a:spcAft>
                <a:spcPct val="20000"/>
              </a:spcAft>
              <a:buClr>
                <a:srgbClr val="000062"/>
              </a:buClr>
              <a:buSzTx/>
              <a:buFontTx/>
              <a:buChar char="•"/>
              <a:defRPr/>
            </a:pPr>
            <a:r>
              <a:rPr lang="en-CA" sz="2800" b="1" dirty="0" smtClean="0">
                <a:solidFill>
                  <a:srgbClr val="000062"/>
                </a:solidFill>
              </a:rPr>
              <a:t>After morning care routine</a:t>
            </a:r>
          </a:p>
          <a:p>
            <a:pPr marL="1714500" lvl="3" indent="-342900" eaLnBrk="1" hangingPunct="1">
              <a:spcBef>
                <a:spcPct val="0"/>
              </a:spcBef>
              <a:spcAft>
                <a:spcPct val="115000"/>
              </a:spcAft>
              <a:buClr>
                <a:srgbClr val="000062"/>
              </a:buClr>
              <a:buSzTx/>
              <a:buFontTx/>
              <a:buChar char="•"/>
              <a:defRPr/>
            </a:pPr>
            <a:r>
              <a:rPr lang="en-CA" sz="2800" b="1" dirty="0" smtClean="0">
                <a:solidFill>
                  <a:srgbClr val="000062"/>
                </a:solidFill>
              </a:rPr>
              <a:t>In the middle of the afternoon</a:t>
            </a:r>
          </a:p>
          <a:p>
            <a:pPr lvl="1" eaLnBrk="1" hangingPunct="1">
              <a:buClr>
                <a:srgbClr val="FFFF99"/>
              </a:buClr>
              <a:buSzTx/>
              <a:buFont typeface="Wingdings" pitchFamily="2" charset="2"/>
              <a:buChar char="ü"/>
              <a:defRPr/>
            </a:pPr>
            <a:r>
              <a:rPr lang="en-CA" sz="2800" b="1" dirty="0" smtClean="0">
                <a:solidFill>
                  <a:srgbClr val="000062"/>
                </a:solidFill>
              </a:rPr>
              <a:t>Offer 60-180 ml of liquids with medications.</a:t>
            </a:r>
            <a:endParaRPr lang="fr-CA" sz="2800" b="1" dirty="0" smtClean="0">
              <a:solidFill>
                <a:srgbClr val="000062"/>
              </a:solidFill>
            </a:endParaRPr>
          </a:p>
          <a:p>
            <a:pPr lvl="1" eaLnBrk="1" hangingPunct="1">
              <a:buClr>
                <a:srgbClr val="FFFF99"/>
              </a:buClr>
              <a:buSzTx/>
              <a:buFont typeface="Wingdings" pitchFamily="2" charset="2"/>
              <a:buChar char="ü"/>
              <a:defRPr/>
            </a:pPr>
            <a:endParaRPr lang="fr-CA" sz="2800" b="1" dirty="0" smtClean="0">
              <a:solidFill>
                <a:srgbClr val="000062"/>
              </a:solidFill>
            </a:endParaRPr>
          </a:p>
          <a:p>
            <a:pPr lvl="1" eaLnBrk="1" hangingPunct="1">
              <a:buClr>
                <a:srgbClr val="FFFF99"/>
              </a:buClr>
              <a:buSzTx/>
              <a:buFont typeface="Wingdings" pitchFamily="2" charset="2"/>
              <a:buChar char="ü"/>
              <a:defRPr/>
            </a:pPr>
            <a:endParaRPr lang="fr-CA" sz="2800" b="1" dirty="0" smtClean="0">
              <a:solidFill>
                <a:srgbClr val="000062"/>
              </a:solidFill>
            </a:endParaRPr>
          </a:p>
          <a:p>
            <a:pPr eaLnBrk="1" hangingPunct="1">
              <a:buFont typeface="Wingdings 2" pitchFamily="18" charset="2"/>
              <a:buAutoNum type="arabicPeriod"/>
              <a:defRPr/>
            </a:pPr>
            <a:endParaRPr lang="fr-CA" sz="2800" b="1" dirty="0" smtClean="0">
              <a:solidFill>
                <a:schemeClr val="bg1"/>
              </a:solidFill>
            </a:endParaRPr>
          </a:p>
          <a:p>
            <a:pPr eaLnBrk="1" hangingPunct="1">
              <a:buFont typeface="Wingdings 2" pitchFamily="18" charset="2"/>
              <a:buAutoNum type="arabicPeriod"/>
              <a:defRPr/>
            </a:pPr>
            <a:endParaRPr lang="fr-CA" dirty="0" smtClean="0">
              <a:solidFill>
                <a:schemeClr val="bg1"/>
              </a:solidFill>
            </a:endParaRPr>
          </a:p>
        </p:txBody>
      </p:sp>
      <p:sp>
        <p:nvSpPr>
          <p:cNvPr id="41989" name="ZoneTexte 9"/>
          <p:cNvSpPr txBox="1">
            <a:spLocks noChangeArrowheads="1"/>
          </p:cNvSpPr>
          <p:nvPr>
            <p:custDataLst>
              <p:tags r:id="rId4"/>
            </p:custDataLst>
          </p:nvPr>
        </p:nvSpPr>
        <p:spPr bwMode="auto">
          <a:xfrm>
            <a:off x="7308850" y="2492375"/>
            <a:ext cx="184150" cy="366713"/>
          </a:xfrm>
          <a:prstGeom prst="rect">
            <a:avLst/>
          </a:prstGeom>
          <a:noFill/>
          <a:ln w="9525">
            <a:noFill/>
            <a:miter lim="800000"/>
            <a:headEnd/>
            <a:tailEnd/>
          </a:ln>
        </p:spPr>
        <p:txBody>
          <a:bodyPr wrap="none">
            <a:spAutoFit/>
          </a:bodyPr>
          <a:lstStyle/>
          <a:p>
            <a:endParaRPr lang="fr-CA">
              <a:latin typeface="Book Antiqua" pitchFamily="18" charset="0"/>
            </a:endParaRPr>
          </a:p>
        </p:txBody>
      </p:sp>
      <p:pic>
        <p:nvPicPr>
          <p:cNvPr id="41990" name="Image 5"/>
          <p:cNvPicPr>
            <a:picLocks noChangeAspect="1" noChangeArrowheads="1"/>
          </p:cNvPicPr>
          <p:nvPr>
            <p:custDataLst>
              <p:tags r:id="rId5"/>
            </p:custDataLst>
          </p:nvPr>
        </p:nvPicPr>
        <p:blipFill>
          <a:blip r:embed="rId11" cstate="print"/>
          <a:srcRect/>
          <a:stretch>
            <a:fillRect/>
          </a:stretch>
        </p:blipFill>
        <p:spPr bwMode="auto">
          <a:xfrm>
            <a:off x="179388" y="117475"/>
            <a:ext cx="1427162" cy="1335088"/>
          </a:xfrm>
          <a:prstGeom prst="rect">
            <a:avLst/>
          </a:prstGeom>
          <a:noFill/>
          <a:ln w="9525">
            <a:noFill/>
            <a:miter lim="800000"/>
            <a:headEnd/>
            <a:tailEnd/>
          </a:ln>
        </p:spPr>
      </p:pic>
      <p:pic>
        <p:nvPicPr>
          <p:cNvPr id="41991" name="Picture 2" descr="C:\Users\phvoy1\AppData\Local\Microsoft\Windows\Temporary Internet Files\Content.Outlook\QPLFQ8ZC\plateau 2.jpg"/>
          <p:cNvPicPr>
            <a:picLocks noChangeAspect="1" noChangeArrowheads="1"/>
          </p:cNvPicPr>
          <p:nvPr>
            <p:custDataLst>
              <p:tags r:id="rId6"/>
            </p:custDataLst>
          </p:nvPr>
        </p:nvPicPr>
        <p:blipFill>
          <a:blip r:embed="rId12" cstate="print"/>
          <a:srcRect/>
          <a:stretch>
            <a:fillRect/>
          </a:stretch>
        </p:blipFill>
        <p:spPr bwMode="auto">
          <a:xfrm>
            <a:off x="6802438" y="2074863"/>
            <a:ext cx="2032000" cy="1354137"/>
          </a:xfrm>
          <a:prstGeom prst="rect">
            <a:avLst/>
          </a:prstGeom>
          <a:noFill/>
          <a:ln w="9525">
            <a:solidFill>
              <a:srgbClr val="000062"/>
            </a:solidFill>
            <a:miter lim="800000"/>
            <a:headEnd/>
            <a:tailEnd/>
          </a:ln>
        </p:spPr>
      </p:pic>
      <p:sp>
        <p:nvSpPr>
          <p:cNvPr id="41993" name="Rectangle 11"/>
          <p:cNvSpPr>
            <a:spLocks noChangeArrowheads="1"/>
          </p:cNvSpPr>
          <p:nvPr>
            <p:custDataLst>
              <p:tags r:id="rId7"/>
            </p:custDataLst>
          </p:nvPr>
        </p:nvSpPr>
        <p:spPr bwMode="auto">
          <a:xfrm>
            <a:off x="6659563" y="3429000"/>
            <a:ext cx="2836862" cy="261938"/>
          </a:xfrm>
          <a:prstGeom prst="rect">
            <a:avLst/>
          </a:prstGeom>
          <a:noFill/>
          <a:ln w="9525">
            <a:noFill/>
            <a:miter lim="800000"/>
            <a:headEnd/>
            <a:tailEnd/>
          </a:ln>
        </p:spPr>
        <p:txBody>
          <a:bodyPr>
            <a:spAutoFit/>
          </a:bodyPr>
          <a:lstStyle/>
          <a:p>
            <a:r>
              <a:rPr lang="fr-CA" sz="1100">
                <a:latin typeface="Book Antiqua" pitchFamily="18" charset="0"/>
              </a:rPr>
              <a:t>Source</a:t>
            </a:r>
            <a:r>
              <a:rPr lang="fr-CA" sz="1100">
                <a:solidFill>
                  <a:schemeClr val="accent1"/>
                </a:solidFill>
                <a:latin typeface="Book Antiqua" pitchFamily="18" charset="0"/>
              </a:rPr>
              <a:t>:: </a:t>
            </a:r>
            <a:r>
              <a:rPr lang="fr-CA" sz="1100" u="sng">
                <a:latin typeface="Book Antiqua" pitchFamily="18" charset="0"/>
              </a:rPr>
              <a:t>http://www.cyberpresse.ca</a:t>
            </a:r>
            <a:endParaRPr lang="fr-CA" sz="1100">
              <a:solidFill>
                <a:schemeClr val="accent1"/>
              </a:solidFill>
              <a:latin typeface="Book Antiqua" pitchFamily="18" charset="0"/>
            </a:endParaRPr>
          </a:p>
        </p:txBody>
      </p:sp>
    </p:spTree>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3" descr="Educational%20PowerPoint%20Background[1]"/>
          <p:cNvPicPr>
            <a:picLocks noChangeAspect="1" noChangeArrowheads="1"/>
          </p:cNvPicPr>
          <p:nvPr>
            <p:custDataLst>
              <p:tags r:id="rId1"/>
            </p:custDataLst>
          </p:nvPr>
        </p:nvPicPr>
        <p:blipFill>
          <a:blip r:embed="rId9" cstate="print"/>
          <a:srcRect t="1889"/>
          <a:stretch>
            <a:fillRect/>
          </a:stretch>
        </p:blipFill>
        <p:spPr bwMode="auto">
          <a:xfrm>
            <a:off x="-17463" y="1260475"/>
            <a:ext cx="9144001" cy="5638800"/>
          </a:xfrm>
          <a:prstGeom prst="rect">
            <a:avLst/>
          </a:prstGeom>
          <a:noFill/>
          <a:ln w="9525">
            <a:noFill/>
            <a:miter lim="800000"/>
            <a:headEnd/>
            <a:tailEnd/>
          </a:ln>
        </p:spPr>
      </p:pic>
      <p:sp>
        <p:nvSpPr>
          <p:cNvPr id="43011" name="Title 1"/>
          <p:cNvSpPr>
            <a:spLocks noGrp="1"/>
          </p:cNvSpPr>
          <p:nvPr>
            <p:ph type="title" idx="4294967295"/>
            <p:custDataLst>
              <p:tags r:id="rId2"/>
            </p:custDataLst>
          </p:nvPr>
        </p:nvSpPr>
        <p:spPr/>
        <p:txBody>
          <a:bodyPr/>
          <a:lstStyle/>
          <a:p>
            <a:pPr eaLnBrk="1" hangingPunct="1"/>
            <a:r>
              <a:rPr lang="en-CA" sz="3600" b="1" dirty="0" smtClean="0">
                <a:solidFill>
                  <a:srgbClr val="FFFF99"/>
                </a:solidFill>
              </a:rPr>
              <a:t>     Hydration plus</a:t>
            </a:r>
            <a:r>
              <a:rPr lang="fr-CA" sz="4000" b="1" dirty="0" smtClean="0">
                <a:solidFill>
                  <a:srgbClr val="FFFF99"/>
                </a:solidFill>
              </a:rPr>
              <a:t/>
            </a:r>
            <a:br>
              <a:rPr lang="fr-CA" sz="4000" b="1" dirty="0" smtClean="0">
                <a:solidFill>
                  <a:srgbClr val="FFFF99"/>
                </a:solidFill>
              </a:rPr>
            </a:br>
            <a:r>
              <a:rPr lang="fr-CA" sz="4000" b="1" dirty="0" smtClean="0">
                <a:solidFill>
                  <a:srgbClr val="FFFF99"/>
                </a:solidFill>
              </a:rPr>
              <a:t>(</a:t>
            </a:r>
            <a:r>
              <a:rPr lang="fr-CA" sz="2800" b="1" dirty="0" smtClean="0">
                <a:solidFill>
                  <a:srgbClr val="FFCC00"/>
                </a:solidFill>
                <a:latin typeface="Arial Black" pitchFamily="34" charset="0"/>
              </a:rPr>
              <a:t>HYDRA ++</a:t>
            </a:r>
            <a:r>
              <a:rPr lang="fr-CA" sz="4000" b="1" dirty="0" smtClean="0">
                <a:solidFill>
                  <a:srgbClr val="FFFF99"/>
                </a:solidFill>
              </a:rPr>
              <a:t>)</a:t>
            </a:r>
          </a:p>
        </p:txBody>
      </p:sp>
      <p:sp>
        <p:nvSpPr>
          <p:cNvPr id="43012" name="Content Placeholder 2"/>
          <p:cNvSpPr>
            <a:spLocks noGrp="1"/>
          </p:cNvSpPr>
          <p:nvPr>
            <p:ph idx="4294967295"/>
            <p:custDataLst>
              <p:tags r:id="rId3"/>
            </p:custDataLst>
          </p:nvPr>
        </p:nvSpPr>
        <p:spPr>
          <a:xfrm>
            <a:off x="423863" y="2209800"/>
            <a:ext cx="8294687" cy="4365625"/>
          </a:xfrm>
        </p:spPr>
        <p:txBody>
          <a:bodyPr anchor="ctr"/>
          <a:lstStyle/>
          <a:p>
            <a:pPr lvl="1" eaLnBrk="1" hangingPunct="1">
              <a:spcAft>
                <a:spcPct val="40000"/>
              </a:spcAft>
              <a:buClr>
                <a:srgbClr val="FFFF99"/>
              </a:buClr>
              <a:buSzTx/>
              <a:buFont typeface="Wingdings" pitchFamily="2" charset="2"/>
              <a:buChar char="ü"/>
            </a:pPr>
            <a:r>
              <a:rPr lang="en-CA" sz="2800" b="1" dirty="0" smtClean="0">
                <a:solidFill>
                  <a:srgbClr val="000062"/>
                </a:solidFill>
              </a:rPr>
              <a:t>Offer 60 ml of liquid each time upon entering the resident’s room.</a:t>
            </a:r>
            <a:endParaRPr lang="fr-CA" sz="5400" b="1" dirty="0" smtClean="0">
              <a:solidFill>
                <a:srgbClr val="000062"/>
              </a:solidFill>
            </a:endParaRPr>
          </a:p>
          <a:p>
            <a:pPr eaLnBrk="1" hangingPunct="1">
              <a:spcBef>
                <a:spcPct val="50000"/>
              </a:spcBef>
              <a:buClrTx/>
              <a:buSzTx/>
              <a:buFontTx/>
              <a:buNone/>
            </a:pPr>
            <a:endParaRPr lang="fr-CA" b="1" dirty="0" smtClean="0">
              <a:solidFill>
                <a:srgbClr val="000062"/>
              </a:solidFill>
            </a:endParaRPr>
          </a:p>
          <a:p>
            <a:pPr lvl="1" eaLnBrk="1" hangingPunct="1">
              <a:buClr>
                <a:srgbClr val="FFFF99"/>
              </a:buClr>
              <a:buSzTx/>
              <a:buFont typeface="Wingdings" pitchFamily="2" charset="2"/>
              <a:buChar char="ü"/>
            </a:pPr>
            <a:endParaRPr lang="fr-CA" sz="2600" b="1" dirty="0" smtClean="0">
              <a:solidFill>
                <a:srgbClr val="000062"/>
              </a:solidFill>
            </a:endParaRPr>
          </a:p>
          <a:p>
            <a:pPr lvl="1" eaLnBrk="1" hangingPunct="1">
              <a:buFont typeface="Wingdings 2" pitchFamily="18" charset="2"/>
              <a:buNone/>
            </a:pPr>
            <a:endParaRPr lang="fr-CA" sz="2600" b="1" dirty="0" smtClean="0">
              <a:solidFill>
                <a:srgbClr val="000062"/>
              </a:solidFill>
            </a:endParaRPr>
          </a:p>
          <a:p>
            <a:pPr eaLnBrk="1" hangingPunct="1">
              <a:buFont typeface="Wingdings 2" pitchFamily="18" charset="2"/>
              <a:buAutoNum type="arabicPeriod"/>
            </a:pPr>
            <a:endParaRPr lang="fr-CA" dirty="0" smtClean="0">
              <a:solidFill>
                <a:schemeClr val="bg1"/>
              </a:solidFill>
            </a:endParaRPr>
          </a:p>
        </p:txBody>
      </p:sp>
      <p:sp>
        <p:nvSpPr>
          <p:cNvPr id="43013" name="ZoneTexte 9"/>
          <p:cNvSpPr txBox="1">
            <a:spLocks noChangeArrowheads="1"/>
          </p:cNvSpPr>
          <p:nvPr>
            <p:custDataLst>
              <p:tags r:id="rId4"/>
            </p:custDataLst>
          </p:nvPr>
        </p:nvSpPr>
        <p:spPr bwMode="auto">
          <a:xfrm>
            <a:off x="7019925" y="2492375"/>
            <a:ext cx="185738" cy="369888"/>
          </a:xfrm>
          <a:prstGeom prst="rect">
            <a:avLst/>
          </a:prstGeom>
          <a:noFill/>
          <a:ln w="9525">
            <a:noFill/>
            <a:miter lim="800000"/>
            <a:headEnd/>
            <a:tailEnd/>
          </a:ln>
        </p:spPr>
        <p:txBody>
          <a:bodyPr wrap="none">
            <a:spAutoFit/>
          </a:bodyPr>
          <a:lstStyle/>
          <a:p>
            <a:endParaRPr lang="fr-CA">
              <a:latin typeface="Book Antiqua" pitchFamily="18" charset="0"/>
            </a:endParaRPr>
          </a:p>
        </p:txBody>
      </p:sp>
      <p:grpSp>
        <p:nvGrpSpPr>
          <p:cNvPr id="2" name="Group 14"/>
          <p:cNvGrpSpPr>
            <a:grpSpLocks/>
          </p:cNvGrpSpPr>
          <p:nvPr>
            <p:custDataLst>
              <p:tags r:id="rId5"/>
            </p:custDataLst>
          </p:nvPr>
        </p:nvGrpSpPr>
        <p:grpSpPr bwMode="auto">
          <a:xfrm>
            <a:off x="225425" y="117475"/>
            <a:ext cx="1519238" cy="1311275"/>
            <a:chOff x="9900" y="11160"/>
            <a:chExt cx="1352" cy="1620"/>
          </a:xfrm>
        </p:grpSpPr>
        <p:pic>
          <p:nvPicPr>
            <p:cNvPr id="43017" name="Picture 15"/>
            <p:cNvPicPr>
              <a:picLocks noChangeAspect="1" noChangeArrowheads="1"/>
            </p:cNvPicPr>
            <p:nvPr/>
          </p:nvPicPr>
          <p:blipFill>
            <a:blip r:embed="rId10" cstate="print"/>
            <a:srcRect/>
            <a:stretch>
              <a:fillRect/>
            </a:stretch>
          </p:blipFill>
          <p:spPr bwMode="auto">
            <a:xfrm>
              <a:off x="9900" y="11160"/>
              <a:ext cx="1352" cy="1620"/>
            </a:xfrm>
            <a:prstGeom prst="rect">
              <a:avLst/>
            </a:prstGeom>
            <a:noFill/>
            <a:ln w="9525">
              <a:noFill/>
              <a:miter lim="800000"/>
              <a:headEnd/>
              <a:tailEnd/>
            </a:ln>
          </p:spPr>
        </p:pic>
        <p:sp>
          <p:nvSpPr>
            <p:cNvPr id="43018" name="AutoShape 16"/>
            <p:cNvSpPr>
              <a:spLocks noChangeArrowheads="1"/>
            </p:cNvSpPr>
            <p:nvPr/>
          </p:nvSpPr>
          <p:spPr bwMode="auto">
            <a:xfrm>
              <a:off x="10080" y="11340"/>
              <a:ext cx="360" cy="360"/>
            </a:xfrm>
            <a:prstGeom prst="plus">
              <a:avLst>
                <a:gd name="adj" fmla="val 38889"/>
              </a:avLst>
            </a:prstGeom>
            <a:solidFill>
              <a:srgbClr val="FF6600"/>
            </a:solidFill>
            <a:ln w="9525">
              <a:solidFill>
                <a:srgbClr val="FF6600"/>
              </a:solidFill>
              <a:miter lim="800000"/>
              <a:headEnd/>
              <a:tailEnd/>
            </a:ln>
          </p:spPr>
          <p:txBody>
            <a:bodyPr/>
            <a:lstStyle/>
            <a:p>
              <a:endParaRPr lang="en-CA"/>
            </a:p>
          </p:txBody>
        </p:sp>
        <p:sp>
          <p:nvSpPr>
            <p:cNvPr id="43019" name="AutoShape 17"/>
            <p:cNvSpPr>
              <a:spLocks noChangeArrowheads="1"/>
            </p:cNvSpPr>
            <p:nvPr/>
          </p:nvSpPr>
          <p:spPr bwMode="auto">
            <a:xfrm>
              <a:off x="10620" y="11340"/>
              <a:ext cx="360" cy="360"/>
            </a:xfrm>
            <a:prstGeom prst="plus">
              <a:avLst>
                <a:gd name="adj" fmla="val 38889"/>
              </a:avLst>
            </a:prstGeom>
            <a:solidFill>
              <a:srgbClr val="FF6600"/>
            </a:solidFill>
            <a:ln w="9525">
              <a:solidFill>
                <a:srgbClr val="FF6600"/>
              </a:solidFill>
              <a:miter lim="800000"/>
              <a:headEnd/>
              <a:tailEnd/>
            </a:ln>
          </p:spPr>
          <p:txBody>
            <a:bodyPr/>
            <a:lstStyle/>
            <a:p>
              <a:endParaRPr lang="en-CA"/>
            </a:p>
          </p:txBody>
        </p:sp>
      </p:grpSp>
      <p:sp>
        <p:nvSpPr>
          <p:cNvPr id="43015" name="Rectangle 18"/>
          <p:cNvSpPr>
            <a:spLocks noChangeArrowheads="1"/>
          </p:cNvSpPr>
          <p:nvPr>
            <p:custDataLst>
              <p:tags r:id="rId6"/>
            </p:custDataLst>
          </p:nvPr>
        </p:nvSpPr>
        <p:spPr bwMode="auto">
          <a:xfrm>
            <a:off x="1438275" y="1690688"/>
            <a:ext cx="6893234" cy="523220"/>
          </a:xfrm>
          <a:prstGeom prst="rect">
            <a:avLst/>
          </a:prstGeom>
          <a:noFill/>
          <a:ln w="9525">
            <a:noFill/>
            <a:miter lim="800000"/>
            <a:headEnd/>
            <a:tailEnd/>
          </a:ln>
        </p:spPr>
        <p:txBody>
          <a:bodyPr wrap="none">
            <a:spAutoFit/>
          </a:bodyPr>
          <a:lstStyle/>
          <a:p>
            <a:r>
              <a:rPr lang="en-CA" sz="2800" b="1" dirty="0">
                <a:solidFill>
                  <a:srgbClr val="FFFF99"/>
                </a:solidFill>
                <a:latin typeface="Book Antiqua" pitchFamily="18" charset="0"/>
              </a:rPr>
              <a:t>F</a:t>
            </a:r>
            <a:r>
              <a:rPr lang="en-CA" sz="2800" b="1" dirty="0" smtClean="0">
                <a:solidFill>
                  <a:srgbClr val="FFFF99"/>
                </a:solidFill>
                <a:latin typeface="Book Antiqua" pitchFamily="18" charset="0"/>
              </a:rPr>
              <a:t>or residents who are hesitant to drink</a:t>
            </a:r>
            <a:r>
              <a:rPr lang="fr-CA" sz="2800" b="1" dirty="0" smtClean="0">
                <a:solidFill>
                  <a:srgbClr val="FFFF99"/>
                </a:solidFill>
                <a:latin typeface="Book Antiqua" pitchFamily="18" charset="0"/>
              </a:rPr>
              <a:t>…</a:t>
            </a:r>
            <a:endParaRPr lang="fr-CA" sz="2800" b="1" dirty="0">
              <a:solidFill>
                <a:srgbClr val="FFFF99"/>
              </a:solidFill>
              <a:latin typeface="Book Antiqua" pitchFamily="18" charset="0"/>
            </a:endParaRPr>
          </a:p>
        </p:txBody>
      </p:sp>
    </p:spTree>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itle 1"/>
          <p:cNvSpPr>
            <a:spLocks noGrp="1"/>
          </p:cNvSpPr>
          <p:nvPr>
            <p:ph type="title" idx="4294967295"/>
            <p:custDataLst>
              <p:tags r:id="rId1"/>
            </p:custDataLst>
          </p:nvPr>
        </p:nvSpPr>
        <p:spPr/>
        <p:txBody>
          <a:bodyPr/>
          <a:lstStyle/>
          <a:p>
            <a:pPr eaLnBrk="1" hangingPunct="1"/>
            <a:r>
              <a:rPr lang="fr-CA" sz="4800" b="1" smtClean="0">
                <a:solidFill>
                  <a:srgbClr val="FFFF99"/>
                </a:solidFill>
              </a:rPr>
              <a:t>Concrètement….</a:t>
            </a:r>
          </a:p>
        </p:txBody>
      </p:sp>
      <p:pic>
        <p:nvPicPr>
          <p:cNvPr id="87042" name="Picture 3" descr="Educational%20PowerPoint%20Background[1]"/>
          <p:cNvPicPr>
            <a:picLocks noChangeAspect="1" noChangeArrowheads="1"/>
          </p:cNvPicPr>
          <p:nvPr>
            <p:custDataLst>
              <p:tags r:id="rId2"/>
            </p:custDataLst>
          </p:nvPr>
        </p:nvPicPr>
        <p:blipFill>
          <a:blip r:embed="rId7" cstate="print"/>
          <a:srcRect t="1889"/>
          <a:stretch>
            <a:fillRect/>
          </a:stretch>
        </p:blipFill>
        <p:spPr bwMode="auto">
          <a:xfrm>
            <a:off x="0" y="920750"/>
            <a:ext cx="8893175" cy="5854700"/>
          </a:xfrm>
          <a:prstGeom prst="rect">
            <a:avLst/>
          </a:prstGeom>
          <a:noFill/>
          <a:ln w="9525">
            <a:noFill/>
            <a:miter lim="800000"/>
            <a:headEnd/>
            <a:tailEnd/>
          </a:ln>
        </p:spPr>
      </p:pic>
      <p:sp>
        <p:nvSpPr>
          <p:cNvPr id="6" name="TextBox 5"/>
          <p:cNvSpPr txBox="1">
            <a:spLocks noChangeArrowheads="1"/>
          </p:cNvSpPr>
          <p:nvPr>
            <p:custDataLst>
              <p:tags r:id="rId3"/>
            </p:custDataLst>
          </p:nvPr>
        </p:nvSpPr>
        <p:spPr bwMode="auto">
          <a:xfrm>
            <a:off x="588964" y="1006197"/>
            <a:ext cx="8056562" cy="4404283"/>
          </a:xfrm>
          <a:prstGeom prst="rect">
            <a:avLst/>
          </a:prstGeom>
          <a:noFill/>
          <a:ln w="9525">
            <a:noFill/>
            <a:miter lim="800000"/>
            <a:headEnd/>
            <a:tailEnd/>
          </a:ln>
        </p:spPr>
        <p:txBody>
          <a:bodyPr wrap="square" anchor="ctr">
            <a:spAutoFit/>
          </a:bodyPr>
          <a:lstStyle/>
          <a:p>
            <a:pPr marL="800100" lvl="1" indent="-342900">
              <a:spcAft>
                <a:spcPct val="85000"/>
              </a:spcAft>
              <a:buClr>
                <a:srgbClr val="FFFF99"/>
              </a:buClr>
              <a:buFont typeface="Wingdings" pitchFamily="2" charset="2"/>
              <a:buNone/>
            </a:pPr>
            <a:r>
              <a:rPr lang="en-CA" sz="3200" dirty="0" smtClean="0">
                <a:solidFill>
                  <a:srgbClr val="990033"/>
                </a:solidFill>
                <a:latin typeface="Arial Black" pitchFamily="34" charset="0"/>
              </a:rPr>
              <a:t>How do I know if a resident is at risk?</a:t>
            </a:r>
          </a:p>
          <a:p>
            <a:pPr marL="1257300" lvl="2" indent="-342900">
              <a:spcAft>
                <a:spcPct val="175000"/>
              </a:spcAft>
              <a:buClr>
                <a:srgbClr val="000062"/>
              </a:buClr>
              <a:buFont typeface="Wingdings" pitchFamily="2" charset="2"/>
              <a:buAutoNum type="arabicPeriod"/>
            </a:pPr>
            <a:r>
              <a:rPr lang="en-CA" sz="2800" b="1" dirty="0" smtClean="0">
                <a:solidFill>
                  <a:srgbClr val="000062"/>
                </a:solidFill>
                <a:latin typeface="Book Antiqua" pitchFamily="18" charset="0"/>
              </a:rPr>
              <a:t>His name will be on the </a:t>
            </a:r>
            <a:r>
              <a:rPr lang="en-CA" sz="2800" b="1" dirty="0" smtClean="0">
                <a:solidFill>
                  <a:srgbClr val="FFFF99"/>
                </a:solidFill>
                <a:latin typeface="Book Antiqua" pitchFamily="18" charset="0"/>
              </a:rPr>
              <a:t>board</a:t>
            </a:r>
            <a:r>
              <a:rPr lang="en-CA" sz="2800" b="1" dirty="0" smtClean="0">
                <a:solidFill>
                  <a:srgbClr val="000062"/>
                </a:solidFill>
                <a:latin typeface="Book Antiqua" pitchFamily="18" charset="0"/>
              </a:rPr>
              <a:t> of residents who are at risk (posted in the nursing station)</a:t>
            </a:r>
          </a:p>
          <a:p>
            <a:pPr marL="1257300" lvl="2" indent="-342900">
              <a:spcAft>
                <a:spcPct val="70000"/>
              </a:spcAft>
              <a:buClr>
                <a:srgbClr val="000062"/>
              </a:buClr>
              <a:buFont typeface="Wingdings" pitchFamily="2" charset="2"/>
              <a:buAutoNum type="arabicPeriod"/>
            </a:pPr>
            <a:r>
              <a:rPr lang="en-CA" sz="2800" b="1" dirty="0" smtClean="0">
                <a:solidFill>
                  <a:srgbClr val="000062"/>
                </a:solidFill>
                <a:latin typeface="Book Antiqua" pitchFamily="18" charset="0"/>
              </a:rPr>
              <a:t>Specific directives will be written in </a:t>
            </a:r>
            <a:r>
              <a:rPr lang="en-CA" sz="2800" b="1" dirty="0" smtClean="0">
                <a:solidFill>
                  <a:srgbClr val="FFFF99"/>
                </a:solidFill>
                <a:latin typeface="Book Antiqua" pitchFamily="18" charset="0"/>
              </a:rPr>
              <a:t>your work sheet</a:t>
            </a:r>
            <a:r>
              <a:rPr lang="en-CA" sz="2800" b="1" dirty="0" smtClean="0">
                <a:solidFill>
                  <a:srgbClr val="000062"/>
                </a:solidFill>
                <a:latin typeface="Book Antiqua" pitchFamily="18" charset="0"/>
              </a:rPr>
              <a:t>. </a:t>
            </a:r>
            <a:endParaRPr lang="en-CA" sz="2800" b="1" dirty="0">
              <a:solidFill>
                <a:srgbClr val="FFFF99"/>
              </a:solidFill>
              <a:latin typeface="Book Antiqua" pitchFamily="18" charset="0"/>
            </a:endParaRPr>
          </a:p>
        </p:txBody>
      </p:sp>
      <p:pic>
        <p:nvPicPr>
          <p:cNvPr id="87044" name="Picture 6" descr="MCj02949350000[1]"/>
          <p:cNvPicPr>
            <a:picLocks noChangeAspect="1" noChangeArrowheads="1"/>
          </p:cNvPicPr>
          <p:nvPr>
            <p:custDataLst>
              <p:tags r:id="rId4"/>
            </p:custDataLst>
          </p:nvPr>
        </p:nvPicPr>
        <p:blipFill>
          <a:blip r:embed="rId8" cstate="print"/>
          <a:srcRect/>
          <a:stretch>
            <a:fillRect/>
          </a:stretch>
        </p:blipFill>
        <p:spPr bwMode="auto">
          <a:xfrm>
            <a:off x="8101013" y="115888"/>
            <a:ext cx="971550" cy="971550"/>
          </a:xfrm>
          <a:prstGeom prst="rect">
            <a:avLst/>
          </a:prstGeom>
          <a:noFill/>
          <a:ln w="9525">
            <a:noFill/>
            <a:miter lim="800000"/>
            <a:headEnd/>
            <a:tailEnd/>
          </a:ln>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additive="base">
                                        <p:cTn id="7" dur="500" fill="hold"/>
                                        <p:tgtEl>
                                          <p:spTgt spid="6">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
                                            <p:txEl>
                                              <p:pRg st="1" end="1"/>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anim calcmode="lin" valueType="num">
                                      <p:cBhvr additive="base">
                                        <p:cTn id="11" dur="500" fill="hold"/>
                                        <p:tgtEl>
                                          <p:spTgt spid="6">
                                            <p:txEl>
                                              <p:pRg st="2" end="2"/>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6">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6"/>
          <p:cNvPicPr>
            <a:picLocks noChangeAspect="1" noChangeArrowheads="1"/>
          </p:cNvPicPr>
          <p:nvPr/>
        </p:nvPicPr>
        <p:blipFill>
          <a:blip r:embed="rId6" cstate="print"/>
          <a:srcRect/>
          <a:stretch>
            <a:fillRect/>
          </a:stretch>
        </p:blipFill>
        <p:spPr bwMode="auto">
          <a:xfrm>
            <a:off x="152400" y="1042988"/>
            <a:ext cx="8856663" cy="5145087"/>
          </a:xfrm>
          <a:prstGeom prst="rect">
            <a:avLst/>
          </a:prstGeom>
          <a:noFill/>
          <a:ln w="9525">
            <a:noFill/>
            <a:miter lim="800000"/>
            <a:headEnd/>
            <a:tailEnd/>
          </a:ln>
        </p:spPr>
      </p:pic>
      <p:sp>
        <p:nvSpPr>
          <p:cNvPr id="48131" name="Title 1"/>
          <p:cNvSpPr>
            <a:spLocks noGrp="1"/>
          </p:cNvSpPr>
          <p:nvPr>
            <p:ph type="title" idx="4294967295"/>
            <p:custDataLst>
              <p:tags r:id="rId1"/>
            </p:custDataLst>
          </p:nvPr>
        </p:nvSpPr>
        <p:spPr>
          <a:xfrm>
            <a:off x="498475" y="93663"/>
            <a:ext cx="8147050" cy="882650"/>
          </a:xfrm>
        </p:spPr>
        <p:txBody>
          <a:bodyPr/>
          <a:lstStyle/>
          <a:p>
            <a:pPr eaLnBrk="1" hangingPunct="1"/>
            <a:r>
              <a:rPr lang="fr-CA" sz="4800" b="1" dirty="0" smtClean="0">
                <a:solidFill>
                  <a:srgbClr val="FFFF99"/>
                </a:solidFill>
              </a:rPr>
              <a:t>The </a:t>
            </a:r>
            <a:r>
              <a:rPr lang="fr-CA" sz="4800" b="1" dirty="0" err="1" smtClean="0">
                <a:solidFill>
                  <a:srgbClr val="FFFF99"/>
                </a:solidFill>
              </a:rPr>
              <a:t>reminder</a:t>
            </a:r>
            <a:r>
              <a:rPr lang="fr-CA" sz="4800" b="1" dirty="0" smtClean="0">
                <a:solidFill>
                  <a:srgbClr val="FFFF99"/>
                </a:solidFill>
              </a:rPr>
              <a:t> </a:t>
            </a:r>
            <a:r>
              <a:rPr lang="fr-CA" sz="4800" b="1" dirty="0" err="1" smtClean="0">
                <a:solidFill>
                  <a:srgbClr val="FFFF99"/>
                </a:solidFill>
              </a:rPr>
              <a:t>board</a:t>
            </a:r>
            <a:endParaRPr lang="fr-CA" sz="4800" b="1" dirty="0" smtClean="0">
              <a:solidFill>
                <a:srgbClr val="FFFF99"/>
              </a:solidFill>
            </a:endParaRPr>
          </a:p>
        </p:txBody>
      </p:sp>
      <p:sp>
        <p:nvSpPr>
          <p:cNvPr id="48132" name="Text Box 7"/>
          <p:cNvSpPr txBox="1">
            <a:spLocks noChangeArrowheads="1"/>
          </p:cNvSpPr>
          <p:nvPr>
            <p:custDataLst>
              <p:tags r:id="rId2"/>
            </p:custDataLst>
          </p:nvPr>
        </p:nvSpPr>
        <p:spPr bwMode="auto">
          <a:xfrm>
            <a:off x="684213" y="2492375"/>
            <a:ext cx="7434262" cy="411163"/>
          </a:xfrm>
          <a:prstGeom prst="rect">
            <a:avLst/>
          </a:prstGeom>
          <a:noFill/>
          <a:ln w="9525">
            <a:noFill/>
            <a:miter lim="800000"/>
            <a:headEnd/>
            <a:tailEnd/>
          </a:ln>
        </p:spPr>
        <p:txBody>
          <a:bodyPr>
            <a:spAutoFit/>
          </a:bodyPr>
          <a:lstStyle/>
          <a:p>
            <a:pPr>
              <a:spcBef>
                <a:spcPct val="50000"/>
              </a:spcBef>
            </a:pPr>
            <a:r>
              <a:rPr lang="fr-CA" sz="2000" b="1" dirty="0">
                <a:solidFill>
                  <a:schemeClr val="bg1"/>
                </a:solidFill>
                <a:latin typeface="Bradley Hand ITC" pitchFamily="66" charset="0"/>
              </a:rPr>
              <a:t>Sylvie Richard                      </a:t>
            </a:r>
            <a:r>
              <a:rPr lang="fr-CA" sz="2000" b="1" dirty="0" smtClean="0">
                <a:solidFill>
                  <a:schemeClr val="bg1"/>
                </a:solidFill>
                <a:latin typeface="Bradley Hand ITC" pitchFamily="66" charset="0"/>
              </a:rPr>
              <a:t>404A          </a:t>
            </a:r>
            <a:r>
              <a:rPr lang="fr-CA" sz="2000" b="1" dirty="0">
                <a:solidFill>
                  <a:schemeClr val="bg1"/>
                </a:solidFill>
                <a:latin typeface="Bradley Hand ITC" pitchFamily="66" charset="0"/>
                <a:sym typeface="Wingdings 2" pitchFamily="18" charset="2"/>
              </a:rPr>
              <a:t>                               </a:t>
            </a:r>
          </a:p>
        </p:txBody>
      </p:sp>
      <p:sp>
        <p:nvSpPr>
          <p:cNvPr id="48133" name="Text Box 8"/>
          <p:cNvSpPr txBox="1">
            <a:spLocks noChangeArrowheads="1"/>
          </p:cNvSpPr>
          <p:nvPr>
            <p:custDataLst>
              <p:tags r:id="rId3"/>
            </p:custDataLst>
          </p:nvPr>
        </p:nvSpPr>
        <p:spPr bwMode="auto">
          <a:xfrm>
            <a:off x="684213" y="3127375"/>
            <a:ext cx="8178800" cy="400050"/>
          </a:xfrm>
          <a:prstGeom prst="rect">
            <a:avLst/>
          </a:prstGeom>
          <a:noFill/>
          <a:ln w="9525">
            <a:noFill/>
            <a:miter lim="800000"/>
            <a:headEnd/>
            <a:tailEnd/>
          </a:ln>
        </p:spPr>
        <p:txBody>
          <a:bodyPr>
            <a:spAutoFit/>
          </a:bodyPr>
          <a:lstStyle/>
          <a:p>
            <a:pPr>
              <a:spcBef>
                <a:spcPct val="50000"/>
              </a:spcBef>
            </a:pPr>
            <a:r>
              <a:rPr lang="fr-CA" sz="2000" b="1" dirty="0">
                <a:solidFill>
                  <a:schemeClr val="bg1"/>
                </a:solidFill>
                <a:latin typeface="Bradley Hand ITC" pitchFamily="66" charset="0"/>
              </a:rPr>
              <a:t>Marie-Claude Fortin             </a:t>
            </a:r>
            <a:r>
              <a:rPr lang="fr-CA" sz="2000" b="1" dirty="0" smtClean="0">
                <a:solidFill>
                  <a:schemeClr val="bg1"/>
                </a:solidFill>
                <a:latin typeface="Bradley Hand ITC" pitchFamily="66" charset="0"/>
              </a:rPr>
              <a:t>401B            </a:t>
            </a:r>
            <a:r>
              <a:rPr lang="fr-CA" sz="2000" b="1" dirty="0">
                <a:solidFill>
                  <a:schemeClr val="bg1"/>
                </a:solidFill>
                <a:latin typeface="Bradley Hand ITC" pitchFamily="66" charset="0"/>
                <a:sym typeface="Wingdings 2" pitchFamily="18" charset="2"/>
              </a:rPr>
              <a:t>             </a:t>
            </a:r>
            <a:r>
              <a:rPr lang="fr-CA" sz="2000" b="1" dirty="0" smtClean="0">
                <a:solidFill>
                  <a:schemeClr val="bg1"/>
                </a:solidFill>
                <a:latin typeface="Bradley Hand ITC" pitchFamily="66" charset="0"/>
                <a:sym typeface="Wingdings 2" pitchFamily="18" charset="2"/>
              </a:rPr>
              <a:t>                               </a:t>
            </a:r>
            <a:endParaRPr lang="fr-CA" sz="2000" b="1" dirty="0">
              <a:solidFill>
                <a:schemeClr val="bg1"/>
              </a:solidFill>
              <a:latin typeface="Bradley Hand ITC" pitchFamily="66" charset="0"/>
              <a:sym typeface="Wingdings 2" pitchFamily="18" charset="2"/>
            </a:endParaRPr>
          </a:p>
        </p:txBody>
      </p:sp>
    </p:spTree>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Title 1"/>
          <p:cNvSpPr>
            <a:spLocks noGrp="1"/>
          </p:cNvSpPr>
          <p:nvPr>
            <p:ph type="title" idx="4294967295"/>
            <p:custDataLst>
              <p:tags r:id="rId1"/>
            </p:custDataLst>
          </p:nvPr>
        </p:nvSpPr>
        <p:spPr>
          <a:xfrm>
            <a:off x="0" y="-347663"/>
            <a:ext cx="8147050" cy="1452563"/>
          </a:xfrm>
        </p:spPr>
        <p:txBody>
          <a:bodyPr/>
          <a:lstStyle/>
          <a:p>
            <a:pPr eaLnBrk="1" hangingPunct="1"/>
            <a:r>
              <a:rPr lang="en-CA" sz="4800" b="1" dirty="0" smtClean="0">
                <a:solidFill>
                  <a:srgbClr val="FFFF99"/>
                </a:solidFill>
              </a:rPr>
              <a:t>Concretely…</a:t>
            </a:r>
            <a:endParaRPr lang="fr-CA" sz="4800" b="1" dirty="0" smtClean="0">
              <a:solidFill>
                <a:srgbClr val="FFFF99"/>
              </a:solidFill>
            </a:endParaRPr>
          </a:p>
        </p:txBody>
      </p:sp>
      <p:pic>
        <p:nvPicPr>
          <p:cNvPr id="91138" name="Picture 3" descr="AA002733.png"/>
          <p:cNvPicPr>
            <a:picLocks noChangeAspect="1"/>
          </p:cNvPicPr>
          <p:nvPr>
            <p:custDataLst>
              <p:tags r:id="rId2"/>
            </p:custDataLst>
          </p:nvPr>
        </p:nvPicPr>
        <p:blipFill>
          <a:blip r:embed="rId8" cstate="print"/>
          <a:srcRect/>
          <a:stretch>
            <a:fillRect/>
          </a:stretch>
        </p:blipFill>
        <p:spPr bwMode="auto">
          <a:xfrm>
            <a:off x="7591425" y="5892800"/>
            <a:ext cx="1552575" cy="965200"/>
          </a:xfrm>
          <a:prstGeom prst="rect">
            <a:avLst/>
          </a:prstGeom>
          <a:noFill/>
          <a:ln w="9525">
            <a:noFill/>
            <a:miter lim="800000"/>
            <a:headEnd/>
            <a:tailEnd/>
          </a:ln>
        </p:spPr>
      </p:pic>
      <p:pic>
        <p:nvPicPr>
          <p:cNvPr id="91139" name="Picture 3" descr="Educational%20PowerPoint%20Background[1]"/>
          <p:cNvPicPr>
            <a:picLocks noChangeAspect="1" noChangeArrowheads="1"/>
          </p:cNvPicPr>
          <p:nvPr>
            <p:custDataLst>
              <p:tags r:id="rId3"/>
            </p:custDataLst>
          </p:nvPr>
        </p:nvPicPr>
        <p:blipFill>
          <a:blip r:embed="rId9" cstate="print"/>
          <a:srcRect t="1889"/>
          <a:stretch>
            <a:fillRect/>
          </a:stretch>
        </p:blipFill>
        <p:spPr bwMode="auto">
          <a:xfrm>
            <a:off x="0" y="1104900"/>
            <a:ext cx="9144000" cy="5854700"/>
          </a:xfrm>
          <a:prstGeom prst="rect">
            <a:avLst/>
          </a:prstGeom>
          <a:noFill/>
          <a:ln w="9525">
            <a:noFill/>
            <a:miter lim="800000"/>
            <a:headEnd/>
            <a:tailEnd/>
          </a:ln>
        </p:spPr>
      </p:pic>
      <p:sp>
        <p:nvSpPr>
          <p:cNvPr id="6" name="TextBox 5"/>
          <p:cNvSpPr txBox="1">
            <a:spLocks noChangeArrowheads="1"/>
          </p:cNvSpPr>
          <p:nvPr>
            <p:custDataLst>
              <p:tags r:id="rId4"/>
            </p:custDataLst>
          </p:nvPr>
        </p:nvSpPr>
        <p:spPr bwMode="auto">
          <a:xfrm>
            <a:off x="251520" y="1880066"/>
            <a:ext cx="8641655" cy="4081117"/>
          </a:xfrm>
          <a:prstGeom prst="rect">
            <a:avLst/>
          </a:prstGeom>
          <a:noFill/>
          <a:ln w="9525">
            <a:noFill/>
            <a:miter lim="800000"/>
            <a:headEnd/>
            <a:tailEnd/>
          </a:ln>
        </p:spPr>
        <p:txBody>
          <a:bodyPr wrap="square" anchor="ctr">
            <a:spAutoFit/>
          </a:bodyPr>
          <a:lstStyle/>
          <a:p>
            <a:pPr marL="992188" lvl="1" indent="-342900">
              <a:spcAft>
                <a:spcPct val="85000"/>
              </a:spcAft>
              <a:buClr>
                <a:srgbClr val="FFFF99"/>
              </a:buClr>
              <a:buFont typeface="Wingdings" pitchFamily="2" charset="2"/>
              <a:buNone/>
              <a:tabLst>
                <a:tab pos="173038" algn="l"/>
              </a:tabLst>
            </a:pPr>
            <a:r>
              <a:rPr lang="en-CA" sz="3200" dirty="0" smtClean="0">
                <a:solidFill>
                  <a:srgbClr val="990033"/>
                </a:solidFill>
                <a:latin typeface="Arial Black" pitchFamily="34" charset="0"/>
              </a:rPr>
              <a:t>What should I do for a resident that is identified as being at-risk?</a:t>
            </a:r>
          </a:p>
          <a:p>
            <a:pPr marL="992188" lvl="1" indent="-342900">
              <a:spcAft>
                <a:spcPct val="100000"/>
              </a:spcAft>
              <a:buClr>
                <a:srgbClr val="000062"/>
              </a:buClr>
              <a:buFont typeface="Wingdings" pitchFamily="2" charset="2"/>
              <a:buAutoNum type="arabicPeriod"/>
              <a:tabLst>
                <a:tab pos="173038" algn="l"/>
              </a:tabLst>
            </a:pPr>
            <a:r>
              <a:rPr lang="en-CA" sz="2800" b="1" dirty="0" smtClean="0">
                <a:solidFill>
                  <a:srgbClr val="000062"/>
                </a:solidFill>
                <a:latin typeface="Book Antiqua" pitchFamily="18" charset="0"/>
              </a:rPr>
              <a:t>I</a:t>
            </a:r>
            <a:r>
              <a:rPr lang="en-CA" sz="2800" b="1" dirty="0" smtClean="0">
                <a:solidFill>
                  <a:srgbClr val="FFFF99"/>
                </a:solidFill>
                <a:latin typeface="Book Antiqua" pitchFamily="18" charset="0"/>
              </a:rPr>
              <a:t> automatically</a:t>
            </a:r>
            <a:r>
              <a:rPr lang="en-CA" sz="2800" b="1" dirty="0" smtClean="0">
                <a:solidFill>
                  <a:srgbClr val="000062"/>
                </a:solidFill>
                <a:latin typeface="Book Antiqua" pitchFamily="18" charset="0"/>
              </a:rPr>
              <a:t> apply the </a:t>
            </a:r>
            <a:r>
              <a:rPr lang="en-CA" sz="2400" b="1" dirty="0" smtClean="0">
                <a:solidFill>
                  <a:srgbClr val="FFCC00"/>
                </a:solidFill>
                <a:latin typeface="Arial Black" pitchFamily="34" charset="0"/>
              </a:rPr>
              <a:t>STIMUL </a:t>
            </a:r>
            <a:r>
              <a:rPr lang="en-CA" sz="2800" b="1" dirty="0" smtClean="0">
                <a:solidFill>
                  <a:srgbClr val="000062"/>
                </a:solidFill>
                <a:latin typeface="+mn-lt"/>
              </a:rPr>
              <a:t>protocol</a:t>
            </a:r>
            <a:r>
              <a:rPr lang="en-CA" sz="2400" b="1" dirty="0" smtClean="0">
                <a:solidFill>
                  <a:srgbClr val="000062"/>
                </a:solidFill>
                <a:latin typeface="Arial Black" pitchFamily="34" charset="0"/>
              </a:rPr>
              <a:t>.</a:t>
            </a:r>
          </a:p>
          <a:p>
            <a:pPr marL="992188" lvl="1" indent="-342900">
              <a:spcAft>
                <a:spcPct val="70000"/>
              </a:spcAft>
              <a:buClr>
                <a:srgbClr val="000062"/>
              </a:buClr>
              <a:buFont typeface="Wingdings" pitchFamily="2" charset="2"/>
              <a:buAutoNum type="arabicPeriod"/>
              <a:tabLst>
                <a:tab pos="173038" algn="l"/>
              </a:tabLst>
            </a:pPr>
            <a:r>
              <a:rPr lang="en-CA" sz="2800" b="1" dirty="0" smtClean="0">
                <a:solidFill>
                  <a:srgbClr val="000062"/>
                </a:solidFill>
                <a:latin typeface="Book Antiqua" pitchFamily="18" charset="0"/>
              </a:rPr>
              <a:t>I look at the </a:t>
            </a:r>
            <a:r>
              <a:rPr lang="en-CA" sz="2800" b="1" dirty="0" smtClean="0">
                <a:solidFill>
                  <a:srgbClr val="FFFF99"/>
                </a:solidFill>
                <a:latin typeface="Book Antiqua" pitchFamily="18" charset="0"/>
              </a:rPr>
              <a:t>work sheet</a:t>
            </a:r>
            <a:r>
              <a:rPr lang="en-CA" sz="2800" b="1" dirty="0" smtClean="0">
                <a:solidFill>
                  <a:srgbClr val="000062"/>
                </a:solidFill>
                <a:latin typeface="Book Antiqua" pitchFamily="18" charset="0"/>
              </a:rPr>
              <a:t> to find out which interventions to apply. The interventions in place are also written on the </a:t>
            </a:r>
            <a:r>
              <a:rPr lang="en-CA" sz="2800" b="1" dirty="0" smtClean="0">
                <a:solidFill>
                  <a:srgbClr val="FFFF99"/>
                </a:solidFill>
                <a:latin typeface="Book Antiqua" pitchFamily="18" charset="0"/>
              </a:rPr>
              <a:t>board </a:t>
            </a:r>
            <a:r>
              <a:rPr lang="en-CA" sz="2800" b="1" dirty="0" smtClean="0">
                <a:solidFill>
                  <a:srgbClr val="000062"/>
                </a:solidFill>
                <a:latin typeface="Book Antiqua" pitchFamily="18" charset="0"/>
              </a:rPr>
              <a:t>of at risk residents that I can see in the nursing station. </a:t>
            </a:r>
            <a:endParaRPr lang="en-CA" sz="2800" b="1" dirty="0">
              <a:solidFill>
                <a:srgbClr val="000062"/>
              </a:solidFill>
              <a:latin typeface="Book Antiqua" pitchFamily="18" charset="0"/>
            </a:endParaRPr>
          </a:p>
        </p:txBody>
      </p:sp>
      <p:pic>
        <p:nvPicPr>
          <p:cNvPr id="91141" name="Picture 6" descr="MCj02949350000[1]"/>
          <p:cNvPicPr>
            <a:picLocks noChangeAspect="1" noChangeArrowheads="1"/>
          </p:cNvPicPr>
          <p:nvPr>
            <p:custDataLst>
              <p:tags r:id="rId5"/>
            </p:custDataLst>
          </p:nvPr>
        </p:nvPicPr>
        <p:blipFill>
          <a:blip r:embed="rId10" cstate="print"/>
          <a:srcRect/>
          <a:stretch>
            <a:fillRect/>
          </a:stretch>
        </p:blipFill>
        <p:spPr bwMode="auto">
          <a:xfrm>
            <a:off x="8137525" y="80963"/>
            <a:ext cx="971550" cy="971550"/>
          </a:xfrm>
          <a:prstGeom prst="rect">
            <a:avLst/>
          </a:prstGeom>
          <a:noFill/>
          <a:ln w="9525">
            <a:noFill/>
            <a:miter lim="800000"/>
            <a:headEnd/>
            <a:tailEnd/>
          </a:ln>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additive="base">
                                        <p:cTn id="7" dur="500" fill="hold"/>
                                        <p:tgtEl>
                                          <p:spTgt spid="6">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
                                            <p:txEl>
                                              <p:pRg st="1" end="1"/>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anim calcmode="lin" valueType="num">
                                      <p:cBhvr additive="base">
                                        <p:cTn id="11" dur="500" fill="hold"/>
                                        <p:tgtEl>
                                          <p:spTgt spid="6">
                                            <p:txEl>
                                              <p:pRg st="2" end="2"/>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6">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Title 1"/>
          <p:cNvSpPr>
            <a:spLocks noGrp="1"/>
          </p:cNvSpPr>
          <p:nvPr>
            <p:ph type="title" idx="4294967295"/>
            <p:custDataLst>
              <p:tags r:id="rId1"/>
            </p:custDataLst>
          </p:nvPr>
        </p:nvSpPr>
        <p:spPr>
          <a:xfrm>
            <a:off x="250825" y="-323850"/>
            <a:ext cx="8147050" cy="1452563"/>
          </a:xfrm>
        </p:spPr>
        <p:txBody>
          <a:bodyPr/>
          <a:lstStyle/>
          <a:p>
            <a:pPr eaLnBrk="1" hangingPunct="1"/>
            <a:r>
              <a:rPr lang="fr-CA" sz="4800" b="1" dirty="0" err="1" smtClean="0">
                <a:solidFill>
                  <a:srgbClr val="FFFF99"/>
                </a:solidFill>
              </a:rPr>
              <a:t>Concretely</a:t>
            </a:r>
            <a:r>
              <a:rPr lang="fr-CA" sz="4800" b="1" dirty="0" smtClean="0">
                <a:solidFill>
                  <a:srgbClr val="FFFF99"/>
                </a:solidFill>
              </a:rPr>
              <a:t>….</a:t>
            </a:r>
          </a:p>
        </p:txBody>
      </p:sp>
      <p:pic>
        <p:nvPicPr>
          <p:cNvPr id="93186" name="Picture 3" descr="AA002733.png"/>
          <p:cNvPicPr>
            <a:picLocks noChangeAspect="1"/>
          </p:cNvPicPr>
          <p:nvPr>
            <p:custDataLst>
              <p:tags r:id="rId2"/>
            </p:custDataLst>
          </p:nvPr>
        </p:nvPicPr>
        <p:blipFill>
          <a:blip r:embed="rId8" cstate="print"/>
          <a:srcRect/>
          <a:stretch>
            <a:fillRect/>
          </a:stretch>
        </p:blipFill>
        <p:spPr bwMode="auto">
          <a:xfrm>
            <a:off x="7591425" y="5892800"/>
            <a:ext cx="1552575" cy="965200"/>
          </a:xfrm>
          <a:prstGeom prst="rect">
            <a:avLst/>
          </a:prstGeom>
          <a:noFill/>
          <a:ln w="9525">
            <a:noFill/>
            <a:miter lim="800000"/>
            <a:headEnd/>
            <a:tailEnd/>
          </a:ln>
        </p:spPr>
      </p:pic>
      <p:pic>
        <p:nvPicPr>
          <p:cNvPr id="93187" name="Picture 3" descr="Educational%20PowerPoint%20Background[1]"/>
          <p:cNvPicPr>
            <a:picLocks noChangeAspect="1" noChangeArrowheads="1"/>
          </p:cNvPicPr>
          <p:nvPr>
            <p:custDataLst>
              <p:tags r:id="rId3"/>
            </p:custDataLst>
          </p:nvPr>
        </p:nvPicPr>
        <p:blipFill>
          <a:blip r:embed="rId9" cstate="print"/>
          <a:srcRect t="1889"/>
          <a:stretch>
            <a:fillRect/>
          </a:stretch>
        </p:blipFill>
        <p:spPr bwMode="auto">
          <a:xfrm>
            <a:off x="0" y="1104900"/>
            <a:ext cx="9144000" cy="5854700"/>
          </a:xfrm>
          <a:prstGeom prst="rect">
            <a:avLst/>
          </a:prstGeom>
          <a:noFill/>
          <a:ln w="9525">
            <a:noFill/>
            <a:miter lim="800000"/>
            <a:headEnd/>
            <a:tailEnd/>
          </a:ln>
        </p:spPr>
      </p:pic>
      <p:sp>
        <p:nvSpPr>
          <p:cNvPr id="6" name="TextBox 5"/>
          <p:cNvSpPr txBox="1">
            <a:spLocks noChangeArrowheads="1"/>
          </p:cNvSpPr>
          <p:nvPr>
            <p:custDataLst>
              <p:tags r:id="rId4"/>
            </p:custDataLst>
          </p:nvPr>
        </p:nvSpPr>
        <p:spPr bwMode="auto">
          <a:xfrm>
            <a:off x="498475" y="1786723"/>
            <a:ext cx="8394700" cy="4038029"/>
          </a:xfrm>
          <a:prstGeom prst="rect">
            <a:avLst/>
          </a:prstGeom>
          <a:noFill/>
          <a:ln w="9525">
            <a:noFill/>
            <a:miter lim="800000"/>
            <a:headEnd/>
            <a:tailEnd/>
          </a:ln>
        </p:spPr>
        <p:txBody>
          <a:bodyPr wrap="square" anchor="ctr">
            <a:spAutoFit/>
          </a:bodyPr>
          <a:lstStyle/>
          <a:p>
            <a:pPr marL="630238" lvl="1" indent="19050">
              <a:spcAft>
                <a:spcPct val="85000"/>
              </a:spcAft>
              <a:buClr>
                <a:srgbClr val="FFFF99"/>
              </a:buClr>
              <a:buFont typeface="Wingdings" pitchFamily="2" charset="2"/>
              <a:buNone/>
              <a:tabLst>
                <a:tab pos="173038" algn="l"/>
              </a:tabLst>
            </a:pPr>
            <a:r>
              <a:rPr lang="en-CA" sz="2400" dirty="0" smtClean="0">
                <a:solidFill>
                  <a:srgbClr val="990033"/>
                </a:solidFill>
                <a:latin typeface="Arial Black" pitchFamily="34" charset="0"/>
              </a:rPr>
              <a:t>I have an at-risk resident and have to apply the HYDRA protocol, but I don’t remember the details of this intervention… What do I do?</a:t>
            </a:r>
          </a:p>
          <a:p>
            <a:pPr marL="630238" lvl="1" indent="19050">
              <a:spcAft>
                <a:spcPct val="100000"/>
              </a:spcAft>
              <a:buClr>
                <a:srgbClr val="000062"/>
              </a:buClr>
              <a:buFont typeface="Wingdings" pitchFamily="2" charset="2"/>
              <a:buAutoNum type="arabicPeriod"/>
              <a:tabLst>
                <a:tab pos="173038" algn="l"/>
              </a:tabLst>
            </a:pPr>
            <a:r>
              <a:rPr lang="en-CA" sz="2800" b="1" dirty="0" smtClean="0">
                <a:solidFill>
                  <a:srgbClr val="000062"/>
                </a:solidFill>
                <a:latin typeface="Book Antiqua" pitchFamily="18" charset="0"/>
              </a:rPr>
              <a:t> I look at the </a:t>
            </a:r>
            <a:r>
              <a:rPr lang="en-CA" sz="2800" b="1" dirty="0" smtClean="0">
                <a:solidFill>
                  <a:srgbClr val="FFFF99"/>
                </a:solidFill>
                <a:latin typeface="Book Antiqua" pitchFamily="18" charset="0"/>
              </a:rPr>
              <a:t>poster</a:t>
            </a:r>
            <a:r>
              <a:rPr lang="en-CA" sz="2800" b="1" dirty="0" smtClean="0">
                <a:solidFill>
                  <a:srgbClr val="000062"/>
                </a:solidFill>
                <a:latin typeface="Book Antiqua" pitchFamily="18" charset="0"/>
              </a:rPr>
              <a:t>, or at the </a:t>
            </a:r>
            <a:r>
              <a:rPr lang="en-CA" sz="2800" b="1" dirty="0" smtClean="0">
                <a:solidFill>
                  <a:srgbClr val="FFFF99"/>
                </a:solidFill>
                <a:latin typeface="Book Antiqua" pitchFamily="18" charset="0"/>
              </a:rPr>
              <a:t>reminder card</a:t>
            </a:r>
            <a:r>
              <a:rPr lang="en-CA" sz="2800" b="1" dirty="0" smtClean="0">
                <a:solidFill>
                  <a:srgbClr val="000062"/>
                </a:solidFill>
                <a:latin typeface="Book Antiqua" pitchFamily="18" charset="0"/>
              </a:rPr>
              <a:t> which summarize the interventions. </a:t>
            </a:r>
          </a:p>
          <a:p>
            <a:pPr marL="630238" lvl="1" indent="19050">
              <a:spcAft>
                <a:spcPct val="70000"/>
              </a:spcAft>
              <a:buClr>
                <a:srgbClr val="000062"/>
              </a:buClr>
              <a:buFont typeface="Wingdings" pitchFamily="2" charset="2"/>
              <a:buAutoNum type="arabicPeriod"/>
              <a:tabLst>
                <a:tab pos="173038" algn="l"/>
              </a:tabLst>
            </a:pPr>
            <a:r>
              <a:rPr lang="en-CA" sz="2800" b="1" dirty="0" smtClean="0">
                <a:solidFill>
                  <a:srgbClr val="000062"/>
                </a:solidFill>
                <a:latin typeface="Book Antiqua" pitchFamily="18" charset="0"/>
              </a:rPr>
              <a:t> I follow the specific </a:t>
            </a:r>
            <a:r>
              <a:rPr lang="en-CA" sz="2800" b="1" dirty="0" smtClean="0">
                <a:solidFill>
                  <a:srgbClr val="FFFF99"/>
                </a:solidFill>
                <a:latin typeface="Book Antiqua" pitchFamily="18" charset="0"/>
              </a:rPr>
              <a:t>instructions</a:t>
            </a:r>
            <a:r>
              <a:rPr lang="en-CA" sz="2800" b="1" dirty="0" smtClean="0">
                <a:solidFill>
                  <a:srgbClr val="000062"/>
                </a:solidFill>
                <a:latin typeface="Book Antiqua" pitchFamily="18" charset="0"/>
              </a:rPr>
              <a:t> in my work plan. </a:t>
            </a:r>
            <a:endParaRPr lang="en-CA" sz="2800" b="1" dirty="0">
              <a:solidFill>
                <a:srgbClr val="000062"/>
              </a:solidFill>
              <a:latin typeface="Book Antiqua" pitchFamily="18" charset="0"/>
            </a:endParaRPr>
          </a:p>
        </p:txBody>
      </p:sp>
      <p:pic>
        <p:nvPicPr>
          <p:cNvPr id="93189" name="Picture 6" descr="MCj02949350000[1]"/>
          <p:cNvPicPr>
            <a:picLocks noChangeAspect="1" noChangeArrowheads="1"/>
          </p:cNvPicPr>
          <p:nvPr>
            <p:custDataLst>
              <p:tags r:id="rId5"/>
            </p:custDataLst>
          </p:nvPr>
        </p:nvPicPr>
        <p:blipFill>
          <a:blip r:embed="rId10" cstate="print"/>
          <a:srcRect/>
          <a:stretch>
            <a:fillRect/>
          </a:stretch>
        </p:blipFill>
        <p:spPr bwMode="auto">
          <a:xfrm>
            <a:off x="8070850" y="157163"/>
            <a:ext cx="971550" cy="971550"/>
          </a:xfrm>
          <a:prstGeom prst="rect">
            <a:avLst/>
          </a:prstGeom>
          <a:noFill/>
          <a:ln w="9525">
            <a:noFill/>
            <a:miter lim="800000"/>
            <a:headEnd/>
            <a:tailEnd/>
          </a:ln>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additive="base">
                                        <p:cTn id="7" dur="500" fill="hold"/>
                                        <p:tgtEl>
                                          <p:spTgt spid="6">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
                                            <p:txEl>
                                              <p:pRg st="1" end="1"/>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anim calcmode="lin" valueType="num">
                                      <p:cBhvr additive="base">
                                        <p:cTn id="11" dur="500" fill="hold"/>
                                        <p:tgtEl>
                                          <p:spTgt spid="6">
                                            <p:txEl>
                                              <p:pRg st="2" end="2"/>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6">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9" name="Picture 3"/>
          <p:cNvPicPr>
            <a:picLocks noChangeAspect="1" noChangeArrowheads="1"/>
          </p:cNvPicPr>
          <p:nvPr/>
        </p:nvPicPr>
        <p:blipFill>
          <a:blip r:embed="rId3" cstate="print"/>
          <a:srcRect/>
          <a:stretch>
            <a:fillRect/>
          </a:stretch>
        </p:blipFill>
        <p:spPr bwMode="auto">
          <a:xfrm>
            <a:off x="2483769" y="57304"/>
            <a:ext cx="4176464" cy="6743392"/>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3" descr="Educational%20PowerPoint%20Background[1]"/>
          <p:cNvPicPr>
            <a:picLocks noChangeAspect="1" noChangeArrowheads="1"/>
          </p:cNvPicPr>
          <p:nvPr>
            <p:custDataLst>
              <p:tags r:id="rId1"/>
            </p:custDataLst>
          </p:nvPr>
        </p:nvPicPr>
        <p:blipFill>
          <a:blip r:embed="rId11" cstate="print"/>
          <a:srcRect t="1889"/>
          <a:stretch>
            <a:fillRect/>
          </a:stretch>
        </p:blipFill>
        <p:spPr bwMode="auto">
          <a:xfrm>
            <a:off x="0" y="1003300"/>
            <a:ext cx="9144000" cy="5854700"/>
          </a:xfrm>
          <a:prstGeom prst="rect">
            <a:avLst/>
          </a:prstGeom>
          <a:noFill/>
          <a:ln w="9525">
            <a:solidFill>
              <a:srgbClr val="FFCC00"/>
            </a:solidFill>
            <a:miter lim="800000"/>
            <a:headEnd/>
            <a:tailEnd/>
          </a:ln>
        </p:spPr>
      </p:pic>
      <p:sp>
        <p:nvSpPr>
          <p:cNvPr id="52227" name="Content Placeholder 2"/>
          <p:cNvSpPr>
            <a:spLocks/>
          </p:cNvSpPr>
          <p:nvPr>
            <p:custDataLst>
              <p:tags r:id="rId2"/>
            </p:custDataLst>
          </p:nvPr>
        </p:nvSpPr>
        <p:spPr bwMode="auto">
          <a:xfrm>
            <a:off x="0" y="1458913"/>
            <a:ext cx="8131175" cy="3938587"/>
          </a:xfrm>
          <a:prstGeom prst="rect">
            <a:avLst/>
          </a:prstGeom>
          <a:noFill/>
          <a:ln w="9525">
            <a:noFill/>
            <a:miter lim="800000"/>
            <a:headEnd/>
            <a:tailEnd/>
          </a:ln>
        </p:spPr>
        <p:txBody>
          <a:bodyPr/>
          <a:lstStyle/>
          <a:p>
            <a:pPr indent="1588" defTabSz="266700">
              <a:spcBef>
                <a:spcPts val="2000"/>
              </a:spcBef>
              <a:buClr>
                <a:srgbClr val="000062"/>
              </a:buClr>
              <a:buSzPct val="75000"/>
              <a:buFont typeface="Book Antiqua" pitchFamily="18" charset="0"/>
              <a:buNone/>
            </a:pPr>
            <a:endParaRPr lang="fr-CA" sz="3200">
              <a:solidFill>
                <a:schemeClr val="bg2"/>
              </a:solidFill>
              <a:latin typeface="Arial Black" pitchFamily="34" charset="0"/>
            </a:endParaRPr>
          </a:p>
        </p:txBody>
      </p:sp>
      <p:sp>
        <p:nvSpPr>
          <p:cNvPr id="52228" name="Text Box 7"/>
          <p:cNvSpPr txBox="1">
            <a:spLocks noChangeArrowheads="1"/>
          </p:cNvSpPr>
          <p:nvPr>
            <p:custDataLst>
              <p:tags r:id="rId3"/>
            </p:custDataLst>
          </p:nvPr>
        </p:nvSpPr>
        <p:spPr bwMode="auto">
          <a:xfrm>
            <a:off x="1476375" y="3141663"/>
            <a:ext cx="3600450" cy="366712"/>
          </a:xfrm>
          <a:prstGeom prst="rect">
            <a:avLst/>
          </a:prstGeom>
          <a:noFill/>
          <a:ln w="9525">
            <a:noFill/>
            <a:miter lim="800000"/>
            <a:headEnd/>
            <a:tailEnd/>
          </a:ln>
        </p:spPr>
        <p:txBody>
          <a:bodyPr>
            <a:spAutoFit/>
          </a:bodyPr>
          <a:lstStyle/>
          <a:p>
            <a:pPr>
              <a:spcBef>
                <a:spcPct val="50000"/>
              </a:spcBef>
            </a:pPr>
            <a:endParaRPr lang="fr-CA">
              <a:latin typeface="Book Antiqua" pitchFamily="18" charset="0"/>
            </a:endParaRPr>
          </a:p>
        </p:txBody>
      </p:sp>
      <p:sp>
        <p:nvSpPr>
          <p:cNvPr id="52229" name="Text Box 9"/>
          <p:cNvSpPr txBox="1">
            <a:spLocks noChangeArrowheads="1"/>
          </p:cNvSpPr>
          <p:nvPr>
            <p:custDataLst>
              <p:tags r:id="rId4"/>
            </p:custDataLst>
          </p:nvPr>
        </p:nvSpPr>
        <p:spPr bwMode="auto">
          <a:xfrm>
            <a:off x="1012825" y="1227138"/>
            <a:ext cx="7951788" cy="1079500"/>
          </a:xfrm>
          <a:prstGeom prst="rect">
            <a:avLst/>
          </a:prstGeom>
          <a:noFill/>
          <a:ln w="9525">
            <a:noFill/>
            <a:miter lim="800000"/>
            <a:headEnd/>
            <a:tailEnd/>
          </a:ln>
        </p:spPr>
        <p:txBody>
          <a:bodyPr/>
          <a:lstStyle/>
          <a:p>
            <a:pPr>
              <a:spcBef>
                <a:spcPct val="50000"/>
              </a:spcBef>
            </a:pPr>
            <a:endParaRPr lang="fr-CA" sz="2800" b="1">
              <a:solidFill>
                <a:srgbClr val="FFFF99"/>
              </a:solidFill>
              <a:latin typeface="Book Antiqua" pitchFamily="18" charset="0"/>
            </a:endParaRPr>
          </a:p>
          <a:p>
            <a:pPr>
              <a:spcBef>
                <a:spcPct val="50000"/>
              </a:spcBef>
            </a:pPr>
            <a:endParaRPr lang="fr-CA" sz="2800" b="1">
              <a:solidFill>
                <a:srgbClr val="FFFF99"/>
              </a:solidFill>
              <a:latin typeface="Book Antiqua" pitchFamily="18" charset="0"/>
            </a:endParaRPr>
          </a:p>
        </p:txBody>
      </p:sp>
      <p:sp>
        <p:nvSpPr>
          <p:cNvPr id="52230" name="Title 1"/>
          <p:cNvSpPr>
            <a:spLocks/>
          </p:cNvSpPr>
          <p:nvPr>
            <p:custDataLst>
              <p:tags r:id="rId5"/>
            </p:custDataLst>
          </p:nvPr>
        </p:nvSpPr>
        <p:spPr bwMode="auto">
          <a:xfrm>
            <a:off x="255588" y="0"/>
            <a:ext cx="8645525" cy="925513"/>
          </a:xfrm>
          <a:prstGeom prst="rect">
            <a:avLst/>
          </a:prstGeom>
          <a:noFill/>
          <a:ln w="9525">
            <a:noFill/>
            <a:miter lim="800000"/>
            <a:headEnd/>
            <a:tailEnd/>
          </a:ln>
        </p:spPr>
        <p:txBody>
          <a:bodyPr anchor="b"/>
          <a:lstStyle/>
          <a:p>
            <a:pPr algn="ctr"/>
            <a:endParaRPr lang="fr-CA" sz="4400" b="1">
              <a:solidFill>
                <a:srgbClr val="FFFF99"/>
              </a:solidFill>
              <a:latin typeface="Book Antiqua" pitchFamily="18" charset="0"/>
            </a:endParaRPr>
          </a:p>
        </p:txBody>
      </p:sp>
      <p:sp>
        <p:nvSpPr>
          <p:cNvPr id="52231" name="Rectangle 10"/>
          <p:cNvSpPr>
            <a:spLocks noChangeArrowheads="1"/>
          </p:cNvSpPr>
          <p:nvPr>
            <p:custDataLst>
              <p:tags r:id="rId6"/>
            </p:custDataLst>
          </p:nvPr>
        </p:nvSpPr>
        <p:spPr bwMode="auto">
          <a:xfrm>
            <a:off x="1979613" y="223838"/>
            <a:ext cx="6553200" cy="701675"/>
          </a:xfrm>
          <a:prstGeom prst="rect">
            <a:avLst/>
          </a:prstGeom>
          <a:noFill/>
          <a:ln w="9525">
            <a:noFill/>
            <a:miter lim="800000"/>
            <a:headEnd/>
            <a:tailEnd/>
          </a:ln>
        </p:spPr>
        <p:txBody>
          <a:bodyPr>
            <a:spAutoFit/>
          </a:bodyPr>
          <a:lstStyle/>
          <a:p>
            <a:r>
              <a:rPr lang="en-CA" sz="4000" b="1" dirty="0" smtClean="0">
                <a:solidFill>
                  <a:srgbClr val="FFFF99"/>
                </a:solidFill>
                <a:latin typeface="Book Antiqua" pitchFamily="18" charset="0"/>
              </a:rPr>
              <a:t>Concretely….</a:t>
            </a:r>
            <a:endParaRPr lang="en-CA" sz="4000" b="1" dirty="0">
              <a:solidFill>
                <a:srgbClr val="FFFF99"/>
              </a:solidFill>
              <a:latin typeface="Book Antiqua" pitchFamily="18" charset="0"/>
            </a:endParaRPr>
          </a:p>
        </p:txBody>
      </p:sp>
      <p:pic>
        <p:nvPicPr>
          <p:cNvPr id="52232" name="Picture 13"/>
          <p:cNvPicPr>
            <a:picLocks noChangeAspect="1" noChangeArrowheads="1"/>
          </p:cNvPicPr>
          <p:nvPr>
            <p:custDataLst>
              <p:tags r:id="rId7"/>
            </p:custDataLst>
          </p:nvPr>
        </p:nvPicPr>
        <p:blipFill>
          <a:blip r:embed="rId12" cstate="print"/>
          <a:srcRect b="5780"/>
          <a:stretch>
            <a:fillRect/>
          </a:stretch>
        </p:blipFill>
        <p:spPr bwMode="auto">
          <a:xfrm>
            <a:off x="1584325" y="1042988"/>
            <a:ext cx="5975350" cy="5572125"/>
          </a:xfrm>
          <a:prstGeom prst="rect">
            <a:avLst/>
          </a:prstGeom>
          <a:noFill/>
          <a:ln w="9525">
            <a:noFill/>
            <a:miter lim="800000"/>
            <a:headEnd/>
            <a:tailEnd/>
          </a:ln>
        </p:spPr>
      </p:pic>
      <p:sp>
        <p:nvSpPr>
          <p:cNvPr id="40971" name="Rectangle 11"/>
          <p:cNvSpPr>
            <a:spLocks noChangeArrowheads="1"/>
          </p:cNvSpPr>
          <p:nvPr>
            <p:custDataLst>
              <p:tags r:id="rId8"/>
            </p:custDataLst>
          </p:nvPr>
        </p:nvSpPr>
        <p:spPr bwMode="auto">
          <a:xfrm>
            <a:off x="2597150" y="3141663"/>
            <a:ext cx="2695575" cy="1366837"/>
          </a:xfrm>
          <a:prstGeom prst="rect">
            <a:avLst/>
          </a:prstGeom>
          <a:solidFill>
            <a:srgbClr val="FFFF00">
              <a:alpha val="23137"/>
            </a:srgbClr>
          </a:solidFill>
          <a:ln w="9525">
            <a:solidFill>
              <a:schemeClr val="tx1"/>
            </a:solidFill>
            <a:miter lim="800000"/>
            <a:headEnd/>
            <a:tailEnd/>
          </a:ln>
        </p:spPr>
        <p:txBody>
          <a:bodyPr wrap="none" anchor="ctr"/>
          <a:lstStyle/>
          <a:p>
            <a:endParaRPr lang="en-CA"/>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0971"/>
                                        </p:tgtEl>
                                        <p:attrNameLst>
                                          <p:attrName>style.visibility</p:attrName>
                                        </p:attrNameLst>
                                      </p:cBhvr>
                                      <p:to>
                                        <p:strVal val="visible"/>
                                      </p:to>
                                    </p:set>
                                    <p:animEffect transition="in" filter="fade">
                                      <p:cBhvr>
                                        <p:cTn id="7" dur="500"/>
                                        <p:tgtEl>
                                          <p:spTgt spid="409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7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3" descr="Educational%20PowerPoint%20Background[1]"/>
          <p:cNvPicPr>
            <a:picLocks noChangeAspect="1" noChangeArrowheads="1"/>
          </p:cNvPicPr>
          <p:nvPr>
            <p:custDataLst>
              <p:tags r:id="rId1"/>
            </p:custDataLst>
          </p:nvPr>
        </p:nvPicPr>
        <p:blipFill>
          <a:blip r:embed="rId8" cstate="print"/>
          <a:srcRect t="1889"/>
          <a:stretch>
            <a:fillRect/>
          </a:stretch>
        </p:blipFill>
        <p:spPr bwMode="auto">
          <a:xfrm>
            <a:off x="0" y="925513"/>
            <a:ext cx="9144000" cy="5854700"/>
          </a:xfrm>
          <a:prstGeom prst="rect">
            <a:avLst/>
          </a:prstGeom>
          <a:noFill/>
          <a:ln w="9525">
            <a:noFill/>
            <a:miter lim="800000"/>
            <a:headEnd/>
            <a:tailEnd/>
          </a:ln>
        </p:spPr>
      </p:pic>
      <p:sp>
        <p:nvSpPr>
          <p:cNvPr id="53251" name="Content Placeholder 2"/>
          <p:cNvSpPr>
            <a:spLocks/>
          </p:cNvSpPr>
          <p:nvPr>
            <p:custDataLst>
              <p:tags r:id="rId2"/>
            </p:custDataLst>
          </p:nvPr>
        </p:nvSpPr>
        <p:spPr bwMode="auto">
          <a:xfrm>
            <a:off x="0" y="1458913"/>
            <a:ext cx="8131175" cy="3938587"/>
          </a:xfrm>
          <a:prstGeom prst="rect">
            <a:avLst/>
          </a:prstGeom>
          <a:noFill/>
          <a:ln w="9525">
            <a:noFill/>
            <a:miter lim="800000"/>
            <a:headEnd/>
            <a:tailEnd/>
          </a:ln>
        </p:spPr>
        <p:txBody>
          <a:bodyPr/>
          <a:lstStyle/>
          <a:p>
            <a:pPr indent="1588" defTabSz="266700">
              <a:spcBef>
                <a:spcPts val="2000"/>
              </a:spcBef>
              <a:buClr>
                <a:srgbClr val="000062"/>
              </a:buClr>
              <a:buSzPct val="75000"/>
              <a:buFont typeface="Book Antiqua" pitchFamily="18" charset="0"/>
              <a:buNone/>
            </a:pPr>
            <a:endParaRPr lang="fr-CA" sz="3200">
              <a:solidFill>
                <a:schemeClr val="bg2"/>
              </a:solidFill>
              <a:latin typeface="Arial Black" pitchFamily="34" charset="0"/>
            </a:endParaRPr>
          </a:p>
        </p:txBody>
      </p:sp>
      <p:sp>
        <p:nvSpPr>
          <p:cNvPr id="53252" name="Text Box 7"/>
          <p:cNvSpPr txBox="1">
            <a:spLocks noChangeArrowheads="1"/>
          </p:cNvSpPr>
          <p:nvPr>
            <p:custDataLst>
              <p:tags r:id="rId3"/>
            </p:custDataLst>
          </p:nvPr>
        </p:nvSpPr>
        <p:spPr bwMode="auto">
          <a:xfrm>
            <a:off x="1476375" y="3141663"/>
            <a:ext cx="3600450" cy="366712"/>
          </a:xfrm>
          <a:prstGeom prst="rect">
            <a:avLst/>
          </a:prstGeom>
          <a:noFill/>
          <a:ln w="9525">
            <a:noFill/>
            <a:miter lim="800000"/>
            <a:headEnd/>
            <a:tailEnd/>
          </a:ln>
        </p:spPr>
        <p:txBody>
          <a:bodyPr>
            <a:spAutoFit/>
          </a:bodyPr>
          <a:lstStyle/>
          <a:p>
            <a:pPr>
              <a:spcBef>
                <a:spcPct val="50000"/>
              </a:spcBef>
            </a:pPr>
            <a:endParaRPr lang="fr-CA">
              <a:latin typeface="Book Antiqua" pitchFamily="18" charset="0"/>
            </a:endParaRPr>
          </a:p>
        </p:txBody>
      </p:sp>
      <p:sp>
        <p:nvSpPr>
          <p:cNvPr id="53253" name="Text Box 9"/>
          <p:cNvSpPr txBox="1">
            <a:spLocks noChangeArrowheads="1"/>
          </p:cNvSpPr>
          <p:nvPr>
            <p:custDataLst>
              <p:tags r:id="rId4"/>
            </p:custDataLst>
          </p:nvPr>
        </p:nvSpPr>
        <p:spPr bwMode="auto">
          <a:xfrm>
            <a:off x="1012825" y="1227138"/>
            <a:ext cx="7951788" cy="1079500"/>
          </a:xfrm>
          <a:prstGeom prst="rect">
            <a:avLst/>
          </a:prstGeom>
          <a:noFill/>
          <a:ln w="9525">
            <a:noFill/>
            <a:miter lim="800000"/>
            <a:headEnd/>
            <a:tailEnd/>
          </a:ln>
        </p:spPr>
        <p:txBody>
          <a:bodyPr/>
          <a:lstStyle/>
          <a:p>
            <a:pPr>
              <a:spcBef>
                <a:spcPct val="50000"/>
              </a:spcBef>
            </a:pPr>
            <a:endParaRPr lang="fr-CA" sz="2800" b="1">
              <a:solidFill>
                <a:srgbClr val="FFFF99"/>
              </a:solidFill>
              <a:latin typeface="Book Antiqua" pitchFamily="18" charset="0"/>
            </a:endParaRPr>
          </a:p>
          <a:p>
            <a:pPr>
              <a:spcBef>
                <a:spcPct val="50000"/>
              </a:spcBef>
            </a:pPr>
            <a:endParaRPr lang="fr-CA" sz="2800" b="1">
              <a:solidFill>
                <a:srgbClr val="FFFF99"/>
              </a:solidFill>
              <a:latin typeface="Book Antiqua" pitchFamily="18" charset="0"/>
            </a:endParaRPr>
          </a:p>
        </p:txBody>
      </p:sp>
      <p:sp>
        <p:nvSpPr>
          <p:cNvPr id="53254" name="Title 1"/>
          <p:cNvSpPr>
            <a:spLocks/>
          </p:cNvSpPr>
          <p:nvPr>
            <p:custDataLst>
              <p:tags r:id="rId5"/>
            </p:custDataLst>
          </p:nvPr>
        </p:nvSpPr>
        <p:spPr bwMode="auto">
          <a:xfrm>
            <a:off x="255588" y="0"/>
            <a:ext cx="8645525" cy="925513"/>
          </a:xfrm>
          <a:prstGeom prst="rect">
            <a:avLst/>
          </a:prstGeom>
          <a:noFill/>
          <a:ln w="9525">
            <a:noFill/>
            <a:miter lim="800000"/>
            <a:headEnd/>
            <a:tailEnd/>
          </a:ln>
        </p:spPr>
        <p:txBody>
          <a:bodyPr anchor="b"/>
          <a:lstStyle/>
          <a:p>
            <a:pPr algn="ctr"/>
            <a:r>
              <a:rPr lang="fr-CA" sz="4400" b="1" dirty="0" smtClean="0">
                <a:solidFill>
                  <a:srgbClr val="FFFF99"/>
                </a:solidFill>
                <a:latin typeface="Book Antiqua" pitchFamily="18" charset="0"/>
              </a:rPr>
              <a:t>The </a:t>
            </a:r>
            <a:r>
              <a:rPr lang="en-CA" sz="4400" b="1" dirty="0" smtClean="0">
                <a:solidFill>
                  <a:srgbClr val="FFFF99"/>
                </a:solidFill>
                <a:latin typeface="Book Antiqua" pitchFamily="18" charset="0"/>
              </a:rPr>
              <a:t>guidebook</a:t>
            </a:r>
            <a:r>
              <a:rPr lang="fr-CA" sz="4400" b="1" dirty="0" smtClean="0">
                <a:solidFill>
                  <a:srgbClr val="FFFF99"/>
                </a:solidFill>
                <a:latin typeface="Book Antiqua" pitchFamily="18" charset="0"/>
              </a:rPr>
              <a:t>…</a:t>
            </a:r>
            <a:endParaRPr lang="fr-CA" sz="4400" b="1" dirty="0">
              <a:solidFill>
                <a:srgbClr val="FFFF99"/>
              </a:solidFill>
              <a:latin typeface="Book Antiqua" pitchFamily="18" charset="0"/>
            </a:endParaRPr>
          </a:p>
        </p:txBody>
      </p:sp>
      <p:pic>
        <p:nvPicPr>
          <p:cNvPr id="53257" name="Picture 9"/>
          <p:cNvPicPr>
            <a:picLocks noChangeAspect="1" noChangeArrowheads="1"/>
          </p:cNvPicPr>
          <p:nvPr/>
        </p:nvPicPr>
        <p:blipFill>
          <a:blip r:embed="rId9" cstate="print"/>
          <a:srcRect/>
          <a:stretch>
            <a:fillRect/>
          </a:stretch>
        </p:blipFill>
        <p:spPr bwMode="auto">
          <a:xfrm>
            <a:off x="2632920" y="1347938"/>
            <a:ext cx="4229688" cy="5105398"/>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custDataLst>
              <p:tags r:id="rId1"/>
            </p:custDataLst>
          </p:nvPr>
        </p:nvSpPr>
        <p:spPr>
          <a:xfrm>
            <a:off x="498475" y="3427413"/>
            <a:ext cx="8147050" cy="1452562"/>
          </a:xfrm>
        </p:spPr>
        <p:txBody>
          <a:bodyPr/>
          <a:lstStyle/>
          <a:p>
            <a:pPr eaLnBrk="1" hangingPunct="1"/>
            <a:r>
              <a:rPr lang="fr-CA" sz="7200" b="1" smtClean="0">
                <a:solidFill>
                  <a:srgbClr val="FFFF99"/>
                </a:solidFill>
                <a:latin typeface="Arial" pitchFamily="34" charset="0"/>
              </a:rPr>
              <a:t>Thank you!</a:t>
            </a:r>
            <a:r>
              <a:rPr lang="fr-CA" sz="6000" b="1" smtClean="0">
                <a:solidFill>
                  <a:srgbClr val="FFFF99"/>
                </a:solidFill>
                <a:latin typeface="Arial" pitchFamily="34" charset="0"/>
              </a:rPr>
              <a:t/>
            </a:r>
            <a:br>
              <a:rPr lang="fr-CA" sz="6000" b="1" smtClean="0">
                <a:solidFill>
                  <a:srgbClr val="FFFF99"/>
                </a:solidFill>
                <a:latin typeface="Arial" pitchFamily="34" charset="0"/>
              </a:rPr>
            </a:br>
            <a:r>
              <a:rPr lang="fr-CA" sz="6000" b="1" smtClean="0">
                <a:solidFill>
                  <a:srgbClr val="FFFF99"/>
                </a:solidFill>
                <a:latin typeface="Arial" pitchFamily="34" charset="0"/>
              </a:rPr>
              <a:t/>
            </a:r>
            <a:br>
              <a:rPr lang="fr-CA" sz="6000" b="1" smtClean="0">
                <a:solidFill>
                  <a:srgbClr val="FFFF99"/>
                </a:solidFill>
                <a:latin typeface="Arial" pitchFamily="34" charset="0"/>
              </a:rPr>
            </a:br>
            <a:endParaRPr lang="fr-CA" sz="5400" b="1" smtClean="0">
              <a:latin typeface="Arial" pitchFamily="34" charset="0"/>
            </a:endParaRPr>
          </a:p>
        </p:txBody>
      </p:sp>
      <p:pic>
        <p:nvPicPr>
          <p:cNvPr id="56323" name="Picture 1" descr="j0315598.jpg"/>
          <p:cNvPicPr>
            <a:picLocks noChangeAspect="1"/>
          </p:cNvPicPr>
          <p:nvPr>
            <p:custDataLst>
              <p:tags r:id="rId2"/>
            </p:custDataLst>
          </p:nvPr>
        </p:nvPicPr>
        <p:blipFill>
          <a:blip r:embed="rId6" cstate="print"/>
          <a:srcRect/>
          <a:stretch>
            <a:fillRect/>
          </a:stretch>
        </p:blipFill>
        <p:spPr bwMode="auto">
          <a:xfrm>
            <a:off x="3184525" y="4737100"/>
            <a:ext cx="2773363" cy="1978025"/>
          </a:xfrm>
          <a:prstGeom prst="rect">
            <a:avLst/>
          </a:prstGeom>
          <a:noFill/>
          <a:ln w="9525">
            <a:noFill/>
            <a:miter lim="800000"/>
            <a:headEnd/>
            <a:tailEnd/>
          </a:ln>
        </p:spPr>
      </p:pic>
      <p:sp>
        <p:nvSpPr>
          <p:cNvPr id="56324" name="TextBox 3"/>
          <p:cNvSpPr txBox="1">
            <a:spLocks noChangeArrowheads="1"/>
          </p:cNvSpPr>
          <p:nvPr>
            <p:custDataLst>
              <p:tags r:id="rId3"/>
            </p:custDataLst>
          </p:nvPr>
        </p:nvSpPr>
        <p:spPr bwMode="auto">
          <a:xfrm>
            <a:off x="2892425" y="3727450"/>
            <a:ext cx="3359150" cy="854075"/>
          </a:xfrm>
          <a:prstGeom prst="rect">
            <a:avLst/>
          </a:prstGeom>
          <a:noFill/>
          <a:ln w="9525">
            <a:noFill/>
            <a:miter lim="800000"/>
            <a:headEnd/>
            <a:tailEnd/>
          </a:ln>
        </p:spPr>
        <p:txBody>
          <a:bodyPr wrap="none">
            <a:spAutoFit/>
          </a:bodyPr>
          <a:lstStyle/>
          <a:p>
            <a:r>
              <a:rPr lang="fr-CA" sz="5000" b="1" i="1">
                <a:latin typeface="Book Antiqua" pitchFamily="18" charset="0"/>
              </a:rPr>
              <a:t>Questions</a:t>
            </a:r>
            <a:r>
              <a:rPr lang="fr-CA" sz="5000" b="1">
                <a:latin typeface="Book Antiqua" pitchFamily="18" charset="0"/>
              </a:rPr>
              <a:t>?</a:t>
            </a:r>
          </a:p>
        </p:txBody>
      </p:sp>
    </p:spTree>
  </p:cSld>
  <p:clrMapOvr>
    <a:masterClrMapping/>
  </p:clrMapOvr>
  <p:transition>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3"/>
</p:tagLst>
</file>

<file path=ppt/tags/tag4.xml><?xml version="1.0" encoding="utf-8"?>
<p:tagLst xmlns:a="http://schemas.openxmlformats.org/drawingml/2006/main" xmlns:r="http://schemas.openxmlformats.org/officeDocument/2006/relationships" xmlns:p="http://schemas.openxmlformats.org/presentationml/2006/main">
  <p:tag name="NUM" val="4"/>
</p:tagLst>
</file>

<file path=ppt/tags/tag5.xml><?xml version="1.0" encoding="utf-8"?>
<p:tagLst xmlns:a="http://schemas.openxmlformats.org/drawingml/2006/main" xmlns:r="http://schemas.openxmlformats.org/officeDocument/2006/relationships" xmlns:p="http://schemas.openxmlformats.org/presentationml/2006/main">
  <p:tag name="NUM" val="1"/>
</p:tagLst>
</file>

<file path=ppt/tags/tag6.xml><?xml version="1.0" encoding="utf-8"?>
<p:tagLst xmlns:a="http://schemas.openxmlformats.org/drawingml/2006/main" xmlns:r="http://schemas.openxmlformats.org/officeDocument/2006/relationships" xmlns:p="http://schemas.openxmlformats.org/presentationml/2006/main">
  <p:tag name="NUM" val="2"/>
</p:tagLst>
</file>

<file path=ppt/tags/tag7.xml><?xml version="1.0" encoding="utf-8"?>
<p:tagLst xmlns:a="http://schemas.openxmlformats.org/drawingml/2006/main" xmlns:r="http://schemas.openxmlformats.org/officeDocument/2006/relationships" xmlns:p="http://schemas.openxmlformats.org/presentationml/2006/main">
  <p:tag name="NUM" val="3"/>
</p:tagLst>
</file>

<file path=ppt/tags/tag8.xml><?xml version="1.0" encoding="utf-8"?>
<p:tagLst xmlns:a="http://schemas.openxmlformats.org/drawingml/2006/main" xmlns:r="http://schemas.openxmlformats.org/officeDocument/2006/relationships" xmlns:p="http://schemas.openxmlformats.org/presentationml/2006/main">
  <p:tag name="NUM" val="4"/>
</p:tagLst>
</file>

<file path=ppt/tags/tag9.xml><?xml version="1.0" encoding="utf-8"?>
<p:tagLst xmlns:a="http://schemas.openxmlformats.org/drawingml/2006/main" xmlns:r="http://schemas.openxmlformats.org/officeDocument/2006/relationships" xmlns:p="http://schemas.openxmlformats.org/presentationml/2006/main">
  <p:tag name="NUM" val="5"/>
</p:tagLst>
</file>

<file path=ppt/tags/tag10.xml><?xml version="1.0" encoding="utf-8"?>
<p:tagLst xmlns:a="http://schemas.openxmlformats.org/drawingml/2006/main" xmlns:r="http://schemas.openxmlformats.org/officeDocument/2006/relationships" xmlns:p="http://schemas.openxmlformats.org/presentationml/2006/main">
  <p:tag name="NUM" val="6"/>
</p:tagLst>
</file>

<file path=ppt/tags/tag11.xml><?xml version="1.0" encoding="utf-8"?>
<p:tagLst xmlns:a="http://schemas.openxmlformats.org/drawingml/2006/main" xmlns:r="http://schemas.openxmlformats.org/officeDocument/2006/relationships" xmlns:p="http://schemas.openxmlformats.org/presentationml/2006/main">
  <p:tag name="NUM" val="7"/>
</p:tagLst>
</file>

<file path=ppt/tags/tag12.xml><?xml version="1.0" encoding="utf-8"?>
<p:tagLst xmlns:a="http://schemas.openxmlformats.org/drawingml/2006/main" xmlns:r="http://schemas.openxmlformats.org/officeDocument/2006/relationships" xmlns:p="http://schemas.openxmlformats.org/presentationml/2006/main">
  <p:tag name="NUM" val="1"/>
</p:tagLst>
</file>

<file path=ppt/tags/tag13.xml><?xml version="1.0" encoding="utf-8"?>
<p:tagLst xmlns:a="http://schemas.openxmlformats.org/drawingml/2006/main" xmlns:r="http://schemas.openxmlformats.org/officeDocument/2006/relationships" xmlns:p="http://schemas.openxmlformats.org/presentationml/2006/main">
  <p:tag name="NUM" val="2"/>
</p:tagLst>
</file>

<file path=ppt/tags/tag14.xml><?xml version="1.0" encoding="utf-8"?>
<p:tagLst xmlns:a="http://schemas.openxmlformats.org/drawingml/2006/main" xmlns:r="http://schemas.openxmlformats.org/officeDocument/2006/relationships" xmlns:p="http://schemas.openxmlformats.org/presentationml/2006/main">
  <p:tag name="NUM" val="3"/>
</p:tagLst>
</file>

<file path=ppt/tags/tag15.xml><?xml version="1.0" encoding="utf-8"?>
<p:tagLst xmlns:a="http://schemas.openxmlformats.org/drawingml/2006/main" xmlns:r="http://schemas.openxmlformats.org/officeDocument/2006/relationships" xmlns:p="http://schemas.openxmlformats.org/presentationml/2006/main">
  <p:tag name="NUM" val="4"/>
</p:tagLst>
</file>

<file path=ppt/tags/tag16.xml><?xml version="1.0" encoding="utf-8"?>
<p:tagLst xmlns:a="http://schemas.openxmlformats.org/drawingml/2006/main" xmlns:r="http://schemas.openxmlformats.org/officeDocument/2006/relationships" xmlns:p="http://schemas.openxmlformats.org/presentationml/2006/main">
  <p:tag name="NUM" val="5"/>
</p:tagLst>
</file>

<file path=ppt/tags/tag17.xml><?xml version="1.0" encoding="utf-8"?>
<p:tagLst xmlns:a="http://schemas.openxmlformats.org/drawingml/2006/main" xmlns:r="http://schemas.openxmlformats.org/officeDocument/2006/relationships" xmlns:p="http://schemas.openxmlformats.org/presentationml/2006/main">
  <p:tag name="NUM" val="6"/>
</p:tagLst>
</file>

<file path=ppt/tags/tag18.xml><?xml version="1.0" encoding="utf-8"?>
<p:tagLst xmlns:a="http://schemas.openxmlformats.org/drawingml/2006/main" xmlns:r="http://schemas.openxmlformats.org/officeDocument/2006/relationships" xmlns:p="http://schemas.openxmlformats.org/presentationml/2006/main">
  <p:tag name="NUM" val="7"/>
</p:tagLst>
</file>

<file path=ppt/tags/tag19.xml><?xml version="1.0" encoding="utf-8"?>
<p:tagLst xmlns:a="http://schemas.openxmlformats.org/drawingml/2006/main" xmlns:r="http://schemas.openxmlformats.org/officeDocument/2006/relationships" xmlns:p="http://schemas.openxmlformats.org/presentationml/2006/main">
  <p:tag name="NUM" val="1"/>
</p:tagLst>
</file>

<file path=ppt/tags/tag20.xml><?xml version="1.0" encoding="utf-8"?>
<p:tagLst xmlns:a="http://schemas.openxmlformats.org/drawingml/2006/main" xmlns:r="http://schemas.openxmlformats.org/officeDocument/2006/relationships" xmlns:p="http://schemas.openxmlformats.org/presentationml/2006/main">
  <p:tag name="NUM" val="2"/>
</p:tagLst>
</file>

<file path=ppt/tags/tag21.xml><?xml version="1.0" encoding="utf-8"?>
<p:tagLst xmlns:a="http://schemas.openxmlformats.org/drawingml/2006/main" xmlns:r="http://schemas.openxmlformats.org/officeDocument/2006/relationships" xmlns:p="http://schemas.openxmlformats.org/presentationml/2006/main">
  <p:tag name="NUM" val="3"/>
</p:tagLst>
</file>

<file path=ppt/tags/tag22.xml><?xml version="1.0" encoding="utf-8"?>
<p:tagLst xmlns:a="http://schemas.openxmlformats.org/drawingml/2006/main" xmlns:r="http://schemas.openxmlformats.org/officeDocument/2006/relationships" xmlns:p="http://schemas.openxmlformats.org/presentationml/2006/main">
  <p:tag name="NUM" val="4"/>
</p:tagLst>
</file>

<file path=ppt/tags/tag23.xml><?xml version="1.0" encoding="utf-8"?>
<p:tagLst xmlns:a="http://schemas.openxmlformats.org/drawingml/2006/main" xmlns:r="http://schemas.openxmlformats.org/officeDocument/2006/relationships" xmlns:p="http://schemas.openxmlformats.org/presentationml/2006/main">
  <p:tag name="NUM" val="1"/>
</p:tagLst>
</file>

<file path=ppt/tags/tag24.xml><?xml version="1.0" encoding="utf-8"?>
<p:tagLst xmlns:a="http://schemas.openxmlformats.org/drawingml/2006/main" xmlns:r="http://schemas.openxmlformats.org/officeDocument/2006/relationships" xmlns:p="http://schemas.openxmlformats.org/presentationml/2006/main">
  <p:tag name="NUM" val="3"/>
</p:tagLst>
</file>

<file path=ppt/tags/tag25.xml><?xml version="1.0" encoding="utf-8"?>
<p:tagLst xmlns:a="http://schemas.openxmlformats.org/drawingml/2006/main" xmlns:r="http://schemas.openxmlformats.org/officeDocument/2006/relationships" xmlns:p="http://schemas.openxmlformats.org/presentationml/2006/main">
  <p:tag name="NUM" val="1"/>
</p:tagLst>
</file>

<file path=ppt/tags/tag26.xml><?xml version="1.0" encoding="utf-8"?>
<p:tagLst xmlns:a="http://schemas.openxmlformats.org/drawingml/2006/main" xmlns:r="http://schemas.openxmlformats.org/officeDocument/2006/relationships" xmlns:p="http://schemas.openxmlformats.org/presentationml/2006/main">
  <p:tag name="NUM" val="2"/>
</p:tagLst>
</file>

<file path=ppt/tags/tag27.xml><?xml version="1.0" encoding="utf-8"?>
<p:tagLst xmlns:a="http://schemas.openxmlformats.org/drawingml/2006/main" xmlns:r="http://schemas.openxmlformats.org/officeDocument/2006/relationships" xmlns:p="http://schemas.openxmlformats.org/presentationml/2006/main">
  <p:tag name="NUM" val="3"/>
</p:tagLst>
</file>

<file path=ppt/tags/tag28.xml><?xml version="1.0" encoding="utf-8"?>
<p:tagLst xmlns:a="http://schemas.openxmlformats.org/drawingml/2006/main" xmlns:r="http://schemas.openxmlformats.org/officeDocument/2006/relationships" xmlns:p="http://schemas.openxmlformats.org/presentationml/2006/main">
  <p:tag name="NUM" val="4"/>
</p:tagLst>
</file>

<file path=ppt/tags/tag29.xml><?xml version="1.0" encoding="utf-8"?>
<p:tagLst xmlns:a="http://schemas.openxmlformats.org/drawingml/2006/main" xmlns:r="http://schemas.openxmlformats.org/officeDocument/2006/relationships" xmlns:p="http://schemas.openxmlformats.org/presentationml/2006/main">
  <p:tag name="NUM" val="5"/>
</p:tagLst>
</file>

<file path=ppt/tags/tag30.xml><?xml version="1.0" encoding="utf-8"?>
<p:tagLst xmlns:a="http://schemas.openxmlformats.org/drawingml/2006/main" xmlns:r="http://schemas.openxmlformats.org/officeDocument/2006/relationships" xmlns:p="http://schemas.openxmlformats.org/presentationml/2006/main">
  <p:tag name="NUM" val="6"/>
</p:tagLst>
</file>

<file path=ppt/tags/tag31.xml><?xml version="1.0" encoding="utf-8"?>
<p:tagLst xmlns:a="http://schemas.openxmlformats.org/drawingml/2006/main" xmlns:r="http://schemas.openxmlformats.org/officeDocument/2006/relationships" xmlns:p="http://schemas.openxmlformats.org/presentationml/2006/main">
  <p:tag name="NUM" val="7"/>
</p:tagLst>
</file>

<file path=ppt/tags/tag32.xml><?xml version="1.0" encoding="utf-8"?>
<p:tagLst xmlns:a="http://schemas.openxmlformats.org/drawingml/2006/main" xmlns:r="http://schemas.openxmlformats.org/officeDocument/2006/relationships" xmlns:p="http://schemas.openxmlformats.org/presentationml/2006/main">
  <p:tag name="NUM" val="1"/>
</p:tagLst>
</file>

<file path=ppt/tags/tag33.xml><?xml version="1.0" encoding="utf-8"?>
<p:tagLst xmlns:a="http://schemas.openxmlformats.org/drawingml/2006/main" xmlns:r="http://schemas.openxmlformats.org/officeDocument/2006/relationships" xmlns:p="http://schemas.openxmlformats.org/presentationml/2006/main">
  <p:tag name="NUM" val="2"/>
</p:tagLst>
</file>

<file path=ppt/tags/tag34.xml><?xml version="1.0" encoding="utf-8"?>
<p:tagLst xmlns:a="http://schemas.openxmlformats.org/drawingml/2006/main" xmlns:r="http://schemas.openxmlformats.org/officeDocument/2006/relationships" xmlns:p="http://schemas.openxmlformats.org/presentationml/2006/main">
  <p:tag name="NUM" val="3"/>
</p:tagLst>
</file>

<file path=ppt/tags/tag35.xml><?xml version="1.0" encoding="utf-8"?>
<p:tagLst xmlns:a="http://schemas.openxmlformats.org/drawingml/2006/main" xmlns:r="http://schemas.openxmlformats.org/officeDocument/2006/relationships" xmlns:p="http://schemas.openxmlformats.org/presentationml/2006/main">
  <p:tag name="NUM" val="5"/>
</p:tagLst>
</file>

<file path=ppt/tags/tag36.xml><?xml version="1.0" encoding="utf-8"?>
<p:tagLst xmlns:a="http://schemas.openxmlformats.org/drawingml/2006/main" xmlns:r="http://schemas.openxmlformats.org/officeDocument/2006/relationships" xmlns:p="http://schemas.openxmlformats.org/presentationml/2006/main">
  <p:tag name="NUM" val="6"/>
</p:tagLst>
</file>

<file path=ppt/tags/tag37.xml><?xml version="1.0" encoding="utf-8"?>
<p:tagLst xmlns:a="http://schemas.openxmlformats.org/drawingml/2006/main" xmlns:r="http://schemas.openxmlformats.org/officeDocument/2006/relationships" xmlns:p="http://schemas.openxmlformats.org/presentationml/2006/main">
  <p:tag name="NUM" val="7"/>
</p:tagLst>
</file>

<file path=ppt/tags/tag38.xml><?xml version="1.0" encoding="utf-8"?>
<p:tagLst xmlns:a="http://schemas.openxmlformats.org/drawingml/2006/main" xmlns:r="http://schemas.openxmlformats.org/officeDocument/2006/relationships" xmlns:p="http://schemas.openxmlformats.org/presentationml/2006/main">
  <p:tag name="NUM" val="8"/>
</p:tagLst>
</file>

<file path=ppt/tags/tag39.xml><?xml version="1.0" encoding="utf-8"?>
<p:tagLst xmlns:a="http://schemas.openxmlformats.org/drawingml/2006/main" xmlns:r="http://schemas.openxmlformats.org/officeDocument/2006/relationships" xmlns:p="http://schemas.openxmlformats.org/presentationml/2006/main">
  <p:tag name="NUM" val="1"/>
</p:tagLst>
</file>

<file path=ppt/tags/tag40.xml><?xml version="1.0" encoding="utf-8"?>
<p:tagLst xmlns:a="http://schemas.openxmlformats.org/drawingml/2006/main" xmlns:r="http://schemas.openxmlformats.org/officeDocument/2006/relationships" xmlns:p="http://schemas.openxmlformats.org/presentationml/2006/main">
  <p:tag name="NUM" val="2"/>
</p:tagLst>
</file>

<file path=ppt/tags/tag41.xml><?xml version="1.0" encoding="utf-8"?>
<p:tagLst xmlns:a="http://schemas.openxmlformats.org/drawingml/2006/main" xmlns:r="http://schemas.openxmlformats.org/officeDocument/2006/relationships" xmlns:p="http://schemas.openxmlformats.org/presentationml/2006/main">
  <p:tag name="NUM" val="3"/>
</p:tagLst>
</file>

<file path=ppt/tags/tag42.xml><?xml version="1.0" encoding="utf-8"?>
<p:tagLst xmlns:a="http://schemas.openxmlformats.org/drawingml/2006/main" xmlns:r="http://schemas.openxmlformats.org/officeDocument/2006/relationships" xmlns:p="http://schemas.openxmlformats.org/presentationml/2006/main">
  <p:tag name="NUM" val="4"/>
</p:tagLst>
</file>

<file path=ppt/tags/tag43.xml><?xml version="1.0" encoding="utf-8"?>
<p:tagLst xmlns:a="http://schemas.openxmlformats.org/drawingml/2006/main" xmlns:r="http://schemas.openxmlformats.org/officeDocument/2006/relationships" xmlns:p="http://schemas.openxmlformats.org/presentationml/2006/main">
  <p:tag name="NUM" val="5"/>
</p:tagLst>
</file>

<file path=ppt/tags/tag44.xml><?xml version="1.0" encoding="utf-8"?>
<p:tagLst xmlns:a="http://schemas.openxmlformats.org/drawingml/2006/main" xmlns:r="http://schemas.openxmlformats.org/officeDocument/2006/relationships" xmlns:p="http://schemas.openxmlformats.org/presentationml/2006/main">
  <p:tag name="NUM" val="6"/>
</p:tagLst>
</file>

<file path=ppt/tags/tag45.xml><?xml version="1.0" encoding="utf-8"?>
<p:tagLst xmlns:a="http://schemas.openxmlformats.org/drawingml/2006/main" xmlns:r="http://schemas.openxmlformats.org/officeDocument/2006/relationships" xmlns:p="http://schemas.openxmlformats.org/presentationml/2006/main">
  <p:tag name="NUM" val="7"/>
</p:tagLst>
</file>

<file path=ppt/tags/tag46.xml><?xml version="1.0" encoding="utf-8"?>
<p:tagLst xmlns:a="http://schemas.openxmlformats.org/drawingml/2006/main" xmlns:r="http://schemas.openxmlformats.org/officeDocument/2006/relationships" xmlns:p="http://schemas.openxmlformats.org/presentationml/2006/main">
  <p:tag name="NUM" val="8"/>
</p:tagLst>
</file>

<file path=ppt/tags/tag47.xml><?xml version="1.0" encoding="utf-8"?>
<p:tagLst xmlns:a="http://schemas.openxmlformats.org/drawingml/2006/main" xmlns:r="http://schemas.openxmlformats.org/officeDocument/2006/relationships" xmlns:p="http://schemas.openxmlformats.org/presentationml/2006/main">
  <p:tag name="NUM" val="9"/>
</p:tagLst>
</file>

<file path=ppt/tags/tag48.xml><?xml version="1.0" encoding="utf-8"?>
<p:tagLst xmlns:a="http://schemas.openxmlformats.org/drawingml/2006/main" xmlns:r="http://schemas.openxmlformats.org/officeDocument/2006/relationships" xmlns:p="http://schemas.openxmlformats.org/presentationml/2006/main">
  <p:tag name="NUM" val="10"/>
</p:tagLst>
</file>

<file path=ppt/tags/tag49.xml><?xml version="1.0" encoding="utf-8"?>
<p:tagLst xmlns:a="http://schemas.openxmlformats.org/drawingml/2006/main" xmlns:r="http://schemas.openxmlformats.org/officeDocument/2006/relationships" xmlns:p="http://schemas.openxmlformats.org/presentationml/2006/main">
  <p:tag name="NUM" val="1"/>
</p:tagLst>
</file>

<file path=ppt/tags/tag50.xml><?xml version="1.0" encoding="utf-8"?>
<p:tagLst xmlns:a="http://schemas.openxmlformats.org/drawingml/2006/main" xmlns:r="http://schemas.openxmlformats.org/officeDocument/2006/relationships" xmlns:p="http://schemas.openxmlformats.org/presentationml/2006/main">
  <p:tag name="NUM" val="2"/>
</p:tagLst>
</file>

<file path=ppt/tags/tag51.xml><?xml version="1.0" encoding="utf-8"?>
<p:tagLst xmlns:a="http://schemas.openxmlformats.org/drawingml/2006/main" xmlns:r="http://schemas.openxmlformats.org/officeDocument/2006/relationships" xmlns:p="http://schemas.openxmlformats.org/presentationml/2006/main">
  <p:tag name="NUM" val="3"/>
</p:tagLst>
</file>

<file path=ppt/tags/tag52.xml><?xml version="1.0" encoding="utf-8"?>
<p:tagLst xmlns:a="http://schemas.openxmlformats.org/drawingml/2006/main" xmlns:r="http://schemas.openxmlformats.org/officeDocument/2006/relationships" xmlns:p="http://schemas.openxmlformats.org/presentationml/2006/main">
  <p:tag name="NUM" val="4"/>
</p:tagLst>
</file>

<file path=ppt/tags/tag53.xml><?xml version="1.0" encoding="utf-8"?>
<p:tagLst xmlns:a="http://schemas.openxmlformats.org/drawingml/2006/main" xmlns:r="http://schemas.openxmlformats.org/officeDocument/2006/relationships" xmlns:p="http://schemas.openxmlformats.org/presentationml/2006/main">
  <p:tag name="NUM" val="5"/>
</p:tagLst>
</file>

<file path=ppt/tags/tag54.xml><?xml version="1.0" encoding="utf-8"?>
<p:tagLst xmlns:a="http://schemas.openxmlformats.org/drawingml/2006/main" xmlns:r="http://schemas.openxmlformats.org/officeDocument/2006/relationships" xmlns:p="http://schemas.openxmlformats.org/presentationml/2006/main">
  <p:tag name="NUM" val="6"/>
</p:tagLst>
</file>

<file path=ppt/tags/tag55.xml><?xml version="1.0" encoding="utf-8"?>
<p:tagLst xmlns:a="http://schemas.openxmlformats.org/drawingml/2006/main" xmlns:r="http://schemas.openxmlformats.org/officeDocument/2006/relationships" xmlns:p="http://schemas.openxmlformats.org/presentationml/2006/main">
  <p:tag name="NUM" val="7"/>
</p:tagLst>
</file>

<file path=ppt/tags/tag56.xml><?xml version="1.0" encoding="utf-8"?>
<p:tagLst xmlns:a="http://schemas.openxmlformats.org/drawingml/2006/main" xmlns:r="http://schemas.openxmlformats.org/officeDocument/2006/relationships" xmlns:p="http://schemas.openxmlformats.org/presentationml/2006/main">
  <p:tag name="NUM" val="1"/>
</p:tagLst>
</file>

<file path=ppt/tags/tag57.xml><?xml version="1.0" encoding="utf-8"?>
<p:tagLst xmlns:a="http://schemas.openxmlformats.org/drawingml/2006/main" xmlns:r="http://schemas.openxmlformats.org/officeDocument/2006/relationships" xmlns:p="http://schemas.openxmlformats.org/presentationml/2006/main">
  <p:tag name="NUM" val="2"/>
</p:tagLst>
</file>

<file path=ppt/tags/tag58.xml><?xml version="1.0" encoding="utf-8"?>
<p:tagLst xmlns:a="http://schemas.openxmlformats.org/drawingml/2006/main" xmlns:r="http://schemas.openxmlformats.org/officeDocument/2006/relationships" xmlns:p="http://schemas.openxmlformats.org/presentationml/2006/main">
  <p:tag name="NUM" val="3"/>
</p:tagLst>
</file>

<file path=ppt/tags/tag59.xml><?xml version="1.0" encoding="utf-8"?>
<p:tagLst xmlns:a="http://schemas.openxmlformats.org/drawingml/2006/main" xmlns:r="http://schemas.openxmlformats.org/officeDocument/2006/relationships" xmlns:p="http://schemas.openxmlformats.org/presentationml/2006/main">
  <p:tag name="NUM" val="4"/>
</p:tagLst>
</file>

<file path=ppt/tags/tag60.xml><?xml version="1.0" encoding="utf-8"?>
<p:tagLst xmlns:a="http://schemas.openxmlformats.org/drawingml/2006/main" xmlns:r="http://schemas.openxmlformats.org/officeDocument/2006/relationships" xmlns:p="http://schemas.openxmlformats.org/presentationml/2006/main">
  <p:tag name="NUM" val="5"/>
</p:tagLst>
</file>

<file path=ppt/tags/tag61.xml><?xml version="1.0" encoding="utf-8"?>
<p:tagLst xmlns:a="http://schemas.openxmlformats.org/drawingml/2006/main" xmlns:r="http://schemas.openxmlformats.org/officeDocument/2006/relationships" xmlns:p="http://schemas.openxmlformats.org/presentationml/2006/main">
  <p:tag name="NUM" val="6"/>
</p:tagLst>
</file>

<file path=ppt/tags/tag62.xml><?xml version="1.0" encoding="utf-8"?>
<p:tagLst xmlns:a="http://schemas.openxmlformats.org/drawingml/2006/main" xmlns:r="http://schemas.openxmlformats.org/officeDocument/2006/relationships" xmlns:p="http://schemas.openxmlformats.org/presentationml/2006/main">
  <p:tag name="NUM" val="7"/>
</p:tagLst>
</file>

<file path=ppt/tags/tag63.xml><?xml version="1.0" encoding="utf-8"?>
<p:tagLst xmlns:a="http://schemas.openxmlformats.org/drawingml/2006/main" xmlns:r="http://schemas.openxmlformats.org/officeDocument/2006/relationships" xmlns:p="http://schemas.openxmlformats.org/presentationml/2006/main">
  <p:tag name="NUM" val="1"/>
</p:tagLst>
</file>

<file path=ppt/tags/tag64.xml><?xml version="1.0" encoding="utf-8"?>
<p:tagLst xmlns:a="http://schemas.openxmlformats.org/drawingml/2006/main" xmlns:r="http://schemas.openxmlformats.org/officeDocument/2006/relationships" xmlns:p="http://schemas.openxmlformats.org/presentationml/2006/main">
  <p:tag name="NUM" val="2"/>
</p:tagLst>
</file>

<file path=ppt/tags/tag65.xml><?xml version="1.0" encoding="utf-8"?>
<p:tagLst xmlns:a="http://schemas.openxmlformats.org/drawingml/2006/main" xmlns:r="http://schemas.openxmlformats.org/officeDocument/2006/relationships" xmlns:p="http://schemas.openxmlformats.org/presentationml/2006/main">
  <p:tag name="NUM" val="3"/>
</p:tagLst>
</file>

<file path=ppt/tags/tag66.xml><?xml version="1.0" encoding="utf-8"?>
<p:tagLst xmlns:a="http://schemas.openxmlformats.org/drawingml/2006/main" xmlns:r="http://schemas.openxmlformats.org/officeDocument/2006/relationships" xmlns:p="http://schemas.openxmlformats.org/presentationml/2006/main">
  <p:tag name="NUM" val="4"/>
</p:tagLst>
</file>

<file path=ppt/tags/tag67.xml><?xml version="1.0" encoding="utf-8"?>
<p:tagLst xmlns:a="http://schemas.openxmlformats.org/drawingml/2006/main" xmlns:r="http://schemas.openxmlformats.org/officeDocument/2006/relationships" xmlns:p="http://schemas.openxmlformats.org/presentationml/2006/main">
  <p:tag name="NUM" val="5"/>
</p:tagLst>
</file>

<file path=ppt/tags/tag68.xml><?xml version="1.0" encoding="utf-8"?>
<p:tagLst xmlns:a="http://schemas.openxmlformats.org/drawingml/2006/main" xmlns:r="http://schemas.openxmlformats.org/officeDocument/2006/relationships" xmlns:p="http://schemas.openxmlformats.org/presentationml/2006/main">
  <p:tag name="NUM" val="6"/>
</p:tagLst>
</file>

<file path=ppt/tags/tag69.xml><?xml version="1.0" encoding="utf-8"?>
<p:tagLst xmlns:a="http://schemas.openxmlformats.org/drawingml/2006/main" xmlns:r="http://schemas.openxmlformats.org/officeDocument/2006/relationships" xmlns:p="http://schemas.openxmlformats.org/presentationml/2006/main">
  <p:tag name="NUM" val="7"/>
</p:tagLst>
</file>

<file path=ppt/tags/tag70.xml><?xml version="1.0" encoding="utf-8"?>
<p:tagLst xmlns:a="http://schemas.openxmlformats.org/drawingml/2006/main" xmlns:r="http://schemas.openxmlformats.org/officeDocument/2006/relationships" xmlns:p="http://schemas.openxmlformats.org/presentationml/2006/main">
  <p:tag name="NUM" val="1"/>
</p:tagLst>
</file>

<file path=ppt/tags/tag71.xml><?xml version="1.0" encoding="utf-8"?>
<p:tagLst xmlns:a="http://schemas.openxmlformats.org/drawingml/2006/main" xmlns:r="http://schemas.openxmlformats.org/officeDocument/2006/relationships" xmlns:p="http://schemas.openxmlformats.org/presentationml/2006/main">
  <p:tag name="NUM" val="2"/>
</p:tagLst>
</file>

<file path=ppt/tags/tag72.xml><?xml version="1.0" encoding="utf-8"?>
<p:tagLst xmlns:a="http://schemas.openxmlformats.org/drawingml/2006/main" xmlns:r="http://schemas.openxmlformats.org/officeDocument/2006/relationships" xmlns:p="http://schemas.openxmlformats.org/presentationml/2006/main">
  <p:tag name="NUM" val="3"/>
</p:tagLst>
</file>

<file path=ppt/tags/tag73.xml><?xml version="1.0" encoding="utf-8"?>
<p:tagLst xmlns:a="http://schemas.openxmlformats.org/drawingml/2006/main" xmlns:r="http://schemas.openxmlformats.org/officeDocument/2006/relationships" xmlns:p="http://schemas.openxmlformats.org/presentationml/2006/main">
  <p:tag name="NUM" val="4"/>
</p:tagLst>
</file>

<file path=ppt/tags/tag74.xml><?xml version="1.0" encoding="utf-8"?>
<p:tagLst xmlns:a="http://schemas.openxmlformats.org/drawingml/2006/main" xmlns:r="http://schemas.openxmlformats.org/officeDocument/2006/relationships" xmlns:p="http://schemas.openxmlformats.org/presentationml/2006/main">
  <p:tag name="NUM" val="5"/>
</p:tagLst>
</file>

<file path=ppt/tags/tag75.xml><?xml version="1.0" encoding="utf-8"?>
<p:tagLst xmlns:a="http://schemas.openxmlformats.org/drawingml/2006/main" xmlns:r="http://schemas.openxmlformats.org/officeDocument/2006/relationships" xmlns:p="http://schemas.openxmlformats.org/presentationml/2006/main">
  <p:tag name="NUM" val="7"/>
</p:tagLst>
</file>

<file path=ppt/tags/tag76.xml><?xml version="1.0" encoding="utf-8"?>
<p:tagLst xmlns:a="http://schemas.openxmlformats.org/drawingml/2006/main" xmlns:r="http://schemas.openxmlformats.org/officeDocument/2006/relationships" xmlns:p="http://schemas.openxmlformats.org/presentationml/2006/main">
  <p:tag name="NUM" val="1"/>
</p:tagLst>
</file>

<file path=ppt/tags/tag77.xml><?xml version="1.0" encoding="utf-8"?>
<p:tagLst xmlns:a="http://schemas.openxmlformats.org/drawingml/2006/main" xmlns:r="http://schemas.openxmlformats.org/officeDocument/2006/relationships" xmlns:p="http://schemas.openxmlformats.org/presentationml/2006/main">
  <p:tag name="NUM" val="3"/>
</p:tagLst>
</file>

<file path=ppt/tags/tag78.xml><?xml version="1.0" encoding="utf-8"?>
<p:tagLst xmlns:a="http://schemas.openxmlformats.org/drawingml/2006/main" xmlns:r="http://schemas.openxmlformats.org/officeDocument/2006/relationships" xmlns:p="http://schemas.openxmlformats.org/presentationml/2006/main">
  <p:tag name="NUM" val="1"/>
</p:tagLst>
</file>

<file path=ppt/tags/tag79.xml><?xml version="1.0" encoding="utf-8"?>
<p:tagLst xmlns:a="http://schemas.openxmlformats.org/drawingml/2006/main" xmlns:r="http://schemas.openxmlformats.org/officeDocument/2006/relationships" xmlns:p="http://schemas.openxmlformats.org/presentationml/2006/main">
  <p:tag name="NUM" val="2"/>
</p:tagLst>
</file>

<file path=ppt/tags/tag80.xml><?xml version="1.0" encoding="utf-8"?>
<p:tagLst xmlns:a="http://schemas.openxmlformats.org/drawingml/2006/main" xmlns:r="http://schemas.openxmlformats.org/officeDocument/2006/relationships" xmlns:p="http://schemas.openxmlformats.org/presentationml/2006/main">
  <p:tag name="NUM" val="3"/>
</p:tagLst>
</file>

<file path=ppt/tags/tag81.xml><?xml version="1.0" encoding="utf-8"?>
<p:tagLst xmlns:a="http://schemas.openxmlformats.org/drawingml/2006/main" xmlns:r="http://schemas.openxmlformats.org/officeDocument/2006/relationships" xmlns:p="http://schemas.openxmlformats.org/presentationml/2006/main">
  <p:tag name="NUM" val="4"/>
</p:tagLst>
</file>

<file path=ppt/tags/tag82.xml><?xml version="1.0" encoding="utf-8"?>
<p:tagLst xmlns:a="http://schemas.openxmlformats.org/drawingml/2006/main" xmlns:r="http://schemas.openxmlformats.org/officeDocument/2006/relationships" xmlns:p="http://schemas.openxmlformats.org/presentationml/2006/main">
  <p:tag name="NUM" val="1"/>
</p:tagLst>
</file>

<file path=ppt/tags/tag83.xml><?xml version="1.0" encoding="utf-8"?>
<p:tagLst xmlns:a="http://schemas.openxmlformats.org/drawingml/2006/main" xmlns:r="http://schemas.openxmlformats.org/officeDocument/2006/relationships" xmlns:p="http://schemas.openxmlformats.org/presentationml/2006/main">
  <p:tag name="NUM" val="3"/>
</p:tagLst>
</file>

<file path=ppt/tags/tag84.xml><?xml version="1.0" encoding="utf-8"?>
<p:tagLst xmlns:a="http://schemas.openxmlformats.org/drawingml/2006/main" xmlns:r="http://schemas.openxmlformats.org/officeDocument/2006/relationships" xmlns:p="http://schemas.openxmlformats.org/presentationml/2006/main">
  <p:tag name="NUM" val="1"/>
</p:tagLst>
</file>

<file path=ppt/tags/tag85.xml><?xml version="1.0" encoding="utf-8"?>
<p:tagLst xmlns:a="http://schemas.openxmlformats.org/drawingml/2006/main" xmlns:r="http://schemas.openxmlformats.org/officeDocument/2006/relationships" xmlns:p="http://schemas.openxmlformats.org/presentationml/2006/main">
  <p:tag name="NUM" val="2"/>
</p:tagLst>
</file>

<file path=ppt/tags/tag86.xml><?xml version="1.0" encoding="utf-8"?>
<p:tagLst xmlns:a="http://schemas.openxmlformats.org/drawingml/2006/main" xmlns:r="http://schemas.openxmlformats.org/officeDocument/2006/relationships" xmlns:p="http://schemas.openxmlformats.org/presentationml/2006/main">
  <p:tag name="NUM" val="3"/>
</p:tagLst>
</file>

<file path=ppt/tags/tag87.xml><?xml version="1.0" encoding="utf-8"?>
<p:tagLst xmlns:a="http://schemas.openxmlformats.org/drawingml/2006/main" xmlns:r="http://schemas.openxmlformats.org/officeDocument/2006/relationships" xmlns:p="http://schemas.openxmlformats.org/presentationml/2006/main">
  <p:tag name="NUM" val="4"/>
</p:tagLst>
</file>

<file path=ppt/tags/tag88.xml><?xml version="1.0" encoding="utf-8"?>
<p:tagLst xmlns:a="http://schemas.openxmlformats.org/drawingml/2006/main" xmlns:r="http://schemas.openxmlformats.org/officeDocument/2006/relationships" xmlns:p="http://schemas.openxmlformats.org/presentationml/2006/main">
  <p:tag name="NUM" val="5"/>
</p:tagLst>
</file>

<file path=ppt/tags/tag89.xml><?xml version="1.0" encoding="utf-8"?>
<p:tagLst xmlns:a="http://schemas.openxmlformats.org/drawingml/2006/main" xmlns:r="http://schemas.openxmlformats.org/officeDocument/2006/relationships" xmlns:p="http://schemas.openxmlformats.org/presentationml/2006/main">
  <p:tag name="NUM" val="6"/>
</p:tagLst>
</file>

<file path=ppt/tags/tag90.xml><?xml version="1.0" encoding="utf-8"?>
<p:tagLst xmlns:a="http://schemas.openxmlformats.org/drawingml/2006/main" xmlns:r="http://schemas.openxmlformats.org/officeDocument/2006/relationships" xmlns:p="http://schemas.openxmlformats.org/presentationml/2006/main">
  <p:tag name="NUM" val="7"/>
</p:tagLst>
</file>

<file path=ppt/tags/tag91.xml><?xml version="1.0" encoding="utf-8"?>
<p:tagLst xmlns:a="http://schemas.openxmlformats.org/drawingml/2006/main" xmlns:r="http://schemas.openxmlformats.org/officeDocument/2006/relationships" xmlns:p="http://schemas.openxmlformats.org/presentationml/2006/main">
  <p:tag name="NUM" val="9"/>
</p:tagLst>
</file>

<file path=ppt/tags/tag92.xml><?xml version="1.0" encoding="utf-8"?>
<p:tagLst xmlns:a="http://schemas.openxmlformats.org/drawingml/2006/main" xmlns:r="http://schemas.openxmlformats.org/officeDocument/2006/relationships" xmlns:p="http://schemas.openxmlformats.org/presentationml/2006/main">
  <p:tag name="NUM" val="10"/>
</p:tagLst>
</file>

<file path=ppt/tags/tag93.xml><?xml version="1.0" encoding="utf-8"?>
<p:tagLst xmlns:a="http://schemas.openxmlformats.org/drawingml/2006/main" xmlns:r="http://schemas.openxmlformats.org/officeDocument/2006/relationships" xmlns:p="http://schemas.openxmlformats.org/presentationml/2006/main">
  <p:tag name="NUM" val="1"/>
</p:tagLst>
</file>

<file path=ppt/tags/tag94.xml><?xml version="1.0" encoding="utf-8"?>
<p:tagLst xmlns:a="http://schemas.openxmlformats.org/drawingml/2006/main" xmlns:r="http://schemas.openxmlformats.org/officeDocument/2006/relationships" xmlns:p="http://schemas.openxmlformats.org/presentationml/2006/main">
  <p:tag name="NUM" val="2"/>
</p:tagLst>
</file>

<file path=ppt/tags/tag95.xml><?xml version="1.0" encoding="utf-8"?>
<p:tagLst xmlns:a="http://schemas.openxmlformats.org/drawingml/2006/main" xmlns:r="http://schemas.openxmlformats.org/officeDocument/2006/relationships" xmlns:p="http://schemas.openxmlformats.org/presentationml/2006/main">
  <p:tag name="NUM" val="3"/>
</p:tagLst>
</file>

<file path=ppt/tags/tag96.xml><?xml version="1.0" encoding="utf-8"?>
<p:tagLst xmlns:a="http://schemas.openxmlformats.org/drawingml/2006/main" xmlns:r="http://schemas.openxmlformats.org/officeDocument/2006/relationships" xmlns:p="http://schemas.openxmlformats.org/presentationml/2006/main">
  <p:tag name="NUM" val="4"/>
</p:tagLst>
</file>

<file path=ppt/tags/tag97.xml><?xml version="1.0" encoding="utf-8"?>
<p:tagLst xmlns:a="http://schemas.openxmlformats.org/drawingml/2006/main" xmlns:r="http://schemas.openxmlformats.org/officeDocument/2006/relationships" xmlns:p="http://schemas.openxmlformats.org/presentationml/2006/main">
  <p:tag name="NUM" val="5"/>
</p:tagLst>
</file>

<file path=ppt/tags/tag98.xml><?xml version="1.0" encoding="utf-8"?>
<p:tagLst xmlns:a="http://schemas.openxmlformats.org/drawingml/2006/main" xmlns:r="http://schemas.openxmlformats.org/officeDocument/2006/relationships" xmlns:p="http://schemas.openxmlformats.org/presentationml/2006/main">
  <p:tag name="NUM" val="6"/>
</p:tagLst>
</file>

<file path=ppt/tags/tag99.xml><?xml version="1.0" encoding="utf-8"?>
<p:tagLst xmlns:a="http://schemas.openxmlformats.org/drawingml/2006/main" xmlns:r="http://schemas.openxmlformats.org/officeDocument/2006/relationships" xmlns:p="http://schemas.openxmlformats.org/presentationml/2006/main">
  <p:tag name="NUM" val="8"/>
</p:tagLst>
</file>

<file path=ppt/tags/tag100.xml><?xml version="1.0" encoding="utf-8"?>
<p:tagLst xmlns:a="http://schemas.openxmlformats.org/drawingml/2006/main" xmlns:r="http://schemas.openxmlformats.org/officeDocument/2006/relationships" xmlns:p="http://schemas.openxmlformats.org/presentationml/2006/main">
  <p:tag name="NUM" val="1"/>
</p:tagLst>
</file>

<file path=ppt/tags/tag101.xml><?xml version="1.0" encoding="utf-8"?>
<p:tagLst xmlns:a="http://schemas.openxmlformats.org/drawingml/2006/main" xmlns:r="http://schemas.openxmlformats.org/officeDocument/2006/relationships" xmlns:p="http://schemas.openxmlformats.org/presentationml/2006/main">
  <p:tag name="NUM" val="2"/>
</p:tagLst>
</file>

<file path=ppt/tags/tag102.xml><?xml version="1.0" encoding="utf-8"?>
<p:tagLst xmlns:a="http://schemas.openxmlformats.org/drawingml/2006/main" xmlns:r="http://schemas.openxmlformats.org/officeDocument/2006/relationships" xmlns:p="http://schemas.openxmlformats.org/presentationml/2006/main">
  <p:tag name="NUM" val="3"/>
</p:tagLst>
</file>

<file path=ppt/tags/tag103.xml><?xml version="1.0" encoding="utf-8"?>
<p:tagLst xmlns:a="http://schemas.openxmlformats.org/drawingml/2006/main" xmlns:r="http://schemas.openxmlformats.org/officeDocument/2006/relationships" xmlns:p="http://schemas.openxmlformats.org/presentationml/2006/main">
  <p:tag name="NUM" val="4"/>
</p:tagLst>
</file>

<file path=ppt/tags/tag104.xml><?xml version="1.0" encoding="utf-8"?>
<p:tagLst xmlns:a="http://schemas.openxmlformats.org/drawingml/2006/main" xmlns:r="http://schemas.openxmlformats.org/officeDocument/2006/relationships" xmlns:p="http://schemas.openxmlformats.org/presentationml/2006/main">
  <p:tag name="NUM" val="5"/>
</p:tagLst>
</file>

<file path=ppt/tags/tag105.xml><?xml version="1.0" encoding="utf-8"?>
<p:tagLst xmlns:a="http://schemas.openxmlformats.org/drawingml/2006/main" xmlns:r="http://schemas.openxmlformats.org/officeDocument/2006/relationships" xmlns:p="http://schemas.openxmlformats.org/presentationml/2006/main">
  <p:tag name="NUM" val="6"/>
</p:tagLst>
</file>

<file path=ppt/tags/tag106.xml><?xml version="1.0" encoding="utf-8"?>
<p:tagLst xmlns:a="http://schemas.openxmlformats.org/drawingml/2006/main" xmlns:r="http://schemas.openxmlformats.org/officeDocument/2006/relationships" xmlns:p="http://schemas.openxmlformats.org/presentationml/2006/main">
  <p:tag name="NUM" val="1"/>
</p:tagLst>
</file>

<file path=ppt/tags/tag107.xml><?xml version="1.0" encoding="utf-8"?>
<p:tagLst xmlns:a="http://schemas.openxmlformats.org/drawingml/2006/main" xmlns:r="http://schemas.openxmlformats.org/officeDocument/2006/relationships" xmlns:p="http://schemas.openxmlformats.org/presentationml/2006/main">
  <p:tag name="NUM" val="2"/>
</p:tagLst>
</file>

<file path=ppt/tags/tag108.xml><?xml version="1.0" encoding="utf-8"?>
<p:tagLst xmlns:a="http://schemas.openxmlformats.org/drawingml/2006/main" xmlns:r="http://schemas.openxmlformats.org/officeDocument/2006/relationships" xmlns:p="http://schemas.openxmlformats.org/presentationml/2006/main">
  <p:tag name="NUM" val="3"/>
</p:tagLst>
</file>

<file path=ppt/tags/tag109.xml><?xml version="1.0" encoding="utf-8"?>
<p:tagLst xmlns:a="http://schemas.openxmlformats.org/drawingml/2006/main" xmlns:r="http://schemas.openxmlformats.org/officeDocument/2006/relationships" xmlns:p="http://schemas.openxmlformats.org/presentationml/2006/main">
  <p:tag name="NUM" val="4"/>
</p:tagLst>
</file>

<file path=ppt/tags/tag110.xml><?xml version="1.0" encoding="utf-8"?>
<p:tagLst xmlns:a="http://schemas.openxmlformats.org/drawingml/2006/main" xmlns:r="http://schemas.openxmlformats.org/officeDocument/2006/relationships" xmlns:p="http://schemas.openxmlformats.org/presentationml/2006/main">
  <p:tag name="NUM" val="1"/>
</p:tagLst>
</file>

<file path=ppt/tags/tag111.xml><?xml version="1.0" encoding="utf-8"?>
<p:tagLst xmlns:a="http://schemas.openxmlformats.org/drawingml/2006/main" xmlns:r="http://schemas.openxmlformats.org/officeDocument/2006/relationships" xmlns:p="http://schemas.openxmlformats.org/presentationml/2006/main">
  <p:tag name="NUM" val="3"/>
</p:tagLst>
</file>

<file path=ppt/tags/tag112.xml><?xml version="1.0" encoding="utf-8"?>
<p:tagLst xmlns:a="http://schemas.openxmlformats.org/drawingml/2006/main" xmlns:r="http://schemas.openxmlformats.org/officeDocument/2006/relationships" xmlns:p="http://schemas.openxmlformats.org/presentationml/2006/main">
  <p:tag name="NUM" val="4"/>
</p:tagLst>
</file>

<file path=ppt/tags/tag113.xml><?xml version="1.0" encoding="utf-8"?>
<p:tagLst xmlns:a="http://schemas.openxmlformats.org/drawingml/2006/main" xmlns:r="http://schemas.openxmlformats.org/officeDocument/2006/relationships" xmlns:p="http://schemas.openxmlformats.org/presentationml/2006/main">
  <p:tag name="NUM" val="1"/>
</p:tagLst>
</file>

<file path=ppt/tags/tag114.xml><?xml version="1.0" encoding="utf-8"?>
<p:tagLst xmlns:a="http://schemas.openxmlformats.org/drawingml/2006/main" xmlns:r="http://schemas.openxmlformats.org/officeDocument/2006/relationships" xmlns:p="http://schemas.openxmlformats.org/presentationml/2006/main">
  <p:tag name="NUM" val="2"/>
</p:tagLst>
</file>

<file path=ppt/tags/tag115.xml><?xml version="1.0" encoding="utf-8"?>
<p:tagLst xmlns:a="http://schemas.openxmlformats.org/drawingml/2006/main" xmlns:r="http://schemas.openxmlformats.org/officeDocument/2006/relationships" xmlns:p="http://schemas.openxmlformats.org/presentationml/2006/main">
  <p:tag name="NUM" val="3"/>
</p:tagLst>
</file>

<file path=ppt/tags/tag116.xml><?xml version="1.0" encoding="utf-8"?>
<p:tagLst xmlns:a="http://schemas.openxmlformats.org/drawingml/2006/main" xmlns:r="http://schemas.openxmlformats.org/officeDocument/2006/relationships" xmlns:p="http://schemas.openxmlformats.org/presentationml/2006/main">
  <p:tag name="NUM" val="4"/>
</p:tagLst>
</file>

<file path=ppt/tags/tag117.xml><?xml version="1.0" encoding="utf-8"?>
<p:tagLst xmlns:a="http://schemas.openxmlformats.org/drawingml/2006/main" xmlns:r="http://schemas.openxmlformats.org/officeDocument/2006/relationships" xmlns:p="http://schemas.openxmlformats.org/presentationml/2006/main">
  <p:tag name="NUM" val="5"/>
</p:tagLst>
</file>

<file path=ppt/tags/tag118.xml><?xml version="1.0" encoding="utf-8"?>
<p:tagLst xmlns:a="http://schemas.openxmlformats.org/drawingml/2006/main" xmlns:r="http://schemas.openxmlformats.org/officeDocument/2006/relationships" xmlns:p="http://schemas.openxmlformats.org/presentationml/2006/main">
  <p:tag name="NUM" val="1"/>
</p:tagLst>
</file>

<file path=ppt/tags/tag119.xml><?xml version="1.0" encoding="utf-8"?>
<p:tagLst xmlns:a="http://schemas.openxmlformats.org/drawingml/2006/main" xmlns:r="http://schemas.openxmlformats.org/officeDocument/2006/relationships" xmlns:p="http://schemas.openxmlformats.org/presentationml/2006/main">
  <p:tag name="NUM" val="2"/>
</p:tagLst>
</file>

<file path=ppt/tags/tag120.xml><?xml version="1.0" encoding="utf-8"?>
<p:tagLst xmlns:a="http://schemas.openxmlformats.org/drawingml/2006/main" xmlns:r="http://schemas.openxmlformats.org/officeDocument/2006/relationships" xmlns:p="http://schemas.openxmlformats.org/presentationml/2006/main">
  <p:tag name="NUM" val="3"/>
</p:tagLst>
</file>

<file path=ppt/tags/tag121.xml><?xml version="1.0" encoding="utf-8"?>
<p:tagLst xmlns:a="http://schemas.openxmlformats.org/drawingml/2006/main" xmlns:r="http://schemas.openxmlformats.org/officeDocument/2006/relationships" xmlns:p="http://schemas.openxmlformats.org/presentationml/2006/main">
  <p:tag name="NUM" val="4"/>
</p:tagLst>
</file>

<file path=ppt/tags/tag122.xml><?xml version="1.0" encoding="utf-8"?>
<p:tagLst xmlns:a="http://schemas.openxmlformats.org/drawingml/2006/main" xmlns:r="http://schemas.openxmlformats.org/officeDocument/2006/relationships" xmlns:p="http://schemas.openxmlformats.org/presentationml/2006/main">
  <p:tag name="NUM" val="5"/>
</p:tagLst>
</file>

<file path=ppt/tags/tag123.xml><?xml version="1.0" encoding="utf-8"?>
<p:tagLst xmlns:a="http://schemas.openxmlformats.org/drawingml/2006/main" xmlns:r="http://schemas.openxmlformats.org/officeDocument/2006/relationships" xmlns:p="http://schemas.openxmlformats.org/presentationml/2006/main">
  <p:tag name="NUM" val="1"/>
</p:tagLst>
</file>

<file path=ppt/tags/tag124.xml><?xml version="1.0" encoding="utf-8"?>
<p:tagLst xmlns:a="http://schemas.openxmlformats.org/drawingml/2006/main" xmlns:r="http://schemas.openxmlformats.org/officeDocument/2006/relationships" xmlns:p="http://schemas.openxmlformats.org/presentationml/2006/main">
  <p:tag name="NUM" val="2"/>
</p:tagLst>
</file>

<file path=ppt/tags/tag125.xml><?xml version="1.0" encoding="utf-8"?>
<p:tagLst xmlns:a="http://schemas.openxmlformats.org/drawingml/2006/main" xmlns:r="http://schemas.openxmlformats.org/officeDocument/2006/relationships" xmlns:p="http://schemas.openxmlformats.org/presentationml/2006/main">
  <p:tag name="NUM" val="3"/>
</p:tagLst>
</file>

<file path=ppt/tags/tag126.xml><?xml version="1.0" encoding="utf-8"?>
<p:tagLst xmlns:a="http://schemas.openxmlformats.org/drawingml/2006/main" xmlns:r="http://schemas.openxmlformats.org/officeDocument/2006/relationships" xmlns:p="http://schemas.openxmlformats.org/presentationml/2006/main">
  <p:tag name="NUM" val="4"/>
</p:tagLst>
</file>

<file path=ppt/tags/tag127.xml><?xml version="1.0" encoding="utf-8"?>
<p:tagLst xmlns:a="http://schemas.openxmlformats.org/drawingml/2006/main" xmlns:r="http://schemas.openxmlformats.org/officeDocument/2006/relationships" xmlns:p="http://schemas.openxmlformats.org/presentationml/2006/main">
  <p:tag name="NUM" val="5"/>
</p:tagLst>
</file>

<file path=ppt/tags/tag128.xml><?xml version="1.0" encoding="utf-8"?>
<p:tagLst xmlns:a="http://schemas.openxmlformats.org/drawingml/2006/main" xmlns:r="http://schemas.openxmlformats.org/officeDocument/2006/relationships" xmlns:p="http://schemas.openxmlformats.org/presentationml/2006/main">
  <p:tag name="NUM" val="6"/>
</p:tagLst>
</file>

<file path=ppt/tags/tag129.xml><?xml version="1.0" encoding="utf-8"?>
<p:tagLst xmlns:a="http://schemas.openxmlformats.org/drawingml/2006/main" xmlns:r="http://schemas.openxmlformats.org/officeDocument/2006/relationships" xmlns:p="http://schemas.openxmlformats.org/presentationml/2006/main">
  <p:tag name="NUM" val="7"/>
</p:tagLst>
</file>

<file path=ppt/tags/tag130.xml><?xml version="1.0" encoding="utf-8"?>
<p:tagLst xmlns:a="http://schemas.openxmlformats.org/drawingml/2006/main" xmlns:r="http://schemas.openxmlformats.org/officeDocument/2006/relationships" xmlns:p="http://schemas.openxmlformats.org/presentationml/2006/main">
  <p:tag name="NUM" val="8"/>
</p:tagLst>
</file>

<file path=ppt/tags/tag131.xml><?xml version="1.0" encoding="utf-8"?>
<p:tagLst xmlns:a="http://schemas.openxmlformats.org/drawingml/2006/main" xmlns:r="http://schemas.openxmlformats.org/officeDocument/2006/relationships" xmlns:p="http://schemas.openxmlformats.org/presentationml/2006/main">
  <p:tag name="NUM" val="1"/>
</p:tagLst>
</file>

<file path=ppt/tags/tag132.xml><?xml version="1.0" encoding="utf-8"?>
<p:tagLst xmlns:a="http://schemas.openxmlformats.org/drawingml/2006/main" xmlns:r="http://schemas.openxmlformats.org/officeDocument/2006/relationships" xmlns:p="http://schemas.openxmlformats.org/presentationml/2006/main">
  <p:tag name="NUM" val="2"/>
</p:tagLst>
</file>

<file path=ppt/tags/tag133.xml><?xml version="1.0" encoding="utf-8"?>
<p:tagLst xmlns:a="http://schemas.openxmlformats.org/drawingml/2006/main" xmlns:r="http://schemas.openxmlformats.org/officeDocument/2006/relationships" xmlns:p="http://schemas.openxmlformats.org/presentationml/2006/main">
  <p:tag name="NUM" val="3"/>
</p:tagLst>
</file>

<file path=ppt/tags/tag134.xml><?xml version="1.0" encoding="utf-8"?>
<p:tagLst xmlns:a="http://schemas.openxmlformats.org/drawingml/2006/main" xmlns:r="http://schemas.openxmlformats.org/officeDocument/2006/relationships" xmlns:p="http://schemas.openxmlformats.org/presentationml/2006/main">
  <p:tag name="NUM" val="4"/>
</p:tagLst>
</file>

<file path=ppt/tags/tag135.xml><?xml version="1.0" encoding="utf-8"?>
<p:tagLst xmlns:a="http://schemas.openxmlformats.org/drawingml/2006/main" xmlns:r="http://schemas.openxmlformats.org/officeDocument/2006/relationships" xmlns:p="http://schemas.openxmlformats.org/presentationml/2006/main">
  <p:tag name="NUM" val="5"/>
</p:tagLst>
</file>

<file path=ppt/tags/tag136.xml><?xml version="1.0" encoding="utf-8"?>
<p:tagLst xmlns:a="http://schemas.openxmlformats.org/drawingml/2006/main" xmlns:r="http://schemas.openxmlformats.org/officeDocument/2006/relationships" xmlns:p="http://schemas.openxmlformats.org/presentationml/2006/main">
  <p:tag name="NUM" val="1"/>
</p:tagLst>
</file>

<file path=ppt/tags/tag137.xml><?xml version="1.0" encoding="utf-8"?>
<p:tagLst xmlns:a="http://schemas.openxmlformats.org/drawingml/2006/main" xmlns:r="http://schemas.openxmlformats.org/officeDocument/2006/relationships" xmlns:p="http://schemas.openxmlformats.org/presentationml/2006/main">
  <p:tag name="NUM" val="2"/>
</p:tagLst>
</file>

<file path=ppt/tags/tag138.xml><?xml version="1.0" encoding="utf-8"?>
<p:tagLst xmlns:a="http://schemas.openxmlformats.org/drawingml/2006/main" xmlns:r="http://schemas.openxmlformats.org/officeDocument/2006/relationships" xmlns:p="http://schemas.openxmlformats.org/presentationml/2006/main">
  <p:tag name="NUM" val="3"/>
</p:tagLst>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interventions">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Saddle">
      <a:majorFont>
        <a:latin typeface="Book Antiqua"/>
        <a:ea typeface=""/>
        <a:cs typeface=""/>
        <a:font script="Jpan" typeface="ＭＳ 明朝"/>
      </a:majorFont>
      <a:minorFont>
        <a:latin typeface="Book Antiqua"/>
        <a:ea typeface=""/>
        <a:cs typeface=""/>
        <a:font script="Jpan" typeface="ＭＳ 明朝"/>
      </a:minorFont>
    </a:fontScheme>
    <a:fmtScheme name="Saddle">
      <a:fillStyleLst>
        <a:solidFill>
          <a:schemeClr val="phClr"/>
        </a:solidFill>
        <a:gradFill rotWithShape="1">
          <a:gsLst>
            <a:gs pos="0">
              <a:schemeClr val="phClr"/>
            </a:gs>
            <a:gs pos="30000">
              <a:schemeClr val="phClr">
                <a:tint val="80000"/>
              </a:schemeClr>
            </a:gs>
            <a:gs pos="100000">
              <a:schemeClr val="phClr">
                <a:tint val="100000"/>
              </a:schemeClr>
            </a:gs>
          </a:gsLst>
          <a:path path="rect">
            <a:fillToRect l="50000" r="100000"/>
          </a:path>
        </a:gradFill>
        <a:blipFill rotWithShape="1">
          <a:blip xmlns:r="http://schemas.openxmlformats.org/officeDocument/2006/relationships" r:embed="rId1">
            <a:duotone>
              <a:schemeClr val="phClr">
                <a:shade val="70000"/>
                <a:satMod val="120000"/>
              </a:schemeClr>
              <a:schemeClr val="phClr">
                <a:tint val="30000"/>
                <a:satMod val="120000"/>
              </a:schemeClr>
            </a:duotone>
          </a:blip>
          <a:stretch/>
        </a:blipFill>
      </a:fillStyleLst>
      <a:lnStyleLst>
        <a:ln w="25400" cap="flat" cmpd="sng" algn="ctr">
          <a:solidFill>
            <a:schemeClr val="phClr">
              <a:shade val="95000"/>
              <a:satMod val="105000"/>
            </a:schemeClr>
          </a:solidFill>
          <a:prstDash val="solid"/>
        </a:ln>
        <a:ln w="50800" cap="flat" cmpd="dbl" algn="ctr">
          <a:solidFill>
            <a:schemeClr val="phClr"/>
          </a:solidFill>
          <a:prstDash val="solid"/>
        </a:ln>
        <a:ln w="76200" cap="flat" cmpd="dbl" algn="ctr">
          <a:solidFill>
            <a:schemeClr val="phClr"/>
          </a:solidFill>
          <a:prstDash val="solid"/>
        </a:ln>
      </a:lnStyleLst>
      <a:effectStyleLst>
        <a:effectStyle>
          <a:effectLst/>
        </a:effectStyle>
        <a:effectStyle>
          <a:effectLst>
            <a:outerShdw blurRad="38100" dist="25400" dir="5400000" rotWithShape="0">
              <a:srgbClr val="FFFFFF">
                <a:alpha val="75000"/>
              </a:srgbClr>
            </a:outerShdw>
          </a:effectLst>
          <a:scene3d>
            <a:camera prst="orthographicFront">
              <a:rot lat="0" lon="0" rev="0"/>
            </a:camera>
            <a:lightRig rig="sunrise" dir="tl">
              <a:rot lat="0" lon="0" rev="1200000"/>
            </a:lightRig>
          </a:scene3d>
          <a:sp3d prstMaterial="softEdge">
            <a:bevelT w="0" h="0"/>
          </a:sp3d>
        </a:effectStyle>
        <a:effectStyle>
          <a:effectLst>
            <a:innerShdw blurRad="76200" dist="38100" dir="13500000">
              <a:srgbClr val="FFFFFF">
                <a:alpha val="75000"/>
              </a:srgbClr>
            </a:innerShdw>
          </a:effectLst>
          <a:scene3d>
            <a:camera prst="perspectiveFront" fov="2400000"/>
            <a:lightRig rig="twoPt" dir="tl"/>
          </a:scene3d>
          <a:sp3d>
            <a:bevelT w="25400" h="12700" prst="angle"/>
          </a:sp3d>
        </a:effectStyle>
      </a:effectStyleLst>
      <a:bgFillStyleLst>
        <a:solidFill>
          <a:schemeClr val="phClr"/>
        </a:solidFill>
        <a:blipFill rotWithShape="1">
          <a:blip xmlns:r="http://schemas.openxmlformats.org/officeDocument/2006/relationships" r:embed="rId2">
            <a:duotone>
              <a:schemeClr val="phClr">
                <a:shade val="30000"/>
                <a:satMod val="250000"/>
              </a:schemeClr>
              <a:schemeClr val="phClr">
                <a:tint val="50000"/>
                <a:satMod val="200000"/>
              </a:schemeClr>
            </a:duotone>
          </a:blip>
          <a:stretch/>
        </a:blipFill>
        <a:blipFill rotWithShape="1">
          <a:blip xmlns:r="http://schemas.openxmlformats.org/officeDocument/2006/relationships" r:embed="rId3">
            <a:duotone>
              <a:schemeClr val="phClr">
                <a:shade val="90000"/>
                <a:hueMod val="90000"/>
                <a:satMod val="150000"/>
                <a:lumMod val="90000"/>
              </a:schemeClr>
              <a:schemeClr val="phClr">
                <a:tint val="70000"/>
                <a:shade val="80000"/>
                <a:satMod val="300000"/>
                <a:lumMod val="11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Saddle">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Saddle">
      <a:majorFont>
        <a:latin typeface="Book Antiqua"/>
        <a:ea typeface=""/>
        <a:cs typeface=""/>
        <a:font script="Jpan" typeface="ＭＳ 明朝"/>
      </a:majorFont>
      <a:minorFont>
        <a:latin typeface="Book Antiqua"/>
        <a:ea typeface=""/>
        <a:cs typeface=""/>
        <a:font script="Jpan" typeface="ＭＳ 明朝"/>
      </a:minorFont>
    </a:fontScheme>
    <a:fmtScheme name="Saddle">
      <a:fillStyleLst>
        <a:solidFill>
          <a:schemeClr val="phClr"/>
        </a:solidFill>
        <a:gradFill rotWithShape="1">
          <a:gsLst>
            <a:gs pos="0">
              <a:schemeClr val="phClr"/>
            </a:gs>
            <a:gs pos="30000">
              <a:schemeClr val="phClr">
                <a:tint val="80000"/>
              </a:schemeClr>
            </a:gs>
            <a:gs pos="100000">
              <a:schemeClr val="phClr">
                <a:tint val="100000"/>
              </a:schemeClr>
            </a:gs>
          </a:gsLst>
          <a:path path="rect">
            <a:fillToRect l="50000" r="100000"/>
          </a:path>
        </a:gradFill>
        <a:blipFill rotWithShape="1">
          <a:blip xmlns:r="http://schemas.openxmlformats.org/officeDocument/2006/relationships" r:embed="rId1">
            <a:duotone>
              <a:schemeClr val="phClr">
                <a:shade val="70000"/>
                <a:satMod val="120000"/>
              </a:schemeClr>
              <a:schemeClr val="phClr">
                <a:tint val="30000"/>
                <a:satMod val="120000"/>
              </a:schemeClr>
            </a:duotone>
          </a:blip>
          <a:stretch/>
        </a:blipFill>
      </a:fillStyleLst>
      <a:lnStyleLst>
        <a:ln w="25400" cap="flat" cmpd="sng" algn="ctr">
          <a:solidFill>
            <a:schemeClr val="phClr">
              <a:shade val="95000"/>
              <a:satMod val="105000"/>
            </a:schemeClr>
          </a:solidFill>
          <a:prstDash val="solid"/>
        </a:ln>
        <a:ln w="50800" cap="flat" cmpd="dbl" algn="ctr">
          <a:solidFill>
            <a:schemeClr val="phClr"/>
          </a:solidFill>
          <a:prstDash val="solid"/>
        </a:ln>
        <a:ln w="76200" cap="flat" cmpd="dbl" algn="ctr">
          <a:solidFill>
            <a:schemeClr val="phClr"/>
          </a:solidFill>
          <a:prstDash val="solid"/>
        </a:ln>
      </a:lnStyleLst>
      <a:effectStyleLst>
        <a:effectStyle>
          <a:effectLst/>
        </a:effectStyle>
        <a:effectStyle>
          <a:effectLst>
            <a:outerShdw blurRad="38100" dist="25400" dir="5400000" rotWithShape="0">
              <a:srgbClr val="FFFFFF">
                <a:alpha val="75000"/>
              </a:srgbClr>
            </a:outerShdw>
          </a:effectLst>
          <a:scene3d>
            <a:camera prst="orthographicFront">
              <a:rot lat="0" lon="0" rev="0"/>
            </a:camera>
            <a:lightRig rig="sunrise" dir="tl">
              <a:rot lat="0" lon="0" rev="1200000"/>
            </a:lightRig>
          </a:scene3d>
          <a:sp3d prstMaterial="softEdge">
            <a:bevelT w="0" h="0"/>
          </a:sp3d>
        </a:effectStyle>
        <a:effectStyle>
          <a:effectLst>
            <a:innerShdw blurRad="76200" dist="38100" dir="13500000">
              <a:srgbClr val="FFFFFF">
                <a:alpha val="75000"/>
              </a:srgbClr>
            </a:innerShdw>
          </a:effectLst>
          <a:scene3d>
            <a:camera prst="perspectiveFront" fov="2400000"/>
            <a:lightRig rig="twoPt" dir="tl"/>
          </a:scene3d>
          <a:sp3d>
            <a:bevelT w="25400" h="12700" prst="angle"/>
          </a:sp3d>
        </a:effectStyle>
      </a:effectStyleLst>
      <a:bgFillStyleLst>
        <a:solidFill>
          <a:schemeClr val="phClr"/>
        </a:solidFill>
        <a:blipFill rotWithShape="1">
          <a:blip xmlns:r="http://schemas.openxmlformats.org/officeDocument/2006/relationships" r:embed="rId2">
            <a:duotone>
              <a:schemeClr val="phClr">
                <a:shade val="30000"/>
                <a:satMod val="250000"/>
              </a:schemeClr>
              <a:schemeClr val="phClr">
                <a:tint val="50000"/>
                <a:satMod val="200000"/>
              </a:schemeClr>
            </a:duotone>
          </a:blip>
          <a:stretch/>
        </a:blipFill>
        <a:blipFill rotWithShape="1">
          <a:blip xmlns:r="http://schemas.openxmlformats.org/officeDocument/2006/relationships" r:embed="rId3">
            <a:duotone>
              <a:schemeClr val="phClr">
                <a:shade val="90000"/>
                <a:hueMod val="90000"/>
                <a:satMod val="150000"/>
                <a:lumMod val="90000"/>
              </a:schemeClr>
              <a:schemeClr val="phClr">
                <a:tint val="70000"/>
                <a:shade val="80000"/>
                <a:satMod val="300000"/>
                <a:lumMod val="11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interventions">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Saddle">
      <a:majorFont>
        <a:latin typeface="Book Antiqua"/>
        <a:ea typeface=""/>
        <a:cs typeface=""/>
        <a:font script="Jpan" typeface="ＭＳ 明朝"/>
      </a:majorFont>
      <a:minorFont>
        <a:latin typeface="Book Antiqua"/>
        <a:ea typeface=""/>
        <a:cs typeface=""/>
        <a:font script="Jpan" typeface="ＭＳ 明朝"/>
      </a:minorFont>
    </a:fontScheme>
    <a:fmtScheme name="Saddle">
      <a:fillStyleLst>
        <a:solidFill>
          <a:schemeClr val="phClr"/>
        </a:solidFill>
        <a:gradFill rotWithShape="1">
          <a:gsLst>
            <a:gs pos="0">
              <a:schemeClr val="phClr"/>
            </a:gs>
            <a:gs pos="30000">
              <a:schemeClr val="phClr">
                <a:tint val="80000"/>
              </a:schemeClr>
            </a:gs>
            <a:gs pos="100000">
              <a:schemeClr val="phClr">
                <a:tint val="100000"/>
              </a:schemeClr>
            </a:gs>
          </a:gsLst>
          <a:path path="rect">
            <a:fillToRect l="50000" r="100000"/>
          </a:path>
        </a:gradFill>
        <a:blipFill rotWithShape="1">
          <a:blip xmlns:r="http://schemas.openxmlformats.org/officeDocument/2006/relationships" r:embed="rId1">
            <a:duotone>
              <a:schemeClr val="phClr">
                <a:shade val="70000"/>
                <a:satMod val="120000"/>
              </a:schemeClr>
              <a:schemeClr val="phClr">
                <a:tint val="30000"/>
                <a:satMod val="120000"/>
              </a:schemeClr>
            </a:duotone>
          </a:blip>
          <a:stretch/>
        </a:blipFill>
      </a:fillStyleLst>
      <a:lnStyleLst>
        <a:ln w="25400" cap="flat" cmpd="sng" algn="ctr">
          <a:solidFill>
            <a:schemeClr val="phClr">
              <a:shade val="95000"/>
              <a:satMod val="105000"/>
            </a:schemeClr>
          </a:solidFill>
          <a:prstDash val="solid"/>
        </a:ln>
        <a:ln w="50800" cap="flat" cmpd="dbl" algn="ctr">
          <a:solidFill>
            <a:schemeClr val="phClr"/>
          </a:solidFill>
          <a:prstDash val="solid"/>
        </a:ln>
        <a:ln w="76200" cap="flat" cmpd="dbl" algn="ctr">
          <a:solidFill>
            <a:schemeClr val="phClr"/>
          </a:solidFill>
          <a:prstDash val="solid"/>
        </a:ln>
      </a:lnStyleLst>
      <a:effectStyleLst>
        <a:effectStyle>
          <a:effectLst/>
        </a:effectStyle>
        <a:effectStyle>
          <a:effectLst>
            <a:outerShdw blurRad="38100" dist="25400" dir="5400000" rotWithShape="0">
              <a:srgbClr val="FFFFFF">
                <a:alpha val="75000"/>
              </a:srgbClr>
            </a:outerShdw>
          </a:effectLst>
          <a:scene3d>
            <a:camera prst="orthographicFront">
              <a:rot lat="0" lon="0" rev="0"/>
            </a:camera>
            <a:lightRig rig="sunrise" dir="tl">
              <a:rot lat="0" lon="0" rev="1200000"/>
            </a:lightRig>
          </a:scene3d>
          <a:sp3d prstMaterial="softEdge">
            <a:bevelT w="0" h="0"/>
          </a:sp3d>
        </a:effectStyle>
        <a:effectStyle>
          <a:effectLst>
            <a:innerShdw blurRad="76200" dist="38100" dir="13500000">
              <a:srgbClr val="FFFFFF">
                <a:alpha val="75000"/>
              </a:srgbClr>
            </a:innerShdw>
          </a:effectLst>
          <a:scene3d>
            <a:camera prst="perspectiveFront" fov="2400000"/>
            <a:lightRig rig="twoPt" dir="tl"/>
          </a:scene3d>
          <a:sp3d>
            <a:bevelT w="25400" h="12700" prst="angle"/>
          </a:sp3d>
        </a:effectStyle>
      </a:effectStyleLst>
      <a:bgFillStyleLst>
        <a:solidFill>
          <a:schemeClr val="phClr"/>
        </a:solidFill>
        <a:blipFill rotWithShape="1">
          <a:blip xmlns:r="http://schemas.openxmlformats.org/officeDocument/2006/relationships" r:embed="rId2">
            <a:duotone>
              <a:schemeClr val="phClr">
                <a:shade val="30000"/>
                <a:satMod val="250000"/>
              </a:schemeClr>
              <a:schemeClr val="phClr">
                <a:tint val="50000"/>
                <a:satMod val="200000"/>
              </a:schemeClr>
            </a:duotone>
          </a:blip>
          <a:stretch/>
        </a:blipFill>
        <a:blipFill rotWithShape="1">
          <a:blip xmlns:r="http://schemas.openxmlformats.org/officeDocument/2006/relationships" r:embed="rId3">
            <a:duotone>
              <a:schemeClr val="phClr">
                <a:shade val="90000"/>
                <a:hueMod val="90000"/>
                <a:satMod val="150000"/>
                <a:lumMod val="90000"/>
              </a:schemeClr>
              <a:schemeClr val="phClr">
                <a:tint val="70000"/>
                <a:shade val="80000"/>
                <a:satMod val="300000"/>
                <a:lumMod val="11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themeOverride>
</file>

<file path=ppt/theme/themeOverride2.xml><?xml version="1.0" encoding="utf-8"?>
<a:themeOverride xmlns:a="http://schemas.openxmlformats.org/drawingml/2006/main">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themeOverride>
</file>

<file path=ppt/theme/themeOverride3.xml><?xml version="1.0" encoding="utf-8"?>
<a:themeOverride xmlns:a="http://schemas.openxmlformats.org/drawingml/2006/main">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themeOverride>
</file>

<file path=docProps/app.xml><?xml version="1.0" encoding="utf-8"?>
<Properties xmlns="http://schemas.openxmlformats.org/officeDocument/2006/extended-properties" xmlns:vt="http://schemas.openxmlformats.org/officeDocument/2006/docPropsVTypes">
  <Template>Saddle.thmx</Template>
  <TotalTime>4469</TotalTime>
  <Words>3556</Words>
  <Application>Microsoft Office PowerPoint</Application>
  <PresentationFormat>On-screen Show (4:3)</PresentationFormat>
  <Paragraphs>230</Paragraphs>
  <Slides>26</Slides>
  <Notes>26</Notes>
  <HiddenSlides>0</HiddenSlides>
  <MMClips>0</MMClips>
  <ScaleCrop>false</ScaleCrop>
  <HeadingPairs>
    <vt:vector size="4" baseType="variant">
      <vt:variant>
        <vt:lpstr>Theme</vt:lpstr>
      </vt:variant>
      <vt:variant>
        <vt:i4>3</vt:i4>
      </vt:variant>
      <vt:variant>
        <vt:lpstr>Slide Titles</vt:lpstr>
      </vt:variant>
      <vt:variant>
        <vt:i4>26</vt:i4>
      </vt:variant>
    </vt:vector>
  </HeadingPairs>
  <TitlesOfParts>
    <vt:vector size="29" baseType="lpstr">
      <vt:lpstr>interventions</vt:lpstr>
      <vt:lpstr>2_Saddle</vt:lpstr>
      <vt:lpstr>1_interventions</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     Systematic hydration  (HYDRA)</vt:lpstr>
      <vt:lpstr>     Systematic hydration (HYDRA)</vt:lpstr>
      <vt:lpstr>     Hydration plus (HYDRA ++)</vt:lpstr>
      <vt:lpstr>Concrètement….</vt:lpstr>
      <vt:lpstr>The reminder board</vt:lpstr>
      <vt:lpstr>Concretely…</vt:lpstr>
      <vt:lpstr>Concretely….</vt:lpstr>
      <vt:lpstr>Slide 23</vt:lpstr>
      <vt:lpstr>Slide 24</vt:lpstr>
      <vt:lpstr>Slide 25</vt:lpstr>
      <vt:lpstr>Thank you!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des interventions</dc:title>
  <dc:creator>Thuy To</dc:creator>
  <cp:lastModifiedBy>Manon de Raad</cp:lastModifiedBy>
  <cp:revision>276</cp:revision>
  <dcterms:created xsi:type="dcterms:W3CDTF">2011-03-02T20:56:36Z</dcterms:created>
  <dcterms:modified xsi:type="dcterms:W3CDTF">2013-10-23T19:05:37Z</dcterms:modified>
</cp:coreProperties>
</file>