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5" r:id="rId3"/>
    <p:sldId id="26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 autoAdjust="0"/>
    <p:restoredTop sz="94660"/>
  </p:normalViewPr>
  <p:slideViewPr>
    <p:cSldViewPr>
      <p:cViewPr varScale="1">
        <p:scale>
          <a:sx n="82" d="100"/>
          <a:sy n="82" d="100"/>
        </p:scale>
        <p:origin x="148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B273E-0A04-4BC0-9DA7-74459C7422E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90132-02EA-4D74-B97D-5B77A1C9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B54C53-2B52-4A69-A2E7-B2F18D7430B7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B54C53-2B52-4A69-A2E7-B2F18D7430B7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B54C53-2B52-4A69-A2E7-B2F18D7430B7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45A35-D06C-4A57-889F-D7509E1FDD17}" type="datetimeFigureOut">
              <a:rPr lang="en-US" smtClean="0"/>
              <a:pPr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77D7F-7596-4AB5-BE92-03F6B26F35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883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D4BE0C-3790-4913-9B67-7510DBD85B5F}" type="slidenum">
              <a:rPr lang="en-US" altLang="ro-RO"/>
              <a:pPr/>
              <a:t>1</a:t>
            </a:fld>
            <a:endParaRPr lang="en-US" altLang="ro-RO"/>
          </a:p>
        </p:txBody>
      </p:sp>
      <p:pic>
        <p:nvPicPr>
          <p:cNvPr id="14" name="Picture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560" y="540979"/>
            <a:ext cx="6804223" cy="332006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2DAE79-E3E4-4FBE-B15E-1656F0069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62414"/>
              </p:ext>
            </p:extLst>
          </p:nvPr>
        </p:nvGraphicFramePr>
        <p:xfrm>
          <a:off x="1835696" y="3842792"/>
          <a:ext cx="5105400" cy="2164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418232853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2447855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4091894718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658995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650689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5432558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Aglomerarea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Localitatea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Grad de racordare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Racorduri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lipsă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Număr imobile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Număr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racorduri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0024539"/>
                  </a:ext>
                </a:extLst>
              </a:tr>
              <a:tr h="18288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>
                          <a:effectLst/>
                        </a:rPr>
                        <a:t>Satu Mare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Satu Mare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97.61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468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47676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46537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310336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Apateu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0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131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3462552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Mărtinești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73.05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83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334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244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2609156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Păulești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67.01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208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670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449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7938539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Ambud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58.81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138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352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2890738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Petin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305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313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684528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TOTAL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95.88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1202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49475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47439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284168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97591812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</a:rPr>
                        <a:t>Nr.racorduri de executat pentru conformare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>
                          <a:effectLst/>
                        </a:rPr>
                        <a:t>1202 </a:t>
                      </a:r>
                      <a:r>
                        <a:rPr lang="en-GB" sz="1100" b="1" u="none" strike="noStrike" dirty="0" err="1">
                          <a:effectLst/>
                        </a:rPr>
                        <a:t>buc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901609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6525"/>
            <a:ext cx="883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D4BE0C-3790-4913-9B67-7510DBD85B5F}" type="slidenum">
              <a:rPr lang="en-US" altLang="ro-RO"/>
              <a:pPr/>
              <a:t>2</a:t>
            </a:fld>
            <a:endParaRPr lang="en-US" altLang="ro-RO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476672"/>
            <a:ext cx="7983415" cy="36512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sz="1600" u="sng" dirty="0"/>
              <a:t>Cluster Carei </a:t>
            </a:r>
          </a:p>
          <a:p>
            <a:pPr marL="457200" indent="-457200" algn="r">
              <a:buFontTx/>
              <a:buChar char="-"/>
            </a:pPr>
            <a:endParaRPr lang="ro-RO" sz="2100" dirty="0"/>
          </a:p>
          <a:p>
            <a:pPr>
              <a:buFontTx/>
              <a:buChar char="-"/>
            </a:pPr>
            <a:endParaRPr lang="ro-RO" sz="2100" dirty="0"/>
          </a:p>
          <a:p>
            <a:pPr>
              <a:buFontTx/>
              <a:buChar char="-"/>
            </a:pPr>
            <a:endParaRPr lang="ro-RO" sz="2000" dirty="0"/>
          </a:p>
          <a:p>
            <a:pPr>
              <a:buNone/>
            </a:pPr>
            <a:endParaRPr lang="ro-RO" sz="2000" dirty="0"/>
          </a:p>
        </p:txBody>
      </p:sp>
      <p:pic>
        <p:nvPicPr>
          <p:cNvPr id="14" name="Picture 1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6" b="5537"/>
          <a:stretch/>
        </p:blipFill>
        <p:spPr bwMode="auto">
          <a:xfrm>
            <a:off x="904601" y="764704"/>
            <a:ext cx="6912768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927D815-250C-4FB3-B6E0-C388B7683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02811"/>
              </p:ext>
            </p:extLst>
          </p:nvPr>
        </p:nvGraphicFramePr>
        <p:xfrm>
          <a:off x="1074441" y="4467714"/>
          <a:ext cx="4724400" cy="1615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90858697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8233492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1309472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166116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940912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5123421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u="none" strike="noStrike">
                          <a:effectLst/>
                        </a:rPr>
                        <a:t>Aglomerarea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u="none" strike="noStrike">
                          <a:effectLst/>
                        </a:rPr>
                        <a:t>Localitatea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Grad de racordare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Racorduri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lipsă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Număr imobile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Număr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racorduri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0015910"/>
                  </a:ext>
                </a:extLst>
              </a:tr>
              <a:tr h="1828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Carei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Carei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88.77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>
                          <a:effectLst/>
                        </a:rPr>
                        <a:t>844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9144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8117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2865808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Căpleni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24.53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>
                          <a:effectLst/>
                        </a:rPr>
                        <a:t>632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860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211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251944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TOTAL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83.25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>
                          <a:effectLst/>
                        </a:rPr>
                        <a:t>1476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10004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8328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57251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16567708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</a:rPr>
                        <a:t>Nr.racorduri de executat pentru conformare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 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effectLst/>
                        </a:rPr>
                        <a:t>1476 </a:t>
                      </a:r>
                      <a:r>
                        <a:rPr lang="en-GB" sz="1100" b="1" u="none" strike="noStrike" dirty="0" err="1">
                          <a:effectLst/>
                        </a:rPr>
                        <a:t>buc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81561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92" y="29208"/>
            <a:ext cx="883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D4BE0C-3790-4913-9B67-7510DBD85B5F}" type="slidenum">
              <a:rPr lang="en-US" altLang="ro-RO"/>
              <a:pPr/>
              <a:t>3</a:t>
            </a:fld>
            <a:endParaRPr lang="en-US" altLang="ro-RO"/>
          </a:p>
        </p:txBody>
      </p:sp>
      <p:pic>
        <p:nvPicPr>
          <p:cNvPr id="14" name="Picture 13" descr="Agl Negresti Oas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5"/>
          <a:stretch/>
        </p:blipFill>
        <p:spPr bwMode="auto">
          <a:xfrm>
            <a:off x="1259632" y="762682"/>
            <a:ext cx="4752527" cy="3098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1DE6345-0562-44BD-9A96-4A19DD98E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129843"/>
              </p:ext>
            </p:extLst>
          </p:nvPr>
        </p:nvGraphicFramePr>
        <p:xfrm>
          <a:off x="899592" y="4145280"/>
          <a:ext cx="4902200" cy="1798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143936327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96910822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82880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751534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758567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6006633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Aglomerarea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Localitatea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Grad de racordare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Racorduri lipsă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Număr imobile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Număr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racorduri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89400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Tur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0.00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619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23173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 dirty="0" err="1">
                          <a:effectLst/>
                        </a:rPr>
                        <a:t>Negrești</a:t>
                      </a:r>
                      <a:r>
                        <a:rPr lang="en-GB" sz="1100" b="1" u="none" strike="noStrike" dirty="0">
                          <a:effectLst/>
                        </a:rPr>
                        <a:t> </a:t>
                      </a:r>
                      <a:r>
                        <a:rPr lang="en-GB" sz="1100" b="1" u="none" strike="noStrike" dirty="0" err="1">
                          <a:effectLst/>
                        </a:rPr>
                        <a:t>Oaș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Negrești Oaș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71.00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1620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5585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3965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8119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Luna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0.00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209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08544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 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TOTAL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61.83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u="none" strike="noStrike">
                          <a:effectLst/>
                        </a:rPr>
                        <a:t>2320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6413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u="none" strike="noStrike">
                          <a:effectLst/>
                        </a:rPr>
                        <a:t>3965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09194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969546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1" u="none" strike="noStrike">
                          <a:effectLst/>
                        </a:rPr>
                        <a:t>Nr.racorduri de executat pentru conformare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>
                          <a:effectLst/>
                        </a:rPr>
                        <a:t> </a:t>
                      </a:r>
                      <a:endParaRPr lang="en-GB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u="none" strike="noStrike" dirty="0">
                          <a:effectLst/>
                        </a:rPr>
                        <a:t>2320 </a:t>
                      </a:r>
                      <a:r>
                        <a:rPr lang="en-GB" sz="1100" b="1" u="none" strike="noStrike" dirty="0" err="1">
                          <a:effectLst/>
                        </a:rPr>
                        <a:t>buc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67956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145</Words>
  <Application>Microsoft Office PowerPoint</Application>
  <PresentationFormat>On-screen Show (4:3)</PresentationFormat>
  <Paragraphs>111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oana.rusu</dc:creator>
  <cp:lastModifiedBy>Ioan.Leitner</cp:lastModifiedBy>
  <cp:revision>180</cp:revision>
  <dcterms:created xsi:type="dcterms:W3CDTF">2018-11-22T08:51:24Z</dcterms:created>
  <dcterms:modified xsi:type="dcterms:W3CDTF">2018-12-11T10:10:38Z</dcterms:modified>
</cp:coreProperties>
</file>