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4"/>
  </p:sldMasterIdLst>
  <p:sldIdLst>
    <p:sldId id="263" r:id="rId5"/>
  </p:sldIdLst>
  <p:sldSz cx="13716000" cy="13716000"/>
  <p:notesSz cx="6858000" cy="9144000"/>
  <p:embeddedFontLst>
    <p:embeddedFont>
      <p:font typeface="Rubik" pitchFamily="2" charset="-79"/>
      <p:regular r:id="rId6"/>
      <p:bold r:id="rId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154CDE-3518-D753-F02F-B000BCCE6859}" name="Mark Maitland" initials="MM" userId="S::Mark.Maitland@scientificeducationsupport.com::813b716c-18df-4968-a3e9-b6a8d2b8554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1238"/>
    <a:srgbClr val="C24557"/>
    <a:srgbClr val="2B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D1220-2357-754B-87A3-FB10EA46BC3B}" v="50" dt="2024-03-27T11:42:10.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4"/>
    <p:restoredTop sz="94930"/>
  </p:normalViewPr>
  <p:slideViewPr>
    <p:cSldViewPr snapToGrid="0">
      <p:cViewPr varScale="1">
        <p:scale>
          <a:sx n="58" d="100"/>
          <a:sy n="58" d="100"/>
        </p:scale>
        <p:origin x="282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font" Target="fonts/font2.fntdata"/><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arnes" userId="e846dfd9-4249-459d-b627-66ef156b2dcd" providerId="ADAL" clId="{76CD1220-2357-754B-87A3-FB10EA46BC3B}"/>
    <pc:docChg chg="undo redo custSel addSld delSld modSld modMainMaster">
      <pc:chgData name="Chris Barnes" userId="e846dfd9-4249-459d-b627-66ef156b2dcd" providerId="ADAL" clId="{76CD1220-2357-754B-87A3-FB10EA46BC3B}" dt="2024-03-27T11:45:58.313" v="384" actId="1035"/>
      <pc:docMkLst>
        <pc:docMk/>
      </pc:docMkLst>
      <pc:sldChg chg="del">
        <pc:chgData name="Chris Barnes" userId="e846dfd9-4249-459d-b627-66ef156b2dcd" providerId="ADAL" clId="{76CD1220-2357-754B-87A3-FB10EA46BC3B}" dt="2024-03-27T11:24:42.435" v="132" actId="2696"/>
        <pc:sldMkLst>
          <pc:docMk/>
          <pc:sldMk cId="1081212305" sldId="257"/>
        </pc:sldMkLst>
      </pc:sldChg>
      <pc:sldChg chg="modSp del mod delCm modCm">
        <pc:chgData name="Chris Barnes" userId="e846dfd9-4249-459d-b627-66ef156b2dcd" providerId="ADAL" clId="{76CD1220-2357-754B-87A3-FB10EA46BC3B}" dt="2024-03-27T11:20:24.043" v="71" actId="2696"/>
        <pc:sldMkLst>
          <pc:docMk/>
          <pc:sldMk cId="890353179" sldId="258"/>
        </pc:sldMkLst>
        <pc:spChg chg="mod">
          <ac:chgData name="Chris Barnes" userId="e846dfd9-4249-459d-b627-66ef156b2dcd" providerId="ADAL" clId="{76CD1220-2357-754B-87A3-FB10EA46BC3B}" dt="2024-03-11T09:53:26.195" v="37" actId="20577"/>
          <ac:spMkLst>
            <pc:docMk/>
            <pc:sldMk cId="890353179" sldId="258"/>
            <ac:spMk id="3" creationId="{E7B6396A-42BB-D13D-85FE-70A788692512}"/>
          </ac:spMkLst>
        </pc:spChg>
        <pc:extLst>
          <p:ext xmlns:p="http://schemas.openxmlformats.org/presentationml/2006/main" uri="{D6D511B9-2390-475A-947B-AFAB55BFBCF1}">
            <pc226:cmChg xmlns:pc226="http://schemas.microsoft.com/office/powerpoint/2022/06/main/command" chg="del mod">
              <pc226:chgData name="Chris Barnes" userId="e846dfd9-4249-459d-b627-66ef156b2dcd" providerId="ADAL" clId="{76CD1220-2357-754B-87A3-FB10EA46BC3B}" dt="2024-03-11T09:53:28.800" v="38"/>
              <pc2:cmMkLst xmlns:pc2="http://schemas.microsoft.com/office/powerpoint/2019/9/main/command">
                <pc:docMk/>
                <pc:sldMk cId="890353179" sldId="258"/>
                <pc2:cmMk id="{1A4CBE06-5DE4-44C5-9FEE-18804BBFD3BF}"/>
              </pc2:cmMkLst>
            </pc226:cmChg>
          </p:ext>
        </pc:extLst>
      </pc:sldChg>
      <pc:sldChg chg="addSp modSp new mod">
        <pc:chgData name="Chris Barnes" userId="e846dfd9-4249-459d-b627-66ef156b2dcd" providerId="ADAL" clId="{76CD1220-2357-754B-87A3-FB10EA46BC3B}" dt="2024-03-27T11:31:06.947" v="204" actId="1076"/>
        <pc:sldMkLst>
          <pc:docMk/>
          <pc:sldMk cId="2221194276" sldId="258"/>
        </pc:sldMkLst>
        <pc:spChg chg="add mod">
          <ac:chgData name="Chris Barnes" userId="e846dfd9-4249-459d-b627-66ef156b2dcd" providerId="ADAL" clId="{76CD1220-2357-754B-87A3-FB10EA46BC3B}" dt="2024-03-27T11:27:41.864" v="150" actId="1076"/>
          <ac:spMkLst>
            <pc:docMk/>
            <pc:sldMk cId="2221194276" sldId="258"/>
            <ac:spMk id="2" creationId="{B8DC58BD-9D4A-DAA6-F4F1-55459514F74A}"/>
          </ac:spMkLst>
        </pc:spChg>
        <pc:spChg chg="add mod">
          <ac:chgData name="Chris Barnes" userId="e846dfd9-4249-459d-b627-66ef156b2dcd" providerId="ADAL" clId="{76CD1220-2357-754B-87A3-FB10EA46BC3B}" dt="2024-03-27T11:31:06.947" v="204" actId="1076"/>
          <ac:spMkLst>
            <pc:docMk/>
            <pc:sldMk cId="2221194276" sldId="258"/>
            <ac:spMk id="3" creationId="{8E5EFF76-2E7A-14C5-E284-607F434B3D68}"/>
          </ac:spMkLst>
        </pc:spChg>
      </pc:sldChg>
      <pc:sldChg chg="addSp delSp modSp new mod">
        <pc:chgData name="Chris Barnes" userId="e846dfd9-4249-459d-b627-66ef156b2dcd" providerId="ADAL" clId="{76CD1220-2357-754B-87A3-FB10EA46BC3B}" dt="2024-03-27T11:45:58.313" v="384" actId="1035"/>
        <pc:sldMkLst>
          <pc:docMk/>
          <pc:sldMk cId="314143273" sldId="259"/>
        </pc:sldMkLst>
        <pc:spChg chg="add mod">
          <ac:chgData name="Chris Barnes" userId="e846dfd9-4249-459d-b627-66ef156b2dcd" providerId="ADAL" clId="{76CD1220-2357-754B-87A3-FB10EA46BC3B}" dt="2024-03-27T11:28:41.197" v="162" actId="1076"/>
          <ac:spMkLst>
            <pc:docMk/>
            <pc:sldMk cId="314143273" sldId="259"/>
            <ac:spMk id="2" creationId="{D4458090-30F9-D498-A573-527D716BC463}"/>
          </ac:spMkLst>
        </pc:spChg>
        <pc:spChg chg="add mod">
          <ac:chgData name="Chris Barnes" userId="e846dfd9-4249-459d-b627-66ef156b2dcd" providerId="ADAL" clId="{76CD1220-2357-754B-87A3-FB10EA46BC3B}" dt="2024-03-27T11:45:58.313" v="384" actId="1035"/>
          <ac:spMkLst>
            <pc:docMk/>
            <pc:sldMk cId="314143273" sldId="259"/>
            <ac:spMk id="3" creationId="{762F8EE9-74FD-E99C-3138-622BEDF5FEC5}"/>
          </ac:spMkLst>
        </pc:spChg>
        <pc:spChg chg="add mod">
          <ac:chgData name="Chris Barnes" userId="e846dfd9-4249-459d-b627-66ef156b2dcd" providerId="ADAL" clId="{76CD1220-2357-754B-87A3-FB10EA46BC3B}" dt="2024-03-27T11:32:57.250" v="224" actId="12788"/>
          <ac:spMkLst>
            <pc:docMk/>
            <pc:sldMk cId="314143273" sldId="259"/>
            <ac:spMk id="4" creationId="{6D55B2D5-7CFB-0548-2F58-E037A61DAE2B}"/>
          </ac:spMkLst>
        </pc:spChg>
        <pc:spChg chg="add del mod">
          <ac:chgData name="Chris Barnes" userId="e846dfd9-4249-459d-b627-66ef156b2dcd" providerId="ADAL" clId="{76CD1220-2357-754B-87A3-FB10EA46BC3B}" dt="2024-03-27T11:32:58.872" v="225" actId="478"/>
          <ac:spMkLst>
            <pc:docMk/>
            <pc:sldMk cId="314143273" sldId="259"/>
            <ac:spMk id="5" creationId="{E6ECF24E-E8F9-02E6-47A1-2F6B442B5F98}"/>
          </ac:spMkLst>
        </pc:spChg>
        <pc:spChg chg="add mod">
          <ac:chgData name="Chris Barnes" userId="e846dfd9-4249-459d-b627-66ef156b2dcd" providerId="ADAL" clId="{76CD1220-2357-754B-87A3-FB10EA46BC3B}" dt="2024-03-27T11:33:19.438" v="229" actId="1035"/>
          <ac:spMkLst>
            <pc:docMk/>
            <pc:sldMk cId="314143273" sldId="259"/>
            <ac:spMk id="6" creationId="{2698673D-760D-5B5A-A157-BB70D240EE87}"/>
          </ac:spMkLst>
        </pc:spChg>
      </pc:sldChg>
      <pc:sldChg chg="modSp del mod delCm">
        <pc:chgData name="Chris Barnes" userId="e846dfd9-4249-459d-b627-66ef156b2dcd" providerId="ADAL" clId="{76CD1220-2357-754B-87A3-FB10EA46BC3B}" dt="2024-03-27T11:20:24.043" v="71" actId="2696"/>
        <pc:sldMkLst>
          <pc:docMk/>
          <pc:sldMk cId="3620590947" sldId="259"/>
        </pc:sldMkLst>
        <pc:spChg chg="mod">
          <ac:chgData name="Chris Barnes" userId="e846dfd9-4249-459d-b627-66ef156b2dcd" providerId="ADAL" clId="{76CD1220-2357-754B-87A3-FB10EA46BC3B}" dt="2024-03-11T09:52:40.505" v="34" actId="207"/>
          <ac:spMkLst>
            <pc:docMk/>
            <pc:sldMk cId="3620590947" sldId="259"/>
            <ac:spMk id="2" creationId="{DCE4F680-417F-16BA-56EC-C7368AE5C35C}"/>
          </ac:spMkLst>
        </pc:spChg>
        <pc:extLst>
          <p:ext xmlns:p="http://schemas.openxmlformats.org/presentationml/2006/main" uri="{D6D511B9-2390-475A-947B-AFAB55BFBCF1}">
            <pc226:cmChg xmlns:pc226="http://schemas.microsoft.com/office/powerpoint/2022/06/main/command" chg="del">
              <pc226:chgData name="Chris Barnes" userId="e846dfd9-4249-459d-b627-66ef156b2dcd" providerId="ADAL" clId="{76CD1220-2357-754B-87A3-FB10EA46BC3B}" dt="2024-03-11T09:52:32.597" v="32"/>
              <pc2:cmMkLst xmlns:pc2="http://schemas.microsoft.com/office/powerpoint/2019/9/main/command">
                <pc:docMk/>
                <pc:sldMk cId="3620590947" sldId="259"/>
                <pc2:cmMk id="{8E672847-5E18-4A84-B3D1-F6F2A62CF919}"/>
              </pc2:cmMkLst>
            </pc226:cmChg>
          </p:ext>
        </pc:extLst>
      </pc:sldChg>
      <pc:sldChg chg="modSp del mod delCm">
        <pc:chgData name="Chris Barnes" userId="e846dfd9-4249-459d-b627-66ef156b2dcd" providerId="ADAL" clId="{76CD1220-2357-754B-87A3-FB10EA46BC3B}" dt="2024-03-27T11:20:24.043" v="71" actId="2696"/>
        <pc:sldMkLst>
          <pc:docMk/>
          <pc:sldMk cId="1193168050" sldId="260"/>
        </pc:sldMkLst>
        <pc:spChg chg="mod">
          <ac:chgData name="Chris Barnes" userId="e846dfd9-4249-459d-b627-66ef156b2dcd" providerId="ADAL" clId="{76CD1220-2357-754B-87A3-FB10EA46BC3B}" dt="2024-03-11T09:54:06.493" v="41" actId="20577"/>
          <ac:spMkLst>
            <pc:docMk/>
            <pc:sldMk cId="1193168050" sldId="260"/>
            <ac:spMk id="2" creationId="{FD0CA54E-5A56-B16D-EBBE-5182D4DA80A4}"/>
          </ac:spMkLst>
        </pc:spChg>
        <pc:extLst>
          <p:ext xmlns:p="http://schemas.openxmlformats.org/presentationml/2006/main" uri="{D6D511B9-2390-475A-947B-AFAB55BFBCF1}">
            <pc226:cmChg xmlns:pc226="http://schemas.microsoft.com/office/powerpoint/2022/06/main/command" chg="del">
              <pc226:chgData name="Chris Barnes" userId="e846dfd9-4249-459d-b627-66ef156b2dcd" providerId="ADAL" clId="{76CD1220-2357-754B-87A3-FB10EA46BC3B}" dt="2024-03-11T09:53:54.856" v="40"/>
              <pc2:cmMkLst xmlns:pc2="http://schemas.microsoft.com/office/powerpoint/2019/9/main/command">
                <pc:docMk/>
                <pc:sldMk cId="1193168050" sldId="260"/>
                <pc2:cmMk id="{C1D73288-8BF0-4EA0-B3C3-B203BCAF65B1}"/>
              </pc2:cmMkLst>
            </pc226:cmChg>
            <pc226:cmChg xmlns:pc226="http://schemas.microsoft.com/office/powerpoint/2022/06/main/command" chg="del">
              <pc226:chgData name="Chris Barnes" userId="e846dfd9-4249-459d-b627-66ef156b2dcd" providerId="ADAL" clId="{76CD1220-2357-754B-87A3-FB10EA46BC3B}" dt="2024-03-11T09:53:52.205" v="39"/>
              <pc2:cmMkLst xmlns:pc2="http://schemas.microsoft.com/office/powerpoint/2019/9/main/command">
                <pc:docMk/>
                <pc:sldMk cId="1193168050" sldId="260"/>
                <pc2:cmMk id="{6EE1D1F9-D64E-486E-BA54-57190BF94BCB}"/>
              </pc2:cmMkLst>
            </pc226:cmChg>
          </p:ext>
        </pc:extLst>
      </pc:sldChg>
      <pc:sldChg chg="addSp delSp modSp new mod">
        <pc:chgData name="Chris Barnes" userId="e846dfd9-4249-459d-b627-66ef156b2dcd" providerId="ADAL" clId="{76CD1220-2357-754B-87A3-FB10EA46BC3B}" dt="2024-03-27T11:36:35.439" v="281" actId="2711"/>
        <pc:sldMkLst>
          <pc:docMk/>
          <pc:sldMk cId="1482135173" sldId="260"/>
        </pc:sldMkLst>
        <pc:spChg chg="add mod">
          <ac:chgData name="Chris Barnes" userId="e846dfd9-4249-459d-b627-66ef156b2dcd" providerId="ADAL" clId="{76CD1220-2357-754B-87A3-FB10EA46BC3B}" dt="2024-03-27T11:28:59.545" v="169" actId="404"/>
          <ac:spMkLst>
            <pc:docMk/>
            <pc:sldMk cId="1482135173" sldId="260"/>
            <ac:spMk id="2" creationId="{C6E006E3-7301-ED02-BB6E-142254FA61BC}"/>
          </ac:spMkLst>
        </pc:spChg>
        <pc:spChg chg="add mod">
          <ac:chgData name="Chris Barnes" userId="e846dfd9-4249-459d-b627-66ef156b2dcd" providerId="ADAL" clId="{76CD1220-2357-754B-87A3-FB10EA46BC3B}" dt="2024-03-27T11:33:51.300" v="230"/>
          <ac:spMkLst>
            <pc:docMk/>
            <pc:sldMk cId="1482135173" sldId="260"/>
            <ac:spMk id="3" creationId="{488695A0-7DAD-F5EF-4464-1100A4FD845C}"/>
          </ac:spMkLst>
        </pc:spChg>
        <pc:spChg chg="add mod">
          <ac:chgData name="Chris Barnes" userId="e846dfd9-4249-459d-b627-66ef156b2dcd" providerId="ADAL" clId="{76CD1220-2357-754B-87A3-FB10EA46BC3B}" dt="2024-03-27T11:36:35.439" v="281" actId="2711"/>
          <ac:spMkLst>
            <pc:docMk/>
            <pc:sldMk cId="1482135173" sldId="260"/>
            <ac:spMk id="4" creationId="{193386FE-14AA-2C88-F93B-D06A9BE63F60}"/>
          </ac:spMkLst>
        </pc:spChg>
        <pc:spChg chg="add mod">
          <ac:chgData name="Chris Barnes" userId="e846dfd9-4249-459d-b627-66ef156b2dcd" providerId="ADAL" clId="{76CD1220-2357-754B-87A3-FB10EA46BC3B}" dt="2024-03-27T11:35:59.720" v="274" actId="12788"/>
          <ac:spMkLst>
            <pc:docMk/>
            <pc:sldMk cId="1482135173" sldId="260"/>
            <ac:spMk id="5" creationId="{B3220885-264F-DDE8-E83A-D9F1C4345488}"/>
          </ac:spMkLst>
        </pc:spChg>
        <pc:spChg chg="add del mod">
          <ac:chgData name="Chris Barnes" userId="e846dfd9-4249-459d-b627-66ef156b2dcd" providerId="ADAL" clId="{76CD1220-2357-754B-87A3-FB10EA46BC3B}" dt="2024-03-27T11:35:55.491" v="273" actId="478"/>
          <ac:spMkLst>
            <pc:docMk/>
            <pc:sldMk cId="1482135173" sldId="260"/>
            <ac:spMk id="6" creationId="{A0588A3F-3BB9-5003-48E5-0542B993C8FA}"/>
          </ac:spMkLst>
        </pc:spChg>
      </pc:sldChg>
      <pc:sldChg chg="modSp del mod delCm modCm">
        <pc:chgData name="Chris Barnes" userId="e846dfd9-4249-459d-b627-66ef156b2dcd" providerId="ADAL" clId="{76CD1220-2357-754B-87A3-FB10EA46BC3B}" dt="2024-03-27T11:20:24.043" v="71" actId="2696"/>
        <pc:sldMkLst>
          <pc:docMk/>
          <pc:sldMk cId="2359705474" sldId="261"/>
        </pc:sldMkLst>
        <pc:spChg chg="mod">
          <ac:chgData name="Chris Barnes" userId="e846dfd9-4249-459d-b627-66ef156b2dcd" providerId="ADAL" clId="{76CD1220-2357-754B-87A3-FB10EA46BC3B}" dt="2024-03-11T09:52:00.363" v="30" actId="113"/>
          <ac:spMkLst>
            <pc:docMk/>
            <pc:sldMk cId="2359705474" sldId="261"/>
            <ac:spMk id="2" creationId="{49B5C008-70C4-3606-44C5-3D7F8ABC1307}"/>
          </ac:spMkLst>
        </pc:spChg>
        <pc:spChg chg="mod">
          <ac:chgData name="Chris Barnes" userId="e846dfd9-4249-459d-b627-66ef156b2dcd" providerId="ADAL" clId="{76CD1220-2357-754B-87A3-FB10EA46BC3B}" dt="2024-03-11T09:51:23.903" v="28" actId="207"/>
          <ac:spMkLst>
            <pc:docMk/>
            <pc:sldMk cId="2359705474" sldId="261"/>
            <ac:spMk id="3" creationId="{C01EA7B6-06A5-2C57-D11E-7319B6FA7C00}"/>
          </ac:spMkLst>
        </pc:spChg>
        <pc:extLst>
          <p:ext xmlns:p="http://schemas.openxmlformats.org/presentationml/2006/main" uri="{D6D511B9-2390-475A-947B-AFAB55BFBCF1}">
            <pc226:cmChg xmlns:pc226="http://schemas.microsoft.com/office/powerpoint/2022/06/main/command" chg="del mod">
              <pc226:chgData name="Chris Barnes" userId="e846dfd9-4249-459d-b627-66ef156b2dcd" providerId="ADAL" clId="{76CD1220-2357-754B-87A3-FB10EA46BC3B}" dt="2024-03-11T09:51:15.839" v="26"/>
              <pc2:cmMkLst xmlns:pc2="http://schemas.microsoft.com/office/powerpoint/2019/9/main/command">
                <pc:docMk/>
                <pc:sldMk cId="2359705474" sldId="261"/>
                <pc2:cmMk id="{4FEE8D29-A0A8-4E5C-B907-4101C4C9E95D}"/>
              </pc2:cmMkLst>
            </pc226:cmChg>
            <pc226:cmChg xmlns:pc226="http://schemas.microsoft.com/office/powerpoint/2022/06/main/command" chg="del mod">
              <pc226:chgData name="Chris Barnes" userId="e846dfd9-4249-459d-b627-66ef156b2dcd" providerId="ADAL" clId="{76CD1220-2357-754B-87A3-FB10EA46BC3B}" dt="2024-03-11T09:51:13.664" v="25"/>
              <pc2:cmMkLst xmlns:pc2="http://schemas.microsoft.com/office/powerpoint/2019/9/main/command">
                <pc:docMk/>
                <pc:sldMk cId="2359705474" sldId="261"/>
                <pc2:cmMk id="{FF881555-81EA-4F5F-9CEE-A5350929F5FC}"/>
              </pc2:cmMkLst>
            </pc226:cmChg>
            <pc226:cmChg xmlns:pc226="http://schemas.microsoft.com/office/powerpoint/2022/06/main/command" chg="del mod">
              <pc226:chgData name="Chris Barnes" userId="e846dfd9-4249-459d-b627-66ef156b2dcd" providerId="ADAL" clId="{76CD1220-2357-754B-87A3-FB10EA46BC3B}" dt="2024-03-11T09:51:17.824" v="27"/>
              <pc2:cmMkLst xmlns:pc2="http://schemas.microsoft.com/office/powerpoint/2019/9/main/command">
                <pc:docMk/>
                <pc:sldMk cId="2359705474" sldId="261"/>
                <pc2:cmMk id="{2C5DCA96-83F1-46E9-81FC-BF969280DD11}"/>
              </pc2:cmMkLst>
            </pc226:cmChg>
          </p:ext>
        </pc:extLst>
      </pc:sldChg>
      <pc:sldChg chg="addSp delSp modSp new mod">
        <pc:chgData name="Chris Barnes" userId="e846dfd9-4249-459d-b627-66ef156b2dcd" providerId="ADAL" clId="{76CD1220-2357-754B-87A3-FB10EA46BC3B}" dt="2024-03-27T11:37:15.806" v="287" actId="12788"/>
        <pc:sldMkLst>
          <pc:docMk/>
          <pc:sldMk cId="2569228259" sldId="261"/>
        </pc:sldMkLst>
        <pc:spChg chg="add mod">
          <ac:chgData name="Chris Barnes" userId="e846dfd9-4249-459d-b627-66ef156b2dcd" providerId="ADAL" clId="{76CD1220-2357-754B-87A3-FB10EA46BC3B}" dt="2024-03-27T11:29:18.377" v="174" actId="1076"/>
          <ac:spMkLst>
            <pc:docMk/>
            <pc:sldMk cId="2569228259" sldId="261"/>
            <ac:spMk id="2" creationId="{82FE4236-A06F-7A94-EB90-27A5E8A3A938}"/>
          </ac:spMkLst>
        </pc:spChg>
        <pc:spChg chg="add mod">
          <ac:chgData name="Chris Barnes" userId="e846dfd9-4249-459d-b627-66ef156b2dcd" providerId="ADAL" clId="{76CD1220-2357-754B-87A3-FB10EA46BC3B}" dt="2024-03-27T11:34:02.883" v="231"/>
          <ac:spMkLst>
            <pc:docMk/>
            <pc:sldMk cId="2569228259" sldId="261"/>
            <ac:spMk id="3" creationId="{5F8D482B-749C-E227-8877-73B470D4FBCC}"/>
          </ac:spMkLst>
        </pc:spChg>
        <pc:spChg chg="add mod">
          <ac:chgData name="Chris Barnes" userId="e846dfd9-4249-459d-b627-66ef156b2dcd" providerId="ADAL" clId="{76CD1220-2357-754B-87A3-FB10EA46BC3B}" dt="2024-03-27T11:37:15.806" v="287" actId="12788"/>
          <ac:spMkLst>
            <pc:docMk/>
            <pc:sldMk cId="2569228259" sldId="261"/>
            <ac:spMk id="4" creationId="{B5D30304-AF3C-69CD-B35E-98CFFD0A8577}"/>
          </ac:spMkLst>
        </pc:spChg>
        <pc:spChg chg="add del mod">
          <ac:chgData name="Chris Barnes" userId="e846dfd9-4249-459d-b627-66ef156b2dcd" providerId="ADAL" clId="{76CD1220-2357-754B-87A3-FB10EA46BC3B}" dt="2024-03-27T11:37:12.689" v="286" actId="478"/>
          <ac:spMkLst>
            <pc:docMk/>
            <pc:sldMk cId="2569228259" sldId="261"/>
            <ac:spMk id="5" creationId="{CE542C4F-531E-0F93-1621-3CC6AE2D3476}"/>
          </ac:spMkLst>
        </pc:spChg>
      </pc:sldChg>
      <pc:sldChg chg="addSp delSp modSp del mod delCm">
        <pc:chgData name="Chris Barnes" userId="e846dfd9-4249-459d-b627-66ef156b2dcd" providerId="ADAL" clId="{76CD1220-2357-754B-87A3-FB10EA46BC3B}" dt="2024-03-27T11:20:24.043" v="71" actId="2696"/>
        <pc:sldMkLst>
          <pc:docMk/>
          <pc:sldMk cId="2449875583" sldId="262"/>
        </pc:sldMkLst>
        <pc:spChg chg="mod topLvl">
          <ac:chgData name="Chris Barnes" userId="e846dfd9-4249-459d-b627-66ef156b2dcd" providerId="ADAL" clId="{76CD1220-2357-754B-87A3-FB10EA46BC3B}" dt="2024-03-11T09:56:55.099" v="69" actId="1076"/>
          <ac:spMkLst>
            <pc:docMk/>
            <pc:sldMk cId="2449875583" sldId="262"/>
            <ac:spMk id="2" creationId="{D1AF1776-29E5-3B6C-EE9A-617FCC0FD92D}"/>
          </ac:spMkLst>
        </pc:spChg>
        <pc:spChg chg="mod topLvl">
          <ac:chgData name="Chris Barnes" userId="e846dfd9-4249-459d-b627-66ef156b2dcd" providerId="ADAL" clId="{76CD1220-2357-754B-87A3-FB10EA46BC3B}" dt="2024-03-11T09:57:00.823" v="70" actId="1076"/>
          <ac:spMkLst>
            <pc:docMk/>
            <pc:sldMk cId="2449875583" sldId="262"/>
            <ac:spMk id="3" creationId="{5B2F238E-C672-ABBB-CF52-24A6A64C46A8}"/>
          </ac:spMkLst>
        </pc:spChg>
        <pc:spChg chg="add del mod">
          <ac:chgData name="Chris Barnes" userId="e846dfd9-4249-459d-b627-66ef156b2dcd" providerId="ADAL" clId="{76CD1220-2357-754B-87A3-FB10EA46BC3B}" dt="2024-03-11T09:56:42.612" v="67" actId="478"/>
          <ac:spMkLst>
            <pc:docMk/>
            <pc:sldMk cId="2449875583" sldId="262"/>
            <ac:spMk id="4" creationId="{B2CFAA2B-ECEB-C351-EAA1-8B8CD0E22E85}"/>
          </ac:spMkLst>
        </pc:spChg>
        <pc:grpChg chg="add del mod">
          <ac:chgData name="Chris Barnes" userId="e846dfd9-4249-459d-b627-66ef156b2dcd" providerId="ADAL" clId="{76CD1220-2357-754B-87A3-FB10EA46BC3B}" dt="2024-03-11T09:56:45.003" v="68" actId="165"/>
          <ac:grpSpMkLst>
            <pc:docMk/>
            <pc:sldMk cId="2449875583" sldId="262"/>
            <ac:grpSpMk id="5" creationId="{29A1A8BB-48BE-836B-0B8A-552E9F5769E8}"/>
          </ac:grpSpMkLst>
        </pc:grpChg>
        <pc:extLst>
          <p:ext xmlns:p="http://schemas.openxmlformats.org/presentationml/2006/main" uri="{D6D511B9-2390-475A-947B-AFAB55BFBCF1}">
            <pc226:cmChg xmlns:pc226="http://schemas.microsoft.com/office/powerpoint/2022/06/main/command" chg="del">
              <pc226:chgData name="Chris Barnes" userId="e846dfd9-4249-459d-b627-66ef156b2dcd" providerId="ADAL" clId="{76CD1220-2357-754B-87A3-FB10EA46BC3B}" dt="2024-03-11T09:54:26.823" v="42"/>
              <pc2:cmMkLst xmlns:pc2="http://schemas.microsoft.com/office/powerpoint/2019/9/main/command">
                <pc:docMk/>
                <pc:sldMk cId="2449875583" sldId="262"/>
                <pc2:cmMk id="{9BFB8A50-70D2-4CC4-A00C-81CBC5FC0DFE}"/>
              </pc2:cmMkLst>
            </pc226:cmChg>
          </p:ext>
        </pc:extLst>
      </pc:sldChg>
      <pc:sldChg chg="addSp modSp new mod">
        <pc:chgData name="Chris Barnes" userId="e846dfd9-4249-459d-b627-66ef156b2dcd" providerId="ADAL" clId="{76CD1220-2357-754B-87A3-FB10EA46BC3B}" dt="2024-03-27T11:39:19.419" v="308" actId="207"/>
        <pc:sldMkLst>
          <pc:docMk/>
          <pc:sldMk cId="2516734645" sldId="262"/>
        </pc:sldMkLst>
        <pc:spChg chg="add mod">
          <ac:chgData name="Chris Barnes" userId="e846dfd9-4249-459d-b627-66ef156b2dcd" providerId="ADAL" clId="{76CD1220-2357-754B-87A3-FB10EA46BC3B}" dt="2024-03-27T11:29:44.768" v="183" actId="255"/>
          <ac:spMkLst>
            <pc:docMk/>
            <pc:sldMk cId="2516734645" sldId="262"/>
            <ac:spMk id="2" creationId="{FD1531D0-FBA3-29CF-D5C0-BF5CA32F1290}"/>
          </ac:spMkLst>
        </pc:spChg>
        <pc:spChg chg="add mod">
          <ac:chgData name="Chris Barnes" userId="e846dfd9-4249-459d-b627-66ef156b2dcd" providerId="ADAL" clId="{76CD1220-2357-754B-87A3-FB10EA46BC3B}" dt="2024-03-27T11:38:17.837" v="297" actId="1076"/>
          <ac:spMkLst>
            <pc:docMk/>
            <pc:sldMk cId="2516734645" sldId="262"/>
            <ac:spMk id="3" creationId="{A5A556D2-130A-B6F7-BD02-5630187C0B06}"/>
          </ac:spMkLst>
        </pc:spChg>
        <pc:spChg chg="add mod">
          <ac:chgData name="Chris Barnes" userId="e846dfd9-4249-459d-b627-66ef156b2dcd" providerId="ADAL" clId="{76CD1220-2357-754B-87A3-FB10EA46BC3B}" dt="2024-03-27T11:39:19.419" v="308" actId="207"/>
          <ac:spMkLst>
            <pc:docMk/>
            <pc:sldMk cId="2516734645" sldId="262"/>
            <ac:spMk id="4" creationId="{48C27D57-2892-E2C9-6C92-66D3ED0FCE0C}"/>
          </ac:spMkLst>
        </pc:spChg>
      </pc:sldChg>
      <pc:sldChg chg="addSp modSp new mod">
        <pc:chgData name="Chris Barnes" userId="e846dfd9-4249-459d-b627-66ef156b2dcd" providerId="ADAL" clId="{76CD1220-2357-754B-87A3-FB10EA46BC3B}" dt="2024-03-27T11:40:40.594" v="325" actId="1076"/>
        <pc:sldMkLst>
          <pc:docMk/>
          <pc:sldMk cId="1795033311" sldId="263"/>
        </pc:sldMkLst>
        <pc:spChg chg="add mod">
          <ac:chgData name="Chris Barnes" userId="e846dfd9-4249-459d-b627-66ef156b2dcd" providerId="ADAL" clId="{76CD1220-2357-754B-87A3-FB10EA46BC3B}" dt="2024-03-27T11:29:57.280" v="186" actId="14100"/>
          <ac:spMkLst>
            <pc:docMk/>
            <pc:sldMk cId="1795033311" sldId="263"/>
            <ac:spMk id="2" creationId="{B07FA196-AB1D-6640-6631-0CD684C83152}"/>
          </ac:spMkLst>
        </pc:spChg>
        <pc:spChg chg="add mod">
          <ac:chgData name="Chris Barnes" userId="e846dfd9-4249-459d-b627-66ef156b2dcd" providerId="ADAL" clId="{76CD1220-2357-754B-87A3-FB10EA46BC3B}" dt="2024-03-27T11:40:40.594" v="325" actId="1076"/>
          <ac:spMkLst>
            <pc:docMk/>
            <pc:sldMk cId="1795033311" sldId="263"/>
            <ac:spMk id="3" creationId="{3CB73A27-A492-8916-CD11-61D8CCB72407}"/>
          </ac:spMkLst>
        </pc:spChg>
        <pc:spChg chg="add mod">
          <ac:chgData name="Chris Barnes" userId="e846dfd9-4249-459d-b627-66ef156b2dcd" providerId="ADAL" clId="{76CD1220-2357-754B-87A3-FB10EA46BC3B}" dt="2024-03-27T11:40:40.594" v="325" actId="1076"/>
          <ac:spMkLst>
            <pc:docMk/>
            <pc:sldMk cId="1795033311" sldId="263"/>
            <ac:spMk id="4" creationId="{31F19242-0875-35C4-7FC6-92CFBE97968A}"/>
          </ac:spMkLst>
        </pc:spChg>
      </pc:sldChg>
      <pc:sldChg chg="addSp modSp new mod">
        <pc:chgData name="Chris Barnes" userId="e846dfd9-4249-459d-b627-66ef156b2dcd" providerId="ADAL" clId="{76CD1220-2357-754B-87A3-FB10EA46BC3B}" dt="2024-03-27T11:41:52.125" v="337" actId="1076"/>
        <pc:sldMkLst>
          <pc:docMk/>
          <pc:sldMk cId="3566797771" sldId="264"/>
        </pc:sldMkLst>
        <pc:spChg chg="add mod">
          <ac:chgData name="Chris Barnes" userId="e846dfd9-4249-459d-b627-66ef156b2dcd" providerId="ADAL" clId="{76CD1220-2357-754B-87A3-FB10EA46BC3B}" dt="2024-03-27T11:41:52.125" v="337" actId="1076"/>
          <ac:spMkLst>
            <pc:docMk/>
            <pc:sldMk cId="3566797771" sldId="264"/>
            <ac:spMk id="2" creationId="{1810DDE3-D431-8EB9-7FFD-5CFE55E824ED}"/>
          </ac:spMkLst>
        </pc:spChg>
        <pc:spChg chg="add mod">
          <ac:chgData name="Chris Barnes" userId="e846dfd9-4249-459d-b627-66ef156b2dcd" providerId="ADAL" clId="{76CD1220-2357-754B-87A3-FB10EA46BC3B}" dt="2024-03-27T11:41:52.125" v="337" actId="1076"/>
          <ac:spMkLst>
            <pc:docMk/>
            <pc:sldMk cId="3566797771" sldId="264"/>
            <ac:spMk id="3" creationId="{E9EDD462-F93A-F971-C81B-19C28415EAF1}"/>
          </ac:spMkLst>
        </pc:spChg>
      </pc:sldChg>
      <pc:sldChg chg="addSp delSp modSp new mod">
        <pc:chgData name="Chris Barnes" userId="e846dfd9-4249-459d-b627-66ef156b2dcd" providerId="ADAL" clId="{76CD1220-2357-754B-87A3-FB10EA46BC3B}" dt="2024-03-27T11:44:22.587" v="372" actId="165"/>
        <pc:sldMkLst>
          <pc:docMk/>
          <pc:sldMk cId="1796039834" sldId="265"/>
        </pc:sldMkLst>
        <pc:spChg chg="add mod">
          <ac:chgData name="Chris Barnes" userId="e846dfd9-4249-459d-b627-66ef156b2dcd" providerId="ADAL" clId="{76CD1220-2357-754B-87A3-FB10EA46BC3B}" dt="2024-03-27T11:30:19.293" v="193" actId="1076"/>
          <ac:spMkLst>
            <pc:docMk/>
            <pc:sldMk cId="1796039834" sldId="265"/>
            <ac:spMk id="2" creationId="{829859CF-A440-7331-A25F-62B4D71AE0FD}"/>
          </ac:spMkLst>
        </pc:spChg>
        <pc:spChg chg="add mod topLvl">
          <ac:chgData name="Chris Barnes" userId="e846dfd9-4249-459d-b627-66ef156b2dcd" providerId="ADAL" clId="{76CD1220-2357-754B-87A3-FB10EA46BC3B}" dt="2024-03-27T11:44:22.587" v="372" actId="165"/>
          <ac:spMkLst>
            <pc:docMk/>
            <pc:sldMk cId="1796039834" sldId="265"/>
            <ac:spMk id="3" creationId="{42F24847-3FE8-68FE-FE34-2F029680B4C1}"/>
          </ac:spMkLst>
        </pc:spChg>
        <pc:spChg chg="add mod topLvl">
          <ac:chgData name="Chris Barnes" userId="e846dfd9-4249-459d-b627-66ef156b2dcd" providerId="ADAL" clId="{76CD1220-2357-754B-87A3-FB10EA46BC3B}" dt="2024-03-27T11:44:22.587" v="372" actId="165"/>
          <ac:spMkLst>
            <pc:docMk/>
            <pc:sldMk cId="1796039834" sldId="265"/>
            <ac:spMk id="4" creationId="{1F8F4737-B1CF-855E-A5BA-A6E82A2ED8B4}"/>
          </ac:spMkLst>
        </pc:spChg>
        <pc:spChg chg="add del mod">
          <ac:chgData name="Chris Barnes" userId="e846dfd9-4249-459d-b627-66ef156b2dcd" providerId="ADAL" clId="{76CD1220-2357-754B-87A3-FB10EA46BC3B}" dt="2024-03-27T11:44:03.716" v="361" actId="478"/>
          <ac:spMkLst>
            <pc:docMk/>
            <pc:sldMk cId="1796039834" sldId="265"/>
            <ac:spMk id="6" creationId="{F206DA2E-FE6A-B357-3F8C-7812EBF4F98A}"/>
          </ac:spMkLst>
        </pc:spChg>
        <pc:grpChg chg="add del mod">
          <ac:chgData name="Chris Barnes" userId="e846dfd9-4249-459d-b627-66ef156b2dcd" providerId="ADAL" clId="{76CD1220-2357-754B-87A3-FB10EA46BC3B}" dt="2024-03-27T11:44:22.587" v="372" actId="165"/>
          <ac:grpSpMkLst>
            <pc:docMk/>
            <pc:sldMk cId="1796039834" sldId="265"/>
            <ac:grpSpMk id="5" creationId="{D04C0841-6D8A-BA40-D02C-AF2A92561A1C}"/>
          </ac:grpSpMkLst>
        </pc:grpChg>
      </pc:sldChg>
      <pc:sldMasterChg chg="modSldLayout">
        <pc:chgData name="Chris Barnes" userId="e846dfd9-4249-459d-b627-66ef156b2dcd" providerId="ADAL" clId="{76CD1220-2357-754B-87A3-FB10EA46BC3B}" dt="2024-03-27T11:24:31.653" v="130" actId="6014"/>
        <pc:sldMasterMkLst>
          <pc:docMk/>
          <pc:sldMasterMk cId="3080318600" sldId="2147483660"/>
        </pc:sldMasterMkLst>
        <pc:sldLayoutChg chg="addSp delSp modSp mod">
          <pc:chgData name="Chris Barnes" userId="e846dfd9-4249-459d-b627-66ef156b2dcd" providerId="ADAL" clId="{76CD1220-2357-754B-87A3-FB10EA46BC3B}" dt="2024-03-27T11:20:45.982" v="78" actId="478"/>
          <pc:sldLayoutMkLst>
            <pc:docMk/>
            <pc:sldMasterMk cId="3080318600" sldId="2147483660"/>
            <pc:sldLayoutMk cId="731381326" sldId="2147483661"/>
          </pc:sldLayoutMkLst>
          <pc:picChg chg="add mod">
            <ac:chgData name="Chris Barnes" userId="e846dfd9-4249-459d-b627-66ef156b2dcd" providerId="ADAL" clId="{76CD1220-2357-754B-87A3-FB10EA46BC3B}" dt="2024-03-27T11:20:44.369" v="76" actId="167"/>
            <ac:picMkLst>
              <pc:docMk/>
              <pc:sldMasterMk cId="3080318600" sldId="2147483660"/>
              <pc:sldLayoutMk cId="731381326" sldId="2147483661"/>
              <ac:picMk id="3" creationId="{2323C374-974B-BAE2-E83B-BA3AA32C1047}"/>
            </ac:picMkLst>
          </pc:picChg>
          <pc:picChg chg="del mod">
            <ac:chgData name="Chris Barnes" userId="e846dfd9-4249-459d-b627-66ef156b2dcd" providerId="ADAL" clId="{76CD1220-2357-754B-87A3-FB10EA46BC3B}" dt="2024-03-27T11:20:45.982" v="78" actId="478"/>
            <ac:picMkLst>
              <pc:docMk/>
              <pc:sldMasterMk cId="3080318600" sldId="2147483660"/>
              <pc:sldLayoutMk cId="731381326" sldId="2147483661"/>
              <ac:picMk id="8" creationId="{A0AA5F8D-1A40-C598-02C2-32ACC07208CD}"/>
            </ac:picMkLst>
          </pc:picChg>
        </pc:sldLayoutChg>
        <pc:sldLayoutChg chg="addSp delSp modSp mod">
          <pc:chgData name="Chris Barnes" userId="e846dfd9-4249-459d-b627-66ef156b2dcd" providerId="ADAL" clId="{76CD1220-2357-754B-87A3-FB10EA46BC3B}" dt="2024-03-27T11:21:19.681" v="84" actId="478"/>
          <pc:sldLayoutMkLst>
            <pc:docMk/>
            <pc:sldMasterMk cId="3080318600" sldId="2147483660"/>
            <pc:sldLayoutMk cId="958336615" sldId="2147483662"/>
          </pc:sldLayoutMkLst>
          <pc:picChg chg="del">
            <ac:chgData name="Chris Barnes" userId="e846dfd9-4249-459d-b627-66ef156b2dcd" providerId="ADAL" clId="{76CD1220-2357-754B-87A3-FB10EA46BC3B}" dt="2024-03-27T11:21:19.681" v="84" actId="478"/>
            <ac:picMkLst>
              <pc:docMk/>
              <pc:sldMasterMk cId="3080318600" sldId="2147483660"/>
              <pc:sldLayoutMk cId="958336615" sldId="2147483662"/>
              <ac:picMk id="3" creationId="{3D94B6BF-DE38-51C3-3CC8-8366EEA55E98}"/>
            </ac:picMkLst>
          </pc:picChg>
          <pc:picChg chg="add mod">
            <ac:chgData name="Chris Barnes" userId="e846dfd9-4249-459d-b627-66ef156b2dcd" providerId="ADAL" clId="{76CD1220-2357-754B-87A3-FB10EA46BC3B}" dt="2024-03-27T11:21:18.355" v="83" actId="167"/>
            <ac:picMkLst>
              <pc:docMk/>
              <pc:sldMasterMk cId="3080318600" sldId="2147483660"/>
              <pc:sldLayoutMk cId="958336615" sldId="2147483662"/>
              <ac:picMk id="4" creationId="{649B8009-C058-8532-5C49-1E47214A5F41}"/>
            </ac:picMkLst>
          </pc:picChg>
        </pc:sldLayoutChg>
        <pc:sldLayoutChg chg="addSp delSp modSp mod">
          <pc:chgData name="Chris Barnes" userId="e846dfd9-4249-459d-b627-66ef156b2dcd" providerId="ADAL" clId="{76CD1220-2357-754B-87A3-FB10EA46BC3B}" dt="2024-03-27T11:21:33.198" v="90" actId="478"/>
          <pc:sldLayoutMkLst>
            <pc:docMk/>
            <pc:sldMasterMk cId="3080318600" sldId="2147483660"/>
            <pc:sldLayoutMk cId="2815557275" sldId="2147483663"/>
          </pc:sldLayoutMkLst>
          <pc:picChg chg="add mod">
            <ac:chgData name="Chris Barnes" userId="e846dfd9-4249-459d-b627-66ef156b2dcd" providerId="ADAL" clId="{76CD1220-2357-754B-87A3-FB10EA46BC3B}" dt="2024-03-27T11:21:31.689" v="89" actId="167"/>
            <ac:picMkLst>
              <pc:docMk/>
              <pc:sldMasterMk cId="3080318600" sldId="2147483660"/>
              <pc:sldLayoutMk cId="2815557275" sldId="2147483663"/>
              <ac:picMk id="3" creationId="{25DD66AE-A37D-E5AE-CD92-72D38EC297BF}"/>
            </ac:picMkLst>
          </pc:picChg>
          <pc:picChg chg="del">
            <ac:chgData name="Chris Barnes" userId="e846dfd9-4249-459d-b627-66ef156b2dcd" providerId="ADAL" clId="{76CD1220-2357-754B-87A3-FB10EA46BC3B}" dt="2024-03-11T09:49:40.301" v="12" actId="478"/>
            <ac:picMkLst>
              <pc:docMk/>
              <pc:sldMasterMk cId="3080318600" sldId="2147483660"/>
              <pc:sldLayoutMk cId="2815557275" sldId="2147483663"/>
              <ac:picMk id="3" creationId="{46AE18F0-A0EE-73F5-C6F1-31332DFBCE6C}"/>
            </ac:picMkLst>
          </pc:picChg>
          <pc:picChg chg="add del mod">
            <ac:chgData name="Chris Barnes" userId="e846dfd9-4249-459d-b627-66ef156b2dcd" providerId="ADAL" clId="{76CD1220-2357-754B-87A3-FB10EA46BC3B}" dt="2024-03-27T11:21:33.198" v="90" actId="478"/>
            <ac:picMkLst>
              <pc:docMk/>
              <pc:sldMasterMk cId="3080318600" sldId="2147483660"/>
              <pc:sldLayoutMk cId="2815557275" sldId="2147483663"/>
              <ac:picMk id="4" creationId="{6B97479C-DCDF-DD66-995A-75957D9DBBA8}"/>
            </ac:picMkLst>
          </pc:picChg>
        </pc:sldLayoutChg>
        <pc:sldLayoutChg chg="addSp delSp modSp mod">
          <pc:chgData name="Chris Barnes" userId="e846dfd9-4249-459d-b627-66ef156b2dcd" providerId="ADAL" clId="{76CD1220-2357-754B-87A3-FB10EA46BC3B}" dt="2024-03-27T11:22:02.448" v="102" actId="478"/>
          <pc:sldLayoutMkLst>
            <pc:docMk/>
            <pc:sldMasterMk cId="3080318600" sldId="2147483660"/>
            <pc:sldLayoutMk cId="86096746" sldId="2147483665"/>
          </pc:sldLayoutMkLst>
          <pc:picChg chg="del">
            <ac:chgData name="Chris Barnes" userId="e846dfd9-4249-459d-b627-66ef156b2dcd" providerId="ADAL" clId="{76CD1220-2357-754B-87A3-FB10EA46BC3B}" dt="2024-03-27T11:21:46.114" v="96" actId="478"/>
            <ac:picMkLst>
              <pc:docMk/>
              <pc:sldMasterMk cId="3080318600" sldId="2147483660"/>
              <pc:sldLayoutMk cId="86096746" sldId="2147483665"/>
              <ac:picMk id="3" creationId="{7CFB2279-40BE-9337-CEAF-4826721998B1}"/>
            </ac:picMkLst>
          </pc:picChg>
          <pc:picChg chg="add del mod">
            <ac:chgData name="Chris Barnes" userId="e846dfd9-4249-459d-b627-66ef156b2dcd" providerId="ADAL" clId="{76CD1220-2357-754B-87A3-FB10EA46BC3B}" dt="2024-03-27T11:22:02.448" v="102" actId="478"/>
            <ac:picMkLst>
              <pc:docMk/>
              <pc:sldMasterMk cId="3080318600" sldId="2147483660"/>
              <pc:sldLayoutMk cId="86096746" sldId="2147483665"/>
              <ac:picMk id="4" creationId="{AB4CA84C-EA41-7C8C-DE07-7FA193B9CBDC}"/>
            </ac:picMkLst>
          </pc:picChg>
          <pc:picChg chg="add mod">
            <ac:chgData name="Chris Barnes" userId="e846dfd9-4249-459d-b627-66ef156b2dcd" providerId="ADAL" clId="{76CD1220-2357-754B-87A3-FB10EA46BC3B}" dt="2024-03-27T11:22:01.271" v="101" actId="167"/>
            <ac:picMkLst>
              <pc:docMk/>
              <pc:sldMasterMk cId="3080318600" sldId="2147483660"/>
              <pc:sldLayoutMk cId="86096746" sldId="2147483665"/>
              <ac:picMk id="6" creationId="{FEAD6D4E-4B91-C944-D4F7-5EDB5C353ECF}"/>
            </ac:picMkLst>
          </pc:picChg>
        </pc:sldLayoutChg>
        <pc:sldLayoutChg chg="addSp delSp modSp mod">
          <pc:chgData name="Chris Barnes" userId="e846dfd9-4249-459d-b627-66ef156b2dcd" providerId="ADAL" clId="{76CD1220-2357-754B-87A3-FB10EA46BC3B}" dt="2024-03-27T11:24:27.128" v="129" actId="6014"/>
          <pc:sldLayoutMkLst>
            <pc:docMk/>
            <pc:sldMasterMk cId="3080318600" sldId="2147483660"/>
            <pc:sldLayoutMk cId="972727746" sldId="2147483666"/>
          </pc:sldLayoutMkLst>
          <pc:picChg chg="add del mod">
            <ac:chgData name="Chris Barnes" userId="e846dfd9-4249-459d-b627-66ef156b2dcd" providerId="ADAL" clId="{76CD1220-2357-754B-87A3-FB10EA46BC3B}" dt="2024-03-27T11:23:09.678" v="126" actId="478"/>
            <ac:picMkLst>
              <pc:docMk/>
              <pc:sldMasterMk cId="3080318600" sldId="2147483660"/>
              <pc:sldLayoutMk cId="972727746" sldId="2147483666"/>
              <ac:picMk id="3" creationId="{C6B2456A-FEF1-9E13-CEEF-8B994C89C220}"/>
            </ac:picMkLst>
          </pc:picChg>
          <pc:picChg chg="del">
            <ac:chgData name="Chris Barnes" userId="e846dfd9-4249-459d-b627-66ef156b2dcd" providerId="ADAL" clId="{76CD1220-2357-754B-87A3-FB10EA46BC3B}" dt="2024-03-27T11:22:34.982" v="114" actId="478"/>
            <ac:picMkLst>
              <pc:docMk/>
              <pc:sldMasterMk cId="3080318600" sldId="2147483660"/>
              <pc:sldLayoutMk cId="972727746" sldId="2147483666"/>
              <ac:picMk id="4" creationId="{42696A21-923A-E6AC-1402-D833F4D58CB0}"/>
            </ac:picMkLst>
          </pc:picChg>
          <pc:picChg chg="add mod">
            <ac:chgData name="Chris Barnes" userId="e846dfd9-4249-459d-b627-66ef156b2dcd" providerId="ADAL" clId="{76CD1220-2357-754B-87A3-FB10EA46BC3B}" dt="2024-03-27T11:23:08.354" v="125" actId="167"/>
            <ac:picMkLst>
              <pc:docMk/>
              <pc:sldMasterMk cId="3080318600" sldId="2147483660"/>
              <pc:sldLayoutMk cId="972727746" sldId="2147483666"/>
              <ac:picMk id="6" creationId="{72E782C8-1FF7-0B6D-D74D-7A07EAFE836F}"/>
            </ac:picMkLst>
          </pc:picChg>
        </pc:sldLayoutChg>
        <pc:sldLayoutChg chg="addSp delSp modSp mod">
          <pc:chgData name="Chris Barnes" userId="e846dfd9-4249-459d-b627-66ef156b2dcd" providerId="ADAL" clId="{76CD1220-2357-754B-87A3-FB10EA46BC3B}" dt="2024-03-27T11:22:17.071" v="108" actId="478"/>
          <pc:sldLayoutMkLst>
            <pc:docMk/>
            <pc:sldMasterMk cId="3080318600" sldId="2147483660"/>
            <pc:sldLayoutMk cId="1260426632" sldId="2147483667"/>
          </pc:sldLayoutMkLst>
          <pc:picChg chg="add del mod">
            <ac:chgData name="Chris Barnes" userId="e846dfd9-4249-459d-b627-66ef156b2dcd" providerId="ADAL" clId="{76CD1220-2357-754B-87A3-FB10EA46BC3B}" dt="2024-03-27T11:22:17.071" v="108" actId="478"/>
            <ac:picMkLst>
              <pc:docMk/>
              <pc:sldMasterMk cId="3080318600" sldId="2147483660"/>
              <pc:sldLayoutMk cId="1260426632" sldId="2147483667"/>
              <ac:picMk id="3" creationId="{BEA0FB90-98B7-DCDF-7E90-1BF53008F804}"/>
            </ac:picMkLst>
          </pc:picChg>
          <pc:picChg chg="add mod">
            <ac:chgData name="Chris Barnes" userId="e846dfd9-4249-459d-b627-66ef156b2dcd" providerId="ADAL" clId="{76CD1220-2357-754B-87A3-FB10EA46BC3B}" dt="2024-03-27T11:22:15.242" v="107" actId="167"/>
            <ac:picMkLst>
              <pc:docMk/>
              <pc:sldMasterMk cId="3080318600" sldId="2147483660"/>
              <pc:sldLayoutMk cId="1260426632" sldId="2147483667"/>
              <ac:picMk id="4" creationId="{9407DAFC-AE20-CC6A-68D6-1B0FA9DFFA27}"/>
            </ac:picMkLst>
          </pc:picChg>
          <pc:picChg chg="del mod">
            <ac:chgData name="Chris Barnes" userId="e846dfd9-4249-459d-b627-66ef156b2dcd" providerId="ADAL" clId="{76CD1220-2357-754B-87A3-FB10EA46BC3B}" dt="2024-03-11T09:50:10.106" v="19" actId="478"/>
            <ac:picMkLst>
              <pc:docMk/>
              <pc:sldMasterMk cId="3080318600" sldId="2147483660"/>
              <pc:sldLayoutMk cId="1260426632" sldId="2147483667"/>
              <ac:picMk id="4" creationId="{F3C7E137-D30C-E506-55E8-C433AF7DCF43}"/>
            </ac:picMkLst>
          </pc:picChg>
        </pc:sldLayoutChg>
        <pc:sldLayoutChg chg="mod">
          <pc:chgData name="Chris Barnes" userId="e846dfd9-4249-459d-b627-66ef156b2dcd" providerId="ADAL" clId="{76CD1220-2357-754B-87A3-FB10EA46BC3B}" dt="2024-03-27T11:24:31.653" v="130" actId="6014"/>
          <pc:sldLayoutMkLst>
            <pc:docMk/>
            <pc:sldMasterMk cId="3080318600" sldId="2147483660"/>
            <pc:sldLayoutMk cId="4223253506" sldId="2147483668"/>
          </pc:sldLayoutMkLst>
        </pc:sldLayoutChg>
        <pc:sldLayoutChg chg="addSp delSp modSp mod">
          <pc:chgData name="Chris Barnes" userId="e846dfd9-4249-459d-b627-66ef156b2dcd" providerId="ADAL" clId="{76CD1220-2357-754B-87A3-FB10EA46BC3B}" dt="2024-03-27T11:24:19.393" v="128" actId="6014"/>
          <pc:sldLayoutMkLst>
            <pc:docMk/>
            <pc:sldMasterMk cId="3080318600" sldId="2147483660"/>
            <pc:sldLayoutMk cId="1032005323" sldId="2147483669"/>
          </pc:sldLayoutMkLst>
          <pc:picChg chg="del">
            <ac:chgData name="Chris Barnes" userId="e846dfd9-4249-459d-b627-66ef156b2dcd" providerId="ADAL" clId="{76CD1220-2357-754B-87A3-FB10EA46BC3B}" dt="2024-03-27T11:22:58.675" v="120" actId="478"/>
            <ac:picMkLst>
              <pc:docMk/>
              <pc:sldMasterMk cId="3080318600" sldId="2147483660"/>
              <pc:sldLayoutMk cId="1032005323" sldId="2147483669"/>
              <ac:picMk id="3" creationId="{C6B2456A-FEF1-9E13-CEEF-8B994C89C220}"/>
            </ac:picMkLst>
          </pc:picChg>
          <pc:picChg chg="add mod">
            <ac:chgData name="Chris Barnes" userId="e846dfd9-4249-459d-b627-66ef156b2dcd" providerId="ADAL" clId="{76CD1220-2357-754B-87A3-FB10EA46BC3B}" dt="2024-03-27T11:22:57.361" v="119" actId="167"/>
            <ac:picMkLst>
              <pc:docMk/>
              <pc:sldMasterMk cId="3080318600" sldId="2147483660"/>
              <pc:sldLayoutMk cId="1032005323" sldId="2147483669"/>
              <ac:picMk id="4" creationId="{068DAD81-10C7-23E9-2BA2-331A6DE63DB5}"/>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 1">
    <p:spTree>
      <p:nvGrpSpPr>
        <p:cNvPr id="1" name=""/>
        <p:cNvGrpSpPr/>
        <p:nvPr/>
      </p:nvGrpSpPr>
      <p:grpSpPr>
        <a:xfrm>
          <a:off x="0" y="0"/>
          <a:ext cx="0" cy="0"/>
          <a:chOff x="0" y="0"/>
          <a:chExt cx="0" cy="0"/>
        </a:xfrm>
      </p:grpSpPr>
      <p:pic>
        <p:nvPicPr>
          <p:cNvPr id="2" name="Picture 1" descr="A blue and purple rectangle with white text&#10;&#10;Description automatically generated">
            <a:extLst>
              <a:ext uri="{FF2B5EF4-FFF2-40B4-BE49-F238E27FC236}">
                <a16:creationId xmlns:a16="http://schemas.microsoft.com/office/drawing/2014/main" id="{F6E6057C-E7B7-C1BA-83CB-5AE1DA9792CE}"/>
              </a:ext>
            </a:extLst>
          </p:cNvPr>
          <p:cNvPicPr>
            <a:picLocks noChangeAspect="1"/>
          </p:cNvPicPr>
          <p:nvPr userDrawn="1"/>
        </p:nvPicPr>
        <p:blipFill>
          <a:blip r:embed="rId2"/>
          <a:stretch>
            <a:fillRect/>
          </a:stretch>
        </p:blipFill>
        <p:spPr>
          <a:xfrm>
            <a:off x="-1" y="-1"/>
            <a:ext cx="13715997" cy="13715997"/>
          </a:xfrm>
          <a:prstGeom prst="rect">
            <a:avLst/>
          </a:prstGeom>
        </p:spPr>
      </p:pic>
    </p:spTree>
    <p:extLst>
      <p:ext uri="{BB962C8B-B14F-4D97-AF65-F5344CB8AC3E}">
        <p14:creationId xmlns:p14="http://schemas.microsoft.com/office/powerpoint/2010/main" val="860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 2">
    <p:spTree>
      <p:nvGrpSpPr>
        <p:cNvPr id="1" name=""/>
        <p:cNvGrpSpPr/>
        <p:nvPr/>
      </p:nvGrpSpPr>
      <p:grpSpPr>
        <a:xfrm>
          <a:off x="0" y="0"/>
          <a:ext cx="0" cy="0"/>
          <a:chOff x="0" y="0"/>
          <a:chExt cx="0" cy="0"/>
        </a:xfrm>
      </p:grpSpPr>
      <p:pic>
        <p:nvPicPr>
          <p:cNvPr id="3" name="Picture 2" descr="A person in a suit and tie&#10;&#10;Description automatically generated">
            <a:extLst>
              <a:ext uri="{FF2B5EF4-FFF2-40B4-BE49-F238E27FC236}">
                <a16:creationId xmlns:a16="http://schemas.microsoft.com/office/drawing/2014/main" id="{456C0D29-1803-EC0C-3E17-4B039006E60B}"/>
              </a:ext>
            </a:extLst>
          </p:cNvPr>
          <p:cNvPicPr>
            <a:picLocks noChangeAspect="1"/>
          </p:cNvPicPr>
          <p:nvPr userDrawn="1"/>
        </p:nvPicPr>
        <p:blipFill>
          <a:blip r:embed="rId2"/>
          <a:stretch>
            <a:fillRect/>
          </a:stretch>
        </p:blipFill>
        <p:spPr>
          <a:xfrm>
            <a:off x="-1" y="-1"/>
            <a:ext cx="13715997" cy="13715997"/>
          </a:xfrm>
          <a:prstGeom prst="rect">
            <a:avLst/>
          </a:prstGeom>
        </p:spPr>
      </p:pic>
    </p:spTree>
    <p:extLst>
      <p:ext uri="{BB962C8B-B14F-4D97-AF65-F5344CB8AC3E}">
        <p14:creationId xmlns:p14="http://schemas.microsoft.com/office/powerpoint/2010/main" val="64300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 3">
    <p:spTree>
      <p:nvGrpSpPr>
        <p:cNvPr id="1" name=""/>
        <p:cNvGrpSpPr/>
        <p:nvPr/>
      </p:nvGrpSpPr>
      <p:grpSpPr>
        <a:xfrm>
          <a:off x="0" y="0"/>
          <a:ext cx="0" cy="0"/>
          <a:chOff x="0" y="0"/>
          <a:chExt cx="0" cy="0"/>
        </a:xfrm>
      </p:grpSpPr>
      <p:pic>
        <p:nvPicPr>
          <p:cNvPr id="3" name="Picture 2" descr="A blue rectangle with a person's face&#10;&#10;Description automatically generated">
            <a:extLst>
              <a:ext uri="{FF2B5EF4-FFF2-40B4-BE49-F238E27FC236}">
                <a16:creationId xmlns:a16="http://schemas.microsoft.com/office/drawing/2014/main" id="{2BAD95F6-251C-A483-0A69-0D11E23222F5}"/>
              </a:ext>
            </a:extLst>
          </p:cNvPr>
          <p:cNvPicPr>
            <a:picLocks noChangeAspect="1"/>
          </p:cNvPicPr>
          <p:nvPr userDrawn="1"/>
        </p:nvPicPr>
        <p:blipFill>
          <a:blip r:embed="rId2"/>
          <a:stretch>
            <a:fillRect/>
          </a:stretch>
        </p:blipFill>
        <p:spPr>
          <a:xfrm>
            <a:off x="-1" y="-1"/>
            <a:ext cx="13715997" cy="13715997"/>
          </a:xfrm>
          <a:prstGeom prst="rect">
            <a:avLst/>
          </a:prstGeom>
        </p:spPr>
      </p:pic>
    </p:spTree>
    <p:extLst>
      <p:ext uri="{BB962C8B-B14F-4D97-AF65-F5344CB8AC3E}">
        <p14:creationId xmlns:p14="http://schemas.microsoft.com/office/powerpoint/2010/main" val="2569734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st 4">
    <p:spTree>
      <p:nvGrpSpPr>
        <p:cNvPr id="1" name=""/>
        <p:cNvGrpSpPr/>
        <p:nvPr/>
      </p:nvGrpSpPr>
      <p:grpSpPr>
        <a:xfrm>
          <a:off x="0" y="0"/>
          <a:ext cx="0" cy="0"/>
          <a:chOff x="0" y="0"/>
          <a:chExt cx="0" cy="0"/>
        </a:xfrm>
      </p:grpSpPr>
      <p:pic>
        <p:nvPicPr>
          <p:cNvPr id="3" name="Picture 2" descr="A person in a blue and purple rectangle&#10;&#10;Description automatically generated">
            <a:extLst>
              <a:ext uri="{FF2B5EF4-FFF2-40B4-BE49-F238E27FC236}">
                <a16:creationId xmlns:a16="http://schemas.microsoft.com/office/drawing/2014/main" id="{0980EFA4-77BD-E8A9-73EF-318E44655CCD}"/>
              </a:ext>
            </a:extLst>
          </p:cNvPr>
          <p:cNvPicPr>
            <a:picLocks noChangeAspect="1"/>
          </p:cNvPicPr>
          <p:nvPr userDrawn="1"/>
        </p:nvPicPr>
        <p:blipFill>
          <a:blip r:embed="rId2"/>
          <a:stretch>
            <a:fillRect/>
          </a:stretch>
        </p:blipFill>
        <p:spPr>
          <a:xfrm>
            <a:off x="-1" y="-1"/>
            <a:ext cx="13715997" cy="13715997"/>
          </a:xfrm>
          <a:prstGeom prst="rect">
            <a:avLst/>
          </a:prstGeom>
        </p:spPr>
      </p:pic>
    </p:spTree>
    <p:extLst>
      <p:ext uri="{BB962C8B-B14F-4D97-AF65-F5344CB8AC3E}">
        <p14:creationId xmlns:p14="http://schemas.microsoft.com/office/powerpoint/2010/main" val="330906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st 5">
    <p:spTree>
      <p:nvGrpSpPr>
        <p:cNvPr id="1" name=""/>
        <p:cNvGrpSpPr/>
        <p:nvPr/>
      </p:nvGrpSpPr>
      <p:grpSpPr>
        <a:xfrm>
          <a:off x="0" y="0"/>
          <a:ext cx="0" cy="0"/>
          <a:chOff x="0" y="0"/>
          <a:chExt cx="0" cy="0"/>
        </a:xfrm>
      </p:grpSpPr>
      <p:pic>
        <p:nvPicPr>
          <p:cNvPr id="3" name="Picture 2" descr="A blue rectangle with a person's face&#10;&#10;Description automatically generated">
            <a:extLst>
              <a:ext uri="{FF2B5EF4-FFF2-40B4-BE49-F238E27FC236}">
                <a16:creationId xmlns:a16="http://schemas.microsoft.com/office/drawing/2014/main" id="{E6292717-7CE9-BEE6-C208-5E323D32F83C}"/>
              </a:ext>
            </a:extLst>
          </p:cNvPr>
          <p:cNvPicPr>
            <a:picLocks noChangeAspect="1"/>
          </p:cNvPicPr>
          <p:nvPr userDrawn="1"/>
        </p:nvPicPr>
        <p:blipFill>
          <a:blip r:embed="rId2"/>
          <a:stretch>
            <a:fillRect/>
          </a:stretch>
        </p:blipFill>
        <p:spPr>
          <a:xfrm>
            <a:off x="-1" y="-1"/>
            <a:ext cx="13715997" cy="13715997"/>
          </a:xfrm>
          <a:prstGeom prst="rect">
            <a:avLst/>
          </a:prstGeom>
        </p:spPr>
      </p:pic>
    </p:spTree>
    <p:extLst>
      <p:ext uri="{BB962C8B-B14F-4D97-AF65-F5344CB8AC3E}">
        <p14:creationId xmlns:p14="http://schemas.microsoft.com/office/powerpoint/2010/main" val="3863381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318600"/>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C395FC-A15B-9CE5-D191-588267B71D61}"/>
              </a:ext>
            </a:extLst>
          </p:cNvPr>
          <p:cNvSpPr txBox="1"/>
          <p:nvPr/>
        </p:nvSpPr>
        <p:spPr>
          <a:xfrm>
            <a:off x="1568595" y="1370392"/>
            <a:ext cx="10562792" cy="8494633"/>
          </a:xfrm>
          <a:prstGeom prst="rect">
            <a:avLst/>
          </a:prstGeom>
          <a:noFill/>
        </p:spPr>
        <p:txBody>
          <a:bodyPr wrap="square" rtlCol="0">
            <a:spAutoFit/>
          </a:bodyPr>
          <a:lstStyle/>
          <a:p>
            <a:pPr algn="ctr"/>
            <a:r>
              <a:rPr lang="en-GB" sz="5200" dirty="0">
                <a:solidFill>
                  <a:schemeClr val="bg1"/>
                </a:solidFill>
                <a:effectLst/>
                <a:latin typeface="Rubik" pitchFamily="2" charset="-79"/>
                <a:cs typeface="Rubik" pitchFamily="2" charset="-79"/>
              </a:rPr>
              <a:t>Eventually, I took to writing</a:t>
            </a:r>
          </a:p>
          <a:p>
            <a:pPr algn="ctr"/>
            <a:r>
              <a:rPr lang="en-GB" sz="5200" b="1" dirty="0">
                <a:solidFill>
                  <a:schemeClr val="bg1"/>
                </a:solidFill>
                <a:effectLst/>
                <a:latin typeface="Rubik" pitchFamily="2" charset="-79"/>
                <a:cs typeface="Rubik" pitchFamily="2" charset="-79"/>
              </a:rPr>
              <a:t>blog posts </a:t>
            </a:r>
            <a:r>
              <a:rPr lang="en-GB" sz="5200" dirty="0">
                <a:solidFill>
                  <a:schemeClr val="bg1"/>
                </a:solidFill>
                <a:effectLst/>
                <a:latin typeface="Rubik" pitchFamily="2" charset="-79"/>
                <a:cs typeface="Rubik" pitchFamily="2" charset="-79"/>
              </a:rPr>
              <a:t>instead of</a:t>
            </a:r>
          </a:p>
          <a:p>
            <a:pPr algn="ctr"/>
            <a:r>
              <a:rPr lang="en-GB" sz="5200" dirty="0">
                <a:solidFill>
                  <a:schemeClr val="bg1"/>
                </a:solidFill>
                <a:effectLst/>
                <a:latin typeface="Rubik" pitchFamily="2" charset="-79"/>
                <a:cs typeface="Rubik" pitchFamily="2" charset="-79"/>
              </a:rPr>
              <a:t>Facebook updates...</a:t>
            </a:r>
          </a:p>
          <a:p>
            <a:pPr algn="ctr"/>
            <a:endParaRPr lang="en-GB" sz="5000" b="1" dirty="0">
              <a:solidFill>
                <a:schemeClr val="bg1"/>
              </a:solidFill>
              <a:effectLst/>
              <a:latin typeface="Rubik" pitchFamily="2" charset="-79"/>
              <a:cs typeface="Rubik" pitchFamily="2" charset="-79"/>
            </a:endParaRPr>
          </a:p>
          <a:p>
            <a:r>
              <a:rPr lang="en-GB" sz="3400" dirty="0">
                <a:solidFill>
                  <a:schemeClr val="bg1"/>
                </a:solidFill>
                <a:effectLst/>
                <a:latin typeface="Rubik" pitchFamily="2" charset="-79"/>
                <a:cs typeface="Rubik" pitchFamily="2" charset="-79"/>
              </a:rPr>
              <a:t>I ended up becoming part of some major charity partnerships, and I was given the opportunity to share my story with the public via media and on stage in front of hundreds of people. The more you talk about things, the more “normal” and easier they become to talk about! A lot of people over the years have spoken to me about their diagnosis and struggles because I end up being quite blasé about how I talk about my experiences, which I find </a:t>
            </a:r>
            <a:br>
              <a:rPr lang="en-GB" sz="3400" dirty="0">
                <a:solidFill>
                  <a:schemeClr val="bg1"/>
                </a:solidFill>
                <a:effectLst/>
                <a:latin typeface="Rubik" pitchFamily="2" charset="-79"/>
                <a:cs typeface="Rubik" pitchFamily="2" charset="-79"/>
              </a:rPr>
            </a:br>
            <a:r>
              <a:rPr lang="en-GB" sz="3400" dirty="0">
                <a:solidFill>
                  <a:schemeClr val="bg1"/>
                </a:solidFill>
                <a:effectLst/>
                <a:latin typeface="Rubik" pitchFamily="2" charset="-79"/>
                <a:cs typeface="Rubik" pitchFamily="2" charset="-79"/>
              </a:rPr>
              <a:t>grows very good friendships and relationships.</a:t>
            </a:r>
          </a:p>
        </p:txBody>
      </p:sp>
      <p:sp>
        <p:nvSpPr>
          <p:cNvPr id="4" name="TextBox 3">
            <a:extLst>
              <a:ext uri="{FF2B5EF4-FFF2-40B4-BE49-F238E27FC236}">
                <a16:creationId xmlns:a16="http://schemas.microsoft.com/office/drawing/2014/main" id="{D693E19A-4A38-EAE1-0F03-B2C2F24BBD8B}"/>
              </a:ext>
            </a:extLst>
          </p:cNvPr>
          <p:cNvSpPr txBox="1"/>
          <p:nvPr/>
        </p:nvSpPr>
        <p:spPr>
          <a:xfrm>
            <a:off x="2814261" y="10724374"/>
            <a:ext cx="10183906" cy="1323439"/>
          </a:xfrm>
          <a:prstGeom prst="rect">
            <a:avLst/>
          </a:prstGeom>
          <a:noFill/>
        </p:spPr>
        <p:txBody>
          <a:bodyPr wrap="square" rtlCol="0">
            <a:spAutoFit/>
          </a:bodyPr>
          <a:lstStyle/>
          <a:p>
            <a:pPr algn="r"/>
            <a:r>
              <a:rPr lang="en-GB" sz="4700" b="1" dirty="0" err="1">
                <a:solidFill>
                  <a:schemeClr val="bg1"/>
                </a:solidFill>
                <a:effectLst/>
                <a:latin typeface="Rubik" pitchFamily="2" charset="-79"/>
                <a:cs typeface="Rubik" pitchFamily="2" charset="-79"/>
              </a:rPr>
              <a:t>Jaymz</a:t>
            </a:r>
            <a:r>
              <a:rPr lang="en-GB" sz="4700" b="1" dirty="0">
                <a:solidFill>
                  <a:schemeClr val="bg1"/>
                </a:solidFill>
                <a:effectLst/>
                <a:latin typeface="Rubik" pitchFamily="2" charset="-79"/>
                <a:cs typeface="Rubik" pitchFamily="2" charset="-79"/>
              </a:rPr>
              <a:t> Goodman</a:t>
            </a:r>
          </a:p>
          <a:p>
            <a:pPr algn="r"/>
            <a:r>
              <a:rPr lang="en-GB" sz="3000" dirty="0">
                <a:solidFill>
                  <a:schemeClr val="bg1"/>
                </a:solidFill>
                <a:effectLst/>
                <a:latin typeface="Rubik" pitchFamily="2" charset="-79"/>
                <a:cs typeface="Rubik" pitchFamily="2" charset="-79"/>
              </a:rPr>
              <a:t>Know ALL Chair</a:t>
            </a:r>
            <a:endParaRPr lang="en-GB" sz="3000" dirty="0">
              <a:solidFill>
                <a:schemeClr val="bg1"/>
              </a:solidFill>
              <a:effectLst/>
              <a:latin typeface="Rubik" pitchFamily="2" charset="-79"/>
            </a:endParaRPr>
          </a:p>
        </p:txBody>
      </p:sp>
    </p:spTree>
    <p:extLst>
      <p:ext uri="{BB962C8B-B14F-4D97-AF65-F5344CB8AC3E}">
        <p14:creationId xmlns:p14="http://schemas.microsoft.com/office/powerpoint/2010/main" val="13617566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3E1A5A5B53B24DA037A9F507FFE52D" ma:contentTypeVersion="15" ma:contentTypeDescription="Create a new document." ma:contentTypeScope="" ma:versionID="a279c352c80501f060e74965e187a182">
  <xsd:schema xmlns:xsd="http://www.w3.org/2001/XMLSchema" xmlns:xs="http://www.w3.org/2001/XMLSchema" xmlns:p="http://schemas.microsoft.com/office/2006/metadata/properties" xmlns:ns2="c6268695-e2a9-4a24-a5ab-cb076e3300b3" xmlns:ns3="2c4d069f-2e2a-4293-8c31-ab2308eb7127" targetNamespace="http://schemas.microsoft.com/office/2006/metadata/properties" ma:root="true" ma:fieldsID="a4f1c20530a7b2619cd553e20099f187" ns2:_="" ns3:_="">
    <xsd:import namespace="c6268695-e2a9-4a24-a5ab-cb076e3300b3"/>
    <xsd:import namespace="2c4d069f-2e2a-4293-8c31-ab2308eb712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68695-e2a9-4a24-a5ab-cb076e330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4d674bf-0e1b-4946-8eaa-fb35bde01483"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c4d069f-2e2a-4293-8c31-ab2308eb712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957cfff-412a-4f10-a1e4-3c6a7db7d7d3}" ma:internalName="TaxCatchAll" ma:showField="CatchAllData" ma:web="2c4d069f-2e2a-4293-8c31-ab2308eb71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268695-e2a9-4a24-a5ab-cb076e3300b3">
      <Terms xmlns="http://schemas.microsoft.com/office/infopath/2007/PartnerControls"/>
    </lcf76f155ced4ddcb4097134ff3c332f>
    <TaxCatchAll xmlns="2c4d069f-2e2a-4293-8c31-ab2308eb712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8362C8-4417-42D8-864C-92502AD99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68695-e2a9-4a24-a5ab-cb076e3300b3"/>
    <ds:schemaRef ds:uri="2c4d069f-2e2a-4293-8c31-ab2308eb7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BE37D1-FFB9-4E3A-935E-7D74CDAAED84}">
  <ds:schemaRefs>
    <ds:schemaRef ds:uri="http://purl.org/dc/elements/1.1/"/>
    <ds:schemaRef ds:uri="http://schemas.microsoft.com/office/2006/documentManagement/types"/>
    <ds:schemaRef ds:uri="http://purl.org/dc/dcmitype/"/>
    <ds:schemaRef ds:uri="http://purl.org/dc/terms/"/>
    <ds:schemaRef ds:uri="2c4d069f-2e2a-4293-8c31-ab2308eb7127"/>
    <ds:schemaRef ds:uri="c6268695-e2a9-4a24-a5ab-cb076e3300b3"/>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BE0455B-F3C1-4BDB-B59D-EE832D6995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116</TotalTime>
  <Words>116</Words>
  <Application>Microsoft Macintosh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Rubik</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Barnes</dc:creator>
  <cp:lastModifiedBy>Chris Barnes</cp:lastModifiedBy>
  <cp:revision>15</cp:revision>
  <dcterms:created xsi:type="dcterms:W3CDTF">2024-02-28T10:20:18Z</dcterms:created>
  <dcterms:modified xsi:type="dcterms:W3CDTF">2024-09-12T14:25:23Z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0x010100A33E1A5A5B53B24DA037A9F507FFE52D</vt:lpwstr>
  </property>
</Properties>
</file>