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4" r:id="rId5"/>
  </p:sldIdLst>
  <p:sldSz cx="13716000" cy="13716000"/>
  <p:notesSz cx="6858000" cy="9144000"/>
  <p:embeddedFontLst>
    <p:embeddedFont>
      <p:font typeface="Rubik" pitchFamily="2" charset="-79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154CDE-3518-D753-F02F-B000BCCE6859}" name="Mark Maitland" initials="MM" userId="S::Mark.Maitland@scientificeducationsupport.com::813b716c-18df-4968-a3e9-b6a8d2b855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238"/>
    <a:srgbClr val="C24557"/>
    <a:srgbClr val="2B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D1220-2357-754B-87A3-FB10EA46BC3B}" v="50" dt="2024-03-27T11:42:1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/>
    <p:restoredTop sz="94930"/>
  </p:normalViewPr>
  <p:slideViewPr>
    <p:cSldViewPr snapToGrid="0">
      <p:cViewPr varScale="1">
        <p:scale>
          <a:sx n="58" d="100"/>
          <a:sy n="58" d="100"/>
        </p:scale>
        <p:origin x="28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arnes" userId="e846dfd9-4249-459d-b627-66ef156b2dcd" providerId="ADAL" clId="{76CD1220-2357-754B-87A3-FB10EA46BC3B}"/>
    <pc:docChg chg="undo redo custSel addSld delSld modSld modMainMaster">
      <pc:chgData name="Chris Barnes" userId="e846dfd9-4249-459d-b627-66ef156b2dcd" providerId="ADAL" clId="{76CD1220-2357-754B-87A3-FB10EA46BC3B}" dt="2024-03-27T11:45:58.313" v="384" actId="1035"/>
      <pc:docMkLst>
        <pc:docMk/>
      </pc:docMkLst>
      <pc:sldChg chg="del">
        <pc:chgData name="Chris Barnes" userId="e846dfd9-4249-459d-b627-66ef156b2dcd" providerId="ADAL" clId="{76CD1220-2357-754B-87A3-FB10EA46BC3B}" dt="2024-03-27T11:24:42.435" v="132" actId="2696"/>
        <pc:sldMkLst>
          <pc:docMk/>
          <pc:sldMk cId="1081212305" sldId="257"/>
        </pc:sldMkLst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890353179" sldId="258"/>
        </pc:sldMkLst>
        <pc:spChg chg="mod">
          <ac:chgData name="Chris Barnes" userId="e846dfd9-4249-459d-b627-66ef156b2dcd" providerId="ADAL" clId="{76CD1220-2357-754B-87A3-FB10EA46BC3B}" dt="2024-03-11T09:53:26.195" v="37" actId="20577"/>
          <ac:spMkLst>
            <pc:docMk/>
            <pc:sldMk cId="890353179" sldId="258"/>
            <ac:spMk id="3" creationId="{E7B6396A-42BB-D13D-85FE-70A78869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3:28.800" v="38"/>
              <pc2:cmMkLst xmlns:pc2="http://schemas.microsoft.com/office/powerpoint/2019/9/main/command">
                <pc:docMk/>
                <pc:sldMk cId="890353179" sldId="258"/>
                <pc2:cmMk id="{1A4CBE06-5DE4-44C5-9FEE-18804BBFD3BF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1:06.947" v="204" actId="1076"/>
        <pc:sldMkLst>
          <pc:docMk/>
          <pc:sldMk cId="2221194276" sldId="258"/>
        </pc:sldMkLst>
        <pc:spChg chg="add mod">
          <ac:chgData name="Chris Barnes" userId="e846dfd9-4249-459d-b627-66ef156b2dcd" providerId="ADAL" clId="{76CD1220-2357-754B-87A3-FB10EA46BC3B}" dt="2024-03-27T11:27:41.864" v="150" actId="1076"/>
          <ac:spMkLst>
            <pc:docMk/>
            <pc:sldMk cId="2221194276" sldId="258"/>
            <ac:spMk id="2" creationId="{B8DC58BD-9D4A-DAA6-F4F1-55459514F74A}"/>
          </ac:spMkLst>
        </pc:spChg>
        <pc:spChg chg="add mod">
          <ac:chgData name="Chris Barnes" userId="e846dfd9-4249-459d-b627-66ef156b2dcd" providerId="ADAL" clId="{76CD1220-2357-754B-87A3-FB10EA46BC3B}" dt="2024-03-27T11:31:06.947" v="204" actId="1076"/>
          <ac:spMkLst>
            <pc:docMk/>
            <pc:sldMk cId="2221194276" sldId="258"/>
            <ac:spMk id="3" creationId="{8E5EFF76-2E7A-14C5-E284-607F434B3D68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5:58.313" v="384" actId="1035"/>
        <pc:sldMkLst>
          <pc:docMk/>
          <pc:sldMk cId="314143273" sldId="259"/>
        </pc:sldMkLst>
        <pc:spChg chg="add mod">
          <ac:chgData name="Chris Barnes" userId="e846dfd9-4249-459d-b627-66ef156b2dcd" providerId="ADAL" clId="{76CD1220-2357-754B-87A3-FB10EA46BC3B}" dt="2024-03-27T11:28:41.197" v="162" actId="1076"/>
          <ac:spMkLst>
            <pc:docMk/>
            <pc:sldMk cId="314143273" sldId="259"/>
            <ac:spMk id="2" creationId="{D4458090-30F9-D498-A573-527D716BC463}"/>
          </ac:spMkLst>
        </pc:spChg>
        <pc:spChg chg="add mod">
          <ac:chgData name="Chris Barnes" userId="e846dfd9-4249-459d-b627-66ef156b2dcd" providerId="ADAL" clId="{76CD1220-2357-754B-87A3-FB10EA46BC3B}" dt="2024-03-27T11:45:58.313" v="384" actId="1035"/>
          <ac:spMkLst>
            <pc:docMk/>
            <pc:sldMk cId="314143273" sldId="259"/>
            <ac:spMk id="3" creationId="{762F8EE9-74FD-E99C-3138-622BEDF5FEC5}"/>
          </ac:spMkLst>
        </pc:spChg>
        <pc:spChg chg="add mod">
          <ac:chgData name="Chris Barnes" userId="e846dfd9-4249-459d-b627-66ef156b2dcd" providerId="ADAL" clId="{76CD1220-2357-754B-87A3-FB10EA46BC3B}" dt="2024-03-27T11:32:57.250" v="224" actId="12788"/>
          <ac:spMkLst>
            <pc:docMk/>
            <pc:sldMk cId="314143273" sldId="259"/>
            <ac:spMk id="4" creationId="{6D55B2D5-7CFB-0548-2F58-E037A61DAE2B}"/>
          </ac:spMkLst>
        </pc:spChg>
        <pc:spChg chg="add del mod">
          <ac:chgData name="Chris Barnes" userId="e846dfd9-4249-459d-b627-66ef156b2dcd" providerId="ADAL" clId="{76CD1220-2357-754B-87A3-FB10EA46BC3B}" dt="2024-03-27T11:32:58.872" v="225" actId="478"/>
          <ac:spMkLst>
            <pc:docMk/>
            <pc:sldMk cId="314143273" sldId="259"/>
            <ac:spMk id="5" creationId="{E6ECF24E-E8F9-02E6-47A1-2F6B442B5F98}"/>
          </ac:spMkLst>
        </pc:spChg>
        <pc:spChg chg="add mod">
          <ac:chgData name="Chris Barnes" userId="e846dfd9-4249-459d-b627-66ef156b2dcd" providerId="ADAL" clId="{76CD1220-2357-754B-87A3-FB10EA46BC3B}" dt="2024-03-27T11:33:19.438" v="229" actId="1035"/>
          <ac:spMkLst>
            <pc:docMk/>
            <pc:sldMk cId="314143273" sldId="259"/>
            <ac:spMk id="6" creationId="{2698673D-760D-5B5A-A157-BB70D240EE87}"/>
          </ac:spMkLst>
        </pc:spChg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3620590947" sldId="259"/>
        </pc:sldMkLst>
        <pc:spChg chg="mod">
          <ac:chgData name="Chris Barnes" userId="e846dfd9-4249-459d-b627-66ef156b2dcd" providerId="ADAL" clId="{76CD1220-2357-754B-87A3-FB10EA46BC3B}" dt="2024-03-11T09:52:40.505" v="34" actId="207"/>
          <ac:spMkLst>
            <pc:docMk/>
            <pc:sldMk cId="3620590947" sldId="259"/>
            <ac:spMk id="2" creationId="{DCE4F680-417F-16BA-56EC-C7368AE5C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2:32.597" v="32"/>
              <pc2:cmMkLst xmlns:pc2="http://schemas.microsoft.com/office/powerpoint/2019/9/main/command">
                <pc:docMk/>
                <pc:sldMk cId="3620590947" sldId="259"/>
                <pc2:cmMk id="{8E672847-5E18-4A84-B3D1-F6F2A62CF919}"/>
              </pc2:cmMkLst>
            </pc226:cmChg>
          </p:ext>
        </pc:extLst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1193168050" sldId="260"/>
        </pc:sldMkLst>
        <pc:spChg chg="mod">
          <ac:chgData name="Chris Barnes" userId="e846dfd9-4249-459d-b627-66ef156b2dcd" providerId="ADAL" clId="{76CD1220-2357-754B-87A3-FB10EA46BC3B}" dt="2024-03-11T09:54:06.493" v="41" actId="20577"/>
          <ac:spMkLst>
            <pc:docMk/>
            <pc:sldMk cId="1193168050" sldId="260"/>
            <ac:spMk id="2" creationId="{FD0CA54E-5A56-B16D-EBBE-5182D4DA80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4.856" v="40"/>
              <pc2:cmMkLst xmlns:pc2="http://schemas.microsoft.com/office/powerpoint/2019/9/main/command">
                <pc:docMk/>
                <pc:sldMk cId="1193168050" sldId="260"/>
                <pc2:cmMk id="{C1D73288-8BF0-4EA0-B3C3-B203BCAF65B1}"/>
              </pc2:cmMkLst>
            </pc226:cmChg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2.205" v="39"/>
              <pc2:cmMkLst xmlns:pc2="http://schemas.microsoft.com/office/powerpoint/2019/9/main/command">
                <pc:docMk/>
                <pc:sldMk cId="1193168050" sldId="260"/>
                <pc2:cmMk id="{6EE1D1F9-D64E-486E-BA54-57190BF94BCB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6:35.439" v="281" actId="2711"/>
        <pc:sldMkLst>
          <pc:docMk/>
          <pc:sldMk cId="1482135173" sldId="260"/>
        </pc:sldMkLst>
        <pc:spChg chg="add mod">
          <ac:chgData name="Chris Barnes" userId="e846dfd9-4249-459d-b627-66ef156b2dcd" providerId="ADAL" clId="{76CD1220-2357-754B-87A3-FB10EA46BC3B}" dt="2024-03-27T11:28:59.545" v="169" actId="404"/>
          <ac:spMkLst>
            <pc:docMk/>
            <pc:sldMk cId="1482135173" sldId="260"/>
            <ac:spMk id="2" creationId="{C6E006E3-7301-ED02-BB6E-142254FA61BC}"/>
          </ac:spMkLst>
        </pc:spChg>
        <pc:spChg chg="add mod">
          <ac:chgData name="Chris Barnes" userId="e846dfd9-4249-459d-b627-66ef156b2dcd" providerId="ADAL" clId="{76CD1220-2357-754B-87A3-FB10EA46BC3B}" dt="2024-03-27T11:33:51.300" v="230"/>
          <ac:spMkLst>
            <pc:docMk/>
            <pc:sldMk cId="1482135173" sldId="260"/>
            <ac:spMk id="3" creationId="{488695A0-7DAD-F5EF-4464-1100A4FD845C}"/>
          </ac:spMkLst>
        </pc:spChg>
        <pc:spChg chg="add mod">
          <ac:chgData name="Chris Barnes" userId="e846dfd9-4249-459d-b627-66ef156b2dcd" providerId="ADAL" clId="{76CD1220-2357-754B-87A3-FB10EA46BC3B}" dt="2024-03-27T11:36:35.439" v="281" actId="2711"/>
          <ac:spMkLst>
            <pc:docMk/>
            <pc:sldMk cId="1482135173" sldId="260"/>
            <ac:spMk id="4" creationId="{193386FE-14AA-2C88-F93B-D06A9BE63F60}"/>
          </ac:spMkLst>
        </pc:spChg>
        <pc:spChg chg="add mod">
          <ac:chgData name="Chris Barnes" userId="e846dfd9-4249-459d-b627-66ef156b2dcd" providerId="ADAL" clId="{76CD1220-2357-754B-87A3-FB10EA46BC3B}" dt="2024-03-27T11:35:59.720" v="274" actId="12788"/>
          <ac:spMkLst>
            <pc:docMk/>
            <pc:sldMk cId="1482135173" sldId="260"/>
            <ac:spMk id="5" creationId="{B3220885-264F-DDE8-E83A-D9F1C4345488}"/>
          </ac:spMkLst>
        </pc:spChg>
        <pc:spChg chg="add del mod">
          <ac:chgData name="Chris Barnes" userId="e846dfd9-4249-459d-b627-66ef156b2dcd" providerId="ADAL" clId="{76CD1220-2357-754B-87A3-FB10EA46BC3B}" dt="2024-03-27T11:35:55.491" v="273" actId="478"/>
          <ac:spMkLst>
            <pc:docMk/>
            <pc:sldMk cId="1482135173" sldId="260"/>
            <ac:spMk id="6" creationId="{A0588A3F-3BB9-5003-48E5-0542B993C8FA}"/>
          </ac:spMkLst>
        </pc:spChg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2359705474" sldId="261"/>
        </pc:sldMkLst>
        <pc:spChg chg="mod">
          <ac:chgData name="Chris Barnes" userId="e846dfd9-4249-459d-b627-66ef156b2dcd" providerId="ADAL" clId="{76CD1220-2357-754B-87A3-FB10EA46BC3B}" dt="2024-03-11T09:52:00.363" v="30" actId="113"/>
          <ac:spMkLst>
            <pc:docMk/>
            <pc:sldMk cId="2359705474" sldId="261"/>
            <ac:spMk id="2" creationId="{49B5C008-70C4-3606-44C5-3D7F8ABC1307}"/>
          </ac:spMkLst>
        </pc:spChg>
        <pc:spChg chg="mod">
          <ac:chgData name="Chris Barnes" userId="e846dfd9-4249-459d-b627-66ef156b2dcd" providerId="ADAL" clId="{76CD1220-2357-754B-87A3-FB10EA46BC3B}" dt="2024-03-11T09:51:23.903" v="28" actId="207"/>
          <ac:spMkLst>
            <pc:docMk/>
            <pc:sldMk cId="2359705474" sldId="261"/>
            <ac:spMk id="3" creationId="{C01EA7B6-06A5-2C57-D11E-7319B6FA7C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5.839" v="26"/>
              <pc2:cmMkLst xmlns:pc2="http://schemas.microsoft.com/office/powerpoint/2019/9/main/command">
                <pc:docMk/>
                <pc:sldMk cId="2359705474" sldId="261"/>
                <pc2:cmMk id="{4FEE8D29-A0A8-4E5C-B907-4101C4C9E95D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3.664" v="25"/>
              <pc2:cmMkLst xmlns:pc2="http://schemas.microsoft.com/office/powerpoint/2019/9/main/command">
                <pc:docMk/>
                <pc:sldMk cId="2359705474" sldId="261"/>
                <pc2:cmMk id="{FF881555-81EA-4F5F-9CEE-A5350929F5FC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7.824" v="27"/>
              <pc2:cmMkLst xmlns:pc2="http://schemas.microsoft.com/office/powerpoint/2019/9/main/command">
                <pc:docMk/>
                <pc:sldMk cId="2359705474" sldId="261"/>
                <pc2:cmMk id="{2C5DCA96-83F1-46E9-81FC-BF969280DD11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7:15.806" v="287" actId="12788"/>
        <pc:sldMkLst>
          <pc:docMk/>
          <pc:sldMk cId="2569228259" sldId="261"/>
        </pc:sldMkLst>
        <pc:spChg chg="add mod">
          <ac:chgData name="Chris Barnes" userId="e846dfd9-4249-459d-b627-66ef156b2dcd" providerId="ADAL" clId="{76CD1220-2357-754B-87A3-FB10EA46BC3B}" dt="2024-03-27T11:29:18.377" v="174" actId="1076"/>
          <ac:spMkLst>
            <pc:docMk/>
            <pc:sldMk cId="2569228259" sldId="261"/>
            <ac:spMk id="2" creationId="{82FE4236-A06F-7A94-EB90-27A5E8A3A938}"/>
          </ac:spMkLst>
        </pc:spChg>
        <pc:spChg chg="add mod">
          <ac:chgData name="Chris Barnes" userId="e846dfd9-4249-459d-b627-66ef156b2dcd" providerId="ADAL" clId="{76CD1220-2357-754B-87A3-FB10EA46BC3B}" dt="2024-03-27T11:34:02.883" v="231"/>
          <ac:spMkLst>
            <pc:docMk/>
            <pc:sldMk cId="2569228259" sldId="261"/>
            <ac:spMk id="3" creationId="{5F8D482B-749C-E227-8877-73B470D4FBCC}"/>
          </ac:spMkLst>
        </pc:spChg>
        <pc:spChg chg="add mod">
          <ac:chgData name="Chris Barnes" userId="e846dfd9-4249-459d-b627-66ef156b2dcd" providerId="ADAL" clId="{76CD1220-2357-754B-87A3-FB10EA46BC3B}" dt="2024-03-27T11:37:15.806" v="287" actId="12788"/>
          <ac:spMkLst>
            <pc:docMk/>
            <pc:sldMk cId="2569228259" sldId="261"/>
            <ac:spMk id="4" creationId="{B5D30304-AF3C-69CD-B35E-98CFFD0A8577}"/>
          </ac:spMkLst>
        </pc:spChg>
        <pc:spChg chg="add del mod">
          <ac:chgData name="Chris Barnes" userId="e846dfd9-4249-459d-b627-66ef156b2dcd" providerId="ADAL" clId="{76CD1220-2357-754B-87A3-FB10EA46BC3B}" dt="2024-03-27T11:37:12.689" v="286" actId="478"/>
          <ac:spMkLst>
            <pc:docMk/>
            <pc:sldMk cId="2569228259" sldId="261"/>
            <ac:spMk id="5" creationId="{CE542C4F-531E-0F93-1621-3CC6AE2D3476}"/>
          </ac:spMkLst>
        </pc:spChg>
      </pc:sldChg>
      <pc:sldChg chg="addSp delSp 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2449875583" sldId="262"/>
        </pc:sldMkLst>
        <pc:spChg chg="mod topLvl">
          <ac:chgData name="Chris Barnes" userId="e846dfd9-4249-459d-b627-66ef156b2dcd" providerId="ADAL" clId="{76CD1220-2357-754B-87A3-FB10EA46BC3B}" dt="2024-03-11T09:56:55.099" v="69" actId="1076"/>
          <ac:spMkLst>
            <pc:docMk/>
            <pc:sldMk cId="2449875583" sldId="262"/>
            <ac:spMk id="2" creationId="{D1AF1776-29E5-3B6C-EE9A-617FCC0FD92D}"/>
          </ac:spMkLst>
        </pc:spChg>
        <pc:spChg chg="mod topLvl">
          <ac:chgData name="Chris Barnes" userId="e846dfd9-4249-459d-b627-66ef156b2dcd" providerId="ADAL" clId="{76CD1220-2357-754B-87A3-FB10EA46BC3B}" dt="2024-03-11T09:57:00.823" v="70" actId="1076"/>
          <ac:spMkLst>
            <pc:docMk/>
            <pc:sldMk cId="2449875583" sldId="262"/>
            <ac:spMk id="3" creationId="{5B2F238E-C672-ABBB-CF52-24A6A64C46A8}"/>
          </ac:spMkLst>
        </pc:spChg>
        <pc:spChg chg="add del mod">
          <ac:chgData name="Chris Barnes" userId="e846dfd9-4249-459d-b627-66ef156b2dcd" providerId="ADAL" clId="{76CD1220-2357-754B-87A3-FB10EA46BC3B}" dt="2024-03-11T09:56:42.612" v="67" actId="478"/>
          <ac:spMkLst>
            <pc:docMk/>
            <pc:sldMk cId="2449875583" sldId="262"/>
            <ac:spMk id="4" creationId="{B2CFAA2B-ECEB-C351-EAA1-8B8CD0E22E85}"/>
          </ac:spMkLst>
        </pc:spChg>
        <pc:grpChg chg="add del mod">
          <ac:chgData name="Chris Barnes" userId="e846dfd9-4249-459d-b627-66ef156b2dcd" providerId="ADAL" clId="{76CD1220-2357-754B-87A3-FB10EA46BC3B}" dt="2024-03-11T09:56:45.003" v="68" actId="165"/>
          <ac:grpSpMkLst>
            <pc:docMk/>
            <pc:sldMk cId="2449875583" sldId="262"/>
            <ac:grpSpMk id="5" creationId="{29A1A8BB-48BE-836B-0B8A-552E9F5769E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4:26.823" v="42"/>
              <pc2:cmMkLst xmlns:pc2="http://schemas.microsoft.com/office/powerpoint/2019/9/main/command">
                <pc:docMk/>
                <pc:sldMk cId="2449875583" sldId="262"/>
                <pc2:cmMk id="{9BFB8A50-70D2-4CC4-A00C-81CBC5FC0DFE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9:19.419" v="308" actId="207"/>
        <pc:sldMkLst>
          <pc:docMk/>
          <pc:sldMk cId="2516734645" sldId="262"/>
        </pc:sldMkLst>
        <pc:spChg chg="add mod">
          <ac:chgData name="Chris Barnes" userId="e846dfd9-4249-459d-b627-66ef156b2dcd" providerId="ADAL" clId="{76CD1220-2357-754B-87A3-FB10EA46BC3B}" dt="2024-03-27T11:29:44.768" v="183" actId="255"/>
          <ac:spMkLst>
            <pc:docMk/>
            <pc:sldMk cId="2516734645" sldId="262"/>
            <ac:spMk id="2" creationId="{FD1531D0-FBA3-29CF-D5C0-BF5CA32F1290}"/>
          </ac:spMkLst>
        </pc:spChg>
        <pc:spChg chg="add mod">
          <ac:chgData name="Chris Barnes" userId="e846dfd9-4249-459d-b627-66ef156b2dcd" providerId="ADAL" clId="{76CD1220-2357-754B-87A3-FB10EA46BC3B}" dt="2024-03-27T11:38:17.837" v="297" actId="1076"/>
          <ac:spMkLst>
            <pc:docMk/>
            <pc:sldMk cId="2516734645" sldId="262"/>
            <ac:spMk id="3" creationId="{A5A556D2-130A-B6F7-BD02-5630187C0B06}"/>
          </ac:spMkLst>
        </pc:spChg>
        <pc:spChg chg="add mod">
          <ac:chgData name="Chris Barnes" userId="e846dfd9-4249-459d-b627-66ef156b2dcd" providerId="ADAL" clId="{76CD1220-2357-754B-87A3-FB10EA46BC3B}" dt="2024-03-27T11:39:19.419" v="308" actId="207"/>
          <ac:spMkLst>
            <pc:docMk/>
            <pc:sldMk cId="2516734645" sldId="262"/>
            <ac:spMk id="4" creationId="{48C27D57-2892-E2C9-6C92-66D3ED0FCE0C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0:40.594" v="325" actId="1076"/>
        <pc:sldMkLst>
          <pc:docMk/>
          <pc:sldMk cId="1795033311" sldId="263"/>
        </pc:sldMkLst>
        <pc:spChg chg="add mod">
          <ac:chgData name="Chris Barnes" userId="e846dfd9-4249-459d-b627-66ef156b2dcd" providerId="ADAL" clId="{76CD1220-2357-754B-87A3-FB10EA46BC3B}" dt="2024-03-27T11:29:57.280" v="186" actId="14100"/>
          <ac:spMkLst>
            <pc:docMk/>
            <pc:sldMk cId="1795033311" sldId="263"/>
            <ac:spMk id="2" creationId="{B07FA196-AB1D-6640-6631-0CD684C83152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3" creationId="{3CB73A27-A492-8916-CD11-61D8CCB72407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4" creationId="{31F19242-0875-35C4-7FC6-92CFBE97968A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1:52.125" v="337" actId="1076"/>
        <pc:sldMkLst>
          <pc:docMk/>
          <pc:sldMk cId="3566797771" sldId="264"/>
        </pc:sldMkLst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2" creationId="{1810DDE3-D431-8EB9-7FFD-5CFE55E824ED}"/>
          </ac:spMkLst>
        </pc:spChg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3" creationId="{E9EDD462-F93A-F971-C81B-19C28415EAF1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4:22.587" v="372" actId="165"/>
        <pc:sldMkLst>
          <pc:docMk/>
          <pc:sldMk cId="1796039834" sldId="265"/>
        </pc:sldMkLst>
        <pc:spChg chg="add mod">
          <ac:chgData name="Chris Barnes" userId="e846dfd9-4249-459d-b627-66ef156b2dcd" providerId="ADAL" clId="{76CD1220-2357-754B-87A3-FB10EA46BC3B}" dt="2024-03-27T11:30:19.293" v="193" actId="1076"/>
          <ac:spMkLst>
            <pc:docMk/>
            <pc:sldMk cId="1796039834" sldId="265"/>
            <ac:spMk id="2" creationId="{829859CF-A440-7331-A25F-62B4D71AE0FD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3" creationId="{42F24847-3FE8-68FE-FE34-2F029680B4C1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4" creationId="{1F8F4737-B1CF-855E-A5BA-A6E82A2ED8B4}"/>
          </ac:spMkLst>
        </pc:spChg>
        <pc:spChg chg="add del mod">
          <ac:chgData name="Chris Barnes" userId="e846dfd9-4249-459d-b627-66ef156b2dcd" providerId="ADAL" clId="{76CD1220-2357-754B-87A3-FB10EA46BC3B}" dt="2024-03-27T11:44:03.716" v="361" actId="478"/>
          <ac:spMkLst>
            <pc:docMk/>
            <pc:sldMk cId="1796039834" sldId="265"/>
            <ac:spMk id="6" creationId="{F206DA2E-FE6A-B357-3F8C-7812EBF4F98A}"/>
          </ac:spMkLst>
        </pc:spChg>
        <pc:grpChg chg="add del mod">
          <ac:chgData name="Chris Barnes" userId="e846dfd9-4249-459d-b627-66ef156b2dcd" providerId="ADAL" clId="{76CD1220-2357-754B-87A3-FB10EA46BC3B}" dt="2024-03-27T11:44:22.587" v="372" actId="165"/>
          <ac:grpSpMkLst>
            <pc:docMk/>
            <pc:sldMk cId="1796039834" sldId="265"/>
            <ac:grpSpMk id="5" creationId="{D04C0841-6D8A-BA40-D02C-AF2A92561A1C}"/>
          </ac:grpSpMkLst>
        </pc:grpChg>
      </pc:sldChg>
      <pc:sldMasterChg chg="modSldLayout">
        <pc:chgData name="Chris Barnes" userId="e846dfd9-4249-459d-b627-66ef156b2dcd" providerId="ADAL" clId="{76CD1220-2357-754B-87A3-FB10EA46BC3B}" dt="2024-03-27T11:24:31.653" v="130" actId="6014"/>
        <pc:sldMasterMkLst>
          <pc:docMk/>
          <pc:sldMasterMk cId="3080318600" sldId="2147483660"/>
        </pc:sldMasterMkLst>
        <pc:sldLayoutChg chg="addSp delSp modSp mod">
          <pc:chgData name="Chris Barnes" userId="e846dfd9-4249-459d-b627-66ef156b2dcd" providerId="ADAL" clId="{76CD1220-2357-754B-87A3-FB10EA46BC3B}" dt="2024-03-27T11:20:45.982" v="78" actId="478"/>
          <pc:sldLayoutMkLst>
            <pc:docMk/>
            <pc:sldMasterMk cId="3080318600" sldId="2147483660"/>
            <pc:sldLayoutMk cId="731381326" sldId="2147483661"/>
          </pc:sldLayoutMkLst>
          <pc:picChg chg="add mod">
            <ac:chgData name="Chris Barnes" userId="e846dfd9-4249-459d-b627-66ef156b2dcd" providerId="ADAL" clId="{76CD1220-2357-754B-87A3-FB10EA46BC3B}" dt="2024-03-27T11:20:44.369" v="76" actId="167"/>
            <ac:picMkLst>
              <pc:docMk/>
              <pc:sldMasterMk cId="3080318600" sldId="2147483660"/>
              <pc:sldLayoutMk cId="731381326" sldId="2147483661"/>
              <ac:picMk id="3" creationId="{2323C374-974B-BAE2-E83B-BA3AA32C1047}"/>
            </ac:picMkLst>
          </pc:picChg>
          <pc:picChg chg="del mod">
            <ac:chgData name="Chris Barnes" userId="e846dfd9-4249-459d-b627-66ef156b2dcd" providerId="ADAL" clId="{76CD1220-2357-754B-87A3-FB10EA46BC3B}" dt="2024-03-27T11:20:45.982" v="78" actId="478"/>
            <ac:picMkLst>
              <pc:docMk/>
              <pc:sldMasterMk cId="3080318600" sldId="2147483660"/>
              <pc:sldLayoutMk cId="731381326" sldId="2147483661"/>
              <ac:picMk id="8" creationId="{A0AA5F8D-1A40-C598-02C2-32ACC07208CD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19.681" v="84" actId="478"/>
          <pc:sldLayoutMkLst>
            <pc:docMk/>
            <pc:sldMasterMk cId="3080318600" sldId="2147483660"/>
            <pc:sldLayoutMk cId="958336615" sldId="2147483662"/>
          </pc:sldLayoutMkLst>
          <pc:picChg chg="del">
            <ac:chgData name="Chris Barnes" userId="e846dfd9-4249-459d-b627-66ef156b2dcd" providerId="ADAL" clId="{76CD1220-2357-754B-87A3-FB10EA46BC3B}" dt="2024-03-27T11:21:19.681" v="84" actId="478"/>
            <ac:picMkLst>
              <pc:docMk/>
              <pc:sldMasterMk cId="3080318600" sldId="2147483660"/>
              <pc:sldLayoutMk cId="958336615" sldId="2147483662"/>
              <ac:picMk id="3" creationId="{3D94B6BF-DE38-51C3-3CC8-8366EEA55E98}"/>
            </ac:picMkLst>
          </pc:picChg>
          <pc:picChg chg="add mod">
            <ac:chgData name="Chris Barnes" userId="e846dfd9-4249-459d-b627-66ef156b2dcd" providerId="ADAL" clId="{76CD1220-2357-754B-87A3-FB10EA46BC3B}" dt="2024-03-27T11:21:18.355" v="83" actId="167"/>
            <ac:picMkLst>
              <pc:docMk/>
              <pc:sldMasterMk cId="3080318600" sldId="2147483660"/>
              <pc:sldLayoutMk cId="958336615" sldId="2147483662"/>
              <ac:picMk id="4" creationId="{649B8009-C058-8532-5C49-1E47214A5F41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33.198" v="90" actId="478"/>
          <pc:sldLayoutMkLst>
            <pc:docMk/>
            <pc:sldMasterMk cId="3080318600" sldId="2147483660"/>
            <pc:sldLayoutMk cId="2815557275" sldId="2147483663"/>
          </pc:sldLayoutMkLst>
          <pc:picChg chg="add mod">
            <ac:chgData name="Chris Barnes" userId="e846dfd9-4249-459d-b627-66ef156b2dcd" providerId="ADAL" clId="{76CD1220-2357-754B-87A3-FB10EA46BC3B}" dt="2024-03-27T11:21:31.689" v="89" actId="167"/>
            <ac:picMkLst>
              <pc:docMk/>
              <pc:sldMasterMk cId="3080318600" sldId="2147483660"/>
              <pc:sldLayoutMk cId="2815557275" sldId="2147483663"/>
              <ac:picMk id="3" creationId="{25DD66AE-A37D-E5AE-CD92-72D38EC297BF}"/>
            </ac:picMkLst>
          </pc:picChg>
          <pc:picChg chg="del">
            <ac:chgData name="Chris Barnes" userId="e846dfd9-4249-459d-b627-66ef156b2dcd" providerId="ADAL" clId="{76CD1220-2357-754B-87A3-FB10EA46BC3B}" dt="2024-03-11T09:49:40.301" v="12" actId="478"/>
            <ac:picMkLst>
              <pc:docMk/>
              <pc:sldMasterMk cId="3080318600" sldId="2147483660"/>
              <pc:sldLayoutMk cId="2815557275" sldId="2147483663"/>
              <ac:picMk id="3" creationId="{46AE18F0-A0EE-73F5-C6F1-31332DFBCE6C}"/>
            </ac:picMkLst>
          </pc:picChg>
          <pc:picChg chg="add del mod">
            <ac:chgData name="Chris Barnes" userId="e846dfd9-4249-459d-b627-66ef156b2dcd" providerId="ADAL" clId="{76CD1220-2357-754B-87A3-FB10EA46BC3B}" dt="2024-03-27T11:21:33.198" v="90" actId="478"/>
            <ac:picMkLst>
              <pc:docMk/>
              <pc:sldMasterMk cId="3080318600" sldId="2147483660"/>
              <pc:sldLayoutMk cId="2815557275" sldId="2147483663"/>
              <ac:picMk id="4" creationId="{6B97479C-DCDF-DD66-995A-75957D9DBBA8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02.448" v="102" actId="478"/>
          <pc:sldLayoutMkLst>
            <pc:docMk/>
            <pc:sldMasterMk cId="3080318600" sldId="2147483660"/>
            <pc:sldLayoutMk cId="86096746" sldId="2147483665"/>
          </pc:sldLayoutMkLst>
          <pc:picChg chg="del">
            <ac:chgData name="Chris Barnes" userId="e846dfd9-4249-459d-b627-66ef156b2dcd" providerId="ADAL" clId="{76CD1220-2357-754B-87A3-FB10EA46BC3B}" dt="2024-03-27T11:21:46.114" v="96" actId="478"/>
            <ac:picMkLst>
              <pc:docMk/>
              <pc:sldMasterMk cId="3080318600" sldId="2147483660"/>
              <pc:sldLayoutMk cId="86096746" sldId="2147483665"/>
              <ac:picMk id="3" creationId="{7CFB2279-40BE-9337-CEAF-4826721998B1}"/>
            </ac:picMkLst>
          </pc:picChg>
          <pc:picChg chg="add del mod">
            <ac:chgData name="Chris Barnes" userId="e846dfd9-4249-459d-b627-66ef156b2dcd" providerId="ADAL" clId="{76CD1220-2357-754B-87A3-FB10EA46BC3B}" dt="2024-03-27T11:22:02.448" v="102" actId="478"/>
            <ac:picMkLst>
              <pc:docMk/>
              <pc:sldMasterMk cId="3080318600" sldId="2147483660"/>
              <pc:sldLayoutMk cId="86096746" sldId="2147483665"/>
              <ac:picMk id="4" creationId="{AB4CA84C-EA41-7C8C-DE07-7FA193B9CBDC}"/>
            </ac:picMkLst>
          </pc:picChg>
          <pc:picChg chg="add mod">
            <ac:chgData name="Chris Barnes" userId="e846dfd9-4249-459d-b627-66ef156b2dcd" providerId="ADAL" clId="{76CD1220-2357-754B-87A3-FB10EA46BC3B}" dt="2024-03-27T11:22:01.271" v="101" actId="167"/>
            <ac:picMkLst>
              <pc:docMk/>
              <pc:sldMasterMk cId="3080318600" sldId="2147483660"/>
              <pc:sldLayoutMk cId="86096746" sldId="2147483665"/>
              <ac:picMk id="6" creationId="{FEAD6D4E-4B91-C944-D4F7-5EDB5C353EC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4:27.128" v="129" actId="6014"/>
          <pc:sldLayoutMkLst>
            <pc:docMk/>
            <pc:sldMasterMk cId="3080318600" sldId="2147483660"/>
            <pc:sldLayoutMk cId="972727746" sldId="2147483666"/>
          </pc:sldLayoutMkLst>
          <pc:picChg chg="add del mod">
            <ac:chgData name="Chris Barnes" userId="e846dfd9-4249-459d-b627-66ef156b2dcd" providerId="ADAL" clId="{76CD1220-2357-754B-87A3-FB10EA46BC3B}" dt="2024-03-27T11:23:09.678" v="126" actId="478"/>
            <ac:picMkLst>
              <pc:docMk/>
              <pc:sldMasterMk cId="3080318600" sldId="2147483660"/>
              <pc:sldLayoutMk cId="972727746" sldId="2147483666"/>
              <ac:picMk id="3" creationId="{C6B2456A-FEF1-9E13-CEEF-8B994C89C220}"/>
            </ac:picMkLst>
          </pc:picChg>
          <pc:picChg chg="del">
            <ac:chgData name="Chris Barnes" userId="e846dfd9-4249-459d-b627-66ef156b2dcd" providerId="ADAL" clId="{76CD1220-2357-754B-87A3-FB10EA46BC3B}" dt="2024-03-27T11:22:34.982" v="114" actId="478"/>
            <ac:picMkLst>
              <pc:docMk/>
              <pc:sldMasterMk cId="3080318600" sldId="2147483660"/>
              <pc:sldLayoutMk cId="972727746" sldId="2147483666"/>
              <ac:picMk id="4" creationId="{42696A21-923A-E6AC-1402-D833F4D58CB0}"/>
            </ac:picMkLst>
          </pc:picChg>
          <pc:picChg chg="add mod">
            <ac:chgData name="Chris Barnes" userId="e846dfd9-4249-459d-b627-66ef156b2dcd" providerId="ADAL" clId="{76CD1220-2357-754B-87A3-FB10EA46BC3B}" dt="2024-03-27T11:23:08.354" v="125" actId="167"/>
            <ac:picMkLst>
              <pc:docMk/>
              <pc:sldMasterMk cId="3080318600" sldId="2147483660"/>
              <pc:sldLayoutMk cId="972727746" sldId="2147483666"/>
              <ac:picMk id="6" creationId="{72E782C8-1FF7-0B6D-D74D-7A07EAFE836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17.071" v="108" actId="478"/>
          <pc:sldLayoutMkLst>
            <pc:docMk/>
            <pc:sldMasterMk cId="3080318600" sldId="2147483660"/>
            <pc:sldLayoutMk cId="1260426632" sldId="2147483667"/>
          </pc:sldLayoutMkLst>
          <pc:picChg chg="add del mod">
            <ac:chgData name="Chris Barnes" userId="e846dfd9-4249-459d-b627-66ef156b2dcd" providerId="ADAL" clId="{76CD1220-2357-754B-87A3-FB10EA46BC3B}" dt="2024-03-27T11:22:17.071" v="108" actId="478"/>
            <ac:picMkLst>
              <pc:docMk/>
              <pc:sldMasterMk cId="3080318600" sldId="2147483660"/>
              <pc:sldLayoutMk cId="1260426632" sldId="2147483667"/>
              <ac:picMk id="3" creationId="{BEA0FB90-98B7-DCDF-7E90-1BF53008F804}"/>
            </ac:picMkLst>
          </pc:picChg>
          <pc:picChg chg="add mod">
            <ac:chgData name="Chris Barnes" userId="e846dfd9-4249-459d-b627-66ef156b2dcd" providerId="ADAL" clId="{76CD1220-2357-754B-87A3-FB10EA46BC3B}" dt="2024-03-27T11:22:15.242" v="107" actId="167"/>
            <ac:picMkLst>
              <pc:docMk/>
              <pc:sldMasterMk cId="3080318600" sldId="2147483660"/>
              <pc:sldLayoutMk cId="1260426632" sldId="2147483667"/>
              <ac:picMk id="4" creationId="{9407DAFC-AE20-CC6A-68D6-1B0FA9DFFA27}"/>
            </ac:picMkLst>
          </pc:picChg>
          <pc:picChg chg="del mod">
            <ac:chgData name="Chris Barnes" userId="e846dfd9-4249-459d-b627-66ef156b2dcd" providerId="ADAL" clId="{76CD1220-2357-754B-87A3-FB10EA46BC3B}" dt="2024-03-11T09:50:10.106" v="19" actId="478"/>
            <ac:picMkLst>
              <pc:docMk/>
              <pc:sldMasterMk cId="3080318600" sldId="2147483660"/>
              <pc:sldLayoutMk cId="1260426632" sldId="2147483667"/>
              <ac:picMk id="4" creationId="{F3C7E137-D30C-E506-55E8-C433AF7DCF43}"/>
            </ac:picMkLst>
          </pc:picChg>
        </pc:sldLayoutChg>
        <pc:sldLayoutChg chg="mod">
          <pc:chgData name="Chris Barnes" userId="e846dfd9-4249-459d-b627-66ef156b2dcd" providerId="ADAL" clId="{76CD1220-2357-754B-87A3-FB10EA46BC3B}" dt="2024-03-27T11:24:31.653" v="130" actId="6014"/>
          <pc:sldLayoutMkLst>
            <pc:docMk/>
            <pc:sldMasterMk cId="3080318600" sldId="2147483660"/>
            <pc:sldLayoutMk cId="4223253506" sldId="2147483668"/>
          </pc:sldLayoutMkLst>
        </pc:sldLayoutChg>
        <pc:sldLayoutChg chg="addSp delSp modSp mod">
          <pc:chgData name="Chris Barnes" userId="e846dfd9-4249-459d-b627-66ef156b2dcd" providerId="ADAL" clId="{76CD1220-2357-754B-87A3-FB10EA46BC3B}" dt="2024-03-27T11:24:19.393" v="128" actId="6014"/>
          <pc:sldLayoutMkLst>
            <pc:docMk/>
            <pc:sldMasterMk cId="3080318600" sldId="2147483660"/>
            <pc:sldLayoutMk cId="1032005323" sldId="2147483669"/>
          </pc:sldLayoutMkLst>
          <pc:picChg chg="del">
            <ac:chgData name="Chris Barnes" userId="e846dfd9-4249-459d-b627-66ef156b2dcd" providerId="ADAL" clId="{76CD1220-2357-754B-87A3-FB10EA46BC3B}" dt="2024-03-27T11:22:58.675" v="120" actId="478"/>
            <ac:picMkLst>
              <pc:docMk/>
              <pc:sldMasterMk cId="3080318600" sldId="2147483660"/>
              <pc:sldLayoutMk cId="1032005323" sldId="2147483669"/>
              <ac:picMk id="3" creationId="{C6B2456A-FEF1-9E13-CEEF-8B994C89C220}"/>
            </ac:picMkLst>
          </pc:picChg>
          <pc:picChg chg="add mod">
            <ac:chgData name="Chris Barnes" userId="e846dfd9-4249-459d-b627-66ef156b2dcd" providerId="ADAL" clId="{76CD1220-2357-754B-87A3-FB10EA46BC3B}" dt="2024-03-27T11:22:57.361" v="119" actId="167"/>
            <ac:picMkLst>
              <pc:docMk/>
              <pc:sldMasterMk cId="3080318600" sldId="2147483660"/>
              <pc:sldLayoutMk cId="1032005323" sldId="2147483669"/>
              <ac:picMk id="4" creationId="{068DAD81-10C7-23E9-2BA2-331A6DE63DB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rectangle with white text&#10;&#10;Description automatically generated">
            <a:extLst>
              <a:ext uri="{FF2B5EF4-FFF2-40B4-BE49-F238E27FC236}">
                <a16:creationId xmlns:a16="http://schemas.microsoft.com/office/drawing/2014/main" id="{F6E6057C-E7B7-C1BA-83CB-5AE1DA979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456C0D29-1803-EC0C-3E17-4B039006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2BAD95F6-251C-A483-0A69-0D11E2322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and purple rectangle&#10;&#10;Description automatically generated">
            <a:extLst>
              <a:ext uri="{FF2B5EF4-FFF2-40B4-BE49-F238E27FC236}">
                <a16:creationId xmlns:a16="http://schemas.microsoft.com/office/drawing/2014/main" id="{0980EFA4-77BD-E8A9-73EF-318E4465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E6292717-7CE9-BEE6-C208-5E323D32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5B91E-F9F5-2E22-A8C4-0B081579A8E2}"/>
              </a:ext>
            </a:extLst>
          </p:cNvPr>
          <p:cNvSpPr txBox="1"/>
          <p:nvPr/>
        </p:nvSpPr>
        <p:spPr>
          <a:xfrm>
            <a:off x="1336421" y="6178844"/>
            <a:ext cx="1103514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1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...feeling like it would mean that people could understand me and what I was going through a bit more. Through having multiple ways of expressing myself, it felt every time I did, the weight of the experiences and diagnosis got lighter. At the time, especially as a teenager, there weren’t many teen-to-teen online materials. I wanted a place to put my experiences so that others looking for a shared understanding could find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08F0C-AF4E-0BBF-DB6F-2DBDB602DC49}"/>
              </a:ext>
            </a:extLst>
          </p:cNvPr>
          <p:cNvSpPr txBox="1"/>
          <p:nvPr/>
        </p:nvSpPr>
        <p:spPr>
          <a:xfrm>
            <a:off x="2814261" y="10724374"/>
            <a:ext cx="10183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700" b="1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Jaymz</a:t>
            </a:r>
            <a:r>
              <a:rPr lang="en-GB" sz="47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Goodman</a:t>
            </a:r>
          </a:p>
          <a:p>
            <a:pPr algn="r"/>
            <a:r>
              <a:rPr lang="en-GB" sz="3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Know ALL Chair</a:t>
            </a:r>
            <a:endParaRPr lang="en-GB" sz="3000" dirty="0">
              <a:solidFill>
                <a:schemeClr val="bg1"/>
              </a:solidFill>
              <a:effectLst/>
              <a:latin typeface="Rubik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7AFCE-AB6B-7CA1-F10F-63B1935F3841}"/>
              </a:ext>
            </a:extLst>
          </p:cNvPr>
          <p:cNvSpPr txBox="1"/>
          <p:nvPr/>
        </p:nvSpPr>
        <p:spPr>
          <a:xfrm>
            <a:off x="1165741" y="1358209"/>
            <a:ext cx="11384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What are the benefits of sharing my cancer story?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B7C60-3197-1C43-57E7-D20EC7A7C4B9}"/>
              </a:ext>
            </a:extLst>
          </p:cNvPr>
          <p:cNvSpPr txBox="1"/>
          <p:nvPr/>
        </p:nvSpPr>
        <p:spPr>
          <a:xfrm>
            <a:off x="1165741" y="604156"/>
            <a:ext cx="1138451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3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ACUTE LYMPHOBLASTIC LEUKEMIA: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04CFB-93AF-9886-BBC6-0FB7C2DB5787}"/>
              </a:ext>
            </a:extLst>
          </p:cNvPr>
          <p:cNvSpPr txBox="1"/>
          <p:nvPr/>
        </p:nvSpPr>
        <p:spPr>
          <a:xfrm>
            <a:off x="2814261" y="4366548"/>
            <a:ext cx="997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It felt good to be able to </a:t>
            </a:r>
            <a:r>
              <a:rPr lang="en-GB" sz="48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talk </a:t>
            </a:r>
            <a:r>
              <a:rPr lang="en-GB" sz="48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about what I was going through...</a:t>
            </a:r>
          </a:p>
        </p:txBody>
      </p:sp>
    </p:spTree>
    <p:extLst>
      <p:ext uri="{BB962C8B-B14F-4D97-AF65-F5344CB8AC3E}">
        <p14:creationId xmlns:p14="http://schemas.microsoft.com/office/powerpoint/2010/main" val="379166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E1A5A5B53B24DA037A9F507FFE52D" ma:contentTypeVersion="15" ma:contentTypeDescription="Create a new document." ma:contentTypeScope="" ma:versionID="a279c352c80501f060e74965e187a182">
  <xsd:schema xmlns:xsd="http://www.w3.org/2001/XMLSchema" xmlns:xs="http://www.w3.org/2001/XMLSchema" xmlns:p="http://schemas.microsoft.com/office/2006/metadata/properties" xmlns:ns2="c6268695-e2a9-4a24-a5ab-cb076e3300b3" xmlns:ns3="2c4d069f-2e2a-4293-8c31-ab2308eb7127" targetNamespace="http://schemas.microsoft.com/office/2006/metadata/properties" ma:root="true" ma:fieldsID="a4f1c20530a7b2619cd553e20099f187" ns2:_="" ns3:_="">
    <xsd:import namespace="c6268695-e2a9-4a24-a5ab-cb076e3300b3"/>
    <xsd:import namespace="2c4d069f-2e2a-4293-8c31-ab2308eb7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8695-e2a9-4a24-a5ab-cb076e330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4d674bf-0e1b-4946-8eaa-fb35bde01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069f-2e2a-4293-8c31-ab2308eb7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57cfff-412a-4f10-a1e4-3c6a7db7d7d3}" ma:internalName="TaxCatchAll" ma:showField="CatchAllData" ma:web="2c4d069f-2e2a-4293-8c31-ab2308eb7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268695-e2a9-4a24-a5ab-cb076e3300b3">
      <Terms xmlns="http://schemas.microsoft.com/office/infopath/2007/PartnerControls"/>
    </lcf76f155ced4ddcb4097134ff3c332f>
    <TaxCatchAll xmlns="2c4d069f-2e2a-4293-8c31-ab2308eb7127" xsi:nil="true"/>
  </documentManagement>
</p:properties>
</file>

<file path=customXml/itemProps1.xml><?xml version="1.0" encoding="utf-8"?>
<ds:datastoreItem xmlns:ds="http://schemas.openxmlformats.org/officeDocument/2006/customXml" ds:itemID="{ABE0455B-F3C1-4BDB-B59D-EE832D699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8362C8-4417-42D8-864C-92502AD99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68695-e2a9-4a24-a5ab-cb076e3300b3"/>
    <ds:schemaRef ds:uri="2c4d069f-2e2a-4293-8c31-ab2308eb7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BE37D1-FFB9-4E3A-935E-7D74CDAAED84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2c4d069f-2e2a-4293-8c31-ab2308eb7127"/>
    <ds:schemaRef ds:uri="c6268695-e2a9-4a24-a5ab-cb076e3300b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116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Rubik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Barnes</dc:creator>
  <cp:lastModifiedBy>Chris Barnes</cp:lastModifiedBy>
  <cp:revision>15</cp:revision>
  <dcterms:created xsi:type="dcterms:W3CDTF">2024-02-28T10:20:18Z</dcterms:created>
  <dcterms:modified xsi:type="dcterms:W3CDTF">2024-09-12T14:26:03Z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0x010100A33E1A5A5B53B24DA037A9F507FFE52D</vt:lpwstr>
  </property>
</Properties>
</file>