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7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4830"/>
  </p:normalViewPr>
  <p:slideViewPr>
    <p:cSldViewPr snapToGrid="0">
      <p:cViewPr varScale="1">
        <p:scale>
          <a:sx n="60" d="100"/>
          <a:sy n="60" d="100"/>
        </p:scale>
        <p:origin x="3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men's face&#10;&#10;Description automatically generated">
            <a:extLst>
              <a:ext uri="{FF2B5EF4-FFF2-40B4-BE49-F238E27FC236}">
                <a16:creationId xmlns:a16="http://schemas.microsoft.com/office/drawing/2014/main" id="{FBDAE945-9BA2-E7D4-0A4F-75917DC9A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text and images&#10;&#10;Description automatically generated">
            <a:extLst>
              <a:ext uri="{FF2B5EF4-FFF2-40B4-BE49-F238E27FC236}">
                <a16:creationId xmlns:a16="http://schemas.microsoft.com/office/drawing/2014/main" id="{4C2FFBB1-24AB-4AB0-0000-D7F4064A8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5C09389-90E3-B709-8EB5-3DC3C8641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 with text and hearts&#10;&#10;Description automatically generated">
            <a:extLst>
              <a:ext uri="{FF2B5EF4-FFF2-40B4-BE49-F238E27FC236}">
                <a16:creationId xmlns:a16="http://schemas.microsoft.com/office/drawing/2014/main" id="{1848CA74-F872-7435-80D6-D4A5388D4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64E2B1-356B-0C3E-AFCF-D8BCD9F0A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EBCDE9A3-7E80-918A-3250-14172298A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676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752AA5-8718-6148-3A6F-81D748556FCD}"/>
              </a:ext>
            </a:extLst>
          </p:cNvPr>
          <p:cNvSpPr txBox="1"/>
          <p:nvPr/>
        </p:nvSpPr>
        <p:spPr>
          <a:xfrm>
            <a:off x="0" y="496473"/>
            <a:ext cx="13715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TODAY!</a:t>
            </a:r>
            <a:endParaRPr lang="en-GB" sz="13800" b="1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3D7C2-6474-321C-86ED-0FF9A848DBA5}"/>
              </a:ext>
            </a:extLst>
          </p:cNvPr>
          <p:cNvSpPr txBox="1"/>
          <p:nvPr/>
        </p:nvSpPr>
        <p:spPr>
          <a:xfrm>
            <a:off x="0" y="11279021"/>
            <a:ext cx="1371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#</a:t>
            </a:r>
            <a:r>
              <a:rPr lang="en-GB" sz="40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WorldALLDay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#</a:t>
            </a:r>
            <a:r>
              <a:rPr lang="en-GB" sz="40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KnowALL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</a:t>
            </a:r>
            <a:endParaRPr lang="en-GB" sz="4000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06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">
      <a:dk1>
        <a:srgbClr val="4D485B"/>
      </a:dk1>
      <a:lt1>
        <a:srgbClr val="FEFFFF"/>
      </a:lt1>
      <a:dk2>
        <a:srgbClr val="4D485B"/>
      </a:dk2>
      <a:lt2>
        <a:srgbClr val="FEFFFF"/>
      </a:lt2>
      <a:accent1>
        <a:srgbClr val="00ADBA"/>
      </a:accent1>
      <a:accent2>
        <a:srgbClr val="492461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00ADBA"/>
      </a:hlink>
      <a:folHlink>
        <a:srgbClr val="4D485B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Props1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6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23</cp:revision>
  <dcterms:created xsi:type="dcterms:W3CDTF">2024-02-28T10:20:18Z</dcterms:created>
  <dcterms:modified xsi:type="dcterms:W3CDTF">2024-09-12T14:54:17Z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