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2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4"/>
    <p:restoredTop sz="94872"/>
  </p:normalViewPr>
  <p:slideViewPr>
    <p:cSldViewPr snapToGrid="0">
      <p:cViewPr>
        <p:scale>
          <a:sx n="68" d="100"/>
          <a:sy n="68" d="100"/>
        </p:scale>
        <p:origin x="293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0F3DD11-8CA8-06DA-2F91-8E76D52C1FCE}"/>
              </a:ext>
            </a:extLst>
          </p:cNvPr>
          <p:cNvSpPr/>
          <p:nvPr/>
        </p:nvSpPr>
        <p:spPr>
          <a:xfrm>
            <a:off x="452177" y="6814941"/>
            <a:ext cx="7706304" cy="7064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A7BD4D-33FD-FADA-E575-FB11985801E6}"/>
              </a:ext>
            </a:extLst>
          </p:cNvPr>
          <p:cNvSpPr/>
          <p:nvPr/>
        </p:nvSpPr>
        <p:spPr>
          <a:xfrm>
            <a:off x="452177" y="3463577"/>
            <a:ext cx="10957504" cy="7064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3D2F28-1A8F-159C-6891-9E52A6D1056C}"/>
              </a:ext>
            </a:extLst>
          </p:cNvPr>
          <p:cNvSpPr/>
          <p:nvPr/>
        </p:nvSpPr>
        <p:spPr>
          <a:xfrm>
            <a:off x="452177" y="4301418"/>
            <a:ext cx="6720783" cy="7064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394BA6B-D8FF-86FD-3406-66DA4793AD96}"/>
              </a:ext>
            </a:extLst>
          </p:cNvPr>
          <p:cNvSpPr/>
          <p:nvPr/>
        </p:nvSpPr>
        <p:spPr>
          <a:xfrm>
            <a:off x="452176" y="5139259"/>
            <a:ext cx="11313104" cy="7064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5137B66-8D3A-2337-A339-38B0A9DDE23D}"/>
              </a:ext>
            </a:extLst>
          </p:cNvPr>
          <p:cNvSpPr/>
          <p:nvPr/>
        </p:nvSpPr>
        <p:spPr>
          <a:xfrm>
            <a:off x="452177" y="5977100"/>
            <a:ext cx="8803583" cy="7064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51726AF-3101-69E9-26DF-34E4B5C4E1B6}"/>
              </a:ext>
            </a:extLst>
          </p:cNvPr>
          <p:cNvSpPr/>
          <p:nvPr/>
        </p:nvSpPr>
        <p:spPr>
          <a:xfrm>
            <a:off x="452177" y="7652782"/>
            <a:ext cx="7706304" cy="7064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8D741B3-37F2-039A-FEE4-AA225E49E1D6}"/>
              </a:ext>
            </a:extLst>
          </p:cNvPr>
          <p:cNvSpPr/>
          <p:nvPr/>
        </p:nvSpPr>
        <p:spPr>
          <a:xfrm>
            <a:off x="452177" y="8490623"/>
            <a:ext cx="10347904" cy="7064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2C5C3F0-85C1-D783-A077-9D6AA3DCD509}"/>
              </a:ext>
            </a:extLst>
          </p:cNvPr>
          <p:cNvSpPr/>
          <p:nvPr/>
        </p:nvSpPr>
        <p:spPr>
          <a:xfrm>
            <a:off x="452177" y="9328464"/>
            <a:ext cx="7411664" cy="7064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53AF70E-83BD-A609-615F-319896E08F97}"/>
              </a:ext>
            </a:extLst>
          </p:cNvPr>
          <p:cNvSpPr/>
          <p:nvPr/>
        </p:nvSpPr>
        <p:spPr>
          <a:xfrm>
            <a:off x="452176" y="10166302"/>
            <a:ext cx="12576331" cy="7064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A4069-5B33-B4E6-C3C5-D36D39D1AE54}"/>
              </a:ext>
            </a:extLst>
          </p:cNvPr>
          <p:cNvSpPr txBox="1"/>
          <p:nvPr/>
        </p:nvSpPr>
        <p:spPr>
          <a:xfrm>
            <a:off x="600332" y="3520490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How do I tell my friends and family about my diagnosis?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A6089-AF43-F53B-5552-8D3FA36DF201}"/>
              </a:ext>
            </a:extLst>
          </p:cNvPr>
          <p:cNvSpPr txBox="1"/>
          <p:nvPr/>
        </p:nvSpPr>
        <p:spPr>
          <a:xfrm>
            <a:off x="0" y="379398"/>
            <a:ext cx="13715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What questions could I ask a </a:t>
            </a:r>
            <a:r>
              <a:rPr lang="en-GB" sz="8000" b="1" i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cancer support group?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26553-8537-D75C-3800-6ADC61DDA20C}"/>
              </a:ext>
            </a:extLst>
          </p:cNvPr>
          <p:cNvSpPr txBox="1"/>
          <p:nvPr/>
        </p:nvSpPr>
        <p:spPr>
          <a:xfrm>
            <a:off x="600332" y="4358842"/>
            <a:ext cx="110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What is the aim of my treatment?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B8999-EFA6-1894-732B-9E833D6E820D}"/>
              </a:ext>
            </a:extLst>
          </p:cNvPr>
          <p:cNvSpPr txBox="1"/>
          <p:nvPr/>
        </p:nvSpPr>
        <p:spPr>
          <a:xfrm>
            <a:off x="600332" y="5197194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Where can I receive help with any treatment side effects?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BA617-A307-3871-3DE9-9529B183F134}"/>
              </a:ext>
            </a:extLst>
          </p:cNvPr>
          <p:cNvSpPr txBox="1"/>
          <p:nvPr/>
        </p:nvSpPr>
        <p:spPr>
          <a:xfrm>
            <a:off x="600332" y="6035546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Where can I get help with my mental health?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0213E-2D33-E6DE-7EF2-DA596A314CEF}"/>
              </a:ext>
            </a:extLst>
          </p:cNvPr>
          <p:cNvSpPr txBox="1"/>
          <p:nvPr/>
        </p:nvSpPr>
        <p:spPr>
          <a:xfrm>
            <a:off x="600332" y="6873898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What is the benefit of support groups?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EAF7A-2FC0-9EEC-CDD1-080748B1844F}"/>
              </a:ext>
            </a:extLst>
          </p:cNvPr>
          <p:cNvSpPr txBox="1"/>
          <p:nvPr/>
        </p:nvSpPr>
        <p:spPr>
          <a:xfrm>
            <a:off x="600332" y="7712250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Where can I find local support groups?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7A4DA-0F18-4A81-24AB-5E59D9B66F84}"/>
              </a:ext>
            </a:extLst>
          </p:cNvPr>
          <p:cNvSpPr txBox="1"/>
          <p:nvPr/>
        </p:nvSpPr>
        <p:spPr>
          <a:xfrm>
            <a:off x="600332" y="8550602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Can treatment affect my fertility or sexual function?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A4CED-6E2A-BC5F-7F70-FB19F4A7B4A2}"/>
              </a:ext>
            </a:extLst>
          </p:cNvPr>
          <p:cNvSpPr txBox="1"/>
          <p:nvPr/>
        </p:nvSpPr>
        <p:spPr>
          <a:xfrm>
            <a:off x="600332" y="9388954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How can I find suitable clinical trials?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1AF38-5B33-8D48-2701-724265E72241}"/>
              </a:ext>
            </a:extLst>
          </p:cNvPr>
          <p:cNvSpPr txBox="1"/>
          <p:nvPr/>
        </p:nvSpPr>
        <p:spPr>
          <a:xfrm>
            <a:off x="600332" y="10227305"/>
            <a:ext cx="124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Where will my treatment be given? Will I have to stay in hospital?</a:t>
            </a:r>
          </a:p>
        </p:txBody>
      </p:sp>
    </p:spTree>
    <p:extLst>
      <p:ext uri="{BB962C8B-B14F-4D97-AF65-F5344CB8AC3E}">
        <p14:creationId xmlns:p14="http://schemas.microsoft.com/office/powerpoint/2010/main" val="129319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Props1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99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16</cp:revision>
  <dcterms:created xsi:type="dcterms:W3CDTF">2024-02-28T10:20:18Z</dcterms:created>
  <dcterms:modified xsi:type="dcterms:W3CDTF">2024-09-11T14:11:40Z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