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</p:sldIdLst>
  <p:sldSz cx="9601200" cy="12801600" type="A3"/>
  <p:notesSz cx="9926638" cy="14355763"/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188151-8614-4E0C-9170-677529B08640}" v="1" dt="2026-06-22T11:55:22.1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27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0"/>
          </p:nvPr>
        </p:nvSpPr>
        <p:spPr>
          <a:xfrm>
            <a:off x="0" y="2"/>
            <a:ext cx="9601200" cy="3636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ct val="100000"/>
              </a:lnSpc>
              <a:spcAft>
                <a:spcPts val="0"/>
              </a:spcAft>
            </a:pPr>
            <a:r>
              <a:rPr lang="en-US" sz="124">
                <a:solidFill>
                  <a:srgbClr val="000000"/>
                </a:solidFill>
                <a:latin typeface="Times New Roman" panose="02020603050405020304"/>
              </a:rPr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0"/>
          </p:nvPr>
        </p:nvSpPr>
        <p:spPr>
          <a:xfrm>
            <a:off x="0" y="188262"/>
            <a:ext cx="9601200" cy="3529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 sz="124">
                <a:solidFill>
                  <a:srgbClr val="000000"/>
                </a:solidFill>
                <a:latin typeface="Times New Roman" panose="02020603050405020304"/>
              </a:rPr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E3E0CF8-E77F-BA45-8E28-AE3F2DDF7866}"/>
              </a:ext>
            </a:extLst>
          </p:cNvPr>
          <p:cNvSpPr txBox="1"/>
          <p:nvPr/>
        </p:nvSpPr>
        <p:spPr>
          <a:xfrm>
            <a:off x="636796" y="1463995"/>
            <a:ext cx="8175931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CH" sz="3600" b="1">
                <a:latin typeface="Arial"/>
                <a:cs typeface="Arial"/>
              </a:rPr>
              <a:t>Holzschlag Grosswald Klosters</a:t>
            </a:r>
            <a:endParaRPr lang="de-CH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AC8563C-30CB-1C4C-AA0C-A44A9EEDB1B7}"/>
              </a:ext>
            </a:extLst>
          </p:cNvPr>
          <p:cNvSpPr txBox="1"/>
          <p:nvPr/>
        </p:nvSpPr>
        <p:spPr>
          <a:xfrm>
            <a:off x="636796" y="2864056"/>
            <a:ext cx="1561456" cy="1004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965" b="1" dirty="0">
                <a:latin typeface="Arial" panose="020B0604020202020204" pitchFamily="34" charset="0"/>
                <a:cs typeface="Arial" panose="020B0604020202020204" pitchFamily="34" charset="0"/>
              </a:rPr>
              <a:t>Start: </a:t>
            </a:r>
          </a:p>
          <a:p>
            <a:r>
              <a:rPr lang="de-CH" sz="2965" b="1" dirty="0">
                <a:latin typeface="Arial" panose="020B0604020202020204" pitchFamily="34" charset="0"/>
                <a:cs typeface="Arial" panose="020B0604020202020204" pitchFamily="34" charset="0"/>
              </a:rPr>
              <a:t>Ende: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998138D-5A76-5DCF-5FA9-8CB10377453F}"/>
              </a:ext>
            </a:extLst>
          </p:cNvPr>
          <p:cNvSpPr txBox="1"/>
          <p:nvPr/>
        </p:nvSpPr>
        <p:spPr>
          <a:xfrm>
            <a:off x="2336799" y="2864056"/>
            <a:ext cx="6475927" cy="10002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CH" sz="2950" b="1" dirty="0"/>
              <a:t>Donnerstag ,    25. Juni 2026</a:t>
            </a:r>
          </a:p>
          <a:p>
            <a:r>
              <a:rPr lang="de-CH" sz="2950" b="1" dirty="0"/>
              <a:t>Ca.  </a:t>
            </a:r>
            <a:r>
              <a:rPr lang="de-CH" sz="2950" b="1"/>
              <a:t>	        10</a:t>
            </a:r>
            <a:r>
              <a:rPr lang="de-CH" sz="2950" b="1" dirty="0"/>
              <a:t>. Juli 2026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C8C498C-FF51-E49F-2215-F9F54D298343}"/>
              </a:ext>
            </a:extLst>
          </p:cNvPr>
          <p:cNvSpPr txBox="1"/>
          <p:nvPr/>
        </p:nvSpPr>
        <p:spPr>
          <a:xfrm>
            <a:off x="636796" y="3966867"/>
            <a:ext cx="8172080" cy="7949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CH" sz="2000" dirty="0"/>
              <a:t>Im Rahmen der Schutzwaldpflege werden Bäume gezielt gefällt, um die Struktur und Stabilität des Waldes langfristig zu sichern. Diese Massnahmen tragen dazu bei, die Schutzfunktion des Waldes – etwa gegen Lawinen, Steinschlag und Erosion – zu erhalten und zu stärken.</a:t>
            </a:r>
          </a:p>
          <a:p>
            <a:pPr algn="just"/>
            <a:r>
              <a:rPr lang="de-CH" sz="2000" dirty="0"/>
              <a:t>Aus Sicherheitsgründen werden betroffene Wege und Gebiete während der Arbeiten vorübergehend gesperrt. </a:t>
            </a:r>
          </a:p>
          <a:p>
            <a:pPr algn="just"/>
            <a:endParaRPr lang="de-CH" sz="2000" dirty="0"/>
          </a:p>
          <a:p>
            <a:pPr algn="just"/>
            <a:endParaRPr lang="de-CH" sz="2400" dirty="0"/>
          </a:p>
          <a:p>
            <a:pPr algn="just"/>
            <a:endParaRPr lang="de-CH" sz="2400" dirty="0"/>
          </a:p>
          <a:p>
            <a:pPr algn="just"/>
            <a:endParaRPr lang="de-CH" sz="2400" dirty="0"/>
          </a:p>
          <a:p>
            <a:pPr algn="just"/>
            <a:endParaRPr lang="de-CH" sz="2400" dirty="0"/>
          </a:p>
          <a:p>
            <a:pPr algn="just"/>
            <a:endParaRPr lang="de-CH" sz="2400" dirty="0"/>
          </a:p>
          <a:p>
            <a:pPr algn="just"/>
            <a:endParaRPr lang="de-CH" sz="2400" dirty="0"/>
          </a:p>
          <a:p>
            <a:pPr algn="just"/>
            <a:endParaRPr lang="de-CH" sz="2400" dirty="0"/>
          </a:p>
          <a:p>
            <a:pPr algn="just"/>
            <a:endParaRPr lang="de-CH" sz="2400" dirty="0"/>
          </a:p>
          <a:p>
            <a:pPr algn="just"/>
            <a:endParaRPr lang="de-CH" sz="2400" dirty="0"/>
          </a:p>
          <a:p>
            <a:pPr algn="just"/>
            <a:endParaRPr lang="de-CH" sz="2400" dirty="0"/>
          </a:p>
          <a:p>
            <a:pPr algn="just"/>
            <a:endParaRPr lang="de-CH" sz="2400" dirty="0"/>
          </a:p>
          <a:p>
            <a:pPr algn="just"/>
            <a:endParaRPr lang="de-CH" sz="2400" dirty="0"/>
          </a:p>
          <a:p>
            <a:endParaRPr lang="de-CH" sz="2400" dirty="0"/>
          </a:p>
          <a:p>
            <a:r>
              <a:rPr lang="de-CH" sz="2400" dirty="0"/>
              <a:t>Wir danken für Ihr Verständnis.</a:t>
            </a:r>
          </a:p>
          <a:p>
            <a:endParaRPr lang="de-CH" sz="1729" dirty="0"/>
          </a:p>
          <a:p>
            <a:endParaRPr lang="de-CH" sz="1729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60C1CB6-DC64-5C82-442A-544DB9C46074}"/>
              </a:ext>
            </a:extLst>
          </p:cNvPr>
          <p:cNvSpPr txBox="1"/>
          <p:nvPr/>
        </p:nvSpPr>
        <p:spPr>
          <a:xfrm>
            <a:off x="636796" y="11658690"/>
            <a:ext cx="7868966" cy="776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482" dirty="0">
                <a:latin typeface="Arial" panose="020B0604020202020204" pitchFamily="34" charset="0"/>
                <a:cs typeface="Arial" panose="020B0604020202020204" pitchFamily="34" charset="0"/>
              </a:rPr>
              <a:t>Bei Fragen und Anliegen stehen Ihnen folgende Personen zur Verfügung:</a:t>
            </a:r>
          </a:p>
          <a:p>
            <a:r>
              <a:rPr lang="de-CH" sz="1482" dirty="0">
                <a:latin typeface="Arial" panose="020B0604020202020204" pitchFamily="34" charset="0"/>
                <a:cs typeface="Arial" panose="020B0604020202020204" pitchFamily="34" charset="0"/>
              </a:rPr>
              <a:t>Forstbetrieb </a:t>
            </a:r>
            <a:r>
              <a:rPr lang="de-CH" sz="1482" dirty="0" err="1">
                <a:latin typeface="Arial" panose="020B0604020202020204" pitchFamily="34" charset="0"/>
                <a:cs typeface="Arial" panose="020B0604020202020204" pitchFamily="34" charset="0"/>
              </a:rPr>
              <a:t>Madrisa</a:t>
            </a:r>
            <a:r>
              <a:rPr lang="de-CH" sz="1482" dirty="0">
                <a:latin typeface="Arial" panose="020B0604020202020204" pitchFamily="34" charset="0"/>
                <a:cs typeface="Arial" panose="020B0604020202020204" pitchFamily="34" charset="0"/>
              </a:rPr>
              <a:t>, 081 332 14 03</a:t>
            </a:r>
          </a:p>
          <a:p>
            <a:r>
              <a:rPr lang="de-CH" sz="1482" dirty="0">
                <a:latin typeface="Arial" panose="020B0604020202020204" pitchFamily="34" charset="0"/>
                <a:cs typeface="Arial" panose="020B0604020202020204" pitchFamily="34" charset="0"/>
              </a:rPr>
              <a:t>Michi Meier, Revierförster, 079 173 88 69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FED1CBB-5380-CF35-8B80-ECBE940CA971}"/>
              </a:ext>
            </a:extLst>
          </p:cNvPr>
          <p:cNvSpPr txBox="1"/>
          <p:nvPr/>
        </p:nvSpPr>
        <p:spPr>
          <a:xfrm>
            <a:off x="911606" y="11152408"/>
            <a:ext cx="4563699" cy="320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CH" sz="1482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152F926-2656-938B-83A8-91501DD0623B}"/>
              </a:ext>
            </a:extLst>
          </p:cNvPr>
          <p:cNvSpPr txBox="1"/>
          <p:nvPr/>
        </p:nvSpPr>
        <p:spPr>
          <a:xfrm>
            <a:off x="4726687" y="10962859"/>
            <a:ext cx="4874513" cy="320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CH" sz="1482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511" y="79659"/>
            <a:ext cx="4424082" cy="1341344"/>
          </a:xfrm>
          <a:prstGeom prst="rect">
            <a:avLst/>
          </a:prstGeom>
        </p:spPr>
      </p:pic>
      <p:pic>
        <p:nvPicPr>
          <p:cNvPr id="4" name="drawing">
            <a:extLst>
              <a:ext uri="{FF2B5EF4-FFF2-40B4-BE49-F238E27FC236}">
                <a16:creationId xmlns:a16="http://schemas.microsoft.com/office/drawing/2014/main" id="{A1309C8B-7A48-2C73-7C13-3F42CB8BA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324" y="6028410"/>
            <a:ext cx="6133409" cy="46052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C8E9743ACEE7841B7560BEB9E716868" ma:contentTypeVersion="15" ma:contentTypeDescription="Ein neues Dokument erstellen." ma:contentTypeScope="" ma:versionID="c81c5089119b4111f8b33ef6fbe475d5">
  <xsd:schema xmlns:xsd="http://www.w3.org/2001/XMLSchema" xmlns:xs="http://www.w3.org/2001/XMLSchema" xmlns:p="http://schemas.microsoft.com/office/2006/metadata/properties" xmlns:ns2="6179ee5c-de74-459c-b1b7-a3f652bf4e5f" xmlns:ns3="c79b50da-d47a-4524-9356-236df978e71e" targetNamespace="http://schemas.microsoft.com/office/2006/metadata/properties" ma:root="true" ma:fieldsID="198767010a32ed1a7dade916f34a3c2d" ns2:_="" ns3:_="">
    <xsd:import namespace="6179ee5c-de74-459c-b1b7-a3f652bf4e5f"/>
    <xsd:import namespace="c79b50da-d47a-4524-9356-236df978e7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9ee5c-de74-459c-b1b7-a3f652bf4e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markierungen" ma:readOnly="false" ma:fieldId="{5cf76f15-5ced-4ddc-b409-7134ff3c332f}" ma:taxonomyMulti="true" ma:sspId="dd201f39-e65a-44a2-8ff2-63d2c27bb2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9b50da-d47a-4524-9356-236df978e71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7300b485-7211-4ceb-ae4b-9c5377a7c1df}" ma:internalName="TaxCatchAll" ma:showField="CatchAllData" ma:web="c79b50da-d47a-4524-9356-236df978e7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79b50da-d47a-4524-9356-236df978e71e" xsi:nil="true"/>
    <lcf76f155ced4ddcb4097134ff3c332f xmlns="6179ee5c-de74-459c-b1b7-a3f652bf4e5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80D712-5619-4188-9E30-485DF94082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79ee5c-de74-459c-b1b7-a3f652bf4e5f"/>
    <ds:schemaRef ds:uri="c79b50da-d47a-4524-9356-236df978e7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892466-A17E-4141-A224-71C0B9A00F4D}">
  <ds:schemaRefs>
    <ds:schemaRef ds:uri="http://purl.org/dc/terms/"/>
    <ds:schemaRef ds:uri="http://purl.org/dc/elements/1.1/"/>
    <ds:schemaRef ds:uri="b9ac4869-0ea6-477d-bb46-7b77b43c4a07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cdc20ea9-f283-48e4-b335-d51958bb55bd"/>
    <ds:schemaRef ds:uri="http://purl.org/dc/dcmitype/"/>
    <ds:schemaRef ds:uri="c79b50da-d47a-4524-9356-236df978e71e"/>
    <ds:schemaRef ds:uri="6179ee5c-de74-459c-b1b7-a3f652bf4e5f"/>
  </ds:schemaRefs>
</ds:datastoreItem>
</file>

<file path=customXml/itemProps3.xml><?xml version="1.0" encoding="utf-8"?>
<ds:datastoreItem xmlns:ds="http://schemas.openxmlformats.org/officeDocument/2006/customXml" ds:itemID="{4C09906C-1C9D-4629-BC75-694EA8DE67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A3-Papier (297 x 420 mm)</PresentationFormat>
  <Paragraphs>26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default layout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383859_Baustelleninfo_Instandsetzung_PU_Pfannenstiel_F4.indd</dc:title>
  <dc:creator>Viviane Kaserer</dc:creator>
  <cp:lastModifiedBy>Karlen Linda</cp:lastModifiedBy>
  <cp:revision>40</cp:revision>
  <cp:lastPrinted>2026-06-22T15:36:24Z</cp:lastPrinted>
  <dcterms:created xsi:type="dcterms:W3CDTF">2024-12-09T07:16:09Z</dcterms:created>
  <dcterms:modified xsi:type="dcterms:W3CDTF">2026-06-24T06:59:34Z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0x010100DC8E9743ACEE7841B7560BEB9E716868</vt:lpwstr>
  </property>
  <property fmtid="{D5CDD505-2E9C-101B-9397-08002B2CF9AE}" pid="3" name="MediaServiceImageTags">
    <vt:lpwstr/>
  </property>
</Properties>
</file>