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4004E6-A9FF-47C5-93A6-CEF5BAE222DF}" v="2" dt="2026-01-27T12:16:22.0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rine Kjeldby-Høie" userId="6882740e-f108-4a10-9f15-71ea595317ae" providerId="ADAL" clId="{15E01DFE-22EB-46C4-B86A-DD70F1477064}"/>
    <pc:docChg chg="addSld modSld">
      <pc:chgData name="Cathrine Kjeldby-Høie" userId="6882740e-f108-4a10-9f15-71ea595317ae" providerId="ADAL" clId="{15E01DFE-22EB-46C4-B86A-DD70F1477064}" dt="2026-01-27T12:16:28.723" v="1" actId="2890"/>
      <pc:docMkLst>
        <pc:docMk/>
      </pc:docMkLst>
      <pc:sldChg chg="addSp">
        <pc:chgData name="Cathrine Kjeldby-Høie" userId="6882740e-f108-4a10-9f15-71ea595317ae" providerId="ADAL" clId="{15E01DFE-22EB-46C4-B86A-DD70F1477064}" dt="2026-01-27T12:16:18.030" v="0"/>
        <pc:sldMkLst>
          <pc:docMk/>
          <pc:sldMk cId="4027578146" sldId="256"/>
        </pc:sldMkLst>
        <pc:picChg chg="add">
          <ac:chgData name="Cathrine Kjeldby-Høie" userId="6882740e-f108-4a10-9f15-71ea595317ae" providerId="ADAL" clId="{15E01DFE-22EB-46C4-B86A-DD70F1477064}" dt="2026-01-27T12:16:18.030" v="0"/>
          <ac:picMkLst>
            <pc:docMk/>
            <pc:sldMk cId="4027578146" sldId="256"/>
            <ac:picMk id="2" creationId="{D0378ABA-72CB-2F5A-8830-7A51C3711EA2}"/>
          </ac:picMkLst>
        </pc:picChg>
      </pc:sldChg>
      <pc:sldChg chg="add">
        <pc:chgData name="Cathrine Kjeldby-Høie" userId="6882740e-f108-4a10-9f15-71ea595317ae" providerId="ADAL" clId="{15E01DFE-22EB-46C4-B86A-DD70F1477064}" dt="2026-01-27T12:16:28.723" v="1" actId="2890"/>
        <pc:sldMkLst>
          <pc:docMk/>
          <pc:sldMk cId="2519015227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C642A05-EB7E-D16B-655A-64415AE79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7CB429F-9E33-47FF-25C2-6FD9FBF3F1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220FC4D-0D05-3F40-4269-E3753CBB7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115656C-9F7F-BBC4-0A17-A40EA7A8E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0A54C64-934D-2EF8-1C89-309593CFF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6070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54C298-F0B6-8692-B5E3-0FC565D21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D9B2EE9-C18C-DEC6-AB9C-1D997631EA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A80D149-8013-0D62-86B9-6C9FEF84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9B486B7-CCB8-E74B-E3EF-33C76916C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80D9CA1-4384-382E-F735-66ECD5C50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094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C67B6F7-0568-DF66-1E40-07B63D0859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A70F727-0B09-7F3E-2743-1241F388E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02E44-6784-D3BF-4DD9-34923DC85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B0DE221-40EA-E34B-1463-39D8136E5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C67F5B5-6855-78C5-24B7-29E195853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666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3BEB0E-926A-332D-6EE5-86C30A89F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DCF1AC7-1F18-22BB-172F-56F34201D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474CAE7-4505-D4AD-BE3A-18C0E6648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20C1F93-1512-0FA0-398F-35D70B703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DD18810-9B6B-9377-7E20-5A4BEFA42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295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B3030E4-5882-F099-DB11-37FE7D836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25EB986-3976-AB3E-F8D3-D91527FCE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BFD70E0-1564-BEBD-4816-64A6E2C0E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B3B4F76-F6D5-C320-AC1B-3D13589C3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10837A2-B703-E26B-3838-B872078FB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671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4D7330-9063-5B26-FEFE-41C02C100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F214E54-79BA-797D-8E30-1684F9A7FE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9486955-B1CA-EA7D-494E-12285DC3D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F8702D7-26B3-A63D-883F-47BB3BB54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4081494-BA82-6BBF-8D64-BEE4476D5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50F1027-1607-90B2-E359-ED8DB732D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0465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C3EB616-F32A-CE45-0446-72A52688E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74FF2B1-C725-FC40-9FC4-C01A41BA1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0AF8F80-5880-8D00-8BBF-486C3129E4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B00D263-C5DC-6208-176D-094E9A866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3C019A7-B060-547A-4F9A-A98B9A7799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58476498-5047-C300-2279-AA6530415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2F0721E-473F-5A70-7B32-FDF6BF206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2983BAE0-114F-2FBC-ABB8-2DC4BA842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1233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9B164C3-2C47-050E-984E-89DC4B697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BEB2CEE4-8F88-1542-621C-E9B689B94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4269888-CD5A-8DA9-4632-6E8EB8EFC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996752B1-7A3A-242F-62E0-5FC1E46C0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7477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D1FF422-8975-9836-7311-EC5D2E70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D9DEADAB-1229-9941-6623-5DE45FB03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3592133-BEEF-AC2B-B8F5-0748C1BF3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259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14CD613-2AF2-2EF0-57F0-E97DAD375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D00F16B-F4E0-4B7C-F90B-BFC05E98B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AFD5A01-E40B-0C87-E903-5FAE54A18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8A59698-9D83-6606-FC46-0B2900F08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23E6186-695E-058A-4862-FEF017863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8943464-FE42-0510-64B6-221E5F9EF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68379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9C90355-2BE7-6C92-91AD-EFB557540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E9C1E7F3-A03F-E4BB-F788-34070EDA7E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DB48D67-4827-CAA4-A15C-94DD1E4C9E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850441D-B7FC-91B3-2A2C-1E2674F91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BCE790E-7CC1-F318-E870-8676A5C04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8D80324-9060-FCF0-15ED-64A26C6FA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676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52202FF4-C05F-241B-D03D-28553009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3B2159E-25BB-D863-058F-92DC8F10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0A49933-E908-5843-F645-433D6B1CE7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51E6DA-EC69-4FA1-978A-5B25D1FCFEDE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B1CFF3-366E-B664-75AE-5A2E960D72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5949A18-78DC-6D36-1740-DA507C619F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FE7974-B544-4B6C-AD83-4EEADD0514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825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8E3840C-5599-1FFD-163D-ACA1B548D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1904" y="2655097"/>
            <a:ext cx="5334931" cy="2189214"/>
          </a:xfrm>
        </p:spPr>
        <p:txBody>
          <a:bodyPr>
            <a:normAutofit/>
          </a:bodyPr>
          <a:lstStyle/>
          <a:p>
            <a:r>
              <a:rPr lang="nb-NO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Tablett-trening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45B178C6-3B6A-C3D1-CF55-A9617E1D91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212" r="11789" b="1"/>
          <a:stretch>
            <a:fillRect/>
          </a:stretch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578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021884-3855-A29B-8AD2-23BFCB282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49D6F67-16F1-ADE8-59BC-F8FE45933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618217D-7428-4A84-2DC1-8EDBD2BDF3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1904" y="2655097"/>
            <a:ext cx="5334931" cy="2189214"/>
          </a:xfrm>
        </p:spPr>
        <p:txBody>
          <a:bodyPr>
            <a:normAutofit/>
          </a:bodyPr>
          <a:lstStyle/>
          <a:p>
            <a:r>
              <a:rPr lang="nb-NO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Tablett-trening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DAEFCCD-361F-2868-1456-DEF4C190C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116BDC1-2030-40B1-973E-5DCD8D7E2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230A450-0215-FE3D-6B8A-785819778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E6B6470-C93C-D461-7C7A-C5CA6A846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9203E23-1B39-1BB8-3314-D5193D978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2715E49C-4ABD-6434-0AED-D0CDDA64AC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212" r="11789" b="1"/>
          <a:stretch>
            <a:fillRect/>
          </a:stretch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5223F2D-3E16-ABE8-D379-2737C13C2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015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a225c40-95b9-4a11-81b0-f2017007524f" xsi:nil="true"/>
    <lcf76f155ced4ddcb4097134ff3c332f xmlns="ae2d2633-73ef-4a02-9c07-7898d7552e4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E89099A253BD241BEC8201EC39D0918" ma:contentTypeVersion="10" ma:contentTypeDescription="Opprett et nytt dokument." ma:contentTypeScope="" ma:versionID="794c447a23e949af4a9817b2af37b059">
  <xsd:schema xmlns:xsd="http://www.w3.org/2001/XMLSchema" xmlns:xs="http://www.w3.org/2001/XMLSchema" xmlns:p="http://schemas.microsoft.com/office/2006/metadata/properties" xmlns:ns2="ae2d2633-73ef-4a02-9c07-7898d7552e47" xmlns:ns3="8a225c40-95b9-4a11-81b0-f2017007524f" targetNamespace="http://schemas.microsoft.com/office/2006/metadata/properties" ma:root="true" ma:fieldsID="b95c42eb68bf3b89e9b08268e27dad6c" ns2:_="" ns3:_="">
    <xsd:import namespace="ae2d2633-73ef-4a02-9c07-7898d7552e47"/>
    <xsd:import namespace="8a225c40-95b9-4a11-81b0-f201700752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2d2633-73ef-4a02-9c07-7898d7552e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36a61b50-ac2f-48d5-8ac7-e75171fb65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25c40-95b9-4a11-81b0-f2017007524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7ff0fa-a7f8-4b7e-b372-d26b92d59f54}" ma:internalName="TaxCatchAll" ma:showField="CatchAllData" ma:web="8a225c40-95b9-4a11-81b0-f201700752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724659-8132-4DC7-9081-B5408FE688C8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ae2d2633-73ef-4a02-9c07-7898d7552e47"/>
    <ds:schemaRef ds:uri="http://schemas.microsoft.com/office/2006/documentManagement/typ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0CB236C-3354-4572-98AA-A420E9BFAE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1E4B95-AE51-4565-AD5E-A5B4DD0C95EA}"/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Office-tema</vt:lpstr>
      <vt:lpstr>PowerPoint-presentasjon</vt:lpstr>
      <vt:lpstr>PowerPoint-presentasjon</vt:lpstr>
    </vt:vector>
  </TitlesOfParts>
  <Company>Helse Sor-Ost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Cathrine Kjeldby-Høie</dc:creator>
  <cp:lastModifiedBy>Cathrine Kjeldby-Høie</cp:lastModifiedBy>
  <cp:revision>1</cp:revision>
  <dcterms:created xsi:type="dcterms:W3CDTF">2026-01-27T11:54:09Z</dcterms:created>
  <dcterms:modified xsi:type="dcterms:W3CDTF">2026-01-27T12:16:37Z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0x010100DE89099A253BD241BEC8201EC39D0918</vt:lpwstr>
  </property>
</Properties>
</file>