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535C44-F601-4EAE-9E29-1A77FB62E160}" v="1" dt="2026-10-22T14:01:20.742"/>
    <p1510:client id="{6DC50AC8-E3BC-41AD-8F43-86E7714A9AA5}" v="4" dt="2026-10-23T12:43:53.7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65" d="100"/>
          <a:sy n="65" d="100"/>
        </p:scale>
        <p:origin x="27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gman, Jenny Christina" userId="S::jroe@ihelse.net::73354be1-d524-4ff4-bcca-36fb4e8bbbff" providerId="AD" clId="Web-{00000000-0000-0000-0000-000000000000}"/>
    <pc:docChg chg="modSld">
      <pc:chgData name="Bergman, Jenny Christina" userId="S::jroe@ihelse.net::73354be1-d524-4ff4-bcca-36fb4e8bbbff" providerId="AD" clId="Web-{00000000-0000-0000-0000-000000000000}" dt="2026-10-13T14:46:32.230" v="1" actId="1076"/>
      <pc:docMkLst>
        <pc:docMk/>
      </pc:docMkLst>
      <pc:sldChg chg="addSp modSp">
        <pc:chgData name="Bergman, Jenny Christina" userId="S::jroe@ihelse.net::73354be1-d524-4ff4-bcca-36fb4e8bbbff" providerId="AD" clId="Web-{00000000-0000-0000-0000-000000000000}" dt="2026-10-13T14:46:32.230" v="1" actId="1076"/>
        <pc:sldMkLst>
          <pc:docMk/>
          <pc:sldMk cId="2823456556" sldId="257"/>
        </pc:sldMkLst>
        <pc:picChg chg="add mod">
          <ac:chgData name="Bergman, Jenny Christina" userId="S::jroe@ihelse.net::73354be1-d524-4ff4-bcca-36fb4e8bbbff" providerId="AD" clId="Web-{00000000-0000-0000-0000-000000000000}" dt="2026-10-13T14:46:32.230" v="1" actId="1076"/>
          <ac:picMkLst>
            <pc:docMk/>
            <pc:sldMk cId="2823456556" sldId="257"/>
            <ac:picMk id="2" creationId="{339F5599-F39F-A43E-EDC4-AD0EEA4AC193}"/>
          </ac:picMkLst>
        </pc:picChg>
      </pc:sldChg>
    </pc:docChg>
  </pc:docChgLst>
  <pc:docChgLst>
    <pc:chgData name="Bergman, Jenny Christina" userId="73354be1-d524-4ff4-bcca-36fb4e8bbbff" providerId="ADAL" clId="{1C32B9A9-F3A3-4B43-80EA-95E7462CA93C}"/>
    <pc:docChg chg="undo custSel mod delSld modSld modMainMaster">
      <pc:chgData name="Bergman, Jenny Christina" userId="73354be1-d524-4ff4-bcca-36fb4e8bbbff" providerId="ADAL" clId="{1C32B9A9-F3A3-4B43-80EA-95E7462CA93C}" dt="2026-10-23T12:54:50.175" v="447" actId="12789"/>
      <pc:docMkLst>
        <pc:docMk/>
      </pc:docMkLst>
      <pc:sldChg chg="addSp modSp mod">
        <pc:chgData name="Bergman, Jenny Christina" userId="73354be1-d524-4ff4-bcca-36fb4e8bbbff" providerId="ADAL" clId="{1C32B9A9-F3A3-4B43-80EA-95E7462CA93C}" dt="2026-10-23T12:54:50.175" v="447" actId="12789"/>
        <pc:sldMkLst>
          <pc:docMk/>
          <pc:sldMk cId="1806623460" sldId="256"/>
        </pc:sldMkLst>
        <pc:spChg chg="add mod">
          <ac:chgData name="Bergman, Jenny Christina" userId="73354be1-d524-4ff4-bcca-36fb4e8bbbff" providerId="ADAL" clId="{1C32B9A9-F3A3-4B43-80EA-95E7462CA93C}" dt="2026-10-23T12:54:50.175" v="447" actId="12789"/>
          <ac:spMkLst>
            <pc:docMk/>
            <pc:sldMk cId="1806623460" sldId="256"/>
            <ac:spMk id="2" creationId="{81A7E4EC-5B9C-6565-6AAA-3039A36B506E}"/>
          </ac:spMkLst>
        </pc:spChg>
        <pc:spChg chg="add mod">
          <ac:chgData name="Bergman, Jenny Christina" userId="73354be1-d524-4ff4-bcca-36fb4e8bbbff" providerId="ADAL" clId="{1C32B9A9-F3A3-4B43-80EA-95E7462CA93C}" dt="2026-10-23T12:54:50.175" v="447" actId="12789"/>
          <ac:spMkLst>
            <pc:docMk/>
            <pc:sldMk cId="1806623460" sldId="256"/>
            <ac:spMk id="4" creationId="{BCFC4870-4EE9-9F2E-AA6F-8B454398CF9E}"/>
          </ac:spMkLst>
        </pc:spChg>
        <pc:spChg chg="add mod">
          <ac:chgData name="Bergman, Jenny Christina" userId="73354be1-d524-4ff4-bcca-36fb4e8bbbff" providerId="ADAL" clId="{1C32B9A9-F3A3-4B43-80EA-95E7462CA93C}" dt="2026-10-23T12:54:01.343" v="446" actId="1037"/>
          <ac:spMkLst>
            <pc:docMk/>
            <pc:sldMk cId="1806623460" sldId="256"/>
            <ac:spMk id="9" creationId="{604C9172-7925-3D6C-2D95-E10BDBCF5C34}"/>
          </ac:spMkLst>
        </pc:spChg>
        <pc:spChg chg="mod">
          <ac:chgData name="Bergman, Jenny Christina" userId="73354be1-d524-4ff4-bcca-36fb4e8bbbff" providerId="ADAL" clId="{1C32B9A9-F3A3-4B43-80EA-95E7462CA93C}" dt="2026-10-23T12:45:16.675" v="229" actId="1036"/>
          <ac:spMkLst>
            <pc:docMk/>
            <pc:sldMk cId="1806623460" sldId="256"/>
            <ac:spMk id="12" creationId="{FF87E511-6D5D-6E47-931F-BFEB96331E68}"/>
          </ac:spMkLst>
        </pc:spChg>
        <pc:spChg chg="mod">
          <ac:chgData name="Bergman, Jenny Christina" userId="73354be1-d524-4ff4-bcca-36fb4e8bbbff" providerId="ADAL" clId="{1C32B9A9-F3A3-4B43-80EA-95E7462CA93C}" dt="2026-10-23T12:46:57.511" v="264" actId="1035"/>
          <ac:spMkLst>
            <pc:docMk/>
            <pc:sldMk cId="1806623460" sldId="256"/>
            <ac:spMk id="14" creationId="{8E77DCFC-F7D0-3224-9D95-73EC265297DE}"/>
          </ac:spMkLst>
        </pc:spChg>
        <pc:spChg chg="mod">
          <ac:chgData name="Bergman, Jenny Christina" userId="73354be1-d524-4ff4-bcca-36fb4e8bbbff" providerId="ADAL" clId="{1C32B9A9-F3A3-4B43-80EA-95E7462CA93C}" dt="2026-10-23T12:46:54.050" v="255" actId="1035"/>
          <ac:spMkLst>
            <pc:docMk/>
            <pc:sldMk cId="1806623460" sldId="256"/>
            <ac:spMk id="16" creationId="{DA0D1778-454A-C25D-809A-505BB1FF3AD3}"/>
          </ac:spMkLst>
        </pc:spChg>
        <pc:spChg chg="mod">
          <ac:chgData name="Bergman, Jenny Christina" userId="73354be1-d524-4ff4-bcca-36fb4e8bbbff" providerId="ADAL" clId="{1C32B9A9-F3A3-4B43-80EA-95E7462CA93C}" dt="2026-10-23T12:52:00.706" v="409" actId="1076"/>
          <ac:spMkLst>
            <pc:docMk/>
            <pc:sldMk cId="1806623460" sldId="256"/>
            <ac:spMk id="18" creationId="{8548FE56-8B70-3AC8-2ABD-EFF1E3EF9B13}"/>
          </ac:spMkLst>
        </pc:spChg>
        <pc:spChg chg="mod">
          <ac:chgData name="Bergman, Jenny Christina" userId="73354be1-d524-4ff4-bcca-36fb4e8bbbff" providerId="ADAL" clId="{1C32B9A9-F3A3-4B43-80EA-95E7462CA93C}" dt="2026-10-23T12:54:01.343" v="446" actId="1037"/>
          <ac:spMkLst>
            <pc:docMk/>
            <pc:sldMk cId="1806623460" sldId="256"/>
            <ac:spMk id="19" creationId="{14423D4A-7C39-B400-6F04-0AE61BAA4F38}"/>
          </ac:spMkLst>
        </pc:spChg>
        <pc:spChg chg="add mod">
          <ac:chgData name="Bergman, Jenny Christina" userId="73354be1-d524-4ff4-bcca-36fb4e8bbbff" providerId="ADAL" clId="{1C32B9A9-F3A3-4B43-80EA-95E7462CA93C}" dt="2026-10-23T12:53:44.147" v="428" actId="1035"/>
          <ac:spMkLst>
            <pc:docMk/>
            <pc:sldMk cId="1806623460" sldId="256"/>
            <ac:spMk id="20" creationId="{639996F1-FA47-5797-C575-7BA58B7B7AE2}"/>
          </ac:spMkLst>
        </pc:spChg>
        <pc:picChg chg="add mod">
          <ac:chgData name="Bergman, Jenny Christina" userId="73354be1-d524-4ff4-bcca-36fb4e8bbbff" providerId="ADAL" clId="{1C32B9A9-F3A3-4B43-80EA-95E7462CA93C}" dt="2026-10-23T12:54:50.175" v="447" actId="12789"/>
          <ac:picMkLst>
            <pc:docMk/>
            <pc:sldMk cId="1806623460" sldId="256"/>
            <ac:picMk id="3" creationId="{A9B169A4-05CB-8631-4D35-E8578987AC7D}"/>
          </ac:picMkLst>
        </pc:picChg>
        <pc:picChg chg="mod">
          <ac:chgData name="Bergman, Jenny Christina" userId="73354be1-d524-4ff4-bcca-36fb4e8bbbff" providerId="ADAL" clId="{1C32B9A9-F3A3-4B43-80EA-95E7462CA93C}" dt="2026-10-23T12:51:51.119" v="408" actId="1076"/>
          <ac:picMkLst>
            <pc:docMk/>
            <pc:sldMk cId="1806623460" sldId="256"/>
            <ac:picMk id="5" creationId="{225D6B34-A3F2-3AAB-84AA-5C908A013049}"/>
          </ac:picMkLst>
        </pc:picChg>
        <pc:picChg chg="add mod">
          <ac:chgData name="Bergman, Jenny Christina" userId="73354be1-d524-4ff4-bcca-36fb4e8bbbff" providerId="ADAL" clId="{1C32B9A9-F3A3-4B43-80EA-95E7462CA93C}" dt="2026-10-23T12:54:01.343" v="446" actId="1037"/>
          <ac:picMkLst>
            <pc:docMk/>
            <pc:sldMk cId="1806623460" sldId="256"/>
            <ac:picMk id="6" creationId="{053B9748-ADA8-7073-A06F-A9FDFF365ECC}"/>
          </ac:picMkLst>
        </pc:picChg>
        <pc:picChg chg="mod">
          <ac:chgData name="Bergman, Jenny Christina" userId="73354be1-d524-4ff4-bcca-36fb4e8bbbff" providerId="ADAL" clId="{1C32B9A9-F3A3-4B43-80EA-95E7462CA93C}" dt="2026-10-23T12:46:54.050" v="255" actId="1035"/>
          <ac:picMkLst>
            <pc:docMk/>
            <pc:sldMk cId="1806623460" sldId="256"/>
            <ac:picMk id="7" creationId="{CB235142-E3D4-98A3-232A-D30E20CC7A0F}"/>
          </ac:picMkLst>
        </pc:picChg>
        <pc:picChg chg="mod">
          <ac:chgData name="Bergman, Jenny Christina" userId="73354be1-d524-4ff4-bcca-36fb4e8bbbff" providerId="ADAL" clId="{1C32B9A9-F3A3-4B43-80EA-95E7462CA93C}" dt="2026-10-23T12:47:03.884" v="277" actId="1035"/>
          <ac:picMkLst>
            <pc:docMk/>
            <pc:sldMk cId="1806623460" sldId="256"/>
            <ac:picMk id="11" creationId="{2DAAB4B4-205B-5649-BCD5-FB7074BEB642}"/>
          </ac:picMkLst>
        </pc:picChg>
        <pc:picChg chg="add mod">
          <ac:chgData name="Bergman, Jenny Christina" userId="73354be1-d524-4ff4-bcca-36fb4e8bbbff" providerId="ADAL" clId="{1C32B9A9-F3A3-4B43-80EA-95E7462CA93C}" dt="2026-10-23T12:52:48.401" v="414" actId="14100"/>
          <ac:picMkLst>
            <pc:docMk/>
            <pc:sldMk cId="1806623460" sldId="256"/>
            <ac:picMk id="13" creationId="{4A09CEF3-6D18-5BBB-A063-D1CCB40F561A}"/>
          </ac:picMkLst>
        </pc:picChg>
        <pc:picChg chg="mod">
          <ac:chgData name="Bergman, Jenny Christina" userId="73354be1-d524-4ff4-bcca-36fb4e8bbbff" providerId="ADAL" clId="{1C32B9A9-F3A3-4B43-80EA-95E7462CA93C}" dt="2026-10-23T12:45:11.533" v="221" actId="1036"/>
          <ac:picMkLst>
            <pc:docMk/>
            <pc:sldMk cId="1806623460" sldId="256"/>
            <ac:picMk id="17" creationId="{96E9149E-FF97-6117-EBE9-1210D6DFAEE5}"/>
          </ac:picMkLst>
        </pc:picChg>
      </pc:sldChg>
      <pc:sldChg chg="addSp delSp modSp mod modClrScheme chgLayout">
        <pc:chgData name="Bergman, Jenny Christina" userId="73354be1-d524-4ff4-bcca-36fb4e8bbbff" providerId="ADAL" clId="{1C32B9A9-F3A3-4B43-80EA-95E7462CA93C}" dt="2026-10-23T12:49:32.326" v="366" actId="122"/>
        <pc:sldMkLst>
          <pc:docMk/>
          <pc:sldMk cId="2823456556" sldId="257"/>
        </pc:sldMkLst>
        <pc:spChg chg="add del mod">
          <ac:chgData name="Bergman, Jenny Christina" userId="73354be1-d524-4ff4-bcca-36fb4e8bbbff" providerId="ADAL" clId="{1C32B9A9-F3A3-4B43-80EA-95E7462CA93C}" dt="2026-10-23T12:41:26.820" v="101" actId="478"/>
          <ac:spMkLst>
            <pc:docMk/>
            <pc:sldMk cId="2823456556" sldId="257"/>
            <ac:spMk id="3" creationId="{BC3C92E4-1A35-28D5-C6D0-F0E42DCA8AD3}"/>
          </ac:spMkLst>
        </pc:spChg>
        <pc:spChg chg="add del mod ord">
          <ac:chgData name="Bergman, Jenny Christina" userId="73354be1-d524-4ff4-bcca-36fb4e8bbbff" providerId="ADAL" clId="{1C32B9A9-F3A3-4B43-80EA-95E7462CA93C}" dt="2026-10-23T12:41:35.019" v="103" actId="478"/>
          <ac:spMkLst>
            <pc:docMk/>
            <pc:sldMk cId="2823456556" sldId="257"/>
            <ac:spMk id="4" creationId="{BDF2305E-CD3A-5A61-A11C-51960FD6B65C}"/>
          </ac:spMkLst>
        </pc:spChg>
        <pc:spChg chg="add mod ord">
          <ac:chgData name="Bergman, Jenny Christina" userId="73354be1-d524-4ff4-bcca-36fb4e8bbbff" providerId="ADAL" clId="{1C32B9A9-F3A3-4B43-80EA-95E7462CA93C}" dt="2026-10-23T12:49:32.326" v="366" actId="122"/>
          <ac:spMkLst>
            <pc:docMk/>
            <pc:sldMk cId="2823456556" sldId="257"/>
            <ac:spMk id="5" creationId="{517C73FA-D7E6-3762-AABE-6D1D2FAC8D0F}"/>
          </ac:spMkLst>
        </pc:spChg>
        <pc:spChg chg="add">
          <ac:chgData name="Bergman, Jenny Christina" userId="73354be1-d524-4ff4-bcca-36fb4e8bbbff" providerId="ADAL" clId="{1C32B9A9-F3A3-4B43-80EA-95E7462CA93C}" dt="2026-10-23T12:41:46.326" v="104" actId="22"/>
          <ac:spMkLst>
            <pc:docMk/>
            <pc:sldMk cId="2823456556" sldId="257"/>
            <ac:spMk id="7" creationId="{1BA12B64-1A08-B62E-C13E-381853B5A923}"/>
          </ac:spMkLst>
        </pc:spChg>
        <pc:picChg chg="add">
          <ac:chgData name="Bergman, Jenny Christina" userId="73354be1-d524-4ff4-bcca-36fb4e8bbbff" providerId="ADAL" clId="{1C32B9A9-F3A3-4B43-80EA-95E7462CA93C}" dt="2026-10-23T12:41:54.727" v="105" actId="22"/>
          <ac:picMkLst>
            <pc:docMk/>
            <pc:sldMk cId="2823456556" sldId="257"/>
            <ac:picMk id="9" creationId="{FEB7F61E-F602-3C82-C2BA-AA803518F18B}"/>
          </ac:picMkLst>
        </pc:picChg>
      </pc:sldChg>
      <pc:sldChg chg="del">
        <pc:chgData name="Bergman, Jenny Christina" userId="73354be1-d524-4ff4-bcca-36fb4e8bbbff" providerId="ADAL" clId="{1C32B9A9-F3A3-4B43-80EA-95E7462CA93C}" dt="2026-10-22T13:24:22.643" v="11" actId="2696"/>
        <pc:sldMkLst>
          <pc:docMk/>
          <pc:sldMk cId="2211561082" sldId="258"/>
        </pc:sldMkLst>
      </pc:sldChg>
      <pc:sldMasterChg chg="delSp mod">
        <pc:chgData name="Bergman, Jenny Christina" userId="73354be1-d524-4ff4-bcca-36fb4e8bbbff" providerId="ADAL" clId="{1C32B9A9-F3A3-4B43-80EA-95E7462CA93C}" dt="2026-10-22T13:19:17.351" v="9" actId="33475"/>
        <pc:sldMasterMkLst>
          <pc:docMk/>
          <pc:sldMasterMk cId="381297112" sldId="2147483660"/>
        </pc:sldMasterMkLst>
        <pc:spChg chg="del">
          <ac:chgData name="Bergman, Jenny Christina" userId="73354be1-d524-4ff4-bcca-36fb4e8bbbff" providerId="ADAL" clId="{1C32B9A9-F3A3-4B43-80EA-95E7462CA93C}" dt="2026-10-22T13:19:17.351" v="9" actId="33475"/>
          <ac:spMkLst>
            <pc:docMk/>
            <pc:sldMasterMk cId="381297112" sldId="2147483660"/>
            <ac:spMk id="8" creationId="{F1BD7EDB-FB70-CD32-0F80-B500362F2272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2CDB6-EC49-4F86-96C6-3B8601A8B15A}" type="datetimeFigureOut">
              <a:rPr lang="nb-NO" smtClean="0"/>
              <a:t>23.10.2026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A0AD-B8DD-44D7-B427-EE58E4650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1665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2CDB6-EC49-4F86-96C6-3B8601A8B15A}" type="datetimeFigureOut">
              <a:rPr lang="nb-NO" smtClean="0"/>
              <a:t>23.10.2026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A0AD-B8DD-44D7-B427-EE58E4650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3925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82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2CDB6-EC49-4F86-96C6-3B8601A8B15A}" type="datetimeFigureOut">
              <a:rPr lang="nb-NO" smtClean="0"/>
              <a:t>23.10.2026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A0AD-B8DD-44D7-B427-EE58E4650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0726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2CDB6-EC49-4F86-96C6-3B8601A8B15A}" type="datetimeFigureOut">
              <a:rPr lang="nb-NO" smtClean="0"/>
              <a:t>23.10.2026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A0AD-B8DD-44D7-B427-EE58E4650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4425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2CDB6-EC49-4F86-96C6-3B8601A8B15A}" type="datetimeFigureOut">
              <a:rPr lang="nb-NO" smtClean="0"/>
              <a:t>23.10.2026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A0AD-B8DD-44D7-B427-EE58E4650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1218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2CDB6-EC49-4F86-96C6-3B8601A8B15A}" type="datetimeFigureOut">
              <a:rPr lang="nb-NO" smtClean="0"/>
              <a:t>23.10.2026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A0AD-B8DD-44D7-B427-EE58E4650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4665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2CDB6-EC49-4F86-96C6-3B8601A8B15A}" type="datetimeFigureOut">
              <a:rPr lang="nb-NO" smtClean="0"/>
              <a:t>23.10.2026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A0AD-B8DD-44D7-B427-EE58E4650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025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2CDB6-EC49-4F86-96C6-3B8601A8B15A}" type="datetimeFigureOut">
              <a:rPr lang="nb-NO" smtClean="0"/>
              <a:t>23.10.2026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A0AD-B8DD-44D7-B427-EE58E4650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3559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2CDB6-EC49-4F86-96C6-3B8601A8B15A}" type="datetimeFigureOut">
              <a:rPr lang="nb-NO" smtClean="0"/>
              <a:t>23.10.2026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A0AD-B8DD-44D7-B427-EE58E4650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014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2CDB6-EC49-4F86-96C6-3B8601A8B15A}" type="datetimeFigureOut">
              <a:rPr lang="nb-NO" smtClean="0"/>
              <a:t>23.10.2026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A0AD-B8DD-44D7-B427-EE58E4650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3274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2CDB6-EC49-4F86-96C6-3B8601A8B15A}" type="datetimeFigureOut">
              <a:rPr lang="nb-NO" smtClean="0"/>
              <a:t>23.10.2026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8A0AD-B8DD-44D7-B427-EE58E4650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4816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62CDB6-EC49-4F86-96C6-3B8601A8B15A}" type="datetimeFigureOut">
              <a:rPr lang="nb-NO" smtClean="0"/>
              <a:t>23.10.2026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58A0AD-B8DD-44D7-B427-EE58E46502C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29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225D6B34-A3F2-3AAB-84AA-5C908A013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72" y="7320052"/>
            <a:ext cx="2890778" cy="5139804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B235142-E3D4-98A3-232A-D30E20CC7A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56" y="221231"/>
            <a:ext cx="1514960" cy="1402854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2DAAB4B4-205B-5649-BCD5-FB7074BEB6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684" y="1025327"/>
            <a:ext cx="2948749" cy="5242876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FF87E511-6D5D-6E47-931F-BFEB96331E68}"/>
              </a:ext>
            </a:extLst>
          </p:cNvPr>
          <p:cNvSpPr txBox="1"/>
          <p:nvPr/>
        </p:nvSpPr>
        <p:spPr>
          <a:xfrm>
            <a:off x="365161" y="12263079"/>
            <a:ext cx="29247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/>
              <a:t>#MedSafetyWeek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8E77DCFC-F7D0-3224-9D95-73EC265297DE}"/>
              </a:ext>
            </a:extLst>
          </p:cNvPr>
          <p:cNvSpPr txBox="1"/>
          <p:nvPr/>
        </p:nvSpPr>
        <p:spPr>
          <a:xfrm>
            <a:off x="540379" y="2052110"/>
            <a:ext cx="52546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HVEM</a:t>
            </a:r>
          </a:p>
          <a:p>
            <a:pPr algn="ctr"/>
            <a:r>
              <a:rPr lang="nb-NO" sz="2800" dirty="0"/>
              <a:t>Leger, sykepleiere, farmasøyter, pasienter og pårørende kan alle melde bivirkninger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DA0D1778-454A-C25D-809A-505BB1FF3AD3}"/>
              </a:ext>
            </a:extLst>
          </p:cNvPr>
          <p:cNvSpPr txBox="1"/>
          <p:nvPr/>
        </p:nvSpPr>
        <p:spPr>
          <a:xfrm>
            <a:off x="1995392" y="281137"/>
            <a:ext cx="658353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4800" b="1" dirty="0">
                <a:latin typeface="Arial Rounded MT Bold" panose="020F0704030504030204" pitchFamily="34" charset="0"/>
              </a:rPr>
              <a:t>Bivirkningsuken 2026</a:t>
            </a:r>
          </a:p>
          <a:p>
            <a:pPr algn="ctr"/>
            <a:r>
              <a:rPr lang="nb-NO" sz="3200" b="1" dirty="0">
                <a:latin typeface="Arial Rounded MT Bold" panose="020F0704030504030204" pitchFamily="34" charset="0"/>
              </a:rPr>
              <a:t>2.– 8. november </a:t>
            </a:r>
          </a:p>
        </p:txBody>
      </p:sp>
      <p:pic>
        <p:nvPicPr>
          <p:cNvPr id="17" name="Bilde 16" descr="Et bilde som inneholder skjermbilde, Font, design&#10;&#10;KI-generert innhold kan være feil.">
            <a:extLst>
              <a:ext uri="{FF2B5EF4-FFF2-40B4-BE49-F238E27FC236}">
                <a16:creationId xmlns:a16="http://schemas.microsoft.com/office/drawing/2014/main" id="{96E9149E-FF97-6117-EBE9-1210D6DFAE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8485" y="11982858"/>
            <a:ext cx="3162741" cy="809738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8548FE56-8B70-3AC8-2ABD-EFF1E3EF9B13}"/>
              </a:ext>
            </a:extLst>
          </p:cNvPr>
          <p:cNvSpPr txBox="1"/>
          <p:nvPr/>
        </p:nvSpPr>
        <p:spPr>
          <a:xfrm>
            <a:off x="2877000" y="6306036"/>
            <a:ext cx="458830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HVA</a:t>
            </a:r>
          </a:p>
          <a:p>
            <a:pPr algn="ctr"/>
            <a:r>
              <a:rPr lang="nb-NO" sz="2800" dirty="0"/>
              <a:t>Meld alt som overrasker!</a:t>
            </a:r>
          </a:p>
          <a:p>
            <a:pPr algn="ctr"/>
            <a:r>
              <a:rPr lang="nb-NO" sz="2800" dirty="0"/>
              <a:t>Meld på mistanke!</a:t>
            </a:r>
          </a:p>
          <a:p>
            <a:pPr algn="ctr"/>
            <a:r>
              <a:rPr lang="nb-NO" sz="2800" dirty="0"/>
              <a:t>Les mer på Nettverkets sider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4423D4A-7C39-B400-6F04-0AE61BAA4F38}"/>
              </a:ext>
            </a:extLst>
          </p:cNvPr>
          <p:cNvSpPr txBox="1"/>
          <p:nvPr/>
        </p:nvSpPr>
        <p:spPr>
          <a:xfrm>
            <a:off x="5199431" y="8647253"/>
            <a:ext cx="211820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HVOR </a:t>
            </a:r>
          </a:p>
          <a:p>
            <a:pPr algn="ctr"/>
            <a:r>
              <a:rPr lang="nb-NO" sz="2800" dirty="0"/>
              <a:t>på melde.no​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9B169A4-05CB-8631-4D35-E8578987AC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7477" y="4503811"/>
            <a:ext cx="1428704" cy="142870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053B9748-ADA8-7073-A06F-A9FDFF365E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6446" y="10151761"/>
            <a:ext cx="1504179" cy="1504179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81A7E4EC-5B9C-6565-6AAA-3039A36B506E}"/>
              </a:ext>
            </a:extLst>
          </p:cNvPr>
          <p:cNvSpPr txBox="1"/>
          <p:nvPr/>
        </p:nvSpPr>
        <p:spPr>
          <a:xfrm>
            <a:off x="902503" y="4525666"/>
            <a:ext cx="25992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Meldingene som utfyller hverandre</a:t>
            </a:r>
          </a:p>
        </p:txBody>
      </p:sp>
      <p:sp>
        <p:nvSpPr>
          <p:cNvPr id="4" name="Pil: høyre 3">
            <a:extLst>
              <a:ext uri="{FF2B5EF4-FFF2-40B4-BE49-F238E27FC236}">
                <a16:creationId xmlns:a16="http://schemas.microsoft.com/office/drawing/2014/main" id="{BCFC4870-4EE9-9F2E-AA6F-8B454398CF9E}"/>
              </a:ext>
            </a:extLst>
          </p:cNvPr>
          <p:cNvSpPr/>
          <p:nvPr/>
        </p:nvSpPr>
        <p:spPr>
          <a:xfrm>
            <a:off x="2949677" y="5052137"/>
            <a:ext cx="827800" cy="33205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il: høyre 8">
            <a:extLst>
              <a:ext uri="{FF2B5EF4-FFF2-40B4-BE49-F238E27FC236}">
                <a16:creationId xmlns:a16="http://schemas.microsoft.com/office/drawing/2014/main" id="{604C9172-7925-3D6C-2D95-E10BDBCF5C34}"/>
              </a:ext>
            </a:extLst>
          </p:cNvPr>
          <p:cNvSpPr/>
          <p:nvPr/>
        </p:nvSpPr>
        <p:spPr>
          <a:xfrm rot="5400000">
            <a:off x="5969941" y="9724374"/>
            <a:ext cx="577188" cy="33116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4A09CEF3-6D18-5BBB-A063-D1CCB40F56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8373" y="6793538"/>
            <a:ext cx="1579669" cy="1579669"/>
          </a:xfrm>
          <a:prstGeom prst="rect">
            <a:avLst/>
          </a:prstGeom>
        </p:spPr>
      </p:pic>
      <p:sp>
        <p:nvSpPr>
          <p:cNvPr id="20" name="Pil: høyre 19">
            <a:extLst>
              <a:ext uri="{FF2B5EF4-FFF2-40B4-BE49-F238E27FC236}">
                <a16:creationId xmlns:a16="http://schemas.microsoft.com/office/drawing/2014/main" id="{639996F1-FA47-5797-C575-7BA58B7B7AE2}"/>
              </a:ext>
            </a:extLst>
          </p:cNvPr>
          <p:cNvSpPr/>
          <p:nvPr/>
        </p:nvSpPr>
        <p:spPr>
          <a:xfrm>
            <a:off x="7465308" y="7672122"/>
            <a:ext cx="613782" cy="380486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6623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9F5599-F39F-A43E-EDC4-AD0EEA4AC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138"/>
            <a:ext cx="9601200" cy="2948824"/>
          </a:xfrm>
          <a:prstGeom prst="rect">
            <a:avLst/>
          </a:prstGeom>
        </p:spPr>
      </p:pic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517C73FA-D7E6-3762-AABE-6D1D2FAC8D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 algn="ctr">
              <a:buNone/>
            </a:pPr>
            <a:r>
              <a:rPr lang="nb-NO" dirty="0"/>
              <a:t>Legg inn noe du vil formidle lokalt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1BA12B64-1A08-B62E-C13E-381853B5A923}"/>
              </a:ext>
            </a:extLst>
          </p:cNvPr>
          <p:cNvSpPr txBox="1"/>
          <p:nvPr/>
        </p:nvSpPr>
        <p:spPr>
          <a:xfrm>
            <a:off x="365161" y="12145095"/>
            <a:ext cx="29247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/>
              <a:t>#MedSafetyWeek</a:t>
            </a:r>
          </a:p>
        </p:txBody>
      </p:sp>
      <p:pic>
        <p:nvPicPr>
          <p:cNvPr id="9" name="Bilde 8" descr="Et bilde som inneholder skjermbilde, Font, design&#10;&#10;KI-generert innhold kan være feil.">
            <a:extLst>
              <a:ext uri="{FF2B5EF4-FFF2-40B4-BE49-F238E27FC236}">
                <a16:creationId xmlns:a16="http://schemas.microsoft.com/office/drawing/2014/main" id="{FEB7F61E-F602-3C82-C2BA-AA803518F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485" y="11776386"/>
            <a:ext cx="3162741" cy="8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456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3f4763-af0e-4e4e-b4dc-60757f00606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914DBB20AC65C4980F63B0A2A856CC3" ma:contentTypeVersion="17" ma:contentTypeDescription="Opprett et nytt dokument." ma:contentTypeScope="" ma:versionID="fc8618658c766c5fef68ae75016ec5c3">
  <xsd:schema xmlns:xsd="http://www.w3.org/2001/XMLSchema" xmlns:xs="http://www.w3.org/2001/XMLSchema" xmlns:p="http://schemas.microsoft.com/office/2006/metadata/properties" xmlns:ns2="423f4763-af0e-4e4e-b4dc-60757f006064" xmlns:ns3="addc0793-f528-45bf-a207-f7fd94320f60" targetNamespace="http://schemas.microsoft.com/office/2006/metadata/properties" ma:root="true" ma:fieldsID="2b7a5b5d4b4a7be636602e2aed0f8826" ns2:_="" ns3:_="">
    <xsd:import namespace="423f4763-af0e-4e4e-b4dc-60757f006064"/>
    <xsd:import namespace="addc0793-f528-45bf-a207-f7fd94320f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3f4763-af0e-4e4e-b4dc-60757f0060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36a61b50-ac2f-48d5-8ac7-e75171fb65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dc0793-f528-45bf-a207-f7fd94320f6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119954F-0D69-4048-BA7F-8D9DF38DB5C3}">
  <ds:schemaRefs>
    <ds:schemaRef ds:uri="http://schemas.microsoft.com/office/infopath/2007/PartnerControls"/>
    <ds:schemaRef ds:uri="http://purl.org/dc/elements/1.1/"/>
    <ds:schemaRef ds:uri="addc0793-f528-45bf-a207-f7fd94320f60"/>
    <ds:schemaRef ds:uri="http://schemas.microsoft.com/office/2006/metadata/properties"/>
    <ds:schemaRef ds:uri="http://schemas.microsoft.com/office/2006/documentManagement/types"/>
    <ds:schemaRef ds:uri="423f4763-af0e-4e4e-b4dc-60757f006064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C0D26C9-50E7-4976-AF52-B4888432E9C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0EEFE4-EF6A-41C9-82E5-2C9E369787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3f4763-af0e-4e4e-b4dc-60757f006064"/>
    <ds:schemaRef ds:uri="addc0793-f528-45bf-a207-f7fd94320f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d291ddcc-9a90-46b7-a727-d19b3ec4b730}" enabled="1" method="Privileged" siteId="{bdcbe535-f3cf-49f5-8a6a-fb6d98dc783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57</Words>
  <Application>Microsoft Office PowerPoint</Application>
  <PresentationFormat>A3 (297 x 420 mm)</PresentationFormat>
  <Paragraphs>19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Arial Rounded MT Bold</vt:lpstr>
      <vt:lpstr>Office-tema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Bergman, Jenny Christina</dc:creator>
  <cp:lastModifiedBy>Bergman, Jenny Christina</cp:lastModifiedBy>
  <cp:revision>3</cp:revision>
  <dcterms:created xsi:type="dcterms:W3CDTF">2026-10-13T14:10:32Z</dcterms:created>
  <dcterms:modified xsi:type="dcterms:W3CDTF">2026-10-23T12:54:59Z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0x010100F914DBB20AC65C4980F63B0A2A856CC3</vt:lpwstr>
  </property>
  <property fmtid="{D5CDD505-2E9C-101B-9397-08002B2CF9AE}" pid="3" name="MediaServiceImageTags">
    <vt:lpwstr/>
  </property>
</Properties>
</file>