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0" r:id="rId3"/>
    <p:sldId id="281" r:id="rId4"/>
    <p:sldId id="256" r:id="rId5"/>
    <p:sldId id="257" r:id="rId6"/>
    <p:sldId id="258" r:id="rId7"/>
    <p:sldId id="259" r:id="rId8"/>
    <p:sldId id="264" r:id="rId9"/>
    <p:sldId id="270" r:id="rId10"/>
    <p:sldId id="271" r:id="rId11"/>
    <p:sldId id="278" r:id="rId12"/>
    <p:sldId id="28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ACBA71-530C-3BC4-D4F7-659620A7C55B}" v="152" dt="2026-07-09T13:53:57.912"/>
    <p1510:client id="{3C18959B-85A3-ED4F-C888-AD06A92F79F9}" v="16" dt="2026-07-09T15:40:41.243"/>
    <p1510:client id="{890F16CC-08F2-980A-7A93-43DE10F5035F}" v="226" dt="2026-07-09T15:33:32.674"/>
    <p1510:client id="{8B7A8186-379A-6980-3217-9C45EF594602}" v="7" dt="2026-07-09T15:38:14.347"/>
    <p1510:client id="{CD6AB56E-B1EC-C6B5-C9B3-36A05700785C}" v="88" dt="2026-07-09T15:05:56.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4" d="100"/>
          <a:sy n="114" d="100"/>
        </p:scale>
        <p:origin x="84" y="4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ette Ronæs Sollie" userId="S::anrsol@sahf.no::bf6a23cc-d2e5-4fd9-a29f-128016fedf47" providerId="AD" clId="Web-{0EACBA71-530C-3BC4-D4F7-659620A7C55B}"/>
    <pc:docChg chg="modSld">
      <pc:chgData name="Anette Ronæs Sollie" userId="S::anrsol@sahf.no::bf6a23cc-d2e5-4fd9-a29f-128016fedf47" providerId="AD" clId="Web-{0EACBA71-530C-3BC4-D4F7-659620A7C55B}" dt="2026-07-09T13:53:57.912" v="85" actId="1076"/>
      <pc:docMkLst>
        <pc:docMk/>
      </pc:docMkLst>
      <pc:sldChg chg="addSp modSp">
        <pc:chgData name="Anette Ronæs Sollie" userId="S::anrsol@sahf.no::bf6a23cc-d2e5-4fd9-a29f-128016fedf47" providerId="AD" clId="Web-{0EACBA71-530C-3BC4-D4F7-659620A7C55B}" dt="2026-07-09T13:51:55.757" v="52" actId="20577"/>
        <pc:sldMkLst>
          <pc:docMk/>
          <pc:sldMk cId="4253124984" sldId="256"/>
        </pc:sldMkLst>
        <pc:spChg chg="add mod">
          <ac:chgData name="Anette Ronæs Sollie" userId="S::anrsol@sahf.no::bf6a23cc-d2e5-4fd9-a29f-128016fedf47" providerId="AD" clId="Web-{0EACBA71-530C-3BC4-D4F7-659620A7C55B}" dt="2026-07-09T13:51:55.757" v="52" actId="20577"/>
          <ac:spMkLst>
            <pc:docMk/>
            <pc:sldMk cId="4253124984" sldId="256"/>
            <ac:spMk id="2" creationId="{FFAF9D60-0875-5A2C-B0A5-E010561486B4}"/>
          </ac:spMkLst>
        </pc:spChg>
      </pc:sldChg>
      <pc:sldChg chg="modSp">
        <pc:chgData name="Anette Ronæs Sollie" userId="S::anrsol@sahf.no::bf6a23cc-d2e5-4fd9-a29f-128016fedf47" providerId="AD" clId="Web-{0EACBA71-530C-3BC4-D4F7-659620A7C55B}" dt="2026-07-09T13:52:46.585" v="59" actId="14100"/>
        <pc:sldMkLst>
          <pc:docMk/>
          <pc:sldMk cId="1085052402" sldId="257"/>
        </pc:sldMkLst>
        <pc:spChg chg="mod">
          <ac:chgData name="Anette Ronæs Sollie" userId="S::anrsol@sahf.no::bf6a23cc-d2e5-4fd9-a29f-128016fedf47" providerId="AD" clId="Web-{0EACBA71-530C-3BC4-D4F7-659620A7C55B}" dt="2026-07-09T13:52:33.600" v="55" actId="1076"/>
          <ac:spMkLst>
            <pc:docMk/>
            <pc:sldMk cId="1085052402" sldId="257"/>
            <ac:spMk id="5" creationId="{2B2C6B86-7E60-7A16-08CE-3542BF04138C}"/>
          </ac:spMkLst>
        </pc:spChg>
        <pc:spChg chg="mod">
          <ac:chgData name="Anette Ronæs Sollie" userId="S::anrsol@sahf.no::bf6a23cc-d2e5-4fd9-a29f-128016fedf47" providerId="AD" clId="Web-{0EACBA71-530C-3BC4-D4F7-659620A7C55B}" dt="2026-07-09T13:52:30.975" v="54" actId="1076"/>
          <ac:spMkLst>
            <pc:docMk/>
            <pc:sldMk cId="1085052402" sldId="257"/>
            <ac:spMk id="8" creationId="{2779E061-1BAD-1A6D-5B47-74ED050DAF0A}"/>
          </ac:spMkLst>
        </pc:spChg>
        <pc:spChg chg="mod">
          <ac:chgData name="Anette Ronæs Sollie" userId="S::anrsol@sahf.no::bf6a23cc-d2e5-4fd9-a29f-128016fedf47" providerId="AD" clId="Web-{0EACBA71-530C-3BC4-D4F7-659620A7C55B}" dt="2026-07-09T13:52:43.053" v="58" actId="14100"/>
          <ac:spMkLst>
            <pc:docMk/>
            <pc:sldMk cId="1085052402" sldId="257"/>
            <ac:spMk id="9" creationId="{4363000F-A493-7EB7-DC52-CB08A46DF17C}"/>
          </ac:spMkLst>
        </pc:spChg>
        <pc:picChg chg="mod">
          <ac:chgData name="Anette Ronæs Sollie" userId="S::anrsol@sahf.no::bf6a23cc-d2e5-4fd9-a29f-128016fedf47" providerId="AD" clId="Web-{0EACBA71-530C-3BC4-D4F7-659620A7C55B}" dt="2026-07-09T13:52:26.663" v="53" actId="1076"/>
          <ac:picMkLst>
            <pc:docMk/>
            <pc:sldMk cId="1085052402" sldId="257"/>
            <ac:picMk id="4" creationId="{103B5F2C-67E2-B438-D340-A87AB470B23B}"/>
          </ac:picMkLst>
        </pc:picChg>
        <pc:cxnChg chg="mod">
          <ac:chgData name="Anette Ronæs Sollie" userId="S::anrsol@sahf.no::bf6a23cc-d2e5-4fd9-a29f-128016fedf47" providerId="AD" clId="Web-{0EACBA71-530C-3BC4-D4F7-659620A7C55B}" dt="2026-07-09T13:52:46.585" v="59" actId="14100"/>
          <ac:cxnSpMkLst>
            <pc:docMk/>
            <pc:sldMk cId="1085052402" sldId="257"/>
            <ac:cxnSpMk id="2" creationId="{0D25C93D-4747-7590-8BCA-58A38164A445}"/>
          </ac:cxnSpMkLst>
        </pc:cxnChg>
      </pc:sldChg>
      <pc:sldChg chg="modSp">
        <pc:chgData name="Anette Ronæs Sollie" userId="S::anrsol@sahf.no::bf6a23cc-d2e5-4fd9-a29f-128016fedf47" providerId="AD" clId="Web-{0EACBA71-530C-3BC4-D4F7-659620A7C55B}" dt="2026-07-09T13:53:16.225" v="60" actId="20577"/>
        <pc:sldMkLst>
          <pc:docMk/>
          <pc:sldMk cId="1802824636" sldId="259"/>
        </pc:sldMkLst>
        <pc:spChg chg="mod">
          <ac:chgData name="Anette Ronæs Sollie" userId="S::anrsol@sahf.no::bf6a23cc-d2e5-4fd9-a29f-128016fedf47" providerId="AD" clId="Web-{0EACBA71-530C-3BC4-D4F7-659620A7C55B}" dt="2026-07-09T13:53:16.225" v="60" actId="20577"/>
          <ac:spMkLst>
            <pc:docMk/>
            <pc:sldMk cId="1802824636" sldId="259"/>
            <ac:spMk id="2" creationId="{5E1229D4-A08C-5C9F-09A3-A3FCADDDB754}"/>
          </ac:spMkLst>
        </pc:spChg>
      </pc:sldChg>
      <pc:sldChg chg="modSp">
        <pc:chgData name="Anette Ronæs Sollie" userId="S::anrsol@sahf.no::bf6a23cc-d2e5-4fd9-a29f-128016fedf47" providerId="AD" clId="Web-{0EACBA71-530C-3BC4-D4F7-659620A7C55B}" dt="2026-07-09T13:53:57.912" v="85" actId="1076"/>
        <pc:sldMkLst>
          <pc:docMk/>
          <pc:sldMk cId="332672031" sldId="264"/>
        </pc:sldMkLst>
        <pc:spChg chg="mod">
          <ac:chgData name="Anette Ronæs Sollie" userId="S::anrsol@sahf.no::bf6a23cc-d2e5-4fd9-a29f-128016fedf47" providerId="AD" clId="Web-{0EACBA71-530C-3BC4-D4F7-659620A7C55B}" dt="2026-07-09T13:53:54.522" v="84" actId="20577"/>
          <ac:spMkLst>
            <pc:docMk/>
            <pc:sldMk cId="332672031" sldId="264"/>
            <ac:spMk id="7" creationId="{C4FC59E3-AE7D-5D1E-1CBA-FAD87802CA0C}"/>
          </ac:spMkLst>
        </pc:spChg>
        <pc:spChg chg="mod">
          <ac:chgData name="Anette Ronæs Sollie" userId="S::anrsol@sahf.no::bf6a23cc-d2e5-4fd9-a29f-128016fedf47" providerId="AD" clId="Web-{0EACBA71-530C-3BC4-D4F7-659620A7C55B}" dt="2026-07-09T13:53:57.912" v="85" actId="1076"/>
          <ac:spMkLst>
            <pc:docMk/>
            <pc:sldMk cId="332672031" sldId="264"/>
            <ac:spMk id="9" creationId="{078EF9DC-F42D-2D1F-35DA-B9CA61376FF0}"/>
          </ac:spMkLst>
        </pc:spChg>
      </pc:sldChg>
      <pc:sldChg chg="modSp">
        <pc:chgData name="Anette Ronæs Sollie" userId="S::anrsol@sahf.no::bf6a23cc-d2e5-4fd9-a29f-128016fedf47" providerId="AD" clId="Web-{0EACBA71-530C-3BC4-D4F7-659620A7C55B}" dt="2026-07-09T13:48:54.882" v="9" actId="20577"/>
        <pc:sldMkLst>
          <pc:docMk/>
          <pc:sldMk cId="810341889" sldId="280"/>
        </pc:sldMkLst>
        <pc:spChg chg="mod">
          <ac:chgData name="Anette Ronæs Sollie" userId="S::anrsol@sahf.no::bf6a23cc-d2e5-4fd9-a29f-128016fedf47" providerId="AD" clId="Web-{0EACBA71-530C-3BC4-D4F7-659620A7C55B}" dt="2026-07-09T13:48:54.882" v="9" actId="20577"/>
          <ac:spMkLst>
            <pc:docMk/>
            <pc:sldMk cId="810341889" sldId="280"/>
            <ac:spMk id="3" creationId="{CC8B583F-E910-4406-D8C8-FABBBB41C25A}"/>
          </ac:spMkLst>
        </pc:spChg>
      </pc:sldChg>
      <pc:sldChg chg="modSp">
        <pc:chgData name="Anette Ronæs Sollie" userId="S::anrsol@sahf.no::bf6a23cc-d2e5-4fd9-a29f-128016fedf47" providerId="AD" clId="Web-{0EACBA71-530C-3BC4-D4F7-659620A7C55B}" dt="2026-07-09T13:51:28.757" v="38" actId="20577"/>
        <pc:sldMkLst>
          <pc:docMk/>
          <pc:sldMk cId="3551591402" sldId="281"/>
        </pc:sldMkLst>
        <pc:spChg chg="mod">
          <ac:chgData name="Anette Ronæs Sollie" userId="S::anrsol@sahf.no::bf6a23cc-d2e5-4fd9-a29f-128016fedf47" providerId="AD" clId="Web-{0EACBA71-530C-3BC4-D4F7-659620A7C55B}" dt="2026-07-09T13:51:28.757" v="38" actId="20577"/>
          <ac:spMkLst>
            <pc:docMk/>
            <pc:sldMk cId="3551591402" sldId="281"/>
            <ac:spMk id="5" creationId="{C969C04D-FD7C-1B7B-4044-384E43EBF53A}"/>
          </ac:spMkLst>
        </pc:spChg>
      </pc:sldChg>
    </pc:docChg>
  </pc:docChgLst>
  <pc:docChgLst>
    <pc:chgData name="Anette Ronæs Sollie" userId="S::anrsol@sahf.no::bf6a23cc-d2e5-4fd9-a29f-128016fedf47" providerId="AD" clId="Web-{CD6AB56E-B1EC-C6B5-C9B3-36A05700785C}"/>
    <pc:docChg chg="modSld">
      <pc:chgData name="Anette Ronæs Sollie" userId="S::anrsol@sahf.no::bf6a23cc-d2e5-4fd9-a29f-128016fedf47" providerId="AD" clId="Web-{CD6AB56E-B1EC-C6B5-C9B3-36A05700785C}" dt="2026-07-09T15:05:56.126" v="86" actId="20577"/>
      <pc:docMkLst>
        <pc:docMk/>
      </pc:docMkLst>
      <pc:sldChg chg="modSp">
        <pc:chgData name="Anette Ronæs Sollie" userId="S::anrsol@sahf.no::bf6a23cc-d2e5-4fd9-a29f-128016fedf47" providerId="AD" clId="Web-{CD6AB56E-B1EC-C6B5-C9B3-36A05700785C}" dt="2026-07-09T15:02:35.048" v="24" actId="20577"/>
        <pc:sldMkLst>
          <pc:docMk/>
          <pc:sldMk cId="3563219569" sldId="279"/>
        </pc:sldMkLst>
        <pc:spChg chg="mod">
          <ac:chgData name="Anette Ronæs Sollie" userId="S::anrsol@sahf.no::bf6a23cc-d2e5-4fd9-a29f-128016fedf47" providerId="AD" clId="Web-{CD6AB56E-B1EC-C6B5-C9B3-36A05700785C}" dt="2026-07-09T15:02:35.048" v="24" actId="20577"/>
          <ac:spMkLst>
            <pc:docMk/>
            <pc:sldMk cId="3563219569" sldId="279"/>
            <ac:spMk id="2" creationId="{8ED38BFD-424C-4488-41DE-12AC369D9713}"/>
          </ac:spMkLst>
        </pc:spChg>
      </pc:sldChg>
      <pc:sldChg chg="modSp">
        <pc:chgData name="Anette Ronæs Sollie" userId="S::anrsol@sahf.no::bf6a23cc-d2e5-4fd9-a29f-128016fedf47" providerId="AD" clId="Web-{CD6AB56E-B1EC-C6B5-C9B3-36A05700785C}" dt="2026-07-09T15:05:56.126" v="86" actId="20577"/>
        <pc:sldMkLst>
          <pc:docMk/>
          <pc:sldMk cId="810341889" sldId="280"/>
        </pc:sldMkLst>
        <pc:spChg chg="mod">
          <ac:chgData name="Anette Ronæs Sollie" userId="S::anrsol@sahf.no::bf6a23cc-d2e5-4fd9-a29f-128016fedf47" providerId="AD" clId="Web-{CD6AB56E-B1EC-C6B5-C9B3-36A05700785C}" dt="2026-07-09T15:03:14.595" v="25" actId="20577"/>
          <ac:spMkLst>
            <pc:docMk/>
            <pc:sldMk cId="810341889" sldId="280"/>
            <ac:spMk id="2" creationId="{46A7852D-A6AC-F79C-3C04-8A6E652B5E3F}"/>
          </ac:spMkLst>
        </pc:spChg>
        <pc:spChg chg="mod">
          <ac:chgData name="Anette Ronæs Sollie" userId="S::anrsol@sahf.no::bf6a23cc-d2e5-4fd9-a29f-128016fedf47" providerId="AD" clId="Web-{CD6AB56E-B1EC-C6B5-C9B3-36A05700785C}" dt="2026-07-09T15:05:56.126" v="86" actId="20577"/>
          <ac:spMkLst>
            <pc:docMk/>
            <pc:sldMk cId="810341889" sldId="280"/>
            <ac:spMk id="3" creationId="{CC8B583F-E910-4406-D8C8-FABBBB41C25A}"/>
          </ac:spMkLst>
        </pc:spChg>
      </pc:sldChg>
    </pc:docChg>
  </pc:docChgLst>
  <pc:docChgLst>
    <pc:chgData name="Anette Ronæs Sollie" userId="S::anrsol@sahf.no::bf6a23cc-d2e5-4fd9-a29f-128016fedf47" providerId="AD" clId="Web-{890F16CC-08F2-980A-7A93-43DE10F5035F}"/>
    <pc:docChg chg="addSld delSld modSld sldOrd">
      <pc:chgData name="Anette Ronæs Sollie" userId="S::anrsol@sahf.no::bf6a23cc-d2e5-4fd9-a29f-128016fedf47" providerId="AD" clId="Web-{890F16CC-08F2-980A-7A93-43DE10F5035F}" dt="2026-07-09T15:33:32.674" v="196" actId="1076"/>
      <pc:docMkLst>
        <pc:docMk/>
      </pc:docMkLst>
      <pc:sldChg chg="addSp delSp modSp">
        <pc:chgData name="Anette Ronæs Sollie" userId="S::anrsol@sahf.no::bf6a23cc-d2e5-4fd9-a29f-128016fedf47" providerId="AD" clId="Web-{890F16CC-08F2-980A-7A93-43DE10F5035F}" dt="2026-07-09T15:16:05.734" v="20"/>
        <pc:sldMkLst>
          <pc:docMk/>
          <pc:sldMk cId="4253124984" sldId="256"/>
        </pc:sldMkLst>
        <pc:spChg chg="del mod">
          <ac:chgData name="Anette Ronæs Sollie" userId="S::anrsol@sahf.no::bf6a23cc-d2e5-4fd9-a29f-128016fedf47" providerId="AD" clId="Web-{890F16CC-08F2-980A-7A93-43DE10F5035F}" dt="2026-07-09T15:16:05.734" v="20"/>
          <ac:spMkLst>
            <pc:docMk/>
            <pc:sldMk cId="4253124984" sldId="256"/>
            <ac:spMk id="2" creationId="{FFAF9D60-0875-5A2C-B0A5-E010561486B4}"/>
          </ac:spMkLst>
        </pc:spChg>
        <pc:spChg chg="add">
          <ac:chgData name="Anette Ronæs Sollie" userId="S::anrsol@sahf.no::bf6a23cc-d2e5-4fd9-a29f-128016fedf47" providerId="AD" clId="Web-{890F16CC-08F2-980A-7A93-43DE10F5035F}" dt="2026-07-09T15:16:00.297" v="19"/>
          <ac:spMkLst>
            <pc:docMk/>
            <pc:sldMk cId="4253124984" sldId="256"/>
            <ac:spMk id="7" creationId="{7FBBA180-156E-3B4A-4A56-802087CBAA98}"/>
          </ac:spMkLst>
        </pc:spChg>
      </pc:sldChg>
      <pc:sldChg chg="addSp modSp">
        <pc:chgData name="Anette Ronæs Sollie" userId="S::anrsol@sahf.no::bf6a23cc-d2e5-4fd9-a29f-128016fedf47" providerId="AD" clId="Web-{890F16CC-08F2-980A-7A93-43DE10F5035F}" dt="2026-07-09T15:15:49.703" v="16" actId="14100"/>
        <pc:sldMkLst>
          <pc:docMk/>
          <pc:sldMk cId="1085052402" sldId="257"/>
        </pc:sldMkLst>
        <pc:spChg chg="mod">
          <ac:chgData name="Anette Ronæs Sollie" userId="S::anrsol@sahf.no::bf6a23cc-d2e5-4fd9-a29f-128016fedf47" providerId="AD" clId="Web-{890F16CC-08F2-980A-7A93-43DE10F5035F}" dt="2026-07-09T15:15:16.203" v="6" actId="1076"/>
          <ac:spMkLst>
            <pc:docMk/>
            <pc:sldMk cId="1085052402" sldId="257"/>
            <ac:spMk id="5" creationId="{2B2C6B86-7E60-7A16-08CE-3542BF04138C}"/>
          </ac:spMkLst>
        </pc:spChg>
        <pc:spChg chg="mod">
          <ac:chgData name="Anette Ronæs Sollie" userId="S::anrsol@sahf.no::bf6a23cc-d2e5-4fd9-a29f-128016fedf47" providerId="AD" clId="Web-{890F16CC-08F2-980A-7A93-43DE10F5035F}" dt="2026-07-09T15:15:39.765" v="12" actId="1076"/>
          <ac:spMkLst>
            <pc:docMk/>
            <pc:sldMk cId="1085052402" sldId="257"/>
            <ac:spMk id="6" creationId="{4848285F-2370-F24C-8359-E33F584DF816}"/>
          </ac:spMkLst>
        </pc:spChg>
        <pc:spChg chg="mod">
          <ac:chgData name="Anette Ronæs Sollie" userId="S::anrsol@sahf.no::bf6a23cc-d2e5-4fd9-a29f-128016fedf47" providerId="AD" clId="Web-{890F16CC-08F2-980A-7A93-43DE10F5035F}" dt="2026-07-09T15:15:35.234" v="11" actId="1076"/>
          <ac:spMkLst>
            <pc:docMk/>
            <pc:sldMk cId="1085052402" sldId="257"/>
            <ac:spMk id="7" creationId="{AD70A322-94B8-B2CE-6B7D-E6A0F04D1D33}"/>
          </ac:spMkLst>
        </pc:spChg>
        <pc:spChg chg="mod">
          <ac:chgData name="Anette Ronæs Sollie" userId="S::anrsol@sahf.no::bf6a23cc-d2e5-4fd9-a29f-128016fedf47" providerId="AD" clId="Web-{890F16CC-08F2-980A-7A93-43DE10F5035F}" dt="2026-07-09T15:15:20" v="7" actId="1076"/>
          <ac:spMkLst>
            <pc:docMk/>
            <pc:sldMk cId="1085052402" sldId="257"/>
            <ac:spMk id="9" creationId="{4363000F-A493-7EB7-DC52-CB08A46DF17C}"/>
          </ac:spMkLst>
        </pc:spChg>
        <pc:spChg chg="add mod">
          <ac:chgData name="Anette Ronæs Sollie" userId="S::anrsol@sahf.no::bf6a23cc-d2e5-4fd9-a29f-128016fedf47" providerId="AD" clId="Web-{890F16CC-08F2-980A-7A93-43DE10F5035F}" dt="2026-07-09T15:15:49.703" v="16" actId="14100"/>
          <ac:spMkLst>
            <pc:docMk/>
            <pc:sldMk cId="1085052402" sldId="257"/>
            <ac:spMk id="10" creationId="{C84CC333-06C4-A887-D67B-2A8C9C7A2D3D}"/>
          </ac:spMkLst>
        </pc:spChg>
        <pc:picChg chg="mod">
          <ac:chgData name="Anette Ronæs Sollie" userId="S::anrsol@sahf.no::bf6a23cc-d2e5-4fd9-a29f-128016fedf47" providerId="AD" clId="Web-{890F16CC-08F2-980A-7A93-43DE10F5035F}" dt="2026-07-09T15:15:29.469" v="10" actId="1076"/>
          <ac:picMkLst>
            <pc:docMk/>
            <pc:sldMk cId="1085052402" sldId="257"/>
            <ac:picMk id="4" creationId="{103B5F2C-67E2-B438-D340-A87AB470B23B}"/>
          </ac:picMkLst>
        </pc:picChg>
        <pc:cxnChg chg="mod">
          <ac:chgData name="Anette Ronæs Sollie" userId="S::anrsol@sahf.no::bf6a23cc-d2e5-4fd9-a29f-128016fedf47" providerId="AD" clId="Web-{890F16CC-08F2-980A-7A93-43DE10F5035F}" dt="2026-07-09T15:15:24.797" v="8" actId="1076"/>
          <ac:cxnSpMkLst>
            <pc:docMk/>
            <pc:sldMk cId="1085052402" sldId="257"/>
            <ac:cxnSpMk id="2" creationId="{0D25C93D-4747-7590-8BCA-58A38164A445}"/>
          </ac:cxnSpMkLst>
        </pc:cxnChg>
      </pc:sldChg>
      <pc:sldChg chg="addSp modSp">
        <pc:chgData name="Anette Ronæs Sollie" userId="S::anrsol@sahf.no::bf6a23cc-d2e5-4fd9-a29f-128016fedf47" providerId="AD" clId="Web-{890F16CC-08F2-980A-7A93-43DE10F5035F}" dt="2026-07-09T15:16:47.565" v="32" actId="14100"/>
        <pc:sldMkLst>
          <pc:docMk/>
          <pc:sldMk cId="2435735289" sldId="258"/>
        </pc:sldMkLst>
        <pc:spChg chg="mod">
          <ac:chgData name="Anette Ronæs Sollie" userId="S::anrsol@sahf.no::bf6a23cc-d2e5-4fd9-a29f-128016fedf47" providerId="AD" clId="Web-{890F16CC-08F2-980A-7A93-43DE10F5035F}" dt="2026-07-09T15:16:32.469" v="25" actId="1076"/>
          <ac:spMkLst>
            <pc:docMk/>
            <pc:sldMk cId="2435735289" sldId="258"/>
            <ac:spMk id="2" creationId="{B5C64EA3-7781-5CA2-8054-86B953536352}"/>
          </ac:spMkLst>
        </pc:spChg>
        <pc:spChg chg="add mod">
          <ac:chgData name="Anette Ronæs Sollie" userId="S::anrsol@sahf.no::bf6a23cc-d2e5-4fd9-a29f-128016fedf47" providerId="AD" clId="Web-{890F16CC-08F2-980A-7A93-43DE10F5035F}" dt="2026-07-09T15:16:47.565" v="32" actId="14100"/>
          <ac:spMkLst>
            <pc:docMk/>
            <pc:sldMk cId="2435735289" sldId="258"/>
            <ac:spMk id="3" creationId="{FFAF9D60-0875-5A2C-B0A5-E010561486B4}"/>
          </ac:spMkLst>
        </pc:spChg>
        <pc:spChg chg="mod">
          <ac:chgData name="Anette Ronæs Sollie" userId="S::anrsol@sahf.no::bf6a23cc-d2e5-4fd9-a29f-128016fedf47" providerId="AD" clId="Web-{890F16CC-08F2-980A-7A93-43DE10F5035F}" dt="2026-07-09T15:16:27.953" v="24" actId="1076"/>
          <ac:spMkLst>
            <pc:docMk/>
            <pc:sldMk cId="2435735289" sldId="258"/>
            <ac:spMk id="7" creationId="{EC6D6139-1D46-82A7-D26F-6902BB208830}"/>
          </ac:spMkLst>
        </pc:spChg>
        <pc:picChg chg="mod">
          <ac:chgData name="Anette Ronæs Sollie" userId="S::anrsol@sahf.no::bf6a23cc-d2e5-4fd9-a29f-128016fedf47" providerId="AD" clId="Web-{890F16CC-08F2-980A-7A93-43DE10F5035F}" dt="2026-07-09T15:16:16.938" v="22" actId="1076"/>
          <ac:picMkLst>
            <pc:docMk/>
            <pc:sldMk cId="2435735289" sldId="258"/>
            <ac:picMk id="5" creationId="{FBC601DB-C1AC-5514-A839-16D4EAA86032}"/>
          </ac:picMkLst>
        </pc:picChg>
      </pc:sldChg>
      <pc:sldChg chg="addSp modSp">
        <pc:chgData name="Anette Ronæs Sollie" userId="S::anrsol@sahf.no::bf6a23cc-d2e5-4fd9-a29f-128016fedf47" providerId="AD" clId="Web-{890F16CC-08F2-980A-7A93-43DE10F5035F}" dt="2026-07-09T15:17:43.034" v="40" actId="1076"/>
        <pc:sldMkLst>
          <pc:docMk/>
          <pc:sldMk cId="1802824636" sldId="259"/>
        </pc:sldMkLst>
        <pc:spChg chg="mod">
          <ac:chgData name="Anette Ronæs Sollie" userId="S::anrsol@sahf.no::bf6a23cc-d2e5-4fd9-a29f-128016fedf47" providerId="AD" clId="Web-{890F16CC-08F2-980A-7A93-43DE10F5035F}" dt="2026-07-09T15:17:43.034" v="40" actId="1076"/>
          <ac:spMkLst>
            <pc:docMk/>
            <pc:sldMk cId="1802824636" sldId="259"/>
            <ac:spMk id="2" creationId="{5E1229D4-A08C-5C9F-09A3-A3FCADDDB754}"/>
          </ac:spMkLst>
        </pc:spChg>
        <pc:spChg chg="add mod">
          <ac:chgData name="Anette Ronæs Sollie" userId="S::anrsol@sahf.no::bf6a23cc-d2e5-4fd9-a29f-128016fedf47" providerId="AD" clId="Web-{890F16CC-08F2-980A-7A93-43DE10F5035F}" dt="2026-07-09T15:17:37.800" v="39" actId="20577"/>
          <ac:spMkLst>
            <pc:docMk/>
            <pc:sldMk cId="1802824636" sldId="259"/>
            <ac:spMk id="8" creationId="{F06AB57C-B707-82F7-40A3-DB5B5EB795EF}"/>
          </ac:spMkLst>
        </pc:spChg>
        <pc:spChg chg="mod">
          <ac:chgData name="Anette Ronæs Sollie" userId="S::anrsol@sahf.no::bf6a23cc-d2e5-4fd9-a29f-128016fedf47" providerId="AD" clId="Web-{890F16CC-08F2-980A-7A93-43DE10F5035F}" dt="2026-07-09T15:17:20.940" v="34" actId="1076"/>
          <ac:spMkLst>
            <pc:docMk/>
            <pc:sldMk cId="1802824636" sldId="259"/>
            <ac:spMk id="10" creationId="{7BE43F84-1DF5-EBEC-E201-2758A0B789A8}"/>
          </ac:spMkLst>
        </pc:spChg>
        <pc:picChg chg="mod">
          <ac:chgData name="Anette Ronæs Sollie" userId="S::anrsol@sahf.no::bf6a23cc-d2e5-4fd9-a29f-128016fedf47" providerId="AD" clId="Web-{890F16CC-08F2-980A-7A93-43DE10F5035F}" dt="2026-07-09T15:17:23.284" v="35" actId="1076"/>
          <ac:picMkLst>
            <pc:docMk/>
            <pc:sldMk cId="1802824636" sldId="259"/>
            <ac:picMk id="4" creationId="{15E9BFF4-755E-C2A2-2CD0-086FE8D9C545}"/>
          </ac:picMkLst>
        </pc:picChg>
      </pc:sldChg>
      <pc:sldChg chg="addSp delSp modSp">
        <pc:chgData name="Anette Ronæs Sollie" userId="S::anrsol@sahf.no::bf6a23cc-d2e5-4fd9-a29f-128016fedf47" providerId="AD" clId="Web-{890F16CC-08F2-980A-7A93-43DE10F5035F}" dt="2026-07-09T15:25:42.373" v="94" actId="20577"/>
        <pc:sldMkLst>
          <pc:docMk/>
          <pc:sldMk cId="332672031" sldId="264"/>
        </pc:sldMkLst>
        <pc:spChg chg="add del mod">
          <ac:chgData name="Anette Ronæs Sollie" userId="S::anrsol@sahf.no::bf6a23cc-d2e5-4fd9-a29f-128016fedf47" providerId="AD" clId="Web-{890F16CC-08F2-980A-7A93-43DE10F5035F}" dt="2026-07-09T15:21:49.302" v="72"/>
          <ac:spMkLst>
            <pc:docMk/>
            <pc:sldMk cId="332672031" sldId="264"/>
            <ac:spMk id="2" creationId="{213A496E-7832-F68A-D573-64D9BEB1ABEB}"/>
          </ac:spMkLst>
        </pc:spChg>
        <pc:spChg chg="add mod">
          <ac:chgData name="Anette Ronæs Sollie" userId="S::anrsol@sahf.no::bf6a23cc-d2e5-4fd9-a29f-128016fedf47" providerId="AD" clId="Web-{890F16CC-08F2-980A-7A93-43DE10F5035F}" dt="2026-07-09T15:25:42.373" v="94" actId="20577"/>
          <ac:spMkLst>
            <pc:docMk/>
            <pc:sldMk cId="332672031" sldId="264"/>
            <ac:spMk id="5" creationId="{30F71602-3F6E-380D-74C1-E79B93FE9648}"/>
          </ac:spMkLst>
        </pc:spChg>
        <pc:spChg chg="mod">
          <ac:chgData name="Anette Ronæs Sollie" userId="S::anrsol@sahf.no::bf6a23cc-d2e5-4fd9-a29f-128016fedf47" providerId="AD" clId="Web-{890F16CC-08F2-980A-7A93-43DE10F5035F}" dt="2026-07-09T15:19:54.973" v="48" actId="1076"/>
          <ac:spMkLst>
            <pc:docMk/>
            <pc:sldMk cId="332672031" sldId="264"/>
            <ac:spMk id="7" creationId="{C4FC59E3-AE7D-5D1E-1CBA-FAD87802CA0C}"/>
          </ac:spMkLst>
        </pc:spChg>
        <pc:spChg chg="mod">
          <ac:chgData name="Anette Ronæs Sollie" userId="S::anrsol@sahf.no::bf6a23cc-d2e5-4fd9-a29f-128016fedf47" providerId="AD" clId="Web-{890F16CC-08F2-980A-7A93-43DE10F5035F}" dt="2026-07-09T15:20:12.442" v="52" actId="1076"/>
          <ac:spMkLst>
            <pc:docMk/>
            <pc:sldMk cId="332672031" sldId="264"/>
            <ac:spMk id="9" creationId="{078EF9DC-F42D-2D1F-35DA-B9CA61376FF0}"/>
          </ac:spMkLst>
        </pc:spChg>
        <pc:cxnChg chg="mod">
          <ac:chgData name="Anette Ronæs Sollie" userId="S::anrsol@sahf.no::bf6a23cc-d2e5-4fd9-a29f-128016fedf47" providerId="AD" clId="Web-{890F16CC-08F2-980A-7A93-43DE10F5035F}" dt="2026-07-09T15:20:05.520" v="51" actId="14100"/>
          <ac:cxnSpMkLst>
            <pc:docMk/>
            <pc:sldMk cId="332672031" sldId="264"/>
            <ac:cxnSpMk id="10" creationId="{0574DEA0-D7E7-FC22-9FC1-1EA1A605F6EF}"/>
          </ac:cxnSpMkLst>
        </pc:cxnChg>
        <pc:cxnChg chg="mod">
          <ac:chgData name="Anette Ronæs Sollie" userId="S::anrsol@sahf.no::bf6a23cc-d2e5-4fd9-a29f-128016fedf47" providerId="AD" clId="Web-{890F16CC-08F2-980A-7A93-43DE10F5035F}" dt="2026-07-09T15:20:02.317" v="50" actId="14100"/>
          <ac:cxnSpMkLst>
            <pc:docMk/>
            <pc:sldMk cId="332672031" sldId="264"/>
            <ac:cxnSpMk id="12" creationId="{242FFC0B-B272-F26B-A474-46DC9B80FD83}"/>
          </ac:cxnSpMkLst>
        </pc:cxnChg>
      </pc:sldChg>
      <pc:sldChg chg="del">
        <pc:chgData name="Anette Ronæs Sollie" userId="S::anrsol@sahf.no::bf6a23cc-d2e5-4fd9-a29f-128016fedf47" providerId="AD" clId="Web-{890F16CC-08F2-980A-7A93-43DE10F5035F}" dt="2026-07-09T15:31:12.438" v="180"/>
        <pc:sldMkLst>
          <pc:docMk/>
          <pc:sldMk cId="1695260042" sldId="267"/>
        </pc:sldMkLst>
      </pc:sldChg>
      <pc:sldChg chg="addSp modSp del">
        <pc:chgData name="Anette Ronæs Sollie" userId="S::anrsol@sahf.no::bf6a23cc-d2e5-4fd9-a29f-128016fedf47" providerId="AD" clId="Web-{890F16CC-08F2-980A-7A93-43DE10F5035F}" dt="2026-07-09T15:31:11.173" v="179"/>
        <pc:sldMkLst>
          <pc:docMk/>
          <pc:sldMk cId="2918693471" sldId="268"/>
        </pc:sldMkLst>
        <pc:spChg chg="mod">
          <ac:chgData name="Anette Ronæs Sollie" userId="S::anrsol@sahf.no::bf6a23cc-d2e5-4fd9-a29f-128016fedf47" providerId="AD" clId="Web-{890F16CC-08F2-980A-7A93-43DE10F5035F}" dt="2026-07-09T15:28:25.124" v="150" actId="1076"/>
          <ac:spMkLst>
            <pc:docMk/>
            <pc:sldMk cId="2918693471" sldId="268"/>
            <ac:spMk id="2" creationId="{E0C3EC79-39C7-D414-2C83-22ACDF751ECD}"/>
          </ac:spMkLst>
        </pc:spChg>
        <pc:spChg chg="add mod">
          <ac:chgData name="Anette Ronæs Sollie" userId="S::anrsol@sahf.no::bf6a23cc-d2e5-4fd9-a29f-128016fedf47" providerId="AD" clId="Web-{890F16CC-08F2-980A-7A93-43DE10F5035F}" dt="2026-07-09T15:26:27.264" v="99" actId="1076"/>
          <ac:spMkLst>
            <pc:docMk/>
            <pc:sldMk cId="2918693471" sldId="268"/>
            <ac:spMk id="5" creationId="{B98D595C-BBC9-E1D0-B5AF-47E2CEC2D071}"/>
          </ac:spMkLst>
        </pc:spChg>
        <pc:spChg chg="add mod">
          <ac:chgData name="Anette Ronæs Sollie" userId="S::anrsol@sahf.no::bf6a23cc-d2e5-4fd9-a29f-128016fedf47" providerId="AD" clId="Web-{890F16CC-08F2-980A-7A93-43DE10F5035F}" dt="2026-07-09T15:29:40.109" v="166" actId="1076"/>
          <ac:spMkLst>
            <pc:docMk/>
            <pc:sldMk cId="2918693471" sldId="268"/>
            <ac:spMk id="6" creationId="{FC25CB98-370E-C34F-8A40-F1A75C19B1CA}"/>
          </ac:spMkLst>
        </pc:spChg>
        <pc:picChg chg="mod">
          <ac:chgData name="Anette Ronæs Sollie" userId="S::anrsol@sahf.no::bf6a23cc-d2e5-4fd9-a29f-128016fedf47" providerId="AD" clId="Web-{890F16CC-08F2-980A-7A93-43DE10F5035F}" dt="2026-07-09T15:29:34.531" v="164" actId="1076"/>
          <ac:picMkLst>
            <pc:docMk/>
            <pc:sldMk cId="2918693471" sldId="268"/>
            <ac:picMk id="4" creationId="{C87A7283-55DD-CB42-35AC-A00FA6B0BE91}"/>
          </ac:picMkLst>
        </pc:picChg>
        <pc:picChg chg="add mod">
          <ac:chgData name="Anette Ronæs Sollie" userId="S::anrsol@sahf.no::bf6a23cc-d2e5-4fd9-a29f-128016fedf47" providerId="AD" clId="Web-{890F16CC-08F2-980A-7A93-43DE10F5035F}" dt="2026-07-09T15:29:58.422" v="170" actId="14100"/>
          <ac:picMkLst>
            <pc:docMk/>
            <pc:sldMk cId="2918693471" sldId="268"/>
            <ac:picMk id="8" creationId="{1A6AE75B-2849-7E18-A03C-3E3A9D9F97BE}"/>
          </ac:picMkLst>
        </pc:picChg>
        <pc:cxnChg chg="add mod">
          <ac:chgData name="Anette Ronæs Sollie" userId="S::anrsol@sahf.no::bf6a23cc-d2e5-4fd9-a29f-128016fedf47" providerId="AD" clId="Web-{890F16CC-08F2-980A-7A93-43DE10F5035F}" dt="2026-07-09T15:30:04.547" v="171" actId="1076"/>
          <ac:cxnSpMkLst>
            <pc:docMk/>
            <pc:sldMk cId="2918693471" sldId="268"/>
            <ac:cxnSpMk id="9" creationId="{95FA0DC7-E11D-D212-FF85-E1B170D8AD0A}"/>
          </ac:cxnSpMkLst>
        </pc:cxnChg>
      </pc:sldChg>
      <pc:sldChg chg="addSp delSp modSp del">
        <pc:chgData name="Anette Ronæs Sollie" userId="S::anrsol@sahf.no::bf6a23cc-d2e5-4fd9-a29f-128016fedf47" providerId="AD" clId="Web-{890F16CC-08F2-980A-7A93-43DE10F5035F}" dt="2026-07-09T15:30:10.594" v="172"/>
        <pc:sldMkLst>
          <pc:docMk/>
          <pc:sldMk cId="3743170669" sldId="269"/>
        </pc:sldMkLst>
        <pc:spChg chg="del">
          <ac:chgData name="Anette Ronæs Sollie" userId="S::anrsol@sahf.no::bf6a23cc-d2e5-4fd9-a29f-128016fedf47" providerId="AD" clId="Web-{890F16CC-08F2-980A-7A93-43DE10F5035F}" dt="2026-07-09T15:26:43.295" v="103"/>
          <ac:spMkLst>
            <pc:docMk/>
            <pc:sldMk cId="3743170669" sldId="269"/>
            <ac:spMk id="2" creationId="{86DE9CEF-2FD4-F83A-AE72-CB192220A7F0}"/>
          </ac:spMkLst>
        </pc:spChg>
        <pc:spChg chg="add mod">
          <ac:chgData name="Anette Ronæs Sollie" userId="S::anrsol@sahf.no::bf6a23cc-d2e5-4fd9-a29f-128016fedf47" providerId="AD" clId="Web-{890F16CC-08F2-980A-7A93-43DE10F5035F}" dt="2026-07-09T15:26:54.577" v="106" actId="20577"/>
          <ac:spMkLst>
            <pc:docMk/>
            <pc:sldMk cId="3743170669" sldId="269"/>
            <ac:spMk id="5" creationId="{D0402095-7798-6375-E5BA-22F4867E9C9C}"/>
          </ac:spMkLst>
        </pc:spChg>
        <pc:picChg chg="mod">
          <ac:chgData name="Anette Ronæs Sollie" userId="S::anrsol@sahf.no::bf6a23cc-d2e5-4fd9-a29f-128016fedf47" providerId="AD" clId="Web-{890F16CC-08F2-980A-7A93-43DE10F5035F}" dt="2026-07-09T15:28:39.796" v="153" actId="1076"/>
          <ac:picMkLst>
            <pc:docMk/>
            <pc:sldMk cId="3743170669" sldId="269"/>
            <ac:picMk id="4" creationId="{8E0E59C3-6FD1-CF99-A520-1E5C8479C8F7}"/>
          </ac:picMkLst>
        </pc:picChg>
      </pc:sldChg>
      <pc:sldChg chg="addSp delSp modSp">
        <pc:chgData name="Anette Ronæs Sollie" userId="S::anrsol@sahf.no::bf6a23cc-d2e5-4fd9-a29f-128016fedf47" providerId="AD" clId="Web-{890F16CC-08F2-980A-7A93-43DE10F5035F}" dt="2026-07-09T15:31:49.111" v="187" actId="1076"/>
        <pc:sldMkLst>
          <pc:docMk/>
          <pc:sldMk cId="998364648" sldId="270"/>
        </pc:sldMkLst>
        <pc:spChg chg="del mod">
          <ac:chgData name="Anette Ronæs Sollie" userId="S::anrsol@sahf.no::bf6a23cc-d2e5-4fd9-a29f-128016fedf47" providerId="AD" clId="Web-{890F16CC-08F2-980A-7A93-43DE10F5035F}" dt="2026-07-09T15:31:04.845" v="178"/>
          <ac:spMkLst>
            <pc:docMk/>
            <pc:sldMk cId="998364648" sldId="270"/>
            <ac:spMk id="2" creationId="{BD51903C-3BA7-12B3-481C-001B1FFA3041}"/>
          </ac:spMkLst>
        </pc:spChg>
        <pc:spChg chg="add mod">
          <ac:chgData name="Anette Ronæs Sollie" userId="S::anrsol@sahf.no::bf6a23cc-d2e5-4fd9-a29f-128016fedf47" providerId="AD" clId="Web-{890F16CC-08F2-980A-7A93-43DE10F5035F}" dt="2026-07-09T15:31:23.313" v="183" actId="20577"/>
          <ac:spMkLst>
            <pc:docMk/>
            <pc:sldMk cId="998364648" sldId="270"/>
            <ac:spMk id="4" creationId="{3FAE5E8B-AA8C-6335-594E-36D6C05ECF50}"/>
          </ac:spMkLst>
        </pc:spChg>
        <pc:spChg chg="mod">
          <ac:chgData name="Anette Ronæs Sollie" userId="S::anrsol@sahf.no::bf6a23cc-d2e5-4fd9-a29f-128016fedf47" providerId="AD" clId="Web-{890F16CC-08F2-980A-7A93-43DE10F5035F}" dt="2026-07-09T15:31:49.111" v="187" actId="1076"/>
          <ac:spMkLst>
            <pc:docMk/>
            <pc:sldMk cId="998364648" sldId="270"/>
            <ac:spMk id="8" creationId="{494912F9-E46E-22C9-D22E-D9AC6C1C22F6}"/>
          </ac:spMkLst>
        </pc:spChg>
        <pc:spChg chg="mod">
          <ac:chgData name="Anette Ronæs Sollie" userId="S::anrsol@sahf.no::bf6a23cc-d2e5-4fd9-a29f-128016fedf47" providerId="AD" clId="Web-{890F16CC-08F2-980A-7A93-43DE10F5035F}" dt="2026-07-09T15:31:46.032" v="186" actId="1076"/>
          <ac:spMkLst>
            <pc:docMk/>
            <pc:sldMk cId="998364648" sldId="270"/>
            <ac:spMk id="9" creationId="{091A672F-BD5B-AAAE-2EAB-1792B39754AA}"/>
          </ac:spMkLst>
        </pc:spChg>
        <pc:spChg chg="mod">
          <ac:chgData name="Anette Ronæs Sollie" userId="S::anrsol@sahf.no::bf6a23cc-d2e5-4fd9-a29f-128016fedf47" providerId="AD" clId="Web-{890F16CC-08F2-980A-7A93-43DE10F5035F}" dt="2026-07-09T15:31:40.720" v="184" actId="1076"/>
          <ac:spMkLst>
            <pc:docMk/>
            <pc:sldMk cId="998364648" sldId="270"/>
            <ac:spMk id="10" creationId="{90906CE2-9973-432F-2FE7-DFAE234E0A13}"/>
          </ac:spMkLst>
        </pc:spChg>
        <pc:picChg chg="mod">
          <ac:chgData name="Anette Ronæs Sollie" userId="S::anrsol@sahf.no::bf6a23cc-d2e5-4fd9-a29f-128016fedf47" providerId="AD" clId="Web-{890F16CC-08F2-980A-7A93-43DE10F5035F}" dt="2026-07-09T15:31:42.642" v="185" actId="1076"/>
          <ac:picMkLst>
            <pc:docMk/>
            <pc:sldMk cId="998364648" sldId="270"/>
            <ac:picMk id="6" creationId="{55FE68B9-00F4-3DA4-EAB3-56E326D3E168}"/>
          </ac:picMkLst>
        </pc:picChg>
      </pc:sldChg>
      <pc:sldChg chg="addSp modSp">
        <pc:chgData name="Anette Ronæs Sollie" userId="S::anrsol@sahf.no::bf6a23cc-d2e5-4fd9-a29f-128016fedf47" providerId="AD" clId="Web-{890F16CC-08F2-980A-7A93-43DE10F5035F}" dt="2026-07-09T15:33:32.674" v="196" actId="1076"/>
        <pc:sldMkLst>
          <pc:docMk/>
          <pc:sldMk cId="2716636637" sldId="271"/>
        </pc:sldMkLst>
        <pc:spChg chg="add">
          <ac:chgData name="Anette Ronæs Sollie" userId="S::anrsol@sahf.no::bf6a23cc-d2e5-4fd9-a29f-128016fedf47" providerId="AD" clId="Web-{890F16CC-08F2-980A-7A93-43DE10F5035F}" dt="2026-07-09T15:32:59.096" v="188"/>
          <ac:spMkLst>
            <pc:docMk/>
            <pc:sldMk cId="2716636637" sldId="271"/>
            <ac:spMk id="4" creationId="{A0D8F3CE-8FB5-B250-DD6E-55D7C5F56A4D}"/>
          </ac:spMkLst>
        </pc:spChg>
        <pc:picChg chg="mod">
          <ac:chgData name="Anette Ronæs Sollie" userId="S::anrsol@sahf.no::bf6a23cc-d2e5-4fd9-a29f-128016fedf47" providerId="AD" clId="Web-{890F16CC-08F2-980A-7A93-43DE10F5035F}" dt="2026-07-09T15:33:19.361" v="193" actId="1076"/>
          <ac:picMkLst>
            <pc:docMk/>
            <pc:sldMk cId="2716636637" sldId="271"/>
            <ac:picMk id="6" creationId="{CC606310-718A-4CE2-E0C1-F0DF9CC7B947}"/>
          </ac:picMkLst>
        </pc:picChg>
        <pc:picChg chg="mod">
          <ac:chgData name="Anette Ronæs Sollie" userId="S::anrsol@sahf.no::bf6a23cc-d2e5-4fd9-a29f-128016fedf47" providerId="AD" clId="Web-{890F16CC-08F2-980A-7A93-43DE10F5035F}" dt="2026-07-09T15:33:28.971" v="195" actId="1076"/>
          <ac:picMkLst>
            <pc:docMk/>
            <pc:sldMk cId="2716636637" sldId="271"/>
            <ac:picMk id="7" creationId="{30584F44-9B23-C3A6-284A-2037AA5E0374}"/>
          </ac:picMkLst>
        </pc:picChg>
        <pc:cxnChg chg="mod">
          <ac:chgData name="Anette Ronæs Sollie" userId="S::anrsol@sahf.no::bf6a23cc-d2e5-4fd9-a29f-128016fedf47" providerId="AD" clId="Web-{890F16CC-08F2-980A-7A93-43DE10F5035F}" dt="2026-07-09T15:33:23.190" v="194" actId="1076"/>
          <ac:cxnSpMkLst>
            <pc:docMk/>
            <pc:sldMk cId="2716636637" sldId="271"/>
            <ac:cxnSpMk id="8" creationId="{2A857C43-AF88-F94D-346F-67549A9E08AC}"/>
          </ac:cxnSpMkLst>
        </pc:cxnChg>
        <pc:cxnChg chg="mod">
          <ac:chgData name="Anette Ronæs Sollie" userId="S::anrsol@sahf.no::bf6a23cc-d2e5-4fd9-a29f-128016fedf47" providerId="AD" clId="Web-{890F16CC-08F2-980A-7A93-43DE10F5035F}" dt="2026-07-09T15:33:32.674" v="196" actId="1076"/>
          <ac:cxnSpMkLst>
            <pc:docMk/>
            <pc:sldMk cId="2716636637" sldId="271"/>
            <ac:cxnSpMk id="9" creationId="{CBBE5897-B1BE-4C1C-582E-5F29730A7CD9}"/>
          </ac:cxnSpMkLst>
        </pc:cxnChg>
      </pc:sldChg>
      <pc:sldChg chg="del">
        <pc:chgData name="Anette Ronæs Sollie" userId="S::anrsol@sahf.no::bf6a23cc-d2e5-4fd9-a29f-128016fedf47" providerId="AD" clId="Web-{890F16CC-08F2-980A-7A93-43DE10F5035F}" dt="2026-07-09T15:31:13.579" v="181"/>
        <pc:sldMkLst>
          <pc:docMk/>
          <pc:sldMk cId="3246931317" sldId="277"/>
        </pc:sldMkLst>
      </pc:sldChg>
      <pc:sldChg chg="addSp add del replId">
        <pc:chgData name="Anette Ronæs Sollie" userId="S::anrsol@sahf.no::bf6a23cc-d2e5-4fd9-a29f-128016fedf47" providerId="AD" clId="Web-{890F16CC-08F2-980A-7A93-43DE10F5035F}" dt="2026-07-09T15:18:36.300" v="43"/>
        <pc:sldMkLst>
          <pc:docMk/>
          <pc:sldMk cId="452242180" sldId="282"/>
        </pc:sldMkLst>
        <pc:spChg chg="add">
          <ac:chgData name="Anette Ronæs Sollie" userId="S::anrsol@sahf.no::bf6a23cc-d2e5-4fd9-a29f-128016fedf47" providerId="AD" clId="Web-{890F16CC-08F2-980A-7A93-43DE10F5035F}" dt="2026-07-09T15:18:27.175" v="42"/>
          <ac:spMkLst>
            <pc:docMk/>
            <pc:sldMk cId="452242180" sldId="282"/>
            <ac:spMk id="5" creationId="{2FF1F71F-E01B-C6EB-9003-BE931FE814C7}"/>
          </ac:spMkLst>
        </pc:spChg>
      </pc:sldChg>
      <pc:sldChg chg="add del ord replId">
        <pc:chgData name="Anette Ronæs Sollie" userId="S::anrsol@sahf.no::bf6a23cc-d2e5-4fd9-a29f-128016fedf47" providerId="AD" clId="Web-{890F16CC-08F2-980A-7A93-43DE10F5035F}" dt="2026-07-09T15:20:33.645" v="54"/>
        <pc:sldMkLst>
          <pc:docMk/>
          <pc:sldMk cId="3275767464" sldId="282"/>
        </pc:sldMkLst>
      </pc:sldChg>
    </pc:docChg>
  </pc:docChgLst>
  <pc:docChgLst>
    <pc:chgData name="Anette Ronæs Sollie" userId="S::anrsol@sahf.no::bf6a23cc-d2e5-4fd9-a29f-128016fedf47" providerId="AD" clId="Web-{8B7A8186-379A-6980-3217-9C45EF594602}"/>
    <pc:docChg chg="delSld">
      <pc:chgData name="Anette Ronæs Sollie" userId="S::anrsol@sahf.no::bf6a23cc-d2e5-4fd9-a29f-128016fedf47" providerId="AD" clId="Web-{8B7A8186-379A-6980-3217-9C45EF594602}" dt="2026-07-09T15:38:14.347" v="6"/>
      <pc:docMkLst>
        <pc:docMk/>
      </pc:docMkLst>
      <pc:sldChg chg="del">
        <pc:chgData name="Anette Ronæs Sollie" userId="S::anrsol@sahf.no::bf6a23cc-d2e5-4fd9-a29f-128016fedf47" providerId="AD" clId="Web-{8B7A8186-379A-6980-3217-9C45EF594602}" dt="2026-07-09T15:38:12.801" v="5"/>
        <pc:sldMkLst>
          <pc:docMk/>
          <pc:sldMk cId="1539075532" sldId="265"/>
        </pc:sldMkLst>
      </pc:sldChg>
      <pc:sldChg chg="del">
        <pc:chgData name="Anette Ronæs Sollie" userId="S::anrsol@sahf.no::bf6a23cc-d2e5-4fd9-a29f-128016fedf47" providerId="AD" clId="Web-{8B7A8186-379A-6980-3217-9C45EF594602}" dt="2026-07-09T15:38:05.504" v="0"/>
        <pc:sldMkLst>
          <pc:docMk/>
          <pc:sldMk cId="3994702616" sldId="266"/>
        </pc:sldMkLst>
      </pc:sldChg>
      <pc:sldChg chg="del">
        <pc:chgData name="Anette Ronæs Sollie" userId="S::anrsol@sahf.no::bf6a23cc-d2e5-4fd9-a29f-128016fedf47" providerId="AD" clId="Web-{8B7A8186-379A-6980-3217-9C45EF594602}" dt="2026-07-09T15:38:10.113" v="2"/>
        <pc:sldMkLst>
          <pc:docMk/>
          <pc:sldMk cId="3042841040" sldId="272"/>
        </pc:sldMkLst>
      </pc:sldChg>
      <pc:sldChg chg="del">
        <pc:chgData name="Anette Ronæs Sollie" userId="S::anrsol@sahf.no::bf6a23cc-d2e5-4fd9-a29f-128016fedf47" providerId="AD" clId="Web-{8B7A8186-379A-6980-3217-9C45EF594602}" dt="2026-07-09T15:38:11.097" v="3"/>
        <pc:sldMkLst>
          <pc:docMk/>
          <pc:sldMk cId="357240227" sldId="273"/>
        </pc:sldMkLst>
      </pc:sldChg>
      <pc:sldChg chg="del">
        <pc:chgData name="Anette Ronæs Sollie" userId="S::anrsol@sahf.no::bf6a23cc-d2e5-4fd9-a29f-128016fedf47" providerId="AD" clId="Web-{8B7A8186-379A-6980-3217-9C45EF594602}" dt="2026-07-09T15:38:11.847" v="4"/>
        <pc:sldMkLst>
          <pc:docMk/>
          <pc:sldMk cId="1963774852" sldId="274"/>
        </pc:sldMkLst>
      </pc:sldChg>
      <pc:sldChg chg="del">
        <pc:chgData name="Anette Ronæs Sollie" userId="S::anrsol@sahf.no::bf6a23cc-d2e5-4fd9-a29f-128016fedf47" providerId="AD" clId="Web-{8B7A8186-379A-6980-3217-9C45EF594602}" dt="2026-07-09T15:38:14.347" v="6"/>
        <pc:sldMkLst>
          <pc:docMk/>
          <pc:sldMk cId="1334833501" sldId="275"/>
        </pc:sldMkLst>
      </pc:sldChg>
      <pc:sldChg chg="del">
        <pc:chgData name="Anette Ronæs Sollie" userId="S::anrsol@sahf.no::bf6a23cc-d2e5-4fd9-a29f-128016fedf47" providerId="AD" clId="Web-{8B7A8186-379A-6980-3217-9C45EF594602}" dt="2026-07-09T15:38:07.519" v="1"/>
        <pc:sldMkLst>
          <pc:docMk/>
          <pc:sldMk cId="1032248623" sldId="276"/>
        </pc:sldMkLst>
      </pc:sldChg>
    </pc:docChg>
  </pc:docChgLst>
  <pc:docChgLst>
    <pc:chgData name="Anette Ronæs Sollie" userId="S::anrsol@sahf.no::bf6a23cc-d2e5-4fd9-a29f-128016fedf47" providerId="AD" clId="Web-{3C18959B-85A3-ED4F-C888-AD06A92F79F9}"/>
    <pc:docChg chg="addSld modSld">
      <pc:chgData name="Anette Ronæs Sollie" userId="S::anrsol@sahf.no::bf6a23cc-d2e5-4fd9-a29f-128016fedf47" providerId="AD" clId="Web-{3C18959B-85A3-ED4F-C888-AD06A92F79F9}" dt="2026-07-09T15:40:41.243" v="16" actId="20577"/>
      <pc:docMkLst>
        <pc:docMk/>
      </pc:docMkLst>
      <pc:sldChg chg="delSp modSp new">
        <pc:chgData name="Anette Ronæs Sollie" userId="S::anrsol@sahf.no::bf6a23cc-d2e5-4fd9-a29f-128016fedf47" providerId="AD" clId="Web-{3C18959B-85A3-ED4F-C888-AD06A92F79F9}" dt="2026-07-09T15:40:41.243" v="16" actId="20577"/>
        <pc:sldMkLst>
          <pc:docMk/>
          <pc:sldMk cId="4232180491" sldId="282"/>
        </pc:sldMkLst>
        <pc:spChg chg="del">
          <ac:chgData name="Anette Ronæs Sollie" userId="S::anrsol@sahf.no::bf6a23cc-d2e5-4fd9-a29f-128016fedf47" providerId="AD" clId="Web-{3C18959B-85A3-ED4F-C888-AD06A92F79F9}" dt="2026-07-09T15:40:00.415" v="3"/>
          <ac:spMkLst>
            <pc:docMk/>
            <pc:sldMk cId="4232180491" sldId="282"/>
            <ac:spMk id="2" creationId="{3B8E9CA6-E25A-F93D-062E-B42A6FF13131}"/>
          </ac:spMkLst>
        </pc:spChg>
        <pc:spChg chg="mod">
          <ac:chgData name="Anette Ronæs Sollie" userId="S::anrsol@sahf.no::bf6a23cc-d2e5-4fd9-a29f-128016fedf47" providerId="AD" clId="Web-{3C18959B-85A3-ED4F-C888-AD06A92F79F9}" dt="2026-07-09T15:40:41.243" v="16" actId="20577"/>
          <ac:spMkLst>
            <pc:docMk/>
            <pc:sldMk cId="4232180491" sldId="282"/>
            <ac:spMk id="3" creationId="{A15A0019-3D5C-CCBB-14AA-F59CC9030C20}"/>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9T12:31:42.588"/>
    </inkml:context>
    <inkml:brush xml:id="br0">
      <inkml:brushProperty name="width" value="0.1" units="cm"/>
      <inkml:brushProperty name="height" value="0.2" units="cm"/>
      <inkml:brushProperty name="color" value="#FFFC00"/>
      <inkml:brushProperty name="tip" value="rectangle"/>
      <inkml:brushProperty name="rasterOp" value="maskPen"/>
    </inkml:brush>
  </inkml:definitions>
  <inkml:trace contextRef="#ctx0" brushRef="#br0">5436 8467 16383 0 0,'-6'0'0'0'0,"-22"0"0"0"0,-29 0 0 0 0,-24 0 0 0 0,-21 0 0 0 0,-6 0 0 0 0,2 0 0 0 0,10 0 0 0 0,17 0 0 0 0,23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9T12:31:42.589"/>
    </inkml:context>
    <inkml:brush xml:id="br0">
      <inkml:brushProperty name="width" value="0.1" units="cm"/>
      <inkml:brushProperty name="height" value="0.2" units="cm"/>
      <inkml:brushProperty name="color" value="#FFFC00"/>
      <inkml:brushProperty name="tip" value="rectangle"/>
      <inkml:brushProperty name="rasterOp" value="maskPen"/>
    </inkml:brush>
  </inkml:definitions>
  <inkml:trace contextRef="#ctx0" brushRef="#br0">3810 8463 16383 0 0,'6'0'0'0'0,"10"0"0"0"0,7 0 0 0 0,4 0 0 0 0,0 0 0 0 0,2 0 0 0 0,3 0 0 0 0,8 0 0 0 0,8 0 0 0 0,2 0 0 0 0,2 0 0 0 0,-4 0 0 0 0,-8 0 0 0 0,0 0 0 0 0,-4 0 0 0 0,-2 0 0 0 0,-3 0 0 0 0,3 0 0 0 0,5-3 0 0 0,3-1 0 0 0,0 0 0 0 0,0 0 0 0 0,-4 2 0 0 0,-6 0 0 0 0,-4-2 0 0 0,-1 0 0 0 0,-2 0 0 0 0,-1 1 0 0 0,-3-3 0 0 0,6 0 0 0 0,2 2 0 0 0,1 0 0 0 0,0 2 0 0 0,1 1 0 0 0,1 0 0 0 0,-1 1 0 0 0,-2 0 0 0 0,2 0 0 0 0,4 1 0 0 0,5-1 0 0 0,2 0 0 0 0,8 0 0 0 0,4 0 0 0 0,6 0 0 0 0,6 0 0 0 0,1 0 0 0 0,0 0 0 0 0,-9 0 0 0 0,-11 0 0 0 0,-11 0 0 0 0,-7 0 0 0 0,-3 0 0 0 0,1 0 0 0 0,-1 0 0 0 0,2 0 0 0 0,-1 0 0 0 0,-2 0 0 0 0,5 0 0 0 0,7 0 0 0 0,7 0 0 0 0,5 0 0 0 0,5 0 0 0 0,-1-3 0 0 0,-2-2 0 0 0,-1 1 0 0 0,-6 1 0 0 0,-3 1 0 0 0,-2 0 0 0 0,-5 1 0 0 0,-2 1 0 0 0,-2 0 0 0 0,-1 0 0 0 0,2 0 0 0 0,2 1 0 0 0,1-1 0 0 0,3 0 0 0 0,0 0 0 0 0,-2 0 0 0 0,-5 0 0 0 0,-3 0 0 0 0,-3 0 0 0 0,-3 0 0 0 0,2 0 0 0 0,3 0 0 0 0,7 0 0 0 0,8 0 0 0 0,10 0 0 0 0,9 0 0 0 0,4 0 0 0 0,1 0 0 0 0,-4 0 0 0 0,7 0 0 0 0,1 0 0 0 0,3 0 0 0 0,-2 0 0 0 0,-6 0 0 0 0,-4 0 0 0 0,-10 0 0 0 0,-9 0 0 0 0,-9 0 0 0 0,-6 0 0 0 0,-5 0 0 0 0,-2 3 0 0 0,-2 2 0 0 0,0-1 0 0 0,1-1 0 0 0,3 3 0 0 0,1-1 0 0 0,-3 3 0 0 0,-1 0 0 0 0,-1-1 0 0 0,1-2 0 0 0,-1-3 0 0 0,1 0 0 0 0,4-1 0 0 0,11-1 0 0 0,6 0 0 0 0,0-1 0 0 0,0 1 0 0 0,-7-4 0 0 0,-6 0 0 0 0,-3 0 0 0 0,-4 0 0 0 0,0 2 0 0 0,-1 0 0 0 0,-1 2 0 0 0,1-1 0 0 0,0 1 0 0 0,1 0 0 0 0,0 1 0 0 0,0-1 0 0 0,-4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9T12:31:42.590"/>
    </inkml:context>
    <inkml:brush xml:id="br0">
      <inkml:brushProperty name="width" value="0.1" units="cm"/>
      <inkml:brushProperty name="height" value="0.2" units="cm"/>
      <inkml:brushProperty name="color" value="#FFFC00"/>
      <inkml:brushProperty name="tip" value="rectangle"/>
      <inkml:brushProperty name="rasterOp" value="maskPen"/>
    </inkml:brush>
  </inkml:definitions>
  <inkml:trace contextRef="#ctx0" brushRef="#br0">4048 16420 16383 0 0,'3'0'0'0'0,"5"0"0"0"0,4 0 0 0 0,6 0 0 0 0,7 0 0 0 0,5 0 0 0 0,5-3 0 0 0,5-2 0 0 0,3-2 0 0 0,4-1 0 0 0,3 2 0 0 0,0-2 0 0 0,-5 0 0 0 0,-7 2 0 0 0,-4 2 0 0 0,-4 2 0 0 0,-8-3 0 0 0,0 0 0 0 0,2 1 0 0 0,4 1 0 0 0,3 1 0 0 0,3-2 0 0 0,2-1 0 0 0,-1 1 0 0 0,-5 1 0 0 0,-2 1 0 0 0,-5 0 0 0 0,2 2 0 0 0,3-1 0 0 0,5 2 0 0 0,5-1 0 0 0,5 3 0 0 0,2 2 0 0 0,-4 2 0 0 0,-2 1 0 0 0,-1 2 0 0 0,2-1 0 0 0,5-2 0 0 0,4-2 0 0 0,10-2 0 0 0,8-1 0 0 0,2-1 0 0 0,-1-2 0 0 0,-5 1 0 0 0,-11 0 0 0 0,-7-1 0 0 0,-8 1 0 0 0,-7 0 0 0 0,-6 0 0 0 0,0 0 0 0 0,3 3 0 0 0,8 1 0 0 0,6 3 0 0 0,6 1 0 0 0,1 2 0 0 0,-2-1 0 0 0,-1-2 0 0 0,1 2 0 0 0,-1 1 0 0 0,-1 0 0 0 0,-3-2 0 0 0,-3-2 0 0 0,-3-2 0 0 0,-4-3 0 0 0,-4 0 0 0 0,-3-1 0 0 0,-3 0 0 0 0,5-1 0 0 0,8 1 0 0 0,8-1 0 0 0,9 1 0 0 0,7 0 0 0 0,2 0 0 0 0,1-3 0 0 0,-3-2 0 0 0,-2 1 0 0 0,-7 1 0 0 0,-9-3 0 0 0,-5 1 0 0 0,-4 0 0 0 0,-6 1 0 0 0,-2 2 0 0 0,-3 0 0 0 0,2 2 0 0 0,4 0 0 0 0,4 0 0 0 0,3 0 0 0 0,6 4 0 0 0,6 3 0 0 0,1 2 0 0 0,1-2 0 0 0,-6-1 0 0 0,-3-2 0 0 0,-4-2 0 0 0,-2-1 0 0 0,-3 0 0 0 0,-3-1 0 0 0,-3-1 0 0 0,1 1 0 0 0,3-1 0 0 0,4 1 0 0 0,6 0 0 0 0,6 0 0 0 0,6 0 0 0 0,-2 0 0 0 0,-3 0 0 0 0,-3 3 0 0 0,-4 1 0 0 0,-5 1 0 0 0,-6-2 0 0 0,-3-1 0 0 0,7 0 0 0 0,5-1 0 0 0,3-1 0 0 0,-2 0 0 0 0,-3 0 0 0 0,-2 0 0 0 0,-2-1 0 0 0,-3 1 0 0 0,-2 0 0 0 0,-3 0 0 0 0,-4 0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9T12:31:42.591"/>
    </inkml:context>
    <inkml:brush xml:id="br0">
      <inkml:brushProperty name="width" value="0.1" units="cm"/>
      <inkml:brushProperty name="height" value="0.2" units="cm"/>
      <inkml:brushProperty name="color" value="#FFFC00"/>
      <inkml:brushProperty name="tip" value="rectangle"/>
      <inkml:brushProperty name="rasterOp" value="maskPen"/>
    </inkml:brush>
  </inkml:definitions>
  <inkml:trace contextRef="#ctx0" brushRef="#br0">3863 24053 16383 0 0,'3'0'0'0'0,"5"0"0"0"0,7 0 0 0 0,4 0 0 0 0,6 0 0 0 0,1 0 0 0 0,0 0 0 0 0,5 0 0 0 0,4 0 0 0 0,6 0 0 0 0,2-4 0 0 0,0 0 0 0 0,-4-3 0 0 0,-1-1 0 0 0,1 2 0 0 0,2 1 0 0 0,-1-2 0 0 0,7-2 0 0 0,8-3 0 0 0,17-3 0 0 0,16-3 0 0 0,19 0 0 0 0,10-1 0 0 0,-1 2 0 0 0,-7 2 0 0 0,-13 3 0 0 0,-16 3 0 0 0,-16 4 0 0 0,-17-1 0 0 0,-15 0 0 0 0,-6 2 0 0 0,-1-2 0 0 0,6 0 0 0 0,9 1 0 0 0,9 2 0 0 0,11-3 0 0 0,9 1 0 0 0,3 0 0 0 0,-2 2 0 0 0,-6 0 0 0 0,-7-1 0 0 0,-11-1 0 0 0,-9 1 0 0 0,-5 1 0 0 0,6 1 0 0 0,5 0 0 0 0,6 2 0 0 0,7 0 0 0 0,4 0 0 0 0,1 0 0 0 0,0 0 0 0 0,-3 0 0 0 0,-6 1 0 0 0,-8 2 0 0 0,-8 1 0 0 0,-5 0 0 0 0,1 0 0 0 0,-7 1 0 0 0,0 1 0 0 0,-2-1 0 0 0,2-1 0 0 0,4-2 0 0 0,-1 2 0 0 0,2 1 0 0 0,-1 0 0 0 0,1-2 0 0 0,2-1 0 0 0,2 2 0 0 0,5 1 0 0 0,5 3 0 0 0,-1-1 0 0 0,-1 0 0 0 0,-6-3 0 0 0,2-1 0 0 0,-2-1 0 0 0,-5-2 0 0 0,-4 1 0 0 0,0-2 0 0 0,-1 1 0 0 0,-3 0 0 0 0,-1-1 0 0 0,-1 1 0 0 0,-1 0 0 0 0,-1 0 0 0 0,0 3 0 0 0,-1 2 0 0 0,1-1 0 0 0,0-1 0 0 0,-3 3 0 0 0,-2-1 0 0 0,4 0 0 0 0,-1 2 0 0 0,0 0 0 0 0,3-2 0 0 0,5-1 0 0 0,4-1 0 0 0,1-2 0 0 0,2 0 0 0 0,-2-1 0 0 0,1 3 0 0 0,-1 1 0 0 0,0-1 0 0 0,-2 1 0 0 0,-2-2 0 0 0,-2-1 0 0 0,-2 0 0 0 0,1-1 0 0 0,1 0 0 0 0,2 0 0 0 0,4 0 0 0 0,-1 0 0 0 0,-1-1 0 0 0,-3 1 0 0 0,-2 0 0 0 0,-2-3 0 0 0,-1-1 0 0 0,2 0 0 0 0,5 0 0 0 0,0 2 0 0 0,-1 0 0 0 0,-2 2 0 0 0,-1-1 0 0 0,-2 1 0 0 0,-1 1 0 0 0,-1-1 0 0 0,0 0 0 0 0,0 0 0 0 0,-3 3 0 0 0,-2 2 0 0 0,-3-1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9T12:31:42.592"/>
    </inkml:context>
    <inkml:brush xml:id="br0">
      <inkml:brushProperty name="width" value="0.1" units="cm"/>
      <inkml:brushProperty name="height" value="0.2" units="cm"/>
      <inkml:brushProperty name="color" value="#FFFC00"/>
      <inkml:brushProperty name="tip" value="rectangle"/>
      <inkml:brushProperty name="rasterOp" value="maskPen"/>
    </inkml:brush>
  </inkml:definitions>
  <inkml:trace contextRef="#ctx0" brushRef="#br0">7604 23990 16383 0 0,'-4'0'0'0'0,"-3"0"0"0"0,-5 0 0 0 0,-3 0 0 0 0,-2 3 0 0 0,-2 5 0 0 0,-4 0 0 0 0,-1 3 0 0 0,-3 2 0 0 0,-1-1 0 0 0,2-2 0 0 0,5 0 0 0 0,3-1 0 0 0,2-3 0 0 0,2 1 0 0 0,2 0 0 0 0,-2-2 0 0 0,0-2 0 0 0,-2-1 0 0 0,-2 0 0 0 0,0-2 0 0 0,-1 0 0 0 0,-3 0 0 0 0,-5-1 0 0 0,-1 1 0 0 0,2 0 0 0 0,-3-4 0 0 0,-1 0 0 0 0,0 0 0 0 0,2 0 0 0 0,3 2 0 0 0,-1-3 0 0 0,1 0 0 0 0,1-2 0 0 0,-1-1 0 0 0,-1 2 0 0 0,2-2 0 0 0,1 1 0 0 0,2 1 0 0 0,1 2 0 0 0,0 1 0 0 0,-2 2 0 0 0,-5-3 0 0 0,0 0 0 0 0,1 0 0 0 0,1 1 0 0 0,3 1 0 0 0,1 1 0 0 0,0 0 0 0 0,2 1 0 0 0,-3 0 0 0 0,-14 0 0 0 0,-11 1 0 0 0,-6-1 0 0 0,1 0 0 0 0,8 0 0 0 0,7 0 0 0 0,-3 0 0 0 0,-7 0 0 0 0,-3 0 0 0 0,4 3 0 0 0,7 2 0 0 0,7-1 0 0 0,5-1 0 0 0,4-1 0 0 0,3 3 0 0 0,2 0 0 0 0,0 0 0 0 0,0-2 0 0 0,0-1 0 0 0,0 3 0 0 0,0 0 0 0 0,-4-1 0 0 0,-5-1 0 0 0,-3-1 0 0 0,-1 0 0 0 0,2-2 0 0 0,3 0 0 0 0,2 0 0 0 0,2 0 0 0 0,9 0 0 0 0,8 0 0 0 0,10-1 0 0 0,6 1 0 0 0,9 0 0 0 0,6 0 0 0 0,3 0 0 0 0,3 0 0 0 0,2 0 0 0 0,-2 0 0 0 0,2 0 0 0 0,0 0 0 0 0,1 0 0 0 0,1 0 0 0 0,-2 0 0 0 0,-4 0 0 0 0,-3 0 0 0 0,-4 0 0 0 0,1 0 0 0 0,3 0 0 0 0,4 0 0 0 0,5 0 0 0 0,8 0 0 0 0,4 0 0 0 0,2 0 0 0 0,-4 0 0 0 0,-5 0 0 0 0,2-3 0 0 0,-1-4 0 0 0,-1-2 0 0 0,0 2 0 0 0,-2 1 0 0 0,-7-1 0 0 0,-2 0 0 0 0,-3 2 0 0 0,-3-2 0 0 0,-3 1 0 0 0,-1 0 0 0 0,-1 3 0 0 0,0 0 0 0 0,-1 2 0 0 0,1 1 0 0 0,0 0 0 0 0,-4-3 0 0 0,0-1 0 0 0,3 0 0 0 0,8 1 0 0 0,4 1 0 0 0,-1 0 0 0 0,-2 1 0 0 0,-2 1 0 0 0,-2 0 0 0 0,-2 0 0 0 0,-1 0 0 0 0,-1 1 0 0 0,-4-1 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endParaRPr lang="en-US"/>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7/9/2026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13754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7/9/2026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17098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a:t>Klikk for å redigere tittelstil</a:t>
            </a:r>
            <a:endParaRPr lang="en-US"/>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7/9/2026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557333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10"/>
          </p:nvPr>
        </p:nvSpPr>
        <p:spPr/>
        <p:txBody>
          <a:bodyPr/>
          <a:lstStyle/>
          <a:p>
            <a:fld id="{28543BDC-0553-40FA-A4DB-EDAAA606CFF6}" type="datetimeFigureOut">
              <a:rPr lang="en-US" smtClean="0"/>
              <a:t>7/9/2026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074127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a:t>Klikk for å redigere tittelstil</a:t>
            </a:r>
            <a:endParaRPr lang="en-US"/>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28543BDC-0553-40FA-A4DB-EDAAA606CFF6}" type="datetimeFigureOut">
              <a:rPr lang="en-US" smtClean="0"/>
              <a:t>7/9/2026</a:t>
            </a:fld>
            <a:endParaRPr lang="en-US"/>
          </a:p>
        </p:txBody>
      </p:sp>
      <p:sp>
        <p:nvSpPr>
          <p:cNvPr id="5" name="Plassholder for bunntekst 4"/>
          <p:cNvSpPr>
            <a:spLocks noGrp="1"/>
          </p:cNvSpPr>
          <p:nvPr>
            <p:ph type="ftr" sz="quarter" idx="11"/>
          </p:nvPr>
        </p:nvSpPr>
        <p:spPr/>
        <p:txBody>
          <a:bodyPr/>
          <a:lstStyle/>
          <a:p>
            <a:endParaRPr lang="en-US"/>
          </a:p>
        </p:txBody>
      </p:sp>
      <p:sp>
        <p:nvSpPr>
          <p:cNvPr id="6" name="Plassholder for lysbildenummer 5"/>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697081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innhold 2"/>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innhold 3"/>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dato 4"/>
          <p:cNvSpPr>
            <a:spLocks noGrp="1"/>
          </p:cNvSpPr>
          <p:nvPr>
            <p:ph type="dt" sz="half" idx="10"/>
          </p:nvPr>
        </p:nvSpPr>
        <p:spPr/>
        <p:txBody>
          <a:bodyPr/>
          <a:lstStyle/>
          <a:p>
            <a:fld id="{28543BDC-0553-40FA-A4DB-EDAAA606CFF6}" type="datetimeFigureOut">
              <a:rPr lang="en-US" smtClean="0"/>
              <a:t>7/9/2026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2764821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a:t>Klikk for å redigere tittelstil</a:t>
            </a:r>
            <a:endParaRPr lang="en-US"/>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7" name="Plassholder for dato 6"/>
          <p:cNvSpPr>
            <a:spLocks noGrp="1"/>
          </p:cNvSpPr>
          <p:nvPr>
            <p:ph type="dt" sz="half" idx="10"/>
          </p:nvPr>
        </p:nvSpPr>
        <p:spPr/>
        <p:txBody>
          <a:bodyPr/>
          <a:lstStyle/>
          <a:p>
            <a:fld id="{28543BDC-0553-40FA-A4DB-EDAAA606CFF6}" type="datetimeFigureOut">
              <a:rPr lang="en-US" smtClean="0"/>
              <a:t>7/9/2026</a:t>
            </a:fld>
            <a:endParaRPr lang="en-US"/>
          </a:p>
        </p:txBody>
      </p:sp>
      <p:sp>
        <p:nvSpPr>
          <p:cNvPr id="8" name="Plassholder for bunntekst 7"/>
          <p:cNvSpPr>
            <a:spLocks noGrp="1"/>
          </p:cNvSpPr>
          <p:nvPr>
            <p:ph type="ftr" sz="quarter" idx="11"/>
          </p:nvPr>
        </p:nvSpPr>
        <p:spPr/>
        <p:txBody>
          <a:bodyPr/>
          <a:lstStyle/>
          <a:p>
            <a:endParaRPr lang="en-US"/>
          </a:p>
        </p:txBody>
      </p:sp>
      <p:sp>
        <p:nvSpPr>
          <p:cNvPr id="9" name="Plassholder for lysbildenummer 8"/>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04320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US"/>
          </a:p>
        </p:txBody>
      </p:sp>
      <p:sp>
        <p:nvSpPr>
          <p:cNvPr id="3" name="Plassholder for dato 2"/>
          <p:cNvSpPr>
            <a:spLocks noGrp="1"/>
          </p:cNvSpPr>
          <p:nvPr>
            <p:ph type="dt" sz="half" idx="10"/>
          </p:nvPr>
        </p:nvSpPr>
        <p:spPr/>
        <p:txBody>
          <a:bodyPr/>
          <a:lstStyle/>
          <a:p>
            <a:fld id="{28543BDC-0553-40FA-A4DB-EDAAA606CFF6}" type="datetimeFigureOut">
              <a:rPr lang="en-US" smtClean="0"/>
              <a:t>7/9/2026</a:t>
            </a:fld>
            <a:endParaRPr lang="en-US"/>
          </a:p>
        </p:txBody>
      </p:sp>
      <p:sp>
        <p:nvSpPr>
          <p:cNvPr id="4" name="Plassholder for bunntekst 3"/>
          <p:cNvSpPr>
            <a:spLocks noGrp="1"/>
          </p:cNvSpPr>
          <p:nvPr>
            <p:ph type="ftr" sz="quarter" idx="11"/>
          </p:nvPr>
        </p:nvSpPr>
        <p:spPr/>
        <p:txBody>
          <a:bodyPr/>
          <a:lstStyle/>
          <a:p>
            <a:endParaRPr lang="en-US"/>
          </a:p>
        </p:txBody>
      </p:sp>
      <p:sp>
        <p:nvSpPr>
          <p:cNvPr id="5" name="Plassholder for lysbildenummer 4"/>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3347560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28543BDC-0553-40FA-A4DB-EDAAA606CFF6}" type="datetimeFigureOut">
              <a:rPr lang="en-US" smtClean="0"/>
              <a:t>7/9/2026</a:t>
            </a:fld>
            <a:endParaRPr lang="en-US"/>
          </a:p>
        </p:txBody>
      </p:sp>
      <p:sp>
        <p:nvSpPr>
          <p:cNvPr id="3" name="Plassholder for bunntekst 2"/>
          <p:cNvSpPr>
            <a:spLocks noGrp="1"/>
          </p:cNvSpPr>
          <p:nvPr>
            <p:ph type="ftr" sz="quarter" idx="11"/>
          </p:nvPr>
        </p:nvSpPr>
        <p:spPr/>
        <p:txBody>
          <a:bodyPr/>
          <a:lstStyle/>
          <a:p>
            <a:endParaRPr lang="en-US"/>
          </a:p>
        </p:txBody>
      </p:sp>
      <p:sp>
        <p:nvSpPr>
          <p:cNvPr id="4" name="Plassholder for lysbildenummer 3"/>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08686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7/9/2026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163528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a:t>Klikk for å redigere tittelstil</a:t>
            </a:r>
            <a:endParaRPr lang="en-US"/>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28543BDC-0553-40FA-A4DB-EDAAA606CFF6}" type="datetimeFigureOut">
              <a:rPr lang="en-US" smtClean="0"/>
              <a:t>7/9/2026</a:t>
            </a:fld>
            <a:endParaRPr lang="en-US"/>
          </a:p>
        </p:txBody>
      </p:sp>
      <p:sp>
        <p:nvSpPr>
          <p:cNvPr id="6" name="Plassholder for bunntekst 5"/>
          <p:cNvSpPr>
            <a:spLocks noGrp="1"/>
          </p:cNvSpPr>
          <p:nvPr>
            <p:ph type="ftr" sz="quarter" idx="11"/>
          </p:nvPr>
        </p:nvSpPr>
        <p:spPr/>
        <p:txBody>
          <a:bodyPr/>
          <a:lstStyle/>
          <a:p>
            <a:endParaRPr lang="en-US"/>
          </a:p>
        </p:txBody>
      </p:sp>
      <p:sp>
        <p:nvSpPr>
          <p:cNvPr id="7" name="Plassholder for lysbildenummer 6"/>
          <p:cNvSpPr>
            <a:spLocks noGrp="1"/>
          </p:cNvSpPr>
          <p:nvPr>
            <p:ph type="sldNum" sz="quarter" idx="12"/>
          </p:nvPr>
        </p:nvSpPr>
        <p:spPr/>
        <p:txBody>
          <a:bodyPr/>
          <a:lstStyle/>
          <a:p>
            <a:fld id="{BE9AD569-83DD-4E5B-AF97-63825DE45633}" type="slidenum">
              <a:rPr lang="en-US" smtClean="0"/>
              <a:t>‹#›</a:t>
            </a:fld>
            <a:endParaRPr lang="en-US"/>
          </a:p>
        </p:txBody>
      </p:sp>
    </p:spTree>
    <p:extLst>
      <p:ext uri="{BB962C8B-B14F-4D97-AF65-F5344CB8AC3E}">
        <p14:creationId xmlns:p14="http://schemas.microsoft.com/office/powerpoint/2010/main" val="413201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endParaRPr lang="en-US"/>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543BDC-0553-40FA-A4DB-EDAAA606CFF6}" type="datetimeFigureOut">
              <a:rPr lang="en-US" smtClean="0"/>
              <a:t>7/9/2026</a:t>
            </a:fld>
            <a:endParaRPr lang="en-US"/>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AD569-83DD-4E5B-AF97-63825DE45633}" type="slidenum">
              <a:rPr lang="en-US" smtClean="0"/>
              <a:t>‹#›</a:t>
            </a:fld>
            <a:endParaRPr lang="en-US"/>
          </a:p>
        </p:txBody>
      </p:sp>
    </p:spTree>
    <p:extLst>
      <p:ext uri="{BB962C8B-B14F-4D97-AF65-F5344CB8AC3E}">
        <p14:creationId xmlns:p14="http://schemas.microsoft.com/office/powerpoint/2010/main" val="264931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customXml" Target="../ink/ink5.xm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customXml" Target="../ink/ink4.xml"/><Relationship Id="rId5" Type="http://schemas.openxmlformats.org/officeDocument/2006/relationships/customXml" Target="../ink/ink1.xm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customXml" Target="../ink/ink3.xml"/><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38BFD-424C-4488-41DE-12AC369D9713}"/>
              </a:ext>
            </a:extLst>
          </p:cNvPr>
          <p:cNvSpPr>
            <a:spLocks noGrp="1"/>
          </p:cNvSpPr>
          <p:nvPr>
            <p:ph type="title"/>
          </p:nvPr>
        </p:nvSpPr>
        <p:spPr>
          <a:xfrm>
            <a:off x="563605" y="454368"/>
            <a:ext cx="10515600" cy="6055454"/>
          </a:xfrm>
        </p:spPr>
        <p:txBody>
          <a:bodyPr>
            <a:normAutofit fontScale="90000"/>
          </a:bodyPr>
          <a:lstStyle/>
          <a:p>
            <a:r>
              <a:rPr lang="en-US" sz="2700" b="1" dirty="0" err="1">
                <a:solidFill>
                  <a:schemeClr val="tx2">
                    <a:lumMod val="76000"/>
                    <a:lumOff val="24000"/>
                  </a:schemeClr>
                </a:solidFill>
                <a:highlight>
                  <a:srgbClr val="FFFFFF"/>
                </a:highlight>
                <a:latin typeface="Roboto"/>
                <a:ea typeface="Roboto"/>
                <a:cs typeface="Roboto"/>
              </a:rPr>
              <a:t>Stønad</a:t>
            </a:r>
            <a:r>
              <a:rPr lang="en-US" sz="2700" b="1" dirty="0">
                <a:solidFill>
                  <a:schemeClr val="tx2">
                    <a:lumMod val="76000"/>
                    <a:lumOff val="24000"/>
                  </a:schemeClr>
                </a:solidFill>
                <a:highlight>
                  <a:srgbClr val="FFFFFF"/>
                </a:highlight>
                <a:latin typeface="Roboto"/>
                <a:ea typeface="Roboto"/>
                <a:cs typeface="Roboto"/>
              </a:rPr>
              <a:t> </a:t>
            </a:r>
            <a:r>
              <a:rPr lang="en-US" sz="2700" b="1" dirty="0" err="1">
                <a:solidFill>
                  <a:schemeClr val="tx2">
                    <a:lumMod val="76000"/>
                    <a:lumOff val="24000"/>
                  </a:schemeClr>
                </a:solidFill>
                <a:highlight>
                  <a:srgbClr val="FFFFFF"/>
                </a:highlight>
                <a:latin typeface="Roboto"/>
                <a:ea typeface="Roboto"/>
                <a:cs typeface="Roboto"/>
              </a:rPr>
              <a:t>til</a:t>
            </a:r>
            <a:r>
              <a:rPr lang="en-US" sz="2700" b="1" dirty="0">
                <a:solidFill>
                  <a:schemeClr val="tx2">
                    <a:lumMod val="76000"/>
                    <a:lumOff val="24000"/>
                  </a:schemeClr>
                </a:solidFill>
                <a:highlight>
                  <a:srgbClr val="FFFFFF"/>
                </a:highlight>
                <a:latin typeface="Roboto"/>
                <a:ea typeface="Roboto"/>
                <a:cs typeface="Roboto"/>
              </a:rPr>
              <a:t> </a:t>
            </a:r>
            <a:r>
              <a:rPr lang="en-US" sz="2700" b="1" dirty="0" err="1">
                <a:solidFill>
                  <a:schemeClr val="tx2">
                    <a:lumMod val="76000"/>
                    <a:lumOff val="24000"/>
                  </a:schemeClr>
                </a:solidFill>
                <a:highlight>
                  <a:srgbClr val="FFFFFF"/>
                </a:highlight>
                <a:latin typeface="Roboto"/>
                <a:ea typeface="Roboto"/>
                <a:cs typeface="Roboto"/>
              </a:rPr>
              <a:t>næringsmidler</a:t>
            </a:r>
            <a:r>
              <a:rPr lang="en-US" sz="2700" b="1" dirty="0">
                <a:solidFill>
                  <a:schemeClr val="tx2">
                    <a:lumMod val="76000"/>
                    <a:lumOff val="24000"/>
                  </a:schemeClr>
                </a:solidFill>
                <a:highlight>
                  <a:srgbClr val="FFFFFF"/>
                </a:highlight>
                <a:latin typeface="Roboto"/>
                <a:ea typeface="Roboto"/>
                <a:cs typeface="Roboto"/>
              </a:rPr>
              <a:t> </a:t>
            </a:r>
            <a:r>
              <a:rPr lang="en-US" sz="2700" b="1" dirty="0" err="1">
                <a:solidFill>
                  <a:schemeClr val="tx2">
                    <a:lumMod val="76000"/>
                    <a:lumOff val="24000"/>
                  </a:schemeClr>
                </a:solidFill>
                <a:highlight>
                  <a:srgbClr val="FFFFFF"/>
                </a:highlight>
                <a:latin typeface="Roboto"/>
                <a:ea typeface="Roboto"/>
                <a:cs typeface="Roboto"/>
              </a:rPr>
              <a:t>på</a:t>
            </a:r>
            <a:r>
              <a:rPr lang="en-US" sz="2700" b="1" dirty="0">
                <a:solidFill>
                  <a:schemeClr val="tx2">
                    <a:lumMod val="76000"/>
                    <a:lumOff val="24000"/>
                  </a:schemeClr>
                </a:solidFill>
                <a:highlight>
                  <a:srgbClr val="FFFFFF"/>
                </a:highlight>
                <a:latin typeface="Roboto"/>
                <a:ea typeface="Roboto"/>
                <a:cs typeface="Roboto"/>
              </a:rPr>
              <a:t> </a:t>
            </a:r>
            <a:r>
              <a:rPr lang="en-US" sz="2700" b="1" dirty="0" err="1">
                <a:solidFill>
                  <a:schemeClr val="tx2">
                    <a:lumMod val="76000"/>
                    <a:lumOff val="24000"/>
                  </a:schemeClr>
                </a:solidFill>
                <a:highlight>
                  <a:srgbClr val="FFFFFF"/>
                </a:highlight>
                <a:latin typeface="Roboto"/>
                <a:ea typeface="Roboto"/>
                <a:cs typeface="Roboto"/>
              </a:rPr>
              <a:t>blå</a:t>
            </a:r>
            <a:r>
              <a:rPr lang="en-US" sz="2700" b="1" dirty="0">
                <a:solidFill>
                  <a:schemeClr val="tx2">
                    <a:lumMod val="76000"/>
                    <a:lumOff val="24000"/>
                  </a:schemeClr>
                </a:solidFill>
                <a:highlight>
                  <a:srgbClr val="FFFFFF"/>
                </a:highlight>
                <a:latin typeface="Roboto"/>
                <a:ea typeface="Roboto"/>
                <a:cs typeface="Roboto"/>
              </a:rPr>
              <a:t> </a:t>
            </a:r>
            <a:r>
              <a:rPr lang="en-US" sz="2700" b="1" dirty="0" err="1">
                <a:solidFill>
                  <a:schemeClr val="tx2">
                    <a:lumMod val="76000"/>
                    <a:lumOff val="24000"/>
                  </a:schemeClr>
                </a:solidFill>
                <a:highlight>
                  <a:srgbClr val="FFFFFF"/>
                </a:highlight>
                <a:latin typeface="Roboto"/>
                <a:ea typeface="Roboto"/>
                <a:cs typeface="Roboto"/>
              </a:rPr>
              <a:t>resept</a:t>
            </a:r>
            <a:br>
              <a:rPr lang="en-US" sz="2700" b="1" dirty="0">
                <a:solidFill>
                  <a:schemeClr val="tx2">
                    <a:lumMod val="76000"/>
                    <a:lumOff val="24000"/>
                  </a:schemeClr>
                </a:solidFill>
                <a:highlight>
                  <a:srgbClr val="FFFFFF"/>
                </a:highlight>
                <a:latin typeface="Roboto"/>
                <a:ea typeface="Roboto"/>
                <a:cs typeface="Roboto"/>
              </a:rPr>
            </a:br>
            <a:br>
              <a:rPr lang="en-US" sz="2700" b="1" dirty="0">
                <a:highlight>
                  <a:srgbClr val="FFFFFF"/>
                </a:highlight>
                <a:latin typeface="Roboto"/>
                <a:ea typeface="Roboto"/>
                <a:cs typeface="Roboto"/>
              </a:rPr>
            </a:br>
            <a:r>
              <a:rPr lang="en-US" sz="1500" dirty="0">
                <a:solidFill>
                  <a:schemeClr val="tx2">
                    <a:lumMod val="76000"/>
                    <a:lumOff val="24000"/>
                  </a:schemeClr>
                </a:solidFill>
                <a:highlight>
                  <a:srgbClr val="FFFFFF"/>
                </a:highlight>
                <a:latin typeface="Roboto"/>
                <a:ea typeface="Roboto"/>
                <a:cs typeface="Roboto"/>
              </a:rPr>
              <a:t>For at </a:t>
            </a:r>
            <a:r>
              <a:rPr lang="en-US" sz="1500" dirty="0" err="1">
                <a:solidFill>
                  <a:schemeClr val="tx2">
                    <a:lumMod val="76000"/>
                    <a:lumOff val="24000"/>
                  </a:schemeClr>
                </a:solidFill>
                <a:highlight>
                  <a:srgbClr val="FFFFFF"/>
                </a:highlight>
                <a:latin typeface="Roboto"/>
                <a:ea typeface="Roboto"/>
                <a:cs typeface="Roboto"/>
              </a:rPr>
              <a:t>pasienten</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skal</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få</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dekket</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utgifter</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til</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næringsmidler</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på</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blå</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resept</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må</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lege</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som</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hovedregel</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søke</a:t>
            </a:r>
            <a:r>
              <a:rPr lang="en-US" sz="1500" dirty="0">
                <a:solidFill>
                  <a:schemeClr val="tx2">
                    <a:lumMod val="76000"/>
                    <a:lumOff val="24000"/>
                  </a:schemeClr>
                </a:solidFill>
                <a:highlight>
                  <a:srgbClr val="FFFFFF"/>
                </a:highlight>
                <a:latin typeface="Roboto"/>
                <a:ea typeface="Roboto"/>
                <a:cs typeface="Roboto"/>
              </a:rPr>
              <a:t> om </a:t>
            </a:r>
            <a:r>
              <a:rPr lang="en-US" sz="1500" dirty="0" err="1">
                <a:solidFill>
                  <a:schemeClr val="tx2">
                    <a:lumMod val="76000"/>
                    <a:lumOff val="24000"/>
                  </a:schemeClr>
                </a:solidFill>
                <a:highlight>
                  <a:srgbClr val="FFFFFF"/>
                </a:highlight>
                <a:latin typeface="Roboto"/>
                <a:ea typeface="Roboto"/>
                <a:cs typeface="Roboto"/>
              </a:rPr>
              <a:t>individuell</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stønad</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samtidig</a:t>
            </a:r>
            <a:r>
              <a:rPr lang="en-US" sz="1500" dirty="0">
                <a:solidFill>
                  <a:schemeClr val="tx2">
                    <a:lumMod val="76000"/>
                    <a:lumOff val="24000"/>
                  </a:schemeClr>
                </a:solidFill>
                <a:highlight>
                  <a:srgbClr val="FFFFFF"/>
                </a:highlight>
                <a:latin typeface="Roboto"/>
                <a:ea typeface="Roboto"/>
                <a:cs typeface="Roboto"/>
              </a:rPr>
              <a:t> med </a:t>
            </a:r>
            <a:r>
              <a:rPr lang="en-US" sz="1500" dirty="0" err="1">
                <a:solidFill>
                  <a:schemeClr val="tx2">
                    <a:lumMod val="76000"/>
                    <a:lumOff val="24000"/>
                  </a:schemeClr>
                </a:solidFill>
                <a:highlight>
                  <a:srgbClr val="FFFFFF"/>
                </a:highlight>
                <a:latin typeface="Roboto"/>
                <a:ea typeface="Roboto"/>
                <a:cs typeface="Roboto"/>
              </a:rPr>
              <a:t>rekvirering</a:t>
            </a:r>
            <a:r>
              <a:rPr lang="en-US" sz="1500" dirty="0">
                <a:solidFill>
                  <a:schemeClr val="tx2">
                    <a:lumMod val="76000"/>
                    <a:lumOff val="24000"/>
                  </a:schemeClr>
                </a:solidFill>
                <a:highlight>
                  <a:srgbClr val="FFFFFF"/>
                </a:highlight>
                <a:latin typeface="Roboto"/>
                <a:ea typeface="Roboto"/>
                <a:cs typeface="Roboto"/>
              </a:rPr>
              <a:t> av </a:t>
            </a:r>
            <a:r>
              <a:rPr lang="en-US" sz="1500" dirty="0" err="1">
                <a:solidFill>
                  <a:schemeClr val="tx2">
                    <a:lumMod val="76000"/>
                    <a:lumOff val="24000"/>
                  </a:schemeClr>
                </a:solidFill>
                <a:highlight>
                  <a:srgbClr val="FFFFFF"/>
                </a:highlight>
                <a:latin typeface="Roboto"/>
                <a:ea typeface="Roboto"/>
                <a:cs typeface="Roboto"/>
              </a:rPr>
              <a:t>resept</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slik</a:t>
            </a:r>
            <a:r>
              <a:rPr lang="en-US" sz="1500" dirty="0">
                <a:solidFill>
                  <a:schemeClr val="tx2">
                    <a:lumMod val="76000"/>
                    <a:lumOff val="24000"/>
                  </a:schemeClr>
                </a:solidFill>
                <a:highlight>
                  <a:srgbClr val="FFFFFF"/>
                </a:highlight>
                <a:latin typeface="Roboto"/>
                <a:ea typeface="Roboto"/>
                <a:cs typeface="Roboto"/>
              </a:rPr>
              <a:t> at </a:t>
            </a:r>
            <a:r>
              <a:rPr lang="en-US" sz="1500" dirty="0" err="1">
                <a:solidFill>
                  <a:schemeClr val="tx2">
                    <a:lumMod val="76000"/>
                    <a:lumOff val="24000"/>
                  </a:schemeClr>
                </a:solidFill>
                <a:highlight>
                  <a:srgbClr val="FFFFFF"/>
                </a:highlight>
                <a:latin typeface="Roboto"/>
                <a:ea typeface="Roboto"/>
                <a:cs typeface="Roboto"/>
              </a:rPr>
              <a:t>resept</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og</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vedtak</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har</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samme</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refusjonspunkt</a:t>
            </a:r>
            <a:r>
              <a:rPr lang="en-US" sz="1500" dirty="0">
                <a:solidFill>
                  <a:schemeClr val="tx2">
                    <a:lumMod val="76000"/>
                    <a:lumOff val="24000"/>
                  </a:schemeClr>
                </a:solidFill>
                <a:highlight>
                  <a:srgbClr val="FFFFFF"/>
                </a:highlight>
                <a:latin typeface="Roboto"/>
                <a:ea typeface="Roboto"/>
                <a:cs typeface="Roboto"/>
              </a:rPr>
              <a:t>. Det </a:t>
            </a:r>
            <a:r>
              <a:rPr lang="en-US" sz="1500" dirty="0" err="1">
                <a:solidFill>
                  <a:schemeClr val="tx2">
                    <a:lumMod val="76000"/>
                    <a:lumOff val="24000"/>
                  </a:schemeClr>
                </a:solidFill>
                <a:highlight>
                  <a:srgbClr val="FFFFFF"/>
                </a:highlight>
                <a:latin typeface="Roboto"/>
                <a:ea typeface="Roboto"/>
                <a:cs typeface="Roboto"/>
              </a:rPr>
              <a:t>kan</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ytes</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stønad</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til</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ulike</a:t>
            </a:r>
            <a:r>
              <a:rPr lang="en-US" sz="1500" dirty="0">
                <a:solidFill>
                  <a:schemeClr val="tx2">
                    <a:lumMod val="76000"/>
                    <a:lumOff val="24000"/>
                  </a:schemeClr>
                </a:solidFill>
                <a:highlight>
                  <a:srgbClr val="FFFFFF"/>
                </a:highlight>
                <a:latin typeface="Roboto"/>
                <a:ea typeface="Roboto"/>
                <a:cs typeface="Roboto"/>
              </a:rPr>
              <a:t> typer </a:t>
            </a:r>
            <a:r>
              <a:rPr lang="en-US" sz="1500" dirty="0" err="1">
                <a:solidFill>
                  <a:schemeClr val="tx2">
                    <a:lumMod val="76000"/>
                    <a:lumOff val="24000"/>
                  </a:schemeClr>
                </a:solidFill>
                <a:highlight>
                  <a:srgbClr val="FFFFFF"/>
                </a:highlight>
                <a:latin typeface="Roboto"/>
                <a:ea typeface="Roboto"/>
                <a:cs typeface="Roboto"/>
              </a:rPr>
              <a:t>næringsmidler</a:t>
            </a:r>
            <a:r>
              <a:rPr lang="en-US" sz="1500" dirty="0">
                <a:solidFill>
                  <a:schemeClr val="tx2">
                    <a:lumMod val="76000"/>
                    <a:lumOff val="24000"/>
                  </a:schemeClr>
                </a:solidFill>
                <a:highlight>
                  <a:srgbClr val="FFFFFF"/>
                </a:highlight>
                <a:latin typeface="Roboto"/>
                <a:ea typeface="Roboto"/>
                <a:cs typeface="Roboto"/>
              </a:rPr>
              <a:t> under de </a:t>
            </a:r>
            <a:r>
              <a:rPr lang="en-US" sz="1500" dirty="0" err="1">
                <a:solidFill>
                  <a:schemeClr val="tx2">
                    <a:lumMod val="76000"/>
                    <a:lumOff val="24000"/>
                  </a:schemeClr>
                </a:solidFill>
                <a:highlight>
                  <a:srgbClr val="FFFFFF"/>
                </a:highlight>
                <a:latin typeface="Roboto"/>
                <a:ea typeface="Roboto"/>
                <a:cs typeface="Roboto"/>
              </a:rPr>
              <a:t>ulike</a:t>
            </a:r>
            <a:r>
              <a:rPr lang="en-US" sz="1500" dirty="0">
                <a:solidFill>
                  <a:schemeClr val="tx2">
                    <a:lumMod val="76000"/>
                    <a:lumOff val="24000"/>
                  </a:schemeClr>
                </a:solidFill>
                <a:highlight>
                  <a:srgbClr val="FFFFFF"/>
                </a:highlight>
                <a:latin typeface="Roboto"/>
                <a:ea typeface="Roboto"/>
                <a:cs typeface="Roboto"/>
              </a:rPr>
              <a:t> </a:t>
            </a:r>
            <a:r>
              <a:rPr lang="en-US" sz="1500" dirty="0" err="1">
                <a:solidFill>
                  <a:schemeClr val="tx2">
                    <a:lumMod val="76000"/>
                    <a:lumOff val="24000"/>
                  </a:schemeClr>
                </a:solidFill>
                <a:highlight>
                  <a:srgbClr val="FFFFFF"/>
                </a:highlight>
                <a:latin typeface="Roboto"/>
                <a:ea typeface="Roboto"/>
                <a:cs typeface="Roboto"/>
              </a:rPr>
              <a:t>refusjonspunktene</a:t>
            </a:r>
            <a:r>
              <a:rPr lang="en-US" sz="1500" dirty="0">
                <a:solidFill>
                  <a:schemeClr val="tx2">
                    <a:lumMod val="76000"/>
                    <a:lumOff val="24000"/>
                  </a:schemeClr>
                </a:solidFill>
                <a:highlight>
                  <a:srgbClr val="FFFFFF"/>
                </a:highlight>
                <a:latin typeface="Roboto"/>
                <a:ea typeface="Roboto"/>
                <a:cs typeface="Roboto"/>
              </a:rPr>
              <a:t>.</a:t>
            </a:r>
            <a:br>
              <a:rPr lang="en-US" sz="1500" dirty="0">
                <a:solidFill>
                  <a:schemeClr val="tx2">
                    <a:lumMod val="76000"/>
                    <a:lumOff val="24000"/>
                  </a:schemeClr>
                </a:solidFill>
                <a:highlight>
                  <a:srgbClr val="FFFFFF"/>
                </a:highlight>
                <a:latin typeface="Roboto"/>
                <a:ea typeface="Roboto"/>
                <a:cs typeface="Roboto"/>
              </a:rPr>
            </a:br>
            <a:endParaRPr lang="en-US" sz="1500" b="1">
              <a:solidFill>
                <a:schemeClr val="tx2">
                  <a:lumMod val="76000"/>
                  <a:lumOff val="24000"/>
                </a:schemeClr>
              </a:solidFill>
              <a:highlight>
                <a:srgbClr val="FFFFFF"/>
              </a:highlight>
              <a:latin typeface="Roboto"/>
              <a:ea typeface="Roboto"/>
              <a:cs typeface="Roboto"/>
            </a:endParaRPr>
          </a:p>
          <a:p>
            <a:pPr>
              <a:spcBef>
                <a:spcPts val="1000"/>
              </a:spcBef>
            </a:pPr>
            <a:r>
              <a:rPr lang="en-US" sz="1300" b="1" dirty="0" err="1">
                <a:solidFill>
                  <a:schemeClr val="tx2">
                    <a:lumMod val="76000"/>
                    <a:lumOff val="24000"/>
                  </a:schemeClr>
                </a:solidFill>
                <a:highlight>
                  <a:srgbClr val="FFFFFF"/>
                </a:highlight>
                <a:latin typeface="Roboto"/>
                <a:ea typeface="Roboto"/>
                <a:cs typeface="Roboto"/>
              </a:rPr>
              <a:t>Næringsdrikker</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og</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konsistenstilpassede</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næringsmidler</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refusjonspunkt</a:t>
            </a:r>
            <a:r>
              <a:rPr lang="en-US" sz="1300" b="1" dirty="0">
                <a:solidFill>
                  <a:schemeClr val="tx2">
                    <a:lumMod val="76000"/>
                    <a:lumOff val="24000"/>
                  </a:schemeClr>
                </a:solidFill>
                <a:highlight>
                  <a:srgbClr val="FFFFFF"/>
                </a:highlight>
                <a:latin typeface="Roboto"/>
                <a:ea typeface="Roboto"/>
                <a:cs typeface="Roboto"/>
              </a:rPr>
              <a:t> 605)</a:t>
            </a:r>
            <a:r>
              <a:rPr lang="en-US" sz="1300" dirty="0">
                <a:solidFill>
                  <a:schemeClr val="tx2">
                    <a:lumMod val="76000"/>
                    <a:lumOff val="24000"/>
                  </a:schemeClr>
                </a:solidFill>
                <a:highlight>
                  <a:srgbClr val="FFFFFF"/>
                </a:highlight>
                <a:latin typeface="Roboto"/>
                <a:ea typeface="Roboto"/>
                <a:cs typeface="Roboto"/>
              </a:rPr>
              <a:t>: </a:t>
            </a:r>
            <a:br>
              <a:rPr lang="en-US" sz="1300" dirty="0">
                <a:solidFill>
                  <a:schemeClr val="tx2">
                    <a:lumMod val="76000"/>
                    <a:lumOff val="24000"/>
                  </a:schemeClr>
                </a:solidFill>
                <a:highlight>
                  <a:srgbClr val="FFFFFF"/>
                </a:highlight>
                <a:latin typeface="Roboto"/>
                <a:ea typeface="Roboto"/>
                <a:cs typeface="Roboto"/>
              </a:rPr>
            </a:br>
            <a:br>
              <a:rPr lang="en-US" sz="1300" dirty="0">
                <a:highlight>
                  <a:srgbClr val="FFFFFF"/>
                </a:highlight>
                <a:latin typeface="Roboto"/>
                <a:ea typeface="Roboto"/>
                <a:cs typeface="Roboto"/>
              </a:rPr>
            </a:br>
            <a:r>
              <a:rPr lang="en-US" sz="1300" dirty="0">
                <a:solidFill>
                  <a:schemeClr val="tx2">
                    <a:lumMod val="76000"/>
                    <a:lumOff val="24000"/>
                  </a:schemeClr>
                </a:solidFill>
                <a:highlight>
                  <a:srgbClr val="FFFFFF"/>
                </a:highlight>
                <a:latin typeface="Roboto"/>
                <a:ea typeface="Roboto"/>
                <a:cs typeface="Roboto"/>
              </a:rPr>
              <a:t>Det </a:t>
            </a:r>
            <a:r>
              <a:rPr lang="en-US" sz="1300" dirty="0" err="1">
                <a:solidFill>
                  <a:schemeClr val="tx2">
                    <a:lumMod val="76000"/>
                    <a:lumOff val="24000"/>
                  </a:schemeClr>
                </a:solidFill>
                <a:highlight>
                  <a:srgbClr val="FFFFFF"/>
                </a:highlight>
                <a:latin typeface="Roboto"/>
                <a:ea typeface="Roboto"/>
                <a:cs typeface="Roboto"/>
              </a:rPr>
              <a:t>kan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gis</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dekning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ulike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næringsdrikker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konsistenstilpassede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næringsmidler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fortykningsmidler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og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næringsmidler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berikning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Næringsmidlene</a:t>
            </a:r>
            <a:r>
              <a:rPr lang="en-US" sz="1300" dirty="0">
                <a:solidFill>
                  <a:schemeClr val="tx2">
                    <a:lumMod val="76000"/>
                    <a:lumOff val="24000"/>
                  </a:schemeClr>
                </a:solidFill>
                <a:highlight>
                  <a:srgbClr val="FFFFFF"/>
                </a:highlight>
                <a:latin typeface="Roboto"/>
                <a:ea typeface="Roboto"/>
                <a:cs typeface="Roboto"/>
              </a:rPr>
              <a:t> er </a:t>
            </a:r>
            <a:r>
              <a:rPr lang="en-US" sz="1300" dirty="0" err="1">
                <a:solidFill>
                  <a:schemeClr val="tx2">
                    <a:lumMod val="76000"/>
                    <a:lumOff val="24000"/>
                  </a:schemeClr>
                </a:solidFill>
                <a:highlight>
                  <a:srgbClr val="FFFFFF"/>
                </a:highlight>
                <a:latin typeface="Roboto"/>
                <a:ea typeface="Roboto"/>
                <a:cs typeface="Roboto"/>
              </a:rPr>
              <a:t>tilpasset</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ulike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sykdommer</a:t>
            </a:r>
            <a:r>
              <a:rPr lang="en-US" sz="1300" dirty="0">
                <a:solidFill>
                  <a:schemeClr val="tx2">
                    <a:lumMod val="76000"/>
                    <a:lumOff val="24000"/>
                  </a:schemeClr>
                </a:solidFill>
                <a:highlight>
                  <a:srgbClr val="FFFFFF"/>
                </a:highlight>
                <a:latin typeface="Roboto"/>
                <a:ea typeface="Roboto"/>
                <a:cs typeface="Roboto"/>
              </a:rPr>
              <a:t>/</a:t>
            </a:r>
            <a:r>
              <a:rPr lang="en-US" sz="1300" dirty="0" err="1">
                <a:solidFill>
                  <a:schemeClr val="tx2">
                    <a:lumMod val="76000"/>
                    <a:lumOff val="24000"/>
                  </a:schemeClr>
                </a:solidFill>
                <a:highlight>
                  <a:srgbClr val="FFFFFF"/>
                </a:highlight>
                <a:latin typeface="Roboto"/>
                <a:ea typeface="Roboto"/>
                <a:cs typeface="Roboto"/>
              </a:rPr>
              <a:t>tilstander</a:t>
            </a:r>
            <a:r>
              <a:rPr lang="en-US" sz="1300" dirty="0">
                <a:solidFill>
                  <a:schemeClr val="tx2">
                    <a:lumMod val="76000"/>
                    <a:lumOff val="24000"/>
                  </a:schemeClr>
                </a:solidFill>
                <a:highlight>
                  <a:srgbClr val="FFFFFF"/>
                </a:highlight>
                <a:latin typeface="Roboto"/>
                <a:ea typeface="Roboto"/>
                <a:cs typeface="Roboto"/>
              </a:rPr>
              <a:t> hos barn </a:t>
            </a:r>
            <a:r>
              <a:rPr lang="en-US" sz="1300" dirty="0" err="1">
                <a:solidFill>
                  <a:schemeClr val="tx2">
                    <a:lumMod val="76000"/>
                    <a:lumOff val="24000"/>
                  </a:schemeClr>
                </a:solidFill>
                <a:highlight>
                  <a:srgbClr val="FFFFFF"/>
                </a:highlight>
                <a:latin typeface="Roboto"/>
                <a:ea typeface="Roboto"/>
                <a:cs typeface="Roboto"/>
              </a:rPr>
              <a:t>og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voksne</a:t>
            </a:r>
            <a:r>
              <a:rPr lang="en-US" sz="1300" dirty="0">
                <a:solidFill>
                  <a:schemeClr val="tx2">
                    <a:lumMod val="76000"/>
                    <a:lumOff val="24000"/>
                  </a:schemeClr>
                </a:solidFill>
                <a:highlight>
                  <a:srgbClr val="FFFFFF"/>
                </a:highlight>
                <a:latin typeface="Roboto"/>
                <a:ea typeface="Roboto"/>
                <a:cs typeface="Roboto"/>
              </a:rPr>
              <a:t>.</a:t>
            </a:r>
            <a:br>
              <a:rPr lang="en-US" sz="1300" dirty="0">
                <a:solidFill>
                  <a:schemeClr val="tx2">
                    <a:lumMod val="76000"/>
                    <a:lumOff val="24000"/>
                  </a:schemeClr>
                </a:solidFill>
                <a:highlight>
                  <a:srgbClr val="FFFFFF"/>
                </a:highlight>
                <a:latin typeface="Roboto"/>
                <a:ea typeface="Roboto"/>
                <a:cs typeface="Roboto"/>
              </a:rPr>
            </a:br>
            <a:endParaRPr lang="en-US" sz="1300">
              <a:solidFill>
                <a:srgbClr val="000000"/>
              </a:solidFill>
              <a:highlight>
                <a:srgbClr val="FFFFFF"/>
              </a:highlight>
              <a:latin typeface="Roboto"/>
              <a:ea typeface="Roboto"/>
              <a:cs typeface="Roboto"/>
            </a:endParaRPr>
          </a:p>
          <a:p>
            <a:pPr>
              <a:spcBef>
                <a:spcPts val="1000"/>
              </a:spcBef>
            </a:pPr>
            <a:r>
              <a:rPr lang="en-US" sz="1300" b="1" dirty="0" err="1">
                <a:solidFill>
                  <a:schemeClr val="tx2">
                    <a:lumMod val="76000"/>
                    <a:lumOff val="24000"/>
                  </a:schemeClr>
                </a:solidFill>
                <a:highlight>
                  <a:srgbClr val="FFFFFF"/>
                </a:highlight>
                <a:latin typeface="Roboto"/>
                <a:ea typeface="Roboto"/>
                <a:cs typeface="Roboto"/>
              </a:rPr>
              <a:t>Sondeernæring</a:t>
            </a:r>
            <a:r>
              <a:rPr lang="en-US" sz="12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refusjonspunkt</a:t>
            </a:r>
            <a:r>
              <a:rPr lang="en-US" sz="1200" b="1" dirty="0">
                <a:solidFill>
                  <a:schemeClr val="tx2">
                    <a:lumMod val="76000"/>
                    <a:lumOff val="24000"/>
                  </a:schemeClr>
                </a:solidFill>
                <a:highlight>
                  <a:srgbClr val="FFFFFF"/>
                </a:highlight>
                <a:latin typeface="Roboto"/>
                <a:ea typeface="Roboto"/>
                <a:cs typeface="Roboto"/>
              </a:rPr>
              <a:t> 606):</a:t>
            </a:r>
            <a:endParaRPr lang="en-US" sz="1200" dirty="0">
              <a:solidFill>
                <a:schemeClr val="tx2">
                  <a:lumMod val="76000"/>
                  <a:lumOff val="24000"/>
                </a:schemeClr>
              </a:solidFill>
              <a:highlight>
                <a:srgbClr val="FFFFFF"/>
              </a:highlight>
              <a:latin typeface="Roboto"/>
              <a:ea typeface="Roboto"/>
              <a:cs typeface="Roboto"/>
            </a:endParaRPr>
          </a:p>
          <a:p>
            <a:pPr>
              <a:spcBef>
                <a:spcPts val="1000"/>
              </a:spcBef>
            </a:pPr>
            <a:r>
              <a:rPr lang="en-US" sz="1300" dirty="0">
                <a:solidFill>
                  <a:schemeClr val="tx2">
                    <a:lumMod val="76000"/>
                    <a:lumOff val="24000"/>
                  </a:schemeClr>
                </a:solidFill>
                <a:highlight>
                  <a:srgbClr val="FFFFFF"/>
                </a:highlight>
                <a:latin typeface="Roboto"/>
                <a:ea typeface="Roboto"/>
                <a:cs typeface="Roboto"/>
              </a:rPr>
              <a:t>Det </a:t>
            </a:r>
            <a:r>
              <a:rPr lang="en-US" sz="1300" dirty="0" err="1">
                <a:solidFill>
                  <a:schemeClr val="tx2">
                    <a:lumMod val="76000"/>
                    <a:lumOff val="24000"/>
                  </a:schemeClr>
                </a:solidFill>
                <a:highlight>
                  <a:srgbClr val="FFFFFF"/>
                </a:highlight>
                <a:latin typeface="Roboto"/>
                <a:ea typeface="Roboto"/>
                <a:cs typeface="Roboto"/>
              </a:rPr>
              <a:t>kan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gis</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dekning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ulike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sondenæringer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bruk </a:t>
            </a:r>
            <a:r>
              <a:rPr lang="en-US" sz="1300" dirty="0" err="1">
                <a:solidFill>
                  <a:schemeClr val="tx2">
                    <a:lumMod val="76000"/>
                    <a:lumOff val="24000"/>
                  </a:schemeClr>
                </a:solidFill>
                <a:highlight>
                  <a:srgbClr val="FFFFFF"/>
                </a:highlight>
                <a:latin typeface="Roboto"/>
                <a:ea typeface="Roboto"/>
                <a:cs typeface="Roboto"/>
              </a:rPr>
              <a:t>i</a:t>
            </a:r>
            <a:r>
              <a:rPr lang="en-US" sz="1300" dirty="0">
                <a:solidFill>
                  <a:schemeClr val="tx2">
                    <a:lumMod val="76000"/>
                    <a:lumOff val="24000"/>
                  </a:schemeClr>
                </a:solidFill>
                <a:highlight>
                  <a:srgbClr val="FFFFFF"/>
                </a:highlight>
                <a:latin typeface="Roboto"/>
                <a:ea typeface="Roboto"/>
                <a:cs typeface="Roboto"/>
              </a:rPr>
              <a:t> sonde </a:t>
            </a:r>
            <a:r>
              <a:rPr lang="en-US" sz="1300" dirty="0" err="1">
                <a:solidFill>
                  <a:schemeClr val="tx2">
                    <a:lumMod val="76000"/>
                    <a:lumOff val="24000"/>
                  </a:schemeClr>
                </a:solidFill>
                <a:highlight>
                  <a:srgbClr val="FFFFFF"/>
                </a:highlight>
                <a:latin typeface="Roboto"/>
                <a:ea typeface="Roboto"/>
                <a:cs typeface="Roboto"/>
              </a:rPr>
              <a:t>gjennom</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nese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perkutan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endoskopisk</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gastrostomi</a:t>
            </a:r>
            <a:r>
              <a:rPr lang="en-US" sz="1300" dirty="0">
                <a:solidFill>
                  <a:schemeClr val="tx2">
                    <a:lumMod val="76000"/>
                    <a:lumOff val="24000"/>
                  </a:schemeClr>
                </a:solidFill>
                <a:highlight>
                  <a:srgbClr val="FFFFFF"/>
                </a:highlight>
                <a:latin typeface="Roboto"/>
                <a:ea typeface="Roboto"/>
                <a:cs typeface="Roboto"/>
              </a:rPr>
              <a:t> (PEG) </a:t>
            </a:r>
            <a:r>
              <a:rPr lang="en-US" sz="1300" dirty="0" err="1">
                <a:solidFill>
                  <a:schemeClr val="tx2">
                    <a:lumMod val="76000"/>
                    <a:lumOff val="24000"/>
                  </a:schemeClr>
                </a:solidFill>
                <a:highlight>
                  <a:srgbClr val="FFFFFF"/>
                </a:highlight>
                <a:latin typeface="Roboto"/>
                <a:ea typeface="Roboto"/>
                <a:cs typeface="Roboto"/>
              </a:rPr>
              <a:t>eller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percutan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endoskopiskjejunalstomi</a:t>
            </a:r>
            <a:r>
              <a:rPr lang="en-US" sz="1300" dirty="0">
                <a:solidFill>
                  <a:schemeClr val="tx2">
                    <a:lumMod val="76000"/>
                    <a:lumOff val="24000"/>
                  </a:schemeClr>
                </a:solidFill>
                <a:highlight>
                  <a:srgbClr val="FFFFFF"/>
                </a:highlight>
                <a:latin typeface="Roboto"/>
                <a:ea typeface="Roboto"/>
                <a:cs typeface="Roboto"/>
              </a:rPr>
              <a:t> (PEJ).</a:t>
            </a:r>
          </a:p>
          <a:p>
            <a:pPr>
              <a:spcBef>
                <a:spcPts val="1000"/>
              </a:spcBef>
            </a:pPr>
            <a:br>
              <a:rPr lang="en-US" sz="1700" b="1" dirty="0">
                <a:solidFill>
                  <a:schemeClr val="tx2">
                    <a:lumMod val="76000"/>
                    <a:lumOff val="24000"/>
                  </a:schemeClr>
                </a:solidFill>
                <a:highlight>
                  <a:srgbClr val="FFFFFF"/>
                </a:highlight>
                <a:latin typeface="Roboto"/>
                <a:ea typeface="Roboto"/>
                <a:cs typeface="Roboto"/>
              </a:rPr>
            </a:br>
            <a:r>
              <a:rPr lang="en-US" sz="1300" b="1" dirty="0" err="1">
                <a:solidFill>
                  <a:schemeClr val="tx2">
                    <a:lumMod val="76000"/>
                    <a:lumOff val="24000"/>
                  </a:schemeClr>
                </a:solidFill>
                <a:highlight>
                  <a:srgbClr val="FFFFFF"/>
                </a:highlight>
                <a:latin typeface="Roboto"/>
                <a:ea typeface="Roboto"/>
                <a:cs typeface="Roboto"/>
              </a:rPr>
              <a:t>Melkeerstatning</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refusjonspunkt</a:t>
            </a:r>
            <a:r>
              <a:rPr lang="en-US" sz="1300" b="1" dirty="0">
                <a:solidFill>
                  <a:schemeClr val="tx2">
                    <a:lumMod val="76000"/>
                    <a:lumOff val="24000"/>
                  </a:schemeClr>
                </a:solidFill>
                <a:highlight>
                  <a:srgbClr val="FFFFFF"/>
                </a:highlight>
                <a:latin typeface="Roboto"/>
                <a:ea typeface="Roboto"/>
                <a:cs typeface="Roboto"/>
              </a:rPr>
              <a:t> 607):</a:t>
            </a:r>
            <a:endParaRPr lang="en-US" sz="1300" dirty="0">
              <a:solidFill>
                <a:schemeClr val="tx2">
                  <a:lumMod val="76000"/>
                  <a:lumOff val="24000"/>
                </a:schemeClr>
              </a:solidFill>
              <a:highlight>
                <a:srgbClr val="FFFFFF"/>
              </a:highlight>
              <a:latin typeface="Roboto"/>
              <a:ea typeface="Roboto"/>
              <a:cs typeface="Roboto"/>
            </a:endParaRPr>
          </a:p>
          <a:p>
            <a:pPr>
              <a:spcBef>
                <a:spcPts val="1000"/>
              </a:spcBef>
            </a:pPr>
            <a:r>
              <a:rPr lang="en-US" sz="1300" dirty="0">
                <a:solidFill>
                  <a:schemeClr val="tx2">
                    <a:lumMod val="76000"/>
                    <a:lumOff val="24000"/>
                  </a:schemeClr>
                </a:solidFill>
                <a:highlight>
                  <a:srgbClr val="FFFFFF"/>
                </a:highlight>
                <a:latin typeface="Roboto"/>
                <a:ea typeface="Roboto"/>
                <a:cs typeface="Roboto"/>
              </a:rPr>
              <a:t>Det </a:t>
            </a:r>
            <a:r>
              <a:rPr lang="en-US" sz="1300" dirty="0" err="1">
                <a:solidFill>
                  <a:schemeClr val="tx2">
                    <a:lumMod val="76000"/>
                    <a:lumOff val="24000"/>
                  </a:schemeClr>
                </a:solidFill>
                <a:highlight>
                  <a:srgbClr val="FFFFFF"/>
                </a:highlight>
                <a:latin typeface="Roboto"/>
                <a:ea typeface="Roboto"/>
                <a:cs typeface="Roboto"/>
              </a:rPr>
              <a:t>kan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gis</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dekning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næringsmidler</a:t>
            </a:r>
            <a:r>
              <a:rPr lang="en-US" sz="1300" dirty="0">
                <a:solidFill>
                  <a:schemeClr val="tx2">
                    <a:lumMod val="76000"/>
                    <a:lumOff val="24000"/>
                  </a:schemeClr>
                </a:solidFill>
                <a:highlight>
                  <a:srgbClr val="FFFFFF"/>
                </a:highlight>
                <a:latin typeface="Roboto"/>
                <a:ea typeface="Roboto"/>
                <a:cs typeface="Roboto"/>
              </a:rPr>
              <a:t> for </a:t>
            </a:r>
            <a:r>
              <a:rPr lang="en-US" sz="1300" dirty="0" err="1">
                <a:solidFill>
                  <a:schemeClr val="tx2">
                    <a:lumMod val="76000"/>
                    <a:lumOff val="24000"/>
                  </a:schemeClr>
                </a:solidFill>
                <a:highlight>
                  <a:srgbClr val="FFFFFF"/>
                </a:highlight>
                <a:latin typeface="Roboto"/>
                <a:ea typeface="Roboto"/>
                <a:cs typeface="Roboto"/>
              </a:rPr>
              <a:t>spedbarn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og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små</a:t>
            </a:r>
            <a:r>
              <a:rPr lang="en-US" sz="1300" dirty="0">
                <a:solidFill>
                  <a:schemeClr val="tx2">
                    <a:lumMod val="76000"/>
                    <a:lumOff val="24000"/>
                  </a:schemeClr>
                </a:solidFill>
                <a:highlight>
                  <a:srgbClr val="FFFFFF"/>
                </a:highlight>
                <a:latin typeface="Roboto"/>
                <a:ea typeface="Roboto"/>
                <a:cs typeface="Roboto"/>
              </a:rPr>
              <a:t> barn </a:t>
            </a:r>
            <a:r>
              <a:rPr lang="en-US" sz="1300" dirty="0" err="1">
                <a:solidFill>
                  <a:schemeClr val="tx2">
                    <a:lumMod val="76000"/>
                    <a:lumOff val="24000"/>
                  </a:schemeClr>
                </a:solidFill>
                <a:highlight>
                  <a:srgbClr val="FFFFFF"/>
                </a:highlight>
                <a:latin typeface="Roboto"/>
                <a:ea typeface="Roboto"/>
                <a:cs typeface="Roboto"/>
              </a:rPr>
              <a:t>som</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har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behov</a:t>
            </a:r>
            <a:r>
              <a:rPr lang="en-US" sz="1300" dirty="0">
                <a:solidFill>
                  <a:schemeClr val="tx2">
                    <a:lumMod val="76000"/>
                    <a:lumOff val="24000"/>
                  </a:schemeClr>
                </a:solidFill>
                <a:highlight>
                  <a:srgbClr val="FFFFFF"/>
                </a:highlight>
                <a:latin typeface="Roboto"/>
                <a:ea typeface="Roboto"/>
                <a:cs typeface="Roboto"/>
              </a:rPr>
              <a:t> for </a:t>
            </a:r>
            <a:r>
              <a:rPr lang="en-US" sz="1300" dirty="0" err="1">
                <a:solidFill>
                  <a:schemeClr val="tx2">
                    <a:lumMod val="76000"/>
                    <a:lumOff val="24000"/>
                  </a:schemeClr>
                </a:solidFill>
                <a:highlight>
                  <a:srgbClr val="FFFFFF"/>
                </a:highlight>
                <a:latin typeface="Roboto"/>
                <a:ea typeface="Roboto"/>
                <a:cs typeface="Roboto"/>
              </a:rPr>
              <a:t>melkeerstatning</a:t>
            </a:r>
            <a:r>
              <a:rPr lang="en-US" sz="1300" dirty="0">
                <a:solidFill>
                  <a:schemeClr val="tx2">
                    <a:lumMod val="76000"/>
                    <a:lumOff val="24000"/>
                  </a:schemeClr>
                </a:solidFill>
                <a:highlight>
                  <a:srgbClr val="FFFFFF"/>
                </a:highlight>
                <a:latin typeface="Roboto"/>
                <a:ea typeface="Roboto"/>
                <a:cs typeface="Roboto"/>
              </a:rPr>
              <a:t> med </a:t>
            </a:r>
            <a:r>
              <a:rPr lang="en-US" sz="1300" dirty="0" err="1">
                <a:solidFill>
                  <a:schemeClr val="tx2">
                    <a:lumMod val="76000"/>
                    <a:lumOff val="24000"/>
                  </a:schemeClr>
                </a:solidFill>
                <a:highlight>
                  <a:srgbClr val="FFFFFF"/>
                </a:highlight>
                <a:latin typeface="Roboto"/>
                <a:ea typeface="Roboto"/>
                <a:cs typeface="Roboto"/>
              </a:rPr>
              <a:t>spaltet</a:t>
            </a:r>
            <a:r>
              <a:rPr lang="en-US" sz="1300" dirty="0">
                <a:solidFill>
                  <a:schemeClr val="tx2">
                    <a:lumMod val="76000"/>
                    <a:lumOff val="24000"/>
                  </a:schemeClr>
                </a:solidFill>
                <a:highlight>
                  <a:srgbClr val="FFFFFF"/>
                </a:highlight>
                <a:latin typeface="Roboto"/>
                <a:ea typeface="Roboto"/>
                <a:cs typeface="Roboto"/>
              </a:rPr>
              <a:t> protein, </a:t>
            </a:r>
            <a:r>
              <a:rPr lang="en-US" sz="1300" dirty="0" err="1">
                <a:solidFill>
                  <a:schemeClr val="tx2">
                    <a:lumMod val="76000"/>
                    <a:lumOff val="24000"/>
                  </a:schemeClr>
                </a:solidFill>
                <a:highlight>
                  <a:srgbClr val="FFFFFF"/>
                </a:highlight>
                <a:latin typeface="Roboto"/>
                <a:ea typeface="Roboto"/>
                <a:cs typeface="Roboto"/>
              </a:rPr>
              <a:t>mer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energitette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produktereller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sykdomsspesifikke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melkeerstatninger</a:t>
            </a:r>
            <a:r>
              <a:rPr lang="en-US" sz="1300" dirty="0">
                <a:solidFill>
                  <a:schemeClr val="tx2">
                    <a:lumMod val="76000"/>
                    <a:lumOff val="24000"/>
                  </a:schemeClr>
                </a:solidFill>
                <a:highlight>
                  <a:srgbClr val="FFFFFF"/>
                </a:highlight>
                <a:latin typeface="Roboto"/>
                <a:ea typeface="Roboto"/>
                <a:cs typeface="Roboto"/>
              </a:rPr>
              <a:t>.</a:t>
            </a:r>
          </a:p>
          <a:p>
            <a:pPr>
              <a:spcBef>
                <a:spcPts val="1000"/>
              </a:spcBef>
            </a:pPr>
            <a:br>
              <a:rPr lang="en-US" sz="1700" b="1" dirty="0">
                <a:solidFill>
                  <a:schemeClr val="tx2">
                    <a:lumMod val="76000"/>
                    <a:lumOff val="24000"/>
                  </a:schemeClr>
                </a:solidFill>
                <a:highlight>
                  <a:srgbClr val="FFFFFF"/>
                </a:highlight>
                <a:latin typeface="Roboto"/>
                <a:ea typeface="Roboto"/>
                <a:cs typeface="Roboto"/>
              </a:rPr>
            </a:br>
            <a:r>
              <a:rPr lang="en-US" sz="1300" b="1" dirty="0" err="1">
                <a:solidFill>
                  <a:schemeClr val="tx2">
                    <a:lumMod val="76000"/>
                    <a:lumOff val="24000"/>
                  </a:schemeClr>
                </a:solidFill>
                <a:highlight>
                  <a:srgbClr val="FFFFFF"/>
                </a:highlight>
                <a:latin typeface="Roboto"/>
                <a:ea typeface="Roboto"/>
                <a:cs typeface="Roboto"/>
              </a:rPr>
              <a:t>Næringsmidler</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til</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medfødte</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stoffskiftesykdommer</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refusjonspunkt</a:t>
            </a:r>
            <a:r>
              <a:rPr lang="en-US" sz="1300" b="1" dirty="0">
                <a:solidFill>
                  <a:schemeClr val="tx2">
                    <a:lumMod val="76000"/>
                    <a:lumOff val="24000"/>
                  </a:schemeClr>
                </a:solidFill>
                <a:highlight>
                  <a:srgbClr val="FFFFFF"/>
                </a:highlight>
                <a:latin typeface="Roboto"/>
                <a:ea typeface="Roboto"/>
                <a:cs typeface="Roboto"/>
              </a:rPr>
              <a:t> 608):</a:t>
            </a:r>
            <a:endParaRPr lang="en-US" sz="1300" dirty="0">
              <a:solidFill>
                <a:schemeClr val="tx2">
                  <a:lumMod val="76000"/>
                  <a:lumOff val="24000"/>
                </a:schemeClr>
              </a:solidFill>
              <a:highlight>
                <a:srgbClr val="FFFFFF"/>
              </a:highlight>
              <a:latin typeface="Roboto"/>
              <a:ea typeface="Roboto"/>
              <a:cs typeface="Roboto"/>
            </a:endParaRPr>
          </a:p>
          <a:p>
            <a:pPr>
              <a:spcBef>
                <a:spcPts val="1000"/>
              </a:spcBef>
            </a:pPr>
            <a:r>
              <a:rPr lang="en-US" sz="1300" dirty="0">
                <a:solidFill>
                  <a:schemeClr val="tx2">
                    <a:lumMod val="76000"/>
                    <a:lumOff val="24000"/>
                  </a:schemeClr>
                </a:solidFill>
                <a:highlight>
                  <a:srgbClr val="FFFFFF"/>
                </a:highlight>
                <a:latin typeface="Roboto"/>
                <a:ea typeface="Roboto"/>
                <a:cs typeface="Roboto"/>
              </a:rPr>
              <a:t>Det </a:t>
            </a:r>
            <a:r>
              <a:rPr lang="en-US" sz="1300" dirty="0" err="1">
                <a:solidFill>
                  <a:schemeClr val="tx2">
                    <a:lumMod val="76000"/>
                    <a:lumOff val="24000"/>
                  </a:schemeClr>
                </a:solidFill>
                <a:highlight>
                  <a:srgbClr val="FFFFFF"/>
                </a:highlight>
                <a:latin typeface="Roboto"/>
                <a:ea typeface="Roboto"/>
                <a:cs typeface="Roboto"/>
              </a:rPr>
              <a:t>kan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gis</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dekning</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spesialprodukter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medfødte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stoffskiftesykdommer</a:t>
            </a:r>
            <a:r>
              <a:rPr lang="en-US" sz="1300" dirty="0">
                <a:solidFill>
                  <a:schemeClr val="tx2">
                    <a:lumMod val="76000"/>
                    <a:lumOff val="24000"/>
                  </a:schemeClr>
                </a:solidFill>
                <a:highlight>
                  <a:srgbClr val="FFFFFF"/>
                </a:highlight>
                <a:latin typeface="Roboto"/>
                <a:ea typeface="Roboto"/>
                <a:cs typeface="Roboto"/>
              </a:rPr>
              <a:t> med </a:t>
            </a:r>
            <a:r>
              <a:rPr lang="en-US" sz="1300" dirty="0" err="1">
                <a:solidFill>
                  <a:schemeClr val="tx2">
                    <a:lumMod val="76000"/>
                    <a:lumOff val="24000"/>
                  </a:schemeClr>
                </a:solidFill>
                <a:highlight>
                  <a:srgbClr val="FFFFFF"/>
                </a:highlight>
                <a:latin typeface="Roboto"/>
                <a:ea typeface="Roboto"/>
                <a:cs typeface="Roboto"/>
              </a:rPr>
              <a:t>defekter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i</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aminosyre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fettsyre</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eller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karbohydratomsetningen</a:t>
            </a:r>
            <a:r>
              <a:rPr lang="en-US" sz="1300" dirty="0">
                <a:solidFill>
                  <a:schemeClr val="tx2">
                    <a:lumMod val="76000"/>
                    <a:lumOff val="24000"/>
                  </a:schemeClr>
                </a:solidFill>
                <a:highlight>
                  <a:srgbClr val="FFFFFF"/>
                </a:highlight>
                <a:latin typeface="Roboto"/>
                <a:ea typeface="Roboto"/>
                <a:cs typeface="Roboto"/>
              </a:rPr>
              <a:t>.</a:t>
            </a:r>
          </a:p>
          <a:p>
            <a:pPr>
              <a:spcBef>
                <a:spcPts val="1000"/>
              </a:spcBef>
            </a:pPr>
            <a:br>
              <a:rPr lang="en-US" sz="1700" b="1" dirty="0">
                <a:solidFill>
                  <a:schemeClr val="tx2">
                    <a:lumMod val="76000"/>
                    <a:lumOff val="24000"/>
                  </a:schemeClr>
                </a:solidFill>
                <a:highlight>
                  <a:srgbClr val="FFFFFF"/>
                </a:highlight>
                <a:latin typeface="Roboto"/>
                <a:ea typeface="Roboto"/>
                <a:cs typeface="Roboto"/>
              </a:rPr>
            </a:br>
            <a:r>
              <a:rPr lang="en-US" sz="1300" b="1" dirty="0">
                <a:solidFill>
                  <a:schemeClr val="tx2">
                    <a:lumMod val="76000"/>
                    <a:lumOff val="24000"/>
                  </a:schemeClr>
                </a:solidFill>
                <a:highlight>
                  <a:srgbClr val="FFFFFF"/>
                </a:highlight>
                <a:latin typeface="Roboto"/>
                <a:ea typeface="Roboto"/>
                <a:cs typeface="Roboto"/>
              </a:rPr>
              <a:t>Næringsmidler til tilstander uavhengig av ernæringsstatus (ketogen </a:t>
            </a:r>
            <a:r>
              <a:rPr lang="en-US" sz="1300" b="1" dirty="0" err="1">
                <a:solidFill>
                  <a:schemeClr val="tx2">
                    <a:lumMod val="76000"/>
                    <a:lumOff val="24000"/>
                  </a:schemeClr>
                </a:solidFill>
                <a:highlight>
                  <a:srgbClr val="FFFFFF"/>
                </a:highlight>
                <a:latin typeface="Roboto"/>
                <a:ea typeface="Roboto"/>
                <a:cs typeface="Roboto"/>
              </a:rPr>
              <a:t>diett</a:t>
            </a:r>
            <a:r>
              <a:rPr lang="en-US" sz="1300" b="1" dirty="0">
                <a:solidFill>
                  <a:schemeClr val="tx2">
                    <a:lumMod val="76000"/>
                    <a:lumOff val="24000"/>
                  </a:schemeClr>
                </a:solidFill>
                <a:highlight>
                  <a:srgbClr val="FFFFFF"/>
                </a:highlight>
                <a:latin typeface="Roboto"/>
                <a:ea typeface="Roboto"/>
                <a:cs typeface="Roboto"/>
              </a:rPr>
              <a:t>) (</a:t>
            </a:r>
            <a:r>
              <a:rPr lang="en-US" sz="1300" b="1" dirty="0" err="1">
                <a:solidFill>
                  <a:schemeClr val="tx2">
                    <a:lumMod val="76000"/>
                    <a:lumOff val="24000"/>
                  </a:schemeClr>
                </a:solidFill>
                <a:highlight>
                  <a:srgbClr val="FFFFFF"/>
                </a:highlight>
                <a:latin typeface="Roboto"/>
                <a:ea typeface="Roboto"/>
                <a:cs typeface="Roboto"/>
              </a:rPr>
              <a:t>refusjonspunkt</a:t>
            </a:r>
            <a:r>
              <a:rPr lang="en-US" sz="1300" b="1" dirty="0">
                <a:solidFill>
                  <a:schemeClr val="tx2">
                    <a:lumMod val="76000"/>
                    <a:lumOff val="24000"/>
                  </a:schemeClr>
                </a:solidFill>
                <a:highlight>
                  <a:srgbClr val="FFFFFF"/>
                </a:highlight>
                <a:latin typeface="Roboto"/>
                <a:ea typeface="Roboto"/>
                <a:cs typeface="Roboto"/>
              </a:rPr>
              <a:t> 609):</a:t>
            </a:r>
            <a:endParaRPr lang="en-US" sz="1300" dirty="0">
              <a:solidFill>
                <a:schemeClr val="tx2">
                  <a:lumMod val="76000"/>
                  <a:lumOff val="24000"/>
                </a:schemeClr>
              </a:solidFill>
              <a:highlight>
                <a:srgbClr val="FFFFFF"/>
              </a:highlight>
              <a:latin typeface="Roboto"/>
              <a:ea typeface="Roboto"/>
              <a:cs typeface="Roboto"/>
            </a:endParaRPr>
          </a:p>
          <a:p>
            <a:pPr>
              <a:spcBef>
                <a:spcPts val="1000"/>
              </a:spcBef>
            </a:pPr>
            <a:r>
              <a:rPr lang="en-US" sz="1300" dirty="0">
                <a:solidFill>
                  <a:schemeClr val="tx2">
                    <a:lumMod val="76000"/>
                    <a:lumOff val="24000"/>
                  </a:schemeClr>
                </a:solidFill>
                <a:highlight>
                  <a:srgbClr val="FFFFFF"/>
                </a:highlight>
                <a:latin typeface="Roboto"/>
                <a:ea typeface="Roboto"/>
                <a:cs typeface="Roboto"/>
              </a:rPr>
              <a:t>Det </a:t>
            </a:r>
            <a:r>
              <a:rPr lang="en-US" sz="1300" dirty="0" err="1">
                <a:solidFill>
                  <a:schemeClr val="tx2">
                    <a:lumMod val="76000"/>
                    <a:lumOff val="24000"/>
                  </a:schemeClr>
                </a:solidFill>
                <a:highlight>
                  <a:srgbClr val="FFFFFF"/>
                </a:highlight>
                <a:latin typeface="Roboto"/>
                <a:ea typeface="Roboto"/>
                <a:cs typeface="Roboto"/>
              </a:rPr>
              <a:t>kan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gis</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stønad</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næringsmidler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til</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ketogen</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diett</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ved</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behandlingsrefraktær</a:t>
            </a:r>
            <a:r>
              <a:rPr lang="en-US" sz="1300" dirty="0">
                <a:solidFill>
                  <a:schemeClr val="tx2">
                    <a:lumMod val="76000"/>
                    <a:lumOff val="24000"/>
                  </a:schemeClr>
                </a:solidFill>
                <a:highlight>
                  <a:srgbClr val="FFFFFF"/>
                </a:highlight>
                <a:latin typeface="Roboto"/>
                <a:ea typeface="Roboto"/>
                <a:cs typeface="Roboto"/>
              </a:rPr>
              <a:t> </a:t>
            </a:r>
            <a:r>
              <a:rPr lang="en-US" sz="1300" dirty="0" err="1">
                <a:solidFill>
                  <a:schemeClr val="tx2">
                    <a:lumMod val="76000"/>
                    <a:lumOff val="24000"/>
                  </a:schemeClr>
                </a:solidFill>
                <a:highlight>
                  <a:srgbClr val="FFFFFF"/>
                </a:highlight>
                <a:latin typeface="Roboto"/>
                <a:ea typeface="Roboto"/>
                <a:cs typeface="Roboto"/>
              </a:rPr>
              <a:t>epilepsi</a:t>
            </a:r>
            <a:r>
              <a:rPr lang="en-US" sz="1300" b="1" dirty="0">
                <a:solidFill>
                  <a:schemeClr val="tx2">
                    <a:lumMod val="76000"/>
                    <a:lumOff val="24000"/>
                  </a:schemeClr>
                </a:solidFill>
                <a:highlight>
                  <a:srgbClr val="FFFFFF"/>
                </a:highlight>
                <a:latin typeface="Roboto"/>
                <a:ea typeface="Roboto"/>
                <a:cs typeface="Roboto"/>
              </a:rPr>
              <a:t>.</a:t>
            </a:r>
            <a:endParaRPr lang="en-US" dirty="0">
              <a:solidFill>
                <a:schemeClr val="tx2">
                  <a:lumMod val="76000"/>
                  <a:lumOff val="24000"/>
                </a:schemeClr>
              </a:solidFill>
            </a:endParaRPr>
          </a:p>
          <a:p>
            <a:endParaRPr lang="en-US" dirty="0">
              <a:solidFill>
                <a:schemeClr val="tx2">
                  <a:lumMod val="76000"/>
                  <a:lumOff val="24000"/>
                </a:schemeClr>
              </a:solidFill>
            </a:endParaRPr>
          </a:p>
        </p:txBody>
      </p:sp>
      <p:sp>
        <p:nvSpPr>
          <p:cNvPr id="3" name="Content Placeholder 2">
            <a:extLst>
              <a:ext uri="{FF2B5EF4-FFF2-40B4-BE49-F238E27FC236}">
                <a16:creationId xmlns:a16="http://schemas.microsoft.com/office/drawing/2014/main" id="{BEB77252-F76B-CA6F-8D90-8A837E0B85DC}"/>
              </a:ext>
            </a:extLst>
          </p:cNvPr>
          <p:cNvSpPr>
            <a:spLocks noGrp="1"/>
          </p:cNvSpPr>
          <p:nvPr>
            <p:ph idx="1"/>
          </p:nvPr>
        </p:nvSpPr>
        <p:spPr/>
        <p:txBody>
          <a:bodyPr vert="horz" lIns="91440" tIns="45720" rIns="91440" bIns="45720" rtlCol="0" anchor="t">
            <a:normAutofit/>
          </a:bodyPr>
          <a:lstStyle/>
          <a:p>
            <a:endParaRPr lang="en-US" sz="1800" b="1" dirty="0">
              <a:solidFill>
                <a:schemeClr val="tx2">
                  <a:lumMod val="76000"/>
                  <a:lumOff val="24000"/>
                </a:schemeClr>
              </a:solidFill>
              <a:highlight>
                <a:srgbClr val="FFFFFF"/>
              </a:highlight>
              <a:latin typeface="Roboto"/>
              <a:ea typeface="Roboto"/>
              <a:cs typeface="Roboto"/>
            </a:endParaRPr>
          </a:p>
          <a:p>
            <a:endParaRPr lang="en-US" dirty="0"/>
          </a:p>
        </p:txBody>
      </p:sp>
    </p:spTree>
    <p:extLst>
      <p:ext uri="{BB962C8B-B14F-4D97-AF65-F5344CB8AC3E}">
        <p14:creationId xmlns:p14="http://schemas.microsoft.com/office/powerpoint/2010/main" val="3563219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D42E-32FC-F811-0164-66F31FE0675A}"/>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CC606310-718A-4CE2-E0C1-F0DF9CC7B947}"/>
              </a:ext>
            </a:extLst>
          </p:cNvPr>
          <p:cNvPicPr>
            <a:picLocks noGrp="1" noChangeAspect="1"/>
          </p:cNvPicPr>
          <p:nvPr>
            <p:ph idx="1"/>
          </p:nvPr>
        </p:nvPicPr>
        <p:blipFill>
          <a:blip r:embed="rId2"/>
          <a:stretch>
            <a:fillRect/>
          </a:stretch>
        </p:blipFill>
        <p:spPr>
          <a:xfrm>
            <a:off x="390691" y="678016"/>
            <a:ext cx="4500248" cy="5799824"/>
          </a:xfrm>
          <a:prstGeom prst="rect">
            <a:avLst/>
          </a:prstGeom>
        </p:spPr>
      </p:pic>
      <p:pic>
        <p:nvPicPr>
          <p:cNvPr id="7" name="Picture 6">
            <a:extLst>
              <a:ext uri="{FF2B5EF4-FFF2-40B4-BE49-F238E27FC236}">
                <a16:creationId xmlns:a16="http://schemas.microsoft.com/office/drawing/2014/main" id="{30584F44-9B23-C3A6-284A-2037AA5E0374}"/>
              </a:ext>
            </a:extLst>
          </p:cNvPr>
          <p:cNvPicPr>
            <a:picLocks noChangeAspect="1"/>
          </p:cNvPicPr>
          <p:nvPr/>
        </p:nvPicPr>
        <p:blipFill>
          <a:blip r:embed="rId3"/>
          <a:stretch>
            <a:fillRect/>
          </a:stretch>
        </p:blipFill>
        <p:spPr>
          <a:xfrm>
            <a:off x="5743653" y="686683"/>
            <a:ext cx="4377590" cy="5800811"/>
          </a:xfrm>
          <a:prstGeom prst="rect">
            <a:avLst/>
          </a:prstGeom>
        </p:spPr>
      </p:pic>
      <p:cxnSp>
        <p:nvCxnSpPr>
          <p:cNvPr id="8" name="Straight Arrow Connector 7">
            <a:extLst>
              <a:ext uri="{FF2B5EF4-FFF2-40B4-BE49-F238E27FC236}">
                <a16:creationId xmlns:a16="http://schemas.microsoft.com/office/drawing/2014/main" id="{2A857C43-AF88-F94D-346F-67549A9E08AC}"/>
              </a:ext>
            </a:extLst>
          </p:cNvPr>
          <p:cNvCxnSpPr/>
          <p:nvPr/>
        </p:nvCxnSpPr>
        <p:spPr>
          <a:xfrm>
            <a:off x="89243" y="1941972"/>
            <a:ext cx="303427" cy="13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BBE5897-B1BE-4C1C-582E-5F29730A7CD9}"/>
              </a:ext>
            </a:extLst>
          </p:cNvPr>
          <p:cNvCxnSpPr>
            <a:cxnSpLocks/>
          </p:cNvCxnSpPr>
          <p:nvPr/>
        </p:nvCxnSpPr>
        <p:spPr>
          <a:xfrm>
            <a:off x="5588000" y="1909021"/>
            <a:ext cx="303427" cy="13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7D404E52-40B6-CE5A-9478-0FB6D45F21D0}"/>
              </a:ext>
            </a:extLst>
          </p:cNvPr>
          <p:cNvCxnSpPr>
            <a:cxnSpLocks/>
          </p:cNvCxnSpPr>
          <p:nvPr/>
        </p:nvCxnSpPr>
        <p:spPr>
          <a:xfrm>
            <a:off x="9143999" y="1517134"/>
            <a:ext cx="303427" cy="13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1">
            <a:extLst>
              <a:ext uri="{FF2B5EF4-FFF2-40B4-BE49-F238E27FC236}">
                <a16:creationId xmlns:a16="http://schemas.microsoft.com/office/drawing/2014/main" id="{A0D8F3CE-8FB5-B250-DD6E-55D7C5F56A4D}"/>
              </a:ext>
            </a:extLst>
          </p:cNvPr>
          <p:cNvSpPr txBox="1"/>
          <p:nvPr/>
        </p:nvSpPr>
        <p:spPr>
          <a:xfrm>
            <a:off x="206829" y="97813"/>
            <a:ext cx="586069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err="1"/>
              <a:t>Fremgangsmåte</a:t>
            </a:r>
            <a:r>
              <a:rPr lang="en-US" b="1" dirty="0"/>
              <a:t> 2</a:t>
            </a:r>
            <a:r>
              <a:rPr lang="en-US" dirty="0"/>
              <a:t> for å </a:t>
            </a:r>
            <a:r>
              <a:rPr lang="en-US" dirty="0" err="1"/>
              <a:t>velge</a:t>
            </a:r>
            <a:r>
              <a:rPr lang="en-US" dirty="0"/>
              <a:t> </a:t>
            </a:r>
            <a:r>
              <a:rPr lang="en-US" dirty="0" err="1"/>
              <a:t>artikkelgruppe</a:t>
            </a:r>
            <a:r>
              <a:rPr lang="en-US" dirty="0"/>
              <a:t>:</a:t>
            </a:r>
          </a:p>
        </p:txBody>
      </p:sp>
    </p:spTree>
    <p:extLst>
      <p:ext uri="{BB962C8B-B14F-4D97-AF65-F5344CB8AC3E}">
        <p14:creationId xmlns:p14="http://schemas.microsoft.com/office/powerpoint/2010/main" val="2716636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FAE3FB0-9C46-1443-4F52-0B1551B1DA3B}"/>
              </a:ext>
            </a:extLst>
          </p:cNvPr>
          <p:cNvPicPr>
            <a:picLocks noGrp="1" noChangeAspect="1"/>
          </p:cNvPicPr>
          <p:nvPr>
            <p:ph idx="1"/>
          </p:nvPr>
        </p:nvPicPr>
        <p:blipFill>
          <a:blip r:embed="rId2"/>
          <a:stretch>
            <a:fillRect/>
          </a:stretch>
        </p:blipFill>
        <p:spPr>
          <a:xfrm>
            <a:off x="296463" y="177723"/>
            <a:ext cx="4629562" cy="6445289"/>
          </a:xfrm>
          <a:prstGeom prst="rect">
            <a:avLst/>
          </a:prstGeom>
        </p:spPr>
      </p:pic>
      <p:sp>
        <p:nvSpPr>
          <p:cNvPr id="6" name="TextBox 5">
            <a:extLst>
              <a:ext uri="{FF2B5EF4-FFF2-40B4-BE49-F238E27FC236}">
                <a16:creationId xmlns:a16="http://schemas.microsoft.com/office/drawing/2014/main" id="{9E896C5A-0542-EB4C-CDC1-892193038FC9}"/>
              </a:ext>
            </a:extLst>
          </p:cNvPr>
          <p:cNvSpPr txBox="1"/>
          <p:nvPr/>
        </p:nvSpPr>
        <p:spPr>
          <a:xfrm>
            <a:off x="5217967" y="496614"/>
            <a:ext cx="5890053"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chemeClr val="tx2">
                    <a:lumMod val="76000"/>
                    <a:lumOff val="24000"/>
                  </a:schemeClr>
                </a:solidFill>
              </a:rPr>
              <a:t>Respten</a:t>
            </a:r>
            <a:r>
              <a:rPr lang="en-US" dirty="0">
                <a:solidFill>
                  <a:schemeClr val="tx2">
                    <a:lumMod val="76000"/>
                    <a:lumOff val="24000"/>
                  </a:schemeClr>
                </a:solidFill>
              </a:rPr>
              <a:t> </a:t>
            </a:r>
            <a:r>
              <a:rPr lang="en-US" dirty="0" err="1">
                <a:solidFill>
                  <a:schemeClr val="tx2">
                    <a:lumMod val="76000"/>
                    <a:lumOff val="24000"/>
                  </a:schemeClr>
                </a:solidFill>
              </a:rPr>
              <a:t>vil</a:t>
            </a:r>
            <a:r>
              <a:rPr lang="en-US" dirty="0">
                <a:solidFill>
                  <a:schemeClr val="tx2">
                    <a:lumMod val="76000"/>
                    <a:lumOff val="24000"/>
                  </a:schemeClr>
                </a:solidFill>
              </a:rPr>
              <a:t> da se </a:t>
            </a:r>
            <a:r>
              <a:rPr lang="en-US" dirty="0" err="1">
                <a:solidFill>
                  <a:schemeClr val="tx2">
                    <a:lumMod val="76000"/>
                    <a:lumOff val="24000"/>
                  </a:schemeClr>
                </a:solidFill>
              </a:rPr>
              <a:t>ut</a:t>
            </a:r>
            <a:r>
              <a:rPr lang="en-US" dirty="0">
                <a:solidFill>
                  <a:schemeClr val="tx2">
                    <a:lumMod val="76000"/>
                    <a:lumOff val="24000"/>
                  </a:schemeClr>
                </a:solidFill>
              </a:rPr>
              <a:t> </a:t>
            </a:r>
            <a:r>
              <a:rPr lang="en-US" dirty="0" err="1">
                <a:solidFill>
                  <a:schemeClr val="tx2">
                    <a:lumMod val="76000"/>
                    <a:lumOff val="24000"/>
                  </a:schemeClr>
                </a:solidFill>
              </a:rPr>
              <a:t>som</a:t>
            </a:r>
            <a:r>
              <a:rPr lang="en-US" dirty="0">
                <a:solidFill>
                  <a:schemeClr val="tx2">
                    <a:lumMod val="76000"/>
                    <a:lumOff val="24000"/>
                  </a:schemeClr>
                </a:solidFill>
              </a:rPr>
              <a:t> </a:t>
            </a:r>
            <a:r>
              <a:rPr lang="en-US" dirty="0" err="1">
                <a:solidFill>
                  <a:schemeClr val="tx2">
                    <a:lumMod val="76000"/>
                    <a:lumOff val="24000"/>
                  </a:schemeClr>
                </a:solidFill>
              </a:rPr>
              <a:t>på</a:t>
            </a:r>
            <a:r>
              <a:rPr lang="en-US" dirty="0">
                <a:solidFill>
                  <a:schemeClr val="tx2">
                    <a:lumMod val="76000"/>
                    <a:lumOff val="24000"/>
                  </a:schemeClr>
                </a:solidFill>
              </a:rPr>
              <a:t> venstre side. Merk at det nå står Melkeerstating - energitette, altså undergruppen har kommet på da det ble trykket på den blå Valg-knappen på samme linje som Melkeerstatninger - energitette (blå </a:t>
            </a:r>
            <a:r>
              <a:rPr lang="en-US">
                <a:solidFill>
                  <a:schemeClr val="tx2">
                    <a:lumMod val="76000"/>
                    <a:lumOff val="24000"/>
                  </a:schemeClr>
                </a:solidFill>
              </a:rPr>
              <a:t>sirkler). </a:t>
            </a:r>
            <a:endParaRPr lang="en-US" dirty="0">
              <a:solidFill>
                <a:schemeClr val="tx2">
                  <a:lumMod val="76000"/>
                  <a:lumOff val="24000"/>
                </a:schemeClr>
              </a:solidFill>
            </a:endParaRPr>
          </a:p>
          <a:p>
            <a:endParaRPr lang="en-US" dirty="0">
              <a:solidFill>
                <a:schemeClr val="tx2">
                  <a:lumMod val="76000"/>
                  <a:lumOff val="24000"/>
                </a:schemeClr>
              </a:solidFill>
            </a:endParaRPr>
          </a:p>
          <a:p>
            <a:r>
              <a:rPr lang="en-US">
                <a:solidFill>
                  <a:schemeClr val="tx2">
                    <a:lumMod val="76000"/>
                    <a:lumOff val="24000"/>
                  </a:schemeClr>
                </a:solidFill>
              </a:rPr>
              <a:t>NB! </a:t>
            </a:r>
          </a:p>
          <a:p>
            <a:r>
              <a:rPr lang="en-US" dirty="0">
                <a:solidFill>
                  <a:schemeClr val="tx2">
                    <a:lumMod val="76000"/>
                    <a:lumOff val="24000"/>
                  </a:schemeClr>
                </a:solidFill>
              </a:rPr>
              <a:t>Det er ikke nødvendig å velge produkt til tross for at listen kommer opp. Det er fordi resept på handelsvarer må forskrives på gruppenivå. Dersom musepeker holdes over </a:t>
            </a:r>
            <a:r>
              <a:rPr lang="en-US">
                <a:solidFill>
                  <a:schemeClr val="tx2">
                    <a:lumMod val="76000"/>
                    <a:lumOff val="24000"/>
                  </a:schemeClr>
                </a:solidFill>
              </a:rPr>
              <a:t>de ulike preparatene i denne undergruppen kommer </a:t>
            </a:r>
            <a:r>
              <a:rPr lang="en-US" dirty="0">
                <a:solidFill>
                  <a:schemeClr val="tx2">
                    <a:lumMod val="76000"/>
                    <a:lumOff val="24000"/>
                  </a:schemeClr>
                </a:solidFill>
              </a:rPr>
              <a:t>følgende melding opp, eks PreNAN Human Milk Fortifier:</a:t>
            </a:r>
          </a:p>
          <a:p>
            <a:endParaRPr lang="en-US" dirty="0">
              <a:solidFill>
                <a:schemeClr val="tx2">
                  <a:lumMod val="76000"/>
                  <a:lumOff val="24000"/>
                </a:schemeClr>
              </a:solidFill>
            </a:endParaRPr>
          </a:p>
          <a:p>
            <a:endParaRPr lang="en-US" dirty="0">
              <a:solidFill>
                <a:schemeClr val="tx2">
                  <a:lumMod val="76000"/>
                  <a:lumOff val="24000"/>
                </a:schemeClr>
              </a:solidFill>
            </a:endParaRPr>
          </a:p>
          <a:p>
            <a:endParaRPr lang="en-US" dirty="0">
              <a:solidFill>
                <a:schemeClr val="tx2">
                  <a:lumMod val="76000"/>
                  <a:lumOff val="24000"/>
                </a:schemeClr>
              </a:solidFill>
            </a:endParaRPr>
          </a:p>
          <a:p>
            <a:endParaRPr lang="en-US" dirty="0">
              <a:solidFill>
                <a:schemeClr val="tx2">
                  <a:lumMod val="76000"/>
                  <a:lumOff val="24000"/>
                </a:schemeClr>
              </a:solidFill>
            </a:endParaRPr>
          </a:p>
          <a:p>
            <a:r>
              <a:rPr lang="en-US" dirty="0">
                <a:solidFill>
                  <a:schemeClr val="tx2">
                    <a:lumMod val="76000"/>
                    <a:lumOff val="24000"/>
                  </a:schemeClr>
                </a:solidFill>
              </a:rPr>
              <a:t>Det vil være mulig å bruke samme resept til alle de ulike </a:t>
            </a:r>
            <a:r>
              <a:rPr lang="en-US">
                <a:solidFill>
                  <a:schemeClr val="tx2">
                    <a:lumMod val="76000"/>
                    <a:lumOff val="24000"/>
                  </a:schemeClr>
                </a:solidFill>
              </a:rPr>
              <a:t>preparatene som er i en og samme undergruppene. </a:t>
            </a:r>
          </a:p>
          <a:p>
            <a:endParaRPr lang="en-US" dirty="0">
              <a:solidFill>
                <a:schemeClr val="tx2">
                  <a:lumMod val="76000"/>
                  <a:lumOff val="24000"/>
                </a:schemeClr>
              </a:solidFill>
            </a:endParaRPr>
          </a:p>
          <a:p>
            <a:endParaRPr lang="en-US" dirty="0">
              <a:solidFill>
                <a:schemeClr val="tx2">
                  <a:lumMod val="76000"/>
                  <a:lumOff val="24000"/>
                </a:schemeClr>
              </a:solidFill>
            </a:endParaRPr>
          </a:p>
        </p:txBody>
      </p:sp>
      <p:sp>
        <p:nvSpPr>
          <p:cNvPr id="7" name="Oval 6">
            <a:extLst>
              <a:ext uri="{FF2B5EF4-FFF2-40B4-BE49-F238E27FC236}">
                <a16:creationId xmlns:a16="http://schemas.microsoft.com/office/drawing/2014/main" id="{06F2A324-2BD9-566B-5399-0C998970FE89}"/>
              </a:ext>
            </a:extLst>
          </p:cNvPr>
          <p:cNvSpPr/>
          <p:nvPr/>
        </p:nvSpPr>
        <p:spPr>
          <a:xfrm>
            <a:off x="72499" y="173628"/>
            <a:ext cx="1871429" cy="273425"/>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C4D41EF-C07D-4DEA-2BCB-FE356348B279}"/>
              </a:ext>
            </a:extLst>
          </p:cNvPr>
          <p:cNvSpPr/>
          <p:nvPr/>
        </p:nvSpPr>
        <p:spPr>
          <a:xfrm>
            <a:off x="153035" y="1908261"/>
            <a:ext cx="1871429" cy="273425"/>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2B409C5-03F8-DEFA-4008-72824F9C8F2A}"/>
              </a:ext>
            </a:extLst>
          </p:cNvPr>
          <p:cNvPicPr>
            <a:picLocks noChangeAspect="1"/>
          </p:cNvPicPr>
          <p:nvPr/>
        </p:nvPicPr>
        <p:blipFill>
          <a:blip r:embed="rId3"/>
          <a:srcRect l="2772" t="13736" r="8560" b="24176"/>
          <a:stretch>
            <a:fillRect/>
          </a:stretch>
        </p:blipFill>
        <p:spPr>
          <a:xfrm>
            <a:off x="5316839" y="3914001"/>
            <a:ext cx="4231241" cy="697838"/>
          </a:xfrm>
          <a:prstGeom prst="rect">
            <a:avLst/>
          </a:prstGeom>
        </p:spPr>
      </p:pic>
    </p:spTree>
    <p:extLst>
      <p:ext uri="{BB962C8B-B14F-4D97-AF65-F5344CB8AC3E}">
        <p14:creationId xmlns:p14="http://schemas.microsoft.com/office/powerpoint/2010/main" val="4116415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A0019-3D5C-CCBB-14AA-F59CC9030C20}"/>
              </a:ext>
            </a:extLst>
          </p:cNvPr>
          <p:cNvSpPr>
            <a:spLocks noGrp="1"/>
          </p:cNvSpPr>
          <p:nvPr>
            <p:ph idx="1"/>
          </p:nvPr>
        </p:nvSpPr>
        <p:spPr>
          <a:xfrm>
            <a:off x="206829" y="700768"/>
            <a:ext cx="11988799" cy="5113338"/>
          </a:xfrm>
        </p:spPr>
        <p:txBody>
          <a:bodyPr vert="horz" lIns="91440" tIns="45720" rIns="91440" bIns="45720" rtlCol="0" anchor="t">
            <a:normAutofit/>
          </a:bodyPr>
          <a:lstStyle/>
          <a:p>
            <a:pPr marL="0" indent="0">
              <a:buNone/>
            </a:pPr>
            <a:r>
              <a:rPr lang="nb-NO" sz="2400" dirty="0">
                <a:solidFill>
                  <a:schemeClr val="tx2">
                    <a:lumMod val="75000"/>
                    <a:lumOff val="25000"/>
                  </a:schemeClr>
                </a:solidFill>
                <a:highlight>
                  <a:srgbClr val="FFFFFF"/>
                </a:highlight>
              </a:rPr>
              <a:t>Tips fra publikumutsalg (apoteket): </a:t>
            </a:r>
            <a:r>
              <a:rPr lang="nb-NO" sz="2400" dirty="0">
                <a:solidFill>
                  <a:schemeClr val="tx2">
                    <a:lumMod val="75000"/>
                    <a:lumOff val="25000"/>
                  </a:schemeClr>
                </a:solidFill>
                <a:highlight>
                  <a:srgbClr val="FFFFFF"/>
                </a:highlight>
                <a:latin typeface="Arial"/>
                <a:cs typeface="Arial"/>
              </a:rPr>
              <a:t> </a:t>
            </a:r>
            <a:endParaRPr lang="en-US" sz="2400" dirty="0">
              <a:solidFill>
                <a:schemeClr val="tx2">
                  <a:lumMod val="75000"/>
                  <a:lumOff val="25000"/>
                </a:schemeClr>
              </a:solidFill>
              <a:highlight>
                <a:srgbClr val="C6C6C6"/>
              </a:highlight>
              <a:latin typeface="Arial"/>
              <a:cs typeface="Arial"/>
            </a:endParaRPr>
          </a:p>
          <a:p>
            <a:pPr marL="0" indent="0">
              <a:buNone/>
            </a:pPr>
            <a:endParaRPr lang="nb-NO" sz="2400" dirty="0">
              <a:solidFill>
                <a:schemeClr val="tx2">
                  <a:lumMod val="75000"/>
                  <a:lumOff val="25000"/>
                </a:schemeClr>
              </a:solidFill>
              <a:highlight>
                <a:srgbClr val="FFFFFF"/>
              </a:highlight>
            </a:endParaRPr>
          </a:p>
          <a:p>
            <a:pPr marL="0" indent="0">
              <a:buNone/>
            </a:pPr>
            <a:endParaRPr lang="nb-NO" sz="2400" dirty="0">
              <a:solidFill>
                <a:schemeClr val="tx2">
                  <a:lumMod val="75000"/>
                  <a:lumOff val="25000"/>
                </a:schemeClr>
              </a:solidFill>
              <a:highlight>
                <a:srgbClr val="FFFFFF"/>
              </a:highlight>
            </a:endParaRPr>
          </a:p>
          <a:p>
            <a:pPr marL="0" indent="0">
              <a:buNone/>
            </a:pPr>
            <a:r>
              <a:rPr lang="nb-NO" sz="2400" dirty="0">
                <a:solidFill>
                  <a:schemeClr val="tx2">
                    <a:lumMod val="75000"/>
                    <a:lumOff val="25000"/>
                  </a:schemeClr>
                </a:solidFill>
                <a:highlight>
                  <a:srgbClr val="FFFFFF"/>
                </a:highlight>
              </a:rPr>
              <a:t>Hvis man ønsker å spesifisere hvilket produkt pasient skal ha fra den aktuelle artikkelgruppen (undergruppe) anbefales det å skrive hvilket preparat i resepten, enten i feltet </a:t>
            </a:r>
            <a:r>
              <a:rPr lang="nb-NO" sz="2400" i="1" dirty="0">
                <a:solidFill>
                  <a:schemeClr val="tx2">
                    <a:lumMod val="75000"/>
                    <a:lumOff val="25000"/>
                  </a:schemeClr>
                </a:solidFill>
                <a:highlight>
                  <a:srgbClr val="FFFFFF"/>
                </a:highlight>
              </a:rPr>
              <a:t>Bruksanvisning</a:t>
            </a:r>
            <a:r>
              <a:rPr lang="nb-NO" sz="2400" dirty="0">
                <a:solidFill>
                  <a:schemeClr val="tx2">
                    <a:lumMod val="75000"/>
                    <a:lumOff val="25000"/>
                  </a:schemeClr>
                </a:solidFill>
                <a:highlight>
                  <a:srgbClr val="FFFFFF"/>
                </a:highlight>
              </a:rPr>
              <a:t> eller </a:t>
            </a:r>
            <a:r>
              <a:rPr lang="nb-NO" sz="2400" i="1" dirty="0">
                <a:solidFill>
                  <a:schemeClr val="tx2">
                    <a:lumMod val="75000"/>
                    <a:lumOff val="25000"/>
                  </a:schemeClr>
                </a:solidFill>
                <a:highlight>
                  <a:srgbClr val="FFFFFF"/>
                </a:highlight>
              </a:rPr>
              <a:t>Melding til apotek</a:t>
            </a:r>
            <a:r>
              <a:rPr lang="nb-NO" sz="2400" dirty="0">
                <a:solidFill>
                  <a:schemeClr val="tx2">
                    <a:lumMod val="75000"/>
                    <a:lumOff val="25000"/>
                  </a:schemeClr>
                </a:solidFill>
                <a:highlight>
                  <a:srgbClr val="FFFFFF"/>
                </a:highlight>
              </a:rPr>
              <a:t>. </a:t>
            </a:r>
            <a:endParaRPr lang="en-US" sz="2400" dirty="0">
              <a:solidFill>
                <a:schemeClr val="tx2">
                  <a:lumMod val="75000"/>
                  <a:lumOff val="25000"/>
                </a:schemeClr>
              </a:solidFill>
              <a:highlight>
                <a:srgbClr val="C6C6C6"/>
              </a:highlight>
            </a:endParaRPr>
          </a:p>
          <a:p>
            <a:pPr marL="0" indent="0">
              <a:buNone/>
            </a:pPr>
            <a:r>
              <a:rPr lang="nb-NO" sz="2400" dirty="0">
                <a:solidFill>
                  <a:schemeClr val="tx2">
                    <a:lumMod val="75000"/>
                    <a:lumOff val="25000"/>
                  </a:schemeClr>
                </a:solidFill>
                <a:highlight>
                  <a:srgbClr val="FFFFFF"/>
                </a:highlight>
              </a:rPr>
              <a:t>NB! Ikke skriv </a:t>
            </a:r>
            <a:r>
              <a:rPr lang="nb-NO" sz="2400" i="1" dirty="0">
                <a:solidFill>
                  <a:schemeClr val="tx2">
                    <a:lumMod val="75000"/>
                    <a:lumOff val="25000"/>
                  </a:schemeClr>
                </a:solidFill>
                <a:highlight>
                  <a:srgbClr val="FFFFFF"/>
                </a:highlight>
              </a:rPr>
              <a:t>SKAL HA </a:t>
            </a:r>
            <a:r>
              <a:rPr lang="nb-NO" sz="2400" dirty="0">
                <a:solidFill>
                  <a:schemeClr val="tx2">
                    <a:lumMod val="75000"/>
                    <a:lumOff val="25000"/>
                  </a:schemeClr>
                </a:solidFill>
                <a:highlight>
                  <a:srgbClr val="FFFFFF"/>
                </a:highlight>
              </a:rPr>
              <a:t>(kan tolkes fra apoteket at det kun er dette produktet som skal benyttes), men for eksempel; "</a:t>
            </a:r>
            <a:r>
              <a:rPr lang="nb-NO" sz="2400" i="1" dirty="0">
                <a:solidFill>
                  <a:schemeClr val="tx2">
                    <a:lumMod val="75000"/>
                    <a:lumOff val="25000"/>
                  </a:schemeClr>
                </a:solidFill>
                <a:highlight>
                  <a:srgbClr val="FFFFFF"/>
                </a:highlight>
              </a:rPr>
              <a:t>Pasient skal først prøve </a:t>
            </a:r>
            <a:r>
              <a:rPr lang="nb-NO" sz="2400" i="1" dirty="0" err="1">
                <a:solidFill>
                  <a:schemeClr val="tx2">
                    <a:lumMod val="75000"/>
                    <a:lumOff val="25000"/>
                  </a:schemeClr>
                </a:solidFill>
                <a:highlight>
                  <a:srgbClr val="FFFFFF"/>
                </a:highlight>
              </a:rPr>
              <a:t>PreNanDischarge</a:t>
            </a:r>
            <a:r>
              <a:rPr lang="nb-NO" sz="2400" i="1" dirty="0">
                <a:solidFill>
                  <a:schemeClr val="tx2">
                    <a:lumMod val="75000"/>
                    <a:lumOff val="25000"/>
                  </a:schemeClr>
                </a:solidFill>
                <a:highlight>
                  <a:srgbClr val="FFFFFF"/>
                </a:highlight>
              </a:rPr>
              <a:t>"</a:t>
            </a:r>
            <a:r>
              <a:rPr lang="nb-NO" sz="2400" dirty="0">
                <a:solidFill>
                  <a:schemeClr val="tx2">
                    <a:lumMod val="75000"/>
                    <a:lumOff val="25000"/>
                  </a:schemeClr>
                </a:solidFill>
                <a:highlight>
                  <a:srgbClr val="FFFFFF"/>
                </a:highlight>
              </a:rPr>
              <a:t>. Dette åpner opp for at man kan bytte til annet preparat i samme artikkelgruppe </a:t>
            </a:r>
            <a:r>
              <a:rPr lang="nb-NO" sz="2400" i="1" dirty="0">
                <a:solidFill>
                  <a:schemeClr val="tx2">
                    <a:lumMod val="75000"/>
                    <a:lumOff val="25000"/>
                  </a:schemeClr>
                </a:solidFill>
                <a:highlight>
                  <a:srgbClr val="FFFFFF"/>
                </a:highlight>
              </a:rPr>
              <a:t>på samme resept</a:t>
            </a:r>
            <a:r>
              <a:rPr lang="nb-NO" sz="2400" dirty="0">
                <a:solidFill>
                  <a:schemeClr val="tx2">
                    <a:lumMod val="75000"/>
                    <a:lumOff val="25000"/>
                  </a:schemeClr>
                </a:solidFill>
                <a:highlight>
                  <a:srgbClr val="FFFFFF"/>
                </a:highlight>
              </a:rPr>
              <a:t>. </a:t>
            </a:r>
            <a:endParaRPr lang="en-US" sz="2400" dirty="0">
              <a:solidFill>
                <a:schemeClr val="tx2">
                  <a:lumMod val="75000"/>
                  <a:lumOff val="25000"/>
                </a:schemeClr>
              </a:solidFill>
              <a:highlight>
                <a:srgbClr val="C6C6C6"/>
              </a:highlight>
            </a:endParaRPr>
          </a:p>
          <a:p>
            <a:endParaRPr lang="en-US" sz="2400" dirty="0"/>
          </a:p>
        </p:txBody>
      </p:sp>
    </p:spTree>
    <p:extLst>
      <p:ext uri="{BB962C8B-B14F-4D97-AF65-F5344CB8AC3E}">
        <p14:creationId xmlns:p14="http://schemas.microsoft.com/office/powerpoint/2010/main" val="4232180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7852D-A6AC-F79C-3C04-8A6E652B5E3F}"/>
              </a:ext>
            </a:extLst>
          </p:cNvPr>
          <p:cNvSpPr>
            <a:spLocks noGrp="1"/>
          </p:cNvSpPr>
          <p:nvPr>
            <p:ph type="title"/>
          </p:nvPr>
        </p:nvSpPr>
        <p:spPr>
          <a:xfrm>
            <a:off x="243468" y="210246"/>
            <a:ext cx="10515600" cy="792783"/>
          </a:xfrm>
        </p:spPr>
        <p:txBody>
          <a:bodyPr/>
          <a:lstStyle/>
          <a:p>
            <a:r>
              <a:rPr lang="en-US" dirty="0" err="1">
                <a:solidFill>
                  <a:schemeClr val="tx2">
                    <a:lumMod val="76000"/>
                    <a:lumOff val="24000"/>
                  </a:schemeClr>
                </a:solidFill>
              </a:rPr>
              <a:t>Punkt</a:t>
            </a:r>
            <a:r>
              <a:rPr lang="en-US" dirty="0">
                <a:solidFill>
                  <a:schemeClr val="tx2">
                    <a:lumMod val="76000"/>
                    <a:lumOff val="24000"/>
                  </a:schemeClr>
                </a:solidFill>
              </a:rPr>
              <a:t> 607 – </a:t>
            </a:r>
            <a:r>
              <a:rPr lang="en-US" dirty="0" err="1">
                <a:solidFill>
                  <a:schemeClr val="tx2">
                    <a:lumMod val="76000"/>
                    <a:lumOff val="24000"/>
                  </a:schemeClr>
                </a:solidFill>
              </a:rPr>
              <a:t>Melkeerstatning</a:t>
            </a:r>
            <a:r>
              <a:rPr lang="en-US" dirty="0">
                <a:solidFill>
                  <a:schemeClr val="tx2">
                    <a:lumMod val="76000"/>
                    <a:lumOff val="24000"/>
                  </a:schemeClr>
                </a:solidFill>
              </a:rPr>
              <a:t> </a:t>
            </a:r>
          </a:p>
        </p:txBody>
      </p:sp>
      <p:sp>
        <p:nvSpPr>
          <p:cNvPr id="3" name="Content Placeholder 2">
            <a:extLst>
              <a:ext uri="{FF2B5EF4-FFF2-40B4-BE49-F238E27FC236}">
                <a16:creationId xmlns:a16="http://schemas.microsoft.com/office/drawing/2014/main" id="{CC8B583F-E910-4406-D8C8-FABBBB41C25A}"/>
              </a:ext>
            </a:extLst>
          </p:cNvPr>
          <p:cNvSpPr>
            <a:spLocks noGrp="1"/>
          </p:cNvSpPr>
          <p:nvPr>
            <p:ph idx="1"/>
          </p:nvPr>
        </p:nvSpPr>
        <p:spPr>
          <a:xfrm>
            <a:off x="245238" y="1557820"/>
            <a:ext cx="10515600" cy="4351338"/>
          </a:xfrm>
        </p:spPr>
        <p:txBody>
          <a:bodyPr vert="horz" lIns="91440" tIns="45720" rIns="91440" bIns="45720" rtlCol="0" anchor="t">
            <a:normAutofit/>
          </a:bodyPr>
          <a:lstStyle/>
          <a:p>
            <a:pPr marL="0" indent="0">
              <a:buNone/>
            </a:pPr>
            <a:r>
              <a:rPr lang="en-US" sz="1200" dirty="0">
                <a:solidFill>
                  <a:schemeClr val="tx2">
                    <a:lumMod val="76000"/>
                    <a:lumOff val="24000"/>
                  </a:schemeClr>
                </a:solidFill>
                <a:highlight>
                  <a:srgbClr val="FFFFFF"/>
                </a:highlight>
                <a:latin typeface="Roboto"/>
                <a:ea typeface="Roboto"/>
                <a:cs typeface="Roboto"/>
              </a:rPr>
              <a:t>For </a:t>
            </a:r>
            <a:r>
              <a:rPr lang="en-US" sz="1200" dirty="0" err="1">
                <a:solidFill>
                  <a:schemeClr val="tx2">
                    <a:lumMod val="76000"/>
                    <a:lumOff val="24000"/>
                  </a:schemeClr>
                </a:solidFill>
                <a:highlight>
                  <a:srgbClr val="FFFFFF"/>
                </a:highlight>
                <a:latin typeface="Roboto"/>
                <a:ea typeface="Roboto"/>
                <a:cs typeface="Roboto"/>
              </a:rPr>
              <a:t>Melkeerstatninger</a:t>
            </a:r>
            <a:r>
              <a:rPr lang="en-US" sz="1200" dirty="0">
                <a:solidFill>
                  <a:schemeClr val="tx2">
                    <a:lumMod val="76000"/>
                    <a:lumOff val="24000"/>
                  </a:schemeClr>
                </a:solidFill>
                <a:highlight>
                  <a:srgbClr val="FFFFFF"/>
                </a:highlight>
                <a:latin typeface="Roboto"/>
                <a:ea typeface="Roboto"/>
                <a:cs typeface="Roboto"/>
              </a:rPr>
              <a:t> for </a:t>
            </a:r>
            <a:r>
              <a:rPr lang="en-US" sz="1200" dirty="0" err="1">
                <a:solidFill>
                  <a:schemeClr val="tx2">
                    <a:lumMod val="76000"/>
                    <a:lumOff val="24000"/>
                  </a:schemeClr>
                </a:solidFill>
                <a:highlight>
                  <a:srgbClr val="FFFFFF"/>
                </a:highlight>
                <a:latin typeface="Roboto"/>
                <a:ea typeface="Roboto"/>
                <a:cs typeface="Roboto"/>
              </a:rPr>
              <a:t>spedbarn</a:t>
            </a:r>
            <a:r>
              <a:rPr lang="en-US" sz="1200" dirty="0">
                <a:solidFill>
                  <a:schemeClr val="tx2">
                    <a:lumMod val="76000"/>
                    <a:lumOff val="24000"/>
                  </a:schemeClr>
                </a:solidFill>
                <a:highlight>
                  <a:srgbClr val="FFFFFF"/>
                </a:highlight>
                <a:latin typeface="Roboto"/>
                <a:ea typeface="Roboto"/>
                <a:cs typeface="Roboto"/>
              </a:rPr>
              <a:t>/</a:t>
            </a:r>
            <a:r>
              <a:rPr lang="en-US" sz="1200" dirty="0" err="1">
                <a:solidFill>
                  <a:schemeClr val="tx2">
                    <a:lumMod val="76000"/>
                    <a:lumOff val="24000"/>
                  </a:schemeClr>
                </a:solidFill>
                <a:highlight>
                  <a:srgbClr val="FFFFFF"/>
                </a:highlight>
                <a:latin typeface="Roboto"/>
                <a:ea typeface="Roboto"/>
                <a:cs typeface="Roboto"/>
              </a:rPr>
              <a:t>småbarn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kreves</a:t>
            </a:r>
            <a:r>
              <a:rPr lang="en-US" sz="1200" dirty="0">
                <a:solidFill>
                  <a:schemeClr val="tx2">
                    <a:lumMod val="76000"/>
                    <a:lumOff val="24000"/>
                  </a:schemeClr>
                </a:solidFill>
                <a:highlight>
                  <a:srgbClr val="FFFFFF"/>
                </a:highlight>
                <a:latin typeface="Roboto"/>
                <a:ea typeface="Roboto"/>
                <a:cs typeface="Roboto"/>
              </a:rPr>
              <a:t> det at du </a:t>
            </a:r>
            <a:r>
              <a:rPr lang="en-US" sz="1200" dirty="0" err="1">
                <a:solidFill>
                  <a:schemeClr val="tx2">
                    <a:lumMod val="76000"/>
                    <a:lumOff val="24000"/>
                  </a:schemeClr>
                </a:solidFill>
                <a:highlight>
                  <a:srgbClr val="FFFFFF"/>
                </a:highlight>
                <a:latin typeface="Roboto"/>
                <a:ea typeface="Roboto"/>
                <a:cs typeface="Roboto"/>
              </a:rPr>
              <a:t>gjør</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en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særskilt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vurdering</a:t>
            </a:r>
            <a:r>
              <a:rPr lang="en-US" sz="1200" dirty="0">
                <a:solidFill>
                  <a:schemeClr val="tx2">
                    <a:lumMod val="76000"/>
                    <a:lumOff val="24000"/>
                  </a:schemeClr>
                </a:solidFill>
                <a:highlight>
                  <a:srgbClr val="FFFFFF"/>
                </a:highlight>
                <a:latin typeface="Roboto"/>
                <a:ea typeface="Roboto"/>
                <a:cs typeface="Roboto"/>
              </a:rPr>
              <a:t> av </a:t>
            </a:r>
            <a:r>
              <a:rPr lang="en-US" sz="1200" dirty="0" err="1">
                <a:solidFill>
                  <a:schemeClr val="tx2">
                    <a:lumMod val="76000"/>
                    <a:lumOff val="24000"/>
                  </a:schemeClr>
                </a:solidFill>
                <a:highlight>
                  <a:srgbClr val="FFFFFF"/>
                </a:highlight>
                <a:latin typeface="Roboto"/>
                <a:ea typeface="Roboto"/>
                <a:cs typeface="Roboto"/>
              </a:rPr>
              <a:t>barnets</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behov</a:t>
            </a:r>
            <a:r>
              <a:rPr lang="en-US" sz="1200" dirty="0">
                <a:solidFill>
                  <a:schemeClr val="tx2">
                    <a:lumMod val="76000"/>
                    <a:lumOff val="24000"/>
                  </a:schemeClr>
                </a:solidFill>
                <a:highlight>
                  <a:srgbClr val="FFFFFF"/>
                </a:highlight>
                <a:latin typeface="Roboto"/>
                <a:ea typeface="Roboto"/>
                <a:cs typeface="Roboto"/>
              </a:rPr>
              <a:t>. Du </a:t>
            </a:r>
            <a:r>
              <a:rPr lang="en-US" sz="1200" dirty="0" err="1">
                <a:solidFill>
                  <a:schemeClr val="tx2">
                    <a:lumMod val="76000"/>
                    <a:lumOff val="24000"/>
                  </a:schemeClr>
                </a:solidFill>
                <a:highlight>
                  <a:srgbClr val="FFFFFF"/>
                </a:highlight>
                <a:latin typeface="Roboto"/>
                <a:ea typeface="Roboto"/>
                <a:cs typeface="Roboto"/>
              </a:rPr>
              <a:t>må</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skrive</a:t>
            </a:r>
            <a:r>
              <a:rPr lang="en-US" sz="1200"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spesifisert</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blå</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resept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artikkelgruppen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må</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velges</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på</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resepten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hvis</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pasienten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skal</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behandles</a:t>
            </a:r>
            <a:r>
              <a:rPr lang="en-US" sz="1200" dirty="0">
                <a:solidFill>
                  <a:schemeClr val="tx2">
                    <a:lumMod val="76000"/>
                    <a:lumOff val="24000"/>
                  </a:schemeClr>
                </a:solidFill>
                <a:highlight>
                  <a:srgbClr val="FFFFFF"/>
                </a:highlight>
                <a:latin typeface="Roboto"/>
                <a:ea typeface="Roboto"/>
                <a:cs typeface="Roboto"/>
              </a:rPr>
              <a:t> med </a:t>
            </a:r>
            <a:r>
              <a:rPr lang="en-US" sz="1200" dirty="0" err="1">
                <a:solidFill>
                  <a:schemeClr val="tx2">
                    <a:lumMod val="76000"/>
                    <a:lumOff val="24000"/>
                  </a:schemeClr>
                </a:solidFill>
                <a:highlight>
                  <a:srgbClr val="FFFFFF"/>
                </a:highlight>
                <a:latin typeface="Roboto"/>
                <a:ea typeface="Roboto"/>
                <a:cs typeface="Roboto"/>
              </a:rPr>
              <a:t>melkeerstatninger</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basert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på</a:t>
            </a:r>
            <a:r>
              <a:rPr lang="en-US" sz="1200" dirty="0">
                <a:solidFill>
                  <a:schemeClr val="tx2">
                    <a:lumMod val="76000"/>
                    <a:lumOff val="24000"/>
                  </a:schemeClr>
                </a:solidFill>
                <a:highlight>
                  <a:srgbClr val="FFFFFF"/>
                </a:highlight>
                <a:latin typeface="Roboto"/>
                <a:ea typeface="Roboto"/>
                <a:cs typeface="Roboto"/>
              </a:rPr>
              <a:t>:</a:t>
            </a:r>
            <a:endParaRPr lang="en-US">
              <a:solidFill>
                <a:schemeClr val="tx2">
                  <a:lumMod val="76000"/>
                  <a:lumOff val="24000"/>
                </a:schemeClr>
              </a:solidFill>
              <a:latin typeface="Aptos" panose="020B0004020202020204"/>
              <a:ea typeface="Roboto"/>
              <a:cs typeface="Roboto"/>
            </a:endParaRPr>
          </a:p>
          <a:p>
            <a:pPr>
              <a:buFont typeface="Calibri" panose="020B0604020202020204" pitchFamily="34" charset="0"/>
              <a:buChar char="-"/>
            </a:pP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frie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aminosyrer</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eller</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andre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proteinkilder</a:t>
            </a:r>
            <a:r>
              <a:rPr lang="en-US" sz="1200" dirty="0">
                <a:solidFill>
                  <a:schemeClr val="tx2">
                    <a:lumMod val="76000"/>
                    <a:lumOff val="24000"/>
                  </a:schemeClr>
                </a:solidFill>
                <a:highlight>
                  <a:srgbClr val="FFFFFF"/>
                </a:highlight>
                <a:latin typeface="Roboto"/>
                <a:ea typeface="Roboto"/>
                <a:cs typeface="Roboto"/>
              </a:rPr>
              <a:t>, 6070102.</a:t>
            </a:r>
          </a:p>
          <a:p>
            <a:pPr>
              <a:buFont typeface="Calibri" panose="020B0604020202020204" pitchFamily="34" charset="0"/>
              <a:buChar char="-"/>
            </a:pPr>
            <a:r>
              <a:rPr lang="en-US" sz="1200" dirty="0" err="1">
                <a:solidFill>
                  <a:schemeClr val="tx2">
                    <a:lumMod val="76000"/>
                    <a:lumOff val="24000"/>
                  </a:schemeClr>
                </a:solidFill>
                <a:highlight>
                  <a:srgbClr val="FFFFFF"/>
                </a:highlight>
                <a:latin typeface="Roboto"/>
                <a:ea typeface="Roboto"/>
                <a:cs typeface="Roboto"/>
              </a:rPr>
              <a:t>mer</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energitette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produkter</a:t>
            </a:r>
            <a:r>
              <a:rPr lang="en-US" sz="1200" dirty="0">
                <a:solidFill>
                  <a:schemeClr val="tx2">
                    <a:lumMod val="76000"/>
                    <a:lumOff val="24000"/>
                  </a:schemeClr>
                </a:solidFill>
                <a:highlight>
                  <a:srgbClr val="FFFFFF"/>
                </a:highlight>
                <a:latin typeface="Roboto"/>
                <a:ea typeface="Roboto"/>
                <a:cs typeface="Roboto"/>
              </a:rPr>
              <a:t>, 6070201. </a:t>
            </a:r>
            <a:endParaRPr lang="en-US" dirty="0">
              <a:solidFill>
                <a:schemeClr val="tx2">
                  <a:lumMod val="76000"/>
                  <a:lumOff val="24000"/>
                </a:schemeClr>
              </a:solidFill>
              <a:latin typeface="Aptos" panose="020B0004020202020204"/>
              <a:ea typeface="Roboto"/>
              <a:cs typeface="Roboto"/>
            </a:endParaRPr>
          </a:p>
          <a:p>
            <a:pPr>
              <a:buFont typeface="Calibri" panose="020B0604020202020204" pitchFamily="34" charset="0"/>
              <a:buChar char="-"/>
            </a:pPr>
            <a:r>
              <a:rPr lang="en-US" sz="1200" dirty="0" err="1">
                <a:solidFill>
                  <a:schemeClr val="tx2">
                    <a:lumMod val="76000"/>
                    <a:lumOff val="24000"/>
                  </a:schemeClr>
                </a:solidFill>
                <a:highlight>
                  <a:srgbClr val="FFFFFF"/>
                </a:highlight>
                <a:latin typeface="Roboto"/>
                <a:ea typeface="Roboto"/>
                <a:cs typeface="Roboto"/>
              </a:rPr>
              <a:t>sykdomsspesifikke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melkeerstatninger</a:t>
            </a:r>
            <a:r>
              <a:rPr lang="en-US" sz="1200" dirty="0">
                <a:solidFill>
                  <a:schemeClr val="tx2">
                    <a:lumMod val="76000"/>
                    <a:lumOff val="24000"/>
                  </a:schemeClr>
                </a:solidFill>
                <a:highlight>
                  <a:srgbClr val="FFFFFF"/>
                </a:highlight>
                <a:latin typeface="Roboto"/>
                <a:ea typeface="Roboto"/>
                <a:cs typeface="Roboto"/>
              </a:rPr>
              <a:t>, 6070202.  </a:t>
            </a:r>
            <a:endParaRPr lang="en-US" dirty="0">
              <a:solidFill>
                <a:schemeClr val="tx2">
                  <a:lumMod val="76000"/>
                  <a:lumOff val="24000"/>
                </a:schemeClr>
              </a:solidFill>
              <a:latin typeface="Aptos" panose="020B0004020202020204"/>
              <a:ea typeface="Roboto"/>
              <a:cs typeface="Roboto"/>
            </a:endParaRPr>
          </a:p>
          <a:p>
            <a:pPr marL="0" indent="0">
              <a:buNone/>
            </a:pPr>
            <a:r>
              <a:rPr lang="en-US" sz="1200" dirty="0">
                <a:solidFill>
                  <a:schemeClr val="tx2">
                    <a:lumMod val="76000"/>
                    <a:lumOff val="24000"/>
                  </a:schemeClr>
                </a:solidFill>
                <a:highlight>
                  <a:srgbClr val="FFFFFF"/>
                </a:highlight>
                <a:latin typeface="Roboto"/>
                <a:ea typeface="Roboto"/>
                <a:cs typeface="Roboto"/>
              </a:rPr>
              <a:t>Disse </a:t>
            </a:r>
            <a:r>
              <a:rPr lang="en-US" sz="1200" dirty="0" err="1">
                <a:solidFill>
                  <a:schemeClr val="tx2">
                    <a:lumMod val="76000"/>
                    <a:lumOff val="24000"/>
                  </a:schemeClr>
                </a:solidFill>
                <a:highlight>
                  <a:srgbClr val="FFFFFF"/>
                </a:highlight>
                <a:latin typeface="Roboto"/>
                <a:ea typeface="Roboto"/>
                <a:cs typeface="Roboto"/>
              </a:rPr>
              <a:t>produktene</a:t>
            </a:r>
            <a:r>
              <a:rPr lang="en-US" sz="1200"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kan</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ikke</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utleveres</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uten</a:t>
            </a:r>
            <a:r>
              <a:rPr lang="en-US" sz="1200" b="1" dirty="0">
                <a:solidFill>
                  <a:schemeClr val="tx2">
                    <a:lumMod val="76000"/>
                    <a:lumOff val="24000"/>
                  </a:schemeClr>
                </a:solidFill>
                <a:highlight>
                  <a:srgbClr val="FFFFFF"/>
                </a:highlight>
                <a:latin typeface="Roboto"/>
                <a:ea typeface="Roboto"/>
                <a:cs typeface="Roboto"/>
              </a:rPr>
              <a:t> at </a:t>
            </a:r>
            <a:r>
              <a:rPr lang="en-US" sz="1200" b="1" dirty="0" err="1">
                <a:solidFill>
                  <a:schemeClr val="tx2">
                    <a:lumMod val="76000"/>
                    <a:lumOff val="24000"/>
                  </a:schemeClr>
                </a:solidFill>
                <a:highlight>
                  <a:srgbClr val="FFFFFF"/>
                </a:highlight>
                <a:latin typeface="Roboto"/>
                <a:ea typeface="Roboto"/>
                <a:cs typeface="Roboto"/>
              </a:rPr>
              <a:t>artikkelgruppen</a:t>
            </a:r>
            <a:r>
              <a:rPr lang="en-US" sz="1200" b="1" dirty="0">
                <a:solidFill>
                  <a:schemeClr val="tx2">
                    <a:lumMod val="76000"/>
                    <a:lumOff val="24000"/>
                  </a:schemeClr>
                </a:solidFill>
                <a:highlight>
                  <a:srgbClr val="FFFFFF"/>
                </a:highlight>
                <a:latin typeface="Roboto"/>
                <a:ea typeface="Roboto"/>
                <a:cs typeface="Roboto"/>
              </a:rPr>
              <a:t> er </a:t>
            </a:r>
            <a:r>
              <a:rPr lang="en-US" sz="1200" b="1" dirty="0" err="1">
                <a:solidFill>
                  <a:schemeClr val="tx2">
                    <a:lumMod val="76000"/>
                    <a:lumOff val="24000"/>
                  </a:schemeClr>
                </a:solidFill>
                <a:highlight>
                  <a:srgbClr val="FFFFFF"/>
                </a:highlight>
                <a:latin typeface="Roboto"/>
                <a:ea typeface="Roboto"/>
                <a:cs typeface="Roboto"/>
              </a:rPr>
              <a:t>oppgitt</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på</a:t>
            </a:r>
            <a:r>
              <a:rPr lang="en-US" sz="1200" b="1" dirty="0">
                <a:solidFill>
                  <a:schemeClr val="tx2">
                    <a:lumMod val="76000"/>
                    <a:lumOff val="24000"/>
                  </a:schemeClr>
                </a:solidFill>
                <a:highlight>
                  <a:srgbClr val="FFFFFF"/>
                </a:highlight>
                <a:latin typeface="Roboto"/>
                <a:ea typeface="Roboto"/>
                <a:cs typeface="Roboto"/>
              </a:rPr>
              <a:t> </a:t>
            </a:r>
            <a:r>
              <a:rPr lang="en-US" sz="1200" b="1" dirty="0" err="1">
                <a:solidFill>
                  <a:schemeClr val="tx2">
                    <a:lumMod val="76000"/>
                    <a:lumOff val="24000"/>
                  </a:schemeClr>
                </a:solidFill>
                <a:highlight>
                  <a:srgbClr val="FFFFFF"/>
                </a:highlight>
                <a:latin typeface="Roboto"/>
                <a:ea typeface="Roboto"/>
                <a:cs typeface="Roboto"/>
              </a:rPr>
              <a:t>resepten</a:t>
            </a:r>
            <a:r>
              <a:rPr lang="en-US" sz="1200" dirty="0">
                <a:solidFill>
                  <a:schemeClr val="tx2">
                    <a:lumMod val="76000"/>
                    <a:lumOff val="24000"/>
                  </a:schemeClr>
                </a:solidFill>
                <a:highlight>
                  <a:srgbClr val="FFFFFF"/>
                </a:highlight>
                <a:latin typeface="Roboto"/>
                <a:ea typeface="Roboto"/>
                <a:cs typeface="Roboto"/>
              </a:rPr>
              <a:t>. Med </a:t>
            </a:r>
            <a:r>
              <a:rPr lang="en-US" sz="1200" dirty="0" err="1">
                <a:solidFill>
                  <a:schemeClr val="tx2">
                    <a:lumMod val="76000"/>
                    <a:lumOff val="24000"/>
                  </a:schemeClr>
                </a:solidFill>
                <a:highlight>
                  <a:srgbClr val="FFFFFF"/>
                </a:highlight>
                <a:latin typeface="Roboto"/>
                <a:ea typeface="Roboto"/>
                <a:cs typeface="Roboto"/>
              </a:rPr>
              <a:t>en</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overordnet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resept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resept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som</a:t>
            </a:r>
            <a:r>
              <a:rPr lang="en-US" sz="1200" dirty="0">
                <a:solidFill>
                  <a:schemeClr val="tx2">
                    <a:lumMod val="76000"/>
                    <a:lumOff val="24000"/>
                  </a:schemeClr>
                </a:solidFill>
                <a:highlight>
                  <a:srgbClr val="FFFFFF"/>
                </a:highlight>
                <a:latin typeface="Roboto"/>
                <a:ea typeface="Roboto"/>
                <a:cs typeface="Roboto"/>
              </a:rPr>
              <a:t> IKKE er </a:t>
            </a:r>
            <a:r>
              <a:rPr lang="en-US" sz="1200" dirty="0" err="1">
                <a:solidFill>
                  <a:schemeClr val="tx2">
                    <a:lumMod val="76000"/>
                    <a:lumOff val="24000"/>
                  </a:schemeClr>
                </a:solidFill>
                <a:highlight>
                  <a:srgbClr val="FFFFFF"/>
                </a:highlight>
                <a:latin typeface="Roboto"/>
                <a:ea typeface="Roboto"/>
                <a:cs typeface="Roboto"/>
              </a:rPr>
              <a:t>spesifisert</a:t>
            </a:r>
            <a:r>
              <a:rPr lang="en-US" sz="1200" dirty="0">
                <a:solidFill>
                  <a:schemeClr val="tx2">
                    <a:lumMod val="76000"/>
                    <a:lumOff val="24000"/>
                  </a:schemeClr>
                </a:solidFill>
                <a:highlight>
                  <a:srgbClr val="FFFFFF"/>
                </a:highlight>
                <a:latin typeface="Roboto"/>
                <a:ea typeface="Roboto"/>
                <a:cs typeface="Roboto"/>
              </a:rPr>
              <a:t> med </a:t>
            </a:r>
            <a:r>
              <a:rPr lang="en-US" sz="1200" dirty="0" err="1">
                <a:solidFill>
                  <a:schemeClr val="tx2">
                    <a:lumMod val="76000"/>
                    <a:lumOff val="24000"/>
                  </a:schemeClr>
                </a:solidFill>
                <a:highlight>
                  <a:srgbClr val="FFFFFF"/>
                </a:highlight>
                <a:latin typeface="Roboto"/>
                <a:ea typeface="Roboto"/>
                <a:cs typeface="Roboto"/>
              </a:rPr>
              <a:t>artikkelgruppe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vil</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barnet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kunne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få</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utlevert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melkeerstatninger</a:t>
            </a:r>
            <a:r>
              <a:rPr lang="en-US" sz="1200" dirty="0">
                <a:solidFill>
                  <a:schemeClr val="tx2">
                    <a:lumMod val="76000"/>
                    <a:lumOff val="24000"/>
                  </a:schemeClr>
                </a:solidFill>
                <a:highlight>
                  <a:srgbClr val="FFFFFF"/>
                </a:highlight>
                <a:latin typeface="Roboto"/>
                <a:ea typeface="Roboto"/>
                <a:cs typeface="Roboto"/>
              </a:rPr>
              <a:t> med </a:t>
            </a:r>
            <a:r>
              <a:rPr lang="en-US" sz="1200" dirty="0" err="1">
                <a:solidFill>
                  <a:schemeClr val="tx2">
                    <a:lumMod val="76000"/>
                    <a:lumOff val="24000"/>
                  </a:schemeClr>
                </a:solidFill>
                <a:highlight>
                  <a:srgbClr val="FFFFFF"/>
                </a:highlight>
                <a:latin typeface="Roboto"/>
                <a:ea typeface="Roboto"/>
                <a:cs typeface="Roboto"/>
              </a:rPr>
              <a:t>høygradig</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hydrolysert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melkeprotein</a:t>
            </a:r>
            <a:r>
              <a:rPr lang="en-US" sz="1200" dirty="0">
                <a:solidFill>
                  <a:schemeClr val="tx2">
                    <a:lumMod val="76000"/>
                    <a:lumOff val="24000"/>
                  </a:schemeClr>
                </a:solidFill>
                <a:highlight>
                  <a:srgbClr val="FFFFFF"/>
                </a:highlight>
                <a:latin typeface="Roboto"/>
                <a:ea typeface="Roboto"/>
                <a:cs typeface="Roboto"/>
              </a:rPr>
              <a:t>. Se </a:t>
            </a:r>
            <a:r>
              <a:rPr lang="en-US" sz="1200" dirty="0" err="1">
                <a:solidFill>
                  <a:schemeClr val="tx2">
                    <a:lumMod val="76000"/>
                    <a:lumOff val="24000"/>
                  </a:schemeClr>
                </a:solidFill>
                <a:highlight>
                  <a:srgbClr val="FFFFFF"/>
                </a:highlight>
                <a:latin typeface="Roboto"/>
                <a:ea typeface="Roboto"/>
                <a:cs typeface="Roboto"/>
              </a:rPr>
              <a:t>produkt</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og</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prisliste</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fra</a:t>
            </a:r>
            <a:r>
              <a:rPr lang="en-US" sz="1200" dirty="0">
                <a:solidFill>
                  <a:schemeClr val="tx2">
                    <a:lumMod val="76000"/>
                    <a:lumOff val="24000"/>
                  </a:schemeClr>
                </a:solidFill>
                <a:highlight>
                  <a:srgbClr val="FFFFFF"/>
                </a:highlight>
                <a:latin typeface="Roboto"/>
                <a:ea typeface="Roboto"/>
                <a:cs typeface="Roboto"/>
              </a:rPr>
              <a:t> HELFO </a:t>
            </a:r>
            <a:r>
              <a:rPr lang="en-US" sz="1200" dirty="0" err="1">
                <a:solidFill>
                  <a:schemeClr val="tx2">
                    <a:lumMod val="76000"/>
                    <a:lumOff val="24000"/>
                  </a:schemeClr>
                </a:solidFill>
                <a:highlight>
                  <a:srgbClr val="FFFFFF"/>
                </a:highlight>
                <a:latin typeface="Roboto"/>
                <a:ea typeface="Roboto"/>
                <a:cs typeface="Roboto"/>
              </a:rPr>
              <a:t>på</a:t>
            </a:r>
            <a:r>
              <a:rPr lang="en-US" sz="1200" dirty="0">
                <a:solidFill>
                  <a:schemeClr val="tx2">
                    <a:lumMod val="76000"/>
                    <a:lumOff val="24000"/>
                  </a:schemeClr>
                </a:solidFill>
                <a:highlight>
                  <a:srgbClr val="FFFFFF"/>
                </a:highlight>
                <a:latin typeface="Roboto"/>
                <a:ea typeface="Roboto"/>
                <a:cs typeface="Roboto"/>
              </a:rPr>
              <a:t> </a:t>
            </a:r>
            <a:r>
              <a:rPr lang="en-US" sz="1200" dirty="0" err="1">
                <a:solidFill>
                  <a:schemeClr val="tx2">
                    <a:lumMod val="76000"/>
                    <a:lumOff val="24000"/>
                  </a:schemeClr>
                </a:solidFill>
                <a:highlight>
                  <a:srgbClr val="FFFFFF"/>
                </a:highlight>
                <a:latin typeface="Roboto"/>
                <a:ea typeface="Roboto"/>
                <a:cs typeface="Roboto"/>
              </a:rPr>
              <a:t>neste</a:t>
            </a:r>
            <a:r>
              <a:rPr lang="en-US" sz="1200" dirty="0">
                <a:solidFill>
                  <a:schemeClr val="tx2">
                    <a:lumMod val="76000"/>
                    <a:lumOff val="24000"/>
                  </a:schemeClr>
                </a:solidFill>
                <a:highlight>
                  <a:srgbClr val="FFFFFF"/>
                </a:highlight>
                <a:latin typeface="Roboto"/>
                <a:ea typeface="Roboto"/>
                <a:cs typeface="Roboto"/>
              </a:rPr>
              <a:t> slide.</a:t>
            </a:r>
            <a:endParaRPr lang="en-US" dirty="0">
              <a:solidFill>
                <a:schemeClr val="tx2">
                  <a:lumMod val="76000"/>
                  <a:lumOff val="24000"/>
                </a:schemeClr>
              </a:solidFill>
            </a:endParaRPr>
          </a:p>
          <a:p>
            <a:pPr>
              <a:buFont typeface="Calibri" panose="020B0604020202020204" pitchFamily="34" charset="0"/>
              <a:buChar char="-"/>
            </a:pPr>
            <a:endParaRPr lang="en-US" sz="1200" dirty="0">
              <a:solidFill>
                <a:schemeClr val="tx2">
                  <a:lumMod val="76000"/>
                  <a:lumOff val="24000"/>
                </a:schemeClr>
              </a:solidFill>
              <a:highlight>
                <a:srgbClr val="FFFFFF"/>
              </a:highlight>
              <a:latin typeface="Roboto"/>
              <a:ea typeface="Roboto"/>
              <a:cs typeface="Roboto"/>
            </a:endParaRPr>
          </a:p>
          <a:p>
            <a:pPr>
              <a:buFont typeface="Calibri" panose="020B0604020202020204" pitchFamily="34" charset="0"/>
              <a:buChar char="-"/>
            </a:pPr>
            <a:endParaRPr lang="en-US" dirty="0"/>
          </a:p>
        </p:txBody>
      </p:sp>
    </p:spTree>
    <p:extLst>
      <p:ext uri="{BB962C8B-B14F-4D97-AF65-F5344CB8AC3E}">
        <p14:creationId xmlns:p14="http://schemas.microsoft.com/office/powerpoint/2010/main" val="810341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2FDB349-890C-4B67-F13D-6024789451AA}"/>
              </a:ext>
            </a:extLst>
          </p:cNvPr>
          <p:cNvPicPr>
            <a:picLocks noGrp="1" noChangeAspect="1"/>
          </p:cNvPicPr>
          <p:nvPr>
            <p:ph idx="1"/>
          </p:nvPr>
        </p:nvPicPr>
        <p:blipFill>
          <a:blip r:embed="rId2"/>
          <a:stretch>
            <a:fillRect/>
          </a:stretch>
        </p:blipFill>
        <p:spPr>
          <a:xfrm>
            <a:off x="234138" y="-1336"/>
            <a:ext cx="5602943" cy="6704283"/>
          </a:xfrm>
          <a:prstGeom prst="rect">
            <a:avLst/>
          </a:prstGeom>
        </p:spPr>
      </p:pic>
      <p:sp>
        <p:nvSpPr>
          <p:cNvPr id="5" name="TextBox 4">
            <a:extLst>
              <a:ext uri="{FF2B5EF4-FFF2-40B4-BE49-F238E27FC236}">
                <a16:creationId xmlns:a16="http://schemas.microsoft.com/office/drawing/2014/main" id="{C969C04D-FD7C-1B7B-4044-384E43EBF53A}"/>
              </a:ext>
            </a:extLst>
          </p:cNvPr>
          <p:cNvSpPr txBox="1"/>
          <p:nvPr/>
        </p:nvSpPr>
        <p:spPr>
          <a:xfrm>
            <a:off x="5978293" y="226122"/>
            <a:ext cx="620751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rgbClr val="205C96"/>
                </a:solidFill>
                <a:highlight>
                  <a:srgbClr val="FFFFFF"/>
                </a:highlight>
                <a:latin typeface="Roboto"/>
                <a:ea typeface="Segoe UI"/>
                <a:cs typeface="Segoe UI"/>
              </a:rPr>
              <a:t>Alle </a:t>
            </a:r>
            <a:r>
              <a:rPr lang="en-US" sz="1200" dirty="0" err="1">
                <a:solidFill>
                  <a:srgbClr val="205C96"/>
                </a:solidFill>
                <a:highlight>
                  <a:srgbClr val="FFFFFF"/>
                </a:highlight>
                <a:latin typeface="Roboto"/>
                <a:ea typeface="Segoe UI"/>
                <a:cs typeface="Segoe UI"/>
              </a:rPr>
              <a:t>gruppene</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tilhører</a:t>
            </a:r>
            <a:r>
              <a:rPr lang="en-US" sz="1200" dirty="0">
                <a:solidFill>
                  <a:srgbClr val="205C96"/>
                </a:solidFill>
                <a:highlight>
                  <a:srgbClr val="FFFFFF"/>
                </a:highlight>
                <a:latin typeface="Roboto"/>
                <a:ea typeface="Segoe UI"/>
                <a:cs typeface="Segoe UI"/>
              </a:rPr>
              <a:t> </a:t>
            </a:r>
            <a:r>
              <a:rPr lang="en-US" sz="1200" b="1" dirty="0" err="1">
                <a:solidFill>
                  <a:srgbClr val="205C96"/>
                </a:solidFill>
                <a:highlight>
                  <a:srgbClr val="FFFFFF"/>
                </a:highlight>
                <a:latin typeface="Roboto"/>
                <a:ea typeface="Segoe UI"/>
                <a:cs typeface="Segoe UI"/>
              </a:rPr>
              <a:t>Melkeerstatning</a:t>
            </a:r>
            <a:r>
              <a:rPr lang="en-US" sz="1200" dirty="0">
                <a:solidFill>
                  <a:srgbClr val="205C96"/>
                </a:solidFill>
                <a:highlight>
                  <a:srgbClr val="FFFFFF"/>
                </a:highlight>
                <a:latin typeface="Roboto"/>
                <a:ea typeface="Segoe UI"/>
                <a:cs typeface="Segoe UI"/>
              </a:rPr>
              <a:t>, men er delt </a:t>
            </a:r>
            <a:r>
              <a:rPr lang="en-US" sz="1200" dirty="0" err="1">
                <a:solidFill>
                  <a:srgbClr val="205C96"/>
                </a:solidFill>
                <a:highlight>
                  <a:srgbClr val="FFFFFF"/>
                </a:highlight>
                <a:latin typeface="Roboto"/>
                <a:ea typeface="Segoe UI"/>
                <a:cs typeface="Segoe UI"/>
              </a:rPr>
              <a:t>opp</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i</a:t>
            </a:r>
            <a:r>
              <a:rPr lang="en-US" sz="1200" dirty="0">
                <a:solidFill>
                  <a:srgbClr val="205C96"/>
                </a:solidFill>
                <a:highlight>
                  <a:srgbClr val="FFFFFF"/>
                </a:highlight>
                <a:latin typeface="Roboto"/>
                <a:ea typeface="Segoe UI"/>
                <a:cs typeface="Segoe UI"/>
              </a:rPr>
              <a:t>: </a:t>
            </a:r>
            <a:endParaRPr lang="en-US" dirty="0">
              <a:solidFill>
                <a:srgbClr val="000000"/>
              </a:solidFill>
              <a:latin typeface="Aptos" panose="020B0004020202020204"/>
              <a:ea typeface="Segoe UI"/>
              <a:cs typeface="Segoe UI"/>
            </a:endParaRPr>
          </a:p>
          <a:p>
            <a:pPr marL="171450" indent="-171450">
              <a:buFont typeface="Calibri"/>
              <a:buChar char="-"/>
            </a:pPr>
            <a:r>
              <a:rPr lang="en-US" sz="1200" dirty="0" err="1">
                <a:solidFill>
                  <a:srgbClr val="205C96"/>
                </a:solidFill>
                <a:highlight>
                  <a:srgbClr val="FFFFFF"/>
                </a:highlight>
                <a:latin typeface="Roboto"/>
                <a:ea typeface="Segoe UI"/>
                <a:cs typeface="Segoe UI"/>
              </a:rPr>
              <a:t>Høygradig</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hydrolysert</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melkeprotein</a:t>
            </a:r>
            <a:endParaRPr lang="en-US" dirty="0" err="1">
              <a:solidFill>
                <a:srgbClr val="000000"/>
              </a:solidFill>
              <a:latin typeface="Aptos" panose="020B0004020202020204"/>
              <a:ea typeface="Segoe UI"/>
              <a:cs typeface="Segoe UI"/>
            </a:endParaRPr>
          </a:p>
          <a:p>
            <a:pPr marL="171450" indent="-171450">
              <a:buFont typeface="Calibri"/>
              <a:buChar char="-"/>
            </a:pPr>
            <a:r>
              <a:rPr lang="en-US" sz="1200" dirty="0">
                <a:solidFill>
                  <a:srgbClr val="205C96"/>
                </a:solidFill>
                <a:highlight>
                  <a:srgbClr val="FFFFFF"/>
                </a:highlight>
                <a:latin typeface="Roboto"/>
                <a:ea typeface="Segoe UI"/>
                <a:cs typeface="Segoe UI"/>
              </a:rPr>
              <a:t>Frie </a:t>
            </a:r>
            <a:r>
              <a:rPr lang="en-US" sz="1200" dirty="0" err="1">
                <a:solidFill>
                  <a:srgbClr val="205C96"/>
                </a:solidFill>
                <a:highlight>
                  <a:srgbClr val="FFFFFF"/>
                </a:highlight>
                <a:latin typeface="Roboto"/>
                <a:ea typeface="Segoe UI"/>
                <a:cs typeface="Segoe UI"/>
              </a:rPr>
              <a:t>aminosyrer</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andre</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proteinkilder</a:t>
            </a:r>
            <a:endParaRPr lang="en-US" dirty="0" err="1">
              <a:solidFill>
                <a:srgbClr val="000000"/>
              </a:solidFill>
              <a:latin typeface="Aptos" panose="020B0004020202020204"/>
              <a:ea typeface="Segoe UI"/>
              <a:cs typeface="Segoe UI"/>
            </a:endParaRPr>
          </a:p>
          <a:p>
            <a:pPr marL="171450" indent="-171450">
              <a:buFont typeface="Calibri"/>
              <a:buChar char="-"/>
            </a:pPr>
            <a:r>
              <a:rPr lang="en-US" sz="1200" dirty="0" err="1">
                <a:solidFill>
                  <a:srgbClr val="205C96"/>
                </a:solidFill>
                <a:highlight>
                  <a:srgbClr val="FFFFFF"/>
                </a:highlight>
                <a:latin typeface="Roboto"/>
                <a:ea typeface="Segoe UI"/>
                <a:cs typeface="Segoe UI"/>
              </a:rPr>
              <a:t>Energitette</a:t>
            </a:r>
            <a:endParaRPr lang="en-US" dirty="0" err="1">
              <a:solidFill>
                <a:srgbClr val="000000"/>
              </a:solidFill>
              <a:latin typeface="Aptos" panose="020B0004020202020204"/>
              <a:ea typeface="Segoe UI"/>
              <a:cs typeface="Segoe UI"/>
            </a:endParaRPr>
          </a:p>
          <a:p>
            <a:pPr marL="171450" indent="-171450">
              <a:buFont typeface="Calibri"/>
              <a:buChar char="-"/>
            </a:pPr>
            <a:r>
              <a:rPr lang="en-US" sz="1200" dirty="0" err="1">
                <a:solidFill>
                  <a:srgbClr val="205C96"/>
                </a:solidFill>
                <a:highlight>
                  <a:srgbClr val="FFFFFF"/>
                </a:highlight>
                <a:latin typeface="Roboto"/>
                <a:ea typeface="Segoe UI"/>
                <a:cs typeface="Segoe UI"/>
              </a:rPr>
              <a:t>Sykdomsspesifikke</a:t>
            </a:r>
            <a:r>
              <a:rPr lang="en-US" sz="1200" dirty="0">
                <a:solidFill>
                  <a:srgbClr val="205C96"/>
                </a:solidFill>
                <a:highlight>
                  <a:srgbClr val="FFFFFF"/>
                </a:highlight>
                <a:latin typeface="Roboto"/>
                <a:ea typeface="Segoe UI"/>
                <a:cs typeface="Segoe UI"/>
              </a:rPr>
              <a:t>. </a:t>
            </a:r>
            <a:endParaRPr lang="en-US" dirty="0">
              <a:solidFill>
                <a:srgbClr val="000000"/>
              </a:solidFill>
              <a:latin typeface="Aptos" panose="020B0004020202020204"/>
              <a:ea typeface="Segoe UI"/>
              <a:cs typeface="Segoe UI"/>
            </a:endParaRPr>
          </a:p>
          <a:p>
            <a:pPr marL="171450" indent="-171450">
              <a:buFont typeface="Calibri"/>
              <a:buChar char="-"/>
            </a:pPr>
            <a:endParaRPr lang="en-US" sz="1200" dirty="0">
              <a:solidFill>
                <a:srgbClr val="205C96"/>
              </a:solidFill>
              <a:highlight>
                <a:srgbClr val="FFFFFF"/>
              </a:highlight>
              <a:latin typeface="Roboto"/>
              <a:ea typeface="Segoe UI"/>
              <a:cs typeface="Segoe UI"/>
            </a:endParaRPr>
          </a:p>
          <a:p>
            <a:pPr marL="171450" indent="-171450">
              <a:buFont typeface="Calibri"/>
              <a:buChar char="-"/>
            </a:pPr>
            <a:endParaRPr lang="en-US" sz="1200" dirty="0">
              <a:solidFill>
                <a:srgbClr val="205C96"/>
              </a:solidFill>
              <a:highlight>
                <a:srgbClr val="FFFFFF"/>
              </a:highlight>
              <a:latin typeface="Roboto"/>
              <a:ea typeface="Segoe UI"/>
              <a:cs typeface="Segoe UI"/>
            </a:endParaRPr>
          </a:p>
          <a:p>
            <a:r>
              <a:rPr lang="en-US" sz="1200" dirty="0">
                <a:solidFill>
                  <a:srgbClr val="205C96"/>
                </a:solidFill>
                <a:highlight>
                  <a:srgbClr val="FFFFFF"/>
                </a:highlight>
                <a:latin typeface="Roboto"/>
                <a:ea typeface="Segoe UI"/>
                <a:cs typeface="Segoe UI"/>
              </a:rPr>
              <a:t>Dersom </a:t>
            </a:r>
            <a:r>
              <a:rPr lang="en-US" sz="1200" dirty="0" err="1">
                <a:solidFill>
                  <a:srgbClr val="205C96"/>
                </a:solidFill>
                <a:highlight>
                  <a:srgbClr val="FFFFFF"/>
                </a:highlight>
                <a:latin typeface="Roboto"/>
                <a:ea typeface="Segoe UI"/>
                <a:cs typeface="Segoe UI"/>
              </a:rPr>
              <a:t>overordnet</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resept</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dvs</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artikkelgruppen</a:t>
            </a:r>
            <a:r>
              <a:rPr lang="en-US" sz="1200" dirty="0">
                <a:solidFill>
                  <a:srgbClr val="205C96"/>
                </a:solidFill>
                <a:highlight>
                  <a:srgbClr val="FFFFFF"/>
                </a:highlight>
                <a:latin typeface="Roboto"/>
                <a:ea typeface="Segoe UI"/>
                <a:cs typeface="Segoe UI"/>
              </a:rPr>
              <a:t> er IKKE </a:t>
            </a:r>
            <a:r>
              <a:rPr lang="en-US" sz="1200" dirty="0" err="1">
                <a:solidFill>
                  <a:srgbClr val="205C96"/>
                </a:solidFill>
                <a:highlight>
                  <a:srgbClr val="FFFFFF"/>
                </a:highlight>
                <a:latin typeface="Roboto"/>
                <a:ea typeface="Segoe UI"/>
                <a:cs typeface="Segoe UI"/>
              </a:rPr>
              <a:t>spesifisert</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på</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resepten</a:t>
            </a:r>
            <a:r>
              <a:rPr lang="en-US" sz="120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vil</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barnet</a:t>
            </a:r>
            <a:r>
              <a:rPr lang="en-US" sz="1200" baseline="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kun</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få</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utlevert</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melkeerstatninger</a:t>
            </a:r>
            <a:r>
              <a:rPr lang="en-US" sz="1200" baseline="0" dirty="0">
                <a:solidFill>
                  <a:srgbClr val="205C96"/>
                </a:solidFill>
                <a:highlight>
                  <a:srgbClr val="FFFFFF"/>
                </a:highlight>
                <a:latin typeface="Roboto"/>
                <a:ea typeface="Segoe UI"/>
                <a:cs typeface="Segoe UI"/>
              </a:rPr>
              <a:t> med </a:t>
            </a:r>
            <a:r>
              <a:rPr lang="en-US" sz="1200" baseline="0" dirty="0" err="1">
                <a:solidFill>
                  <a:srgbClr val="205C96"/>
                </a:solidFill>
                <a:highlight>
                  <a:srgbClr val="FFFFFF"/>
                </a:highlight>
                <a:latin typeface="Roboto"/>
                <a:ea typeface="Segoe UI"/>
                <a:cs typeface="Segoe UI"/>
              </a:rPr>
              <a:t>høygradig</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hydrolysert</a:t>
            </a:r>
            <a:r>
              <a:rPr lang="en-US" sz="1200" baseline="0" dirty="0">
                <a:solidFill>
                  <a:srgbClr val="205C96"/>
                </a:solidFill>
                <a:highlight>
                  <a:srgbClr val="FFFFFF"/>
                </a:highlight>
                <a:latin typeface="Roboto"/>
                <a:ea typeface="Segoe UI"/>
                <a:cs typeface="Segoe UI"/>
              </a:rPr>
              <a:t> </a:t>
            </a:r>
            <a:r>
              <a:rPr lang="en-US" sz="1200" baseline="0" dirty="0" err="1">
                <a:solidFill>
                  <a:srgbClr val="205C96"/>
                </a:solidFill>
                <a:highlight>
                  <a:srgbClr val="FFFFFF"/>
                </a:highlight>
                <a:latin typeface="Roboto"/>
                <a:ea typeface="Segoe UI"/>
                <a:cs typeface="Segoe UI"/>
              </a:rPr>
              <a:t>melkeprotein</a:t>
            </a:r>
            <a:r>
              <a:rPr lang="en-US" sz="1200" baseline="0" dirty="0">
                <a:solidFill>
                  <a:srgbClr val="205C96"/>
                </a:solidFill>
                <a:highlight>
                  <a:srgbClr val="FFFFFF"/>
                </a:highlight>
                <a:latin typeface="Roboto"/>
                <a:ea typeface="Segoe UI"/>
                <a:cs typeface="Segoe UI"/>
              </a:rPr>
              <a:t>. </a:t>
            </a:r>
            <a:r>
              <a:rPr lang="en-US" sz="1200" dirty="0">
                <a:solidFill>
                  <a:srgbClr val="205C96"/>
                </a:solidFill>
                <a:highlight>
                  <a:srgbClr val="FFFFFF"/>
                </a:highlight>
                <a:latin typeface="Roboto"/>
                <a:ea typeface="Segoe UI"/>
                <a:cs typeface="Segoe UI"/>
              </a:rPr>
              <a:t>En </a:t>
            </a:r>
            <a:r>
              <a:rPr lang="en-US" sz="1200" dirty="0" err="1">
                <a:solidFill>
                  <a:srgbClr val="205C96"/>
                </a:solidFill>
                <a:highlight>
                  <a:srgbClr val="FFFFFF"/>
                </a:highlight>
                <a:latin typeface="Roboto"/>
                <a:ea typeface="Segoe UI"/>
                <a:cs typeface="Segoe UI"/>
              </a:rPr>
              <a:t>trenger</a:t>
            </a:r>
            <a:r>
              <a:rPr lang="en-US" sz="1200" dirty="0">
                <a:solidFill>
                  <a:srgbClr val="205C96"/>
                </a:solidFill>
                <a:highlight>
                  <a:srgbClr val="FFFFFF"/>
                </a:highlight>
                <a:latin typeface="Roboto"/>
                <a:ea typeface="Segoe UI"/>
                <a:cs typeface="Segoe UI"/>
              </a:rPr>
              <a:t> da </a:t>
            </a:r>
            <a:r>
              <a:rPr lang="en-US" sz="1200" dirty="0" err="1">
                <a:solidFill>
                  <a:srgbClr val="205C96"/>
                </a:solidFill>
                <a:highlight>
                  <a:srgbClr val="FFFFFF"/>
                </a:highlight>
                <a:latin typeface="Roboto"/>
                <a:ea typeface="Segoe UI"/>
                <a:cs typeface="Segoe UI"/>
              </a:rPr>
              <a:t>kun</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denne</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overskriften</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i</a:t>
            </a:r>
            <a:r>
              <a:rPr lang="en-US" sz="1200" dirty="0">
                <a:solidFill>
                  <a:srgbClr val="205C96"/>
                </a:solidFill>
                <a:highlight>
                  <a:srgbClr val="FFFFFF"/>
                </a:highlight>
                <a:latin typeface="Roboto"/>
                <a:ea typeface="Segoe UI"/>
                <a:cs typeface="Segoe UI"/>
              </a:rPr>
              <a:t> </a:t>
            </a:r>
            <a:r>
              <a:rPr lang="en-US" sz="1200" dirty="0" err="1">
                <a:solidFill>
                  <a:srgbClr val="205C96"/>
                </a:solidFill>
                <a:highlight>
                  <a:srgbClr val="FFFFFF"/>
                </a:highlight>
                <a:latin typeface="Roboto"/>
                <a:ea typeface="Segoe UI"/>
                <a:cs typeface="Segoe UI"/>
              </a:rPr>
              <a:t>resepten</a:t>
            </a:r>
            <a:r>
              <a:rPr lang="en-US" sz="1200" dirty="0">
                <a:solidFill>
                  <a:srgbClr val="205C96"/>
                </a:solidFill>
                <a:highlight>
                  <a:srgbClr val="FFFFFF"/>
                </a:highlight>
                <a:latin typeface="Roboto"/>
                <a:ea typeface="Segoe UI"/>
                <a:cs typeface="Segoe UI"/>
              </a:rPr>
              <a:t>:</a:t>
            </a:r>
            <a:endParaRPr lang="en-US" dirty="0">
              <a:solidFill>
                <a:srgbClr val="000000"/>
              </a:solidFill>
              <a:latin typeface="Aptos" panose="020B0004020202020204"/>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endParaRPr lang="en-US" sz="1200" dirty="0">
              <a:solidFill>
                <a:srgbClr val="205C96"/>
              </a:solidFill>
              <a:highlight>
                <a:srgbClr val="FFFFFF"/>
              </a:highlight>
              <a:latin typeface="Roboto"/>
              <a:ea typeface="Segoe UI"/>
              <a:cs typeface="Segoe UI"/>
            </a:endParaRPr>
          </a:p>
          <a:p>
            <a:r>
              <a:rPr lang="en-US" sz="1200" dirty="0">
                <a:solidFill>
                  <a:srgbClr val="205C96"/>
                </a:solidFill>
                <a:highlight>
                  <a:srgbClr val="FFFFFF"/>
                </a:highlight>
                <a:latin typeface="Roboto"/>
                <a:ea typeface="Segoe UI"/>
                <a:cs typeface="Segoe UI"/>
              </a:rPr>
              <a:t>For </a:t>
            </a:r>
            <a:r>
              <a:rPr lang="en-US" sz="1200" dirty="0" err="1">
                <a:solidFill>
                  <a:srgbClr val="205C96"/>
                </a:solidFill>
                <a:highlight>
                  <a:srgbClr val="FFFFFF"/>
                </a:highlight>
                <a:latin typeface="Roboto"/>
                <a:ea typeface="Roboto"/>
                <a:cs typeface="Segoe UI"/>
              </a:rPr>
              <a:t>f</a:t>
            </a:r>
            <a:r>
              <a:rPr lang="en-US" sz="1200" dirty="0" err="1">
                <a:solidFill>
                  <a:srgbClr val="205C96"/>
                </a:solidFill>
                <a:highlight>
                  <a:srgbClr val="FFFFFF"/>
                </a:highlight>
                <a:latin typeface="Roboto"/>
                <a:ea typeface="Roboto"/>
                <a:cs typeface="Roboto"/>
              </a:rPr>
              <a:t>rie</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aminosyrer</a:t>
            </a:r>
            <a:r>
              <a:rPr lang="en-US" sz="1200" dirty="0">
                <a:solidFill>
                  <a:srgbClr val="205C96"/>
                </a:solidFill>
                <a:highlight>
                  <a:srgbClr val="FFFFFF"/>
                </a:highlight>
                <a:latin typeface="Roboto"/>
                <a:ea typeface="Roboto"/>
                <a:cs typeface="Roboto"/>
              </a:rPr>
              <a:t> - </a:t>
            </a:r>
            <a:r>
              <a:rPr lang="en-US" sz="1200" dirty="0" err="1">
                <a:solidFill>
                  <a:srgbClr val="205C96"/>
                </a:solidFill>
                <a:highlight>
                  <a:srgbClr val="FFFFFF"/>
                </a:highlight>
                <a:latin typeface="Roboto"/>
                <a:ea typeface="Roboto"/>
                <a:cs typeface="Roboto"/>
              </a:rPr>
              <a:t>andre</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proteinkilder</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energitette</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og</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sykdomsspesifikke</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må</a:t>
            </a:r>
            <a:r>
              <a:rPr lang="en-US" sz="1200" dirty="0">
                <a:solidFill>
                  <a:srgbClr val="205C96"/>
                </a:solidFill>
                <a:highlight>
                  <a:srgbClr val="FFFFFF"/>
                </a:highlight>
                <a:latin typeface="Roboto"/>
                <a:ea typeface="Roboto"/>
                <a:cs typeface="Roboto"/>
              </a:rPr>
              <a:t> det </a:t>
            </a:r>
            <a:r>
              <a:rPr lang="en-US" sz="1200" dirty="0" err="1">
                <a:solidFill>
                  <a:srgbClr val="205C96"/>
                </a:solidFill>
                <a:highlight>
                  <a:srgbClr val="FFFFFF"/>
                </a:highlight>
                <a:latin typeface="Roboto"/>
                <a:ea typeface="Roboto"/>
                <a:cs typeface="Roboto"/>
              </a:rPr>
              <a:t>velges</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artikkelgruppe</a:t>
            </a:r>
            <a:r>
              <a:rPr lang="en-US" sz="1200" dirty="0">
                <a:solidFill>
                  <a:srgbClr val="205C96"/>
                </a:solidFill>
                <a:highlight>
                  <a:srgbClr val="FFFFFF"/>
                </a:highlight>
                <a:latin typeface="Roboto"/>
                <a:ea typeface="Roboto"/>
                <a:cs typeface="Roboto"/>
              </a:rPr>
              <a:t> (se </a:t>
            </a:r>
            <a:r>
              <a:rPr lang="en-US" sz="1200" dirty="0" err="1">
                <a:solidFill>
                  <a:srgbClr val="205C96"/>
                </a:solidFill>
                <a:highlight>
                  <a:srgbClr val="FFFFFF"/>
                </a:highlight>
                <a:latin typeface="Roboto"/>
                <a:ea typeface="Roboto"/>
                <a:cs typeface="Roboto"/>
              </a:rPr>
              <a:t>gulmerking</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altså</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en</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spesifisert</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resept</a:t>
            </a:r>
            <a:r>
              <a:rPr lang="en-US" sz="1200" dirty="0">
                <a:solidFill>
                  <a:srgbClr val="205C96"/>
                </a:solidFill>
                <a:highlight>
                  <a:srgbClr val="FFFFFF"/>
                </a:highlight>
                <a:latin typeface="Roboto"/>
                <a:ea typeface="Roboto"/>
                <a:cs typeface="Roboto"/>
              </a:rPr>
              <a:t>. Disse </a:t>
            </a:r>
            <a:r>
              <a:rPr lang="en-US" sz="1200" dirty="0" err="1">
                <a:solidFill>
                  <a:srgbClr val="205C96"/>
                </a:solidFill>
                <a:highlight>
                  <a:srgbClr val="FFFFFF"/>
                </a:highlight>
                <a:latin typeface="Roboto"/>
                <a:ea typeface="Roboto"/>
                <a:cs typeface="Roboto"/>
              </a:rPr>
              <a:t>produktene</a:t>
            </a:r>
            <a:r>
              <a:rPr lang="en-US" sz="1200"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kan</a:t>
            </a:r>
            <a:r>
              <a:rPr lang="en-US" sz="1200" b="1"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ikke</a:t>
            </a:r>
            <a:r>
              <a:rPr lang="en-US" sz="1200" b="1"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utleveres</a:t>
            </a:r>
            <a:r>
              <a:rPr lang="en-US" sz="1200" b="1"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uten</a:t>
            </a:r>
            <a:r>
              <a:rPr lang="en-US" sz="1200" b="1" dirty="0">
                <a:solidFill>
                  <a:srgbClr val="205C96"/>
                </a:solidFill>
                <a:highlight>
                  <a:srgbClr val="FFFFFF"/>
                </a:highlight>
                <a:latin typeface="Roboto"/>
                <a:ea typeface="Roboto"/>
                <a:cs typeface="Roboto"/>
              </a:rPr>
              <a:t> at </a:t>
            </a:r>
            <a:r>
              <a:rPr lang="en-US" sz="1200" b="1" dirty="0" err="1">
                <a:solidFill>
                  <a:srgbClr val="205C96"/>
                </a:solidFill>
                <a:highlight>
                  <a:srgbClr val="FFFFFF"/>
                </a:highlight>
                <a:latin typeface="Roboto"/>
                <a:ea typeface="Roboto"/>
                <a:cs typeface="Roboto"/>
              </a:rPr>
              <a:t>artikkelgruppen</a:t>
            </a:r>
            <a:r>
              <a:rPr lang="en-US" sz="1200" b="1" dirty="0">
                <a:solidFill>
                  <a:srgbClr val="205C96"/>
                </a:solidFill>
                <a:highlight>
                  <a:srgbClr val="FFFFFF"/>
                </a:highlight>
                <a:latin typeface="Roboto"/>
                <a:ea typeface="Roboto"/>
                <a:cs typeface="Roboto"/>
              </a:rPr>
              <a:t> er </a:t>
            </a:r>
            <a:r>
              <a:rPr lang="en-US" sz="1200" b="1" dirty="0" err="1">
                <a:solidFill>
                  <a:srgbClr val="205C96"/>
                </a:solidFill>
                <a:highlight>
                  <a:srgbClr val="FFFFFF"/>
                </a:highlight>
                <a:latin typeface="Roboto"/>
                <a:ea typeface="Roboto"/>
                <a:cs typeface="Roboto"/>
              </a:rPr>
              <a:t>oppgitt</a:t>
            </a:r>
            <a:r>
              <a:rPr lang="en-US" sz="1200" b="1"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på</a:t>
            </a:r>
            <a:r>
              <a:rPr lang="en-US" sz="1200" b="1" dirty="0">
                <a:solidFill>
                  <a:srgbClr val="205C96"/>
                </a:solidFill>
                <a:highlight>
                  <a:srgbClr val="FFFFFF"/>
                </a:highlight>
                <a:latin typeface="Roboto"/>
                <a:ea typeface="Roboto"/>
                <a:cs typeface="Roboto"/>
              </a:rPr>
              <a:t> </a:t>
            </a:r>
            <a:r>
              <a:rPr lang="en-US" sz="1200" b="1" dirty="0" err="1">
                <a:solidFill>
                  <a:srgbClr val="205C96"/>
                </a:solidFill>
                <a:highlight>
                  <a:srgbClr val="FFFFFF"/>
                </a:highlight>
                <a:latin typeface="Roboto"/>
                <a:ea typeface="Roboto"/>
                <a:cs typeface="Roboto"/>
              </a:rPr>
              <a:t>resepten</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Overskriften</a:t>
            </a:r>
            <a:r>
              <a:rPr lang="en-US" sz="1200" dirty="0">
                <a:solidFill>
                  <a:srgbClr val="205C96"/>
                </a:solidFill>
                <a:highlight>
                  <a:srgbClr val="FFFFFF"/>
                </a:highlight>
                <a:latin typeface="Roboto"/>
                <a:ea typeface="Roboto"/>
                <a:cs typeface="Roboto"/>
              </a:rPr>
              <a:t> </a:t>
            </a:r>
            <a:r>
              <a:rPr lang="en-US" sz="1200" dirty="0" err="1">
                <a:solidFill>
                  <a:srgbClr val="205C96"/>
                </a:solidFill>
                <a:highlight>
                  <a:srgbClr val="FFFFFF"/>
                </a:highlight>
                <a:latin typeface="Roboto"/>
                <a:ea typeface="Roboto"/>
                <a:cs typeface="Roboto"/>
              </a:rPr>
              <a:t>skal</a:t>
            </a:r>
            <a:r>
              <a:rPr lang="en-US" sz="1200" dirty="0">
                <a:solidFill>
                  <a:srgbClr val="205C96"/>
                </a:solidFill>
                <a:highlight>
                  <a:srgbClr val="FFFFFF"/>
                </a:highlight>
                <a:latin typeface="Roboto"/>
                <a:ea typeface="Roboto"/>
                <a:cs typeface="Roboto"/>
              </a:rPr>
              <a:t> da vise:</a:t>
            </a:r>
            <a:endParaRPr lang="en-US" sz="1200" dirty="0">
              <a:solidFill>
                <a:srgbClr val="205C96"/>
              </a:solidFill>
              <a:highlight>
                <a:srgbClr val="FFFFFF"/>
              </a:highlight>
              <a:latin typeface="Roboto"/>
              <a:ea typeface="Roboto"/>
              <a:cs typeface="Segoe UI"/>
            </a:endParaRPr>
          </a:p>
        </p:txBody>
      </p:sp>
      <p:pic>
        <p:nvPicPr>
          <p:cNvPr id="8" name="Picture 7">
            <a:extLst>
              <a:ext uri="{FF2B5EF4-FFF2-40B4-BE49-F238E27FC236}">
                <a16:creationId xmlns:a16="http://schemas.microsoft.com/office/drawing/2014/main" id="{0C4AF705-4FFD-D551-B707-C086F7435CE3}"/>
              </a:ext>
            </a:extLst>
          </p:cNvPr>
          <p:cNvPicPr>
            <a:picLocks noChangeAspect="1"/>
          </p:cNvPicPr>
          <p:nvPr/>
        </p:nvPicPr>
        <p:blipFill>
          <a:blip r:embed="rId3"/>
          <a:srcRect r="103" b="83638"/>
          <a:stretch>
            <a:fillRect/>
          </a:stretch>
        </p:blipFill>
        <p:spPr>
          <a:xfrm>
            <a:off x="6095733" y="2230243"/>
            <a:ext cx="4325241" cy="718636"/>
          </a:xfrm>
          <a:prstGeom prst="rect">
            <a:avLst/>
          </a:prstGeom>
        </p:spPr>
      </p:pic>
      <p:pic>
        <p:nvPicPr>
          <p:cNvPr id="10" name="Content Placeholder 3">
            <a:extLst>
              <a:ext uri="{FF2B5EF4-FFF2-40B4-BE49-F238E27FC236}">
                <a16:creationId xmlns:a16="http://schemas.microsoft.com/office/drawing/2014/main" id="{2175F9FB-6D79-AA2F-4A6C-4DE20F5497E0}"/>
              </a:ext>
            </a:extLst>
          </p:cNvPr>
          <p:cNvPicPr>
            <a:picLocks noChangeAspect="1"/>
          </p:cNvPicPr>
          <p:nvPr/>
        </p:nvPicPr>
        <p:blipFill>
          <a:blip r:embed="rId4"/>
          <a:srcRect l="-670" t="627" r="-128" b="82178"/>
          <a:stretch>
            <a:fillRect/>
          </a:stretch>
        </p:blipFill>
        <p:spPr>
          <a:xfrm>
            <a:off x="6095035" y="4343930"/>
            <a:ext cx="4454589" cy="976035"/>
          </a:xfrm>
          <a:prstGeom prst="rect">
            <a:avLst/>
          </a:prstGeom>
        </p:spPr>
      </p:pic>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0C5CDB46-3E9C-B7AD-E8FC-6F0F3502A907}"/>
                  </a:ext>
                </a:extLst>
              </p14:cNvPr>
              <p14:cNvContentPartPr/>
              <p14:nvPr/>
            </p14:nvContentPartPr>
            <p14:xfrm>
              <a:off x="558037" y="1647567"/>
              <a:ext cx="258881" cy="6864"/>
            </p14:xfrm>
          </p:contentPart>
        </mc:Choice>
        <mc:Fallback xmlns="">
          <p:pic>
            <p:nvPicPr>
              <p:cNvPr id="12" name="Ink 11">
                <a:extLst>
                  <a:ext uri="{FF2B5EF4-FFF2-40B4-BE49-F238E27FC236}">
                    <a16:creationId xmlns:a16="http://schemas.microsoft.com/office/drawing/2014/main" id="{0C5CDB46-3E9C-B7AD-E8FC-6F0F3502A907}"/>
                  </a:ext>
                </a:extLst>
              </p:cNvPr>
              <p:cNvPicPr/>
              <p:nvPr/>
            </p:nvPicPr>
            <p:blipFill>
              <a:blip r:embed="rId6"/>
              <a:stretch>
                <a:fillRect/>
              </a:stretch>
            </p:blipFill>
            <p:spPr>
              <a:xfrm>
                <a:off x="540059" y="968031"/>
                <a:ext cx="294477" cy="1372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3" name="Ink 12">
                <a:extLst>
                  <a:ext uri="{FF2B5EF4-FFF2-40B4-BE49-F238E27FC236}">
                    <a16:creationId xmlns:a16="http://schemas.microsoft.com/office/drawing/2014/main" id="{215E1D0C-7980-33B2-51B2-DD5C01D39774}"/>
                  </a:ext>
                </a:extLst>
              </p14:cNvPr>
              <p14:cNvContentPartPr/>
              <p14:nvPr/>
            </p14:nvContentPartPr>
            <p14:xfrm>
              <a:off x="322648" y="1626674"/>
              <a:ext cx="1667303" cy="27758"/>
            </p14:xfrm>
          </p:contentPart>
        </mc:Choice>
        <mc:Fallback xmlns="">
          <p:pic>
            <p:nvPicPr>
              <p:cNvPr id="13" name="Ink 12">
                <a:extLst>
                  <a:ext uri="{FF2B5EF4-FFF2-40B4-BE49-F238E27FC236}">
                    <a16:creationId xmlns:a16="http://schemas.microsoft.com/office/drawing/2014/main" id="{215E1D0C-7980-33B2-51B2-DD5C01D39774}"/>
                  </a:ext>
                </a:extLst>
              </p:cNvPr>
              <p:cNvPicPr/>
              <p:nvPr/>
            </p:nvPicPr>
            <p:blipFill>
              <a:blip r:embed="rId8"/>
              <a:stretch>
                <a:fillRect/>
              </a:stretch>
            </p:blipFill>
            <p:spPr>
              <a:xfrm>
                <a:off x="304650" y="1591087"/>
                <a:ext cx="1702938" cy="9857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22E65B36-4B49-A3A0-FD61-206EB13DD43B}"/>
                  </a:ext>
                </a:extLst>
              </p14:cNvPr>
              <p14:cNvContentPartPr/>
              <p14:nvPr/>
            </p14:nvContentPartPr>
            <p14:xfrm>
              <a:off x="384432" y="3686090"/>
              <a:ext cx="1592817" cy="62425"/>
            </p14:xfrm>
          </p:contentPart>
        </mc:Choice>
        <mc:Fallback xmlns="">
          <p:pic>
            <p:nvPicPr>
              <p:cNvPr id="14" name="Ink 13">
                <a:extLst>
                  <a:ext uri="{FF2B5EF4-FFF2-40B4-BE49-F238E27FC236}">
                    <a16:creationId xmlns:a16="http://schemas.microsoft.com/office/drawing/2014/main" id="{22E65B36-4B49-A3A0-FD61-206EB13DD43B}"/>
                  </a:ext>
                </a:extLst>
              </p:cNvPr>
              <p:cNvPicPr/>
              <p:nvPr/>
            </p:nvPicPr>
            <p:blipFill>
              <a:blip r:embed="rId10"/>
              <a:stretch>
                <a:fillRect/>
              </a:stretch>
            </p:blipFill>
            <p:spPr>
              <a:xfrm>
                <a:off x="366434" y="3650214"/>
                <a:ext cx="1628453" cy="13381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k 14">
                <a:extLst>
                  <a:ext uri="{FF2B5EF4-FFF2-40B4-BE49-F238E27FC236}">
                    <a16:creationId xmlns:a16="http://schemas.microsoft.com/office/drawing/2014/main" id="{145FAA51-A5E1-DE4D-EC03-29A9A0D4EBD3}"/>
                  </a:ext>
                </a:extLst>
              </p14:cNvPr>
              <p14:cNvContentPartPr/>
              <p14:nvPr/>
            </p14:nvContentPartPr>
            <p14:xfrm>
              <a:off x="336378" y="5621982"/>
              <a:ext cx="1690745" cy="96450"/>
            </p14:xfrm>
          </p:contentPart>
        </mc:Choice>
        <mc:Fallback xmlns="">
          <p:pic>
            <p:nvPicPr>
              <p:cNvPr id="15" name="Ink 14">
                <a:extLst>
                  <a:ext uri="{FF2B5EF4-FFF2-40B4-BE49-F238E27FC236}">
                    <a16:creationId xmlns:a16="http://schemas.microsoft.com/office/drawing/2014/main" id="{145FAA51-A5E1-DE4D-EC03-29A9A0D4EBD3}"/>
                  </a:ext>
                </a:extLst>
              </p:cNvPr>
              <p:cNvPicPr/>
              <p:nvPr/>
            </p:nvPicPr>
            <p:blipFill>
              <a:blip r:embed="rId12"/>
              <a:stretch>
                <a:fillRect/>
              </a:stretch>
            </p:blipFill>
            <p:spPr>
              <a:xfrm>
                <a:off x="318744" y="5586486"/>
                <a:ext cx="1726374" cy="167801"/>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335BC5B0-0DF1-E994-73DA-E621FD0F00EA}"/>
                  </a:ext>
                </a:extLst>
              </p14:cNvPr>
              <p14:cNvContentPartPr/>
              <p14:nvPr/>
            </p14:nvContentPartPr>
            <p14:xfrm>
              <a:off x="782253" y="5670099"/>
              <a:ext cx="728016" cy="48843"/>
            </p14:xfrm>
          </p:contentPart>
        </mc:Choice>
        <mc:Fallback xmlns="">
          <p:pic>
            <p:nvPicPr>
              <p:cNvPr id="16" name="Ink 15">
                <a:extLst>
                  <a:ext uri="{FF2B5EF4-FFF2-40B4-BE49-F238E27FC236}">
                    <a16:creationId xmlns:a16="http://schemas.microsoft.com/office/drawing/2014/main" id="{335BC5B0-0DF1-E994-73DA-E621FD0F00EA}"/>
                  </a:ext>
                </a:extLst>
              </p:cNvPr>
              <p:cNvPicPr/>
              <p:nvPr/>
            </p:nvPicPr>
            <p:blipFill>
              <a:blip r:embed="rId14"/>
              <a:stretch>
                <a:fillRect/>
              </a:stretch>
            </p:blipFill>
            <p:spPr>
              <a:xfrm>
                <a:off x="764260" y="5634447"/>
                <a:ext cx="763643" cy="119790"/>
              </a:xfrm>
              <a:prstGeom prst="rect">
                <a:avLst/>
              </a:prstGeom>
            </p:spPr>
          </p:pic>
        </mc:Fallback>
      </mc:AlternateContent>
    </p:spTree>
    <p:extLst>
      <p:ext uri="{BB962C8B-B14F-4D97-AF65-F5344CB8AC3E}">
        <p14:creationId xmlns:p14="http://schemas.microsoft.com/office/powerpoint/2010/main" val="3551591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32F2DD-7DF1-7B31-7757-FE6C3181D365}"/>
              </a:ext>
            </a:extLst>
          </p:cNvPr>
          <p:cNvPicPr>
            <a:picLocks noChangeAspect="1"/>
          </p:cNvPicPr>
          <p:nvPr/>
        </p:nvPicPr>
        <p:blipFill>
          <a:blip r:embed="rId2"/>
          <a:stretch>
            <a:fillRect/>
          </a:stretch>
        </p:blipFill>
        <p:spPr>
          <a:xfrm>
            <a:off x="337595" y="1869503"/>
            <a:ext cx="11507165" cy="2762106"/>
          </a:xfrm>
          <a:prstGeom prst="rect">
            <a:avLst/>
          </a:prstGeom>
        </p:spPr>
      </p:pic>
      <p:sp>
        <p:nvSpPr>
          <p:cNvPr id="5" name="Oval 4">
            <a:extLst>
              <a:ext uri="{FF2B5EF4-FFF2-40B4-BE49-F238E27FC236}">
                <a16:creationId xmlns:a16="http://schemas.microsoft.com/office/drawing/2014/main" id="{1C39E820-E27F-A481-C6CC-C05FC80FC001}"/>
              </a:ext>
            </a:extLst>
          </p:cNvPr>
          <p:cNvSpPr/>
          <p:nvPr/>
        </p:nvSpPr>
        <p:spPr>
          <a:xfrm>
            <a:off x="337595" y="2353518"/>
            <a:ext cx="1263569" cy="6269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009FC29D-A8F5-A269-0603-D39916BB3F84}"/>
              </a:ext>
            </a:extLst>
          </p:cNvPr>
          <p:cNvCxnSpPr/>
          <p:nvPr/>
        </p:nvCxnSpPr>
        <p:spPr>
          <a:xfrm>
            <a:off x="3556964" y="2659604"/>
            <a:ext cx="3597796" cy="192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FBBA180-156E-3B4A-4A56-802087CBAA98}"/>
              </a:ext>
            </a:extLst>
          </p:cNvPr>
          <p:cNvSpPr txBox="1"/>
          <p:nvPr/>
        </p:nvSpPr>
        <p:spPr>
          <a:xfrm>
            <a:off x="279400" y="250213"/>
            <a:ext cx="58824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t>Fremgangsmåte</a:t>
            </a:r>
            <a:r>
              <a:rPr lang="en-US" b="1" dirty="0"/>
              <a:t> 1</a:t>
            </a:r>
            <a:r>
              <a:rPr lang="en-US" dirty="0"/>
              <a:t> for å </a:t>
            </a:r>
            <a:r>
              <a:rPr lang="en-US" dirty="0" err="1"/>
              <a:t>velge</a:t>
            </a:r>
            <a:r>
              <a:rPr lang="en-US" dirty="0"/>
              <a:t> </a:t>
            </a:r>
            <a:r>
              <a:rPr lang="en-US" dirty="0" err="1"/>
              <a:t>artikkelgruppe</a:t>
            </a:r>
            <a:r>
              <a:rPr lang="en-US" dirty="0"/>
              <a:t>:</a:t>
            </a:r>
          </a:p>
        </p:txBody>
      </p:sp>
    </p:spTree>
    <p:extLst>
      <p:ext uri="{BB962C8B-B14F-4D97-AF65-F5344CB8AC3E}">
        <p14:creationId xmlns:p14="http://schemas.microsoft.com/office/powerpoint/2010/main" val="4253124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3B5F2C-67E2-B438-D340-A87AB470B23B}"/>
              </a:ext>
            </a:extLst>
          </p:cNvPr>
          <p:cNvPicPr>
            <a:picLocks noGrp="1" noChangeAspect="1"/>
          </p:cNvPicPr>
          <p:nvPr>
            <p:ph idx="1"/>
          </p:nvPr>
        </p:nvPicPr>
        <p:blipFill>
          <a:blip r:embed="rId2"/>
          <a:stretch>
            <a:fillRect/>
          </a:stretch>
        </p:blipFill>
        <p:spPr>
          <a:xfrm>
            <a:off x="197287" y="1513982"/>
            <a:ext cx="6761979" cy="4656138"/>
          </a:xfrm>
          <a:prstGeom prst="rect">
            <a:avLst/>
          </a:prstGeom>
        </p:spPr>
      </p:pic>
      <p:sp>
        <p:nvSpPr>
          <p:cNvPr id="5" name="Rectangle 4">
            <a:extLst>
              <a:ext uri="{FF2B5EF4-FFF2-40B4-BE49-F238E27FC236}">
                <a16:creationId xmlns:a16="http://schemas.microsoft.com/office/drawing/2014/main" id="{2B2C6B86-7E60-7A16-08CE-3542BF04138C}"/>
              </a:ext>
            </a:extLst>
          </p:cNvPr>
          <p:cNvSpPr/>
          <p:nvPr/>
        </p:nvSpPr>
        <p:spPr>
          <a:xfrm>
            <a:off x="621487" y="4010471"/>
            <a:ext cx="6132765" cy="212022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848285F-2370-F24C-8359-E33F584DF816}"/>
              </a:ext>
            </a:extLst>
          </p:cNvPr>
          <p:cNvSpPr txBox="1"/>
          <p:nvPr/>
        </p:nvSpPr>
        <p:spPr>
          <a:xfrm>
            <a:off x="7322933" y="2684764"/>
            <a:ext cx="376653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t>Ikke bruk </a:t>
            </a:r>
            <a:r>
              <a:rPr lang="en-US" b="1" err="1"/>
              <a:t>disse</a:t>
            </a:r>
            <a:r>
              <a:rPr lang="en-US" b="1" dirty="0"/>
              <a:t>, NYTT </a:t>
            </a:r>
            <a:r>
              <a:rPr lang="en-US" b="1" err="1"/>
              <a:t>regelverk</a:t>
            </a:r>
            <a:endParaRPr lang="en-US" b="1"/>
          </a:p>
        </p:txBody>
      </p:sp>
      <p:sp>
        <p:nvSpPr>
          <p:cNvPr id="7" name="Flowchart: Summing Junction 6">
            <a:extLst>
              <a:ext uri="{FF2B5EF4-FFF2-40B4-BE49-F238E27FC236}">
                <a16:creationId xmlns:a16="http://schemas.microsoft.com/office/drawing/2014/main" id="{AD70A322-94B8-B2CE-6B7D-E6A0F04D1D33}"/>
              </a:ext>
            </a:extLst>
          </p:cNvPr>
          <p:cNvSpPr/>
          <p:nvPr/>
        </p:nvSpPr>
        <p:spPr>
          <a:xfrm>
            <a:off x="1931680" y="2506275"/>
            <a:ext cx="2814917" cy="1335740"/>
          </a:xfrm>
          <a:prstGeom prst="flowChartSummingJunction">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779E061-1BAD-1A6D-5B47-74ED050DAF0A}"/>
              </a:ext>
            </a:extLst>
          </p:cNvPr>
          <p:cNvSpPr/>
          <p:nvPr/>
        </p:nvSpPr>
        <p:spPr>
          <a:xfrm>
            <a:off x="621487" y="1511771"/>
            <a:ext cx="6132765" cy="1541257"/>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363000F-A493-7EB7-DC52-CB08A46DF17C}"/>
              </a:ext>
            </a:extLst>
          </p:cNvPr>
          <p:cNvSpPr txBox="1"/>
          <p:nvPr/>
        </p:nvSpPr>
        <p:spPr>
          <a:xfrm>
            <a:off x="7093016" y="4220699"/>
            <a:ext cx="5025071" cy="1908215"/>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err="1">
                <a:solidFill>
                  <a:srgbClr val="212121"/>
                </a:solidFill>
                <a:highlight>
                  <a:srgbClr val="FFFFFF"/>
                </a:highlight>
                <a:latin typeface="Roboto"/>
                <a:ea typeface="Roboto"/>
                <a:cs typeface="Roboto"/>
              </a:rPr>
              <a:t>Refusjonspunkter</a:t>
            </a:r>
            <a:r>
              <a:rPr lang="en-US" sz="1400" b="1" dirty="0">
                <a:solidFill>
                  <a:srgbClr val="212121"/>
                </a:solidFill>
                <a:highlight>
                  <a:srgbClr val="FFFFFF"/>
                </a:highlight>
                <a:latin typeface="Roboto"/>
                <a:ea typeface="Roboto"/>
                <a:cs typeface="Roboto"/>
              </a:rPr>
              <a:t> for </a:t>
            </a:r>
            <a:r>
              <a:rPr lang="en-US" sz="1400" b="1" err="1">
                <a:solidFill>
                  <a:srgbClr val="212121"/>
                </a:solidFill>
                <a:highlight>
                  <a:srgbClr val="FFFFFF"/>
                </a:highlight>
                <a:latin typeface="Roboto"/>
                <a:ea typeface="Roboto"/>
                <a:cs typeface="Roboto"/>
              </a:rPr>
              <a:t>næringsmidler</a:t>
            </a:r>
            <a:r>
              <a:rPr lang="en-US" sz="1400" b="1" dirty="0">
                <a:solidFill>
                  <a:srgbClr val="212121"/>
                </a:solidFill>
                <a:highlight>
                  <a:srgbClr val="FFFFFF"/>
                </a:highlight>
                <a:latin typeface="Roboto"/>
                <a:ea typeface="Roboto"/>
                <a:cs typeface="Roboto"/>
              </a:rPr>
              <a:t> </a:t>
            </a:r>
            <a:r>
              <a:rPr lang="en-US" sz="1400" b="1" err="1">
                <a:solidFill>
                  <a:srgbClr val="212121"/>
                </a:solidFill>
                <a:highlight>
                  <a:srgbClr val="FFFFFF"/>
                </a:highlight>
                <a:latin typeface="Roboto"/>
                <a:ea typeface="Roboto"/>
                <a:cs typeface="Roboto"/>
              </a:rPr>
              <a:t>på</a:t>
            </a:r>
            <a:r>
              <a:rPr lang="en-US" sz="1400" b="1" dirty="0">
                <a:solidFill>
                  <a:srgbClr val="212121"/>
                </a:solidFill>
                <a:highlight>
                  <a:srgbClr val="FFFFFF"/>
                </a:highlight>
                <a:latin typeface="Roboto"/>
                <a:ea typeface="Roboto"/>
                <a:cs typeface="Roboto"/>
              </a:rPr>
              <a:t> </a:t>
            </a:r>
            <a:r>
              <a:rPr lang="en-US" sz="1400" b="1" err="1">
                <a:solidFill>
                  <a:srgbClr val="212121"/>
                </a:solidFill>
                <a:highlight>
                  <a:srgbClr val="FFFFFF"/>
                </a:highlight>
                <a:latin typeface="Roboto"/>
                <a:ea typeface="Roboto"/>
                <a:cs typeface="Roboto"/>
              </a:rPr>
              <a:t>blå</a:t>
            </a:r>
            <a:r>
              <a:rPr lang="en-US" sz="1400" b="1" dirty="0">
                <a:solidFill>
                  <a:srgbClr val="212121"/>
                </a:solidFill>
                <a:highlight>
                  <a:srgbClr val="FFFFFF"/>
                </a:highlight>
                <a:latin typeface="Roboto"/>
                <a:ea typeface="Roboto"/>
                <a:cs typeface="Roboto"/>
              </a:rPr>
              <a:t> </a:t>
            </a:r>
            <a:r>
              <a:rPr lang="en-US" sz="1400" b="1" err="1">
                <a:solidFill>
                  <a:srgbClr val="212121"/>
                </a:solidFill>
                <a:highlight>
                  <a:srgbClr val="FFFFFF"/>
                </a:highlight>
                <a:latin typeface="Roboto"/>
                <a:ea typeface="Roboto"/>
                <a:cs typeface="Roboto"/>
              </a:rPr>
              <a:t>resept</a:t>
            </a:r>
            <a:endParaRPr lang="en-US" sz="1400" err="1"/>
          </a:p>
          <a:p>
            <a:endParaRPr lang="en-US" sz="1400" b="1" dirty="0">
              <a:solidFill>
                <a:srgbClr val="212121"/>
              </a:solidFill>
              <a:highlight>
                <a:srgbClr val="FFFFFF"/>
              </a:highlight>
              <a:latin typeface="Roboto"/>
              <a:ea typeface="Roboto"/>
              <a:cs typeface="Roboto"/>
            </a:endParaRPr>
          </a:p>
          <a:p>
            <a:pPr marL="171450" indent="-171450">
              <a:buFont typeface="Arial"/>
              <a:buChar char="•"/>
            </a:pPr>
            <a:r>
              <a:rPr lang="en-US" sz="1200" dirty="0" err="1">
                <a:solidFill>
                  <a:srgbClr val="212121"/>
                </a:solidFill>
                <a:highlight>
                  <a:srgbClr val="FFFFFF"/>
                </a:highlight>
                <a:latin typeface="Roboto"/>
                <a:ea typeface="Roboto"/>
                <a:cs typeface="Roboto"/>
              </a:rPr>
              <a:t>Næringsdrikker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og</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konsistenstilpassede</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næringsmidler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ref.pkt</a:t>
            </a:r>
            <a:r>
              <a:rPr lang="en-US" sz="1200" dirty="0">
                <a:solidFill>
                  <a:srgbClr val="212121"/>
                </a:solidFill>
                <a:highlight>
                  <a:srgbClr val="FFFFFF"/>
                </a:highlight>
                <a:latin typeface="Roboto"/>
                <a:ea typeface="Roboto"/>
                <a:cs typeface="Roboto"/>
              </a:rPr>
              <a:t> 605)</a:t>
            </a:r>
            <a:endParaRPr lang="en-US" dirty="0"/>
          </a:p>
          <a:p>
            <a:pPr marL="171450" indent="-171450">
              <a:buFont typeface="Arial"/>
              <a:buChar char="•"/>
            </a:pPr>
            <a:r>
              <a:rPr lang="en-US" sz="1200" dirty="0" err="1">
                <a:solidFill>
                  <a:srgbClr val="212121"/>
                </a:solidFill>
                <a:highlight>
                  <a:srgbClr val="FFFFFF"/>
                </a:highlight>
                <a:latin typeface="Roboto"/>
                <a:ea typeface="Roboto"/>
                <a:cs typeface="Roboto"/>
              </a:rPr>
              <a:t>Sondenæring</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ref.pkt</a:t>
            </a:r>
            <a:r>
              <a:rPr lang="en-US" sz="1200" dirty="0">
                <a:solidFill>
                  <a:srgbClr val="212121"/>
                </a:solidFill>
                <a:highlight>
                  <a:srgbClr val="FFFFFF"/>
                </a:highlight>
                <a:latin typeface="Roboto"/>
                <a:ea typeface="Roboto"/>
                <a:cs typeface="Roboto"/>
              </a:rPr>
              <a:t> 606)</a:t>
            </a:r>
            <a:endParaRPr lang="en-US" dirty="0">
              <a:solidFill>
                <a:srgbClr val="000000"/>
              </a:solidFill>
              <a:latin typeface="Aptos"/>
              <a:ea typeface="Roboto"/>
              <a:cs typeface="Roboto"/>
            </a:endParaRPr>
          </a:p>
          <a:p>
            <a:pPr marL="171450" indent="-171450">
              <a:buFont typeface="Arial"/>
              <a:buChar char="•"/>
            </a:pPr>
            <a:r>
              <a:rPr lang="en-US" sz="1200" dirty="0" err="1">
                <a:solidFill>
                  <a:srgbClr val="212121"/>
                </a:solidFill>
                <a:highlight>
                  <a:srgbClr val="FFFFFF"/>
                </a:highlight>
                <a:latin typeface="Roboto"/>
                <a:ea typeface="Roboto"/>
                <a:cs typeface="Roboto"/>
              </a:rPr>
              <a:t>Melkeerstatning</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ref.pkt</a:t>
            </a:r>
            <a:r>
              <a:rPr lang="en-US" sz="1200" dirty="0">
                <a:solidFill>
                  <a:srgbClr val="212121"/>
                </a:solidFill>
                <a:highlight>
                  <a:srgbClr val="FFFFFF"/>
                </a:highlight>
                <a:latin typeface="Roboto"/>
                <a:ea typeface="Roboto"/>
                <a:cs typeface="Roboto"/>
              </a:rPr>
              <a:t> 607)</a:t>
            </a:r>
            <a:endParaRPr lang="en-US" dirty="0">
              <a:solidFill>
                <a:srgbClr val="000000"/>
              </a:solidFill>
              <a:latin typeface="Aptos"/>
              <a:ea typeface="Roboto"/>
              <a:cs typeface="Roboto"/>
            </a:endParaRPr>
          </a:p>
          <a:p>
            <a:pPr marL="171450" indent="-171450">
              <a:buFont typeface="Arial"/>
              <a:buChar char="•"/>
            </a:pPr>
            <a:r>
              <a:rPr lang="en-US" sz="1200" dirty="0" err="1">
                <a:solidFill>
                  <a:srgbClr val="212121"/>
                </a:solidFill>
                <a:highlight>
                  <a:srgbClr val="FFFFFF"/>
                </a:highlight>
                <a:latin typeface="Roboto"/>
                <a:ea typeface="Roboto"/>
                <a:cs typeface="Roboto"/>
              </a:rPr>
              <a:t>Næringsmidler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til</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medfødte</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stoffskiftesykdommer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ref.pkt</a:t>
            </a:r>
            <a:r>
              <a:rPr lang="en-US" sz="1200" dirty="0">
                <a:solidFill>
                  <a:srgbClr val="212121"/>
                </a:solidFill>
                <a:highlight>
                  <a:srgbClr val="FFFFFF"/>
                </a:highlight>
                <a:latin typeface="Roboto"/>
                <a:ea typeface="Roboto"/>
                <a:cs typeface="Roboto"/>
              </a:rPr>
              <a:t> 608)</a:t>
            </a:r>
            <a:endParaRPr lang="en-US" dirty="0">
              <a:solidFill>
                <a:srgbClr val="000000"/>
              </a:solidFill>
              <a:latin typeface="Aptos" panose="020B0004020202020204"/>
              <a:ea typeface="Roboto"/>
              <a:cs typeface="Roboto"/>
            </a:endParaRPr>
          </a:p>
          <a:p>
            <a:pPr marL="171450" indent="-171450">
              <a:buFont typeface="Arial"/>
              <a:buChar char="•"/>
            </a:pPr>
            <a:r>
              <a:rPr lang="en-US" sz="1200" dirty="0" err="1">
                <a:solidFill>
                  <a:srgbClr val="212121"/>
                </a:solidFill>
                <a:highlight>
                  <a:srgbClr val="FFFFFF"/>
                </a:highlight>
                <a:latin typeface="Roboto"/>
                <a:ea typeface="Roboto"/>
                <a:cs typeface="Roboto"/>
              </a:rPr>
              <a:t>Næringsmidler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til</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tilstander</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uavhengig</a:t>
            </a:r>
            <a:r>
              <a:rPr lang="en-US" sz="1200" dirty="0">
                <a:solidFill>
                  <a:srgbClr val="212121"/>
                </a:solidFill>
                <a:highlight>
                  <a:srgbClr val="FFFFFF"/>
                </a:highlight>
                <a:latin typeface="Roboto"/>
                <a:ea typeface="Roboto"/>
                <a:cs typeface="Roboto"/>
              </a:rPr>
              <a:t> av </a:t>
            </a:r>
            <a:r>
              <a:rPr lang="en-US" sz="1200" dirty="0" err="1">
                <a:solidFill>
                  <a:srgbClr val="212121"/>
                </a:solidFill>
                <a:highlight>
                  <a:srgbClr val="FFFFFF"/>
                </a:highlight>
                <a:latin typeface="Roboto"/>
                <a:ea typeface="Roboto"/>
                <a:cs typeface="Roboto"/>
              </a:rPr>
              <a:t>ernæringsstatus</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ketogen</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diett</a:t>
            </a:r>
            <a:r>
              <a:rPr lang="en-US" sz="1200" dirty="0">
                <a:solidFill>
                  <a:srgbClr val="212121"/>
                </a:solidFill>
                <a:highlight>
                  <a:srgbClr val="FFFFFF"/>
                </a:highlight>
                <a:latin typeface="Roboto"/>
                <a:ea typeface="Roboto"/>
                <a:cs typeface="Roboto"/>
              </a:rPr>
              <a:t> </a:t>
            </a:r>
            <a:r>
              <a:rPr lang="en-US" sz="1200" dirty="0" err="1">
                <a:solidFill>
                  <a:srgbClr val="212121"/>
                </a:solidFill>
                <a:highlight>
                  <a:srgbClr val="FFFFFF"/>
                </a:highlight>
                <a:latin typeface="Roboto"/>
                <a:ea typeface="Roboto"/>
                <a:cs typeface="Roboto"/>
              </a:rPr>
              <a:t>ref.pkt</a:t>
            </a:r>
            <a:r>
              <a:rPr lang="en-US" sz="1200" dirty="0">
                <a:solidFill>
                  <a:srgbClr val="212121"/>
                </a:solidFill>
                <a:highlight>
                  <a:srgbClr val="FFFFFF"/>
                </a:highlight>
                <a:latin typeface="Roboto"/>
                <a:ea typeface="Roboto"/>
                <a:cs typeface="Roboto"/>
              </a:rPr>
              <a:t> 609)</a:t>
            </a:r>
            <a:endParaRPr lang="en-US"/>
          </a:p>
          <a:p>
            <a:endParaRPr lang="en-US" b="1" dirty="0"/>
          </a:p>
        </p:txBody>
      </p:sp>
      <p:cxnSp>
        <p:nvCxnSpPr>
          <p:cNvPr id="2" name="Straight Arrow Connector 1">
            <a:extLst>
              <a:ext uri="{FF2B5EF4-FFF2-40B4-BE49-F238E27FC236}">
                <a16:creationId xmlns:a16="http://schemas.microsoft.com/office/drawing/2014/main" id="{0D25C93D-4747-7590-8BCA-58A38164A445}"/>
              </a:ext>
            </a:extLst>
          </p:cNvPr>
          <p:cNvCxnSpPr/>
          <p:nvPr/>
        </p:nvCxnSpPr>
        <p:spPr>
          <a:xfrm>
            <a:off x="6620781" y="4632777"/>
            <a:ext cx="468539" cy="6803"/>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C84CC333-06C4-A887-D67B-2A8C9C7A2D3D}"/>
              </a:ext>
            </a:extLst>
          </p:cNvPr>
          <p:cNvSpPr txBox="1"/>
          <p:nvPr/>
        </p:nvSpPr>
        <p:spPr>
          <a:xfrm>
            <a:off x="279400" y="250213"/>
            <a:ext cx="58824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err="1"/>
              <a:t>Fremgangsmåte</a:t>
            </a:r>
            <a:r>
              <a:rPr lang="en-US" b="1" dirty="0"/>
              <a:t> 1</a:t>
            </a:r>
            <a:r>
              <a:rPr lang="en-US" dirty="0"/>
              <a:t> for å </a:t>
            </a:r>
            <a:r>
              <a:rPr lang="en-US" dirty="0" err="1"/>
              <a:t>velge</a:t>
            </a:r>
            <a:r>
              <a:rPr lang="en-US" dirty="0"/>
              <a:t> </a:t>
            </a:r>
            <a:r>
              <a:rPr lang="en-US" dirty="0" err="1"/>
              <a:t>artikkelgruppe</a:t>
            </a:r>
            <a:r>
              <a:rPr lang="en-US" dirty="0"/>
              <a:t>:</a:t>
            </a:r>
          </a:p>
        </p:txBody>
      </p:sp>
    </p:spTree>
    <p:extLst>
      <p:ext uri="{BB962C8B-B14F-4D97-AF65-F5344CB8AC3E}">
        <p14:creationId xmlns:p14="http://schemas.microsoft.com/office/powerpoint/2010/main" val="1085052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C0FE948-0971-76B5-7E2B-E3CA435A2042}"/>
              </a:ext>
            </a:extLst>
          </p:cNvPr>
          <p:cNvSpPr/>
          <p:nvPr/>
        </p:nvSpPr>
        <p:spPr>
          <a:xfrm>
            <a:off x="1054553" y="2224767"/>
            <a:ext cx="5837464" cy="1524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3">
            <a:extLst>
              <a:ext uri="{FF2B5EF4-FFF2-40B4-BE49-F238E27FC236}">
                <a16:creationId xmlns:a16="http://schemas.microsoft.com/office/drawing/2014/main" id="{FBC601DB-C1AC-5514-A839-16D4EAA86032}"/>
              </a:ext>
            </a:extLst>
          </p:cNvPr>
          <p:cNvPicPr>
            <a:picLocks noChangeAspect="1"/>
          </p:cNvPicPr>
          <p:nvPr/>
        </p:nvPicPr>
        <p:blipFill>
          <a:blip r:embed="rId2"/>
          <a:stretch>
            <a:fillRect/>
          </a:stretch>
        </p:blipFill>
        <p:spPr>
          <a:xfrm>
            <a:off x="372795" y="1711739"/>
            <a:ext cx="7413689" cy="4772443"/>
          </a:xfrm>
          <a:prstGeom prst="rect">
            <a:avLst/>
          </a:prstGeom>
        </p:spPr>
      </p:pic>
      <p:sp>
        <p:nvSpPr>
          <p:cNvPr id="7" name="Oval 6">
            <a:extLst>
              <a:ext uri="{FF2B5EF4-FFF2-40B4-BE49-F238E27FC236}">
                <a16:creationId xmlns:a16="http://schemas.microsoft.com/office/drawing/2014/main" id="{EC6D6139-1D46-82A7-D26F-6902BB208830}"/>
              </a:ext>
            </a:extLst>
          </p:cNvPr>
          <p:cNvSpPr/>
          <p:nvPr/>
        </p:nvSpPr>
        <p:spPr>
          <a:xfrm>
            <a:off x="785769" y="4202252"/>
            <a:ext cx="163814" cy="216173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5C64EA3-7781-5CA2-8054-86B953536352}"/>
              </a:ext>
            </a:extLst>
          </p:cNvPr>
          <p:cNvSpPr txBox="1"/>
          <p:nvPr/>
        </p:nvSpPr>
        <p:spPr>
          <a:xfrm>
            <a:off x="370114" y="968375"/>
            <a:ext cx="110494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Ved </a:t>
            </a:r>
            <a:r>
              <a:rPr lang="en-US" dirty="0" err="1"/>
              <a:t>valg</a:t>
            </a:r>
            <a:r>
              <a:rPr lang="en-US" dirty="0"/>
              <a:t> av </a:t>
            </a:r>
            <a:r>
              <a:rPr lang="en-US" dirty="0" err="1"/>
              <a:t>refusjonspunkt</a:t>
            </a:r>
            <a:r>
              <a:rPr lang="en-US" dirty="0"/>
              <a:t>, </a:t>
            </a:r>
            <a:r>
              <a:rPr lang="en-US" dirty="0" err="1"/>
              <a:t>trykk</a:t>
            </a:r>
            <a:r>
              <a:rPr lang="en-US" dirty="0"/>
              <a:t> </a:t>
            </a:r>
            <a:r>
              <a:rPr lang="en-US" dirty="0" err="1"/>
              <a:t>på</a:t>
            </a:r>
            <a:r>
              <a:rPr lang="en-US" dirty="0"/>
              <a:t> </a:t>
            </a:r>
            <a:r>
              <a:rPr lang="en-US" dirty="0" err="1"/>
              <a:t>pilen</a:t>
            </a:r>
            <a:r>
              <a:rPr lang="en-US" dirty="0"/>
              <a:t> </a:t>
            </a:r>
            <a:r>
              <a:rPr lang="en-US" dirty="0" err="1"/>
              <a:t>foran</a:t>
            </a:r>
            <a:r>
              <a:rPr lang="en-US" dirty="0"/>
              <a:t> </a:t>
            </a:r>
            <a:r>
              <a:rPr lang="en-US" dirty="0" err="1"/>
              <a:t>riktig</a:t>
            </a:r>
            <a:r>
              <a:rPr lang="en-US" dirty="0"/>
              <a:t> </a:t>
            </a:r>
            <a:r>
              <a:rPr lang="en-US" dirty="0" err="1"/>
              <a:t>gruppe</a:t>
            </a:r>
            <a:r>
              <a:rPr lang="en-US" dirty="0"/>
              <a:t>, se </a:t>
            </a:r>
            <a:r>
              <a:rPr lang="en-US" dirty="0" err="1"/>
              <a:t>rødmeket</a:t>
            </a:r>
            <a:r>
              <a:rPr lang="en-US" dirty="0"/>
              <a:t>. Dette </a:t>
            </a:r>
            <a:r>
              <a:rPr lang="en-US" dirty="0" err="1"/>
              <a:t>vil</a:t>
            </a:r>
            <a:r>
              <a:rPr lang="en-US" dirty="0"/>
              <a:t> </a:t>
            </a:r>
            <a:r>
              <a:rPr lang="en-US" dirty="0" err="1"/>
              <a:t>åpne</a:t>
            </a:r>
            <a:r>
              <a:rPr lang="en-US" dirty="0"/>
              <a:t> </a:t>
            </a:r>
            <a:r>
              <a:rPr lang="en-US" dirty="0" err="1"/>
              <a:t>undergrupper</a:t>
            </a:r>
            <a:r>
              <a:rPr lang="en-US" dirty="0"/>
              <a:t> </a:t>
            </a:r>
            <a:r>
              <a:rPr lang="en-US" dirty="0" err="1"/>
              <a:t>som</a:t>
            </a:r>
            <a:r>
              <a:rPr lang="en-US" dirty="0"/>
              <a:t> </a:t>
            </a:r>
            <a:r>
              <a:rPr lang="en-US" dirty="0" err="1"/>
              <a:t>må</a:t>
            </a:r>
            <a:r>
              <a:rPr lang="en-US" dirty="0"/>
              <a:t> </a:t>
            </a:r>
            <a:r>
              <a:rPr lang="en-US" dirty="0" err="1"/>
              <a:t>velges</a:t>
            </a:r>
            <a:r>
              <a:rPr lang="en-US" dirty="0"/>
              <a:t> for å </a:t>
            </a:r>
            <a:r>
              <a:rPr lang="en-US" dirty="0" err="1"/>
              <a:t>få</a:t>
            </a:r>
            <a:r>
              <a:rPr lang="en-US" dirty="0"/>
              <a:t> </a:t>
            </a:r>
            <a:r>
              <a:rPr lang="en-US" dirty="0" err="1"/>
              <a:t>riktig</a:t>
            </a:r>
            <a:r>
              <a:rPr lang="en-US" dirty="0"/>
              <a:t> </a:t>
            </a:r>
            <a:r>
              <a:rPr lang="en-US" dirty="0" err="1"/>
              <a:t>resept</a:t>
            </a:r>
            <a:r>
              <a:rPr lang="en-US" dirty="0"/>
              <a:t> </a:t>
            </a:r>
            <a:r>
              <a:rPr lang="en-US" dirty="0" err="1"/>
              <a:t>til</a:t>
            </a:r>
            <a:r>
              <a:rPr lang="en-US" dirty="0"/>
              <a:t> </a:t>
            </a:r>
            <a:r>
              <a:rPr lang="en-US" dirty="0" err="1"/>
              <a:t>apoteket</a:t>
            </a:r>
            <a:r>
              <a:rPr lang="en-US" dirty="0"/>
              <a:t>. </a:t>
            </a:r>
          </a:p>
        </p:txBody>
      </p:sp>
      <p:sp>
        <p:nvSpPr>
          <p:cNvPr id="4" name="Rectangle 3">
            <a:extLst>
              <a:ext uri="{FF2B5EF4-FFF2-40B4-BE49-F238E27FC236}">
                <a16:creationId xmlns:a16="http://schemas.microsoft.com/office/drawing/2014/main" id="{9C8EECAD-EB4B-3EAE-1C27-B5C3217B0D76}"/>
              </a:ext>
            </a:extLst>
          </p:cNvPr>
          <p:cNvSpPr/>
          <p:nvPr/>
        </p:nvSpPr>
        <p:spPr>
          <a:xfrm>
            <a:off x="869661" y="2328696"/>
            <a:ext cx="5118344" cy="1321403"/>
          </a:xfrm>
          <a:prstGeom prst="rect">
            <a:avLst/>
          </a:prstGeom>
          <a:solidFill>
            <a:schemeClr val="bg1"/>
          </a:solidFill>
          <a:ln>
            <a:solidFill>
              <a:schemeClr val="bg1"/>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 name="TextBox 1">
            <a:extLst>
              <a:ext uri="{FF2B5EF4-FFF2-40B4-BE49-F238E27FC236}">
                <a16:creationId xmlns:a16="http://schemas.microsoft.com/office/drawing/2014/main" id="{FFAF9D60-0875-5A2C-B0A5-E010561486B4}"/>
              </a:ext>
            </a:extLst>
          </p:cNvPr>
          <p:cNvSpPr txBox="1"/>
          <p:nvPr/>
        </p:nvSpPr>
        <p:spPr>
          <a:xfrm>
            <a:off x="366486" y="257470"/>
            <a:ext cx="586069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err="1"/>
              <a:t>Fremgangsmåte</a:t>
            </a:r>
            <a:r>
              <a:rPr lang="en-US" b="1" dirty="0"/>
              <a:t> 1</a:t>
            </a:r>
            <a:r>
              <a:rPr lang="en-US" dirty="0"/>
              <a:t> for å </a:t>
            </a:r>
            <a:r>
              <a:rPr lang="en-US" dirty="0" err="1"/>
              <a:t>velge</a:t>
            </a:r>
            <a:r>
              <a:rPr lang="en-US" dirty="0"/>
              <a:t> </a:t>
            </a:r>
            <a:r>
              <a:rPr lang="en-US" dirty="0" err="1"/>
              <a:t>artikkelgruppe</a:t>
            </a:r>
            <a:r>
              <a:rPr lang="en-US" dirty="0"/>
              <a:t>:</a:t>
            </a:r>
          </a:p>
        </p:txBody>
      </p:sp>
    </p:spTree>
    <p:extLst>
      <p:ext uri="{BB962C8B-B14F-4D97-AF65-F5344CB8AC3E}">
        <p14:creationId xmlns:p14="http://schemas.microsoft.com/office/powerpoint/2010/main" val="2435735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229D4-A08C-5C9F-09A3-A3FCADDDB754}"/>
              </a:ext>
            </a:extLst>
          </p:cNvPr>
          <p:cNvSpPr>
            <a:spLocks noGrp="1"/>
          </p:cNvSpPr>
          <p:nvPr>
            <p:ph type="title"/>
          </p:nvPr>
        </p:nvSpPr>
        <p:spPr>
          <a:xfrm>
            <a:off x="168065" y="455750"/>
            <a:ext cx="11855587" cy="352929"/>
          </a:xfrm>
        </p:spPr>
        <p:txBody>
          <a:bodyPr>
            <a:normAutofit fontScale="90000"/>
          </a:bodyPr>
          <a:lstStyle/>
          <a:p>
            <a:r>
              <a:rPr lang="en-US" sz="1600" b="1" dirty="0">
                <a:solidFill>
                  <a:schemeClr val="tx2">
                    <a:lumMod val="76000"/>
                    <a:lumOff val="24000"/>
                  </a:schemeClr>
                </a:solidFill>
              </a:rPr>
              <a:t>Ved </a:t>
            </a:r>
            <a:r>
              <a:rPr lang="en-US" sz="1600" b="1" dirty="0" err="1">
                <a:solidFill>
                  <a:schemeClr val="tx2">
                    <a:lumMod val="76000"/>
                    <a:lumOff val="24000"/>
                  </a:schemeClr>
                </a:solidFill>
              </a:rPr>
              <a:t>valg</a:t>
            </a:r>
            <a:r>
              <a:rPr lang="en-US" sz="1600" b="1" dirty="0">
                <a:solidFill>
                  <a:schemeClr val="tx2">
                    <a:lumMod val="76000"/>
                    <a:lumOff val="24000"/>
                  </a:schemeClr>
                </a:solidFill>
              </a:rPr>
              <a:t> av </a:t>
            </a:r>
            <a:r>
              <a:rPr lang="en-US" sz="1600" b="1" dirty="0" err="1">
                <a:solidFill>
                  <a:schemeClr val="tx2">
                    <a:lumMod val="76000"/>
                    <a:lumOff val="24000"/>
                  </a:schemeClr>
                </a:solidFill>
              </a:rPr>
              <a:t>melkeersatning</a:t>
            </a:r>
            <a:r>
              <a:rPr lang="en-US" sz="1600" b="1" dirty="0">
                <a:solidFill>
                  <a:schemeClr val="tx2">
                    <a:lumMod val="76000"/>
                    <a:lumOff val="24000"/>
                  </a:schemeClr>
                </a:solidFill>
              </a:rPr>
              <a:t> </a:t>
            </a:r>
            <a:r>
              <a:rPr lang="en-US" sz="1600" b="1" dirty="0" err="1">
                <a:solidFill>
                  <a:schemeClr val="tx2">
                    <a:lumMod val="76000"/>
                    <a:lumOff val="24000"/>
                  </a:schemeClr>
                </a:solidFill>
              </a:rPr>
              <a:t>kommer</a:t>
            </a:r>
            <a:r>
              <a:rPr lang="en-US" sz="1600" b="1" dirty="0">
                <a:solidFill>
                  <a:schemeClr val="tx2">
                    <a:lumMod val="76000"/>
                    <a:lumOff val="24000"/>
                  </a:schemeClr>
                </a:solidFill>
              </a:rPr>
              <a:t> </a:t>
            </a:r>
            <a:r>
              <a:rPr lang="en-US" sz="1600" b="1" dirty="0" err="1">
                <a:solidFill>
                  <a:schemeClr val="tx2">
                    <a:lumMod val="76000"/>
                    <a:lumOff val="24000"/>
                  </a:schemeClr>
                </a:solidFill>
              </a:rPr>
              <a:t>følgende</a:t>
            </a:r>
            <a:r>
              <a:rPr lang="en-US" sz="1600" b="1" dirty="0">
                <a:solidFill>
                  <a:schemeClr val="tx2">
                    <a:lumMod val="76000"/>
                    <a:lumOff val="24000"/>
                  </a:schemeClr>
                </a:solidFill>
              </a:rPr>
              <a:t> </a:t>
            </a:r>
            <a:r>
              <a:rPr lang="en-US" sz="1600" b="1" dirty="0" err="1">
                <a:solidFill>
                  <a:schemeClr val="tx2">
                    <a:lumMod val="76000"/>
                    <a:lumOff val="24000"/>
                  </a:schemeClr>
                </a:solidFill>
              </a:rPr>
              <a:t>bilde</a:t>
            </a:r>
            <a:r>
              <a:rPr lang="en-US" sz="1600" b="1" dirty="0">
                <a:solidFill>
                  <a:schemeClr val="tx2">
                    <a:lumMod val="76000"/>
                    <a:lumOff val="24000"/>
                  </a:schemeClr>
                </a:solidFill>
              </a:rPr>
              <a:t> </a:t>
            </a:r>
            <a:r>
              <a:rPr lang="en-US" sz="1600" b="1" dirty="0" err="1">
                <a:solidFill>
                  <a:schemeClr val="tx2">
                    <a:lumMod val="76000"/>
                    <a:lumOff val="24000"/>
                  </a:schemeClr>
                </a:solidFill>
              </a:rPr>
              <a:t>opp</a:t>
            </a:r>
            <a:r>
              <a:rPr lang="en-US" sz="1600" b="1" dirty="0">
                <a:solidFill>
                  <a:schemeClr val="tx2">
                    <a:lumMod val="76000"/>
                    <a:lumOff val="24000"/>
                  </a:schemeClr>
                </a:solidFill>
              </a:rPr>
              <a:t>, </a:t>
            </a:r>
            <a:r>
              <a:rPr lang="en-US" sz="1600" b="1" dirty="0" err="1">
                <a:solidFill>
                  <a:schemeClr val="tx2">
                    <a:lumMod val="76000"/>
                    <a:lumOff val="24000"/>
                  </a:schemeClr>
                </a:solidFill>
              </a:rPr>
              <a:t>og</a:t>
            </a:r>
            <a:r>
              <a:rPr lang="en-US" sz="1600" b="1" dirty="0">
                <a:solidFill>
                  <a:schemeClr val="tx2">
                    <a:lumMod val="76000"/>
                    <a:lumOff val="24000"/>
                  </a:schemeClr>
                </a:solidFill>
              </a:rPr>
              <a:t> man </a:t>
            </a:r>
            <a:r>
              <a:rPr lang="en-US" sz="1600" b="1" dirty="0" err="1">
                <a:solidFill>
                  <a:schemeClr val="tx2">
                    <a:lumMod val="76000"/>
                    <a:lumOff val="24000"/>
                  </a:schemeClr>
                </a:solidFill>
              </a:rPr>
              <a:t>må</a:t>
            </a:r>
            <a:r>
              <a:rPr lang="en-US" sz="1600" b="1" dirty="0">
                <a:solidFill>
                  <a:schemeClr val="tx2">
                    <a:lumMod val="76000"/>
                    <a:lumOff val="24000"/>
                  </a:schemeClr>
                </a:solidFill>
              </a:rPr>
              <a:t> </a:t>
            </a:r>
            <a:r>
              <a:rPr lang="en-US" sz="1600" b="1" u="sng" dirty="0" err="1">
                <a:solidFill>
                  <a:schemeClr val="tx2">
                    <a:lumMod val="76000"/>
                    <a:lumOff val="24000"/>
                  </a:schemeClr>
                </a:solidFill>
              </a:rPr>
              <a:t>på</a:t>
            </a:r>
            <a:r>
              <a:rPr lang="en-US" sz="1600" b="1" u="sng" dirty="0">
                <a:solidFill>
                  <a:schemeClr val="tx2">
                    <a:lumMod val="76000"/>
                    <a:lumOff val="24000"/>
                  </a:schemeClr>
                </a:solidFill>
              </a:rPr>
              <a:t> </a:t>
            </a:r>
            <a:r>
              <a:rPr lang="en-US" sz="1600" b="1" u="sng" dirty="0" err="1">
                <a:solidFill>
                  <a:schemeClr val="tx2">
                    <a:lumMod val="76000"/>
                    <a:lumOff val="24000"/>
                  </a:schemeClr>
                </a:solidFill>
              </a:rPr>
              <a:t>nytt</a:t>
            </a:r>
            <a:r>
              <a:rPr lang="en-US" sz="1600" b="1" u="sng" dirty="0">
                <a:solidFill>
                  <a:schemeClr val="tx2">
                    <a:lumMod val="76000"/>
                    <a:lumOff val="24000"/>
                  </a:schemeClr>
                </a:solidFill>
              </a:rPr>
              <a:t> </a:t>
            </a:r>
            <a:r>
              <a:rPr lang="en-US" sz="1600" b="1" dirty="0" err="1">
                <a:solidFill>
                  <a:schemeClr val="tx2">
                    <a:lumMod val="76000"/>
                    <a:lumOff val="24000"/>
                  </a:schemeClr>
                </a:solidFill>
              </a:rPr>
              <a:t>velge</a:t>
            </a:r>
            <a:r>
              <a:rPr lang="en-US" sz="1600" b="1" dirty="0">
                <a:solidFill>
                  <a:schemeClr val="tx2">
                    <a:lumMod val="76000"/>
                    <a:lumOff val="24000"/>
                  </a:schemeClr>
                </a:solidFill>
              </a:rPr>
              <a:t> </a:t>
            </a:r>
            <a:r>
              <a:rPr lang="en-US" sz="1600" b="1" dirty="0" err="1">
                <a:solidFill>
                  <a:schemeClr val="tx2">
                    <a:lumMod val="76000"/>
                    <a:lumOff val="24000"/>
                  </a:schemeClr>
                </a:solidFill>
              </a:rPr>
              <a:t>riktig</a:t>
            </a:r>
            <a:r>
              <a:rPr lang="en-US" sz="1600" b="1" dirty="0">
                <a:solidFill>
                  <a:schemeClr val="tx2">
                    <a:lumMod val="76000"/>
                    <a:lumOff val="24000"/>
                  </a:schemeClr>
                </a:solidFill>
              </a:rPr>
              <a:t> </a:t>
            </a:r>
            <a:r>
              <a:rPr lang="en-US" sz="1600" b="1" dirty="0" err="1">
                <a:solidFill>
                  <a:schemeClr val="tx2">
                    <a:lumMod val="76000"/>
                    <a:lumOff val="24000"/>
                  </a:schemeClr>
                </a:solidFill>
              </a:rPr>
              <a:t>undergrupp</a:t>
            </a:r>
            <a:r>
              <a:rPr lang="en-US" sz="1600" b="1" dirty="0">
                <a:solidFill>
                  <a:schemeClr val="tx2">
                    <a:lumMod val="76000"/>
                    <a:lumOff val="24000"/>
                  </a:schemeClr>
                </a:solidFill>
              </a:rPr>
              <a:t>. </a:t>
            </a:r>
            <a:r>
              <a:rPr lang="en-US" sz="1600" b="1" dirty="0" err="1">
                <a:solidFill>
                  <a:schemeClr val="tx2">
                    <a:lumMod val="76000"/>
                    <a:lumOff val="24000"/>
                  </a:schemeClr>
                </a:solidFill>
              </a:rPr>
              <a:t>Feks</a:t>
            </a:r>
            <a:r>
              <a:rPr lang="en-US" sz="1600" b="1" dirty="0">
                <a:solidFill>
                  <a:schemeClr val="tx2">
                    <a:lumMod val="76000"/>
                    <a:lumOff val="24000"/>
                  </a:schemeClr>
                </a:solidFill>
              </a:rPr>
              <a:t> </a:t>
            </a:r>
            <a:r>
              <a:rPr lang="en-US" sz="1600" b="1" dirty="0" err="1">
                <a:solidFill>
                  <a:schemeClr val="tx2">
                    <a:lumMod val="76000"/>
                    <a:lumOff val="24000"/>
                  </a:schemeClr>
                </a:solidFill>
              </a:rPr>
              <a:t>energitette</a:t>
            </a:r>
            <a:r>
              <a:rPr lang="en-US" sz="1600" b="1" dirty="0">
                <a:solidFill>
                  <a:schemeClr val="tx2">
                    <a:lumMod val="76000"/>
                    <a:lumOff val="24000"/>
                  </a:schemeClr>
                </a:solidFill>
              </a:rPr>
              <a:t> </a:t>
            </a:r>
            <a:r>
              <a:rPr lang="en-US" sz="1600" b="1" dirty="0" err="1">
                <a:solidFill>
                  <a:schemeClr val="tx2">
                    <a:lumMod val="76000"/>
                    <a:lumOff val="24000"/>
                  </a:schemeClr>
                </a:solidFill>
              </a:rPr>
              <a:t>melkeerstatninger</a:t>
            </a:r>
            <a:r>
              <a:rPr lang="en-US" sz="1600" b="1" dirty="0">
                <a:solidFill>
                  <a:schemeClr val="tx2">
                    <a:lumMod val="76000"/>
                    <a:lumOff val="24000"/>
                  </a:schemeClr>
                </a:solidFill>
              </a:rPr>
              <a:t> </a:t>
            </a:r>
            <a:r>
              <a:rPr lang="en-US" sz="1600" b="1" dirty="0" err="1">
                <a:solidFill>
                  <a:schemeClr val="tx2">
                    <a:lumMod val="76000"/>
                    <a:lumOff val="24000"/>
                  </a:schemeClr>
                </a:solidFill>
              </a:rPr>
              <a:t>eller</a:t>
            </a:r>
            <a:r>
              <a:rPr lang="en-US" sz="1600" b="1" dirty="0">
                <a:solidFill>
                  <a:schemeClr val="tx2">
                    <a:lumMod val="76000"/>
                    <a:lumOff val="24000"/>
                  </a:schemeClr>
                </a:solidFill>
              </a:rPr>
              <a:t> </a:t>
            </a:r>
            <a:r>
              <a:rPr lang="en-US" sz="1600" b="1" dirty="0" err="1">
                <a:solidFill>
                  <a:schemeClr val="tx2">
                    <a:lumMod val="76000"/>
                    <a:lumOff val="24000"/>
                  </a:schemeClr>
                </a:solidFill>
              </a:rPr>
              <a:t>sykdomsspesifikke</a:t>
            </a:r>
            <a:r>
              <a:rPr lang="en-US" sz="1600" b="1" dirty="0">
                <a:solidFill>
                  <a:schemeClr val="tx2">
                    <a:lumMod val="76000"/>
                    <a:lumOff val="24000"/>
                  </a:schemeClr>
                </a:solidFill>
              </a:rPr>
              <a:t>:</a:t>
            </a:r>
          </a:p>
        </p:txBody>
      </p:sp>
      <p:pic>
        <p:nvPicPr>
          <p:cNvPr id="4" name="Content Placeholder 3">
            <a:extLst>
              <a:ext uri="{FF2B5EF4-FFF2-40B4-BE49-F238E27FC236}">
                <a16:creationId xmlns:a16="http://schemas.microsoft.com/office/drawing/2014/main" id="{15E9BFF4-755E-C2A2-2CD0-086FE8D9C545}"/>
              </a:ext>
            </a:extLst>
          </p:cNvPr>
          <p:cNvPicPr>
            <a:picLocks noGrp="1" noChangeAspect="1"/>
          </p:cNvPicPr>
          <p:nvPr>
            <p:ph idx="1"/>
          </p:nvPr>
        </p:nvPicPr>
        <p:blipFill>
          <a:blip r:embed="rId2"/>
          <a:srcRect t="3382" r="99" b="13768"/>
          <a:stretch>
            <a:fillRect/>
          </a:stretch>
        </p:blipFill>
        <p:spPr>
          <a:xfrm>
            <a:off x="289129" y="931985"/>
            <a:ext cx="6946387" cy="2351655"/>
          </a:xfrm>
          <a:prstGeom prst="rect">
            <a:avLst/>
          </a:prstGeom>
        </p:spPr>
      </p:pic>
      <p:sp>
        <p:nvSpPr>
          <p:cNvPr id="5" name="Oval 4">
            <a:extLst>
              <a:ext uri="{FF2B5EF4-FFF2-40B4-BE49-F238E27FC236}">
                <a16:creationId xmlns:a16="http://schemas.microsoft.com/office/drawing/2014/main" id="{5A9CBA67-E193-4D80-8F2B-C7A6F14FA44D}"/>
              </a:ext>
            </a:extLst>
          </p:cNvPr>
          <p:cNvSpPr/>
          <p:nvPr/>
        </p:nvSpPr>
        <p:spPr>
          <a:xfrm>
            <a:off x="232284" y="1453359"/>
            <a:ext cx="219570" cy="2598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A1718BC-7A41-9D03-8D15-96520A2CE938}"/>
              </a:ext>
            </a:extLst>
          </p:cNvPr>
          <p:cNvCxnSpPr/>
          <p:nvPr/>
        </p:nvCxnSpPr>
        <p:spPr>
          <a:xfrm>
            <a:off x="287320" y="2141169"/>
            <a:ext cx="263208" cy="686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7" name="Picture 6">
            <a:extLst>
              <a:ext uri="{FF2B5EF4-FFF2-40B4-BE49-F238E27FC236}">
                <a16:creationId xmlns:a16="http://schemas.microsoft.com/office/drawing/2014/main" id="{AB7C9F96-211B-44AD-ADED-2AA58030C651}"/>
              </a:ext>
            </a:extLst>
          </p:cNvPr>
          <p:cNvPicPr>
            <a:picLocks noChangeAspect="1"/>
          </p:cNvPicPr>
          <p:nvPr/>
        </p:nvPicPr>
        <p:blipFill>
          <a:blip r:embed="rId3"/>
          <a:srcRect l="1581" t="-1258" r="1877" b="6289"/>
          <a:stretch>
            <a:fillRect/>
          </a:stretch>
        </p:blipFill>
        <p:spPr>
          <a:xfrm>
            <a:off x="364090" y="3620940"/>
            <a:ext cx="6703519" cy="3111742"/>
          </a:xfrm>
          <a:prstGeom prst="rect">
            <a:avLst/>
          </a:prstGeom>
        </p:spPr>
      </p:pic>
      <p:sp>
        <p:nvSpPr>
          <p:cNvPr id="10" name="Title 1">
            <a:extLst>
              <a:ext uri="{FF2B5EF4-FFF2-40B4-BE49-F238E27FC236}">
                <a16:creationId xmlns:a16="http://schemas.microsoft.com/office/drawing/2014/main" id="{7BE43F84-1DF5-EBEC-E201-2758A0B789A8}"/>
              </a:ext>
            </a:extLst>
          </p:cNvPr>
          <p:cNvSpPr txBox="1">
            <a:spLocks/>
          </p:cNvSpPr>
          <p:nvPr/>
        </p:nvSpPr>
        <p:spPr>
          <a:xfrm>
            <a:off x="233121" y="3356665"/>
            <a:ext cx="11265209" cy="3529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b="1" err="1">
                <a:solidFill>
                  <a:schemeClr val="tx2">
                    <a:lumMod val="76000"/>
                    <a:lumOff val="24000"/>
                  </a:schemeClr>
                </a:solidFill>
              </a:rPr>
              <a:t>Igjen</a:t>
            </a:r>
            <a:r>
              <a:rPr lang="en-US" sz="1400" b="1" dirty="0">
                <a:solidFill>
                  <a:schemeClr val="tx2">
                    <a:lumMod val="76000"/>
                    <a:lumOff val="24000"/>
                  </a:schemeClr>
                </a:solidFill>
              </a:rPr>
              <a:t> </a:t>
            </a:r>
            <a:r>
              <a:rPr lang="en-US" sz="1400" b="1" err="1">
                <a:solidFill>
                  <a:schemeClr val="tx2">
                    <a:lumMod val="76000"/>
                    <a:lumOff val="24000"/>
                  </a:schemeClr>
                </a:solidFill>
              </a:rPr>
              <a:t>spesifiseres</a:t>
            </a:r>
            <a:r>
              <a:rPr lang="en-US" sz="1400" b="1" dirty="0">
                <a:solidFill>
                  <a:schemeClr val="tx2">
                    <a:lumMod val="76000"/>
                    <a:lumOff val="24000"/>
                  </a:schemeClr>
                </a:solidFill>
              </a:rPr>
              <a:t> </a:t>
            </a:r>
            <a:r>
              <a:rPr lang="en-US" sz="1400" b="1" err="1">
                <a:solidFill>
                  <a:schemeClr val="tx2">
                    <a:lumMod val="76000"/>
                    <a:lumOff val="24000"/>
                  </a:schemeClr>
                </a:solidFill>
              </a:rPr>
              <a:t>undergruppe</a:t>
            </a:r>
            <a:r>
              <a:rPr lang="en-US" sz="1400" b="1" dirty="0">
                <a:solidFill>
                  <a:schemeClr val="tx2">
                    <a:lumMod val="76000"/>
                    <a:lumOff val="24000"/>
                  </a:schemeClr>
                </a:solidFill>
              </a:rPr>
              <a:t>:</a:t>
            </a:r>
          </a:p>
        </p:txBody>
      </p:sp>
      <p:sp>
        <p:nvSpPr>
          <p:cNvPr id="11" name="Oval 10">
            <a:extLst>
              <a:ext uri="{FF2B5EF4-FFF2-40B4-BE49-F238E27FC236}">
                <a16:creationId xmlns:a16="http://schemas.microsoft.com/office/drawing/2014/main" id="{DF937D82-68DA-6192-B6A5-B989F6A0E5B4}"/>
              </a:ext>
            </a:extLst>
          </p:cNvPr>
          <p:cNvSpPr/>
          <p:nvPr/>
        </p:nvSpPr>
        <p:spPr>
          <a:xfrm>
            <a:off x="438230" y="4741629"/>
            <a:ext cx="219570" cy="2598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2DB38D4-85B9-B270-8BC0-CC72396B24EF}"/>
              </a:ext>
            </a:extLst>
          </p:cNvPr>
          <p:cNvSpPr/>
          <p:nvPr/>
        </p:nvSpPr>
        <p:spPr>
          <a:xfrm>
            <a:off x="287202" y="4418980"/>
            <a:ext cx="219570" cy="2598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C575E3A-C301-F842-E81E-8F4AE1D86275}"/>
              </a:ext>
            </a:extLst>
          </p:cNvPr>
          <p:cNvSpPr/>
          <p:nvPr/>
        </p:nvSpPr>
        <p:spPr>
          <a:xfrm>
            <a:off x="458824" y="5002494"/>
            <a:ext cx="198976" cy="2598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
            <a:extLst>
              <a:ext uri="{FF2B5EF4-FFF2-40B4-BE49-F238E27FC236}">
                <a16:creationId xmlns:a16="http://schemas.microsoft.com/office/drawing/2014/main" id="{F06AB57C-B707-82F7-40A3-DB5B5EB795EF}"/>
              </a:ext>
            </a:extLst>
          </p:cNvPr>
          <p:cNvSpPr txBox="1"/>
          <p:nvPr/>
        </p:nvSpPr>
        <p:spPr>
          <a:xfrm>
            <a:off x="170543" y="76041"/>
            <a:ext cx="586069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err="1"/>
              <a:t>Fremgangsmåte</a:t>
            </a:r>
            <a:r>
              <a:rPr lang="en-US" sz="1400" b="1" dirty="0"/>
              <a:t> 1</a:t>
            </a:r>
            <a:r>
              <a:rPr lang="en-US" sz="1400" dirty="0"/>
              <a:t> for å </a:t>
            </a:r>
            <a:r>
              <a:rPr lang="en-US" sz="1400" dirty="0" err="1"/>
              <a:t>velge</a:t>
            </a:r>
            <a:r>
              <a:rPr lang="en-US" sz="1400" dirty="0"/>
              <a:t> </a:t>
            </a:r>
            <a:r>
              <a:rPr lang="en-US" sz="1400" dirty="0" err="1"/>
              <a:t>artikkelgruppe</a:t>
            </a:r>
            <a:r>
              <a:rPr lang="en-US" sz="1400" dirty="0"/>
              <a:t>:</a:t>
            </a:r>
          </a:p>
        </p:txBody>
      </p:sp>
    </p:spTree>
    <p:extLst>
      <p:ext uri="{BB962C8B-B14F-4D97-AF65-F5344CB8AC3E}">
        <p14:creationId xmlns:p14="http://schemas.microsoft.com/office/powerpoint/2010/main" val="1802824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3B50B43-3852-87E7-BCF6-E46CB5C35ADA}"/>
              </a:ext>
            </a:extLst>
          </p:cNvPr>
          <p:cNvPicPr>
            <a:picLocks noGrp="1" noChangeAspect="1"/>
          </p:cNvPicPr>
          <p:nvPr>
            <p:ph idx="1"/>
          </p:nvPr>
        </p:nvPicPr>
        <p:blipFill>
          <a:blip r:embed="rId2"/>
          <a:stretch>
            <a:fillRect/>
          </a:stretch>
        </p:blipFill>
        <p:spPr>
          <a:xfrm>
            <a:off x="397034" y="184922"/>
            <a:ext cx="4855714" cy="6252905"/>
          </a:xfrm>
          <a:prstGeom prst="rect">
            <a:avLst/>
          </a:prstGeom>
        </p:spPr>
      </p:pic>
      <p:sp>
        <p:nvSpPr>
          <p:cNvPr id="3" name="Oval 2">
            <a:extLst>
              <a:ext uri="{FF2B5EF4-FFF2-40B4-BE49-F238E27FC236}">
                <a16:creationId xmlns:a16="http://schemas.microsoft.com/office/drawing/2014/main" id="{764CA973-3035-B164-ABF6-DE04A91D0BC0}"/>
              </a:ext>
            </a:extLst>
          </p:cNvPr>
          <p:cNvSpPr/>
          <p:nvPr/>
        </p:nvSpPr>
        <p:spPr>
          <a:xfrm>
            <a:off x="308918" y="418755"/>
            <a:ext cx="2025136" cy="260866"/>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1CF99B6-2709-9A8D-5947-70A2D9E6CA73}"/>
              </a:ext>
            </a:extLst>
          </p:cNvPr>
          <p:cNvSpPr/>
          <p:nvPr/>
        </p:nvSpPr>
        <p:spPr>
          <a:xfrm>
            <a:off x="453080" y="1613243"/>
            <a:ext cx="4688702" cy="1331782"/>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4FC59E3-AE7D-5D1E-1CBA-FAD87802CA0C}"/>
              </a:ext>
            </a:extLst>
          </p:cNvPr>
          <p:cNvSpPr txBox="1"/>
          <p:nvPr/>
        </p:nvSpPr>
        <p:spPr>
          <a:xfrm>
            <a:off x="5921828" y="364818"/>
            <a:ext cx="525848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chemeClr val="tx2">
                    <a:lumMod val="76000"/>
                    <a:lumOff val="24000"/>
                  </a:schemeClr>
                </a:solidFill>
              </a:rPr>
              <a:t>Viktig</a:t>
            </a:r>
            <a:r>
              <a:rPr lang="en-US" dirty="0">
                <a:solidFill>
                  <a:schemeClr val="tx2">
                    <a:lumMod val="76000"/>
                    <a:lumOff val="24000"/>
                  </a:schemeClr>
                </a:solidFill>
              </a:rPr>
              <a:t> at </a:t>
            </a:r>
            <a:r>
              <a:rPr lang="en-US" dirty="0" err="1">
                <a:solidFill>
                  <a:schemeClr val="tx2">
                    <a:lumMod val="76000"/>
                    <a:lumOff val="24000"/>
                  </a:schemeClr>
                </a:solidFill>
              </a:rPr>
              <a:t>ordet</a:t>
            </a:r>
            <a:r>
              <a:rPr lang="en-US" dirty="0">
                <a:solidFill>
                  <a:schemeClr val="tx2">
                    <a:lumMod val="76000"/>
                    <a:lumOff val="24000"/>
                  </a:schemeClr>
                </a:solidFill>
              </a:rPr>
              <a:t> </a:t>
            </a:r>
            <a:r>
              <a:rPr lang="en-US" i="1" dirty="0">
                <a:solidFill>
                  <a:schemeClr val="tx2">
                    <a:lumMod val="76000"/>
                    <a:lumOff val="24000"/>
                  </a:schemeClr>
                </a:solidFill>
              </a:rPr>
              <a:t>- </a:t>
            </a:r>
            <a:r>
              <a:rPr lang="en-US" i="1" dirty="0" err="1">
                <a:solidFill>
                  <a:schemeClr val="tx2">
                    <a:lumMod val="76000"/>
                    <a:lumOff val="24000"/>
                  </a:schemeClr>
                </a:solidFill>
              </a:rPr>
              <a:t>energitette</a:t>
            </a:r>
            <a:r>
              <a:rPr lang="en-US" dirty="0">
                <a:solidFill>
                  <a:schemeClr val="tx2">
                    <a:lumMod val="76000"/>
                    <a:lumOff val="24000"/>
                  </a:schemeClr>
                </a:solidFill>
              </a:rPr>
              <a:t> er med </a:t>
            </a:r>
            <a:r>
              <a:rPr lang="en-US" dirty="0" err="1">
                <a:solidFill>
                  <a:schemeClr val="tx2">
                    <a:lumMod val="76000"/>
                    <a:lumOff val="24000"/>
                  </a:schemeClr>
                </a:solidFill>
              </a:rPr>
              <a:t>i</a:t>
            </a:r>
            <a:r>
              <a:rPr lang="en-US" dirty="0">
                <a:solidFill>
                  <a:schemeClr val="tx2">
                    <a:lumMod val="76000"/>
                    <a:lumOff val="24000"/>
                  </a:schemeClr>
                </a:solidFill>
              </a:rPr>
              <a:t> </a:t>
            </a:r>
            <a:r>
              <a:rPr lang="en-US" dirty="0" err="1">
                <a:solidFill>
                  <a:schemeClr val="tx2">
                    <a:lumMod val="76000"/>
                    <a:lumOff val="24000"/>
                  </a:schemeClr>
                </a:solidFill>
              </a:rPr>
              <a:t>denne</a:t>
            </a:r>
            <a:r>
              <a:rPr lang="en-US" dirty="0">
                <a:solidFill>
                  <a:schemeClr val="tx2">
                    <a:lumMod val="76000"/>
                    <a:lumOff val="24000"/>
                  </a:schemeClr>
                </a:solidFill>
              </a:rPr>
              <a:t> </a:t>
            </a:r>
            <a:r>
              <a:rPr lang="en-US" dirty="0" err="1">
                <a:solidFill>
                  <a:schemeClr val="tx2">
                    <a:lumMod val="76000"/>
                    <a:lumOff val="24000"/>
                  </a:schemeClr>
                </a:solidFill>
              </a:rPr>
              <a:t>boksen</a:t>
            </a:r>
            <a:r>
              <a:rPr lang="en-US" dirty="0">
                <a:solidFill>
                  <a:schemeClr val="tx2">
                    <a:lumMod val="76000"/>
                    <a:lumOff val="24000"/>
                  </a:schemeClr>
                </a:solidFill>
              </a:rPr>
              <a:t>, det </a:t>
            </a:r>
            <a:r>
              <a:rPr lang="en-US" dirty="0" err="1">
                <a:solidFill>
                  <a:schemeClr val="tx2">
                    <a:lumMod val="76000"/>
                    <a:lumOff val="24000"/>
                  </a:schemeClr>
                </a:solidFill>
              </a:rPr>
              <a:t>betyr</a:t>
            </a:r>
            <a:r>
              <a:rPr lang="en-US" dirty="0">
                <a:solidFill>
                  <a:schemeClr val="tx2">
                    <a:lumMod val="76000"/>
                    <a:lumOff val="24000"/>
                  </a:schemeClr>
                </a:solidFill>
              </a:rPr>
              <a:t> at </a:t>
            </a:r>
            <a:r>
              <a:rPr lang="en-US" dirty="0" err="1">
                <a:solidFill>
                  <a:schemeClr val="tx2">
                    <a:lumMod val="76000"/>
                    <a:lumOff val="24000"/>
                  </a:schemeClr>
                </a:solidFill>
              </a:rPr>
              <a:t>artikkelgruppe</a:t>
            </a:r>
            <a:r>
              <a:rPr lang="en-US" dirty="0">
                <a:solidFill>
                  <a:schemeClr val="tx2">
                    <a:lumMod val="76000"/>
                    <a:lumOff val="24000"/>
                  </a:schemeClr>
                </a:solidFill>
              </a:rPr>
              <a:t> er </a:t>
            </a:r>
            <a:r>
              <a:rPr lang="en-US" dirty="0" err="1">
                <a:solidFill>
                  <a:schemeClr val="tx2">
                    <a:lumMod val="76000"/>
                    <a:lumOff val="24000"/>
                  </a:schemeClr>
                </a:solidFill>
              </a:rPr>
              <a:t>valgt</a:t>
            </a:r>
            <a:r>
              <a:rPr lang="en-US" dirty="0">
                <a:solidFill>
                  <a:schemeClr val="tx2">
                    <a:lumMod val="76000"/>
                    <a:lumOff val="24000"/>
                  </a:schemeClr>
                </a:solidFill>
              </a:rPr>
              <a:t> </a:t>
            </a:r>
            <a:r>
              <a:rPr lang="en-US" dirty="0" err="1">
                <a:solidFill>
                  <a:schemeClr val="tx2">
                    <a:lumMod val="76000"/>
                    <a:lumOff val="24000"/>
                  </a:schemeClr>
                </a:solidFill>
              </a:rPr>
              <a:t>selv</a:t>
            </a:r>
            <a:r>
              <a:rPr lang="en-US" dirty="0">
                <a:solidFill>
                  <a:schemeClr val="tx2">
                    <a:lumMod val="76000"/>
                    <a:lumOff val="24000"/>
                  </a:schemeClr>
                </a:solidFill>
              </a:rPr>
              <a:t> om man </a:t>
            </a:r>
            <a:r>
              <a:rPr lang="en-US" dirty="0" err="1">
                <a:solidFill>
                  <a:schemeClr val="tx2">
                    <a:lumMod val="76000"/>
                    <a:lumOff val="24000"/>
                  </a:schemeClr>
                </a:solidFill>
              </a:rPr>
              <a:t>ikke</a:t>
            </a:r>
            <a:r>
              <a:rPr lang="en-US" dirty="0">
                <a:solidFill>
                  <a:schemeClr val="tx2">
                    <a:lumMod val="76000"/>
                    <a:lumOff val="24000"/>
                  </a:schemeClr>
                </a:solidFill>
              </a:rPr>
              <a:t> ser </a:t>
            </a:r>
            <a:r>
              <a:rPr lang="en-US" dirty="0" err="1">
                <a:solidFill>
                  <a:schemeClr val="tx2">
                    <a:lumMod val="76000"/>
                    <a:lumOff val="24000"/>
                  </a:schemeClr>
                </a:solidFill>
              </a:rPr>
              <a:t>tallene</a:t>
            </a:r>
            <a:r>
              <a:rPr lang="en-US" dirty="0">
                <a:solidFill>
                  <a:schemeClr val="tx2">
                    <a:lumMod val="76000"/>
                    <a:lumOff val="24000"/>
                  </a:schemeClr>
                </a:solidFill>
              </a:rPr>
              <a:t>.  </a:t>
            </a:r>
          </a:p>
        </p:txBody>
      </p:sp>
      <p:sp>
        <p:nvSpPr>
          <p:cNvPr id="9" name="TextBox 8">
            <a:extLst>
              <a:ext uri="{FF2B5EF4-FFF2-40B4-BE49-F238E27FC236}">
                <a16:creationId xmlns:a16="http://schemas.microsoft.com/office/drawing/2014/main" id="{078EF9DC-F42D-2D1F-35DA-B9CA61376FF0}"/>
              </a:ext>
            </a:extLst>
          </p:cNvPr>
          <p:cNvSpPr txBox="1"/>
          <p:nvPr/>
        </p:nvSpPr>
        <p:spPr>
          <a:xfrm>
            <a:off x="5416770" y="1478887"/>
            <a:ext cx="627448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chemeClr val="tx2">
                    <a:lumMod val="76000"/>
                    <a:lumOff val="24000"/>
                  </a:schemeClr>
                </a:solidFill>
              </a:rPr>
              <a:t>Generelle</a:t>
            </a:r>
            <a:r>
              <a:rPr lang="en-US" dirty="0">
                <a:solidFill>
                  <a:schemeClr val="tx2">
                    <a:lumMod val="76000"/>
                    <a:lumOff val="24000"/>
                  </a:schemeClr>
                </a:solidFill>
              </a:rPr>
              <a:t> </a:t>
            </a:r>
            <a:r>
              <a:rPr lang="en-US" dirty="0" err="1">
                <a:solidFill>
                  <a:schemeClr val="tx2">
                    <a:lumMod val="76000"/>
                    <a:lumOff val="24000"/>
                  </a:schemeClr>
                </a:solidFill>
              </a:rPr>
              <a:t>vilkår</a:t>
            </a:r>
            <a:r>
              <a:rPr lang="en-US" dirty="0">
                <a:solidFill>
                  <a:schemeClr val="tx2">
                    <a:lumMod val="76000"/>
                    <a:lumOff val="24000"/>
                  </a:schemeClr>
                </a:solidFill>
              </a:rPr>
              <a:t>:</a:t>
            </a:r>
          </a:p>
          <a:p>
            <a:r>
              <a:rPr lang="en-US" dirty="0">
                <a:solidFill>
                  <a:schemeClr val="tx2">
                    <a:lumMod val="76000"/>
                    <a:lumOff val="24000"/>
                  </a:schemeClr>
                </a:solidFill>
              </a:rPr>
              <a:t>Her er det fire </a:t>
            </a:r>
            <a:r>
              <a:rPr lang="en-US" dirty="0" err="1">
                <a:solidFill>
                  <a:schemeClr val="tx2">
                    <a:lumMod val="76000"/>
                    <a:lumOff val="24000"/>
                  </a:schemeClr>
                </a:solidFill>
              </a:rPr>
              <a:t>bokser</a:t>
            </a:r>
            <a:r>
              <a:rPr lang="en-US" dirty="0">
                <a:solidFill>
                  <a:schemeClr val="tx2">
                    <a:lumMod val="76000"/>
                    <a:lumOff val="24000"/>
                  </a:schemeClr>
                </a:solidFill>
              </a:rPr>
              <a:t> </a:t>
            </a:r>
            <a:r>
              <a:rPr lang="en-US" dirty="0" err="1">
                <a:solidFill>
                  <a:schemeClr val="tx2">
                    <a:lumMod val="76000"/>
                    <a:lumOff val="24000"/>
                  </a:schemeClr>
                </a:solidFill>
              </a:rPr>
              <a:t>som</a:t>
            </a:r>
            <a:r>
              <a:rPr lang="en-US" dirty="0">
                <a:solidFill>
                  <a:schemeClr val="tx2">
                    <a:lumMod val="76000"/>
                    <a:lumOff val="24000"/>
                  </a:schemeClr>
                </a:solidFill>
              </a:rPr>
              <a:t> </a:t>
            </a:r>
            <a:r>
              <a:rPr lang="en-US" dirty="0" err="1">
                <a:solidFill>
                  <a:schemeClr val="tx2">
                    <a:lumMod val="76000"/>
                    <a:lumOff val="24000"/>
                  </a:schemeClr>
                </a:solidFill>
              </a:rPr>
              <a:t>opplyser</a:t>
            </a:r>
            <a:r>
              <a:rPr lang="en-US" dirty="0">
                <a:solidFill>
                  <a:schemeClr val="tx2">
                    <a:lumMod val="76000"/>
                    <a:lumOff val="24000"/>
                  </a:schemeClr>
                </a:solidFill>
              </a:rPr>
              <a:t> om </a:t>
            </a:r>
            <a:r>
              <a:rPr lang="en-US" dirty="0" err="1">
                <a:solidFill>
                  <a:schemeClr val="tx2">
                    <a:lumMod val="76000"/>
                    <a:lumOff val="24000"/>
                  </a:schemeClr>
                </a:solidFill>
              </a:rPr>
              <a:t>generelle</a:t>
            </a:r>
            <a:r>
              <a:rPr lang="en-US" dirty="0">
                <a:solidFill>
                  <a:schemeClr val="tx2">
                    <a:lumMod val="76000"/>
                    <a:lumOff val="24000"/>
                  </a:schemeClr>
                </a:solidFill>
              </a:rPr>
              <a:t> </a:t>
            </a:r>
            <a:r>
              <a:rPr lang="en-US" dirty="0" err="1">
                <a:solidFill>
                  <a:schemeClr val="tx2">
                    <a:lumMod val="76000"/>
                    <a:lumOff val="24000"/>
                  </a:schemeClr>
                </a:solidFill>
              </a:rPr>
              <a:t>vilkår</a:t>
            </a:r>
            <a:r>
              <a:rPr lang="en-US" dirty="0">
                <a:solidFill>
                  <a:schemeClr val="tx2">
                    <a:lumMod val="76000"/>
                    <a:lumOff val="24000"/>
                  </a:schemeClr>
                </a:solidFill>
              </a:rPr>
              <a:t> </a:t>
            </a:r>
            <a:r>
              <a:rPr lang="en-US" dirty="0" err="1">
                <a:solidFill>
                  <a:schemeClr val="tx2">
                    <a:lumMod val="76000"/>
                    <a:lumOff val="24000"/>
                  </a:schemeClr>
                </a:solidFill>
              </a:rPr>
              <a:t>vedrørende</a:t>
            </a:r>
            <a:r>
              <a:rPr lang="en-US" dirty="0">
                <a:solidFill>
                  <a:schemeClr val="tx2">
                    <a:lumMod val="76000"/>
                    <a:lumOff val="24000"/>
                  </a:schemeClr>
                </a:solidFill>
              </a:rPr>
              <a:t> </a:t>
            </a:r>
            <a:r>
              <a:rPr lang="en-US" dirty="0" err="1">
                <a:solidFill>
                  <a:schemeClr val="tx2">
                    <a:lumMod val="76000"/>
                    <a:lumOff val="24000"/>
                  </a:schemeClr>
                </a:solidFill>
              </a:rPr>
              <a:t>gruppen</a:t>
            </a:r>
            <a:r>
              <a:rPr lang="en-US" dirty="0">
                <a:solidFill>
                  <a:schemeClr val="tx2">
                    <a:lumMod val="76000"/>
                    <a:lumOff val="24000"/>
                  </a:schemeClr>
                </a:solidFill>
              </a:rPr>
              <a:t> </a:t>
            </a:r>
            <a:r>
              <a:rPr lang="en-US" i="1" dirty="0" err="1">
                <a:solidFill>
                  <a:schemeClr val="tx2">
                    <a:lumMod val="76000"/>
                    <a:lumOff val="24000"/>
                  </a:schemeClr>
                </a:solidFill>
              </a:rPr>
              <a:t>Melkeerstatning</a:t>
            </a:r>
            <a:r>
              <a:rPr lang="en-US" i="1" dirty="0">
                <a:solidFill>
                  <a:schemeClr val="tx2">
                    <a:lumMod val="76000"/>
                    <a:lumOff val="24000"/>
                  </a:schemeClr>
                </a:solidFill>
              </a:rPr>
              <a:t> – </a:t>
            </a:r>
            <a:r>
              <a:rPr lang="en-US" i="1" dirty="0" err="1">
                <a:solidFill>
                  <a:schemeClr val="tx2">
                    <a:lumMod val="76000"/>
                    <a:lumOff val="24000"/>
                  </a:schemeClr>
                </a:solidFill>
              </a:rPr>
              <a:t>energitette</a:t>
            </a:r>
            <a:r>
              <a:rPr lang="en-US" i="1" dirty="0">
                <a:solidFill>
                  <a:schemeClr val="tx2">
                    <a:lumMod val="76000"/>
                    <a:lumOff val="24000"/>
                  </a:schemeClr>
                </a:solidFill>
              </a:rPr>
              <a:t>. </a:t>
            </a:r>
            <a:r>
              <a:rPr lang="en-US" i="1" dirty="0" err="1">
                <a:solidFill>
                  <a:schemeClr val="tx2">
                    <a:lumMod val="76000"/>
                    <a:lumOff val="24000"/>
                  </a:schemeClr>
                </a:solidFill>
              </a:rPr>
              <a:t>Informasjonen</a:t>
            </a:r>
            <a:r>
              <a:rPr lang="en-US" i="1" dirty="0">
                <a:solidFill>
                  <a:schemeClr val="tx2">
                    <a:lumMod val="76000"/>
                    <a:lumOff val="24000"/>
                  </a:schemeClr>
                </a:solidFill>
              </a:rPr>
              <a:t> </a:t>
            </a:r>
            <a:r>
              <a:rPr lang="en-US" i="1" dirty="0" err="1">
                <a:solidFill>
                  <a:schemeClr val="tx2">
                    <a:lumMod val="76000"/>
                    <a:lumOff val="24000"/>
                  </a:schemeClr>
                </a:solidFill>
              </a:rPr>
              <a:t>går</a:t>
            </a:r>
            <a:r>
              <a:rPr lang="en-US" i="1" dirty="0">
                <a:solidFill>
                  <a:schemeClr val="tx2">
                    <a:lumMod val="76000"/>
                    <a:lumOff val="24000"/>
                  </a:schemeClr>
                </a:solidFill>
              </a:rPr>
              <a:t> </a:t>
            </a:r>
            <a:r>
              <a:rPr lang="en-US" i="1" dirty="0" err="1">
                <a:solidFill>
                  <a:schemeClr val="tx2">
                    <a:lumMod val="76000"/>
                    <a:lumOff val="24000"/>
                  </a:schemeClr>
                </a:solidFill>
              </a:rPr>
              <a:t>noe</a:t>
            </a:r>
            <a:r>
              <a:rPr lang="en-US" i="1" dirty="0">
                <a:solidFill>
                  <a:schemeClr val="tx2">
                    <a:lumMod val="76000"/>
                    <a:lumOff val="24000"/>
                  </a:schemeClr>
                </a:solidFill>
              </a:rPr>
              <a:t> over </a:t>
            </a:r>
            <a:r>
              <a:rPr lang="en-US" i="1" dirty="0" err="1">
                <a:solidFill>
                  <a:schemeClr val="tx2">
                    <a:lumMod val="76000"/>
                    <a:lumOff val="24000"/>
                  </a:schemeClr>
                </a:solidFill>
              </a:rPr>
              <a:t>i</a:t>
            </a:r>
            <a:r>
              <a:rPr lang="en-US" i="1" dirty="0">
                <a:solidFill>
                  <a:schemeClr val="tx2">
                    <a:lumMod val="76000"/>
                    <a:lumOff val="24000"/>
                  </a:schemeClr>
                </a:solidFill>
              </a:rPr>
              <a:t> </a:t>
            </a:r>
            <a:r>
              <a:rPr lang="en-US" i="1" dirty="0" err="1">
                <a:solidFill>
                  <a:schemeClr val="tx2">
                    <a:lumMod val="76000"/>
                    <a:lumOff val="24000"/>
                  </a:schemeClr>
                </a:solidFill>
              </a:rPr>
              <a:t>hverandre</a:t>
            </a:r>
            <a:r>
              <a:rPr lang="en-US" i="1" dirty="0">
                <a:solidFill>
                  <a:schemeClr val="tx2">
                    <a:lumMod val="76000"/>
                    <a:lumOff val="24000"/>
                  </a:schemeClr>
                </a:solidFill>
              </a:rPr>
              <a:t> </a:t>
            </a:r>
            <a:r>
              <a:rPr lang="en-US" i="1" dirty="0" err="1">
                <a:solidFill>
                  <a:schemeClr val="tx2">
                    <a:lumMod val="76000"/>
                    <a:lumOff val="24000"/>
                  </a:schemeClr>
                </a:solidFill>
              </a:rPr>
              <a:t>og</a:t>
            </a:r>
            <a:r>
              <a:rPr lang="en-US" i="1" dirty="0">
                <a:solidFill>
                  <a:schemeClr val="tx2">
                    <a:lumMod val="76000"/>
                    <a:lumOff val="24000"/>
                  </a:schemeClr>
                </a:solidFill>
              </a:rPr>
              <a:t> </a:t>
            </a:r>
            <a:r>
              <a:rPr lang="en-US" i="1" dirty="0" err="1">
                <a:solidFill>
                  <a:schemeClr val="tx2">
                    <a:lumMod val="76000"/>
                    <a:lumOff val="24000"/>
                  </a:schemeClr>
                </a:solidFill>
              </a:rPr>
              <a:t>kan</a:t>
            </a:r>
            <a:r>
              <a:rPr lang="en-US" i="1" dirty="0">
                <a:solidFill>
                  <a:schemeClr val="tx2">
                    <a:lumMod val="76000"/>
                    <a:lumOff val="24000"/>
                  </a:schemeClr>
                </a:solidFill>
              </a:rPr>
              <a:t> </a:t>
            </a:r>
            <a:r>
              <a:rPr lang="en-US" i="1" dirty="0" err="1">
                <a:solidFill>
                  <a:schemeClr val="tx2">
                    <a:lumMod val="76000"/>
                    <a:lumOff val="24000"/>
                  </a:schemeClr>
                </a:solidFill>
              </a:rPr>
              <a:t>fremstå</a:t>
            </a:r>
            <a:r>
              <a:rPr lang="en-US" i="1" dirty="0">
                <a:solidFill>
                  <a:schemeClr val="tx2">
                    <a:lumMod val="76000"/>
                    <a:lumOff val="24000"/>
                  </a:schemeClr>
                </a:solidFill>
              </a:rPr>
              <a:t> </a:t>
            </a:r>
            <a:r>
              <a:rPr lang="en-US" i="1" dirty="0" err="1">
                <a:solidFill>
                  <a:schemeClr val="tx2">
                    <a:lumMod val="76000"/>
                    <a:lumOff val="24000"/>
                  </a:schemeClr>
                </a:solidFill>
              </a:rPr>
              <a:t>forvirrende</a:t>
            </a:r>
            <a:r>
              <a:rPr lang="en-US" i="1" dirty="0">
                <a:solidFill>
                  <a:schemeClr val="tx2">
                    <a:lumMod val="76000"/>
                    <a:lumOff val="24000"/>
                  </a:schemeClr>
                </a:solidFill>
              </a:rPr>
              <a:t>, men </a:t>
            </a:r>
            <a:r>
              <a:rPr lang="en-US" i="1" dirty="0" err="1">
                <a:solidFill>
                  <a:schemeClr val="tx2">
                    <a:lumMod val="76000"/>
                    <a:lumOff val="24000"/>
                  </a:schemeClr>
                </a:solidFill>
              </a:rPr>
              <a:t>i</a:t>
            </a:r>
            <a:r>
              <a:rPr lang="en-US" i="1" dirty="0">
                <a:solidFill>
                  <a:schemeClr val="tx2">
                    <a:lumMod val="76000"/>
                    <a:lumOff val="24000"/>
                  </a:schemeClr>
                </a:solidFill>
              </a:rPr>
              <a:t> forhold </a:t>
            </a:r>
            <a:r>
              <a:rPr lang="en-US" i="1" dirty="0" err="1">
                <a:solidFill>
                  <a:schemeClr val="tx2">
                    <a:lumMod val="76000"/>
                    <a:lumOff val="24000"/>
                  </a:schemeClr>
                </a:solidFill>
              </a:rPr>
              <a:t>til</a:t>
            </a:r>
            <a:r>
              <a:rPr lang="en-US" i="1" dirty="0">
                <a:solidFill>
                  <a:schemeClr val="tx2">
                    <a:lumMod val="76000"/>
                    <a:lumOff val="24000"/>
                  </a:schemeClr>
                </a:solidFill>
              </a:rPr>
              <a:t> </a:t>
            </a:r>
            <a:r>
              <a:rPr lang="en-US" i="1" dirty="0" err="1">
                <a:solidFill>
                  <a:schemeClr val="tx2">
                    <a:lumMod val="76000"/>
                    <a:lumOff val="24000"/>
                  </a:schemeClr>
                </a:solidFill>
              </a:rPr>
              <a:t>resepten</a:t>
            </a:r>
            <a:r>
              <a:rPr lang="en-US" i="1" dirty="0">
                <a:solidFill>
                  <a:schemeClr val="tx2">
                    <a:lumMod val="76000"/>
                    <a:lumOff val="24000"/>
                  </a:schemeClr>
                </a:solidFill>
              </a:rPr>
              <a:t> er det </a:t>
            </a:r>
            <a:r>
              <a:rPr lang="en-US" i="1" dirty="0" err="1">
                <a:solidFill>
                  <a:schemeClr val="tx2">
                    <a:lumMod val="76000"/>
                    <a:lumOff val="24000"/>
                  </a:schemeClr>
                </a:solidFill>
              </a:rPr>
              <a:t>ikke</a:t>
            </a:r>
            <a:r>
              <a:rPr lang="en-US" i="1" dirty="0">
                <a:solidFill>
                  <a:schemeClr val="tx2">
                    <a:lumMod val="76000"/>
                    <a:lumOff val="24000"/>
                  </a:schemeClr>
                </a:solidFill>
              </a:rPr>
              <a:t> </a:t>
            </a:r>
            <a:r>
              <a:rPr lang="en-US" i="1" dirty="0" err="1">
                <a:solidFill>
                  <a:schemeClr val="tx2">
                    <a:lumMod val="76000"/>
                    <a:lumOff val="24000"/>
                  </a:schemeClr>
                </a:solidFill>
              </a:rPr>
              <a:t>noe</a:t>
            </a:r>
            <a:r>
              <a:rPr lang="en-US" i="1" dirty="0">
                <a:solidFill>
                  <a:schemeClr val="tx2">
                    <a:lumMod val="76000"/>
                    <a:lumOff val="24000"/>
                  </a:schemeClr>
                </a:solidFill>
              </a:rPr>
              <a:t> </a:t>
            </a:r>
            <a:r>
              <a:rPr lang="en-US" i="1" dirty="0" err="1">
                <a:solidFill>
                  <a:schemeClr val="tx2">
                    <a:lumMod val="76000"/>
                    <a:lumOff val="24000"/>
                  </a:schemeClr>
                </a:solidFill>
              </a:rPr>
              <a:t>mer</a:t>
            </a:r>
            <a:r>
              <a:rPr lang="en-US" i="1" dirty="0">
                <a:solidFill>
                  <a:schemeClr val="tx2">
                    <a:lumMod val="76000"/>
                    <a:lumOff val="24000"/>
                  </a:schemeClr>
                </a:solidFill>
              </a:rPr>
              <a:t> </a:t>
            </a:r>
            <a:r>
              <a:rPr lang="en-US" i="1" dirty="0" err="1">
                <a:solidFill>
                  <a:schemeClr val="tx2">
                    <a:lumMod val="76000"/>
                    <a:lumOff val="24000"/>
                  </a:schemeClr>
                </a:solidFill>
              </a:rPr>
              <a:t>dere</a:t>
            </a:r>
            <a:r>
              <a:rPr lang="en-US" i="1" dirty="0">
                <a:solidFill>
                  <a:schemeClr val="tx2">
                    <a:lumMod val="76000"/>
                    <a:lumOff val="24000"/>
                  </a:schemeClr>
                </a:solidFill>
              </a:rPr>
              <a:t> </a:t>
            </a:r>
            <a:r>
              <a:rPr lang="en-US" i="1" dirty="0" err="1">
                <a:solidFill>
                  <a:schemeClr val="tx2">
                    <a:lumMod val="76000"/>
                    <a:lumOff val="24000"/>
                  </a:schemeClr>
                </a:solidFill>
              </a:rPr>
              <a:t>trenger</a:t>
            </a:r>
            <a:r>
              <a:rPr lang="en-US" i="1" dirty="0">
                <a:solidFill>
                  <a:schemeClr val="tx2">
                    <a:lumMod val="76000"/>
                    <a:lumOff val="24000"/>
                  </a:schemeClr>
                </a:solidFill>
              </a:rPr>
              <a:t> å </a:t>
            </a:r>
            <a:r>
              <a:rPr lang="en-US" i="1" dirty="0" err="1">
                <a:solidFill>
                  <a:schemeClr val="tx2">
                    <a:lumMod val="76000"/>
                    <a:lumOff val="24000"/>
                  </a:schemeClr>
                </a:solidFill>
              </a:rPr>
              <a:t>tenke</a:t>
            </a:r>
            <a:r>
              <a:rPr lang="en-US" i="1" dirty="0">
                <a:solidFill>
                  <a:schemeClr val="tx2">
                    <a:lumMod val="76000"/>
                    <a:lumOff val="24000"/>
                  </a:schemeClr>
                </a:solidFill>
              </a:rPr>
              <a:t> </a:t>
            </a:r>
            <a:r>
              <a:rPr lang="en-US" i="1" dirty="0" err="1">
                <a:solidFill>
                  <a:schemeClr val="tx2">
                    <a:lumMod val="76000"/>
                    <a:lumOff val="24000"/>
                  </a:schemeClr>
                </a:solidFill>
              </a:rPr>
              <a:t>på</a:t>
            </a:r>
            <a:r>
              <a:rPr lang="en-US" i="1" dirty="0">
                <a:solidFill>
                  <a:schemeClr val="tx2">
                    <a:lumMod val="76000"/>
                    <a:lumOff val="24000"/>
                  </a:schemeClr>
                </a:solidFill>
              </a:rPr>
              <a:t>.  </a:t>
            </a:r>
            <a:endParaRPr lang="en-US" dirty="0">
              <a:solidFill>
                <a:schemeClr val="tx2">
                  <a:lumMod val="76000"/>
                  <a:lumOff val="24000"/>
                </a:schemeClr>
              </a:solidFill>
            </a:endParaRPr>
          </a:p>
        </p:txBody>
      </p:sp>
      <p:cxnSp>
        <p:nvCxnSpPr>
          <p:cNvPr id="10" name="Straight Arrow Connector 9">
            <a:extLst>
              <a:ext uri="{FF2B5EF4-FFF2-40B4-BE49-F238E27FC236}">
                <a16:creationId xmlns:a16="http://schemas.microsoft.com/office/drawing/2014/main" id="{0574DEA0-D7E7-FC22-9FC1-1EA1A605F6EF}"/>
              </a:ext>
            </a:extLst>
          </p:cNvPr>
          <p:cNvCxnSpPr/>
          <p:nvPr/>
        </p:nvCxnSpPr>
        <p:spPr>
          <a:xfrm flipV="1">
            <a:off x="2457621" y="860657"/>
            <a:ext cx="3301215" cy="391494"/>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1" name="Oval 10">
            <a:extLst>
              <a:ext uri="{FF2B5EF4-FFF2-40B4-BE49-F238E27FC236}">
                <a16:creationId xmlns:a16="http://schemas.microsoft.com/office/drawing/2014/main" id="{EBCC113E-F925-EE87-EFDA-EE39A1076A3C}"/>
              </a:ext>
            </a:extLst>
          </p:cNvPr>
          <p:cNvSpPr/>
          <p:nvPr/>
        </p:nvSpPr>
        <p:spPr>
          <a:xfrm>
            <a:off x="398161" y="1036593"/>
            <a:ext cx="1935893" cy="260866"/>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242FFC0B-B272-F26B-A474-46DC9B80FD83}"/>
              </a:ext>
            </a:extLst>
          </p:cNvPr>
          <p:cNvCxnSpPr>
            <a:cxnSpLocks/>
          </p:cNvCxnSpPr>
          <p:nvPr/>
        </p:nvCxnSpPr>
        <p:spPr>
          <a:xfrm>
            <a:off x="2348764" y="583513"/>
            <a:ext cx="3424979" cy="52368"/>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30F71602-3F6E-380D-74C1-E79B93FE9648}"/>
              </a:ext>
            </a:extLst>
          </p:cNvPr>
          <p:cNvSpPr txBox="1"/>
          <p:nvPr/>
        </p:nvSpPr>
        <p:spPr>
          <a:xfrm>
            <a:off x="5413829" y="3842657"/>
            <a:ext cx="6633028"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nb-NO" sz="1600" b="0" i="0">
                <a:solidFill>
                  <a:srgbClr val="0070C0"/>
                </a:solidFill>
                <a:latin typeface="Aptos"/>
                <a:ea typeface="Segoe UI"/>
                <a:cs typeface="Segoe UI"/>
              </a:rPr>
              <a:t>Tips fra publikumutsalg (apoteket): </a:t>
            </a:r>
            <a:r>
              <a:rPr lang="nb-NO" sz="1600" b="0" i="0">
                <a:solidFill>
                  <a:srgbClr val="0070C0"/>
                </a:solidFill>
                <a:latin typeface="Arial"/>
                <a:ea typeface="Segoe UI"/>
                <a:cs typeface="Segoe UI"/>
              </a:rPr>
              <a:t>​</a:t>
            </a:r>
            <a:r>
              <a:rPr sz="1600" b="0" i="0" dirty="0">
                <a:solidFill>
                  <a:srgbClr val="0070C0"/>
                </a:solidFill>
                <a:latin typeface="Arial"/>
                <a:ea typeface="Arial"/>
                <a:cs typeface="Arial"/>
              </a:rPr>
              <a:t> </a:t>
            </a:r>
            <a:endParaRPr lang="en-US" sz="1600" b="0" i="0">
              <a:solidFill>
                <a:srgbClr val="0070C0"/>
              </a:solidFill>
              <a:latin typeface="Arial"/>
              <a:ea typeface="Arial"/>
              <a:cs typeface="Arial"/>
            </a:endParaRPr>
          </a:p>
          <a:p>
            <a:r>
              <a:rPr lang="nb-NO" sz="1600">
                <a:solidFill>
                  <a:srgbClr val="0070C0"/>
                </a:solidFill>
                <a:latin typeface="Aptos"/>
                <a:ea typeface="Segoe UI"/>
                <a:cs typeface="Segoe UI"/>
              </a:rPr>
              <a:t>Hvis man ønsker å spesifisere hvilket produkt pasient skal ha fra den aktuelleartikkelgruppen</a:t>
            </a:r>
            <a:r>
              <a:rPr lang="nb-NO" sz="1600" b="0" i="0">
                <a:solidFill>
                  <a:srgbClr val="0070C0"/>
                </a:solidFill>
                <a:latin typeface="Aptos"/>
                <a:ea typeface="Segoe UI"/>
                <a:cs typeface="Segoe UI"/>
              </a:rPr>
              <a:t> (undergruppe) anbefales det å skrive hvilket preparat i </a:t>
            </a:r>
            <a:r>
              <a:rPr lang="nb-NO" sz="1600" b="0" i="0" dirty="0">
                <a:solidFill>
                  <a:srgbClr val="0070C0"/>
                </a:solidFill>
                <a:latin typeface="Aptos"/>
                <a:ea typeface="Segoe UI"/>
                <a:cs typeface="Segoe UI"/>
              </a:rPr>
              <a:t>resepten, enten i feltet </a:t>
            </a:r>
            <a:r>
              <a:rPr lang="nb-NO" sz="1600" b="0" i="1" dirty="0">
                <a:solidFill>
                  <a:srgbClr val="0070C0"/>
                </a:solidFill>
                <a:latin typeface="Aptos"/>
                <a:ea typeface="Segoe UI"/>
                <a:cs typeface="Segoe UI"/>
              </a:rPr>
              <a:t>Bruksanvisning</a:t>
            </a:r>
            <a:r>
              <a:rPr lang="nb-NO" sz="1600" b="0" i="0" dirty="0">
                <a:solidFill>
                  <a:srgbClr val="0070C0"/>
                </a:solidFill>
                <a:latin typeface="Aptos"/>
                <a:ea typeface="Segoe UI"/>
                <a:cs typeface="Segoe UI"/>
              </a:rPr>
              <a:t> eller </a:t>
            </a:r>
            <a:r>
              <a:rPr lang="nb-NO" sz="1600" b="0" i="1" dirty="0">
                <a:solidFill>
                  <a:srgbClr val="0070C0"/>
                </a:solidFill>
                <a:latin typeface="Aptos"/>
                <a:ea typeface="Segoe UI"/>
                <a:cs typeface="Segoe UI"/>
              </a:rPr>
              <a:t>Melding til </a:t>
            </a:r>
            <a:r>
              <a:rPr lang="nb-NO" sz="1600" b="0" i="1">
                <a:solidFill>
                  <a:srgbClr val="0070C0"/>
                </a:solidFill>
                <a:latin typeface="Aptos"/>
                <a:ea typeface="Segoe UI"/>
                <a:cs typeface="Segoe UI"/>
              </a:rPr>
              <a:t>apotek</a:t>
            </a:r>
            <a:r>
              <a:rPr lang="nb-NO" sz="1600" b="0" i="0">
                <a:solidFill>
                  <a:srgbClr val="0070C0"/>
                </a:solidFill>
                <a:latin typeface="Aptos"/>
                <a:ea typeface="Segoe UI"/>
                <a:cs typeface="Segoe UI"/>
              </a:rPr>
              <a:t>. </a:t>
            </a:r>
            <a:endParaRPr lang="nb-NO" sz="1600">
              <a:solidFill>
                <a:srgbClr val="0070C0"/>
              </a:solidFill>
              <a:latin typeface="Aptos"/>
              <a:ea typeface="Segoe UI"/>
              <a:cs typeface="Segoe UI"/>
            </a:endParaRPr>
          </a:p>
          <a:p>
            <a:endParaRPr lang="nb-NO" sz="1600" dirty="0">
              <a:solidFill>
                <a:srgbClr val="0070C0"/>
              </a:solidFill>
              <a:latin typeface="Aptos"/>
              <a:ea typeface="Segoe UI"/>
              <a:cs typeface="Segoe UI"/>
            </a:endParaRPr>
          </a:p>
          <a:p>
            <a:pPr algn="l"/>
            <a:r>
              <a:rPr lang="nb-NO" sz="1600" b="0" i="0">
                <a:solidFill>
                  <a:srgbClr val="0070C0"/>
                </a:solidFill>
                <a:latin typeface="Aptos"/>
                <a:ea typeface="Segoe UI"/>
                <a:cs typeface="Segoe UI"/>
              </a:rPr>
              <a:t>NB! Ikke skriv </a:t>
            </a:r>
            <a:r>
              <a:rPr lang="nb-NO" sz="1600" b="0" i="1">
                <a:solidFill>
                  <a:srgbClr val="0070C0"/>
                </a:solidFill>
                <a:latin typeface="Aptos"/>
                <a:ea typeface="Segoe UI"/>
                <a:cs typeface="Segoe UI"/>
              </a:rPr>
              <a:t>SKAL HA </a:t>
            </a:r>
            <a:r>
              <a:rPr lang="nb-NO" sz="1600" b="0" i="0" dirty="0">
                <a:solidFill>
                  <a:srgbClr val="0070C0"/>
                </a:solidFill>
                <a:latin typeface="Aptos"/>
                <a:ea typeface="Segoe UI"/>
                <a:cs typeface="Segoe UI"/>
              </a:rPr>
              <a:t>(kan tolkes fra apoteket at det kun er dette produktet som skal benyttes), men for eksempel; "</a:t>
            </a:r>
            <a:r>
              <a:rPr lang="nb-NO" sz="1600" b="0" i="1" dirty="0">
                <a:solidFill>
                  <a:srgbClr val="0070C0"/>
                </a:solidFill>
                <a:latin typeface="Aptos"/>
                <a:ea typeface="Segoe UI"/>
                <a:cs typeface="Segoe UI"/>
              </a:rPr>
              <a:t>Pasient skal først prøve PreNanDischarge"</a:t>
            </a:r>
            <a:r>
              <a:rPr lang="nb-NO" sz="1600" b="0" i="0" dirty="0">
                <a:solidFill>
                  <a:srgbClr val="0070C0"/>
                </a:solidFill>
                <a:latin typeface="Aptos"/>
                <a:ea typeface="Segoe UI"/>
                <a:cs typeface="Segoe UI"/>
              </a:rPr>
              <a:t>. Dette åpner opp for at man kan bytte til annet preparat i samme artikkelgruppe </a:t>
            </a:r>
            <a:r>
              <a:rPr lang="nb-NO" sz="1600" b="0" i="1" dirty="0">
                <a:solidFill>
                  <a:srgbClr val="0070C0"/>
                </a:solidFill>
                <a:latin typeface="Aptos"/>
                <a:ea typeface="Segoe UI"/>
                <a:cs typeface="Segoe UI"/>
              </a:rPr>
              <a:t>på samme resept</a:t>
            </a:r>
            <a:r>
              <a:rPr lang="nb-NO" sz="1600" b="0" i="0" dirty="0">
                <a:solidFill>
                  <a:srgbClr val="0070C0"/>
                </a:solidFill>
                <a:latin typeface="Aptos"/>
                <a:ea typeface="Segoe UI"/>
                <a:cs typeface="Segoe UI"/>
              </a:rPr>
              <a:t>. </a:t>
            </a:r>
            <a:r>
              <a:rPr b="0" i="0" dirty="0">
                <a:solidFill>
                  <a:srgbClr val="0070C0"/>
                </a:solidFill>
                <a:latin typeface="Aptos"/>
                <a:ea typeface="Aptos"/>
                <a:cs typeface="Aptos"/>
              </a:rPr>
              <a:t> </a:t>
            </a:r>
            <a:endParaRPr/>
          </a:p>
          <a:p>
            <a:pPr algn="ctr"/>
            <a:endParaRPr lang="en-US"/>
          </a:p>
        </p:txBody>
      </p:sp>
    </p:spTree>
    <p:extLst>
      <p:ext uri="{BB962C8B-B14F-4D97-AF65-F5344CB8AC3E}">
        <p14:creationId xmlns:p14="http://schemas.microsoft.com/office/powerpoint/2010/main" val="332672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FE68B9-00F4-3DA4-EAB3-56E326D3E168}"/>
              </a:ext>
            </a:extLst>
          </p:cNvPr>
          <p:cNvPicPr>
            <a:picLocks noChangeAspect="1"/>
          </p:cNvPicPr>
          <p:nvPr/>
        </p:nvPicPr>
        <p:blipFill>
          <a:blip r:embed="rId2"/>
          <a:stretch>
            <a:fillRect/>
          </a:stretch>
        </p:blipFill>
        <p:spPr>
          <a:xfrm>
            <a:off x="160080" y="1534763"/>
            <a:ext cx="5775840" cy="2019300"/>
          </a:xfrm>
          <a:prstGeom prst="rect">
            <a:avLst/>
          </a:prstGeom>
        </p:spPr>
      </p:pic>
      <p:pic>
        <p:nvPicPr>
          <p:cNvPr id="7" name="Picture 6">
            <a:extLst>
              <a:ext uri="{FF2B5EF4-FFF2-40B4-BE49-F238E27FC236}">
                <a16:creationId xmlns:a16="http://schemas.microsoft.com/office/drawing/2014/main" id="{AA158937-956F-4D58-C623-B96DAAFB8A3C}"/>
              </a:ext>
            </a:extLst>
          </p:cNvPr>
          <p:cNvPicPr>
            <a:picLocks noChangeAspect="1"/>
          </p:cNvPicPr>
          <p:nvPr/>
        </p:nvPicPr>
        <p:blipFill>
          <a:blip r:embed="rId3"/>
          <a:stretch>
            <a:fillRect/>
          </a:stretch>
        </p:blipFill>
        <p:spPr>
          <a:xfrm>
            <a:off x="6033782" y="508000"/>
            <a:ext cx="6035085" cy="6096000"/>
          </a:xfrm>
          <a:prstGeom prst="rect">
            <a:avLst/>
          </a:prstGeom>
        </p:spPr>
      </p:pic>
      <p:sp>
        <p:nvSpPr>
          <p:cNvPr id="8" name="TextBox 7">
            <a:extLst>
              <a:ext uri="{FF2B5EF4-FFF2-40B4-BE49-F238E27FC236}">
                <a16:creationId xmlns:a16="http://schemas.microsoft.com/office/drawing/2014/main" id="{494912F9-E46E-22C9-D22E-D9AC6C1C22F6}"/>
              </a:ext>
            </a:extLst>
          </p:cNvPr>
          <p:cNvSpPr txBox="1"/>
          <p:nvPr/>
        </p:nvSpPr>
        <p:spPr>
          <a:xfrm>
            <a:off x="205946" y="885371"/>
            <a:ext cx="5890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solidFill>
                  <a:schemeClr val="tx2">
                    <a:lumMod val="76000"/>
                    <a:lumOff val="24000"/>
                  </a:schemeClr>
                </a:solidFill>
              </a:rPr>
              <a:t>Velg</a:t>
            </a:r>
            <a:r>
              <a:rPr lang="en-US" dirty="0">
                <a:solidFill>
                  <a:schemeClr val="tx2">
                    <a:lumMod val="76000"/>
                    <a:lumOff val="24000"/>
                  </a:schemeClr>
                </a:solidFill>
              </a:rPr>
              <a:t> </a:t>
            </a:r>
            <a:r>
              <a:rPr lang="en-US" dirty="0" err="1">
                <a:solidFill>
                  <a:schemeClr val="tx2">
                    <a:lumMod val="76000"/>
                    <a:lumOff val="24000"/>
                  </a:schemeClr>
                </a:solidFill>
              </a:rPr>
              <a:t>melkeerstning</a:t>
            </a:r>
            <a:r>
              <a:rPr lang="en-US" dirty="0">
                <a:solidFill>
                  <a:schemeClr val="tx2">
                    <a:lumMod val="76000"/>
                    <a:lumOff val="24000"/>
                  </a:schemeClr>
                </a:solidFill>
              </a:rPr>
              <a:t> </a:t>
            </a:r>
            <a:r>
              <a:rPr lang="en-US" dirty="0" err="1">
                <a:solidFill>
                  <a:schemeClr val="tx2">
                    <a:lumMod val="76000"/>
                    <a:lumOff val="24000"/>
                  </a:schemeClr>
                </a:solidFill>
              </a:rPr>
              <a:t>direkte</a:t>
            </a:r>
            <a:r>
              <a:rPr lang="en-US" dirty="0">
                <a:solidFill>
                  <a:schemeClr val="tx2">
                    <a:lumMod val="76000"/>
                    <a:lumOff val="24000"/>
                  </a:schemeClr>
                </a:solidFill>
              </a:rPr>
              <a:t>, </a:t>
            </a:r>
            <a:r>
              <a:rPr lang="en-US" dirty="0" err="1">
                <a:solidFill>
                  <a:schemeClr val="tx2">
                    <a:lumMod val="76000"/>
                    <a:lumOff val="24000"/>
                  </a:schemeClr>
                </a:solidFill>
              </a:rPr>
              <a:t>altså</a:t>
            </a:r>
            <a:r>
              <a:rPr lang="en-US" dirty="0">
                <a:solidFill>
                  <a:schemeClr val="tx2">
                    <a:lumMod val="76000"/>
                    <a:lumOff val="24000"/>
                  </a:schemeClr>
                </a:solidFill>
              </a:rPr>
              <a:t> </a:t>
            </a:r>
            <a:r>
              <a:rPr lang="en-US" dirty="0" err="1">
                <a:solidFill>
                  <a:schemeClr val="tx2">
                    <a:lumMod val="76000"/>
                    <a:lumOff val="24000"/>
                  </a:schemeClr>
                </a:solidFill>
              </a:rPr>
              <a:t>ikke</a:t>
            </a:r>
            <a:r>
              <a:rPr lang="en-US" dirty="0">
                <a:solidFill>
                  <a:schemeClr val="tx2">
                    <a:lumMod val="76000"/>
                    <a:lumOff val="24000"/>
                  </a:schemeClr>
                </a:solidFill>
              </a:rPr>
              <a:t> </a:t>
            </a:r>
            <a:r>
              <a:rPr lang="en-US" dirty="0" err="1">
                <a:solidFill>
                  <a:schemeClr val="tx2">
                    <a:lumMod val="76000"/>
                    <a:lumOff val="24000"/>
                  </a:schemeClr>
                </a:solidFill>
              </a:rPr>
              <a:t>velg</a:t>
            </a:r>
            <a:r>
              <a:rPr lang="en-US" dirty="0">
                <a:solidFill>
                  <a:schemeClr val="tx2">
                    <a:lumMod val="76000"/>
                    <a:lumOff val="24000"/>
                  </a:schemeClr>
                </a:solidFill>
              </a:rPr>
              <a:t> </a:t>
            </a:r>
            <a:r>
              <a:rPr lang="en-US" dirty="0" err="1">
                <a:solidFill>
                  <a:schemeClr val="tx2">
                    <a:lumMod val="76000"/>
                    <a:lumOff val="24000"/>
                  </a:schemeClr>
                </a:solidFill>
              </a:rPr>
              <a:t>undergrupper</a:t>
            </a:r>
            <a:r>
              <a:rPr lang="en-US" dirty="0">
                <a:solidFill>
                  <a:schemeClr val="tx2">
                    <a:lumMod val="76000"/>
                    <a:lumOff val="24000"/>
                  </a:schemeClr>
                </a:solidFill>
              </a:rPr>
              <a:t>.</a:t>
            </a:r>
            <a:r>
              <a:rPr lang="en-US" dirty="0"/>
              <a:t> </a:t>
            </a:r>
          </a:p>
        </p:txBody>
      </p:sp>
      <p:sp>
        <p:nvSpPr>
          <p:cNvPr id="9" name="Oval 8">
            <a:extLst>
              <a:ext uri="{FF2B5EF4-FFF2-40B4-BE49-F238E27FC236}">
                <a16:creationId xmlns:a16="http://schemas.microsoft.com/office/drawing/2014/main" id="{091A672F-BD5B-AAAE-2EAB-1792B39754AA}"/>
              </a:ext>
            </a:extLst>
          </p:cNvPr>
          <p:cNvSpPr/>
          <p:nvPr/>
        </p:nvSpPr>
        <p:spPr>
          <a:xfrm>
            <a:off x="5025472" y="2651211"/>
            <a:ext cx="514864" cy="37070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0906CE2-9973-432F-2FE7-DFAE234E0A13}"/>
              </a:ext>
            </a:extLst>
          </p:cNvPr>
          <p:cNvSpPr txBox="1"/>
          <p:nvPr/>
        </p:nvSpPr>
        <p:spPr>
          <a:xfrm>
            <a:off x="49819" y="4310154"/>
            <a:ext cx="589005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err="1">
                <a:solidFill>
                  <a:schemeClr val="tx2">
                    <a:lumMod val="76000"/>
                    <a:lumOff val="24000"/>
                  </a:schemeClr>
                </a:solidFill>
              </a:rPr>
              <a:t>Respten</a:t>
            </a:r>
            <a:r>
              <a:rPr lang="en-US" dirty="0">
                <a:solidFill>
                  <a:schemeClr val="tx2">
                    <a:lumMod val="76000"/>
                    <a:lumOff val="24000"/>
                  </a:schemeClr>
                </a:solidFill>
              </a:rPr>
              <a:t> </a:t>
            </a:r>
            <a:r>
              <a:rPr lang="en-US" err="1">
                <a:solidFill>
                  <a:schemeClr val="tx2">
                    <a:lumMod val="76000"/>
                    <a:lumOff val="24000"/>
                  </a:schemeClr>
                </a:solidFill>
              </a:rPr>
              <a:t>vil</a:t>
            </a:r>
            <a:r>
              <a:rPr lang="en-US" dirty="0">
                <a:solidFill>
                  <a:schemeClr val="tx2">
                    <a:lumMod val="76000"/>
                    <a:lumOff val="24000"/>
                  </a:schemeClr>
                </a:solidFill>
              </a:rPr>
              <a:t> da se </a:t>
            </a:r>
            <a:r>
              <a:rPr lang="en-US" err="1">
                <a:solidFill>
                  <a:schemeClr val="tx2">
                    <a:lumMod val="76000"/>
                    <a:lumOff val="24000"/>
                  </a:schemeClr>
                </a:solidFill>
              </a:rPr>
              <a:t>ut</a:t>
            </a:r>
            <a:r>
              <a:rPr lang="en-US" dirty="0">
                <a:solidFill>
                  <a:schemeClr val="tx2">
                    <a:lumMod val="76000"/>
                    <a:lumOff val="24000"/>
                  </a:schemeClr>
                </a:solidFill>
              </a:rPr>
              <a:t> </a:t>
            </a:r>
            <a:r>
              <a:rPr lang="en-US" err="1">
                <a:solidFill>
                  <a:schemeClr val="tx2">
                    <a:lumMod val="76000"/>
                    <a:lumOff val="24000"/>
                  </a:schemeClr>
                </a:solidFill>
              </a:rPr>
              <a:t>som</a:t>
            </a:r>
            <a:r>
              <a:rPr lang="en-US" dirty="0">
                <a:solidFill>
                  <a:schemeClr val="tx2">
                    <a:lumMod val="76000"/>
                    <a:lumOff val="24000"/>
                  </a:schemeClr>
                </a:solidFill>
              </a:rPr>
              <a:t> </a:t>
            </a:r>
            <a:r>
              <a:rPr lang="en-US" err="1">
                <a:solidFill>
                  <a:schemeClr val="tx2">
                    <a:lumMod val="76000"/>
                    <a:lumOff val="24000"/>
                  </a:schemeClr>
                </a:solidFill>
              </a:rPr>
              <a:t>på</a:t>
            </a:r>
            <a:r>
              <a:rPr lang="en-US" dirty="0">
                <a:solidFill>
                  <a:schemeClr val="tx2">
                    <a:lumMod val="76000"/>
                    <a:lumOff val="24000"/>
                  </a:schemeClr>
                </a:solidFill>
              </a:rPr>
              <a:t> </a:t>
            </a:r>
            <a:r>
              <a:rPr lang="en-US" err="1">
                <a:solidFill>
                  <a:schemeClr val="tx2">
                    <a:lumMod val="76000"/>
                    <a:lumOff val="24000"/>
                  </a:schemeClr>
                </a:solidFill>
              </a:rPr>
              <a:t>høyre</a:t>
            </a:r>
            <a:r>
              <a:rPr lang="en-US" dirty="0">
                <a:solidFill>
                  <a:schemeClr val="tx2">
                    <a:lumMod val="76000"/>
                    <a:lumOff val="24000"/>
                  </a:schemeClr>
                </a:solidFill>
              </a:rPr>
              <a:t> side. Merk at det </a:t>
            </a:r>
            <a:r>
              <a:rPr lang="en-US" err="1">
                <a:solidFill>
                  <a:schemeClr val="tx2">
                    <a:lumMod val="76000"/>
                    <a:lumOff val="24000"/>
                  </a:schemeClr>
                </a:solidFill>
              </a:rPr>
              <a:t>står</a:t>
            </a:r>
            <a:r>
              <a:rPr lang="en-US" dirty="0">
                <a:solidFill>
                  <a:schemeClr val="tx2">
                    <a:lumMod val="76000"/>
                    <a:lumOff val="24000"/>
                  </a:schemeClr>
                </a:solidFill>
              </a:rPr>
              <a:t> </a:t>
            </a:r>
            <a:r>
              <a:rPr lang="en-US" err="1">
                <a:solidFill>
                  <a:schemeClr val="tx2">
                    <a:lumMod val="76000"/>
                    <a:lumOff val="24000"/>
                  </a:schemeClr>
                </a:solidFill>
              </a:rPr>
              <a:t>kun</a:t>
            </a:r>
            <a:r>
              <a:rPr lang="en-US" dirty="0">
                <a:solidFill>
                  <a:schemeClr val="tx2">
                    <a:lumMod val="76000"/>
                    <a:lumOff val="24000"/>
                  </a:schemeClr>
                </a:solidFill>
              </a:rPr>
              <a:t> </a:t>
            </a:r>
            <a:r>
              <a:rPr lang="en-US" err="1">
                <a:solidFill>
                  <a:schemeClr val="tx2">
                    <a:lumMod val="76000"/>
                    <a:lumOff val="24000"/>
                  </a:schemeClr>
                </a:solidFill>
              </a:rPr>
              <a:t>Melkeerstating</a:t>
            </a:r>
            <a:r>
              <a:rPr lang="en-US" dirty="0">
                <a:solidFill>
                  <a:schemeClr val="tx2">
                    <a:lumMod val="76000"/>
                    <a:lumOff val="24000"/>
                  </a:schemeClr>
                </a:solidFill>
              </a:rPr>
              <a:t>, </a:t>
            </a:r>
            <a:r>
              <a:rPr lang="en-US" err="1">
                <a:solidFill>
                  <a:schemeClr val="tx2">
                    <a:lumMod val="76000"/>
                    <a:lumOff val="24000"/>
                  </a:schemeClr>
                </a:solidFill>
              </a:rPr>
              <a:t>ikke</a:t>
            </a:r>
            <a:r>
              <a:rPr lang="en-US" dirty="0">
                <a:solidFill>
                  <a:schemeClr val="tx2">
                    <a:lumMod val="76000"/>
                    <a:lumOff val="24000"/>
                  </a:schemeClr>
                </a:solidFill>
              </a:rPr>
              <a:t> </a:t>
            </a:r>
            <a:r>
              <a:rPr lang="en-US">
                <a:solidFill>
                  <a:schemeClr val="tx2">
                    <a:lumMod val="76000"/>
                    <a:lumOff val="24000"/>
                  </a:schemeClr>
                </a:solidFill>
              </a:rPr>
              <a:t>Melkeerstatning (blå sirkel) og </a:t>
            </a:r>
            <a:r>
              <a:rPr lang="en-US" err="1">
                <a:solidFill>
                  <a:schemeClr val="tx2">
                    <a:lumMod val="76000"/>
                    <a:lumOff val="24000"/>
                  </a:schemeClr>
                </a:solidFill>
              </a:rPr>
              <a:t>en</a:t>
            </a:r>
            <a:r>
              <a:rPr lang="en-US" dirty="0">
                <a:solidFill>
                  <a:schemeClr val="tx2">
                    <a:lumMod val="76000"/>
                    <a:lumOff val="24000"/>
                  </a:schemeClr>
                </a:solidFill>
              </a:rPr>
              <a:t> </a:t>
            </a:r>
            <a:r>
              <a:rPr lang="en-US">
                <a:solidFill>
                  <a:schemeClr val="tx2">
                    <a:lumMod val="76000"/>
                    <a:lumOff val="24000"/>
                  </a:schemeClr>
                </a:solidFill>
              </a:rPr>
              <a:t>undergruppe. </a:t>
            </a:r>
            <a:r>
              <a:rPr lang="en-US" dirty="0">
                <a:solidFill>
                  <a:schemeClr val="tx2">
                    <a:lumMod val="76000"/>
                    <a:lumOff val="24000"/>
                  </a:schemeClr>
                </a:solidFill>
              </a:rPr>
              <a:t> </a:t>
            </a:r>
          </a:p>
          <a:p>
            <a:endParaRPr lang="en-US" dirty="0">
              <a:solidFill>
                <a:schemeClr val="tx2">
                  <a:lumMod val="76000"/>
                  <a:lumOff val="24000"/>
                </a:schemeClr>
              </a:solidFill>
            </a:endParaRPr>
          </a:p>
          <a:p>
            <a:r>
              <a:rPr lang="en-US" dirty="0">
                <a:solidFill>
                  <a:schemeClr val="tx2">
                    <a:lumMod val="76000"/>
                    <a:lumOff val="24000"/>
                  </a:schemeClr>
                </a:solidFill>
              </a:rPr>
              <a:t>Ved </a:t>
            </a:r>
            <a:r>
              <a:rPr lang="en-US" i="1" dirty="0">
                <a:solidFill>
                  <a:schemeClr val="tx2">
                    <a:lumMod val="76000"/>
                    <a:lumOff val="24000"/>
                  </a:schemeClr>
                </a:solidFill>
              </a:rPr>
              <a:t>Velg næringsmiddel</a:t>
            </a:r>
            <a:r>
              <a:rPr lang="en-US">
                <a:solidFill>
                  <a:schemeClr val="tx2">
                    <a:lumMod val="76000"/>
                    <a:lumOff val="24000"/>
                  </a:schemeClr>
                </a:solidFill>
              </a:rPr>
              <a:t> (rød firkant) kan man velge undergruppe som tidligere forklart, se bilder på neste slide.</a:t>
            </a:r>
            <a:endParaRPr lang="en-US" dirty="0">
              <a:solidFill>
                <a:schemeClr val="tx2">
                  <a:lumMod val="76000"/>
                  <a:lumOff val="24000"/>
                </a:schemeClr>
              </a:solidFill>
            </a:endParaRPr>
          </a:p>
        </p:txBody>
      </p:sp>
      <p:sp>
        <p:nvSpPr>
          <p:cNvPr id="11" name="Oval 10">
            <a:extLst>
              <a:ext uri="{FF2B5EF4-FFF2-40B4-BE49-F238E27FC236}">
                <a16:creationId xmlns:a16="http://schemas.microsoft.com/office/drawing/2014/main" id="{72501850-7FEB-6E42-CFBB-D5BCA2DBC548}"/>
              </a:ext>
            </a:extLst>
          </p:cNvPr>
          <p:cNvSpPr/>
          <p:nvPr/>
        </p:nvSpPr>
        <p:spPr>
          <a:xfrm>
            <a:off x="6034215" y="411892"/>
            <a:ext cx="1132701" cy="370702"/>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E0C3AC4-7914-7BE6-036C-5DDD10C26548}"/>
              </a:ext>
            </a:extLst>
          </p:cNvPr>
          <p:cNvSpPr/>
          <p:nvPr/>
        </p:nvSpPr>
        <p:spPr>
          <a:xfrm>
            <a:off x="6034215" y="1297458"/>
            <a:ext cx="1132701" cy="240271"/>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8E71172-89A6-5F0D-234B-530A9C58FA63}"/>
              </a:ext>
            </a:extLst>
          </p:cNvPr>
          <p:cNvSpPr/>
          <p:nvPr/>
        </p:nvSpPr>
        <p:spPr>
          <a:xfrm>
            <a:off x="6034216" y="1070918"/>
            <a:ext cx="1283729" cy="2265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
            <a:extLst>
              <a:ext uri="{FF2B5EF4-FFF2-40B4-BE49-F238E27FC236}">
                <a16:creationId xmlns:a16="http://schemas.microsoft.com/office/drawing/2014/main" id="{3FAE5E8B-AA8C-6335-594E-36D6C05ECF50}"/>
              </a:ext>
            </a:extLst>
          </p:cNvPr>
          <p:cNvSpPr txBox="1"/>
          <p:nvPr/>
        </p:nvSpPr>
        <p:spPr>
          <a:xfrm>
            <a:off x="206829" y="97813"/>
            <a:ext cx="5860694"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err="1"/>
              <a:t>Fremgangsmåte</a:t>
            </a:r>
            <a:r>
              <a:rPr lang="en-US" b="1" dirty="0"/>
              <a:t> 2</a:t>
            </a:r>
            <a:r>
              <a:rPr lang="en-US" dirty="0"/>
              <a:t> for å </a:t>
            </a:r>
            <a:r>
              <a:rPr lang="en-US" dirty="0" err="1"/>
              <a:t>velge</a:t>
            </a:r>
            <a:r>
              <a:rPr lang="en-US" dirty="0"/>
              <a:t> </a:t>
            </a:r>
            <a:r>
              <a:rPr lang="en-US" dirty="0" err="1"/>
              <a:t>artikkelgruppe</a:t>
            </a:r>
            <a:r>
              <a:rPr lang="en-US" dirty="0"/>
              <a:t>:</a:t>
            </a:r>
          </a:p>
        </p:txBody>
      </p:sp>
    </p:spTree>
    <p:extLst>
      <p:ext uri="{BB962C8B-B14F-4D97-AF65-F5344CB8AC3E}">
        <p14:creationId xmlns:p14="http://schemas.microsoft.com/office/powerpoint/2010/main" val="99836464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962</Words>
  <Application>Microsoft Office PowerPoint</Application>
  <PresentationFormat>Widescreen</PresentationFormat>
  <Paragraphs>74</Paragraphs>
  <Slides>12</Slides>
  <Notes>0</Notes>
  <HiddenSlides>0</HiddenSlides>
  <MMClips>0</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12</vt:i4>
      </vt:variant>
    </vt:vector>
  </HeadingPairs>
  <TitlesOfParts>
    <vt:vector size="18" baseType="lpstr">
      <vt:lpstr>Aptos</vt:lpstr>
      <vt:lpstr>Aptos Display</vt:lpstr>
      <vt:lpstr>Arial</vt:lpstr>
      <vt:lpstr>Calibri</vt:lpstr>
      <vt:lpstr>Roboto</vt:lpstr>
      <vt:lpstr>Office-tema</vt:lpstr>
      <vt:lpstr>Stønad til næringsmidler på blå resept  For at pasienten skal få dekket utgifter til næringsmidler på blå resept, må lege som hovedregel søke om individuell stønad samtidig med rekvirering av resept, slik at resept og vedtak har samme refusjonspunkt. Det kan ytes stønad til ulike typer næringsmidler under de ulike refusjonspunktene.  Næringsdrikker og konsistenstilpassede næringsmidler (refusjonspunkt 605):   Det kan gis dekning til ulike næringsdrikker, konsistenstilpassede næringsmidler, fortykningsmidler og næringsmidler til berikning. Næringsmidlene er tilpasset ulike sykdommer/tilstander hos barn og voksne.  Sondeernæring (refusjonspunkt 606): Det kan gis dekning til ulike sondenæringer til bruk i sonde gjennom nese, perkutan endoskopisk gastrostomi (PEG) eller percutan endoskopiskjejunalstomi (PEJ).  Melkeerstatning (refusjonspunkt 607): Det kan gis dekning til næringsmidler for spedbarn og små barn som har behov for melkeerstatning med spaltet protein, mer energitette produktereller sykdomsspesifikke melkeerstatninger.  Næringsmidler til medfødte stoffskiftesykdommer (refusjonspunkt 608): Det kan gis dekning til spesialprodukter til medfødte stoffskiftesykdommer med defekter i aminosyre-, fettsyre- eller karbohydratomsetningen.  Næringsmidler til tilstander uavhengig av ernæringsstatus (ketogen diett) (refusjonspunkt 609): Det kan gis stønad til næringsmidler til ketogen diett ved behandlingsrefraktær epilepsi. </vt:lpstr>
      <vt:lpstr>Punkt 607 – Melkeerstatning </vt:lpstr>
      <vt:lpstr>PowerPoint-presentasjon</vt:lpstr>
      <vt:lpstr>PowerPoint-presentasjon</vt:lpstr>
      <vt:lpstr>PowerPoint-presentasjon</vt:lpstr>
      <vt:lpstr>PowerPoint-presentasjon</vt:lpstr>
      <vt:lpstr>Ved valg av melkeersatning kommer følgende bilde opp, og man må på nytt velge riktig undergrupp. Feks energitette melkeerstatninger eller sykdomsspesifikke:</vt:lpstr>
      <vt:lpstr>PowerPoint-presentasjon</vt:lpstr>
      <vt:lpstr>PowerPoint-presentasjon</vt:lpstr>
      <vt:lpstr>PowerPoint-presentasjon</vt:lpstr>
      <vt:lpstr>PowerPoint-presentasjon</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Anette Ronæs Sollie</cp:lastModifiedBy>
  <cp:revision>1235</cp:revision>
  <dcterms:created xsi:type="dcterms:W3CDTF">2026-01-13T08:56:48Z</dcterms:created>
  <dcterms:modified xsi:type="dcterms:W3CDTF">2026-07-09T15:45:01Z</dcterms:modified>
</cp:coreProperties>
</file>