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sldIdLst>
    <p:sldId id="267" r:id="rId5"/>
    <p:sldId id="264" r:id="rId6"/>
    <p:sldId id="265" r:id="rId7"/>
    <p:sldId id="266" r:id="rId8"/>
    <p:sldId id="261" r:id="rId9"/>
    <p:sldId id="262" r:id="rId10"/>
    <p:sldId id="263" r:id="rId11"/>
    <p:sldId id="259" r:id="rId12"/>
    <p:sldId id="260" r:id="rId13"/>
  </p:sldIdLst>
  <p:sldSz cx="6875463" cy="9864725"/>
  <p:notesSz cx="6742113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F2D2"/>
    <a:srgbClr val="F7F71D"/>
    <a:srgbClr val="FDD7FD"/>
    <a:srgbClr val="F7F25E"/>
    <a:srgbClr val="F5F5F5"/>
    <a:srgbClr val="827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F47FA-59DB-400A-BD0E-69B533C3D487}" v="26" dt="2025-11-03T13:08:35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30" autoAdjust="0"/>
    <p:restoredTop sz="94660"/>
  </p:normalViewPr>
  <p:slideViewPr>
    <p:cSldViewPr snapToGrid="0">
      <p:cViewPr varScale="1">
        <p:scale>
          <a:sx n="57" d="100"/>
          <a:sy n="57" d="100"/>
        </p:scale>
        <p:origin x="27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man, Jenny Christina" userId="S::jroe@ihelse.net::73354be1-d524-4ff4-bcca-36fb4e8bbbff" providerId="AD" clId="Web-{775588FF-4497-4D36-BC8B-20AA8C2E337E}"/>
    <pc:docChg chg="addSld delSld modSld">
      <pc:chgData name="Bergman, Jenny Christina" userId="S::jroe@ihelse.net::73354be1-d524-4ff4-bcca-36fb4e8bbbff" providerId="AD" clId="Web-{775588FF-4497-4D36-BC8B-20AA8C2E337E}" dt="2025-10-07T14:14:42.495" v="393" actId="1076"/>
      <pc:docMkLst>
        <pc:docMk/>
      </pc:docMkLst>
      <pc:sldChg chg="addSp delSp modSp new">
        <pc:chgData name="Bergman, Jenny Christina" userId="S::jroe@ihelse.net::73354be1-d524-4ff4-bcca-36fb4e8bbbff" providerId="AD" clId="Web-{775588FF-4497-4D36-BC8B-20AA8C2E337E}" dt="2025-10-07T13:46:41.034" v="86" actId="1076"/>
        <pc:sldMkLst>
          <pc:docMk/>
          <pc:sldMk cId="3698737100" sldId="259"/>
        </pc:sldMkLst>
        <pc:spChg chg="mod">
          <ac:chgData name="Bergman, Jenny Christina" userId="S::jroe@ihelse.net::73354be1-d524-4ff4-bcca-36fb4e8bbbff" providerId="AD" clId="Web-{775588FF-4497-4D36-BC8B-20AA8C2E337E}" dt="2025-10-07T13:44:20.408" v="70"/>
          <ac:spMkLst>
            <pc:docMk/>
            <pc:sldMk cId="3698737100" sldId="259"/>
            <ac:spMk id="2" creationId="{F82FBC4B-4C3E-7515-51C2-B8E78C9A2728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44:20.424" v="71"/>
          <ac:spMkLst>
            <pc:docMk/>
            <pc:sldMk cId="3698737100" sldId="259"/>
            <ac:spMk id="4" creationId="{CFCD83BA-5CE3-4C36-6F42-7DC957F73039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44:48.221" v="81" actId="20577"/>
          <ac:spMkLst>
            <pc:docMk/>
            <pc:sldMk cId="3698737100" sldId="259"/>
            <ac:spMk id="5" creationId="{0BC39438-2AE3-613A-6F57-119967272CA5}"/>
          </ac:spMkLst>
        </pc:spChg>
        <pc:spChg chg="add">
          <ac:chgData name="Bergman, Jenny Christina" userId="S::jroe@ihelse.net::73354be1-d524-4ff4-bcca-36fb4e8bbbff" providerId="AD" clId="Web-{775588FF-4497-4D36-BC8B-20AA8C2E337E}" dt="2025-10-07T13:46:35.877" v="84"/>
          <ac:spMkLst>
            <pc:docMk/>
            <pc:sldMk cId="3698737100" sldId="259"/>
            <ac:spMk id="7" creationId="{9D3E620A-A65D-BFC6-5264-C19B64587C24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46:41.034" v="86" actId="1076"/>
          <ac:spMkLst>
            <pc:docMk/>
            <pc:sldMk cId="3698737100" sldId="259"/>
            <ac:spMk id="8" creationId="{8609DB09-8F69-A344-B07A-B28D4396B44A}"/>
          </ac:spMkLst>
        </pc:spChg>
      </pc:sldChg>
      <pc:sldChg chg="addSp delSp modSp add replId">
        <pc:chgData name="Bergman, Jenny Christina" userId="S::jroe@ihelse.net::73354be1-d524-4ff4-bcca-36fb4e8bbbff" providerId="AD" clId="Web-{775588FF-4497-4D36-BC8B-20AA8C2E337E}" dt="2025-10-07T13:59:36.179" v="284"/>
        <pc:sldMkLst>
          <pc:docMk/>
          <pc:sldMk cId="3079228917" sldId="260"/>
        </pc:sldMkLst>
        <pc:spChg chg="mod">
          <ac:chgData name="Bergman, Jenny Christina" userId="S::jroe@ihelse.net::73354be1-d524-4ff4-bcca-36fb4e8bbbff" providerId="AD" clId="Web-{775588FF-4497-4D36-BC8B-20AA8C2E337E}" dt="2025-10-07T13:59:20.335" v="280"/>
          <ac:spMkLst>
            <pc:docMk/>
            <pc:sldMk cId="3079228917" sldId="260"/>
            <ac:spMk id="2" creationId="{5C5568FC-E012-BB6F-F725-FACA24F8D6A7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48:18.174" v="106"/>
          <ac:spMkLst>
            <pc:docMk/>
            <pc:sldMk cId="3079228917" sldId="260"/>
            <ac:spMk id="3" creationId="{AD09AE93-FF31-3000-A2DF-7C1FDF4F4CBB}"/>
          </ac:spMkLst>
        </pc:spChg>
        <pc:spChg chg="mod">
          <ac:chgData name="Bergman, Jenny Christina" userId="S::jroe@ihelse.net::73354be1-d524-4ff4-bcca-36fb4e8bbbff" providerId="AD" clId="Web-{775588FF-4497-4D36-BC8B-20AA8C2E337E}" dt="2025-10-07T13:59:36.179" v="284"/>
          <ac:spMkLst>
            <pc:docMk/>
            <pc:sldMk cId="3079228917" sldId="260"/>
            <ac:spMk id="5" creationId="{6A21C239-D1AB-18B8-D727-74A6AA9CF4C6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6:31.460" v="245" actId="20577"/>
          <ac:spMkLst>
            <pc:docMk/>
            <pc:sldMk cId="3079228917" sldId="260"/>
            <ac:spMk id="6" creationId="{1F9287EE-519B-B41B-86F7-1D868D0BCB4E}"/>
          </ac:spMkLst>
        </pc:spChg>
        <pc:spChg chg="mod">
          <ac:chgData name="Bergman, Jenny Christina" userId="S::jroe@ihelse.net::73354be1-d524-4ff4-bcca-36fb4e8bbbff" providerId="AD" clId="Web-{775588FF-4497-4D36-BC8B-20AA8C2E337E}" dt="2025-10-07T13:48:06.518" v="104" actId="1076"/>
          <ac:spMkLst>
            <pc:docMk/>
            <pc:sldMk cId="3079228917" sldId="260"/>
            <ac:spMk id="8" creationId="{CFF9AD4C-96E5-4970-1562-F8984EE14706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6:27.741" v="243" actId="20577"/>
          <ac:spMkLst>
            <pc:docMk/>
            <pc:sldMk cId="3079228917" sldId="260"/>
            <ac:spMk id="9" creationId="{976FACFF-5034-5105-2827-690C5B035CBE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6:30.632" v="244" actId="20577"/>
          <ac:spMkLst>
            <pc:docMk/>
            <pc:sldMk cId="3079228917" sldId="260"/>
            <ac:spMk id="10" creationId="{A06FCD55-3D4C-CD72-F5FF-7EDF574F4D24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6:00.194" v="241" actId="1076"/>
          <ac:spMkLst>
            <pc:docMk/>
            <pc:sldMk cId="3079228917" sldId="260"/>
            <ac:spMk id="11" creationId="{6C732623-96D4-CF02-6537-234E1773CEE3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5:44.991" v="238" actId="1076"/>
          <ac:spMkLst>
            <pc:docMk/>
            <pc:sldMk cId="3079228917" sldId="260"/>
            <ac:spMk id="12" creationId="{86710973-6D55-4593-6A0F-5D3890331450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4:02.850" v="202" actId="20577"/>
          <ac:spMkLst>
            <pc:docMk/>
            <pc:sldMk cId="3079228917" sldId="260"/>
            <ac:spMk id="13" creationId="{5C3DA6EA-7833-039F-D5DB-BEA3252D17C1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5:31.585" v="235" actId="1076"/>
          <ac:spMkLst>
            <pc:docMk/>
            <pc:sldMk cId="3079228917" sldId="260"/>
            <ac:spMk id="14" creationId="{C7B64973-7356-78D4-015E-EC23E5D58B69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4:41.038" v="222" actId="14100"/>
          <ac:spMkLst>
            <pc:docMk/>
            <pc:sldMk cId="3079228917" sldId="260"/>
            <ac:spMk id="15" creationId="{0217BAA2-AF9D-2564-702F-17BD29355428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5:55.772" v="240" actId="1076"/>
          <ac:spMkLst>
            <pc:docMk/>
            <pc:sldMk cId="3079228917" sldId="260"/>
            <ac:spMk id="16" creationId="{03BA1911-B5A4-1D27-807D-6CB7AC8B81AD}"/>
          </ac:spMkLst>
        </pc:spChg>
        <pc:spChg chg="add mod">
          <ac:chgData name="Bergman, Jenny Christina" userId="S::jroe@ihelse.net::73354be1-d524-4ff4-bcca-36fb4e8bbbff" providerId="AD" clId="Web-{775588FF-4497-4D36-BC8B-20AA8C2E337E}" dt="2025-10-07T13:58:51.100" v="279"/>
          <ac:spMkLst>
            <pc:docMk/>
            <pc:sldMk cId="3079228917" sldId="260"/>
            <ac:spMk id="18" creationId="{10845495-2A49-CE41-AF27-ADE6C487A5BB}"/>
          </ac:spMkLst>
        </pc:spChg>
      </pc:sldChg>
      <pc:sldChg chg="addSp delSp modSp add replId">
        <pc:chgData name="Bergman, Jenny Christina" userId="S::jroe@ihelse.net::73354be1-d524-4ff4-bcca-36fb4e8bbbff" providerId="AD" clId="Web-{775588FF-4497-4D36-BC8B-20AA8C2E337E}" dt="2025-10-07T14:04:51.742" v="325" actId="1076"/>
        <pc:sldMkLst>
          <pc:docMk/>
          <pc:sldMk cId="1974950358" sldId="261"/>
        </pc:sldMkLst>
        <pc:spChg chg="mod">
          <ac:chgData name="Bergman, Jenny Christina" userId="S::jroe@ihelse.net::73354be1-d524-4ff4-bcca-36fb4e8bbbff" providerId="AD" clId="Web-{775588FF-4497-4D36-BC8B-20AA8C2E337E}" dt="2025-10-07T14:04:13.070" v="321" actId="1076"/>
          <ac:spMkLst>
            <pc:docMk/>
            <pc:sldMk cId="1974950358" sldId="261"/>
            <ac:spMk id="2" creationId="{8B6FB85D-3850-6D33-C320-48012DCF78B0}"/>
          </ac:spMkLst>
        </pc:spChg>
        <pc:spChg chg="mod">
          <ac:chgData name="Bergman, Jenny Christina" userId="S::jroe@ihelse.net::73354be1-d524-4ff4-bcca-36fb4e8bbbff" providerId="AD" clId="Web-{775588FF-4497-4D36-BC8B-20AA8C2E337E}" dt="2025-10-07T14:04:51.742" v="325" actId="1076"/>
          <ac:spMkLst>
            <pc:docMk/>
            <pc:sldMk cId="1974950358" sldId="261"/>
            <ac:spMk id="4" creationId="{A77CA795-7727-3854-E2F2-874CA811A6AB}"/>
          </ac:spMkLst>
        </pc:spChg>
        <pc:picChg chg="add mod">
          <ac:chgData name="Bergman, Jenny Christina" userId="S::jroe@ihelse.net::73354be1-d524-4ff4-bcca-36fb4e8bbbff" providerId="AD" clId="Web-{775588FF-4497-4D36-BC8B-20AA8C2E337E}" dt="2025-10-07T14:04:25.852" v="322"/>
          <ac:picMkLst>
            <pc:docMk/>
            <pc:sldMk cId="1974950358" sldId="261"/>
            <ac:picMk id="5" creationId="{206A5B22-2F28-01CD-F830-C1FE8DF2CF7D}"/>
          </ac:picMkLst>
        </pc:picChg>
        <pc:picChg chg="add mod">
          <ac:chgData name="Bergman, Jenny Christina" userId="S::jroe@ihelse.net::73354be1-d524-4ff4-bcca-36fb4e8bbbff" providerId="AD" clId="Web-{775588FF-4497-4D36-BC8B-20AA8C2E337E}" dt="2025-10-07T14:04:25.852" v="323"/>
          <ac:picMkLst>
            <pc:docMk/>
            <pc:sldMk cId="1974950358" sldId="261"/>
            <ac:picMk id="6" creationId="{D23B92F2-B710-DDF4-BB1F-64AEF020DABA}"/>
          </ac:picMkLst>
        </pc:picChg>
        <pc:picChg chg="add mod">
          <ac:chgData name="Bergman, Jenny Christina" userId="S::jroe@ihelse.net::73354be1-d524-4ff4-bcca-36fb4e8bbbff" providerId="AD" clId="Web-{775588FF-4497-4D36-BC8B-20AA8C2E337E}" dt="2025-10-07T14:04:25.852" v="324"/>
          <ac:picMkLst>
            <pc:docMk/>
            <pc:sldMk cId="1974950358" sldId="261"/>
            <ac:picMk id="7" creationId="{FC033332-D4D6-B38A-E585-897F60386FAF}"/>
          </ac:picMkLst>
        </pc:picChg>
      </pc:sldChg>
      <pc:sldChg chg="addSp delSp modSp add replId">
        <pc:chgData name="Bergman, Jenny Christina" userId="S::jroe@ihelse.net::73354be1-d524-4ff4-bcca-36fb4e8bbbff" providerId="AD" clId="Web-{775588FF-4497-4D36-BC8B-20AA8C2E337E}" dt="2025-10-07T14:10:07.479" v="369" actId="14100"/>
        <pc:sldMkLst>
          <pc:docMk/>
          <pc:sldMk cId="409375965" sldId="262"/>
        </pc:sldMkLst>
        <pc:spChg chg="mod">
          <ac:chgData name="Bergman, Jenny Christina" userId="S::jroe@ihelse.net::73354be1-d524-4ff4-bcca-36fb4e8bbbff" providerId="AD" clId="Web-{775588FF-4497-4D36-BC8B-20AA8C2E337E}" dt="2025-10-07T14:05:16.649" v="329" actId="20577"/>
          <ac:spMkLst>
            <pc:docMk/>
            <pc:sldMk cId="409375965" sldId="262"/>
            <ac:spMk id="2" creationId="{8738A597-BD19-2EE4-55F5-D135617FD182}"/>
          </ac:spMkLst>
        </pc:spChg>
        <pc:spChg chg="add mod ord">
          <ac:chgData name="Bergman, Jenny Christina" userId="S::jroe@ihelse.net::73354be1-d524-4ff4-bcca-36fb4e8bbbff" providerId="AD" clId="Web-{775588FF-4497-4D36-BC8B-20AA8C2E337E}" dt="2025-10-07T14:10:07.479" v="369" actId="14100"/>
          <ac:spMkLst>
            <pc:docMk/>
            <pc:sldMk cId="409375965" sldId="262"/>
            <ac:spMk id="11" creationId="{2ADD7B7C-D7FF-F4A3-FD5A-E07880956C99}"/>
          </ac:spMkLst>
        </pc:spChg>
        <pc:picChg chg="add mod">
          <ac:chgData name="Bergman, Jenny Christina" userId="S::jroe@ihelse.net::73354be1-d524-4ff4-bcca-36fb4e8bbbff" providerId="AD" clId="Web-{775588FF-4497-4D36-BC8B-20AA8C2E337E}" dt="2025-10-07T14:07:38.821" v="358"/>
          <ac:picMkLst>
            <pc:docMk/>
            <pc:sldMk cId="409375965" sldId="262"/>
            <ac:picMk id="3" creationId="{27217E4E-DAE3-7BB9-93CE-B67FACCC7664}"/>
          </ac:picMkLst>
        </pc:picChg>
        <pc:picChg chg="add mod">
          <ac:chgData name="Bergman, Jenny Christina" userId="S::jroe@ihelse.net::73354be1-d524-4ff4-bcca-36fb4e8bbbff" providerId="AD" clId="Web-{775588FF-4497-4D36-BC8B-20AA8C2E337E}" dt="2025-10-07T14:08:07.587" v="361" actId="1076"/>
          <ac:picMkLst>
            <pc:docMk/>
            <pc:sldMk cId="409375965" sldId="262"/>
            <ac:picMk id="8" creationId="{5B122131-4E04-7E11-11D8-6079EC3E26E0}"/>
          </ac:picMkLst>
        </pc:picChg>
        <pc:picChg chg="add mod">
          <ac:chgData name="Bergman, Jenny Christina" userId="S::jroe@ihelse.net::73354be1-d524-4ff4-bcca-36fb4e8bbbff" providerId="AD" clId="Web-{775588FF-4497-4D36-BC8B-20AA8C2E337E}" dt="2025-10-07T14:07:54.900" v="359"/>
          <ac:picMkLst>
            <pc:docMk/>
            <pc:sldMk cId="409375965" sldId="262"/>
            <ac:picMk id="9" creationId="{771A0EF7-63BC-4B1B-1661-A3BCA9FC4371}"/>
          </ac:picMkLst>
        </pc:picChg>
      </pc:sldChg>
      <pc:sldChg chg="addSp delSp modSp add replId">
        <pc:chgData name="Bergman, Jenny Christina" userId="S::jroe@ihelse.net::73354be1-d524-4ff4-bcca-36fb4e8bbbff" providerId="AD" clId="Web-{775588FF-4497-4D36-BC8B-20AA8C2E337E}" dt="2025-10-07T14:14:42.495" v="393" actId="1076"/>
        <pc:sldMkLst>
          <pc:docMk/>
          <pc:sldMk cId="3286559035" sldId="263"/>
        </pc:sldMkLst>
        <pc:spChg chg="mod">
          <ac:chgData name="Bergman, Jenny Christina" userId="S::jroe@ihelse.net::73354be1-d524-4ff4-bcca-36fb4e8bbbff" providerId="AD" clId="Web-{775588FF-4497-4D36-BC8B-20AA8C2E337E}" dt="2025-10-07T14:13:53.902" v="390" actId="14100"/>
          <ac:spMkLst>
            <pc:docMk/>
            <pc:sldMk cId="3286559035" sldId="263"/>
            <ac:spMk id="2" creationId="{D00D0DBF-0CA3-F86F-A9FC-F873F82C178E}"/>
          </ac:spMkLst>
        </pc:spChg>
        <pc:spChg chg="add mod ord">
          <ac:chgData name="Bergman, Jenny Christina" userId="S::jroe@ihelse.net::73354be1-d524-4ff4-bcca-36fb4e8bbbff" providerId="AD" clId="Web-{775588FF-4497-4D36-BC8B-20AA8C2E337E}" dt="2025-10-07T14:12:54.527" v="380" actId="14100"/>
          <ac:spMkLst>
            <pc:docMk/>
            <pc:sldMk cId="3286559035" sldId="263"/>
            <ac:spMk id="4" creationId="{9FEA4BBB-571F-2ED0-537B-1B9FCD15588B}"/>
          </ac:spMkLst>
        </pc:spChg>
        <pc:picChg chg="mod">
          <ac:chgData name="Bergman, Jenny Christina" userId="S::jroe@ihelse.net::73354be1-d524-4ff4-bcca-36fb4e8bbbff" providerId="AD" clId="Web-{775588FF-4497-4D36-BC8B-20AA8C2E337E}" dt="2025-10-07T14:14:42.495" v="393" actId="1076"/>
          <ac:picMkLst>
            <pc:docMk/>
            <pc:sldMk cId="3286559035" sldId="263"/>
            <ac:picMk id="3" creationId="{F589A9BA-51C4-9583-0DE6-D1140734DDBB}"/>
          </ac:picMkLst>
        </pc:picChg>
      </pc:sldChg>
    </pc:docChg>
  </pc:docChgLst>
  <pc:docChgLst>
    <pc:chgData name="Bergman, Jenny Christina" userId="S::jroe@ihelse.net::73354be1-d524-4ff4-bcca-36fb4e8bbbff" providerId="AD" clId="Web-{DD209B99-425A-4682-A6E5-B1B27F6BBB53}"/>
    <pc:docChg chg="modSld">
      <pc:chgData name="Bergman, Jenny Christina" userId="S::jroe@ihelse.net::73354be1-d524-4ff4-bcca-36fb4e8bbbff" providerId="AD" clId="Web-{DD209B99-425A-4682-A6E5-B1B27F6BBB53}" dt="2025-10-23T11:45:58.832" v="5" actId="1076"/>
      <pc:docMkLst>
        <pc:docMk/>
      </pc:docMkLst>
      <pc:sldChg chg="modSp">
        <pc:chgData name="Bergman, Jenny Christina" userId="S::jroe@ihelse.net::73354be1-d524-4ff4-bcca-36fb4e8bbbff" providerId="AD" clId="Web-{DD209B99-425A-4682-A6E5-B1B27F6BBB53}" dt="2025-10-23T11:45:58.832" v="5" actId="1076"/>
        <pc:sldMkLst>
          <pc:docMk/>
          <pc:sldMk cId="921689625" sldId="265"/>
        </pc:sldMkLst>
        <pc:spChg chg="mod">
          <ac:chgData name="Bergman, Jenny Christina" userId="S::jroe@ihelse.net::73354be1-d524-4ff4-bcca-36fb4e8bbbff" providerId="AD" clId="Web-{DD209B99-425A-4682-A6E5-B1B27F6BBB53}" dt="2025-10-23T11:45:55.238" v="3" actId="1076"/>
          <ac:spMkLst>
            <pc:docMk/>
            <pc:sldMk cId="921689625" sldId="265"/>
            <ac:spMk id="2" creationId="{8F938450-845B-0C1F-905F-BC7E81A107DA}"/>
          </ac:spMkLst>
        </pc:spChg>
        <pc:spChg chg="mod">
          <ac:chgData name="Bergman, Jenny Christina" userId="S::jroe@ihelse.net::73354be1-d524-4ff4-bcca-36fb4e8bbbff" providerId="AD" clId="Web-{DD209B99-425A-4682-A6E5-B1B27F6BBB53}" dt="2025-10-23T11:45:55.253" v="4" actId="1076"/>
          <ac:spMkLst>
            <pc:docMk/>
            <pc:sldMk cId="921689625" sldId="265"/>
            <ac:spMk id="4" creationId="{5CC7408C-DEE4-8471-EE13-BABBF7630B56}"/>
          </ac:spMkLst>
        </pc:spChg>
        <pc:picChg chg="mod">
          <ac:chgData name="Bergman, Jenny Christina" userId="S::jroe@ihelse.net::73354be1-d524-4ff4-bcca-36fb4e8bbbff" providerId="AD" clId="Web-{DD209B99-425A-4682-A6E5-B1B27F6BBB53}" dt="2025-10-23T11:45:58.832" v="5" actId="1076"/>
          <ac:picMkLst>
            <pc:docMk/>
            <pc:sldMk cId="921689625" sldId="265"/>
            <ac:picMk id="8" creationId="{2C0A56BA-54A4-79EA-9205-4E761A207935}"/>
          </ac:picMkLst>
        </pc:picChg>
      </pc:sldChg>
    </pc:docChg>
  </pc:docChgLst>
  <pc:docChgLst>
    <pc:chgData name="Bergman, Jenny Christina" userId="73354be1-d524-4ff4-bcca-36fb4e8bbbff" providerId="ADAL" clId="{18D089F2-59A5-483B-A6E2-10B54B26B45C}"/>
    <pc:docChg chg="undo custSel addSld modSld modMainMaster">
      <pc:chgData name="Bergman, Jenny Christina" userId="73354be1-d524-4ff4-bcca-36fb4e8bbbff" providerId="ADAL" clId="{18D089F2-59A5-483B-A6E2-10B54B26B45C}" dt="2025-10-23T12:03:02.423" v="386"/>
      <pc:docMkLst>
        <pc:docMk/>
      </pc:docMkLst>
      <pc:sldChg chg="modSp mod">
        <pc:chgData name="Bergman, Jenny Christina" userId="73354be1-d524-4ff4-bcca-36fb4e8bbbff" providerId="ADAL" clId="{18D089F2-59A5-483B-A6E2-10B54B26B45C}" dt="2025-10-23T12:03:02.423" v="386"/>
        <pc:sldMkLst>
          <pc:docMk/>
          <pc:sldMk cId="3698737100" sldId="259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2" creationId="{F82FBC4B-4C3E-7515-51C2-B8E78C9A2728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3" creationId="{3C2ADFC6-D226-0369-58B1-25EB058B30B6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4" creationId="{CFCD83BA-5CE3-4C36-6F42-7DC957F73039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5" creationId="{0BC39438-2AE3-613A-6F57-119967272CA5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6" creationId="{8B494276-0B32-BF96-D398-3801B43A2709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7" creationId="{9D3E620A-A65D-BFC6-5264-C19B64587C24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698737100" sldId="259"/>
            <ac:spMk id="8" creationId="{8609DB09-8F69-A344-B07A-B28D4396B44A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698737100" sldId="259"/>
            <ac:picMk id="17" creationId="{AFF9DE26-391F-FFC0-3C4B-FE742D55DD08}"/>
          </ac:picMkLst>
        </pc:picChg>
      </pc:sldChg>
      <pc:sldChg chg="modSp">
        <pc:chgData name="Bergman, Jenny Christina" userId="73354be1-d524-4ff4-bcca-36fb4e8bbbff" providerId="ADAL" clId="{18D089F2-59A5-483B-A6E2-10B54B26B45C}" dt="2025-10-23T12:03:02.423" v="386"/>
        <pc:sldMkLst>
          <pc:docMk/>
          <pc:sldMk cId="3079228917" sldId="260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2" creationId="{5C5568FC-E012-BB6F-F725-FACA24F8D6A7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3" creationId="{AD09AE93-FF31-3000-A2DF-7C1FDF4F4CBB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7" creationId="{5CE4B345-8B03-1093-6884-A677C51B5808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8" creationId="{CFF9AD4C-96E5-4970-1562-F8984EE14706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9" creationId="{976FACFF-5034-5105-2827-690C5B035CBE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10" creationId="{A06FCD55-3D4C-CD72-F5FF-7EDF574F4D24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11" creationId="{6C732623-96D4-CF02-6537-234E1773CEE3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12" creationId="{86710973-6D55-4593-6A0F-5D3890331450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15" creationId="{0217BAA2-AF9D-2564-702F-17BD29355428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079228917" sldId="260"/>
            <ac:spMk id="18" creationId="{10845495-2A49-CE41-AF27-ADE6C487A5BB}"/>
          </ac:spMkLst>
        </pc:spChg>
      </pc:sldChg>
      <pc:sldChg chg="modSp">
        <pc:chgData name="Bergman, Jenny Christina" userId="73354be1-d524-4ff4-bcca-36fb4e8bbbff" providerId="ADAL" clId="{18D089F2-59A5-483B-A6E2-10B54B26B45C}" dt="2025-10-23T12:03:02.423" v="386"/>
        <pc:sldMkLst>
          <pc:docMk/>
          <pc:sldMk cId="1974950358" sldId="261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974950358" sldId="261"/>
            <ac:spMk id="2" creationId="{8B6FB85D-3850-6D33-C320-48012DCF78B0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974950358" sldId="261"/>
            <ac:spMk id="4" creationId="{A77CA795-7727-3854-E2F2-874CA811A6AB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3" creationId="{703E5B23-E3B3-13F5-6390-22AB0924658E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5" creationId="{206A5B22-2F28-01CD-F830-C1FE8DF2CF7D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6" creationId="{D23B92F2-B710-DDF4-BB1F-64AEF020DABA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7" creationId="{FC033332-D4D6-B38A-E585-897F60386FAF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9" creationId="{018B28A3-8D71-8E8E-8AB0-FB84D2CD386C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974950358" sldId="261"/>
            <ac:picMk id="11" creationId="{5C3073D1-A8B8-795D-0027-30DE0FC7A079}"/>
          </ac:picMkLst>
        </pc:picChg>
      </pc:sldChg>
      <pc:sldChg chg="modSp">
        <pc:chgData name="Bergman, Jenny Christina" userId="73354be1-d524-4ff4-bcca-36fb4e8bbbff" providerId="ADAL" clId="{18D089F2-59A5-483B-A6E2-10B54B26B45C}" dt="2025-10-23T12:03:02.423" v="386"/>
        <pc:sldMkLst>
          <pc:docMk/>
          <pc:sldMk cId="409375965" sldId="262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409375965" sldId="262"/>
            <ac:spMk id="2" creationId="{8738A597-BD19-2EE4-55F5-D135617FD182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409375965" sldId="262"/>
            <ac:spMk id="11" creationId="{2ADD7B7C-D7FF-F4A3-FD5A-E07880956C99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409375965" sldId="262"/>
            <ac:picMk id="3" creationId="{27217E4E-DAE3-7BB9-93CE-B67FACCC7664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409375965" sldId="262"/>
            <ac:picMk id="4" creationId="{A32B3BF5-799B-1055-8CFB-5993C508241C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409375965" sldId="262"/>
            <ac:picMk id="8" creationId="{5B122131-4E04-7E11-11D8-6079EC3E26E0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409375965" sldId="262"/>
            <ac:picMk id="9" creationId="{771A0EF7-63BC-4B1B-1661-A3BCA9FC4371}"/>
          </ac:picMkLst>
        </pc:picChg>
      </pc:sldChg>
      <pc:sldChg chg="modSp mod">
        <pc:chgData name="Bergman, Jenny Christina" userId="73354be1-d524-4ff4-bcca-36fb4e8bbbff" providerId="ADAL" clId="{18D089F2-59A5-483B-A6E2-10B54B26B45C}" dt="2025-10-23T12:03:02.423" v="386"/>
        <pc:sldMkLst>
          <pc:docMk/>
          <pc:sldMk cId="3286559035" sldId="263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286559035" sldId="263"/>
            <ac:spMk id="2" creationId="{D00D0DBF-0CA3-F86F-A9FC-F873F82C178E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3286559035" sldId="263"/>
            <ac:spMk id="4" creationId="{9FEA4BBB-571F-2ED0-537B-1B9FCD15588B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3" creationId="{F589A9BA-51C4-9583-0DE6-D1140734DDBB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5" creationId="{446E85B4-AEE3-0D38-F44B-2E72E5074070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6" creationId="{6C6F6E21-5D6A-387D-7BBB-99FE3D744B70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8" creationId="{90D721FE-6138-43E8-DF84-D2A3AFA12F03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9" creationId="{19A55562-FCAB-26B3-1442-0A644B389C5A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3286559035" sldId="263"/>
            <ac:picMk id="11" creationId="{4DE73C92-C88B-8F13-43FE-64AE986F0BF8}"/>
          </ac:picMkLst>
        </pc:picChg>
      </pc:sldChg>
      <pc:sldChg chg="modSp mod">
        <pc:chgData name="Bergman, Jenny Christina" userId="73354be1-d524-4ff4-bcca-36fb4e8bbbff" providerId="ADAL" clId="{18D089F2-59A5-483B-A6E2-10B54B26B45C}" dt="2025-10-23T12:03:02.423" v="386"/>
        <pc:sldMkLst>
          <pc:docMk/>
          <pc:sldMk cId="1497757434" sldId="264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2" creationId="{0B560D16-53C5-3A94-B24D-F6C5F60E6E1E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4" creationId="{A6A1B1DA-AB32-988D-FF17-4629BD9F3BB4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11" creationId="{28E5C666-BB48-989A-1E4B-035754E0446B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14" creationId="{75CBD56F-D5F1-9F23-3ABD-D5AD1D4F850C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15" creationId="{0BE37471-7183-54AA-AD08-E1BF65648AF2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1497757434" sldId="264"/>
            <ac:spMk id="20" creationId="{80F61D7D-2469-B3BD-DE25-BA5C262A3EAB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497757434" sldId="264"/>
            <ac:picMk id="6" creationId="{ED7DCBCD-D141-5319-6292-DA2BDBC2F086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497757434" sldId="264"/>
            <ac:picMk id="9" creationId="{8A1D40E3-8851-01FD-602C-0FC18B37D183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497757434" sldId="264"/>
            <ac:picMk id="13" creationId="{FF088CD5-0648-9C05-D4A4-6876323FC2F3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1497757434" sldId="264"/>
            <ac:picMk id="19" creationId="{52378F06-401B-95D2-2AFC-2CDC28F25442}"/>
          </ac:picMkLst>
        </pc:picChg>
      </pc:sldChg>
      <pc:sldChg chg="addSp modSp mod">
        <pc:chgData name="Bergman, Jenny Christina" userId="73354be1-d524-4ff4-bcca-36fb4e8bbbff" providerId="ADAL" clId="{18D089F2-59A5-483B-A6E2-10B54B26B45C}" dt="2025-10-23T12:03:02.423" v="386"/>
        <pc:sldMkLst>
          <pc:docMk/>
          <pc:sldMk cId="921689625" sldId="265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921689625" sldId="265"/>
            <ac:spMk id="2" creationId="{8F938450-845B-0C1F-905F-BC7E81A107DA}"/>
          </ac:spMkLst>
        </pc:spChg>
        <pc:spChg chg="add 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921689625" sldId="265"/>
            <ac:spMk id="3" creationId="{B4665159-843E-A7E8-B905-025F3D2BB56F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921689625" sldId="265"/>
            <ac:spMk id="4" creationId="{5CC7408C-DEE4-8471-EE13-BABBF7630B56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921689625" sldId="265"/>
            <ac:picMk id="5" creationId="{6B6FC543-19C4-0933-3E7F-90B13BBB781C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921689625" sldId="265"/>
            <ac:picMk id="8" creationId="{2C0A56BA-54A4-79EA-9205-4E761A207935}"/>
          </ac:picMkLst>
        </pc:picChg>
      </pc:sldChg>
      <pc:sldChg chg="modSp add mod">
        <pc:chgData name="Bergman, Jenny Christina" userId="73354be1-d524-4ff4-bcca-36fb4e8bbbff" providerId="ADAL" clId="{18D089F2-59A5-483B-A6E2-10B54B26B45C}" dt="2025-10-23T12:03:02.423" v="386"/>
        <pc:sldMkLst>
          <pc:docMk/>
          <pc:sldMk cId="2010450872" sldId="266"/>
        </pc:sldMkLst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2010450872" sldId="266"/>
            <ac:spMk id="2" creationId="{CA8DDDFD-B467-A384-3188-860F960F2F40}"/>
          </ac:spMkLst>
        </pc:spChg>
        <pc:spChg chg="mod">
          <ac:chgData name="Bergman, Jenny Christina" userId="73354be1-d524-4ff4-bcca-36fb4e8bbbff" providerId="ADAL" clId="{18D089F2-59A5-483B-A6E2-10B54B26B45C}" dt="2025-10-23T12:03:02.423" v="386"/>
          <ac:spMkLst>
            <pc:docMk/>
            <pc:sldMk cId="2010450872" sldId="266"/>
            <ac:spMk id="4" creationId="{EE2A72F4-F5F5-4089-17B0-D37DA6DE1757}"/>
          </ac:spMkLst>
        </pc:sp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2010450872" sldId="266"/>
            <ac:picMk id="5" creationId="{343DD08E-34E2-D009-994B-71D31B3219A0}"/>
          </ac:picMkLst>
        </pc:picChg>
        <pc:picChg chg="mod">
          <ac:chgData name="Bergman, Jenny Christina" userId="73354be1-d524-4ff4-bcca-36fb4e8bbbff" providerId="ADAL" clId="{18D089F2-59A5-483B-A6E2-10B54B26B45C}" dt="2025-10-23T12:03:02.423" v="386"/>
          <ac:picMkLst>
            <pc:docMk/>
            <pc:sldMk cId="2010450872" sldId="266"/>
            <ac:picMk id="8" creationId="{F789AD92-36FF-9E8F-9AF7-F7442D3ADF8C}"/>
          </ac:picMkLst>
        </pc:picChg>
      </pc:sldChg>
    </pc:docChg>
  </pc:docChgLst>
  <pc:docChgLst>
    <pc:chgData name="Bergman, Jenny Christina" userId="73354be1-d524-4ff4-bcca-36fb4e8bbbff" providerId="ADAL" clId="{9B8C5D61-9915-4C2E-B554-98E85D983F6A}"/>
    <pc:docChg chg="undo custSel addSld delSld modSld">
      <pc:chgData name="Bergman, Jenny Christina" userId="73354be1-d524-4ff4-bcca-36fb4e8bbbff" providerId="ADAL" clId="{9B8C5D61-9915-4C2E-B554-98E85D983F6A}" dt="2025-10-20T15:40:52.306" v="1033" actId="403"/>
      <pc:docMkLst>
        <pc:docMk/>
      </pc:docMkLst>
      <pc:sldChg chg="addSp modSp mod">
        <pc:chgData name="Bergman, Jenny Christina" userId="73354be1-d524-4ff4-bcca-36fb4e8bbbff" providerId="ADAL" clId="{9B8C5D61-9915-4C2E-B554-98E85D983F6A}" dt="2025-10-20T15:40:52.306" v="1033" actId="403"/>
        <pc:sldMkLst>
          <pc:docMk/>
          <pc:sldMk cId="3698737100" sldId="259"/>
        </pc:sldMkLst>
        <pc:spChg chg="mod">
          <ac:chgData name="Bergman, Jenny Christina" userId="73354be1-d524-4ff4-bcca-36fb4e8bbbff" providerId="ADAL" clId="{9B8C5D61-9915-4C2E-B554-98E85D983F6A}" dt="2025-10-20T11:24:49.658" v="697" actId="1035"/>
          <ac:spMkLst>
            <pc:docMk/>
            <pc:sldMk cId="3698737100" sldId="259"/>
            <ac:spMk id="2" creationId="{F82FBC4B-4C3E-7515-51C2-B8E78C9A2728}"/>
          </ac:spMkLst>
        </pc:spChg>
        <pc:spChg chg="add mod">
          <ac:chgData name="Bergman, Jenny Christina" userId="73354be1-d524-4ff4-bcca-36fb4e8bbbff" providerId="ADAL" clId="{9B8C5D61-9915-4C2E-B554-98E85D983F6A}" dt="2025-10-20T15:40:52.306" v="1033" actId="403"/>
          <ac:spMkLst>
            <pc:docMk/>
            <pc:sldMk cId="3698737100" sldId="259"/>
            <ac:spMk id="3" creationId="{3C2ADFC6-D226-0369-58B1-25EB058B30B6}"/>
          </ac:spMkLst>
        </pc:spChg>
        <pc:spChg chg="mod">
          <ac:chgData name="Bergman, Jenny Christina" userId="73354be1-d524-4ff4-bcca-36fb4e8bbbff" providerId="ADAL" clId="{9B8C5D61-9915-4C2E-B554-98E85D983F6A}" dt="2025-10-20T15:38:04.986" v="1029" actId="20577"/>
          <ac:spMkLst>
            <pc:docMk/>
            <pc:sldMk cId="3698737100" sldId="259"/>
            <ac:spMk id="4" creationId="{CFCD83BA-5CE3-4C36-6F42-7DC957F73039}"/>
          </ac:spMkLst>
        </pc:spChg>
        <pc:spChg chg="mod">
          <ac:chgData name="Bergman, Jenny Christina" userId="73354be1-d524-4ff4-bcca-36fb4e8bbbff" providerId="ADAL" clId="{9B8C5D61-9915-4C2E-B554-98E85D983F6A}" dt="2025-10-20T11:27:10.719" v="776" actId="465"/>
          <ac:spMkLst>
            <pc:docMk/>
            <pc:sldMk cId="3698737100" sldId="259"/>
            <ac:spMk id="5" creationId="{0BC39438-2AE3-613A-6F57-119967272CA5}"/>
          </ac:spMkLst>
        </pc:spChg>
        <pc:spChg chg="add mod">
          <ac:chgData name="Bergman, Jenny Christina" userId="73354be1-d524-4ff4-bcca-36fb4e8bbbff" providerId="ADAL" clId="{9B8C5D61-9915-4C2E-B554-98E85D983F6A}" dt="2025-10-20T11:25:11.887" v="699" actId="207"/>
          <ac:spMkLst>
            <pc:docMk/>
            <pc:sldMk cId="3698737100" sldId="259"/>
            <ac:spMk id="6" creationId="{8B494276-0B32-BF96-D398-3801B43A2709}"/>
          </ac:spMkLst>
        </pc:spChg>
        <pc:spChg chg="mod">
          <ac:chgData name="Bergman, Jenny Christina" userId="73354be1-d524-4ff4-bcca-36fb4e8bbbff" providerId="ADAL" clId="{9B8C5D61-9915-4C2E-B554-98E85D983F6A}" dt="2025-10-20T11:28:32.483" v="780" actId="1076"/>
          <ac:spMkLst>
            <pc:docMk/>
            <pc:sldMk cId="3698737100" sldId="259"/>
            <ac:spMk id="7" creationId="{9D3E620A-A65D-BFC6-5264-C19B64587C24}"/>
          </ac:spMkLst>
        </pc:spChg>
        <pc:spChg chg="mod">
          <ac:chgData name="Bergman, Jenny Christina" userId="73354be1-d524-4ff4-bcca-36fb4e8bbbff" providerId="ADAL" clId="{9B8C5D61-9915-4C2E-B554-98E85D983F6A}" dt="2025-10-20T11:28:36.819" v="781" actId="1076"/>
          <ac:spMkLst>
            <pc:docMk/>
            <pc:sldMk cId="3698737100" sldId="259"/>
            <ac:spMk id="8" creationId="{8609DB09-8F69-A344-B07A-B28D4396B44A}"/>
          </ac:spMkLst>
        </pc:spChg>
        <pc:picChg chg="add mod">
          <ac:chgData name="Bergman, Jenny Christina" userId="73354be1-d524-4ff4-bcca-36fb4e8bbbff" providerId="ADAL" clId="{9B8C5D61-9915-4C2E-B554-98E85D983F6A}" dt="2025-10-20T11:46:35.676" v="835" actId="1076"/>
          <ac:picMkLst>
            <pc:docMk/>
            <pc:sldMk cId="3698737100" sldId="259"/>
            <ac:picMk id="17" creationId="{AFF9DE26-391F-FFC0-3C4B-FE742D55DD08}"/>
          </ac:picMkLst>
        </pc:picChg>
      </pc:sldChg>
      <pc:sldChg chg="addSp delSp modSp mod">
        <pc:chgData name="Bergman, Jenny Christina" userId="73354be1-d524-4ff4-bcca-36fb4e8bbbff" providerId="ADAL" clId="{9B8C5D61-9915-4C2E-B554-98E85D983F6A}" dt="2025-10-20T15:16:22.356" v="873" actId="20577"/>
        <pc:sldMkLst>
          <pc:docMk/>
          <pc:sldMk cId="3079228917" sldId="260"/>
        </pc:sldMkLst>
        <pc:spChg chg="mod">
          <ac:chgData name="Bergman, Jenny Christina" userId="73354be1-d524-4ff4-bcca-36fb4e8bbbff" providerId="ADAL" clId="{9B8C5D61-9915-4C2E-B554-98E85D983F6A}" dt="2025-10-20T15:16:13.678" v="871" actId="20577"/>
          <ac:spMkLst>
            <pc:docMk/>
            <pc:sldMk cId="3079228917" sldId="260"/>
            <ac:spMk id="2" creationId="{5C5568FC-E012-BB6F-F725-FACA24F8D6A7}"/>
          </ac:spMkLst>
        </pc:spChg>
        <pc:spChg chg="mod">
          <ac:chgData name="Bergman, Jenny Christina" userId="73354be1-d524-4ff4-bcca-36fb4e8bbbff" providerId="ADAL" clId="{9B8C5D61-9915-4C2E-B554-98E85D983F6A}" dt="2025-10-20T11:21:40.204" v="549" actId="12788"/>
          <ac:spMkLst>
            <pc:docMk/>
            <pc:sldMk cId="3079228917" sldId="260"/>
            <ac:spMk id="3" creationId="{AD09AE93-FF31-3000-A2DF-7C1FDF4F4CBB}"/>
          </ac:spMkLst>
        </pc:spChg>
        <pc:spChg chg="mod">
          <ac:chgData name="Bergman, Jenny Christina" userId="73354be1-d524-4ff4-bcca-36fb4e8bbbff" providerId="ADAL" clId="{9B8C5D61-9915-4C2E-B554-98E85D983F6A}" dt="2025-10-20T15:16:22.356" v="873" actId="20577"/>
          <ac:spMkLst>
            <pc:docMk/>
            <pc:sldMk cId="3079228917" sldId="260"/>
            <ac:spMk id="5" creationId="{6A21C239-D1AB-18B8-D727-74A6AA9CF4C6}"/>
          </ac:spMkLst>
        </pc:spChg>
        <pc:spChg chg="mod">
          <ac:chgData name="Bergman, Jenny Christina" userId="73354be1-d524-4ff4-bcca-36fb4e8bbbff" providerId="ADAL" clId="{9B8C5D61-9915-4C2E-B554-98E85D983F6A}" dt="2025-10-20T11:17:34.377" v="530" actId="1035"/>
          <ac:spMkLst>
            <pc:docMk/>
            <pc:sldMk cId="3079228917" sldId="260"/>
            <ac:spMk id="6" creationId="{1F9287EE-519B-B41B-86F7-1D868D0BCB4E}"/>
          </ac:spMkLst>
        </pc:spChg>
        <pc:spChg chg="mod">
          <ac:chgData name="Bergman, Jenny Christina" userId="73354be1-d524-4ff4-bcca-36fb4e8bbbff" providerId="ADAL" clId="{9B8C5D61-9915-4C2E-B554-98E85D983F6A}" dt="2025-10-20T11:21:40.204" v="549" actId="12788"/>
          <ac:spMkLst>
            <pc:docMk/>
            <pc:sldMk cId="3079228917" sldId="260"/>
            <ac:spMk id="7" creationId="{5CE4B345-8B03-1093-6884-A677C51B5808}"/>
          </ac:spMkLst>
        </pc:spChg>
        <pc:spChg chg="mod">
          <ac:chgData name="Bergman, Jenny Christina" userId="73354be1-d524-4ff4-bcca-36fb4e8bbbff" providerId="ADAL" clId="{9B8C5D61-9915-4C2E-B554-98E85D983F6A}" dt="2025-10-20T11:21:40.204" v="549" actId="12788"/>
          <ac:spMkLst>
            <pc:docMk/>
            <pc:sldMk cId="3079228917" sldId="260"/>
            <ac:spMk id="8" creationId="{CFF9AD4C-96E5-4970-1562-F8984EE14706}"/>
          </ac:spMkLst>
        </pc:spChg>
        <pc:spChg chg="mod">
          <ac:chgData name="Bergman, Jenny Christina" userId="73354be1-d524-4ff4-bcca-36fb4e8bbbff" providerId="ADAL" clId="{9B8C5D61-9915-4C2E-B554-98E85D983F6A}" dt="2025-10-20T11:17:34.377" v="530" actId="1035"/>
          <ac:spMkLst>
            <pc:docMk/>
            <pc:sldMk cId="3079228917" sldId="260"/>
            <ac:spMk id="9" creationId="{976FACFF-5034-5105-2827-690C5B035CBE}"/>
          </ac:spMkLst>
        </pc:spChg>
        <pc:spChg chg="mod">
          <ac:chgData name="Bergman, Jenny Christina" userId="73354be1-d524-4ff4-bcca-36fb4e8bbbff" providerId="ADAL" clId="{9B8C5D61-9915-4C2E-B554-98E85D983F6A}" dt="2025-10-20T10:50:02.717" v="275" actId="1035"/>
          <ac:spMkLst>
            <pc:docMk/>
            <pc:sldMk cId="3079228917" sldId="260"/>
            <ac:spMk id="10" creationId="{A06FCD55-3D4C-CD72-F5FF-7EDF574F4D24}"/>
          </ac:spMkLst>
        </pc:spChg>
        <pc:spChg chg="mod">
          <ac:chgData name="Bergman, Jenny Christina" userId="73354be1-d524-4ff4-bcca-36fb4e8bbbff" providerId="ADAL" clId="{9B8C5D61-9915-4C2E-B554-98E85D983F6A}" dt="2025-10-20T11:49:51.867" v="846" actId="20577"/>
          <ac:spMkLst>
            <pc:docMk/>
            <pc:sldMk cId="3079228917" sldId="260"/>
            <ac:spMk id="11" creationId="{6C732623-96D4-CF02-6537-234E1773CEE3}"/>
          </ac:spMkLst>
        </pc:spChg>
        <pc:spChg chg="mod">
          <ac:chgData name="Bergman, Jenny Christina" userId="73354be1-d524-4ff4-bcca-36fb4e8bbbff" providerId="ADAL" clId="{9B8C5D61-9915-4C2E-B554-98E85D983F6A}" dt="2025-10-20T10:50:08.603" v="281" actId="1036"/>
          <ac:spMkLst>
            <pc:docMk/>
            <pc:sldMk cId="3079228917" sldId="260"/>
            <ac:spMk id="12" creationId="{86710973-6D55-4593-6A0F-5D3890331450}"/>
          </ac:spMkLst>
        </pc:spChg>
        <pc:spChg chg="mod">
          <ac:chgData name="Bergman, Jenny Christina" userId="73354be1-d524-4ff4-bcca-36fb4e8bbbff" providerId="ADAL" clId="{9B8C5D61-9915-4C2E-B554-98E85D983F6A}" dt="2025-10-20T11:17:34.377" v="530" actId="1035"/>
          <ac:spMkLst>
            <pc:docMk/>
            <pc:sldMk cId="3079228917" sldId="260"/>
            <ac:spMk id="13" creationId="{5C3DA6EA-7833-039F-D5DB-BEA3252D17C1}"/>
          </ac:spMkLst>
        </pc:spChg>
        <pc:spChg chg="mod">
          <ac:chgData name="Bergman, Jenny Christina" userId="73354be1-d524-4ff4-bcca-36fb4e8bbbff" providerId="ADAL" clId="{9B8C5D61-9915-4C2E-B554-98E85D983F6A}" dt="2025-10-20T11:17:34.377" v="530" actId="1035"/>
          <ac:spMkLst>
            <pc:docMk/>
            <pc:sldMk cId="3079228917" sldId="260"/>
            <ac:spMk id="14" creationId="{C7B64973-7356-78D4-015E-EC23E5D58B69}"/>
          </ac:spMkLst>
        </pc:spChg>
        <pc:spChg chg="mod">
          <ac:chgData name="Bergman, Jenny Christina" userId="73354be1-d524-4ff4-bcca-36fb4e8bbbff" providerId="ADAL" clId="{9B8C5D61-9915-4C2E-B554-98E85D983F6A}" dt="2025-10-20T11:17:34.377" v="530" actId="1035"/>
          <ac:spMkLst>
            <pc:docMk/>
            <pc:sldMk cId="3079228917" sldId="260"/>
            <ac:spMk id="15" creationId="{0217BAA2-AF9D-2564-702F-17BD29355428}"/>
          </ac:spMkLst>
        </pc:spChg>
        <pc:spChg chg="mod">
          <ac:chgData name="Bergman, Jenny Christina" userId="73354be1-d524-4ff4-bcca-36fb4e8bbbff" providerId="ADAL" clId="{9B8C5D61-9915-4C2E-B554-98E85D983F6A}" dt="2025-10-20T11:49:53.722" v="848" actId="20577"/>
          <ac:spMkLst>
            <pc:docMk/>
            <pc:sldMk cId="3079228917" sldId="260"/>
            <ac:spMk id="16" creationId="{03BA1911-B5A4-1D27-807D-6CB7AC8B81AD}"/>
          </ac:spMkLst>
        </pc:spChg>
        <pc:spChg chg="mod">
          <ac:chgData name="Bergman, Jenny Christina" userId="73354be1-d524-4ff4-bcca-36fb4e8bbbff" providerId="ADAL" clId="{9B8C5D61-9915-4C2E-B554-98E85D983F6A}" dt="2025-10-20T11:21:54.970" v="566" actId="1036"/>
          <ac:spMkLst>
            <pc:docMk/>
            <pc:sldMk cId="3079228917" sldId="260"/>
            <ac:spMk id="18" creationId="{10845495-2A49-CE41-AF27-ADE6C487A5BB}"/>
          </ac:spMkLst>
        </pc:spChg>
        <pc:picChg chg="add mod">
          <ac:chgData name="Bergman, Jenny Christina" userId="73354be1-d524-4ff4-bcca-36fb4e8bbbff" providerId="ADAL" clId="{9B8C5D61-9915-4C2E-B554-98E85D983F6A}" dt="2025-10-20T11:21:40.204" v="549" actId="12788"/>
          <ac:picMkLst>
            <pc:docMk/>
            <pc:sldMk cId="3079228917" sldId="260"/>
            <ac:picMk id="19" creationId="{B3F5580C-08F8-7034-D339-5E5290E923DD}"/>
          </ac:picMkLst>
        </pc:picChg>
      </pc:sldChg>
      <pc:sldChg chg="addSp modSp mod">
        <pc:chgData name="Bergman, Jenny Christina" userId="73354be1-d524-4ff4-bcca-36fb4e8bbbff" providerId="ADAL" clId="{9B8C5D61-9915-4C2E-B554-98E85D983F6A}" dt="2025-10-20T15:15:16.338" v="869" actId="1076"/>
        <pc:sldMkLst>
          <pc:docMk/>
          <pc:sldMk cId="1974950358" sldId="261"/>
        </pc:sldMkLst>
        <pc:spChg chg="mod">
          <ac:chgData name="Bergman, Jenny Christina" userId="73354be1-d524-4ff4-bcca-36fb4e8bbbff" providerId="ADAL" clId="{9B8C5D61-9915-4C2E-B554-98E85D983F6A}" dt="2025-10-20T11:47:52.307" v="843" actId="20577"/>
          <ac:spMkLst>
            <pc:docMk/>
            <pc:sldMk cId="1974950358" sldId="261"/>
            <ac:spMk id="2" creationId="{8B6FB85D-3850-6D33-C320-48012DCF78B0}"/>
          </ac:spMkLst>
        </pc:spChg>
        <pc:spChg chg="mod">
          <ac:chgData name="Bergman, Jenny Christina" userId="73354be1-d524-4ff4-bcca-36fb4e8bbbff" providerId="ADAL" clId="{9B8C5D61-9915-4C2E-B554-98E85D983F6A}" dt="2025-10-20T10:53:58.558" v="332" actId="1582"/>
          <ac:spMkLst>
            <pc:docMk/>
            <pc:sldMk cId="1974950358" sldId="261"/>
            <ac:spMk id="4" creationId="{A77CA795-7727-3854-E2F2-874CA811A6AB}"/>
          </ac:spMkLst>
        </pc:spChg>
        <pc:picChg chg="add mod">
          <ac:chgData name="Bergman, Jenny Christina" userId="73354be1-d524-4ff4-bcca-36fb4e8bbbff" providerId="ADAL" clId="{9B8C5D61-9915-4C2E-B554-98E85D983F6A}" dt="2025-10-20T11:19:42.936" v="542"/>
          <ac:picMkLst>
            <pc:docMk/>
            <pc:sldMk cId="1974950358" sldId="261"/>
            <ac:picMk id="3" creationId="{703E5B23-E3B3-13F5-6390-22AB0924658E}"/>
          </ac:picMkLst>
        </pc:picChg>
        <pc:picChg chg="mod">
          <ac:chgData name="Bergman, Jenny Christina" userId="73354be1-d524-4ff4-bcca-36fb4e8bbbff" providerId="ADAL" clId="{9B8C5D61-9915-4C2E-B554-98E85D983F6A}" dt="2025-10-20T15:14:46.698" v="863" actId="1076"/>
          <ac:picMkLst>
            <pc:docMk/>
            <pc:sldMk cId="1974950358" sldId="261"/>
            <ac:picMk id="5" creationId="{206A5B22-2F28-01CD-F830-C1FE8DF2CF7D}"/>
          </ac:picMkLst>
        </pc:picChg>
        <pc:picChg chg="mod">
          <ac:chgData name="Bergman, Jenny Christina" userId="73354be1-d524-4ff4-bcca-36fb4e8bbbff" providerId="ADAL" clId="{9B8C5D61-9915-4C2E-B554-98E85D983F6A}" dt="2025-10-20T15:15:02.216" v="867" actId="1076"/>
          <ac:picMkLst>
            <pc:docMk/>
            <pc:sldMk cId="1974950358" sldId="261"/>
            <ac:picMk id="6" creationId="{D23B92F2-B710-DDF4-BB1F-64AEF020DABA}"/>
          </ac:picMkLst>
        </pc:picChg>
        <pc:picChg chg="mod">
          <ac:chgData name="Bergman, Jenny Christina" userId="73354be1-d524-4ff4-bcca-36fb4e8bbbff" providerId="ADAL" clId="{9B8C5D61-9915-4C2E-B554-98E85D983F6A}" dt="2025-10-20T15:15:16.338" v="869" actId="1076"/>
          <ac:picMkLst>
            <pc:docMk/>
            <pc:sldMk cId="1974950358" sldId="261"/>
            <ac:picMk id="7" creationId="{FC033332-D4D6-B38A-E585-897F60386FAF}"/>
          </ac:picMkLst>
        </pc:picChg>
        <pc:picChg chg="add mod">
          <ac:chgData name="Bergman, Jenny Christina" userId="73354be1-d524-4ff4-bcca-36fb4e8bbbff" providerId="ADAL" clId="{9B8C5D61-9915-4C2E-B554-98E85D983F6A}" dt="2025-10-20T15:15:07.938" v="868" actId="1076"/>
          <ac:picMkLst>
            <pc:docMk/>
            <pc:sldMk cId="1974950358" sldId="261"/>
            <ac:picMk id="9" creationId="{018B28A3-8D71-8E8E-8AB0-FB84D2CD386C}"/>
          </ac:picMkLst>
        </pc:picChg>
        <pc:picChg chg="add mod">
          <ac:chgData name="Bergman, Jenny Christina" userId="73354be1-d524-4ff4-bcca-36fb4e8bbbff" providerId="ADAL" clId="{9B8C5D61-9915-4C2E-B554-98E85D983F6A}" dt="2025-10-20T15:14:57.878" v="866" actId="1076"/>
          <ac:picMkLst>
            <pc:docMk/>
            <pc:sldMk cId="1974950358" sldId="261"/>
            <ac:picMk id="11" creationId="{5C3073D1-A8B8-795D-0027-30DE0FC7A079}"/>
          </ac:picMkLst>
        </pc:picChg>
      </pc:sldChg>
      <pc:sldChg chg="addSp modSp mod">
        <pc:chgData name="Bergman, Jenny Christina" userId="73354be1-d524-4ff4-bcca-36fb4e8bbbff" providerId="ADAL" clId="{9B8C5D61-9915-4C2E-B554-98E85D983F6A}" dt="2025-10-20T15:39:38.950" v="1031" actId="1076"/>
        <pc:sldMkLst>
          <pc:docMk/>
          <pc:sldMk cId="409375965" sldId="262"/>
        </pc:sldMkLst>
        <pc:spChg chg="mod">
          <ac:chgData name="Bergman, Jenny Christina" userId="73354be1-d524-4ff4-bcca-36fb4e8bbbff" providerId="ADAL" clId="{9B8C5D61-9915-4C2E-B554-98E85D983F6A}" dt="2025-10-20T15:39:38.950" v="1031" actId="1076"/>
          <ac:spMkLst>
            <pc:docMk/>
            <pc:sldMk cId="409375965" sldId="262"/>
            <ac:spMk id="2" creationId="{8738A597-BD19-2EE4-55F5-D135617FD182}"/>
          </ac:spMkLst>
        </pc:spChg>
        <pc:spChg chg="mod">
          <ac:chgData name="Bergman, Jenny Christina" userId="73354be1-d524-4ff4-bcca-36fb4e8bbbff" providerId="ADAL" clId="{9B8C5D61-9915-4C2E-B554-98E85D983F6A}" dt="2025-10-20T15:39:32.094" v="1030" actId="14100"/>
          <ac:spMkLst>
            <pc:docMk/>
            <pc:sldMk cId="409375965" sldId="262"/>
            <ac:spMk id="11" creationId="{2ADD7B7C-D7FF-F4A3-FD5A-E07880956C99}"/>
          </ac:spMkLst>
        </pc:spChg>
        <pc:picChg chg="add mod">
          <ac:chgData name="Bergman, Jenny Christina" userId="73354be1-d524-4ff4-bcca-36fb4e8bbbff" providerId="ADAL" clId="{9B8C5D61-9915-4C2E-B554-98E85D983F6A}" dt="2025-10-20T11:19:45.296" v="543"/>
          <ac:picMkLst>
            <pc:docMk/>
            <pc:sldMk cId="409375965" sldId="262"/>
            <ac:picMk id="4" creationId="{A32B3BF5-799B-1055-8CFB-5993C508241C}"/>
          </ac:picMkLst>
        </pc:picChg>
      </pc:sldChg>
      <pc:sldChg chg="addSp modSp mod">
        <pc:chgData name="Bergman, Jenny Christina" userId="73354be1-d524-4ff4-bcca-36fb4e8bbbff" providerId="ADAL" clId="{9B8C5D61-9915-4C2E-B554-98E85D983F6A}" dt="2025-10-20T11:43:33.764" v="825" actId="1076"/>
        <pc:sldMkLst>
          <pc:docMk/>
          <pc:sldMk cId="3286559035" sldId="263"/>
        </pc:sldMkLst>
        <pc:spChg chg="mod">
          <ac:chgData name="Bergman, Jenny Christina" userId="73354be1-d524-4ff4-bcca-36fb4e8bbbff" providerId="ADAL" clId="{9B8C5D61-9915-4C2E-B554-98E85D983F6A}" dt="2025-10-20T11:13:06.027" v="489" actId="20577"/>
          <ac:spMkLst>
            <pc:docMk/>
            <pc:sldMk cId="3286559035" sldId="263"/>
            <ac:spMk id="2" creationId="{D00D0DBF-0CA3-F86F-A9FC-F873F82C178E}"/>
          </ac:spMkLst>
        </pc:spChg>
        <pc:spChg chg="mod">
          <ac:chgData name="Bergman, Jenny Christina" userId="73354be1-d524-4ff4-bcca-36fb4e8bbbff" providerId="ADAL" clId="{9B8C5D61-9915-4C2E-B554-98E85D983F6A}" dt="2025-10-20T11:14:09.300" v="490" actId="207"/>
          <ac:spMkLst>
            <pc:docMk/>
            <pc:sldMk cId="3286559035" sldId="263"/>
            <ac:spMk id="4" creationId="{9FEA4BBB-571F-2ED0-537B-1B9FCD15588B}"/>
          </ac:spMkLst>
        </pc:spChg>
        <pc:picChg chg="mod">
          <ac:chgData name="Bergman, Jenny Christina" userId="73354be1-d524-4ff4-bcca-36fb4e8bbbff" providerId="ADAL" clId="{9B8C5D61-9915-4C2E-B554-98E85D983F6A}" dt="2025-10-20T11:43:33.764" v="825" actId="1076"/>
          <ac:picMkLst>
            <pc:docMk/>
            <pc:sldMk cId="3286559035" sldId="263"/>
            <ac:picMk id="3" creationId="{F589A9BA-51C4-9583-0DE6-D1140734DDBB}"/>
          </ac:picMkLst>
        </pc:picChg>
        <pc:picChg chg="add mod">
          <ac:chgData name="Bergman, Jenny Christina" userId="73354be1-d524-4ff4-bcca-36fb4e8bbbff" providerId="ADAL" clId="{9B8C5D61-9915-4C2E-B554-98E85D983F6A}" dt="2025-10-20T11:19:47.583" v="544"/>
          <ac:picMkLst>
            <pc:docMk/>
            <pc:sldMk cId="3286559035" sldId="263"/>
            <ac:picMk id="5" creationId="{446E85B4-AEE3-0D38-F44B-2E72E5074070}"/>
          </ac:picMkLst>
        </pc:picChg>
        <pc:picChg chg="mod">
          <ac:chgData name="Bergman, Jenny Christina" userId="73354be1-d524-4ff4-bcca-36fb4e8bbbff" providerId="ADAL" clId="{9B8C5D61-9915-4C2E-B554-98E85D983F6A}" dt="2025-10-20T11:14:23.470" v="492" actId="14100"/>
          <ac:picMkLst>
            <pc:docMk/>
            <pc:sldMk cId="3286559035" sldId="263"/>
            <ac:picMk id="6" creationId="{6C6F6E21-5D6A-387D-7BBB-99FE3D744B70}"/>
          </ac:picMkLst>
        </pc:picChg>
        <pc:picChg chg="mod">
          <ac:chgData name="Bergman, Jenny Christina" userId="73354be1-d524-4ff4-bcca-36fb4e8bbbff" providerId="ADAL" clId="{9B8C5D61-9915-4C2E-B554-98E85D983F6A}" dt="2025-10-20T11:43:13.187" v="820" actId="1076"/>
          <ac:picMkLst>
            <pc:docMk/>
            <pc:sldMk cId="3286559035" sldId="263"/>
            <ac:picMk id="8" creationId="{90D721FE-6138-43E8-DF84-D2A3AFA12F03}"/>
          </ac:picMkLst>
        </pc:picChg>
        <pc:picChg chg="mod">
          <ac:chgData name="Bergman, Jenny Christina" userId="73354be1-d524-4ff4-bcca-36fb4e8bbbff" providerId="ADAL" clId="{9B8C5D61-9915-4C2E-B554-98E85D983F6A}" dt="2025-10-20T11:43:10.475" v="819" actId="1076"/>
          <ac:picMkLst>
            <pc:docMk/>
            <pc:sldMk cId="3286559035" sldId="263"/>
            <ac:picMk id="9" creationId="{19A55562-FCAB-26B3-1442-0A644B389C5A}"/>
          </ac:picMkLst>
        </pc:picChg>
        <pc:picChg chg="add mod">
          <ac:chgData name="Bergman, Jenny Christina" userId="73354be1-d524-4ff4-bcca-36fb4e8bbbff" providerId="ADAL" clId="{9B8C5D61-9915-4C2E-B554-98E85D983F6A}" dt="2025-10-20T11:42:51.630" v="815" actId="1076"/>
          <ac:picMkLst>
            <pc:docMk/>
            <pc:sldMk cId="3286559035" sldId="263"/>
            <ac:picMk id="11" creationId="{4DE73C92-C88B-8F13-43FE-64AE986F0BF8}"/>
          </ac:picMkLst>
        </pc:picChg>
      </pc:sldChg>
      <pc:sldChg chg="addSp delSp modSp add mod">
        <pc:chgData name="Bergman, Jenny Christina" userId="73354be1-d524-4ff4-bcca-36fb4e8bbbff" providerId="ADAL" clId="{9B8C5D61-9915-4C2E-B554-98E85D983F6A}" dt="2025-10-20T15:36:10.738" v="1014" actId="403"/>
        <pc:sldMkLst>
          <pc:docMk/>
          <pc:sldMk cId="1497757434" sldId="264"/>
        </pc:sldMkLst>
        <pc:spChg chg="mod">
          <ac:chgData name="Bergman, Jenny Christina" userId="73354be1-d524-4ff4-bcca-36fb4e8bbbff" providerId="ADAL" clId="{9B8C5D61-9915-4C2E-B554-98E85D983F6A}" dt="2025-10-20T15:34:07.393" v="971" actId="1076"/>
          <ac:spMkLst>
            <pc:docMk/>
            <pc:sldMk cId="1497757434" sldId="264"/>
            <ac:spMk id="2" creationId="{0B560D16-53C5-3A94-B24D-F6C5F60E6E1E}"/>
          </ac:spMkLst>
        </pc:spChg>
        <pc:spChg chg="mod">
          <ac:chgData name="Bergman, Jenny Christina" userId="73354be1-d524-4ff4-bcca-36fb4e8bbbff" providerId="ADAL" clId="{9B8C5D61-9915-4C2E-B554-98E85D983F6A}" dt="2025-10-20T11:09:02.649" v="460" actId="20577"/>
          <ac:spMkLst>
            <pc:docMk/>
            <pc:sldMk cId="1497757434" sldId="264"/>
            <ac:spMk id="4" creationId="{A6A1B1DA-AB32-988D-FF17-4629BD9F3BB4}"/>
          </ac:spMkLst>
        </pc:spChg>
        <pc:spChg chg="add mod">
          <ac:chgData name="Bergman, Jenny Christina" userId="73354be1-d524-4ff4-bcca-36fb4e8bbbff" providerId="ADAL" clId="{9B8C5D61-9915-4C2E-B554-98E85D983F6A}" dt="2025-10-20T15:36:10.738" v="1014" actId="403"/>
          <ac:spMkLst>
            <pc:docMk/>
            <pc:sldMk cId="1497757434" sldId="264"/>
            <ac:spMk id="11" creationId="{28E5C666-BB48-989A-1E4B-035754E0446B}"/>
          </ac:spMkLst>
        </pc:spChg>
        <pc:spChg chg="mod">
          <ac:chgData name="Bergman, Jenny Christina" userId="73354be1-d524-4ff4-bcca-36fb4e8bbbff" providerId="ADAL" clId="{9B8C5D61-9915-4C2E-B554-98E85D983F6A}" dt="2025-10-20T15:27:02.764" v="934" actId="1076"/>
          <ac:spMkLst>
            <pc:docMk/>
            <pc:sldMk cId="1497757434" sldId="264"/>
            <ac:spMk id="14" creationId="{75CBD56F-D5F1-9F23-3ABD-D5AD1D4F850C}"/>
          </ac:spMkLst>
        </pc:spChg>
        <pc:spChg chg="mod">
          <ac:chgData name="Bergman, Jenny Christina" userId="73354be1-d524-4ff4-bcca-36fb4e8bbbff" providerId="ADAL" clId="{9B8C5D61-9915-4C2E-B554-98E85D983F6A}" dt="2025-10-20T11:06:16.577" v="421" actId="1076"/>
          <ac:spMkLst>
            <pc:docMk/>
            <pc:sldMk cId="1497757434" sldId="264"/>
            <ac:spMk id="15" creationId="{0BE37471-7183-54AA-AD08-E1BF65648AF2}"/>
          </ac:spMkLst>
        </pc:spChg>
        <pc:spChg chg="mod">
          <ac:chgData name="Bergman, Jenny Christina" userId="73354be1-d524-4ff4-bcca-36fb4e8bbbff" providerId="ADAL" clId="{9B8C5D61-9915-4C2E-B554-98E85D983F6A}" dt="2025-10-20T15:27:17.944" v="936" actId="1076"/>
          <ac:spMkLst>
            <pc:docMk/>
            <pc:sldMk cId="1497757434" sldId="264"/>
            <ac:spMk id="20" creationId="{80F61D7D-2469-B3BD-DE25-BA5C262A3EAB}"/>
          </ac:spMkLst>
        </pc:spChg>
        <pc:picChg chg="add mod">
          <ac:chgData name="Bergman, Jenny Christina" userId="73354be1-d524-4ff4-bcca-36fb4e8bbbff" providerId="ADAL" clId="{9B8C5D61-9915-4C2E-B554-98E85D983F6A}" dt="2025-10-20T11:04:51.096" v="342" actId="14100"/>
          <ac:picMkLst>
            <pc:docMk/>
            <pc:sldMk cId="1497757434" sldId="264"/>
            <ac:picMk id="6" creationId="{ED7DCBCD-D141-5319-6292-DA2BDBC2F086}"/>
          </ac:picMkLst>
        </pc:picChg>
        <pc:picChg chg="mod">
          <ac:chgData name="Bergman, Jenny Christina" userId="73354be1-d524-4ff4-bcca-36fb4e8bbbff" providerId="ADAL" clId="{9B8C5D61-9915-4C2E-B554-98E85D983F6A}" dt="2025-10-20T15:26:52.745" v="932" actId="1076"/>
          <ac:picMkLst>
            <pc:docMk/>
            <pc:sldMk cId="1497757434" sldId="264"/>
            <ac:picMk id="9" creationId="{8A1D40E3-8851-01FD-602C-0FC18B37D183}"/>
          </ac:picMkLst>
        </pc:picChg>
        <pc:picChg chg="mod">
          <ac:chgData name="Bergman, Jenny Christina" userId="73354be1-d524-4ff4-bcca-36fb4e8bbbff" providerId="ADAL" clId="{9B8C5D61-9915-4C2E-B554-98E85D983F6A}" dt="2025-10-20T10:33:14.997" v="54" actId="1036"/>
          <ac:picMkLst>
            <pc:docMk/>
            <pc:sldMk cId="1497757434" sldId="264"/>
            <ac:picMk id="13" creationId="{FF088CD5-0648-9C05-D4A4-6876323FC2F3}"/>
          </ac:picMkLst>
        </pc:picChg>
        <pc:picChg chg="mod">
          <ac:chgData name="Bergman, Jenny Christina" userId="73354be1-d524-4ff4-bcca-36fb4e8bbbff" providerId="ADAL" clId="{9B8C5D61-9915-4C2E-B554-98E85D983F6A}" dt="2025-10-20T15:29:48.846" v="943" actId="1076"/>
          <ac:picMkLst>
            <pc:docMk/>
            <pc:sldMk cId="1497757434" sldId="264"/>
            <ac:picMk id="19" creationId="{52378F06-401B-95D2-2AFC-2CDC28F25442}"/>
          </ac:picMkLst>
        </pc:picChg>
      </pc:sldChg>
      <pc:sldChg chg="addSp delSp modSp add mod">
        <pc:chgData name="Bergman, Jenny Christina" userId="73354be1-d524-4ff4-bcca-36fb4e8bbbff" providerId="ADAL" clId="{9B8C5D61-9915-4C2E-B554-98E85D983F6A}" dt="2025-10-20T15:26:26.576" v="931" actId="1036"/>
        <pc:sldMkLst>
          <pc:docMk/>
          <pc:sldMk cId="921689625" sldId="265"/>
        </pc:sldMkLst>
        <pc:spChg chg="mod">
          <ac:chgData name="Bergman, Jenny Christina" userId="73354be1-d524-4ff4-bcca-36fb4e8bbbff" providerId="ADAL" clId="{9B8C5D61-9915-4C2E-B554-98E85D983F6A}" dt="2025-10-20T15:25:54.646" v="894" actId="14100"/>
          <ac:spMkLst>
            <pc:docMk/>
            <pc:sldMk cId="921689625" sldId="265"/>
            <ac:spMk id="4" creationId="{5CC7408C-DEE4-8471-EE13-BABBF7630B56}"/>
          </ac:spMkLst>
        </pc:spChg>
        <pc:picChg chg="add mod">
          <ac:chgData name="Bergman, Jenny Christina" userId="73354be1-d524-4ff4-bcca-36fb4e8bbbff" providerId="ADAL" clId="{9B8C5D61-9915-4C2E-B554-98E85D983F6A}" dt="2025-10-20T15:26:26.576" v="931" actId="1036"/>
          <ac:picMkLst>
            <pc:docMk/>
            <pc:sldMk cId="921689625" sldId="265"/>
            <ac:picMk id="8" creationId="{2C0A56BA-54A4-79EA-9205-4E761A207935}"/>
          </ac:picMkLst>
        </pc:picChg>
      </pc:sldChg>
    </pc:docChg>
  </pc:docChgLst>
  <pc:docChgLst>
    <pc:chgData name="Bergman, Jenny Christina" userId="73354be1-d524-4ff4-bcca-36fb4e8bbbff" providerId="ADAL" clId="{D99DF428-473F-4831-BD82-607EFF0D938B}"/>
    <pc:docChg chg="undo custSel delSld modSld">
      <pc:chgData name="Bergman, Jenny Christina" userId="73354be1-d524-4ff4-bcca-36fb4e8bbbff" providerId="ADAL" clId="{D99DF428-473F-4831-BD82-607EFF0D938B}" dt="2025-10-23T12:22:32.541" v="167" actId="14100"/>
      <pc:docMkLst>
        <pc:docMk/>
      </pc:docMkLst>
      <pc:sldChg chg="modSp mod">
        <pc:chgData name="Bergman, Jenny Christina" userId="73354be1-d524-4ff4-bcca-36fb4e8bbbff" providerId="ADAL" clId="{D99DF428-473F-4831-BD82-607EFF0D938B}" dt="2025-10-23T12:19:16.978" v="140" actId="1076"/>
        <pc:sldMkLst>
          <pc:docMk/>
          <pc:sldMk cId="3698737100" sldId="259"/>
        </pc:sldMkLst>
        <pc:spChg chg="mod">
          <ac:chgData name="Bergman, Jenny Christina" userId="73354be1-d524-4ff4-bcca-36fb4e8bbbff" providerId="ADAL" clId="{D99DF428-473F-4831-BD82-607EFF0D938B}" dt="2025-10-23T12:18:53.454" v="139" actId="20577"/>
          <ac:spMkLst>
            <pc:docMk/>
            <pc:sldMk cId="3698737100" sldId="259"/>
            <ac:spMk id="3" creationId="{3C2ADFC6-D226-0369-58B1-25EB058B30B6}"/>
          </ac:spMkLst>
        </pc:spChg>
        <pc:spChg chg="mod">
          <ac:chgData name="Bergman, Jenny Christina" userId="73354be1-d524-4ff4-bcca-36fb4e8bbbff" providerId="ADAL" clId="{D99DF428-473F-4831-BD82-607EFF0D938B}" dt="2025-10-23T12:19:16.978" v="140" actId="1076"/>
          <ac:spMkLst>
            <pc:docMk/>
            <pc:sldMk cId="3698737100" sldId="259"/>
            <ac:spMk id="6" creationId="{8B494276-0B32-BF96-D398-3801B43A2709}"/>
          </ac:spMkLst>
        </pc:spChg>
      </pc:sldChg>
      <pc:sldChg chg="modSp mod">
        <pc:chgData name="Bergman, Jenny Christina" userId="73354be1-d524-4ff4-bcca-36fb4e8bbbff" providerId="ADAL" clId="{D99DF428-473F-4831-BD82-607EFF0D938B}" dt="2025-10-23T12:21:03.107" v="148" actId="1076"/>
        <pc:sldMkLst>
          <pc:docMk/>
          <pc:sldMk cId="1974950358" sldId="261"/>
        </pc:sldMkLst>
        <pc:spChg chg="mod">
          <ac:chgData name="Bergman, Jenny Christina" userId="73354be1-d524-4ff4-bcca-36fb4e8bbbff" providerId="ADAL" clId="{D99DF428-473F-4831-BD82-607EFF0D938B}" dt="2025-10-23T12:20:46.459" v="147" actId="14100"/>
          <ac:spMkLst>
            <pc:docMk/>
            <pc:sldMk cId="1974950358" sldId="261"/>
            <ac:spMk id="4" creationId="{A77CA795-7727-3854-E2F2-874CA811A6AB}"/>
          </ac:spMkLst>
        </pc:spChg>
        <pc:picChg chg="mod">
          <ac:chgData name="Bergman, Jenny Christina" userId="73354be1-d524-4ff4-bcca-36fb4e8bbbff" providerId="ADAL" clId="{D99DF428-473F-4831-BD82-607EFF0D938B}" dt="2025-10-23T12:21:03.107" v="148" actId="1076"/>
          <ac:picMkLst>
            <pc:docMk/>
            <pc:sldMk cId="1974950358" sldId="261"/>
            <ac:picMk id="3" creationId="{703E5B23-E3B3-13F5-6390-22AB0924658E}"/>
          </ac:picMkLst>
        </pc:picChg>
      </pc:sldChg>
      <pc:sldChg chg="modSp mod">
        <pc:chgData name="Bergman, Jenny Christina" userId="73354be1-d524-4ff4-bcca-36fb4e8bbbff" providerId="ADAL" clId="{D99DF428-473F-4831-BD82-607EFF0D938B}" dt="2025-10-23T12:21:40.167" v="153" actId="1076"/>
        <pc:sldMkLst>
          <pc:docMk/>
          <pc:sldMk cId="409375965" sldId="262"/>
        </pc:sldMkLst>
        <pc:spChg chg="mod">
          <ac:chgData name="Bergman, Jenny Christina" userId="73354be1-d524-4ff4-bcca-36fb4e8bbbff" providerId="ADAL" clId="{D99DF428-473F-4831-BD82-607EFF0D938B}" dt="2025-10-23T12:21:31.125" v="152" actId="255"/>
          <ac:spMkLst>
            <pc:docMk/>
            <pc:sldMk cId="409375965" sldId="262"/>
            <ac:spMk id="2" creationId="{8738A597-BD19-2EE4-55F5-D135617FD182}"/>
          </ac:spMkLst>
        </pc:spChg>
        <pc:spChg chg="mod">
          <ac:chgData name="Bergman, Jenny Christina" userId="73354be1-d524-4ff4-bcca-36fb4e8bbbff" providerId="ADAL" clId="{D99DF428-473F-4831-BD82-607EFF0D938B}" dt="2025-10-23T12:21:24.809" v="151" actId="14100"/>
          <ac:spMkLst>
            <pc:docMk/>
            <pc:sldMk cId="409375965" sldId="262"/>
            <ac:spMk id="11" creationId="{2ADD7B7C-D7FF-F4A3-FD5A-E07880956C99}"/>
          </ac:spMkLst>
        </pc:spChg>
        <pc:picChg chg="mod">
          <ac:chgData name="Bergman, Jenny Christina" userId="73354be1-d524-4ff4-bcca-36fb4e8bbbff" providerId="ADAL" clId="{D99DF428-473F-4831-BD82-607EFF0D938B}" dt="2025-10-23T12:21:40.167" v="153" actId="1076"/>
          <ac:picMkLst>
            <pc:docMk/>
            <pc:sldMk cId="409375965" sldId="262"/>
            <ac:picMk id="4" creationId="{A32B3BF5-799B-1055-8CFB-5993C508241C}"/>
          </ac:picMkLst>
        </pc:picChg>
      </pc:sldChg>
      <pc:sldChg chg="modSp mod">
        <pc:chgData name="Bergman, Jenny Christina" userId="73354be1-d524-4ff4-bcca-36fb4e8bbbff" providerId="ADAL" clId="{D99DF428-473F-4831-BD82-607EFF0D938B}" dt="2025-10-23T12:22:32.541" v="167" actId="14100"/>
        <pc:sldMkLst>
          <pc:docMk/>
          <pc:sldMk cId="3286559035" sldId="263"/>
        </pc:sldMkLst>
        <pc:spChg chg="mod">
          <ac:chgData name="Bergman, Jenny Christina" userId="73354be1-d524-4ff4-bcca-36fb4e8bbbff" providerId="ADAL" clId="{D99DF428-473F-4831-BD82-607EFF0D938B}" dt="2025-10-23T12:22:20.132" v="166" actId="14100"/>
          <ac:spMkLst>
            <pc:docMk/>
            <pc:sldMk cId="3286559035" sldId="263"/>
            <ac:spMk id="2" creationId="{D00D0DBF-0CA3-F86F-A9FC-F873F82C178E}"/>
          </ac:spMkLst>
        </pc:spChg>
        <pc:spChg chg="mod">
          <ac:chgData name="Bergman, Jenny Christina" userId="73354be1-d524-4ff4-bcca-36fb4e8bbbff" providerId="ADAL" clId="{D99DF428-473F-4831-BD82-607EFF0D938B}" dt="2025-10-23T12:22:07.538" v="164" actId="14100"/>
          <ac:spMkLst>
            <pc:docMk/>
            <pc:sldMk cId="3286559035" sldId="263"/>
            <ac:spMk id="4" creationId="{9FEA4BBB-571F-2ED0-537B-1B9FCD15588B}"/>
          </ac:spMkLst>
        </pc:spChg>
        <pc:picChg chg="mod">
          <ac:chgData name="Bergman, Jenny Christina" userId="73354be1-d524-4ff4-bcca-36fb4e8bbbff" providerId="ADAL" clId="{D99DF428-473F-4831-BD82-607EFF0D938B}" dt="2025-10-23T12:21:56.392" v="162" actId="1036"/>
          <ac:picMkLst>
            <pc:docMk/>
            <pc:sldMk cId="3286559035" sldId="263"/>
            <ac:picMk id="5" creationId="{446E85B4-AEE3-0D38-F44B-2E72E5074070}"/>
          </ac:picMkLst>
        </pc:picChg>
      </pc:sldChg>
      <pc:sldChg chg="modSp mod">
        <pc:chgData name="Bergman, Jenny Christina" userId="73354be1-d524-4ff4-bcca-36fb4e8bbbff" providerId="ADAL" clId="{D99DF428-473F-4831-BD82-607EFF0D938B}" dt="2025-10-23T12:14:11.911" v="51" actId="1076"/>
        <pc:sldMkLst>
          <pc:docMk/>
          <pc:sldMk cId="1497757434" sldId="264"/>
        </pc:sldMkLst>
        <pc:spChg chg="mod">
          <ac:chgData name="Bergman, Jenny Christina" userId="73354be1-d524-4ff4-bcca-36fb4e8bbbff" providerId="ADAL" clId="{D99DF428-473F-4831-BD82-607EFF0D938B}" dt="2025-10-23T12:14:00.655" v="48" actId="1076"/>
          <ac:spMkLst>
            <pc:docMk/>
            <pc:sldMk cId="1497757434" sldId="264"/>
            <ac:spMk id="2" creationId="{0B560D16-53C5-3A94-B24D-F6C5F60E6E1E}"/>
          </ac:spMkLst>
        </pc:spChg>
        <pc:spChg chg="mod">
          <ac:chgData name="Bergman, Jenny Christina" userId="73354be1-d524-4ff4-bcca-36fb4e8bbbff" providerId="ADAL" clId="{D99DF428-473F-4831-BD82-607EFF0D938B}" dt="2025-10-23T12:06:27.378" v="2" actId="27636"/>
          <ac:spMkLst>
            <pc:docMk/>
            <pc:sldMk cId="1497757434" sldId="264"/>
            <ac:spMk id="4" creationId="{A6A1B1DA-AB32-988D-FF17-4629BD9F3BB4}"/>
          </ac:spMkLst>
        </pc:spChg>
        <pc:spChg chg="mod">
          <ac:chgData name="Bergman, Jenny Christina" userId="73354be1-d524-4ff4-bcca-36fb4e8bbbff" providerId="ADAL" clId="{D99DF428-473F-4831-BD82-607EFF0D938B}" dt="2025-10-23T12:07:47.491" v="13" actId="255"/>
          <ac:spMkLst>
            <pc:docMk/>
            <pc:sldMk cId="1497757434" sldId="264"/>
            <ac:spMk id="11" creationId="{28E5C666-BB48-989A-1E4B-035754E0446B}"/>
          </ac:spMkLst>
        </pc:spChg>
        <pc:spChg chg="mod">
          <ac:chgData name="Bergman, Jenny Christina" userId="73354be1-d524-4ff4-bcca-36fb4e8bbbff" providerId="ADAL" clId="{D99DF428-473F-4831-BD82-607EFF0D938B}" dt="2025-10-23T12:13:45.718" v="46" actId="115"/>
          <ac:spMkLst>
            <pc:docMk/>
            <pc:sldMk cId="1497757434" sldId="264"/>
            <ac:spMk id="14" creationId="{75CBD56F-D5F1-9F23-3ABD-D5AD1D4F850C}"/>
          </ac:spMkLst>
        </pc:spChg>
        <pc:spChg chg="mod">
          <ac:chgData name="Bergman, Jenny Christina" userId="73354be1-d524-4ff4-bcca-36fb4e8bbbff" providerId="ADAL" clId="{D99DF428-473F-4831-BD82-607EFF0D938B}" dt="2025-10-23T12:13:09.296" v="31" actId="1076"/>
          <ac:spMkLst>
            <pc:docMk/>
            <pc:sldMk cId="1497757434" sldId="264"/>
            <ac:spMk id="15" creationId="{0BE37471-7183-54AA-AD08-E1BF65648AF2}"/>
          </ac:spMkLst>
        </pc:spChg>
        <pc:spChg chg="mod">
          <ac:chgData name="Bergman, Jenny Christina" userId="73354be1-d524-4ff4-bcca-36fb4e8bbbff" providerId="ADAL" clId="{D99DF428-473F-4831-BD82-607EFF0D938B}" dt="2025-10-23T12:13:09.296" v="31" actId="1076"/>
          <ac:spMkLst>
            <pc:docMk/>
            <pc:sldMk cId="1497757434" sldId="264"/>
            <ac:spMk id="20" creationId="{80F61D7D-2469-B3BD-DE25-BA5C262A3EAB}"/>
          </ac:spMkLst>
        </pc:spChg>
        <pc:picChg chg="mod">
          <ac:chgData name="Bergman, Jenny Christina" userId="73354be1-d524-4ff4-bcca-36fb4e8bbbff" providerId="ADAL" clId="{D99DF428-473F-4831-BD82-607EFF0D938B}" dt="2025-10-23T12:07:51.202" v="14" actId="1076"/>
          <ac:picMkLst>
            <pc:docMk/>
            <pc:sldMk cId="1497757434" sldId="264"/>
            <ac:picMk id="6" creationId="{ED7DCBCD-D141-5319-6292-DA2BDBC2F086}"/>
          </ac:picMkLst>
        </pc:picChg>
        <pc:picChg chg="mod">
          <ac:chgData name="Bergman, Jenny Christina" userId="73354be1-d524-4ff4-bcca-36fb4e8bbbff" providerId="ADAL" clId="{D99DF428-473F-4831-BD82-607EFF0D938B}" dt="2025-10-23T12:11:11.525" v="21" actId="1076"/>
          <ac:picMkLst>
            <pc:docMk/>
            <pc:sldMk cId="1497757434" sldId="264"/>
            <ac:picMk id="9" creationId="{8A1D40E3-8851-01FD-602C-0FC18B37D183}"/>
          </ac:picMkLst>
        </pc:picChg>
        <pc:picChg chg="mod">
          <ac:chgData name="Bergman, Jenny Christina" userId="73354be1-d524-4ff4-bcca-36fb4e8bbbff" providerId="ADAL" clId="{D99DF428-473F-4831-BD82-607EFF0D938B}" dt="2025-10-23T12:14:11.911" v="51" actId="1076"/>
          <ac:picMkLst>
            <pc:docMk/>
            <pc:sldMk cId="1497757434" sldId="264"/>
            <ac:picMk id="13" creationId="{FF088CD5-0648-9C05-D4A4-6876323FC2F3}"/>
          </ac:picMkLst>
        </pc:picChg>
        <pc:picChg chg="mod">
          <ac:chgData name="Bergman, Jenny Christina" userId="73354be1-d524-4ff4-bcca-36fb4e8bbbff" providerId="ADAL" clId="{D99DF428-473F-4831-BD82-607EFF0D938B}" dt="2025-10-23T12:13:09.296" v="31" actId="1076"/>
          <ac:picMkLst>
            <pc:docMk/>
            <pc:sldMk cId="1497757434" sldId="264"/>
            <ac:picMk id="19" creationId="{52378F06-401B-95D2-2AFC-2CDC28F25442}"/>
          </ac:picMkLst>
        </pc:picChg>
      </pc:sldChg>
      <pc:sldChg chg="modSp mod">
        <pc:chgData name="Bergman, Jenny Christina" userId="73354be1-d524-4ff4-bcca-36fb4e8bbbff" providerId="ADAL" clId="{D99DF428-473F-4831-BD82-607EFF0D938B}" dt="2025-10-23T12:17:52.365" v="121" actId="20577"/>
        <pc:sldMkLst>
          <pc:docMk/>
          <pc:sldMk cId="921689625" sldId="265"/>
        </pc:sldMkLst>
        <pc:spChg chg="mod">
          <ac:chgData name="Bergman, Jenny Christina" userId="73354be1-d524-4ff4-bcca-36fb4e8bbbff" providerId="ADAL" clId="{D99DF428-473F-4831-BD82-607EFF0D938B}" dt="2025-10-23T12:17:52.365" v="121" actId="20577"/>
          <ac:spMkLst>
            <pc:docMk/>
            <pc:sldMk cId="921689625" sldId="265"/>
            <ac:spMk id="3" creationId="{B4665159-843E-A7E8-B905-025F3D2BB56F}"/>
          </ac:spMkLst>
        </pc:spChg>
        <pc:spChg chg="mod">
          <ac:chgData name="Bergman, Jenny Christina" userId="73354be1-d524-4ff4-bcca-36fb4e8bbbff" providerId="ADAL" clId="{D99DF428-473F-4831-BD82-607EFF0D938B}" dt="2025-10-23T12:14:40.140" v="53" actId="14100"/>
          <ac:spMkLst>
            <pc:docMk/>
            <pc:sldMk cId="921689625" sldId="265"/>
            <ac:spMk id="4" creationId="{5CC7408C-DEE4-8471-EE13-BABBF7630B56}"/>
          </ac:spMkLst>
        </pc:spChg>
        <pc:picChg chg="mod">
          <ac:chgData name="Bergman, Jenny Christina" userId="73354be1-d524-4ff4-bcca-36fb4e8bbbff" providerId="ADAL" clId="{D99DF428-473F-4831-BD82-607EFF0D938B}" dt="2025-10-23T12:15:01.332" v="63" actId="1037"/>
          <ac:picMkLst>
            <pc:docMk/>
            <pc:sldMk cId="921689625" sldId="265"/>
            <ac:picMk id="5" creationId="{6B6FC543-19C4-0933-3E7F-90B13BBB781C}"/>
          </ac:picMkLst>
        </pc:picChg>
      </pc:sldChg>
      <pc:sldChg chg="modSp mod">
        <pc:chgData name="Bergman, Jenny Christina" userId="73354be1-d524-4ff4-bcca-36fb4e8bbbff" providerId="ADAL" clId="{D99DF428-473F-4831-BD82-607EFF0D938B}" dt="2025-10-23T12:20:13.533" v="143" actId="1038"/>
        <pc:sldMkLst>
          <pc:docMk/>
          <pc:sldMk cId="2010450872" sldId="266"/>
        </pc:sldMkLst>
        <pc:spChg chg="mod">
          <ac:chgData name="Bergman, Jenny Christina" userId="73354be1-d524-4ff4-bcca-36fb4e8bbbff" providerId="ADAL" clId="{D99DF428-473F-4831-BD82-607EFF0D938B}" dt="2025-10-23T12:20:03.411" v="141" actId="14100"/>
          <ac:spMkLst>
            <pc:docMk/>
            <pc:sldMk cId="2010450872" sldId="266"/>
            <ac:spMk id="4" creationId="{EE2A72F4-F5F5-4089-17B0-D37DA6DE1757}"/>
          </ac:spMkLst>
        </pc:spChg>
        <pc:picChg chg="mod">
          <ac:chgData name="Bergman, Jenny Christina" userId="73354be1-d524-4ff4-bcca-36fb4e8bbbff" providerId="ADAL" clId="{D99DF428-473F-4831-BD82-607EFF0D938B}" dt="2025-10-23T12:20:13.533" v="143" actId="1038"/>
          <ac:picMkLst>
            <pc:docMk/>
            <pc:sldMk cId="2010450872" sldId="266"/>
            <ac:picMk id="5" creationId="{343DD08E-34E2-D009-994B-71D31B3219A0}"/>
          </ac:picMkLst>
        </pc:picChg>
      </pc:sldChg>
    </pc:docChg>
  </pc:docChgLst>
  <pc:docChgLst>
    <pc:chgData name="Bergman, Jenny Christina" userId="73354be1-d524-4ff4-bcca-36fb4e8bbbff" providerId="ADAL" clId="{9EE4916F-523F-4FB7-9119-F8248E46BAE8}"/>
    <pc:docChg chg="custSel modSld">
      <pc:chgData name="Bergman, Jenny Christina" userId="73354be1-d524-4ff4-bcca-36fb4e8bbbff" providerId="ADAL" clId="{9EE4916F-523F-4FB7-9119-F8248E46BAE8}" dt="2025-10-28T13:36:22.226" v="359" actId="20577"/>
      <pc:docMkLst>
        <pc:docMk/>
      </pc:docMkLst>
      <pc:sldChg chg="addSp delSp modSp mod">
        <pc:chgData name="Bergman, Jenny Christina" userId="73354be1-d524-4ff4-bcca-36fb4e8bbbff" providerId="ADAL" clId="{9EE4916F-523F-4FB7-9119-F8248E46BAE8}" dt="2025-10-26T17:24:37.694" v="220" actId="1038"/>
        <pc:sldMkLst>
          <pc:docMk/>
          <pc:sldMk cId="409375965" sldId="262"/>
        </pc:sldMkLst>
        <pc:picChg chg="add mod">
          <ac:chgData name="Bergman, Jenny Christina" userId="73354be1-d524-4ff4-bcca-36fb4e8bbbff" providerId="ADAL" clId="{9EE4916F-523F-4FB7-9119-F8248E46BAE8}" dt="2025-10-26T16:35:42.147" v="9" actId="1076"/>
          <ac:picMkLst>
            <pc:docMk/>
            <pc:sldMk cId="409375965" sldId="262"/>
            <ac:picMk id="7" creationId="{40223151-117A-B648-68D2-8A56E23EFC46}"/>
          </ac:picMkLst>
        </pc:picChg>
        <pc:picChg chg="mod">
          <ac:chgData name="Bergman, Jenny Christina" userId="73354be1-d524-4ff4-bcca-36fb4e8bbbff" providerId="ADAL" clId="{9EE4916F-523F-4FB7-9119-F8248E46BAE8}" dt="2025-10-26T17:24:37.694" v="220" actId="1038"/>
          <ac:picMkLst>
            <pc:docMk/>
            <pc:sldMk cId="409375965" sldId="262"/>
            <ac:picMk id="9" creationId="{771A0EF7-63BC-4B1B-1661-A3BCA9FC4371}"/>
          </ac:picMkLst>
        </pc:picChg>
        <pc:picChg chg="add mod">
          <ac:chgData name="Bergman, Jenny Christina" userId="73354be1-d524-4ff4-bcca-36fb4e8bbbff" providerId="ADAL" clId="{9EE4916F-523F-4FB7-9119-F8248E46BAE8}" dt="2025-10-26T16:38:44.107" v="20" actId="207"/>
          <ac:picMkLst>
            <pc:docMk/>
            <pc:sldMk cId="409375965" sldId="262"/>
            <ac:picMk id="13" creationId="{2EE3371C-BA37-230B-132B-1366A8C525B1}"/>
          </ac:picMkLst>
        </pc:picChg>
      </pc:sldChg>
      <pc:sldChg chg="addSp delSp modSp mod">
        <pc:chgData name="Bergman, Jenny Christina" userId="73354be1-d524-4ff4-bcca-36fb4e8bbbff" providerId="ADAL" clId="{9EE4916F-523F-4FB7-9119-F8248E46BAE8}" dt="2025-10-26T16:38:09.947" v="19"/>
        <pc:sldMkLst>
          <pc:docMk/>
          <pc:sldMk cId="3286559035" sldId="263"/>
        </pc:sldMkLst>
        <pc:picChg chg="add mod">
          <ac:chgData name="Bergman, Jenny Christina" userId="73354be1-d524-4ff4-bcca-36fb4e8bbbff" providerId="ADAL" clId="{9EE4916F-523F-4FB7-9119-F8248E46BAE8}" dt="2025-10-26T16:38:09.947" v="19"/>
          <ac:picMkLst>
            <pc:docMk/>
            <pc:sldMk cId="3286559035" sldId="263"/>
            <ac:picMk id="7" creationId="{ECB4C5F5-E066-E507-749B-63729DD8C338}"/>
          </ac:picMkLst>
        </pc:picChg>
      </pc:sldChg>
      <pc:sldChg chg="modSp mod">
        <pc:chgData name="Bergman, Jenny Christina" userId="73354be1-d524-4ff4-bcca-36fb4e8bbbff" providerId="ADAL" clId="{9EE4916F-523F-4FB7-9119-F8248E46BAE8}" dt="2025-10-26T17:23:21.925" v="196" actId="20577"/>
        <pc:sldMkLst>
          <pc:docMk/>
          <pc:sldMk cId="921689625" sldId="265"/>
        </pc:sldMkLst>
        <pc:spChg chg="mod">
          <ac:chgData name="Bergman, Jenny Christina" userId="73354be1-d524-4ff4-bcca-36fb4e8bbbff" providerId="ADAL" clId="{9EE4916F-523F-4FB7-9119-F8248E46BAE8}" dt="2025-10-26T16:42:51.751" v="192" actId="1036"/>
          <ac:spMkLst>
            <pc:docMk/>
            <pc:sldMk cId="921689625" sldId="265"/>
            <ac:spMk id="2" creationId="{8F938450-845B-0C1F-905F-BC7E81A107DA}"/>
          </ac:spMkLst>
        </pc:spChg>
        <pc:spChg chg="mod">
          <ac:chgData name="Bergman, Jenny Christina" userId="73354be1-d524-4ff4-bcca-36fb4e8bbbff" providerId="ADAL" clId="{9EE4916F-523F-4FB7-9119-F8248E46BAE8}" dt="2025-10-26T17:23:21.925" v="196" actId="20577"/>
          <ac:spMkLst>
            <pc:docMk/>
            <pc:sldMk cId="921689625" sldId="265"/>
            <ac:spMk id="3" creationId="{B4665159-843E-A7E8-B905-025F3D2BB56F}"/>
          </ac:spMkLst>
        </pc:spChg>
        <pc:spChg chg="mod">
          <ac:chgData name="Bergman, Jenny Christina" userId="73354be1-d524-4ff4-bcca-36fb4e8bbbff" providerId="ADAL" clId="{9EE4916F-523F-4FB7-9119-F8248E46BAE8}" dt="2025-10-26T16:43:37.813" v="194" actId="14100"/>
          <ac:spMkLst>
            <pc:docMk/>
            <pc:sldMk cId="921689625" sldId="265"/>
            <ac:spMk id="4" creationId="{5CC7408C-DEE4-8471-EE13-BABBF7630B56}"/>
          </ac:spMkLst>
        </pc:spChg>
        <pc:picChg chg="mod">
          <ac:chgData name="Bergman, Jenny Christina" userId="73354be1-d524-4ff4-bcca-36fb4e8bbbff" providerId="ADAL" clId="{9EE4916F-523F-4FB7-9119-F8248E46BAE8}" dt="2025-10-26T16:42:51.751" v="192" actId="1036"/>
          <ac:picMkLst>
            <pc:docMk/>
            <pc:sldMk cId="921689625" sldId="265"/>
            <ac:picMk id="8" creationId="{2C0A56BA-54A4-79EA-9205-4E761A207935}"/>
          </ac:picMkLst>
        </pc:picChg>
      </pc:sldChg>
      <pc:sldChg chg="modSp mod">
        <pc:chgData name="Bergman, Jenny Christina" userId="73354be1-d524-4ff4-bcca-36fb4e8bbbff" providerId="ADAL" clId="{9EE4916F-523F-4FB7-9119-F8248E46BAE8}" dt="2025-10-26T17:24:20.068" v="199" actId="14100"/>
        <pc:sldMkLst>
          <pc:docMk/>
          <pc:sldMk cId="2010450872" sldId="266"/>
        </pc:sldMkLst>
        <pc:picChg chg="mod">
          <ac:chgData name="Bergman, Jenny Christina" userId="73354be1-d524-4ff4-bcca-36fb4e8bbbff" providerId="ADAL" clId="{9EE4916F-523F-4FB7-9119-F8248E46BAE8}" dt="2025-10-26T17:24:20.068" v="199" actId="14100"/>
          <ac:picMkLst>
            <pc:docMk/>
            <pc:sldMk cId="2010450872" sldId="266"/>
            <ac:picMk id="5" creationId="{343DD08E-34E2-D009-994B-71D31B3219A0}"/>
          </ac:picMkLst>
        </pc:picChg>
      </pc:sldChg>
      <pc:sldChg chg="modSp mod">
        <pc:chgData name="Bergman, Jenny Christina" userId="73354be1-d524-4ff4-bcca-36fb4e8bbbff" providerId="ADAL" clId="{9EE4916F-523F-4FB7-9119-F8248E46BAE8}" dt="2025-10-28T13:36:22.226" v="359" actId="20577"/>
        <pc:sldMkLst>
          <pc:docMk/>
          <pc:sldMk cId="3354392879" sldId="267"/>
        </pc:sldMkLst>
        <pc:spChg chg="mod">
          <ac:chgData name="Bergman, Jenny Christina" userId="73354be1-d524-4ff4-bcca-36fb4e8bbbff" providerId="ADAL" clId="{9EE4916F-523F-4FB7-9119-F8248E46BAE8}" dt="2025-10-28T13:36:22.226" v="359" actId="20577"/>
          <ac:spMkLst>
            <pc:docMk/>
            <pc:sldMk cId="3354392879" sldId="267"/>
            <ac:spMk id="4" creationId="{7B00BE04-1596-4A18-B1B3-F3B2C03D8575}"/>
          </ac:spMkLst>
        </pc:spChg>
      </pc:sldChg>
    </pc:docChg>
  </pc:docChgLst>
  <pc:docChgLst>
    <pc:chgData name="Bergman, Jenny Christina" userId="S::jroe@ihelse.net::73354be1-d524-4ff4-bcca-36fb4e8bbbff" providerId="AD" clId="Web-{6C8F47FA-59DB-400A-BD0E-69B533C3D487}"/>
    <pc:docChg chg="modSld">
      <pc:chgData name="Bergman, Jenny Christina" userId="S::jroe@ihelse.net::73354be1-d524-4ff4-bcca-36fb4e8bbbff" providerId="AD" clId="Web-{6C8F47FA-59DB-400A-BD0E-69B533C3D487}" dt="2025-11-03T13:08:35.409" v="15"/>
      <pc:docMkLst>
        <pc:docMk/>
      </pc:docMkLst>
      <pc:sldChg chg="modSp">
        <pc:chgData name="Bergman, Jenny Christina" userId="S::jroe@ihelse.net::73354be1-d524-4ff4-bcca-36fb4e8bbbff" providerId="AD" clId="Web-{6C8F47FA-59DB-400A-BD0E-69B533C3D487}" dt="2025-11-03T13:08:35.409" v="15"/>
        <pc:sldMkLst>
          <pc:docMk/>
          <pc:sldMk cId="921689625" sldId="265"/>
        </pc:sldMkLst>
        <pc:spChg chg="mod">
          <ac:chgData name="Bergman, Jenny Christina" userId="S::jroe@ihelse.net::73354be1-d524-4ff4-bcca-36fb4e8bbbff" providerId="AD" clId="Web-{6C8F47FA-59DB-400A-BD0E-69B533C3D487}" dt="2025-11-03T13:08:35.409" v="15"/>
          <ac:spMkLst>
            <pc:docMk/>
            <pc:sldMk cId="921689625" sldId="265"/>
            <ac:spMk id="3" creationId="{B4665159-843E-A7E8-B905-025F3D2BB56F}"/>
          </ac:spMkLst>
        </pc:spChg>
        <pc:picChg chg="mod">
          <ac:chgData name="Bergman, Jenny Christina" userId="S::jroe@ihelse.net::73354be1-d524-4ff4-bcca-36fb4e8bbbff" providerId="AD" clId="Web-{6C8F47FA-59DB-400A-BD0E-69B533C3D487}" dt="2025-11-03T13:08:20.330" v="14" actId="1076"/>
          <ac:picMkLst>
            <pc:docMk/>
            <pc:sldMk cId="921689625" sldId="265"/>
            <ac:picMk id="8" creationId="{2C0A56BA-54A4-79EA-9205-4E761A207935}"/>
          </ac:picMkLst>
        </pc:picChg>
      </pc:sldChg>
    </pc:docChg>
  </pc:docChgLst>
  <pc:docChgLst>
    <pc:chgData name="Bergman, Jenny Christina" userId="S::jroe@ihelse.net::73354be1-d524-4ff4-bcca-36fb4e8bbbff" providerId="AD" clId="Web-{CA142FEC-D602-4429-9230-0383B20165E2}"/>
    <pc:docChg chg="modSld">
      <pc:chgData name="Bergman, Jenny Christina" userId="S::jroe@ihelse.net::73354be1-d524-4ff4-bcca-36fb4e8bbbff" providerId="AD" clId="Web-{CA142FEC-D602-4429-9230-0383B20165E2}" dt="2025-10-20T15:11:34.768" v="7" actId="1076"/>
      <pc:docMkLst>
        <pc:docMk/>
      </pc:docMkLst>
      <pc:sldChg chg="modSp">
        <pc:chgData name="Bergman, Jenny Christina" userId="S::jroe@ihelse.net::73354be1-d524-4ff4-bcca-36fb4e8bbbff" providerId="AD" clId="Web-{CA142FEC-D602-4429-9230-0383B20165E2}" dt="2025-10-20T15:11:34.768" v="7" actId="1076"/>
        <pc:sldMkLst>
          <pc:docMk/>
          <pc:sldMk cId="1974950358" sldId="261"/>
        </pc:sldMkLst>
        <pc:spChg chg="mod">
          <ac:chgData name="Bergman, Jenny Christina" userId="S::jroe@ihelse.net::73354be1-d524-4ff4-bcca-36fb4e8bbbff" providerId="AD" clId="Web-{CA142FEC-D602-4429-9230-0383B20165E2}" dt="2025-10-20T15:11:34.768" v="7" actId="1076"/>
          <ac:spMkLst>
            <pc:docMk/>
            <pc:sldMk cId="1974950358" sldId="261"/>
            <ac:spMk id="2" creationId="{8B6FB85D-3850-6D33-C320-48012DCF78B0}"/>
          </ac:spMkLst>
        </pc:spChg>
      </pc:sldChg>
    </pc:docChg>
  </pc:docChgLst>
  <pc:docChgLst>
    <pc:chgData name="Bergman, Jenny Christina" userId="S::jroe@ihelse.net::73354be1-d524-4ff4-bcca-36fb4e8bbbff" providerId="AD" clId="Web-{20E5D0F5-C17F-46B9-8AB4-5AB207546D1B}"/>
    <pc:docChg chg="addSld modSld sldOrd">
      <pc:chgData name="Bergman, Jenny Christina" userId="S::jroe@ihelse.net::73354be1-d524-4ff4-bcca-36fb4e8bbbff" providerId="AD" clId="Web-{20E5D0F5-C17F-46B9-8AB4-5AB207546D1B}" dt="2025-10-28T11:24:08.303" v="233" actId="20577"/>
      <pc:docMkLst>
        <pc:docMk/>
      </pc:docMkLst>
      <pc:sldChg chg="ord">
        <pc:chgData name="Bergman, Jenny Christina" userId="S::jroe@ihelse.net::73354be1-d524-4ff4-bcca-36fb4e8bbbff" providerId="AD" clId="Web-{20E5D0F5-C17F-46B9-8AB4-5AB207546D1B}" dt="2025-10-28T11:18:46.268" v="1"/>
        <pc:sldMkLst>
          <pc:docMk/>
          <pc:sldMk cId="1497757434" sldId="264"/>
        </pc:sldMkLst>
      </pc:sldChg>
      <pc:sldChg chg="addSp delSp modSp new mod modClrScheme chgLayout">
        <pc:chgData name="Bergman, Jenny Christina" userId="S::jroe@ihelse.net::73354be1-d524-4ff4-bcca-36fb4e8bbbff" providerId="AD" clId="Web-{20E5D0F5-C17F-46B9-8AB4-5AB207546D1B}" dt="2025-10-28T11:24:08.303" v="233" actId="20577"/>
        <pc:sldMkLst>
          <pc:docMk/>
          <pc:sldMk cId="3354392879" sldId="267"/>
        </pc:sldMkLst>
        <pc:spChg chg="mod ord">
          <ac:chgData name="Bergman, Jenny Christina" userId="S::jroe@ihelse.net::73354be1-d524-4ff4-bcca-36fb4e8bbbff" providerId="AD" clId="Web-{20E5D0F5-C17F-46B9-8AB4-5AB207546D1B}" dt="2025-10-28T11:22:42.193" v="164" actId="20577"/>
          <ac:spMkLst>
            <pc:docMk/>
            <pc:sldMk cId="3354392879" sldId="267"/>
            <ac:spMk id="2" creationId="{A2E7A29B-FFAE-8BFA-8BEC-5E735EF2270F}"/>
          </ac:spMkLst>
        </pc:spChg>
        <pc:spChg chg="add mod ord">
          <ac:chgData name="Bergman, Jenny Christina" userId="S::jroe@ihelse.net::73354be1-d524-4ff4-bcca-36fb4e8bbbff" providerId="AD" clId="Web-{20E5D0F5-C17F-46B9-8AB4-5AB207546D1B}" dt="2025-10-28T11:24:08.303" v="233" actId="20577"/>
          <ac:spMkLst>
            <pc:docMk/>
            <pc:sldMk cId="3354392879" sldId="267"/>
            <ac:spMk id="4" creationId="{7B00BE04-1596-4A18-B1B3-F3B2C03D857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660" y="1614436"/>
            <a:ext cx="5844144" cy="3434386"/>
          </a:xfrm>
        </p:spPr>
        <p:txBody>
          <a:bodyPr anchor="b"/>
          <a:lstStyle>
            <a:lvl1pPr algn="ctr">
              <a:defRPr sz="451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9433" y="5181265"/>
            <a:ext cx="5156597" cy="2381691"/>
          </a:xfrm>
        </p:spPr>
        <p:txBody>
          <a:bodyPr/>
          <a:lstStyle>
            <a:lvl1pPr marL="0" indent="0" algn="ctr">
              <a:buNone/>
              <a:defRPr sz="1805"/>
            </a:lvl1pPr>
            <a:lvl2pPr marL="343769" indent="0" algn="ctr">
              <a:buNone/>
              <a:defRPr sz="1504"/>
            </a:lvl2pPr>
            <a:lvl3pPr marL="687537" indent="0" algn="ctr">
              <a:buNone/>
              <a:defRPr sz="1353"/>
            </a:lvl3pPr>
            <a:lvl4pPr marL="1031306" indent="0" algn="ctr">
              <a:buNone/>
              <a:defRPr sz="1203"/>
            </a:lvl4pPr>
            <a:lvl5pPr marL="1375075" indent="0" algn="ctr">
              <a:buNone/>
              <a:defRPr sz="1203"/>
            </a:lvl5pPr>
            <a:lvl6pPr marL="1718843" indent="0" algn="ctr">
              <a:buNone/>
              <a:defRPr sz="1203"/>
            </a:lvl6pPr>
            <a:lvl7pPr marL="2062612" indent="0" algn="ctr">
              <a:buNone/>
              <a:defRPr sz="1203"/>
            </a:lvl7pPr>
            <a:lvl8pPr marL="2406381" indent="0" algn="ctr">
              <a:buNone/>
              <a:defRPr sz="1203"/>
            </a:lvl8pPr>
            <a:lvl9pPr marL="2750149" indent="0" algn="ctr">
              <a:buNone/>
              <a:defRPr sz="1203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6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46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107" y="2459334"/>
            <a:ext cx="5930087" cy="4103451"/>
          </a:xfrm>
        </p:spPr>
        <p:txBody>
          <a:bodyPr anchor="b"/>
          <a:lstStyle>
            <a:lvl1pPr>
              <a:defRPr sz="451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107" y="6601605"/>
            <a:ext cx="5930087" cy="2157908"/>
          </a:xfrm>
        </p:spPr>
        <p:txBody>
          <a:bodyPr/>
          <a:lstStyle>
            <a:lvl1pPr marL="0" indent="0">
              <a:buNone/>
              <a:defRPr sz="1805">
                <a:solidFill>
                  <a:schemeClr val="tx1">
                    <a:tint val="82000"/>
                  </a:schemeClr>
                </a:solidFill>
              </a:defRPr>
            </a:lvl1pPr>
            <a:lvl2pPr marL="343769" indent="0">
              <a:buNone/>
              <a:defRPr sz="1504">
                <a:solidFill>
                  <a:schemeClr val="tx1">
                    <a:tint val="82000"/>
                  </a:schemeClr>
                </a:solidFill>
              </a:defRPr>
            </a:lvl2pPr>
            <a:lvl3pPr marL="687537" indent="0">
              <a:buNone/>
              <a:defRPr sz="1353">
                <a:solidFill>
                  <a:schemeClr val="tx1">
                    <a:tint val="82000"/>
                  </a:schemeClr>
                </a:solidFill>
              </a:defRPr>
            </a:lvl3pPr>
            <a:lvl4pPr marL="1031306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4pPr>
            <a:lvl5pPr marL="1375075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5pPr>
            <a:lvl6pPr marL="1718843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6pPr>
            <a:lvl7pPr marL="2062612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7pPr>
            <a:lvl8pPr marL="2406381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8pPr>
            <a:lvl9pPr marL="2750149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9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688" y="2626027"/>
            <a:ext cx="2922072" cy="625907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703" y="2626027"/>
            <a:ext cx="2922072" cy="625907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8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4" y="525208"/>
            <a:ext cx="5930087" cy="190672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584" y="2418229"/>
            <a:ext cx="2908643" cy="1185136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84" y="3603365"/>
            <a:ext cx="2908643" cy="530000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0704" y="2418229"/>
            <a:ext cx="2922967" cy="1185136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0704" y="3603365"/>
            <a:ext cx="2922967" cy="530000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4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2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0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657648"/>
            <a:ext cx="2217516" cy="2301769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967" y="1420340"/>
            <a:ext cx="3480703" cy="7010349"/>
          </a:xfrm>
        </p:spPr>
        <p:txBody>
          <a:bodyPr/>
          <a:lstStyle>
            <a:lvl1pPr>
              <a:defRPr sz="2406"/>
            </a:lvl1pPr>
            <a:lvl2pPr>
              <a:defRPr sz="2105"/>
            </a:lvl2pPr>
            <a:lvl3pPr>
              <a:defRPr sz="1805"/>
            </a:lvl3pPr>
            <a:lvl4pPr>
              <a:defRPr sz="1504"/>
            </a:lvl4pPr>
            <a:lvl5pPr>
              <a:defRPr sz="1504"/>
            </a:lvl5pPr>
            <a:lvl6pPr>
              <a:defRPr sz="1504"/>
            </a:lvl6pPr>
            <a:lvl7pPr>
              <a:defRPr sz="1504"/>
            </a:lvl7pPr>
            <a:lvl8pPr>
              <a:defRPr sz="1504"/>
            </a:lvl8pPr>
            <a:lvl9pPr>
              <a:defRPr sz="1504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2959417"/>
            <a:ext cx="2217516" cy="5482687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69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657648"/>
            <a:ext cx="2217516" cy="2301769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2967" y="1420340"/>
            <a:ext cx="3480703" cy="7010349"/>
          </a:xfrm>
        </p:spPr>
        <p:txBody>
          <a:bodyPr anchor="t"/>
          <a:lstStyle>
            <a:lvl1pPr marL="0" indent="0">
              <a:buNone/>
              <a:defRPr sz="2406"/>
            </a:lvl1pPr>
            <a:lvl2pPr marL="343769" indent="0">
              <a:buNone/>
              <a:defRPr sz="2105"/>
            </a:lvl2pPr>
            <a:lvl3pPr marL="687537" indent="0">
              <a:buNone/>
              <a:defRPr sz="1805"/>
            </a:lvl3pPr>
            <a:lvl4pPr marL="1031306" indent="0">
              <a:buNone/>
              <a:defRPr sz="1504"/>
            </a:lvl4pPr>
            <a:lvl5pPr marL="1375075" indent="0">
              <a:buNone/>
              <a:defRPr sz="1504"/>
            </a:lvl5pPr>
            <a:lvl6pPr marL="1718843" indent="0">
              <a:buNone/>
              <a:defRPr sz="1504"/>
            </a:lvl6pPr>
            <a:lvl7pPr marL="2062612" indent="0">
              <a:buNone/>
              <a:defRPr sz="1504"/>
            </a:lvl7pPr>
            <a:lvl8pPr marL="2406381" indent="0">
              <a:buNone/>
              <a:defRPr sz="1504"/>
            </a:lvl8pPr>
            <a:lvl9pPr marL="2750149" indent="0">
              <a:buNone/>
              <a:defRPr sz="1504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2959417"/>
            <a:ext cx="2217516" cy="5482687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3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05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0253" y="525205"/>
            <a:ext cx="1482522" cy="83598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2688" y="525205"/>
            <a:ext cx="4361622" cy="835989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8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688" y="525208"/>
            <a:ext cx="5930087" cy="1906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688" y="2626027"/>
            <a:ext cx="5930087" cy="6259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688" y="9143141"/>
            <a:ext cx="1546979" cy="525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7497" y="9143141"/>
            <a:ext cx="2320469" cy="525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55796" y="9143141"/>
            <a:ext cx="1546979" cy="525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0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7537" rtl="0" eaLnBrk="1" latinLnBrk="0" hangingPunct="1">
        <a:lnSpc>
          <a:spcPct val="90000"/>
        </a:lnSpc>
        <a:spcBef>
          <a:spcPct val="0"/>
        </a:spcBef>
        <a:buNone/>
        <a:defRPr sz="3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884" indent="-171884" algn="l" defTabSz="687537" rtl="0" eaLnBrk="1" latinLnBrk="0" hangingPunct="1">
        <a:lnSpc>
          <a:spcPct val="90000"/>
        </a:lnSpc>
        <a:spcBef>
          <a:spcPts val="752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15653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859422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3pPr>
      <a:lvl4pPr marL="1203190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546959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890728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96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65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2034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9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37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306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75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43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612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81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149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enny.bergman@sav.no" TargetMode="External"/><Relationship Id="rId2" Type="http://schemas.openxmlformats.org/officeDocument/2006/relationships/hyperlink" Target="mailto:post@legemidlertilbarn.no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melde.no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melde.no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7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hyperlink" Target="http://www.melde.no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11" Type="http://schemas.openxmlformats.org/officeDocument/2006/relationships/image" Target="../media/image15.sv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sv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hyperlink" Target="http://www.melde.no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svg"/><Relationship Id="rId11" Type="http://schemas.openxmlformats.org/officeDocument/2006/relationships/image" Target="../media/image25.sv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sv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9.sv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12" Type="http://schemas.openxmlformats.org/officeDocument/2006/relationships/image" Target="../media/image28.png"/><Relationship Id="rId2" Type="http://schemas.openxmlformats.org/officeDocument/2006/relationships/hyperlink" Target="http://www.melde.no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11" Type="http://schemas.openxmlformats.org/officeDocument/2006/relationships/image" Target="../media/image4.png"/><Relationship Id="rId5" Type="http://schemas.openxmlformats.org/officeDocument/2006/relationships/image" Target="../media/image18.png"/><Relationship Id="rId15" Type="http://schemas.openxmlformats.org/officeDocument/2006/relationships/image" Target="../media/image25.svg"/><Relationship Id="rId10" Type="http://schemas.openxmlformats.org/officeDocument/2006/relationships/image" Target="../media/image23.svg"/><Relationship Id="rId4" Type="http://schemas.openxmlformats.org/officeDocument/2006/relationships/image" Target="../media/image11.svg"/><Relationship Id="rId9" Type="http://schemas.openxmlformats.org/officeDocument/2006/relationships/image" Target="../media/image22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lde.n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elde.no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E7A29B-FFAE-8BFA-8BEC-5E735EF2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300" err="1"/>
              <a:t>MedSafetyWeek</a:t>
            </a:r>
            <a:r>
              <a:rPr lang="nb-NO" sz="3300"/>
              <a:t> 2025</a:t>
            </a:r>
            <a:br>
              <a:rPr lang="nb-NO" sz="3300"/>
            </a:br>
            <a:r>
              <a:rPr lang="nb-NO" sz="3300"/>
              <a:t>en liten intro</a:t>
            </a:r>
            <a:br>
              <a:rPr lang="nb-NO" sz="3300"/>
            </a:b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00BE04-1596-4A18-B1B3-F3B2C03D8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71450" indent="-171450"/>
            <a:r>
              <a:rPr lang="nb-NO" sz="2400" dirty="0" err="1">
                <a:latin typeface="Aptos Display"/>
              </a:rPr>
              <a:t>MedSafetyWeek</a:t>
            </a:r>
            <a:r>
              <a:rPr lang="nb-NO" sz="2400" dirty="0">
                <a:latin typeface="Aptos Display"/>
              </a:rPr>
              <a:t> er 3. - 9. november i 2025, en uke med ekstra fokus på det å </a:t>
            </a:r>
            <a:r>
              <a:rPr lang="nb-NO" sz="2400">
                <a:latin typeface="Aptos Display"/>
              </a:rPr>
              <a:t>melde legemiddelbivirkninger</a:t>
            </a:r>
            <a:endParaRPr lang="nb-NO" sz="2400" dirty="0">
              <a:latin typeface="Aptos Display"/>
            </a:endParaRPr>
          </a:p>
          <a:p>
            <a:pPr marL="171450" indent="-171450"/>
            <a:r>
              <a:rPr lang="nb-NO" sz="2400" dirty="0">
                <a:latin typeface="Aptos Display"/>
              </a:rPr>
              <a:t>Her følger en rekke forslag til oppslag</a:t>
            </a:r>
            <a:endParaRPr lang="nb-NO" sz="2000" dirty="0"/>
          </a:p>
          <a:p>
            <a:pPr marL="171450" indent="-171450"/>
            <a:r>
              <a:rPr lang="nb-NO" sz="2400" dirty="0">
                <a:latin typeface="Aptos Display"/>
              </a:rPr>
              <a:t>Kan skrives ut og settes opp i løpet av uken, eller når helst man syns det passer</a:t>
            </a:r>
          </a:p>
          <a:p>
            <a:pPr marL="171450" indent="-171450"/>
            <a:r>
              <a:rPr lang="nb-NO" sz="2400" dirty="0">
                <a:latin typeface="Aptos Display"/>
              </a:rPr>
              <a:t>Kan tilpasses eller kompletteres etter egne behov og ønsker</a:t>
            </a:r>
          </a:p>
          <a:p>
            <a:pPr marL="171450" indent="-171450"/>
            <a:endParaRPr lang="nb-NO" sz="2400" dirty="0">
              <a:latin typeface="Aptos Display"/>
            </a:endParaRPr>
          </a:p>
          <a:p>
            <a:pPr marL="171450" indent="-171450"/>
            <a:r>
              <a:rPr lang="nb-NO" sz="2400" dirty="0">
                <a:latin typeface="Aptos Display"/>
              </a:rPr>
              <a:t>Spørsmål kan rettes til </a:t>
            </a:r>
            <a:r>
              <a:rPr lang="nb-NO" sz="2400" dirty="0">
                <a:latin typeface="Aptos Display"/>
                <a:hlinkClick r:id="rId2"/>
              </a:rPr>
              <a:t>post@legemidlertilbarn.no</a:t>
            </a:r>
            <a:endParaRPr lang="nb-NO" sz="2400" dirty="0">
              <a:latin typeface="Aptos Display"/>
            </a:endParaRPr>
          </a:p>
          <a:p>
            <a:pPr marL="171450" indent="-171450"/>
            <a:r>
              <a:rPr lang="nb-NO" sz="2400" dirty="0">
                <a:latin typeface="Aptos Display"/>
              </a:rPr>
              <a:t>Eller til </a:t>
            </a:r>
            <a:r>
              <a:rPr lang="nb-NO" sz="2400" dirty="0">
                <a:latin typeface="Aptos Display"/>
                <a:hlinkClick r:id="rId3"/>
              </a:rPr>
              <a:t>Jenny.bergman@sav.no</a:t>
            </a:r>
            <a:r>
              <a:rPr lang="nb-NO" sz="2400" dirty="0">
                <a:latin typeface="Aptos Display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39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EEE0C-8BBD-B132-A9C7-3E629C581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6A1B1DA-AB32-988D-FF17-4629BD9F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47" y="183426"/>
            <a:ext cx="6583780" cy="828234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latin typeface="Jumble" panose="020F0502020204030204" pitchFamily="2" charset="0"/>
              </a:rPr>
              <a:t>BIVIRKNINGSUKEN 2025</a:t>
            </a:r>
            <a:br>
              <a:rPr lang="nb-NO" dirty="0">
                <a:latin typeface="Jumble" panose="020F0502020204030204" pitchFamily="2" charset="0"/>
              </a:rPr>
            </a:br>
            <a:r>
              <a:rPr lang="nb-NO" sz="1838" dirty="0">
                <a:latin typeface="Jumble" panose="020F0502020204030204" pitchFamily="2" charset="0"/>
              </a:rPr>
              <a:t>3. – 9. november</a:t>
            </a:r>
            <a:endParaRPr lang="nb-NO" dirty="0">
              <a:latin typeface="Jumble" panose="020F0502020204030204" pitchFamily="2" charset="0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8A1D40E3-8851-01FD-602C-0FC18B37D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529" y="1278959"/>
            <a:ext cx="3398475" cy="2208772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FF088CD5-0648-9C05-D4A4-6876323FC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87" y="5465545"/>
            <a:ext cx="1471716" cy="24762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75CBD56F-D5F1-9F23-3ABD-D5AD1D4F850C}"/>
              </a:ext>
            </a:extLst>
          </p:cNvPr>
          <p:cNvSpPr txBox="1"/>
          <p:nvPr/>
        </p:nvSpPr>
        <p:spPr>
          <a:xfrm>
            <a:off x="23020" y="1504491"/>
            <a:ext cx="3006378" cy="178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792" dirty="0"/>
              <a:t>Bidra til økt kunnskap og dermed tryggere legemidler!</a:t>
            </a:r>
          </a:p>
          <a:p>
            <a:pPr algn="ctr"/>
            <a:endParaRPr lang="nb-NO" sz="1792" dirty="0"/>
          </a:p>
          <a:p>
            <a:pPr algn="ctr"/>
            <a:r>
              <a:rPr lang="nb-NO" sz="1792" dirty="0"/>
              <a:t>Leger, sykepleiere, pasienter og pårørende kan alle melde bivirkninger på </a:t>
            </a:r>
            <a:r>
              <a:rPr lang="nb-NO" sz="1792" u="sng" dirty="0"/>
              <a:t>melde.no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BE37471-7183-54AA-AD08-E1BF65648AF2}"/>
              </a:ext>
            </a:extLst>
          </p:cNvPr>
          <p:cNvSpPr txBox="1"/>
          <p:nvPr/>
        </p:nvSpPr>
        <p:spPr>
          <a:xfrm>
            <a:off x="477283" y="6528647"/>
            <a:ext cx="4711017" cy="91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92" dirty="0"/>
              <a:t>Gikk det galt fordi måleredskapet ikke var egnet eller manglet?  </a:t>
            </a:r>
          </a:p>
          <a:p>
            <a:r>
              <a:rPr lang="nb-NO" sz="1792" dirty="0"/>
              <a:t>Meld avvik og bivirkninger for å få til endringer.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52378F06-401B-95D2-2AFC-2CDC28F25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10" y="3736000"/>
            <a:ext cx="2020832" cy="21038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0F61D7D-2469-B3BD-DE25-BA5C262A3EAB}"/>
              </a:ext>
            </a:extLst>
          </p:cNvPr>
          <p:cNvSpPr txBox="1"/>
          <p:nvPr/>
        </p:nvSpPr>
        <p:spPr>
          <a:xfrm>
            <a:off x="2425272" y="4520946"/>
            <a:ext cx="4219217" cy="643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792" dirty="0"/>
              <a:t>Spør pasient/pårørende om bivirkninger!</a:t>
            </a:r>
          </a:p>
          <a:p>
            <a:r>
              <a:rPr lang="nb-NO" sz="1792" dirty="0"/>
              <a:t>Meld alt som overrasker!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B560D16-53C5-3A94-B24D-F6C5F60E6E1E}"/>
              </a:ext>
            </a:extLst>
          </p:cNvPr>
          <p:cNvSpPr txBox="1"/>
          <p:nvPr/>
        </p:nvSpPr>
        <p:spPr>
          <a:xfrm>
            <a:off x="1611630" y="7932381"/>
            <a:ext cx="3281135" cy="12439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endParaRPr lang="nb-NO" sz="1225" b="1" dirty="0"/>
          </a:p>
          <a:p>
            <a:pPr algn="ctr"/>
            <a:r>
              <a:rPr lang="nb-NO" sz="2450" b="1" dirty="0"/>
              <a:t>Meld bivirkninger på </a:t>
            </a:r>
            <a:r>
              <a:rPr lang="nb-NO" sz="2450" b="1" u="sng" dirty="0"/>
              <a:t>MELDE.NO </a:t>
            </a:r>
          </a:p>
          <a:p>
            <a:pPr algn="ctr"/>
            <a:endParaRPr lang="nb-NO" sz="1361" b="1" dirty="0"/>
          </a:p>
        </p:txBody>
      </p:sp>
      <p:pic>
        <p:nvPicPr>
          <p:cNvPr id="6" name="Bilde 5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ED7DCBCD-D141-5319-6292-DA2BDBC2F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7" y="9149873"/>
            <a:ext cx="2157057" cy="55112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8E5C666-BB48-989A-1E4B-035754E0446B}"/>
              </a:ext>
            </a:extLst>
          </p:cNvPr>
          <p:cNvSpPr txBox="1"/>
          <p:nvPr/>
        </p:nvSpPr>
        <p:spPr>
          <a:xfrm>
            <a:off x="4613393" y="9618467"/>
            <a:ext cx="2163338" cy="229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96" dirty="0"/>
              <a:t>Illustrasjoner fra UMC #MedSafetyWeek</a:t>
            </a:r>
          </a:p>
        </p:txBody>
      </p:sp>
    </p:spTree>
    <p:extLst>
      <p:ext uri="{BB962C8B-B14F-4D97-AF65-F5344CB8AC3E}">
        <p14:creationId xmlns:p14="http://schemas.microsoft.com/office/powerpoint/2010/main" val="149775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699DF-E78E-B892-5479-A0D3C3F5E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938450-845B-0C1F-905F-BC7E81A1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76" y="498627"/>
            <a:ext cx="6338975" cy="189416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521" b="1" dirty="0"/>
              <a:t>Ta tiden!</a:t>
            </a:r>
            <a:br>
              <a:rPr lang="nb-NO" sz="3521" b="1" dirty="0"/>
            </a:br>
            <a:r>
              <a:rPr lang="nb-NO" sz="3521" b="1" dirty="0"/>
              <a:t>Å melde bivirkninger på </a:t>
            </a:r>
            <a:br>
              <a:rPr lang="nb-NO" sz="3521" b="1" dirty="0"/>
            </a:br>
            <a:r>
              <a:rPr lang="nb-NO" sz="3521" b="1" dirty="0">
                <a:hlinkClick r:id="rId2"/>
              </a:rPr>
              <a:t>Melde.no</a:t>
            </a:r>
            <a:r>
              <a:rPr lang="nb-NO" sz="3521" b="1" dirty="0"/>
              <a:t> </a:t>
            </a:r>
            <a:br>
              <a:rPr lang="nb-NO" sz="3539" b="1" dirty="0"/>
            </a:br>
            <a:r>
              <a:rPr lang="nb-NO" sz="3539" b="1" dirty="0"/>
              <a:t>går raskere enn de fleste tror </a:t>
            </a:r>
            <a:endParaRPr lang="nb-NO" b="1" dirty="0"/>
          </a:p>
        </p:txBody>
      </p:sp>
      <p:sp>
        <p:nvSpPr>
          <p:cNvPr id="4" name="Snakkeboble: oval 3">
            <a:extLst>
              <a:ext uri="{FF2B5EF4-FFF2-40B4-BE49-F238E27FC236}">
                <a16:creationId xmlns:a16="http://schemas.microsoft.com/office/drawing/2014/main" id="{5CC7408C-DEE4-8471-EE13-BABBF7630B56}"/>
              </a:ext>
            </a:extLst>
          </p:cNvPr>
          <p:cNvSpPr/>
          <p:nvPr/>
        </p:nvSpPr>
        <p:spPr>
          <a:xfrm>
            <a:off x="179813" y="86614"/>
            <a:ext cx="6515840" cy="3058364"/>
          </a:xfrm>
          <a:prstGeom prst="wedgeEllipseCallout">
            <a:avLst>
              <a:gd name="adj1" fmla="val 12763"/>
              <a:gd name="adj2" fmla="val 8218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pic>
        <p:nvPicPr>
          <p:cNvPr id="5" name="Bilde 4" descr="Et bilde som inneholder tekst, skjermbilde, Font, sirkel&#10;&#10;KI-generert innhold kan være feil.">
            <a:extLst>
              <a:ext uri="{FF2B5EF4-FFF2-40B4-BE49-F238E27FC236}">
                <a16:creationId xmlns:a16="http://schemas.microsoft.com/office/drawing/2014/main" id="{6B6FC543-19C4-0933-3E7F-90B13BBB7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570" y="8387684"/>
            <a:ext cx="1546285" cy="1461728"/>
          </a:xfrm>
          <a:prstGeom prst="rect">
            <a:avLst/>
          </a:prstGeom>
        </p:spPr>
      </p:pic>
      <p:pic>
        <p:nvPicPr>
          <p:cNvPr id="8" name="Grafikk 7" descr="Kravle med heldekkende fyll">
            <a:extLst>
              <a:ext uri="{FF2B5EF4-FFF2-40B4-BE49-F238E27FC236}">
                <a16:creationId xmlns:a16="http://schemas.microsoft.com/office/drawing/2014/main" id="{2C0A56BA-54A4-79EA-9205-4E761A207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065" y="3158919"/>
            <a:ext cx="3715866" cy="353697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4665159-843E-A7E8-B905-025F3D2BB56F}"/>
              </a:ext>
            </a:extLst>
          </p:cNvPr>
          <p:cNvSpPr txBox="1"/>
          <p:nvPr/>
        </p:nvSpPr>
        <p:spPr>
          <a:xfrm>
            <a:off x="176065" y="6399425"/>
            <a:ext cx="5935537" cy="32602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41" dirty="0"/>
              <a:t>Hva skal du melde:</a:t>
            </a:r>
          </a:p>
          <a:p>
            <a:pPr marL="342900" indent="-342900">
              <a:buFont typeface="Arial"/>
              <a:buChar char="•"/>
            </a:pPr>
            <a:r>
              <a:rPr lang="nb-NO" sz="2000"/>
              <a:t>livstruende og fatale bivirkninger</a:t>
            </a:r>
          </a:p>
          <a:p>
            <a:pPr marL="342900" indent="-342900">
              <a:buFont typeface="Arial"/>
              <a:buChar char="•"/>
            </a:pPr>
            <a:r>
              <a:rPr lang="nb-NO" sz="2000"/>
              <a:t>bivirkninger som har gitt varige alvorlige følger</a:t>
            </a:r>
          </a:p>
          <a:p>
            <a:pPr marL="342900" indent="-342900">
              <a:buFont typeface="Arial"/>
              <a:buChar char="•"/>
            </a:pPr>
            <a:r>
              <a:rPr lang="nb-NO" sz="2000"/>
              <a:t>uventede eller nye bivirkninger</a:t>
            </a:r>
          </a:p>
          <a:p>
            <a:pPr marL="342900" indent="-342900">
              <a:buFont typeface="Arial"/>
              <a:buChar char="•"/>
            </a:pPr>
            <a:r>
              <a:rPr lang="nb-NO" sz="2000" dirty="0"/>
              <a:t>vær særlig oppmerksom på bivirkninger av uregistrerte legemidler og bruk </a:t>
            </a:r>
            <a:r>
              <a:rPr lang="nb-NO" sz="2000" err="1"/>
              <a:t>off-label</a:t>
            </a:r>
            <a:endParaRPr lang="nb-NO" sz="2000"/>
          </a:p>
          <a:p>
            <a:pPr marL="291465" indent="-291465">
              <a:buFont typeface="Arial" panose="020B0604020202020204" pitchFamily="34" charset="0"/>
              <a:buChar char="•"/>
            </a:pPr>
            <a:endParaRPr lang="nb-NO" sz="2041" dirty="0"/>
          </a:p>
          <a:p>
            <a:r>
              <a:rPr lang="nb-NO" sz="2041" dirty="0"/>
              <a:t>Hvem kan melde:</a:t>
            </a:r>
          </a:p>
          <a:p>
            <a:pPr marL="291465" indent="-291465">
              <a:buFont typeface="Arial" panose="020B0604020202020204" pitchFamily="34" charset="0"/>
              <a:buChar char="•"/>
            </a:pPr>
            <a:r>
              <a:rPr lang="nb-NO" sz="2041" dirty="0"/>
              <a:t>Lege, sykepleier, farmasøyt, pasient og pårørende</a:t>
            </a:r>
          </a:p>
        </p:txBody>
      </p:sp>
    </p:spTree>
    <p:extLst>
      <p:ext uri="{BB962C8B-B14F-4D97-AF65-F5344CB8AC3E}">
        <p14:creationId xmlns:p14="http://schemas.microsoft.com/office/powerpoint/2010/main" val="921689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7E50B-DC38-2BDD-9AFD-3F5A0C68F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8DDDFD-B467-A384-3188-860F960F2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76" y="996166"/>
            <a:ext cx="6338975" cy="189416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521" b="1" dirty="0"/>
              <a:t>Ta tiden!</a:t>
            </a:r>
            <a:br>
              <a:rPr lang="nb-NO" sz="3521" b="1" dirty="0"/>
            </a:br>
            <a:r>
              <a:rPr lang="nb-NO" sz="3521" b="1" dirty="0"/>
              <a:t>Å melde bivirkninger på </a:t>
            </a:r>
            <a:br>
              <a:rPr lang="nb-NO" sz="3521" b="1" dirty="0"/>
            </a:br>
            <a:r>
              <a:rPr lang="nb-NO" sz="3521" b="1" dirty="0">
                <a:hlinkClick r:id="rId2"/>
              </a:rPr>
              <a:t>Melde.no</a:t>
            </a:r>
            <a:r>
              <a:rPr lang="nb-NO" sz="3521" b="1" dirty="0"/>
              <a:t> </a:t>
            </a:r>
            <a:br>
              <a:rPr lang="nb-NO" sz="3539" b="1" dirty="0"/>
            </a:br>
            <a:r>
              <a:rPr lang="nb-NO" sz="3539" b="1" dirty="0"/>
              <a:t>går raskere enn de fleste tror </a:t>
            </a:r>
            <a:endParaRPr lang="nb-NO" b="1" dirty="0"/>
          </a:p>
        </p:txBody>
      </p:sp>
      <p:sp>
        <p:nvSpPr>
          <p:cNvPr id="4" name="Snakkeboble: oval 3">
            <a:extLst>
              <a:ext uri="{FF2B5EF4-FFF2-40B4-BE49-F238E27FC236}">
                <a16:creationId xmlns:a16="http://schemas.microsoft.com/office/drawing/2014/main" id="{EE2A72F4-F5F5-4089-17B0-D37DA6DE1757}"/>
              </a:ext>
            </a:extLst>
          </p:cNvPr>
          <p:cNvSpPr/>
          <p:nvPr/>
        </p:nvSpPr>
        <p:spPr>
          <a:xfrm>
            <a:off x="179813" y="575563"/>
            <a:ext cx="6515840" cy="3066955"/>
          </a:xfrm>
          <a:prstGeom prst="wedgeEllipseCallout">
            <a:avLst>
              <a:gd name="adj1" fmla="val 9575"/>
              <a:gd name="adj2" fmla="val 10557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pic>
        <p:nvPicPr>
          <p:cNvPr id="5" name="Bilde 4" descr="Et bilde som inneholder tekst, skjermbilde, Font, sirkel&#10;&#10;KI-generert innhold kan være feil.">
            <a:extLst>
              <a:ext uri="{FF2B5EF4-FFF2-40B4-BE49-F238E27FC236}">
                <a16:creationId xmlns:a16="http://schemas.microsoft.com/office/drawing/2014/main" id="{343DD08E-34E2-D009-994B-71D31B321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59" y="8345647"/>
            <a:ext cx="1583240" cy="1496662"/>
          </a:xfrm>
          <a:prstGeom prst="rect">
            <a:avLst/>
          </a:prstGeom>
        </p:spPr>
      </p:pic>
      <p:pic>
        <p:nvPicPr>
          <p:cNvPr id="8" name="Grafikk 7" descr="Kravle med heldekkende fyll">
            <a:extLst>
              <a:ext uri="{FF2B5EF4-FFF2-40B4-BE49-F238E27FC236}">
                <a16:creationId xmlns:a16="http://schemas.microsoft.com/office/drawing/2014/main" id="{F789AD92-36FF-9E8F-9AF7-F7442D3AD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683" y="4544825"/>
            <a:ext cx="3899362" cy="371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50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D4378-9C20-75BE-BAC8-A09BD57BC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6FB85D-3850-6D33-C320-48012DCF7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59" y="1632519"/>
            <a:ext cx="6338975" cy="1894164"/>
          </a:xfrm>
        </p:spPr>
        <p:txBody>
          <a:bodyPr/>
          <a:lstStyle/>
          <a:p>
            <a:pPr algn="ctr"/>
            <a:r>
              <a:rPr lang="nb-NO" sz="3521" b="1" dirty="0"/>
              <a:t>Meld bivirkninger på </a:t>
            </a:r>
            <a:r>
              <a:rPr lang="nb-NO" sz="3521" b="1" dirty="0">
                <a:hlinkClick r:id="rId2"/>
              </a:rPr>
              <a:t>Melde.no</a:t>
            </a:r>
            <a:r>
              <a:rPr lang="nb-NO" sz="3521" b="1" dirty="0"/>
              <a:t> </a:t>
            </a:r>
            <a:br>
              <a:rPr lang="nb-NO" sz="3521" b="1" dirty="0"/>
            </a:br>
            <a:r>
              <a:rPr lang="nb-NO" sz="3521" b="1" dirty="0"/>
              <a:t>og bidra til tryggere legemidler</a:t>
            </a:r>
            <a:br>
              <a:rPr lang="nb-NO" sz="3521" b="1"/>
            </a:br>
            <a:r>
              <a:rPr lang="nb-NO" sz="3521" b="1"/>
              <a:t>til barn</a:t>
            </a:r>
            <a:endParaRPr lang="nb-NO" b="1" dirty="0"/>
          </a:p>
        </p:txBody>
      </p:sp>
      <p:sp>
        <p:nvSpPr>
          <p:cNvPr id="4" name="Snakkeboble: oval 3">
            <a:extLst>
              <a:ext uri="{FF2B5EF4-FFF2-40B4-BE49-F238E27FC236}">
                <a16:creationId xmlns:a16="http://schemas.microsoft.com/office/drawing/2014/main" id="{A77CA795-7727-3854-E2F2-874CA811A6AB}"/>
              </a:ext>
            </a:extLst>
          </p:cNvPr>
          <p:cNvSpPr/>
          <p:nvPr/>
        </p:nvSpPr>
        <p:spPr>
          <a:xfrm>
            <a:off x="117515" y="833275"/>
            <a:ext cx="6674797" cy="3149878"/>
          </a:xfrm>
          <a:prstGeom prst="wedgeEllipseCallout">
            <a:avLst>
              <a:gd name="adj1" fmla="val -15310"/>
              <a:gd name="adj2" fmla="val 64737"/>
            </a:avLst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pic>
        <p:nvPicPr>
          <p:cNvPr id="5" name="Grafikk 4" descr="Mann med barnevogn med heldekkende fyll">
            <a:extLst>
              <a:ext uri="{FF2B5EF4-FFF2-40B4-BE49-F238E27FC236}">
                <a16:creationId xmlns:a16="http://schemas.microsoft.com/office/drawing/2014/main" id="{206A5B22-2F28-01CD-F830-C1FE8DF2C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719" y="6664845"/>
            <a:ext cx="2193982" cy="2193022"/>
          </a:xfrm>
          <a:prstGeom prst="rect">
            <a:avLst/>
          </a:prstGeom>
        </p:spPr>
      </p:pic>
      <p:pic>
        <p:nvPicPr>
          <p:cNvPr id="6" name="Grafikk 5" descr="Barn med ballong med heldekkende fyll">
            <a:extLst>
              <a:ext uri="{FF2B5EF4-FFF2-40B4-BE49-F238E27FC236}">
                <a16:creationId xmlns:a16="http://schemas.microsoft.com/office/drawing/2014/main" id="{D23B92F2-B710-DDF4-BB1F-64AEF020D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8926" y="4809900"/>
            <a:ext cx="1831386" cy="1746946"/>
          </a:xfrm>
          <a:prstGeom prst="rect">
            <a:avLst/>
          </a:prstGeom>
        </p:spPr>
      </p:pic>
      <p:pic>
        <p:nvPicPr>
          <p:cNvPr id="7" name="Grafikk 6" descr="Kvinne med barn med heldekkende fyll">
            <a:extLst>
              <a:ext uri="{FF2B5EF4-FFF2-40B4-BE49-F238E27FC236}">
                <a16:creationId xmlns:a16="http://schemas.microsoft.com/office/drawing/2014/main" id="{FC033332-D4D6-B38A-E585-897F60386F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03251" y="4363822"/>
            <a:ext cx="2193982" cy="2193022"/>
          </a:xfrm>
          <a:prstGeom prst="rect">
            <a:avLst/>
          </a:prstGeom>
        </p:spPr>
      </p:pic>
      <p:pic>
        <p:nvPicPr>
          <p:cNvPr id="3" name="Bilde 2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703E5B23-E3B3-13F5-6390-22AB092465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3" y="9238538"/>
            <a:ext cx="2157057" cy="551128"/>
          </a:xfrm>
          <a:prstGeom prst="rect">
            <a:avLst/>
          </a:prstGeom>
        </p:spPr>
      </p:pic>
      <p:pic>
        <p:nvPicPr>
          <p:cNvPr id="9" name="Grafikk 8" descr="Mann med baby med heldekkende fyll">
            <a:extLst>
              <a:ext uri="{FF2B5EF4-FFF2-40B4-BE49-F238E27FC236}">
                <a16:creationId xmlns:a16="http://schemas.microsoft.com/office/drawing/2014/main" id="{018B28A3-8D71-8E8E-8AB0-FB84D2CD38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42906" y="4560791"/>
            <a:ext cx="1888052" cy="1888052"/>
          </a:xfrm>
          <a:prstGeom prst="rect">
            <a:avLst/>
          </a:prstGeom>
        </p:spPr>
      </p:pic>
      <p:pic>
        <p:nvPicPr>
          <p:cNvPr id="11" name="Grafikk 10" descr="Kvinne som steller baby med heldekkende fyll">
            <a:extLst>
              <a:ext uri="{FF2B5EF4-FFF2-40B4-BE49-F238E27FC236}">
                <a16:creationId xmlns:a16="http://schemas.microsoft.com/office/drawing/2014/main" id="{5C3073D1-A8B8-795D-0027-30DE0FC7A0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35477" y="7026484"/>
            <a:ext cx="1831386" cy="183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5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951B0-6668-4CD4-E7F3-C20435E1B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ky 10">
            <a:extLst>
              <a:ext uri="{FF2B5EF4-FFF2-40B4-BE49-F238E27FC236}">
                <a16:creationId xmlns:a16="http://schemas.microsoft.com/office/drawing/2014/main" id="{2ADD7B7C-D7FF-F4A3-FD5A-E07880956C99}"/>
              </a:ext>
            </a:extLst>
          </p:cNvPr>
          <p:cNvSpPr/>
          <p:nvPr/>
        </p:nvSpPr>
        <p:spPr>
          <a:xfrm>
            <a:off x="91742" y="520150"/>
            <a:ext cx="6691978" cy="3647063"/>
          </a:xfrm>
          <a:prstGeom prst="cloud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738A597-BD19-2EE4-55F5-D135617FD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74" y="1354278"/>
            <a:ext cx="6338975" cy="1894164"/>
          </a:xfrm>
        </p:spPr>
        <p:txBody>
          <a:bodyPr>
            <a:normAutofit/>
          </a:bodyPr>
          <a:lstStyle/>
          <a:p>
            <a:pPr algn="ctr"/>
            <a:r>
              <a:rPr lang="nb-NO" sz="3187" b="1" dirty="0"/>
              <a:t>Meld bivirkninger på </a:t>
            </a:r>
            <a:r>
              <a:rPr lang="nb-NO" sz="3187" b="1" dirty="0">
                <a:hlinkClick r:id="rId2"/>
              </a:rPr>
              <a:t>Melde.no</a:t>
            </a:r>
            <a:r>
              <a:rPr lang="nb-NO" sz="3187" b="1" dirty="0"/>
              <a:t> </a:t>
            </a:r>
            <a:br>
              <a:rPr lang="nb-NO" sz="3187" b="1" dirty="0"/>
            </a:br>
            <a:r>
              <a:rPr lang="nb-NO" sz="3187" b="1" dirty="0"/>
              <a:t>og bidra til tryggere legemidler </a:t>
            </a:r>
            <a:br>
              <a:rPr lang="nb-NO" sz="3187" b="1" dirty="0"/>
            </a:br>
            <a:r>
              <a:rPr lang="nb-NO" sz="3187" b="1" dirty="0"/>
              <a:t>til barn</a:t>
            </a:r>
          </a:p>
        </p:txBody>
      </p:sp>
      <p:pic>
        <p:nvPicPr>
          <p:cNvPr id="3" name="Grafikk 2" descr="Kosedyr med heldekkende fyll">
            <a:extLst>
              <a:ext uri="{FF2B5EF4-FFF2-40B4-BE49-F238E27FC236}">
                <a16:creationId xmlns:a16="http://schemas.microsoft.com/office/drawing/2014/main" id="{27217E4E-DAE3-7BB9-93CE-B67FACCC7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2857" y="7256468"/>
            <a:ext cx="1691926" cy="1746946"/>
          </a:xfrm>
          <a:prstGeom prst="rect">
            <a:avLst/>
          </a:prstGeom>
        </p:spPr>
      </p:pic>
      <p:pic>
        <p:nvPicPr>
          <p:cNvPr id="8" name="Grafikk 7" descr="Dumphuske med heldekkende fyll">
            <a:extLst>
              <a:ext uri="{FF2B5EF4-FFF2-40B4-BE49-F238E27FC236}">
                <a16:creationId xmlns:a16="http://schemas.microsoft.com/office/drawing/2014/main" id="{5B122131-4E04-7E11-11D8-6079EC3E2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023" y="4573367"/>
            <a:ext cx="1845332" cy="2179082"/>
          </a:xfrm>
          <a:prstGeom prst="rect">
            <a:avLst/>
          </a:prstGeom>
        </p:spPr>
      </p:pic>
      <p:pic>
        <p:nvPicPr>
          <p:cNvPr id="9" name="Grafikk 8" descr="Lekeplass med heldekkende fyll">
            <a:extLst>
              <a:ext uri="{FF2B5EF4-FFF2-40B4-BE49-F238E27FC236}">
                <a16:creationId xmlns:a16="http://schemas.microsoft.com/office/drawing/2014/main" id="{771A0EF7-63BC-4B1B-1661-A3BCA9FC4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501" y="7158603"/>
            <a:ext cx="1956900" cy="1942105"/>
          </a:xfrm>
          <a:prstGeom prst="rect">
            <a:avLst/>
          </a:prstGeom>
        </p:spPr>
      </p:pic>
      <p:pic>
        <p:nvPicPr>
          <p:cNvPr id="4" name="Bilde 3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A32B3BF5-799B-1055-8CFB-5993C50824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2" y="9161745"/>
            <a:ext cx="2157057" cy="551128"/>
          </a:xfrm>
          <a:prstGeom prst="rect">
            <a:avLst/>
          </a:prstGeom>
        </p:spPr>
      </p:pic>
      <p:pic>
        <p:nvPicPr>
          <p:cNvPr id="7" name="Grafikk 6" descr="Spann og spade med heldekkende fyll">
            <a:extLst>
              <a:ext uri="{FF2B5EF4-FFF2-40B4-BE49-F238E27FC236}">
                <a16:creationId xmlns:a16="http://schemas.microsoft.com/office/drawing/2014/main" id="{40223151-117A-B648-68D2-8A56E23EFC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979930">
            <a:off x="4317623" y="4599256"/>
            <a:ext cx="1592825" cy="1592825"/>
          </a:xfrm>
          <a:prstGeom prst="rect">
            <a:avLst/>
          </a:prstGeom>
        </p:spPr>
      </p:pic>
      <p:pic>
        <p:nvPicPr>
          <p:cNvPr id="13" name="Grafikk 12" descr="Baby med heldekkende fyll">
            <a:extLst>
              <a:ext uri="{FF2B5EF4-FFF2-40B4-BE49-F238E27FC236}">
                <a16:creationId xmlns:a16="http://schemas.microsoft.com/office/drawing/2014/main" id="{2EE3371C-BA37-230B-132B-1366A8C525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28728" y="5888678"/>
            <a:ext cx="1551601" cy="155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5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E6692-639C-2D4B-DCF0-293D6BFC7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l 3">
            <a:extLst>
              <a:ext uri="{FF2B5EF4-FFF2-40B4-BE49-F238E27FC236}">
                <a16:creationId xmlns:a16="http://schemas.microsoft.com/office/drawing/2014/main" id="{9FEA4BBB-571F-2ED0-537B-1B9FCD15588B}"/>
              </a:ext>
            </a:extLst>
          </p:cNvPr>
          <p:cNvSpPr/>
          <p:nvPr/>
        </p:nvSpPr>
        <p:spPr>
          <a:xfrm>
            <a:off x="23019" y="32298"/>
            <a:ext cx="6829426" cy="4905967"/>
          </a:xfrm>
          <a:prstGeom prst="sun">
            <a:avLst/>
          </a:prstGeom>
          <a:solidFill>
            <a:srgbClr val="F7F7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00D0DBF-0CA3-F86F-A9FC-F873F82C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02" y="1529819"/>
            <a:ext cx="6033551" cy="1894164"/>
          </a:xfrm>
        </p:spPr>
        <p:txBody>
          <a:bodyPr>
            <a:normAutofit/>
          </a:bodyPr>
          <a:lstStyle/>
          <a:p>
            <a:pPr algn="ctr"/>
            <a:r>
              <a:rPr lang="nb-NO" sz="2390" b="1" dirty="0"/>
              <a:t> Meld bivirkninger</a:t>
            </a:r>
            <a:br>
              <a:rPr lang="nb-NO" sz="2390" b="1" dirty="0"/>
            </a:br>
            <a:r>
              <a:rPr lang="nb-NO" sz="2390" b="1" dirty="0">
                <a:hlinkClick r:id="rId2"/>
              </a:rPr>
              <a:t>Melde.no</a:t>
            </a:r>
            <a:r>
              <a:rPr lang="nb-NO" sz="2390" b="1" dirty="0"/>
              <a:t> </a:t>
            </a:r>
            <a:br>
              <a:rPr lang="nb-NO" sz="2390" b="1" dirty="0"/>
            </a:br>
            <a:r>
              <a:rPr lang="nb-NO" sz="2390" b="1" dirty="0"/>
              <a:t>For tryggere legemidler </a:t>
            </a:r>
            <a:br>
              <a:rPr lang="nb-NO" sz="2390" b="1" dirty="0"/>
            </a:br>
            <a:r>
              <a:rPr lang="nb-NO" sz="2390" b="1" dirty="0"/>
              <a:t>til barn</a:t>
            </a:r>
          </a:p>
        </p:txBody>
      </p:sp>
      <p:pic>
        <p:nvPicPr>
          <p:cNvPr id="6" name="Grafikk 5" descr="Barn med ballong med heldekkende fyll">
            <a:extLst>
              <a:ext uri="{FF2B5EF4-FFF2-40B4-BE49-F238E27FC236}">
                <a16:creationId xmlns:a16="http://schemas.microsoft.com/office/drawing/2014/main" id="{6C6F6E21-5D6A-387D-7BBB-99FE3D744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9017" y="5602583"/>
            <a:ext cx="2443003" cy="2330363"/>
          </a:xfrm>
          <a:prstGeom prst="rect">
            <a:avLst/>
          </a:prstGeom>
        </p:spPr>
      </p:pic>
      <p:pic>
        <p:nvPicPr>
          <p:cNvPr id="3" name="Grafikk 2" descr="Kosedyr med heldekkende fyll">
            <a:extLst>
              <a:ext uri="{FF2B5EF4-FFF2-40B4-BE49-F238E27FC236}">
                <a16:creationId xmlns:a16="http://schemas.microsoft.com/office/drawing/2014/main" id="{F589A9BA-51C4-9583-0DE6-D1140734DD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47823">
            <a:off x="4202838" y="6769567"/>
            <a:ext cx="1691926" cy="1746946"/>
          </a:xfrm>
          <a:prstGeom prst="rect">
            <a:avLst/>
          </a:prstGeom>
        </p:spPr>
      </p:pic>
      <p:pic>
        <p:nvPicPr>
          <p:cNvPr id="8" name="Grafikk 7" descr="Dumphuske med heldekkende fyll">
            <a:extLst>
              <a:ext uri="{FF2B5EF4-FFF2-40B4-BE49-F238E27FC236}">
                <a16:creationId xmlns:a16="http://schemas.microsoft.com/office/drawing/2014/main" id="{90D721FE-6138-43E8-DF84-D2A3AFA12F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7677" y="4513043"/>
            <a:ext cx="1845332" cy="2179082"/>
          </a:xfrm>
          <a:prstGeom prst="rect">
            <a:avLst/>
          </a:prstGeom>
        </p:spPr>
      </p:pic>
      <p:pic>
        <p:nvPicPr>
          <p:cNvPr id="9" name="Grafikk 8" descr="Lekeplass med heldekkende fyll">
            <a:extLst>
              <a:ext uri="{FF2B5EF4-FFF2-40B4-BE49-F238E27FC236}">
                <a16:creationId xmlns:a16="http://schemas.microsoft.com/office/drawing/2014/main" id="{19A55562-FCAB-26B3-1442-0A644B389C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0434" y="6576387"/>
            <a:ext cx="1845332" cy="1831379"/>
          </a:xfrm>
          <a:prstGeom prst="rect">
            <a:avLst/>
          </a:prstGeom>
        </p:spPr>
      </p:pic>
      <p:pic>
        <p:nvPicPr>
          <p:cNvPr id="5" name="Bilde 4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446E85B4-AEE3-0D38-F44B-2E72E5074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9" y="9286178"/>
            <a:ext cx="2157057" cy="551128"/>
          </a:xfrm>
          <a:prstGeom prst="rect">
            <a:avLst/>
          </a:prstGeom>
        </p:spPr>
      </p:pic>
      <p:pic>
        <p:nvPicPr>
          <p:cNvPr id="11" name="Grafikk 10" descr="Badeball med heldekkende fyll">
            <a:extLst>
              <a:ext uri="{FF2B5EF4-FFF2-40B4-BE49-F238E27FC236}">
                <a16:creationId xmlns:a16="http://schemas.microsoft.com/office/drawing/2014/main" id="{4DE73C92-C88B-8F13-43FE-64AE986F0BF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67574" y="8437510"/>
            <a:ext cx="1129429" cy="1129429"/>
          </a:xfrm>
          <a:prstGeom prst="rect">
            <a:avLst/>
          </a:prstGeom>
        </p:spPr>
      </p:pic>
      <p:pic>
        <p:nvPicPr>
          <p:cNvPr id="7" name="Grafikk 6" descr="Spann og spade med heldekkende fyll">
            <a:extLst>
              <a:ext uri="{FF2B5EF4-FFF2-40B4-BE49-F238E27FC236}">
                <a16:creationId xmlns:a16="http://schemas.microsoft.com/office/drawing/2014/main" id="{ECB4C5F5-E066-E507-749B-63729DD8C33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979930">
            <a:off x="4317623" y="4599256"/>
            <a:ext cx="1592825" cy="159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59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2FBC4B-4C3E-7515-51C2-B8E78C9A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167" y="1686450"/>
            <a:ext cx="6338975" cy="1042323"/>
          </a:xfrm>
        </p:spPr>
        <p:txBody>
          <a:bodyPr/>
          <a:lstStyle/>
          <a:p>
            <a:pPr algn="ctr"/>
            <a:r>
              <a:rPr lang="nb-NO" sz="3521" dirty="0"/>
              <a:t>Flere bivirkningsmeldinger</a:t>
            </a: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CFCD83BA-5CE3-4C36-6F42-7DC957F73039}"/>
              </a:ext>
            </a:extLst>
          </p:cNvPr>
          <p:cNvSpPr txBox="1">
            <a:spLocks/>
          </p:cNvSpPr>
          <p:nvPr/>
        </p:nvSpPr>
        <p:spPr>
          <a:xfrm>
            <a:off x="266167" y="3475051"/>
            <a:ext cx="6338975" cy="1223677"/>
          </a:xfrm>
          <a:prstGeom prst="rect">
            <a:avLst/>
          </a:prstGeom>
        </p:spPr>
        <p:txBody>
          <a:bodyPr vert="horz" lIns="31114" tIns="15557" rIns="31114" bIns="15557" rtlCol="0" anchor="ctr">
            <a:normAutofit lnSpcReduction="10000"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521" dirty="0"/>
              <a:t>Raskere identifisering av risiko</a:t>
            </a:r>
          </a:p>
          <a:p>
            <a:pPr algn="ctr"/>
            <a:r>
              <a:rPr lang="nb-NO" sz="2893" dirty="0"/>
              <a:t>inkl. ny risiko, risikopopulasjon, risikokombinasjon, risikodosering mv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BC39438-2AE3-613A-6F57-119967272CA5}"/>
              </a:ext>
            </a:extLst>
          </p:cNvPr>
          <p:cNvSpPr txBox="1">
            <a:spLocks/>
          </p:cNvSpPr>
          <p:nvPr/>
        </p:nvSpPr>
        <p:spPr>
          <a:xfrm>
            <a:off x="266167" y="5279280"/>
            <a:ext cx="6338975" cy="1057955"/>
          </a:xfrm>
          <a:prstGeom prst="rect">
            <a:avLst/>
          </a:prstGeom>
        </p:spPr>
        <p:txBody>
          <a:bodyPr vert="horz" lIns="31114" tIns="15557" rIns="31114" bIns="15557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521" dirty="0"/>
              <a:t>Tryggere legemidler</a:t>
            </a:r>
            <a:endParaRPr lang="nb-NO" sz="3536" dirty="0"/>
          </a:p>
        </p:txBody>
      </p:sp>
      <p:sp>
        <p:nvSpPr>
          <p:cNvPr id="7" name="Pil: ned 6">
            <a:extLst>
              <a:ext uri="{FF2B5EF4-FFF2-40B4-BE49-F238E27FC236}">
                <a16:creationId xmlns:a16="http://schemas.microsoft.com/office/drawing/2014/main" id="{9D3E620A-A65D-BFC6-5264-C19B64587C24}"/>
              </a:ext>
            </a:extLst>
          </p:cNvPr>
          <p:cNvSpPr/>
          <p:nvPr/>
        </p:nvSpPr>
        <p:spPr>
          <a:xfrm>
            <a:off x="3115108" y="2612605"/>
            <a:ext cx="641094" cy="65503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8609DB09-8F69-A344-B07A-B28D4396B44A}"/>
              </a:ext>
            </a:extLst>
          </p:cNvPr>
          <p:cNvSpPr/>
          <p:nvPr/>
        </p:nvSpPr>
        <p:spPr>
          <a:xfrm>
            <a:off x="3115110" y="4744350"/>
            <a:ext cx="641094" cy="65503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pic>
        <p:nvPicPr>
          <p:cNvPr id="17" name="Bilde 16" descr="Et bilde som inneholder tekst, skjermbilde, Font, sirkel&#10;&#10;KI-generert innhold kan være feil.">
            <a:extLst>
              <a:ext uri="{FF2B5EF4-FFF2-40B4-BE49-F238E27FC236}">
                <a16:creationId xmlns:a16="http://schemas.microsoft.com/office/drawing/2014/main" id="{AFF9DE26-391F-FFC0-3C4B-FE742D55D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807" y="7936144"/>
            <a:ext cx="1787696" cy="1787696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3C2ADFC6-D226-0369-58B1-25EB058B30B6}"/>
              </a:ext>
            </a:extLst>
          </p:cNvPr>
          <p:cNvSpPr txBox="1">
            <a:spLocks/>
          </p:cNvSpPr>
          <p:nvPr/>
        </p:nvSpPr>
        <p:spPr>
          <a:xfrm>
            <a:off x="266167" y="598506"/>
            <a:ext cx="6338975" cy="1042323"/>
          </a:xfrm>
          <a:prstGeom prst="rect">
            <a:avLst/>
          </a:prstGeom>
        </p:spPr>
        <p:txBody>
          <a:bodyPr vert="horz" lIns="31114" tIns="15557" rIns="31114" bIns="15557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4219" b="1" dirty="0">
                <a:solidFill>
                  <a:srgbClr val="FF0000"/>
                </a:solidFill>
              </a:rPr>
              <a:t>Ditt bidrag teller!</a:t>
            </a:r>
            <a:endParaRPr lang="nb-NO" sz="4253" b="1" dirty="0">
              <a:solidFill>
                <a:srgbClr val="FF0000"/>
              </a:solidFill>
            </a:endParaRP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8B494276-0B32-BF96-D398-3801B43A2709}"/>
              </a:ext>
            </a:extLst>
          </p:cNvPr>
          <p:cNvSpPr txBox="1">
            <a:spLocks/>
          </p:cNvSpPr>
          <p:nvPr/>
        </p:nvSpPr>
        <p:spPr>
          <a:xfrm>
            <a:off x="266167" y="6553636"/>
            <a:ext cx="6338975" cy="1057955"/>
          </a:xfrm>
          <a:prstGeom prst="rect">
            <a:avLst/>
          </a:prstGeom>
          <a:solidFill>
            <a:srgbClr val="D0F2D2"/>
          </a:solidFill>
        </p:spPr>
        <p:txBody>
          <a:bodyPr vert="horz" lIns="31114" tIns="15557" rIns="31114" bIns="15557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521" b="1" dirty="0">
                <a:solidFill>
                  <a:schemeClr val="accent3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Melde.no</a:t>
            </a:r>
            <a:endParaRPr lang="nb-NO" sz="3536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737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F1D06-4BFA-9D5D-18FF-F6100D022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568FC-E012-BB6F-F725-FACA24F8D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08" y="1303329"/>
            <a:ext cx="6269246" cy="765033"/>
          </a:xfrm>
        </p:spPr>
        <p:txBody>
          <a:bodyPr/>
          <a:lstStyle/>
          <a:p>
            <a:pPr algn="ctr"/>
            <a:r>
              <a:rPr lang="nb-NO" sz="3521" dirty="0">
                <a:solidFill>
                  <a:schemeClr val="accent5"/>
                </a:solidFill>
              </a:rPr>
              <a:t>flere bivirkningsmeldinger</a:t>
            </a:r>
            <a:endParaRPr lang="nb-NO" dirty="0">
              <a:solidFill>
                <a:schemeClr val="accent5"/>
              </a:solidFill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6A21C239-D1AB-18B8-D727-74A6AA9CF4C6}"/>
              </a:ext>
            </a:extLst>
          </p:cNvPr>
          <p:cNvSpPr txBox="1">
            <a:spLocks/>
          </p:cNvSpPr>
          <p:nvPr/>
        </p:nvSpPr>
        <p:spPr>
          <a:xfrm>
            <a:off x="279636" y="7831118"/>
            <a:ext cx="6283191" cy="1029891"/>
          </a:xfrm>
          <a:prstGeom prst="rect">
            <a:avLst/>
          </a:prstGeom>
        </p:spPr>
        <p:txBody>
          <a:bodyPr vert="horz" lIns="31114" tIns="15557" rIns="31114" bIns="15557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521" dirty="0">
                <a:solidFill>
                  <a:schemeClr val="accent5"/>
                </a:solidFill>
              </a:rPr>
              <a:t>tryggere legemiddelbehandling</a:t>
            </a:r>
            <a:endParaRPr lang="nb-NO" sz="3536" dirty="0">
              <a:solidFill>
                <a:schemeClr val="accent5"/>
              </a:solidFill>
            </a:endParaRPr>
          </a:p>
        </p:txBody>
      </p:sp>
      <p:sp>
        <p:nvSpPr>
          <p:cNvPr id="7" name="Pil: ned 6">
            <a:extLst>
              <a:ext uri="{FF2B5EF4-FFF2-40B4-BE49-F238E27FC236}">
                <a16:creationId xmlns:a16="http://schemas.microsoft.com/office/drawing/2014/main" id="{5CE4B345-8B03-1093-6884-A677C51B5808}"/>
              </a:ext>
            </a:extLst>
          </p:cNvPr>
          <p:cNvSpPr/>
          <p:nvPr/>
        </p:nvSpPr>
        <p:spPr>
          <a:xfrm>
            <a:off x="3100681" y="2147391"/>
            <a:ext cx="641094" cy="65503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CFF9AD4C-96E5-4970-1562-F8984EE14706}"/>
              </a:ext>
            </a:extLst>
          </p:cNvPr>
          <p:cNvSpPr/>
          <p:nvPr/>
        </p:nvSpPr>
        <p:spPr>
          <a:xfrm>
            <a:off x="3100681" y="7192519"/>
            <a:ext cx="641094" cy="65503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3" name="Sky 2">
            <a:extLst>
              <a:ext uri="{FF2B5EF4-FFF2-40B4-BE49-F238E27FC236}">
                <a16:creationId xmlns:a16="http://schemas.microsoft.com/office/drawing/2014/main" id="{AD09AE93-FF31-3000-A2DF-7C1FDF4F4CBB}"/>
              </a:ext>
            </a:extLst>
          </p:cNvPr>
          <p:cNvSpPr/>
          <p:nvPr/>
        </p:nvSpPr>
        <p:spPr>
          <a:xfrm>
            <a:off x="83095" y="2802421"/>
            <a:ext cx="6676266" cy="4125352"/>
          </a:xfrm>
          <a:prstGeom prst="cloud">
            <a:avLst/>
          </a:prstGeom>
          <a:solidFill>
            <a:srgbClr val="FDD7F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03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F9287EE-519B-B41B-86F7-1D868D0BCB4E}"/>
              </a:ext>
            </a:extLst>
          </p:cNvPr>
          <p:cNvSpPr txBox="1"/>
          <p:nvPr/>
        </p:nvSpPr>
        <p:spPr>
          <a:xfrm>
            <a:off x="3526788" y="5715217"/>
            <a:ext cx="2551146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Økt kunnskap!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76FACFF-5034-5105-2827-690C5B035CBE}"/>
              </a:ext>
            </a:extLst>
          </p:cNvPr>
          <p:cNvSpPr txBox="1"/>
          <p:nvPr/>
        </p:nvSpPr>
        <p:spPr>
          <a:xfrm>
            <a:off x="2201528" y="4112483"/>
            <a:ext cx="2551146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Raskere kunnskap!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06FCD55-3D4C-CD72-F5FF-7EDF574F4D24}"/>
              </a:ext>
            </a:extLst>
          </p:cNvPr>
          <p:cNvSpPr txBox="1"/>
          <p:nvPr/>
        </p:nvSpPr>
        <p:spPr>
          <a:xfrm>
            <a:off x="833671" y="5189402"/>
            <a:ext cx="3973638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Raskere identifisering av risiko!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C732623-96D4-CF02-6537-234E1773CEE3}"/>
              </a:ext>
            </a:extLst>
          </p:cNvPr>
          <p:cNvSpPr txBox="1"/>
          <p:nvPr/>
        </p:nvSpPr>
        <p:spPr>
          <a:xfrm>
            <a:off x="3245793" y="3248399"/>
            <a:ext cx="2634822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Risikopopulasjon?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6710973-6D55-4593-6A0F-5D3890331450}"/>
              </a:ext>
            </a:extLst>
          </p:cNvPr>
          <p:cNvSpPr txBox="1"/>
          <p:nvPr/>
        </p:nvSpPr>
        <p:spPr>
          <a:xfrm>
            <a:off x="247952" y="4557900"/>
            <a:ext cx="3234499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Uegnede måleredskap?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C3DA6EA-7833-039F-D5DB-BEA3252D17C1}"/>
              </a:ext>
            </a:extLst>
          </p:cNvPr>
          <p:cNvSpPr txBox="1"/>
          <p:nvPr/>
        </p:nvSpPr>
        <p:spPr>
          <a:xfrm>
            <a:off x="3677971" y="4642081"/>
            <a:ext cx="3108986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Hva må studeres videre?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7B64973-7356-78D4-015E-EC23E5D58B69}"/>
              </a:ext>
            </a:extLst>
          </p:cNvPr>
          <p:cNvSpPr txBox="1"/>
          <p:nvPr/>
        </p:nvSpPr>
        <p:spPr>
          <a:xfrm>
            <a:off x="1251359" y="5896438"/>
            <a:ext cx="2230388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Uegnet merking?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217BAA2-AF9D-2564-702F-17BD29355428}"/>
              </a:ext>
            </a:extLst>
          </p:cNvPr>
          <p:cNvSpPr txBox="1"/>
          <p:nvPr/>
        </p:nvSpPr>
        <p:spPr>
          <a:xfrm>
            <a:off x="805717" y="3624694"/>
            <a:ext cx="3025309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Alvorligere enn ventet?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3BA1911-B5A4-1D27-807D-6CB7AC8B81AD}"/>
              </a:ext>
            </a:extLst>
          </p:cNvPr>
          <p:cNvSpPr txBox="1"/>
          <p:nvPr/>
        </p:nvSpPr>
        <p:spPr>
          <a:xfrm>
            <a:off x="4558881" y="3701617"/>
            <a:ext cx="2551146" cy="3771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1114" tIns="15557" rIns="31114" bIns="1555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247" dirty="0"/>
              <a:t>Interaksjon?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10845495-2A49-CE41-AF27-ADE6C487A5BB}"/>
              </a:ext>
            </a:extLst>
          </p:cNvPr>
          <p:cNvSpPr txBox="1">
            <a:spLocks/>
          </p:cNvSpPr>
          <p:nvPr/>
        </p:nvSpPr>
        <p:spPr>
          <a:xfrm>
            <a:off x="251741" y="242116"/>
            <a:ext cx="6338975" cy="1113530"/>
          </a:xfrm>
          <a:prstGeom prst="rect">
            <a:avLst/>
          </a:prstGeom>
        </p:spPr>
        <p:txBody>
          <a:bodyPr vert="horz" lIns="31114" tIns="15557" rIns="31114" bIns="15557" rtlCol="0" anchor="ctr">
            <a:normAutofit/>
          </a:bodyPr>
          <a:lstStyle>
            <a:lvl1pPr algn="l" defTabSz="215999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3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912" b="1" dirty="0">
                <a:solidFill>
                  <a:schemeClr val="accent5"/>
                </a:solidFill>
              </a:rPr>
              <a:t>Bruk </a:t>
            </a:r>
            <a:r>
              <a:rPr lang="nb-NO" sz="3912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Melde.no</a:t>
            </a:r>
            <a:r>
              <a:rPr lang="nb-NO" sz="3912" b="1" dirty="0">
                <a:solidFill>
                  <a:srgbClr val="0070C0"/>
                </a:solidFill>
              </a:rPr>
              <a:t> </a:t>
            </a:r>
            <a:r>
              <a:rPr lang="nb-NO" sz="3912" b="1" dirty="0">
                <a:solidFill>
                  <a:schemeClr val="accent5"/>
                </a:solidFill>
              </a:rPr>
              <a:t>fordi</a:t>
            </a:r>
          </a:p>
        </p:txBody>
      </p:sp>
      <p:pic>
        <p:nvPicPr>
          <p:cNvPr id="19" name="Bilde 18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B3F5580C-08F8-7034-D339-5E5290E92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00" y="9213228"/>
            <a:ext cx="2157057" cy="5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2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4B4A507-BC7F-4195-B102-0A9D4C287449}">
  <we:reference id="3f433849-09a5-4cf3-b6bf-06ba5ed535c5" version="1.14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3f4763-af0e-4e4e-b4dc-60757f00606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14DBB20AC65C4980F63B0A2A856CC3" ma:contentTypeVersion="17" ma:contentTypeDescription="Opprett et nytt dokument." ma:contentTypeScope="" ma:versionID="fc8618658c766c5fef68ae75016ec5c3">
  <xsd:schema xmlns:xsd="http://www.w3.org/2001/XMLSchema" xmlns:xs="http://www.w3.org/2001/XMLSchema" xmlns:p="http://schemas.microsoft.com/office/2006/metadata/properties" xmlns:ns2="423f4763-af0e-4e4e-b4dc-60757f006064" xmlns:ns3="addc0793-f528-45bf-a207-f7fd94320f60" targetNamespace="http://schemas.microsoft.com/office/2006/metadata/properties" ma:root="true" ma:fieldsID="2b7a5b5d4b4a7be636602e2aed0f8826" ns2:_="" ns3:_="">
    <xsd:import namespace="423f4763-af0e-4e4e-b4dc-60757f006064"/>
    <xsd:import namespace="addc0793-f528-45bf-a207-f7fd94320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f4763-af0e-4e4e-b4dc-60757f0060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36a61b50-ac2f-48d5-8ac7-e75171fb65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c0793-f528-45bf-a207-f7fd94320f6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1B2A90-C305-459F-BF27-11C5A152C549}">
  <ds:schemaRefs>
    <ds:schemaRef ds:uri="http://schemas.microsoft.com/office/infopath/2007/PartnerControls"/>
    <ds:schemaRef ds:uri="423f4763-af0e-4e4e-b4dc-60757f006064"/>
    <ds:schemaRef ds:uri="addc0793-f528-45bf-a207-f7fd94320f6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7FEA33-001A-499C-8234-6F646C91BD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72EA24-0E59-4374-B6C7-E788288F7E4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6160</TotalTime>
  <Words>339</Words>
  <Application>Microsoft Office PowerPoint</Application>
  <PresentationFormat>Egendefinert</PresentationFormat>
  <Paragraphs>49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Office-tema</vt:lpstr>
      <vt:lpstr>MedSafetyWeek 2025 en liten intro </vt:lpstr>
      <vt:lpstr>BIVIRKNINGSUKEN 2025 3. – 9. november</vt:lpstr>
      <vt:lpstr>Ta tiden! Å melde bivirkninger på  Melde.no  går raskere enn de fleste tror </vt:lpstr>
      <vt:lpstr>Ta tiden! Å melde bivirkninger på  Melde.no  går raskere enn de fleste tror </vt:lpstr>
      <vt:lpstr>Meld bivirkninger på Melde.no  og bidra til tryggere legemidler til barn</vt:lpstr>
      <vt:lpstr>Meld bivirkninger på Melde.no  og bidra til tryggere legemidler  til barn</vt:lpstr>
      <vt:lpstr> Meld bivirkninger Melde.no  For tryggere legemidler  til barn</vt:lpstr>
      <vt:lpstr>Flere bivirkningsmeldinger</vt:lpstr>
      <vt:lpstr>flere bivirkningsmeldinger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Bergman, Jenny Christina</cp:lastModifiedBy>
  <cp:revision>204</cp:revision>
  <cp:lastPrinted>2025-10-24T12:55:46Z</cp:lastPrinted>
  <dcterms:created xsi:type="dcterms:W3CDTF">2025-09-16T13:13:45Z</dcterms:created>
  <dcterms:modified xsi:type="dcterms:W3CDTF">2025-11-03T13:08:38Z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0x010100F914DBB20AC65C4980F63B0A2A856CC3</vt:lpwstr>
  </property>
  <property fmtid="{D5CDD505-2E9C-101B-9397-08002B2CF9AE}" pid="3" name="MediaServiceImageTags">
    <vt:lpwstr/>
  </property>
  <property fmtid="{D5CDD505-2E9C-101B-9397-08002B2CF9AE}" pid="4" name="MSIP_Label_d291ddcc-9a90-46b7-a727-d19b3ec4b730_Enabled">
    <vt:lpwstr>true</vt:lpwstr>
  </property>
  <property fmtid="{D5CDD505-2E9C-101B-9397-08002B2CF9AE}" pid="5" name="MSIP_Label_d291ddcc-9a90-46b7-a727-d19b3ec4b730_SetDate">
    <vt:lpwstr>2025-09-16T14:00:45Z</vt:lpwstr>
  </property>
  <property fmtid="{D5CDD505-2E9C-101B-9397-08002B2CF9AE}" pid="6" name="MSIP_Label_d291ddcc-9a90-46b7-a727-d19b3ec4b730_Method">
    <vt:lpwstr>Privileged</vt:lpwstr>
  </property>
  <property fmtid="{D5CDD505-2E9C-101B-9397-08002B2CF9AE}" pid="7" name="MSIP_Label_d291ddcc-9a90-46b7-a727-d19b3ec4b730_Name">
    <vt:lpwstr>Åpen</vt:lpwstr>
  </property>
  <property fmtid="{D5CDD505-2E9C-101B-9397-08002B2CF9AE}" pid="8" name="MSIP_Label_d291ddcc-9a90-46b7-a727-d19b3ec4b730_SiteId">
    <vt:lpwstr>bdcbe535-f3cf-49f5-8a6a-fb6d98dc7837</vt:lpwstr>
  </property>
  <property fmtid="{D5CDD505-2E9C-101B-9397-08002B2CF9AE}" pid="9" name="MSIP_Label_d291ddcc-9a90-46b7-a727-d19b3ec4b730_ActionId">
    <vt:lpwstr>8aa7c83d-54f2-4b42-aa3b-14e6d46c6861</vt:lpwstr>
  </property>
  <property fmtid="{D5CDD505-2E9C-101B-9397-08002B2CF9AE}" pid="10" name="MSIP_Label_d291ddcc-9a90-46b7-a727-d19b3ec4b730_ContentBits">
    <vt:lpwstr>0</vt:lpwstr>
  </property>
  <property fmtid="{D5CDD505-2E9C-101B-9397-08002B2CF9AE}" pid="11" name="MSIP_Label_d291ddcc-9a90-46b7-a727-d19b3ec4b730_Tag">
    <vt:lpwstr>10, 0, 1, 1</vt:lpwstr>
  </property>
</Properties>
</file>