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  <Override PartName="/ppt/media/image2.jpeg" ContentType="image/jpeg"/>
  <Override PartName="/ppt/media/image3.jpeg" ContentType="image/jpeg"/>
  <Override PartName="/ppt/media/image4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</p:sldIdLst>
  <p:sldSz cx="121793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41076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1pPr>
    <a:lvl2pPr marL="0" marR="0" indent="0" algn="ctr" defTabSz="41076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2pPr>
    <a:lvl3pPr marL="0" marR="0" indent="0" algn="ctr" defTabSz="41076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3pPr>
    <a:lvl4pPr marL="0" marR="0" indent="0" algn="ctr" defTabSz="41076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4pPr>
    <a:lvl5pPr marL="0" marR="0" indent="0" algn="ctr" defTabSz="41076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5pPr>
    <a:lvl6pPr marL="0" marR="0" indent="0" algn="ctr" defTabSz="41076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6pPr>
    <a:lvl7pPr marL="0" marR="0" indent="0" algn="ctr" defTabSz="41076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7pPr>
    <a:lvl8pPr marL="0" marR="0" indent="0" algn="ctr" defTabSz="41076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8pPr>
    <a:lvl9pPr marL="0" marR="0" indent="0" algn="ctr" defTabSz="41076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 b="def" i="def"/>
      <a:tcStyle>
        <a:tcBdr/>
        <a:fill>
          <a:solidFill>
            <a:srgbClr val="E6F0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 b="def" i="def"/>
      <a:tcStyle>
        <a:tcBdr/>
        <a:fill>
          <a:solidFill>
            <a:srgbClr val="EAF8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 b="def" i="def"/>
      <a:tcStyle>
        <a:tcBdr/>
        <a:fill>
          <a:solidFill>
            <a:srgbClr val="FCE9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Shape 127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77" name="Shape 127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://www.presentationgo.com/" TargetMode="External"/></Relationships>
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://www.presentationgo.com/" TargetMode="External"/></Relationships>
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Text"/>
          <p:cNvSpPr txBox="1"/>
          <p:nvPr>
            <p:ph type="title"/>
          </p:nvPr>
        </p:nvSpPr>
        <p:spPr>
          <a:xfrm>
            <a:off x="2414451" y="1154299"/>
            <a:ext cx="7350398" cy="2319304"/>
          </a:xfrm>
          <a:prstGeom prst="rect">
            <a:avLst/>
          </a:prstGeom>
        </p:spPr>
        <p:txBody>
          <a:bodyPr lIns="35681" tIns="35681" rIns="35681" bIns="35681" anchor="b"/>
          <a:lstStyle>
            <a:lvl1pPr algn="ctr" defTabSz="410763">
              <a:defRPr sz="56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3" name="Body Level One…"/>
          <p:cNvSpPr txBox="1"/>
          <p:nvPr>
            <p:ph type="body" sz="quarter" idx="1"/>
          </p:nvPr>
        </p:nvSpPr>
        <p:spPr>
          <a:xfrm>
            <a:off x="2414451" y="3544965"/>
            <a:ext cx="7350398" cy="793916"/>
          </a:xfrm>
          <a:prstGeom prst="rect">
            <a:avLst/>
          </a:prstGeom>
        </p:spPr>
        <p:txBody>
          <a:bodyPr lIns="35681" tIns="35681" rIns="35681" bIns="35681">
            <a:normAutofit fontScale="100000" lnSpcReduction="0"/>
          </a:bodyPr>
          <a:lstStyle>
            <a:lvl1pPr algn="ctr" defTabSz="410763">
              <a:defRPr sz="26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  <a:lvl2pPr indent="0" algn="ctr" defTabSz="410763">
              <a:defRPr sz="26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2pPr>
            <a:lvl3pPr indent="0" algn="ctr" defTabSz="410763">
              <a:defRPr sz="26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3pPr>
            <a:lvl4pPr indent="0" algn="ctr" defTabSz="410763">
              <a:defRPr sz="26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4pPr>
            <a:lvl5pPr indent="0" algn="ctr" defTabSz="410763">
              <a:defRPr sz="26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xfrm>
            <a:off x="5967566" y="6533294"/>
            <a:ext cx="239410" cy="232410"/>
          </a:xfrm>
          <a:prstGeom prst="rect">
            <a:avLst/>
          </a:prstGeom>
        </p:spPr>
        <p:txBody>
          <a:bodyPr lIns="35681" tIns="35681" rIns="35681" bIns="35681"/>
          <a:lstStyle>
            <a:lvl1pPr algn="ctr" defTabSz="410763">
              <a:defRPr sz="1100">
                <a:solidFill>
                  <a:srgbClr val="000000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Body Level One…"/>
          <p:cNvSpPr txBox="1"/>
          <p:nvPr>
            <p:ph type="body" sz="quarter" idx="1"/>
          </p:nvPr>
        </p:nvSpPr>
        <p:spPr>
          <a:xfrm>
            <a:off x="2414451" y="4472685"/>
            <a:ext cx="7350398" cy="321137"/>
          </a:xfrm>
          <a:prstGeom prst="rect">
            <a:avLst/>
          </a:prstGeom>
        </p:spPr>
        <p:txBody>
          <a:bodyPr lIns="35681" tIns="35681" rIns="35681" bIns="35681">
            <a:normAutofit fontScale="100000" lnSpcReduction="0"/>
          </a:bodyPr>
          <a:lstStyle>
            <a:lvl1pPr algn="ctr" defTabSz="410763">
              <a:defRPr i="1" sz="16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  <a:lvl2pPr marL="666748" indent="-222248" algn="ctr" defTabSz="410763">
              <a:buSzPct val="145000"/>
              <a:buChar char="•"/>
              <a:defRPr i="1" sz="16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2pPr>
            <a:lvl3pPr marL="1111249" indent="-222249" algn="ctr" defTabSz="410763">
              <a:buSzPct val="145000"/>
              <a:buChar char="•"/>
              <a:defRPr i="1" sz="16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3pPr>
            <a:lvl4pPr marL="1555749" indent="-222249" algn="ctr" defTabSz="410763">
              <a:buSzPct val="145000"/>
              <a:buChar char="•"/>
              <a:defRPr i="1" sz="16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4pPr>
            <a:lvl5pPr marL="2000249" indent="-222249" algn="ctr" defTabSz="410763">
              <a:buSzPct val="145000"/>
              <a:buChar char="•"/>
              <a:defRPr i="1" sz="16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5" name="“Type a quote here.”"/>
          <p:cNvSpPr txBox="1"/>
          <p:nvPr>
            <p:ph type="body" sz="quarter" idx="21"/>
          </p:nvPr>
        </p:nvSpPr>
        <p:spPr>
          <a:xfrm>
            <a:off x="2414451" y="2999008"/>
            <a:ext cx="7350398" cy="431803"/>
          </a:xfrm>
          <a:prstGeom prst="rect">
            <a:avLst/>
          </a:prstGeom>
        </p:spPr>
        <p:txBody>
          <a:bodyPr lIns="35681" tIns="35681" rIns="35681" bIns="35681" anchor="ctr">
            <a:normAutofit fontScale="100000" lnSpcReduction="0"/>
          </a:bodyPr>
          <a:lstStyle/>
          <a:p>
            <a:pPr algn="ctr" defTabSz="228600">
              <a:lnSpc>
                <a:spcPct val="80000"/>
              </a:lnSpc>
              <a:defRPr cap="all" sz="3600">
                <a:solidFill>
                  <a:srgbClr val="27315B"/>
                </a:solidFill>
                <a:latin typeface="+mn-lt"/>
                <a:ea typeface="+mn-ea"/>
                <a:cs typeface="+mn-cs"/>
                <a:sym typeface="Helvetica"/>
              </a:defRPr>
            </a:pPr>
          </a:p>
        </p:txBody>
      </p:sp>
      <p:sp>
        <p:nvSpPr>
          <p:cNvPr id="96" name="Slide Number"/>
          <p:cNvSpPr txBox="1"/>
          <p:nvPr>
            <p:ph type="sldNum" sz="quarter" idx="2"/>
          </p:nvPr>
        </p:nvSpPr>
        <p:spPr>
          <a:xfrm>
            <a:off x="5967566" y="6533294"/>
            <a:ext cx="239410" cy="232410"/>
          </a:xfrm>
          <a:prstGeom prst="rect">
            <a:avLst/>
          </a:prstGeom>
        </p:spPr>
        <p:txBody>
          <a:bodyPr lIns="35681" tIns="35681" rIns="35681" bIns="35681"/>
          <a:lstStyle>
            <a:lvl1pPr algn="ctr" defTabSz="410763"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Image"/>
          <p:cNvSpPr/>
          <p:nvPr>
            <p:ph type="pic" idx="21"/>
          </p:nvPr>
        </p:nvSpPr>
        <p:spPr>
          <a:xfrm>
            <a:off x="1522412" y="3569"/>
            <a:ext cx="9134476" cy="6850861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104" name="Slide Number"/>
          <p:cNvSpPr txBox="1"/>
          <p:nvPr>
            <p:ph type="sldNum" sz="quarter" idx="2"/>
          </p:nvPr>
        </p:nvSpPr>
        <p:spPr>
          <a:xfrm>
            <a:off x="5967566" y="6533294"/>
            <a:ext cx="239410" cy="232410"/>
          </a:xfrm>
          <a:prstGeom prst="rect">
            <a:avLst/>
          </a:prstGeom>
        </p:spPr>
        <p:txBody>
          <a:bodyPr lIns="35681" tIns="35681" rIns="35681" bIns="35681"/>
          <a:lstStyle>
            <a:lvl1pPr algn="ctr" defTabSz="410763"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lide Number"/>
          <p:cNvSpPr txBox="1"/>
          <p:nvPr>
            <p:ph type="sldNum" sz="quarter" idx="2"/>
          </p:nvPr>
        </p:nvSpPr>
        <p:spPr>
          <a:xfrm>
            <a:off x="5967566" y="6533294"/>
            <a:ext cx="239410" cy="232410"/>
          </a:xfrm>
          <a:prstGeom prst="rect">
            <a:avLst/>
          </a:prstGeom>
        </p:spPr>
        <p:txBody>
          <a:bodyPr lIns="35681" tIns="35681" rIns="35681" bIns="35681"/>
          <a:lstStyle>
            <a:lvl1pPr algn="ctr" defTabSz="410763"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itle Text"/>
          <p:cNvSpPr txBox="1"/>
          <p:nvPr>
            <p:ph type="title"/>
          </p:nvPr>
        </p:nvSpPr>
        <p:spPr>
          <a:xfrm>
            <a:off x="2191441" y="181978"/>
            <a:ext cx="7796418" cy="1516469"/>
          </a:xfrm>
          <a:prstGeom prst="rect">
            <a:avLst/>
          </a:prstGeom>
        </p:spPr>
        <p:txBody>
          <a:bodyPr lIns="35681" tIns="35681" rIns="35681" bIns="35681" anchor="ctr"/>
          <a:lstStyle>
            <a:lvl1pPr algn="ctr" defTabSz="410764">
              <a:defRPr sz="56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9" name="Body Level One…"/>
          <p:cNvSpPr txBox="1"/>
          <p:nvPr>
            <p:ph type="body" idx="1"/>
          </p:nvPr>
        </p:nvSpPr>
        <p:spPr>
          <a:xfrm>
            <a:off x="2191441" y="1823329"/>
            <a:ext cx="7796418" cy="4415594"/>
          </a:xfrm>
          <a:prstGeom prst="rect">
            <a:avLst/>
          </a:prstGeom>
        </p:spPr>
        <p:txBody>
          <a:bodyPr lIns="35681" tIns="35681" rIns="35681" bIns="35681" anchor="ctr">
            <a:normAutofit fontScale="100000" lnSpcReduction="0"/>
          </a:bodyPr>
          <a:lstStyle>
            <a:lvl1pPr marL="305592" indent="-305592" defTabSz="410764">
              <a:spcBef>
                <a:spcPts val="2900"/>
              </a:spcBef>
              <a:buSzPct val="145000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  <a:lvl2pPr marL="750093" indent="-305593" defTabSz="410764">
              <a:spcBef>
                <a:spcPts val="2900"/>
              </a:spcBef>
              <a:buSzPct val="145000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2pPr>
            <a:lvl3pPr marL="1194592" indent="-305592" defTabSz="410764">
              <a:spcBef>
                <a:spcPts val="2900"/>
              </a:spcBef>
              <a:buSzPct val="145000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3pPr>
            <a:lvl4pPr marL="1639092" indent="-305592" defTabSz="410764">
              <a:spcBef>
                <a:spcPts val="2900"/>
              </a:spcBef>
              <a:buSzPct val="145000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4pPr>
            <a:lvl5pPr marL="2083592" indent="-305592" defTabSz="410764">
              <a:spcBef>
                <a:spcPts val="2900"/>
              </a:spcBef>
              <a:buSzPct val="145000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Slide Number"/>
          <p:cNvSpPr txBox="1"/>
          <p:nvPr>
            <p:ph type="sldNum" sz="quarter" idx="2"/>
          </p:nvPr>
        </p:nvSpPr>
        <p:spPr>
          <a:xfrm>
            <a:off x="5967566" y="6533294"/>
            <a:ext cx="239410" cy="232410"/>
          </a:xfrm>
          <a:prstGeom prst="rect">
            <a:avLst/>
          </a:prstGeom>
        </p:spPr>
        <p:txBody>
          <a:bodyPr lIns="35681" tIns="35681" rIns="35681" bIns="35681"/>
          <a:lstStyle>
            <a:lvl1pPr algn="ctr" defTabSz="410764"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asic - lin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lide Number"/>
          <p:cNvSpPr txBox="1"/>
          <p:nvPr>
            <p:ph type="sldNum" sz="quarter" idx="2"/>
          </p:nvPr>
        </p:nvSpPr>
        <p:spPr>
          <a:xfrm>
            <a:off x="5970021" y="6537259"/>
            <a:ext cx="232915" cy="228547"/>
          </a:xfrm>
          <a:prstGeom prst="rect">
            <a:avLst/>
          </a:prstGeom>
        </p:spPr>
        <p:txBody>
          <a:bodyPr lIns="25373" tIns="25373" rIns="25373" bIns="25373"/>
          <a:lstStyle>
            <a:lvl1pPr algn="ctr" defTabSz="412750">
              <a:defRPr sz="12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anelist layou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" name="Group 169"/>
          <p:cNvGrpSpPr/>
          <p:nvPr/>
        </p:nvGrpSpPr>
        <p:grpSpPr>
          <a:xfrm>
            <a:off x="608013" y="-385012"/>
            <a:ext cx="10977034" cy="340562"/>
            <a:chOff x="0" y="0"/>
            <a:chExt cx="10977033" cy="340560"/>
          </a:xfrm>
        </p:grpSpPr>
        <p:grpSp>
          <p:nvGrpSpPr>
            <p:cNvPr id="136" name="Group 170"/>
            <p:cNvGrpSpPr/>
            <p:nvPr/>
          </p:nvGrpSpPr>
          <p:grpSpPr>
            <a:xfrm>
              <a:off x="785998" y="0"/>
              <a:ext cx="140460" cy="340562"/>
              <a:chOff x="0" y="0"/>
              <a:chExt cx="140458" cy="340560"/>
            </a:xfrm>
          </p:grpSpPr>
          <p:sp>
            <p:nvSpPr>
              <p:cNvPr id="134" name="Straight Connector 203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135" name="Straight Connector 204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139" name="Group 171"/>
            <p:cNvGrpSpPr/>
            <p:nvPr/>
          </p:nvGrpSpPr>
          <p:grpSpPr>
            <a:xfrm>
              <a:off x="1712455" y="0"/>
              <a:ext cx="140460" cy="340562"/>
              <a:chOff x="0" y="0"/>
              <a:chExt cx="140458" cy="340560"/>
            </a:xfrm>
          </p:grpSpPr>
          <p:sp>
            <p:nvSpPr>
              <p:cNvPr id="137" name="Straight Connector 201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138" name="Straight Connector 202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142" name="Group 172"/>
            <p:cNvGrpSpPr/>
            <p:nvPr/>
          </p:nvGrpSpPr>
          <p:grpSpPr>
            <a:xfrm>
              <a:off x="2638913" y="0"/>
              <a:ext cx="140459" cy="340562"/>
              <a:chOff x="0" y="0"/>
              <a:chExt cx="140458" cy="340560"/>
            </a:xfrm>
          </p:grpSpPr>
          <p:sp>
            <p:nvSpPr>
              <p:cNvPr id="140" name="Straight Connector 199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141" name="Straight Connector 200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145" name="Group 173"/>
            <p:cNvGrpSpPr/>
            <p:nvPr/>
          </p:nvGrpSpPr>
          <p:grpSpPr>
            <a:xfrm>
              <a:off x="3565370" y="0"/>
              <a:ext cx="140459" cy="340562"/>
              <a:chOff x="0" y="0"/>
              <a:chExt cx="140458" cy="340560"/>
            </a:xfrm>
          </p:grpSpPr>
          <p:sp>
            <p:nvSpPr>
              <p:cNvPr id="143" name="Straight Connector 197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144" name="Straight Connector 198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148" name="Group 174"/>
            <p:cNvGrpSpPr/>
            <p:nvPr/>
          </p:nvGrpSpPr>
          <p:grpSpPr>
            <a:xfrm>
              <a:off x="4491827" y="0"/>
              <a:ext cx="140460" cy="340562"/>
              <a:chOff x="0" y="0"/>
              <a:chExt cx="140458" cy="340560"/>
            </a:xfrm>
          </p:grpSpPr>
          <p:sp>
            <p:nvSpPr>
              <p:cNvPr id="146" name="Straight Connector 195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147" name="Straight Connector 196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151" name="Group 175"/>
            <p:cNvGrpSpPr/>
            <p:nvPr/>
          </p:nvGrpSpPr>
          <p:grpSpPr>
            <a:xfrm>
              <a:off x="5418284" y="0"/>
              <a:ext cx="140460" cy="340562"/>
              <a:chOff x="0" y="0"/>
              <a:chExt cx="140458" cy="340560"/>
            </a:xfrm>
          </p:grpSpPr>
          <p:sp>
            <p:nvSpPr>
              <p:cNvPr id="149" name="Straight Connector 193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150" name="Straight Connector 194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154" name="Group 176"/>
            <p:cNvGrpSpPr/>
            <p:nvPr/>
          </p:nvGrpSpPr>
          <p:grpSpPr>
            <a:xfrm>
              <a:off x="6344742" y="0"/>
              <a:ext cx="140459" cy="340562"/>
              <a:chOff x="0" y="0"/>
              <a:chExt cx="140458" cy="340560"/>
            </a:xfrm>
          </p:grpSpPr>
          <p:sp>
            <p:nvSpPr>
              <p:cNvPr id="152" name="Straight Connector 191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153" name="Straight Connector 192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157" name="Group 177"/>
            <p:cNvGrpSpPr/>
            <p:nvPr/>
          </p:nvGrpSpPr>
          <p:grpSpPr>
            <a:xfrm>
              <a:off x="7271199" y="0"/>
              <a:ext cx="140459" cy="340562"/>
              <a:chOff x="0" y="0"/>
              <a:chExt cx="140458" cy="340560"/>
            </a:xfrm>
          </p:grpSpPr>
          <p:sp>
            <p:nvSpPr>
              <p:cNvPr id="155" name="Straight Connector 189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156" name="Straight Connector 190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160" name="Group 178"/>
            <p:cNvGrpSpPr/>
            <p:nvPr/>
          </p:nvGrpSpPr>
          <p:grpSpPr>
            <a:xfrm>
              <a:off x="8197656" y="0"/>
              <a:ext cx="140459" cy="340562"/>
              <a:chOff x="0" y="0"/>
              <a:chExt cx="140458" cy="340560"/>
            </a:xfrm>
          </p:grpSpPr>
          <p:sp>
            <p:nvSpPr>
              <p:cNvPr id="158" name="Straight Connector 187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159" name="Straight Connector 188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163" name="Group 179"/>
            <p:cNvGrpSpPr/>
            <p:nvPr/>
          </p:nvGrpSpPr>
          <p:grpSpPr>
            <a:xfrm>
              <a:off x="9124113" y="0"/>
              <a:ext cx="140459" cy="340562"/>
              <a:chOff x="0" y="0"/>
              <a:chExt cx="140458" cy="340560"/>
            </a:xfrm>
          </p:grpSpPr>
          <p:sp>
            <p:nvSpPr>
              <p:cNvPr id="161" name="Straight Connector 185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162" name="Straight Connector 186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166" name="Group 180"/>
            <p:cNvGrpSpPr/>
            <p:nvPr/>
          </p:nvGrpSpPr>
          <p:grpSpPr>
            <a:xfrm>
              <a:off x="10050571" y="0"/>
              <a:ext cx="140459" cy="340562"/>
              <a:chOff x="0" y="0"/>
              <a:chExt cx="140458" cy="340560"/>
            </a:xfrm>
          </p:grpSpPr>
          <p:sp>
            <p:nvSpPr>
              <p:cNvPr id="164" name="Straight Connector 183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165" name="Straight Connector 184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sp>
          <p:nvSpPr>
            <p:cNvPr id="167" name="Straight Connector 181"/>
            <p:cNvSpPr/>
            <p:nvPr/>
          </p:nvSpPr>
          <p:spPr>
            <a:xfrm>
              <a:off x="10977033" y="0"/>
              <a:ext cx="1" cy="340562"/>
            </a:xfrm>
            <a:prstGeom prst="line">
              <a:avLst/>
            </a:prstGeom>
            <a:noFill/>
            <a:ln w="12700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791">
                <a:defRPr sz="1900">
                  <a:latin typeface="AvenirNext forINTUIT"/>
                  <a:ea typeface="AvenirNext forINTUIT"/>
                  <a:cs typeface="AvenirNext forINTUIT"/>
                  <a:sym typeface="AvenirNext forINTUIT"/>
                </a:defRPr>
              </a:pPr>
            </a:p>
          </p:txBody>
        </p:sp>
        <p:sp>
          <p:nvSpPr>
            <p:cNvPr id="168" name="Straight Connector 182"/>
            <p:cNvSpPr/>
            <p:nvPr/>
          </p:nvSpPr>
          <p:spPr>
            <a:xfrm flipH="1">
              <a:off x="-1" y="0"/>
              <a:ext cx="1" cy="340562"/>
            </a:xfrm>
            <a:prstGeom prst="line">
              <a:avLst/>
            </a:prstGeom>
            <a:noFill/>
            <a:ln w="12700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791">
                <a:defRPr sz="1900">
                  <a:latin typeface="AvenirNext forINTUIT"/>
                  <a:ea typeface="AvenirNext forINTUIT"/>
                  <a:cs typeface="AvenirNext forINTUIT"/>
                  <a:sym typeface="AvenirNext forINTUIT"/>
                </a:defRPr>
              </a:pPr>
            </a:p>
          </p:txBody>
        </p:sp>
      </p:grpSp>
      <p:grpSp>
        <p:nvGrpSpPr>
          <p:cNvPr id="205" name="Group 205"/>
          <p:cNvGrpSpPr/>
          <p:nvPr/>
        </p:nvGrpSpPr>
        <p:grpSpPr>
          <a:xfrm>
            <a:off x="608012" y="6946900"/>
            <a:ext cx="10977034" cy="340569"/>
            <a:chOff x="0" y="0"/>
            <a:chExt cx="10977032" cy="340567"/>
          </a:xfrm>
        </p:grpSpPr>
        <p:grpSp>
          <p:nvGrpSpPr>
            <p:cNvPr id="172" name="Group 206"/>
            <p:cNvGrpSpPr/>
            <p:nvPr/>
          </p:nvGrpSpPr>
          <p:grpSpPr>
            <a:xfrm>
              <a:off x="785998" y="0"/>
              <a:ext cx="140460" cy="340569"/>
              <a:chOff x="0" y="0"/>
              <a:chExt cx="140458" cy="340567"/>
            </a:xfrm>
          </p:grpSpPr>
          <p:sp>
            <p:nvSpPr>
              <p:cNvPr id="170" name="Straight Connector 239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171" name="Straight Connector 240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175" name="Group 207"/>
            <p:cNvGrpSpPr/>
            <p:nvPr/>
          </p:nvGrpSpPr>
          <p:grpSpPr>
            <a:xfrm>
              <a:off x="1712455" y="0"/>
              <a:ext cx="140460" cy="340569"/>
              <a:chOff x="0" y="0"/>
              <a:chExt cx="140458" cy="340567"/>
            </a:xfrm>
          </p:grpSpPr>
          <p:sp>
            <p:nvSpPr>
              <p:cNvPr id="173" name="Straight Connector 237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174" name="Straight Connector 238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178" name="Group 208"/>
            <p:cNvGrpSpPr/>
            <p:nvPr/>
          </p:nvGrpSpPr>
          <p:grpSpPr>
            <a:xfrm>
              <a:off x="2638913" y="0"/>
              <a:ext cx="140459" cy="340569"/>
              <a:chOff x="0" y="0"/>
              <a:chExt cx="140458" cy="340567"/>
            </a:xfrm>
          </p:grpSpPr>
          <p:sp>
            <p:nvSpPr>
              <p:cNvPr id="176" name="Straight Connector 235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177" name="Straight Connector 236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181" name="Group 209"/>
            <p:cNvGrpSpPr/>
            <p:nvPr/>
          </p:nvGrpSpPr>
          <p:grpSpPr>
            <a:xfrm>
              <a:off x="3565370" y="0"/>
              <a:ext cx="140459" cy="340569"/>
              <a:chOff x="0" y="0"/>
              <a:chExt cx="140458" cy="340567"/>
            </a:xfrm>
          </p:grpSpPr>
          <p:sp>
            <p:nvSpPr>
              <p:cNvPr id="179" name="Straight Connector 233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180" name="Straight Connector 234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184" name="Group 210"/>
            <p:cNvGrpSpPr/>
            <p:nvPr/>
          </p:nvGrpSpPr>
          <p:grpSpPr>
            <a:xfrm>
              <a:off x="4491827" y="0"/>
              <a:ext cx="140460" cy="340569"/>
              <a:chOff x="0" y="0"/>
              <a:chExt cx="140458" cy="340567"/>
            </a:xfrm>
          </p:grpSpPr>
          <p:sp>
            <p:nvSpPr>
              <p:cNvPr id="182" name="Straight Connector 231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183" name="Straight Connector 232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187" name="Group 211"/>
            <p:cNvGrpSpPr/>
            <p:nvPr/>
          </p:nvGrpSpPr>
          <p:grpSpPr>
            <a:xfrm>
              <a:off x="5418284" y="0"/>
              <a:ext cx="140460" cy="340569"/>
              <a:chOff x="0" y="0"/>
              <a:chExt cx="140458" cy="340567"/>
            </a:xfrm>
          </p:grpSpPr>
          <p:sp>
            <p:nvSpPr>
              <p:cNvPr id="185" name="Straight Connector 229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186" name="Straight Connector 230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190" name="Group 212"/>
            <p:cNvGrpSpPr/>
            <p:nvPr/>
          </p:nvGrpSpPr>
          <p:grpSpPr>
            <a:xfrm>
              <a:off x="6344742" y="0"/>
              <a:ext cx="140459" cy="340569"/>
              <a:chOff x="0" y="0"/>
              <a:chExt cx="140458" cy="340567"/>
            </a:xfrm>
          </p:grpSpPr>
          <p:sp>
            <p:nvSpPr>
              <p:cNvPr id="188" name="Straight Connector 227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189" name="Straight Connector 228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193" name="Group 213"/>
            <p:cNvGrpSpPr/>
            <p:nvPr/>
          </p:nvGrpSpPr>
          <p:grpSpPr>
            <a:xfrm>
              <a:off x="7271199" y="0"/>
              <a:ext cx="140459" cy="340569"/>
              <a:chOff x="0" y="0"/>
              <a:chExt cx="140458" cy="340567"/>
            </a:xfrm>
          </p:grpSpPr>
          <p:sp>
            <p:nvSpPr>
              <p:cNvPr id="191" name="Straight Connector 225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192" name="Straight Connector 226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196" name="Group 214"/>
            <p:cNvGrpSpPr/>
            <p:nvPr/>
          </p:nvGrpSpPr>
          <p:grpSpPr>
            <a:xfrm>
              <a:off x="8197656" y="0"/>
              <a:ext cx="140459" cy="340569"/>
              <a:chOff x="0" y="0"/>
              <a:chExt cx="140458" cy="340567"/>
            </a:xfrm>
          </p:grpSpPr>
          <p:sp>
            <p:nvSpPr>
              <p:cNvPr id="194" name="Straight Connector 223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195" name="Straight Connector 224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199" name="Group 215"/>
            <p:cNvGrpSpPr/>
            <p:nvPr/>
          </p:nvGrpSpPr>
          <p:grpSpPr>
            <a:xfrm>
              <a:off x="9124113" y="0"/>
              <a:ext cx="140459" cy="340569"/>
              <a:chOff x="0" y="0"/>
              <a:chExt cx="140458" cy="340567"/>
            </a:xfrm>
          </p:grpSpPr>
          <p:sp>
            <p:nvSpPr>
              <p:cNvPr id="197" name="Straight Connector 221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198" name="Straight Connector 222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202" name="Group 216"/>
            <p:cNvGrpSpPr/>
            <p:nvPr/>
          </p:nvGrpSpPr>
          <p:grpSpPr>
            <a:xfrm>
              <a:off x="10050571" y="0"/>
              <a:ext cx="140459" cy="340569"/>
              <a:chOff x="0" y="0"/>
              <a:chExt cx="140458" cy="340567"/>
            </a:xfrm>
          </p:grpSpPr>
          <p:sp>
            <p:nvSpPr>
              <p:cNvPr id="200" name="Straight Connector 219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201" name="Straight Connector 220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sp>
          <p:nvSpPr>
            <p:cNvPr id="203" name="Straight Connector 217"/>
            <p:cNvSpPr/>
            <p:nvPr/>
          </p:nvSpPr>
          <p:spPr>
            <a:xfrm>
              <a:off x="10977032" y="0"/>
              <a:ext cx="1" cy="340569"/>
            </a:xfrm>
            <a:prstGeom prst="line">
              <a:avLst/>
            </a:prstGeom>
            <a:noFill/>
            <a:ln w="12700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791">
                <a:defRPr sz="1900">
                  <a:latin typeface="AvenirNext forINTUIT"/>
                  <a:ea typeface="AvenirNext forINTUIT"/>
                  <a:cs typeface="AvenirNext forINTUIT"/>
                  <a:sym typeface="AvenirNext forINTUIT"/>
                </a:defRPr>
              </a:pPr>
            </a:p>
          </p:txBody>
        </p:sp>
        <p:sp>
          <p:nvSpPr>
            <p:cNvPr id="204" name="Straight Connector 218"/>
            <p:cNvSpPr/>
            <p:nvPr/>
          </p:nvSpPr>
          <p:spPr>
            <a:xfrm flipH="1">
              <a:off x="-1" y="0"/>
              <a:ext cx="1" cy="340569"/>
            </a:xfrm>
            <a:prstGeom prst="line">
              <a:avLst/>
            </a:prstGeom>
            <a:noFill/>
            <a:ln w="12700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791">
                <a:defRPr sz="1900">
                  <a:latin typeface="AvenirNext forINTUIT"/>
                  <a:ea typeface="AvenirNext forINTUIT"/>
                  <a:cs typeface="AvenirNext forINTUIT"/>
                  <a:sym typeface="AvenirNext forINTUIT"/>
                </a:defRPr>
              </a:pPr>
            </a:p>
          </p:txBody>
        </p:sp>
      </p:grpSp>
      <p:grpSp>
        <p:nvGrpSpPr>
          <p:cNvPr id="241" name="Group 241"/>
          <p:cNvGrpSpPr/>
          <p:nvPr/>
        </p:nvGrpSpPr>
        <p:grpSpPr>
          <a:xfrm>
            <a:off x="-408440" y="648336"/>
            <a:ext cx="409075" cy="5524500"/>
            <a:chOff x="0" y="0"/>
            <a:chExt cx="409073" cy="5524498"/>
          </a:xfrm>
        </p:grpSpPr>
        <p:grpSp>
          <p:nvGrpSpPr>
            <p:cNvPr id="208" name="Group 242"/>
            <p:cNvGrpSpPr/>
            <p:nvPr/>
          </p:nvGrpSpPr>
          <p:grpSpPr>
            <a:xfrm>
              <a:off x="12343" y="5125965"/>
              <a:ext cx="396731" cy="70691"/>
              <a:chOff x="0" y="0"/>
              <a:chExt cx="396729" cy="70689"/>
            </a:xfrm>
          </p:grpSpPr>
          <p:sp>
            <p:nvSpPr>
              <p:cNvPr id="206" name="Straight Connector 275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207" name="Straight Connector 276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211" name="Group 243"/>
            <p:cNvGrpSpPr/>
            <p:nvPr/>
          </p:nvGrpSpPr>
          <p:grpSpPr>
            <a:xfrm>
              <a:off x="0" y="4650388"/>
              <a:ext cx="396730" cy="70691"/>
              <a:chOff x="0" y="0"/>
              <a:chExt cx="396729" cy="70689"/>
            </a:xfrm>
          </p:grpSpPr>
          <p:sp>
            <p:nvSpPr>
              <p:cNvPr id="209" name="Straight Connector 273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210" name="Straight Connector 274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214" name="Group 244"/>
            <p:cNvGrpSpPr/>
            <p:nvPr/>
          </p:nvGrpSpPr>
          <p:grpSpPr>
            <a:xfrm>
              <a:off x="0" y="4174809"/>
              <a:ext cx="396730" cy="70691"/>
              <a:chOff x="0" y="0"/>
              <a:chExt cx="396729" cy="70689"/>
            </a:xfrm>
          </p:grpSpPr>
          <p:sp>
            <p:nvSpPr>
              <p:cNvPr id="212" name="Straight Connector 271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213" name="Straight Connector 272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217" name="Group 245"/>
            <p:cNvGrpSpPr/>
            <p:nvPr/>
          </p:nvGrpSpPr>
          <p:grpSpPr>
            <a:xfrm>
              <a:off x="0" y="3699230"/>
              <a:ext cx="396730" cy="70691"/>
              <a:chOff x="0" y="0"/>
              <a:chExt cx="396729" cy="70689"/>
            </a:xfrm>
          </p:grpSpPr>
          <p:sp>
            <p:nvSpPr>
              <p:cNvPr id="215" name="Straight Connector 269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216" name="Straight Connector 270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220" name="Group 246"/>
            <p:cNvGrpSpPr/>
            <p:nvPr/>
          </p:nvGrpSpPr>
          <p:grpSpPr>
            <a:xfrm>
              <a:off x="0" y="3223651"/>
              <a:ext cx="396730" cy="70691"/>
              <a:chOff x="0" y="0"/>
              <a:chExt cx="396729" cy="70689"/>
            </a:xfrm>
          </p:grpSpPr>
          <p:sp>
            <p:nvSpPr>
              <p:cNvPr id="218" name="Straight Connector 267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219" name="Straight Connector 268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223" name="Group 247"/>
            <p:cNvGrpSpPr/>
            <p:nvPr/>
          </p:nvGrpSpPr>
          <p:grpSpPr>
            <a:xfrm>
              <a:off x="0" y="2748071"/>
              <a:ext cx="396730" cy="70691"/>
              <a:chOff x="0" y="0"/>
              <a:chExt cx="396729" cy="70689"/>
            </a:xfrm>
          </p:grpSpPr>
          <p:sp>
            <p:nvSpPr>
              <p:cNvPr id="221" name="Straight Connector 265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222" name="Straight Connector 266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226" name="Group 248"/>
            <p:cNvGrpSpPr/>
            <p:nvPr/>
          </p:nvGrpSpPr>
          <p:grpSpPr>
            <a:xfrm>
              <a:off x="0" y="2272493"/>
              <a:ext cx="396730" cy="70691"/>
              <a:chOff x="0" y="0"/>
              <a:chExt cx="396729" cy="70689"/>
            </a:xfrm>
          </p:grpSpPr>
          <p:sp>
            <p:nvSpPr>
              <p:cNvPr id="224" name="Straight Connector 263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225" name="Straight Connector 264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229" name="Group 249"/>
            <p:cNvGrpSpPr/>
            <p:nvPr/>
          </p:nvGrpSpPr>
          <p:grpSpPr>
            <a:xfrm>
              <a:off x="0" y="1796913"/>
              <a:ext cx="396730" cy="70691"/>
              <a:chOff x="0" y="0"/>
              <a:chExt cx="396729" cy="70689"/>
            </a:xfrm>
          </p:grpSpPr>
          <p:sp>
            <p:nvSpPr>
              <p:cNvPr id="227" name="Straight Connector 261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228" name="Straight Connector 262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232" name="Group 250"/>
            <p:cNvGrpSpPr/>
            <p:nvPr/>
          </p:nvGrpSpPr>
          <p:grpSpPr>
            <a:xfrm>
              <a:off x="0" y="1321335"/>
              <a:ext cx="396730" cy="70691"/>
              <a:chOff x="0" y="0"/>
              <a:chExt cx="396729" cy="70689"/>
            </a:xfrm>
          </p:grpSpPr>
          <p:sp>
            <p:nvSpPr>
              <p:cNvPr id="230" name="Straight Connector 259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231" name="Straight Connector 260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235" name="Group 251"/>
            <p:cNvGrpSpPr/>
            <p:nvPr/>
          </p:nvGrpSpPr>
          <p:grpSpPr>
            <a:xfrm>
              <a:off x="0" y="845756"/>
              <a:ext cx="396730" cy="70691"/>
              <a:chOff x="0" y="0"/>
              <a:chExt cx="396729" cy="70689"/>
            </a:xfrm>
          </p:grpSpPr>
          <p:sp>
            <p:nvSpPr>
              <p:cNvPr id="233" name="Straight Connector 257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234" name="Straight Connector 258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238" name="Group 252"/>
            <p:cNvGrpSpPr/>
            <p:nvPr/>
          </p:nvGrpSpPr>
          <p:grpSpPr>
            <a:xfrm>
              <a:off x="0" y="370177"/>
              <a:ext cx="396731" cy="70691"/>
              <a:chOff x="0" y="0"/>
              <a:chExt cx="396729" cy="70689"/>
            </a:xfrm>
          </p:grpSpPr>
          <p:sp>
            <p:nvSpPr>
              <p:cNvPr id="236" name="Straight Connector 255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237" name="Straight Connector 256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sp>
          <p:nvSpPr>
            <p:cNvPr id="239" name="Straight Connector 253"/>
            <p:cNvSpPr/>
            <p:nvPr/>
          </p:nvSpPr>
          <p:spPr>
            <a:xfrm>
              <a:off x="0" y="0"/>
              <a:ext cx="396730" cy="0"/>
            </a:xfrm>
            <a:prstGeom prst="line">
              <a:avLst/>
            </a:prstGeom>
            <a:noFill/>
            <a:ln w="12700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791">
                <a:defRPr sz="1900">
                  <a:latin typeface="AvenirNext forINTUIT"/>
                  <a:ea typeface="AvenirNext forINTUIT"/>
                  <a:cs typeface="AvenirNext forINTUIT"/>
                  <a:sym typeface="AvenirNext forINTUIT"/>
                </a:defRPr>
              </a:pPr>
            </a:p>
          </p:txBody>
        </p:sp>
        <p:sp>
          <p:nvSpPr>
            <p:cNvPr id="240" name="Straight Connector 254"/>
            <p:cNvSpPr/>
            <p:nvPr/>
          </p:nvSpPr>
          <p:spPr>
            <a:xfrm>
              <a:off x="0" y="5524498"/>
              <a:ext cx="396730" cy="1"/>
            </a:xfrm>
            <a:prstGeom prst="line">
              <a:avLst/>
            </a:prstGeom>
            <a:noFill/>
            <a:ln w="12700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791">
                <a:defRPr sz="1900">
                  <a:latin typeface="AvenirNext forINTUIT"/>
                  <a:ea typeface="AvenirNext forINTUIT"/>
                  <a:cs typeface="AvenirNext forINTUIT"/>
                  <a:sym typeface="AvenirNext forINTUIT"/>
                </a:defRPr>
              </a:pPr>
            </a:p>
          </p:txBody>
        </p:sp>
      </p:grpSp>
      <p:grpSp>
        <p:nvGrpSpPr>
          <p:cNvPr id="277" name="Group 277"/>
          <p:cNvGrpSpPr/>
          <p:nvPr/>
        </p:nvGrpSpPr>
        <p:grpSpPr>
          <a:xfrm>
            <a:off x="12303817" y="648336"/>
            <a:ext cx="402166" cy="5524500"/>
            <a:chOff x="0" y="0"/>
            <a:chExt cx="402164" cy="5524498"/>
          </a:xfrm>
        </p:grpSpPr>
        <p:grpSp>
          <p:nvGrpSpPr>
            <p:cNvPr id="244" name="Group 278"/>
            <p:cNvGrpSpPr/>
            <p:nvPr/>
          </p:nvGrpSpPr>
          <p:grpSpPr>
            <a:xfrm>
              <a:off x="12134" y="5125965"/>
              <a:ext cx="390031" cy="70691"/>
              <a:chOff x="0" y="0"/>
              <a:chExt cx="390029" cy="70689"/>
            </a:xfrm>
          </p:grpSpPr>
          <p:sp>
            <p:nvSpPr>
              <p:cNvPr id="242" name="Straight Connector 311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243" name="Straight Connector 312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247" name="Group 279"/>
            <p:cNvGrpSpPr/>
            <p:nvPr/>
          </p:nvGrpSpPr>
          <p:grpSpPr>
            <a:xfrm>
              <a:off x="0" y="4650388"/>
              <a:ext cx="390030" cy="70691"/>
              <a:chOff x="0" y="0"/>
              <a:chExt cx="390029" cy="70689"/>
            </a:xfrm>
          </p:grpSpPr>
          <p:sp>
            <p:nvSpPr>
              <p:cNvPr id="245" name="Straight Connector 309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246" name="Straight Connector 310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250" name="Group 280"/>
            <p:cNvGrpSpPr/>
            <p:nvPr/>
          </p:nvGrpSpPr>
          <p:grpSpPr>
            <a:xfrm>
              <a:off x="0" y="4174809"/>
              <a:ext cx="390030" cy="70691"/>
              <a:chOff x="0" y="0"/>
              <a:chExt cx="390029" cy="70689"/>
            </a:xfrm>
          </p:grpSpPr>
          <p:sp>
            <p:nvSpPr>
              <p:cNvPr id="248" name="Straight Connector 307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249" name="Straight Connector 308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253" name="Group 281"/>
            <p:cNvGrpSpPr/>
            <p:nvPr/>
          </p:nvGrpSpPr>
          <p:grpSpPr>
            <a:xfrm>
              <a:off x="0" y="3699230"/>
              <a:ext cx="390030" cy="70691"/>
              <a:chOff x="0" y="0"/>
              <a:chExt cx="390029" cy="70689"/>
            </a:xfrm>
          </p:grpSpPr>
          <p:sp>
            <p:nvSpPr>
              <p:cNvPr id="251" name="Straight Connector 305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252" name="Straight Connector 306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256" name="Group 282"/>
            <p:cNvGrpSpPr/>
            <p:nvPr/>
          </p:nvGrpSpPr>
          <p:grpSpPr>
            <a:xfrm>
              <a:off x="0" y="3223651"/>
              <a:ext cx="390030" cy="70691"/>
              <a:chOff x="0" y="0"/>
              <a:chExt cx="390029" cy="70689"/>
            </a:xfrm>
          </p:grpSpPr>
          <p:sp>
            <p:nvSpPr>
              <p:cNvPr id="254" name="Straight Connector 303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255" name="Straight Connector 304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259" name="Group 283"/>
            <p:cNvGrpSpPr/>
            <p:nvPr/>
          </p:nvGrpSpPr>
          <p:grpSpPr>
            <a:xfrm>
              <a:off x="0" y="2748071"/>
              <a:ext cx="390030" cy="70691"/>
              <a:chOff x="0" y="0"/>
              <a:chExt cx="390029" cy="70689"/>
            </a:xfrm>
          </p:grpSpPr>
          <p:sp>
            <p:nvSpPr>
              <p:cNvPr id="257" name="Straight Connector 301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258" name="Straight Connector 302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262" name="Group 284"/>
            <p:cNvGrpSpPr/>
            <p:nvPr/>
          </p:nvGrpSpPr>
          <p:grpSpPr>
            <a:xfrm>
              <a:off x="0" y="2272493"/>
              <a:ext cx="390030" cy="70691"/>
              <a:chOff x="0" y="0"/>
              <a:chExt cx="390029" cy="70689"/>
            </a:xfrm>
          </p:grpSpPr>
          <p:sp>
            <p:nvSpPr>
              <p:cNvPr id="260" name="Straight Connector 299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261" name="Straight Connector 300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265" name="Group 285"/>
            <p:cNvGrpSpPr/>
            <p:nvPr/>
          </p:nvGrpSpPr>
          <p:grpSpPr>
            <a:xfrm>
              <a:off x="0" y="1796913"/>
              <a:ext cx="390030" cy="70691"/>
              <a:chOff x="0" y="0"/>
              <a:chExt cx="390029" cy="70689"/>
            </a:xfrm>
          </p:grpSpPr>
          <p:sp>
            <p:nvSpPr>
              <p:cNvPr id="263" name="Straight Connector 297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264" name="Straight Connector 298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268" name="Group 286"/>
            <p:cNvGrpSpPr/>
            <p:nvPr/>
          </p:nvGrpSpPr>
          <p:grpSpPr>
            <a:xfrm>
              <a:off x="0" y="1321335"/>
              <a:ext cx="390030" cy="70691"/>
              <a:chOff x="0" y="0"/>
              <a:chExt cx="390029" cy="70689"/>
            </a:xfrm>
          </p:grpSpPr>
          <p:sp>
            <p:nvSpPr>
              <p:cNvPr id="266" name="Straight Connector 295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267" name="Straight Connector 296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271" name="Group 287"/>
            <p:cNvGrpSpPr/>
            <p:nvPr/>
          </p:nvGrpSpPr>
          <p:grpSpPr>
            <a:xfrm>
              <a:off x="0" y="845756"/>
              <a:ext cx="390030" cy="70691"/>
              <a:chOff x="0" y="0"/>
              <a:chExt cx="390029" cy="70689"/>
            </a:xfrm>
          </p:grpSpPr>
          <p:sp>
            <p:nvSpPr>
              <p:cNvPr id="269" name="Straight Connector 293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270" name="Straight Connector 294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274" name="Group 288"/>
            <p:cNvGrpSpPr/>
            <p:nvPr/>
          </p:nvGrpSpPr>
          <p:grpSpPr>
            <a:xfrm>
              <a:off x="0" y="370177"/>
              <a:ext cx="390031" cy="70691"/>
              <a:chOff x="0" y="0"/>
              <a:chExt cx="390029" cy="70689"/>
            </a:xfrm>
          </p:grpSpPr>
          <p:sp>
            <p:nvSpPr>
              <p:cNvPr id="272" name="Straight Connector 291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273" name="Straight Connector 292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sp>
          <p:nvSpPr>
            <p:cNvPr id="275" name="Straight Connector 289"/>
            <p:cNvSpPr/>
            <p:nvPr/>
          </p:nvSpPr>
          <p:spPr>
            <a:xfrm>
              <a:off x="0" y="0"/>
              <a:ext cx="390030" cy="0"/>
            </a:xfrm>
            <a:prstGeom prst="line">
              <a:avLst/>
            </a:prstGeom>
            <a:noFill/>
            <a:ln w="12700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791">
                <a:defRPr sz="1900">
                  <a:latin typeface="AvenirNext forINTUIT"/>
                  <a:ea typeface="AvenirNext forINTUIT"/>
                  <a:cs typeface="AvenirNext forINTUIT"/>
                  <a:sym typeface="AvenirNext forINTUIT"/>
                </a:defRPr>
              </a:pPr>
            </a:p>
          </p:txBody>
        </p:sp>
        <p:sp>
          <p:nvSpPr>
            <p:cNvPr id="276" name="Straight Connector 290"/>
            <p:cNvSpPr/>
            <p:nvPr/>
          </p:nvSpPr>
          <p:spPr>
            <a:xfrm>
              <a:off x="0" y="5524498"/>
              <a:ext cx="390030" cy="1"/>
            </a:xfrm>
            <a:prstGeom prst="line">
              <a:avLst/>
            </a:prstGeom>
            <a:noFill/>
            <a:ln w="12700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791">
                <a:defRPr sz="1900">
                  <a:latin typeface="AvenirNext forINTUIT"/>
                  <a:ea typeface="AvenirNext forINTUIT"/>
                  <a:cs typeface="AvenirNext forINTUIT"/>
                  <a:sym typeface="AvenirNext forINTUIT"/>
                </a:defRPr>
              </a:pPr>
            </a:p>
          </p:txBody>
        </p:sp>
      </p:grpSp>
      <p:sp>
        <p:nvSpPr>
          <p:cNvPr id="278" name="Title Text"/>
          <p:cNvSpPr txBox="1"/>
          <p:nvPr>
            <p:ph type="title"/>
          </p:nvPr>
        </p:nvSpPr>
        <p:spPr>
          <a:xfrm>
            <a:off x="501904" y="552334"/>
            <a:ext cx="11079643" cy="548641"/>
          </a:xfrm>
          <a:prstGeom prst="rect">
            <a:avLst/>
          </a:prstGeom>
        </p:spPr>
        <p:txBody>
          <a:bodyPr lIns="45719" tIns="45719" rIns="45719" bIns="45719" anchor="ctr"/>
          <a:lstStyle>
            <a:lvl1pPr defTabSz="456727">
              <a:lnSpc>
                <a:spcPct val="95000"/>
              </a:lnSpc>
              <a:defRPr b="1" sz="2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79" name="Picture Placeholder 3"/>
          <p:cNvSpPr/>
          <p:nvPr>
            <p:ph type="pic" sz="quarter" idx="21"/>
          </p:nvPr>
        </p:nvSpPr>
        <p:spPr>
          <a:xfrm>
            <a:off x="650545" y="1865376"/>
            <a:ext cx="2468882" cy="2468881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280" name="Body Level One…"/>
          <p:cNvSpPr txBox="1"/>
          <p:nvPr>
            <p:ph type="body" sz="quarter" idx="1"/>
          </p:nvPr>
        </p:nvSpPr>
        <p:spPr>
          <a:xfrm>
            <a:off x="603217" y="4430860"/>
            <a:ext cx="2563538" cy="694624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algn="ctr" defTabSz="228461">
              <a:lnSpc>
                <a:spcPct val="95000"/>
              </a:lnSpc>
              <a:spcBef>
                <a:spcPts val="500"/>
              </a:spcBef>
              <a:defRPr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algn="ctr" defTabSz="228461">
              <a:lnSpc>
                <a:spcPct val="95000"/>
              </a:lnSpc>
              <a:spcBef>
                <a:spcPts val="500"/>
              </a:spcBef>
              <a:defRPr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algn="ctr" defTabSz="228461">
              <a:lnSpc>
                <a:spcPct val="95000"/>
              </a:lnSpc>
              <a:spcBef>
                <a:spcPts val="500"/>
              </a:spcBef>
              <a:defRPr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182794" algn="ctr" defTabSz="228461">
              <a:lnSpc>
                <a:spcPct val="95000"/>
              </a:lnSpc>
              <a:spcBef>
                <a:spcPts val="500"/>
              </a:spcBef>
              <a:defRPr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365539" algn="ctr" defTabSz="228461">
              <a:lnSpc>
                <a:spcPct val="95000"/>
              </a:lnSpc>
              <a:spcBef>
                <a:spcPts val="500"/>
              </a:spcBef>
              <a:defRPr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81" name="Picture Placeholder 3"/>
          <p:cNvSpPr/>
          <p:nvPr>
            <p:ph type="pic" sz="quarter" idx="22"/>
          </p:nvPr>
        </p:nvSpPr>
        <p:spPr>
          <a:xfrm>
            <a:off x="3455232" y="1865376"/>
            <a:ext cx="2468881" cy="2468881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282" name="Text Placeholder 6"/>
          <p:cNvSpPr/>
          <p:nvPr>
            <p:ph type="body" sz="quarter" idx="23"/>
          </p:nvPr>
        </p:nvSpPr>
        <p:spPr>
          <a:xfrm>
            <a:off x="3407904" y="4430860"/>
            <a:ext cx="2563538" cy="694624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algn="ctr" defTabSz="228461">
              <a:lnSpc>
                <a:spcPct val="95000"/>
              </a:lnSpc>
              <a:spcBef>
                <a:spcPts val="500"/>
              </a:spcBef>
              <a:defRPr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283" name="Picture Placeholder 3"/>
          <p:cNvSpPr/>
          <p:nvPr>
            <p:ph type="pic" sz="quarter" idx="24"/>
          </p:nvPr>
        </p:nvSpPr>
        <p:spPr>
          <a:xfrm>
            <a:off x="6259917" y="1865376"/>
            <a:ext cx="2468882" cy="2468881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284" name="Text Placeholder 6"/>
          <p:cNvSpPr/>
          <p:nvPr>
            <p:ph type="body" sz="quarter" idx="25"/>
          </p:nvPr>
        </p:nvSpPr>
        <p:spPr>
          <a:xfrm>
            <a:off x="6212590" y="4430860"/>
            <a:ext cx="2563538" cy="694624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algn="ctr" defTabSz="228461">
              <a:lnSpc>
                <a:spcPct val="95000"/>
              </a:lnSpc>
              <a:spcBef>
                <a:spcPts val="500"/>
              </a:spcBef>
              <a:defRPr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285" name="Picture Placeholder 3"/>
          <p:cNvSpPr/>
          <p:nvPr>
            <p:ph type="pic" sz="quarter" idx="26"/>
          </p:nvPr>
        </p:nvSpPr>
        <p:spPr>
          <a:xfrm>
            <a:off x="9064604" y="1865376"/>
            <a:ext cx="2468881" cy="2468881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286" name="Text Placeholder 6"/>
          <p:cNvSpPr/>
          <p:nvPr>
            <p:ph type="body" sz="quarter" idx="27"/>
          </p:nvPr>
        </p:nvSpPr>
        <p:spPr>
          <a:xfrm>
            <a:off x="9017275" y="4430860"/>
            <a:ext cx="2563539" cy="694624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algn="ctr" defTabSz="228461">
              <a:lnSpc>
                <a:spcPct val="95000"/>
              </a:lnSpc>
              <a:spcBef>
                <a:spcPts val="500"/>
              </a:spcBef>
              <a:defRPr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287" name="Slide Number"/>
          <p:cNvSpPr txBox="1"/>
          <p:nvPr>
            <p:ph type="sldNum" sz="quarter" idx="2"/>
          </p:nvPr>
        </p:nvSpPr>
        <p:spPr>
          <a:xfrm>
            <a:off x="490528" y="6374185"/>
            <a:ext cx="273590" cy="264189"/>
          </a:xfrm>
          <a:prstGeom prst="rect">
            <a:avLst/>
          </a:prstGeom>
        </p:spPr>
        <p:txBody>
          <a:bodyPr lIns="45687" tIns="45687" rIns="45687" bIns="45687" anchor="ctr"/>
          <a:lstStyle>
            <a:lvl1pPr algn="l" defTabSz="457791">
              <a:defRPr cap="all" sz="1200">
                <a:solidFill>
                  <a:srgbClr val="6B6C7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traight Connector 320"/>
          <p:cNvSpPr/>
          <p:nvPr/>
        </p:nvSpPr>
        <p:spPr>
          <a:xfrm>
            <a:off x="612820" y="6277659"/>
            <a:ext cx="9144001" cy="1"/>
          </a:xfrm>
          <a:prstGeom prst="line">
            <a:avLst/>
          </a:prstGeom>
          <a:ln w="19050" cap="rnd">
            <a:solidFill>
              <a:srgbClr val="000000"/>
            </a:solidFill>
          </a:ln>
        </p:spPr>
        <p:txBody>
          <a:bodyPr lIns="45719" rIns="45719"/>
          <a:lstStyle/>
          <a:p>
            <a:pPr algn="l" defTabSz="457791">
              <a:defRPr sz="1900">
                <a:latin typeface="AvenirNext forINTUIT"/>
                <a:ea typeface="AvenirNext forINTUIT"/>
                <a:cs typeface="AvenirNext forINTUIT"/>
                <a:sym typeface="AvenirNext forINTUIT"/>
              </a:defRPr>
            </a:pPr>
          </a:p>
        </p:txBody>
      </p:sp>
      <p:grpSp>
        <p:nvGrpSpPr>
          <p:cNvPr id="330" name="Group 169"/>
          <p:cNvGrpSpPr/>
          <p:nvPr/>
        </p:nvGrpSpPr>
        <p:grpSpPr>
          <a:xfrm>
            <a:off x="608013" y="-385012"/>
            <a:ext cx="10977034" cy="340562"/>
            <a:chOff x="0" y="0"/>
            <a:chExt cx="10977033" cy="340560"/>
          </a:xfrm>
        </p:grpSpPr>
        <p:grpSp>
          <p:nvGrpSpPr>
            <p:cNvPr id="297" name="Group 170"/>
            <p:cNvGrpSpPr/>
            <p:nvPr/>
          </p:nvGrpSpPr>
          <p:grpSpPr>
            <a:xfrm>
              <a:off x="785998" y="0"/>
              <a:ext cx="140460" cy="340562"/>
              <a:chOff x="0" y="0"/>
              <a:chExt cx="140458" cy="340560"/>
            </a:xfrm>
          </p:grpSpPr>
          <p:sp>
            <p:nvSpPr>
              <p:cNvPr id="295" name="Straight Connector 203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296" name="Straight Connector 204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300" name="Group 171"/>
            <p:cNvGrpSpPr/>
            <p:nvPr/>
          </p:nvGrpSpPr>
          <p:grpSpPr>
            <a:xfrm>
              <a:off x="1712455" y="0"/>
              <a:ext cx="140460" cy="340562"/>
              <a:chOff x="0" y="0"/>
              <a:chExt cx="140458" cy="340560"/>
            </a:xfrm>
          </p:grpSpPr>
          <p:sp>
            <p:nvSpPr>
              <p:cNvPr id="298" name="Straight Connector 201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299" name="Straight Connector 202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303" name="Group 172"/>
            <p:cNvGrpSpPr/>
            <p:nvPr/>
          </p:nvGrpSpPr>
          <p:grpSpPr>
            <a:xfrm>
              <a:off x="2638913" y="0"/>
              <a:ext cx="140459" cy="340562"/>
              <a:chOff x="0" y="0"/>
              <a:chExt cx="140458" cy="340560"/>
            </a:xfrm>
          </p:grpSpPr>
          <p:sp>
            <p:nvSpPr>
              <p:cNvPr id="301" name="Straight Connector 199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302" name="Straight Connector 200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306" name="Group 173"/>
            <p:cNvGrpSpPr/>
            <p:nvPr/>
          </p:nvGrpSpPr>
          <p:grpSpPr>
            <a:xfrm>
              <a:off x="3565370" y="0"/>
              <a:ext cx="140459" cy="340562"/>
              <a:chOff x="0" y="0"/>
              <a:chExt cx="140458" cy="340560"/>
            </a:xfrm>
          </p:grpSpPr>
          <p:sp>
            <p:nvSpPr>
              <p:cNvPr id="304" name="Straight Connector 197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305" name="Straight Connector 198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309" name="Group 174"/>
            <p:cNvGrpSpPr/>
            <p:nvPr/>
          </p:nvGrpSpPr>
          <p:grpSpPr>
            <a:xfrm>
              <a:off x="4491827" y="0"/>
              <a:ext cx="140460" cy="340562"/>
              <a:chOff x="0" y="0"/>
              <a:chExt cx="140458" cy="340560"/>
            </a:xfrm>
          </p:grpSpPr>
          <p:sp>
            <p:nvSpPr>
              <p:cNvPr id="307" name="Straight Connector 195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308" name="Straight Connector 196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312" name="Group 175"/>
            <p:cNvGrpSpPr/>
            <p:nvPr/>
          </p:nvGrpSpPr>
          <p:grpSpPr>
            <a:xfrm>
              <a:off x="5418284" y="0"/>
              <a:ext cx="140460" cy="340562"/>
              <a:chOff x="0" y="0"/>
              <a:chExt cx="140458" cy="340560"/>
            </a:xfrm>
          </p:grpSpPr>
          <p:sp>
            <p:nvSpPr>
              <p:cNvPr id="310" name="Straight Connector 193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311" name="Straight Connector 194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315" name="Group 176"/>
            <p:cNvGrpSpPr/>
            <p:nvPr/>
          </p:nvGrpSpPr>
          <p:grpSpPr>
            <a:xfrm>
              <a:off x="6344742" y="0"/>
              <a:ext cx="140459" cy="340562"/>
              <a:chOff x="0" y="0"/>
              <a:chExt cx="140458" cy="340560"/>
            </a:xfrm>
          </p:grpSpPr>
          <p:sp>
            <p:nvSpPr>
              <p:cNvPr id="313" name="Straight Connector 191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314" name="Straight Connector 192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318" name="Group 177"/>
            <p:cNvGrpSpPr/>
            <p:nvPr/>
          </p:nvGrpSpPr>
          <p:grpSpPr>
            <a:xfrm>
              <a:off x="7271199" y="0"/>
              <a:ext cx="140459" cy="340562"/>
              <a:chOff x="0" y="0"/>
              <a:chExt cx="140458" cy="340560"/>
            </a:xfrm>
          </p:grpSpPr>
          <p:sp>
            <p:nvSpPr>
              <p:cNvPr id="316" name="Straight Connector 189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317" name="Straight Connector 190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321" name="Group 178"/>
            <p:cNvGrpSpPr/>
            <p:nvPr/>
          </p:nvGrpSpPr>
          <p:grpSpPr>
            <a:xfrm>
              <a:off x="8197656" y="0"/>
              <a:ext cx="140459" cy="340562"/>
              <a:chOff x="0" y="0"/>
              <a:chExt cx="140458" cy="340560"/>
            </a:xfrm>
          </p:grpSpPr>
          <p:sp>
            <p:nvSpPr>
              <p:cNvPr id="319" name="Straight Connector 187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320" name="Straight Connector 188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324" name="Group 179"/>
            <p:cNvGrpSpPr/>
            <p:nvPr/>
          </p:nvGrpSpPr>
          <p:grpSpPr>
            <a:xfrm>
              <a:off x="9124113" y="0"/>
              <a:ext cx="140459" cy="340562"/>
              <a:chOff x="0" y="0"/>
              <a:chExt cx="140458" cy="340560"/>
            </a:xfrm>
          </p:grpSpPr>
          <p:sp>
            <p:nvSpPr>
              <p:cNvPr id="322" name="Straight Connector 185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323" name="Straight Connector 186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327" name="Group 180"/>
            <p:cNvGrpSpPr/>
            <p:nvPr/>
          </p:nvGrpSpPr>
          <p:grpSpPr>
            <a:xfrm>
              <a:off x="10050571" y="0"/>
              <a:ext cx="140459" cy="340562"/>
              <a:chOff x="0" y="0"/>
              <a:chExt cx="140458" cy="340560"/>
            </a:xfrm>
          </p:grpSpPr>
          <p:sp>
            <p:nvSpPr>
              <p:cNvPr id="325" name="Straight Connector 183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326" name="Straight Connector 184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sp>
          <p:nvSpPr>
            <p:cNvPr id="328" name="Straight Connector 181"/>
            <p:cNvSpPr/>
            <p:nvPr/>
          </p:nvSpPr>
          <p:spPr>
            <a:xfrm>
              <a:off x="10977033" y="0"/>
              <a:ext cx="1" cy="340562"/>
            </a:xfrm>
            <a:prstGeom prst="line">
              <a:avLst/>
            </a:prstGeom>
            <a:noFill/>
            <a:ln w="12700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791">
                <a:defRPr sz="1900">
                  <a:latin typeface="AvenirNext forINTUIT"/>
                  <a:ea typeface="AvenirNext forINTUIT"/>
                  <a:cs typeface="AvenirNext forINTUIT"/>
                  <a:sym typeface="AvenirNext forINTUIT"/>
                </a:defRPr>
              </a:pPr>
            </a:p>
          </p:txBody>
        </p:sp>
        <p:sp>
          <p:nvSpPr>
            <p:cNvPr id="329" name="Straight Connector 182"/>
            <p:cNvSpPr/>
            <p:nvPr/>
          </p:nvSpPr>
          <p:spPr>
            <a:xfrm flipH="1">
              <a:off x="-1" y="0"/>
              <a:ext cx="1" cy="340562"/>
            </a:xfrm>
            <a:prstGeom prst="line">
              <a:avLst/>
            </a:prstGeom>
            <a:noFill/>
            <a:ln w="12700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791">
                <a:defRPr sz="1900">
                  <a:latin typeface="AvenirNext forINTUIT"/>
                  <a:ea typeface="AvenirNext forINTUIT"/>
                  <a:cs typeface="AvenirNext forINTUIT"/>
                  <a:sym typeface="AvenirNext forINTUIT"/>
                </a:defRPr>
              </a:pPr>
            </a:p>
          </p:txBody>
        </p:sp>
      </p:grpSp>
      <p:grpSp>
        <p:nvGrpSpPr>
          <p:cNvPr id="366" name="Group 205"/>
          <p:cNvGrpSpPr/>
          <p:nvPr/>
        </p:nvGrpSpPr>
        <p:grpSpPr>
          <a:xfrm>
            <a:off x="608012" y="6946900"/>
            <a:ext cx="10977034" cy="340569"/>
            <a:chOff x="0" y="0"/>
            <a:chExt cx="10977032" cy="340567"/>
          </a:xfrm>
        </p:grpSpPr>
        <p:grpSp>
          <p:nvGrpSpPr>
            <p:cNvPr id="333" name="Group 206"/>
            <p:cNvGrpSpPr/>
            <p:nvPr/>
          </p:nvGrpSpPr>
          <p:grpSpPr>
            <a:xfrm>
              <a:off x="785998" y="0"/>
              <a:ext cx="140460" cy="340569"/>
              <a:chOff x="0" y="0"/>
              <a:chExt cx="140458" cy="340567"/>
            </a:xfrm>
          </p:grpSpPr>
          <p:sp>
            <p:nvSpPr>
              <p:cNvPr id="331" name="Straight Connector 239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332" name="Straight Connector 240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336" name="Group 207"/>
            <p:cNvGrpSpPr/>
            <p:nvPr/>
          </p:nvGrpSpPr>
          <p:grpSpPr>
            <a:xfrm>
              <a:off x="1712455" y="0"/>
              <a:ext cx="140460" cy="340569"/>
              <a:chOff x="0" y="0"/>
              <a:chExt cx="140458" cy="340567"/>
            </a:xfrm>
          </p:grpSpPr>
          <p:sp>
            <p:nvSpPr>
              <p:cNvPr id="334" name="Straight Connector 237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335" name="Straight Connector 238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339" name="Group 208"/>
            <p:cNvGrpSpPr/>
            <p:nvPr/>
          </p:nvGrpSpPr>
          <p:grpSpPr>
            <a:xfrm>
              <a:off x="2638913" y="0"/>
              <a:ext cx="140459" cy="340569"/>
              <a:chOff x="0" y="0"/>
              <a:chExt cx="140458" cy="340567"/>
            </a:xfrm>
          </p:grpSpPr>
          <p:sp>
            <p:nvSpPr>
              <p:cNvPr id="337" name="Straight Connector 235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338" name="Straight Connector 236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342" name="Group 209"/>
            <p:cNvGrpSpPr/>
            <p:nvPr/>
          </p:nvGrpSpPr>
          <p:grpSpPr>
            <a:xfrm>
              <a:off x="3565370" y="0"/>
              <a:ext cx="140459" cy="340569"/>
              <a:chOff x="0" y="0"/>
              <a:chExt cx="140458" cy="340567"/>
            </a:xfrm>
          </p:grpSpPr>
          <p:sp>
            <p:nvSpPr>
              <p:cNvPr id="340" name="Straight Connector 233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341" name="Straight Connector 234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345" name="Group 210"/>
            <p:cNvGrpSpPr/>
            <p:nvPr/>
          </p:nvGrpSpPr>
          <p:grpSpPr>
            <a:xfrm>
              <a:off x="4491827" y="0"/>
              <a:ext cx="140460" cy="340569"/>
              <a:chOff x="0" y="0"/>
              <a:chExt cx="140458" cy="340567"/>
            </a:xfrm>
          </p:grpSpPr>
          <p:sp>
            <p:nvSpPr>
              <p:cNvPr id="343" name="Straight Connector 231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344" name="Straight Connector 232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348" name="Group 211"/>
            <p:cNvGrpSpPr/>
            <p:nvPr/>
          </p:nvGrpSpPr>
          <p:grpSpPr>
            <a:xfrm>
              <a:off x="5418284" y="0"/>
              <a:ext cx="140460" cy="340569"/>
              <a:chOff x="0" y="0"/>
              <a:chExt cx="140458" cy="340567"/>
            </a:xfrm>
          </p:grpSpPr>
          <p:sp>
            <p:nvSpPr>
              <p:cNvPr id="346" name="Straight Connector 229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347" name="Straight Connector 230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351" name="Group 212"/>
            <p:cNvGrpSpPr/>
            <p:nvPr/>
          </p:nvGrpSpPr>
          <p:grpSpPr>
            <a:xfrm>
              <a:off x="6344742" y="0"/>
              <a:ext cx="140459" cy="340569"/>
              <a:chOff x="0" y="0"/>
              <a:chExt cx="140458" cy="340567"/>
            </a:xfrm>
          </p:grpSpPr>
          <p:sp>
            <p:nvSpPr>
              <p:cNvPr id="349" name="Straight Connector 227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350" name="Straight Connector 228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354" name="Group 213"/>
            <p:cNvGrpSpPr/>
            <p:nvPr/>
          </p:nvGrpSpPr>
          <p:grpSpPr>
            <a:xfrm>
              <a:off x="7271199" y="0"/>
              <a:ext cx="140459" cy="340569"/>
              <a:chOff x="0" y="0"/>
              <a:chExt cx="140458" cy="340567"/>
            </a:xfrm>
          </p:grpSpPr>
          <p:sp>
            <p:nvSpPr>
              <p:cNvPr id="352" name="Straight Connector 225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353" name="Straight Connector 226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357" name="Group 214"/>
            <p:cNvGrpSpPr/>
            <p:nvPr/>
          </p:nvGrpSpPr>
          <p:grpSpPr>
            <a:xfrm>
              <a:off x="8197656" y="0"/>
              <a:ext cx="140459" cy="340569"/>
              <a:chOff x="0" y="0"/>
              <a:chExt cx="140458" cy="340567"/>
            </a:xfrm>
          </p:grpSpPr>
          <p:sp>
            <p:nvSpPr>
              <p:cNvPr id="355" name="Straight Connector 223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356" name="Straight Connector 224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360" name="Group 215"/>
            <p:cNvGrpSpPr/>
            <p:nvPr/>
          </p:nvGrpSpPr>
          <p:grpSpPr>
            <a:xfrm>
              <a:off x="9124113" y="0"/>
              <a:ext cx="140459" cy="340569"/>
              <a:chOff x="0" y="0"/>
              <a:chExt cx="140458" cy="340567"/>
            </a:xfrm>
          </p:grpSpPr>
          <p:sp>
            <p:nvSpPr>
              <p:cNvPr id="358" name="Straight Connector 221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359" name="Straight Connector 222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363" name="Group 216"/>
            <p:cNvGrpSpPr/>
            <p:nvPr/>
          </p:nvGrpSpPr>
          <p:grpSpPr>
            <a:xfrm>
              <a:off x="10050571" y="0"/>
              <a:ext cx="140459" cy="340569"/>
              <a:chOff x="0" y="0"/>
              <a:chExt cx="140458" cy="340567"/>
            </a:xfrm>
          </p:grpSpPr>
          <p:sp>
            <p:nvSpPr>
              <p:cNvPr id="361" name="Straight Connector 219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362" name="Straight Connector 220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sp>
          <p:nvSpPr>
            <p:cNvPr id="364" name="Straight Connector 217"/>
            <p:cNvSpPr/>
            <p:nvPr/>
          </p:nvSpPr>
          <p:spPr>
            <a:xfrm>
              <a:off x="10977032" y="0"/>
              <a:ext cx="1" cy="340569"/>
            </a:xfrm>
            <a:prstGeom prst="line">
              <a:avLst/>
            </a:prstGeom>
            <a:noFill/>
            <a:ln w="12700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791">
                <a:defRPr sz="1900">
                  <a:latin typeface="AvenirNext forINTUIT"/>
                  <a:ea typeface="AvenirNext forINTUIT"/>
                  <a:cs typeface="AvenirNext forINTUIT"/>
                  <a:sym typeface="AvenirNext forINTUIT"/>
                </a:defRPr>
              </a:pPr>
            </a:p>
          </p:txBody>
        </p:sp>
        <p:sp>
          <p:nvSpPr>
            <p:cNvPr id="365" name="Straight Connector 218"/>
            <p:cNvSpPr/>
            <p:nvPr/>
          </p:nvSpPr>
          <p:spPr>
            <a:xfrm flipH="1">
              <a:off x="-1" y="0"/>
              <a:ext cx="1" cy="340569"/>
            </a:xfrm>
            <a:prstGeom prst="line">
              <a:avLst/>
            </a:prstGeom>
            <a:noFill/>
            <a:ln w="12700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791">
                <a:defRPr sz="1900">
                  <a:latin typeface="AvenirNext forINTUIT"/>
                  <a:ea typeface="AvenirNext forINTUIT"/>
                  <a:cs typeface="AvenirNext forINTUIT"/>
                  <a:sym typeface="AvenirNext forINTUIT"/>
                </a:defRPr>
              </a:pPr>
            </a:p>
          </p:txBody>
        </p:sp>
      </p:grpSp>
      <p:grpSp>
        <p:nvGrpSpPr>
          <p:cNvPr id="402" name="Group 241"/>
          <p:cNvGrpSpPr/>
          <p:nvPr/>
        </p:nvGrpSpPr>
        <p:grpSpPr>
          <a:xfrm>
            <a:off x="-408440" y="648336"/>
            <a:ext cx="409075" cy="5524500"/>
            <a:chOff x="0" y="0"/>
            <a:chExt cx="409073" cy="5524498"/>
          </a:xfrm>
        </p:grpSpPr>
        <p:grpSp>
          <p:nvGrpSpPr>
            <p:cNvPr id="369" name="Group 242"/>
            <p:cNvGrpSpPr/>
            <p:nvPr/>
          </p:nvGrpSpPr>
          <p:grpSpPr>
            <a:xfrm>
              <a:off x="12343" y="5125965"/>
              <a:ext cx="396731" cy="70691"/>
              <a:chOff x="0" y="0"/>
              <a:chExt cx="396729" cy="70689"/>
            </a:xfrm>
          </p:grpSpPr>
          <p:sp>
            <p:nvSpPr>
              <p:cNvPr id="367" name="Straight Connector 275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368" name="Straight Connector 276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372" name="Group 243"/>
            <p:cNvGrpSpPr/>
            <p:nvPr/>
          </p:nvGrpSpPr>
          <p:grpSpPr>
            <a:xfrm>
              <a:off x="0" y="4650388"/>
              <a:ext cx="396730" cy="70691"/>
              <a:chOff x="0" y="0"/>
              <a:chExt cx="396729" cy="70689"/>
            </a:xfrm>
          </p:grpSpPr>
          <p:sp>
            <p:nvSpPr>
              <p:cNvPr id="370" name="Straight Connector 273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371" name="Straight Connector 274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375" name="Group 244"/>
            <p:cNvGrpSpPr/>
            <p:nvPr/>
          </p:nvGrpSpPr>
          <p:grpSpPr>
            <a:xfrm>
              <a:off x="0" y="4174809"/>
              <a:ext cx="396730" cy="70691"/>
              <a:chOff x="0" y="0"/>
              <a:chExt cx="396729" cy="70689"/>
            </a:xfrm>
          </p:grpSpPr>
          <p:sp>
            <p:nvSpPr>
              <p:cNvPr id="373" name="Straight Connector 271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374" name="Straight Connector 272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378" name="Group 245"/>
            <p:cNvGrpSpPr/>
            <p:nvPr/>
          </p:nvGrpSpPr>
          <p:grpSpPr>
            <a:xfrm>
              <a:off x="0" y="3699230"/>
              <a:ext cx="396730" cy="70691"/>
              <a:chOff x="0" y="0"/>
              <a:chExt cx="396729" cy="70689"/>
            </a:xfrm>
          </p:grpSpPr>
          <p:sp>
            <p:nvSpPr>
              <p:cNvPr id="376" name="Straight Connector 269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377" name="Straight Connector 270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381" name="Group 246"/>
            <p:cNvGrpSpPr/>
            <p:nvPr/>
          </p:nvGrpSpPr>
          <p:grpSpPr>
            <a:xfrm>
              <a:off x="0" y="3223651"/>
              <a:ext cx="396730" cy="70691"/>
              <a:chOff x="0" y="0"/>
              <a:chExt cx="396729" cy="70689"/>
            </a:xfrm>
          </p:grpSpPr>
          <p:sp>
            <p:nvSpPr>
              <p:cNvPr id="379" name="Straight Connector 267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380" name="Straight Connector 268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384" name="Group 247"/>
            <p:cNvGrpSpPr/>
            <p:nvPr/>
          </p:nvGrpSpPr>
          <p:grpSpPr>
            <a:xfrm>
              <a:off x="0" y="2748071"/>
              <a:ext cx="396730" cy="70691"/>
              <a:chOff x="0" y="0"/>
              <a:chExt cx="396729" cy="70689"/>
            </a:xfrm>
          </p:grpSpPr>
          <p:sp>
            <p:nvSpPr>
              <p:cNvPr id="382" name="Straight Connector 265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383" name="Straight Connector 266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387" name="Group 248"/>
            <p:cNvGrpSpPr/>
            <p:nvPr/>
          </p:nvGrpSpPr>
          <p:grpSpPr>
            <a:xfrm>
              <a:off x="0" y="2272493"/>
              <a:ext cx="396730" cy="70691"/>
              <a:chOff x="0" y="0"/>
              <a:chExt cx="396729" cy="70689"/>
            </a:xfrm>
          </p:grpSpPr>
          <p:sp>
            <p:nvSpPr>
              <p:cNvPr id="385" name="Straight Connector 263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386" name="Straight Connector 264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390" name="Group 249"/>
            <p:cNvGrpSpPr/>
            <p:nvPr/>
          </p:nvGrpSpPr>
          <p:grpSpPr>
            <a:xfrm>
              <a:off x="0" y="1796913"/>
              <a:ext cx="396730" cy="70691"/>
              <a:chOff x="0" y="0"/>
              <a:chExt cx="396729" cy="70689"/>
            </a:xfrm>
          </p:grpSpPr>
          <p:sp>
            <p:nvSpPr>
              <p:cNvPr id="388" name="Straight Connector 261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389" name="Straight Connector 262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393" name="Group 250"/>
            <p:cNvGrpSpPr/>
            <p:nvPr/>
          </p:nvGrpSpPr>
          <p:grpSpPr>
            <a:xfrm>
              <a:off x="0" y="1321335"/>
              <a:ext cx="396730" cy="70691"/>
              <a:chOff x="0" y="0"/>
              <a:chExt cx="396729" cy="70689"/>
            </a:xfrm>
          </p:grpSpPr>
          <p:sp>
            <p:nvSpPr>
              <p:cNvPr id="391" name="Straight Connector 259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392" name="Straight Connector 260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396" name="Group 251"/>
            <p:cNvGrpSpPr/>
            <p:nvPr/>
          </p:nvGrpSpPr>
          <p:grpSpPr>
            <a:xfrm>
              <a:off x="0" y="845756"/>
              <a:ext cx="396730" cy="70691"/>
              <a:chOff x="0" y="0"/>
              <a:chExt cx="396729" cy="70689"/>
            </a:xfrm>
          </p:grpSpPr>
          <p:sp>
            <p:nvSpPr>
              <p:cNvPr id="394" name="Straight Connector 257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395" name="Straight Connector 258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399" name="Group 252"/>
            <p:cNvGrpSpPr/>
            <p:nvPr/>
          </p:nvGrpSpPr>
          <p:grpSpPr>
            <a:xfrm>
              <a:off x="0" y="370177"/>
              <a:ext cx="396731" cy="70691"/>
              <a:chOff x="0" y="0"/>
              <a:chExt cx="396729" cy="70689"/>
            </a:xfrm>
          </p:grpSpPr>
          <p:sp>
            <p:nvSpPr>
              <p:cNvPr id="397" name="Straight Connector 255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398" name="Straight Connector 256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sp>
          <p:nvSpPr>
            <p:cNvPr id="400" name="Straight Connector 253"/>
            <p:cNvSpPr/>
            <p:nvPr/>
          </p:nvSpPr>
          <p:spPr>
            <a:xfrm>
              <a:off x="0" y="0"/>
              <a:ext cx="396730" cy="0"/>
            </a:xfrm>
            <a:prstGeom prst="line">
              <a:avLst/>
            </a:prstGeom>
            <a:noFill/>
            <a:ln w="12700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791">
                <a:defRPr sz="1900">
                  <a:latin typeface="AvenirNext forINTUIT"/>
                  <a:ea typeface="AvenirNext forINTUIT"/>
                  <a:cs typeface="AvenirNext forINTUIT"/>
                  <a:sym typeface="AvenirNext forINTUIT"/>
                </a:defRPr>
              </a:pPr>
            </a:p>
          </p:txBody>
        </p:sp>
        <p:sp>
          <p:nvSpPr>
            <p:cNvPr id="401" name="Straight Connector 254"/>
            <p:cNvSpPr/>
            <p:nvPr/>
          </p:nvSpPr>
          <p:spPr>
            <a:xfrm>
              <a:off x="0" y="5524498"/>
              <a:ext cx="396730" cy="1"/>
            </a:xfrm>
            <a:prstGeom prst="line">
              <a:avLst/>
            </a:prstGeom>
            <a:noFill/>
            <a:ln w="12700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791">
                <a:defRPr sz="1900">
                  <a:latin typeface="AvenirNext forINTUIT"/>
                  <a:ea typeface="AvenirNext forINTUIT"/>
                  <a:cs typeface="AvenirNext forINTUIT"/>
                  <a:sym typeface="AvenirNext forINTUIT"/>
                </a:defRPr>
              </a:pPr>
            </a:p>
          </p:txBody>
        </p:sp>
      </p:grpSp>
      <p:grpSp>
        <p:nvGrpSpPr>
          <p:cNvPr id="438" name="Group 277"/>
          <p:cNvGrpSpPr/>
          <p:nvPr/>
        </p:nvGrpSpPr>
        <p:grpSpPr>
          <a:xfrm>
            <a:off x="12303817" y="648336"/>
            <a:ext cx="402166" cy="5524500"/>
            <a:chOff x="0" y="0"/>
            <a:chExt cx="402164" cy="5524498"/>
          </a:xfrm>
        </p:grpSpPr>
        <p:grpSp>
          <p:nvGrpSpPr>
            <p:cNvPr id="405" name="Group 278"/>
            <p:cNvGrpSpPr/>
            <p:nvPr/>
          </p:nvGrpSpPr>
          <p:grpSpPr>
            <a:xfrm>
              <a:off x="12134" y="5125965"/>
              <a:ext cx="390031" cy="70691"/>
              <a:chOff x="0" y="0"/>
              <a:chExt cx="390029" cy="70689"/>
            </a:xfrm>
          </p:grpSpPr>
          <p:sp>
            <p:nvSpPr>
              <p:cNvPr id="403" name="Straight Connector 311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404" name="Straight Connector 312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408" name="Group 279"/>
            <p:cNvGrpSpPr/>
            <p:nvPr/>
          </p:nvGrpSpPr>
          <p:grpSpPr>
            <a:xfrm>
              <a:off x="0" y="4650388"/>
              <a:ext cx="390030" cy="70691"/>
              <a:chOff x="0" y="0"/>
              <a:chExt cx="390029" cy="70689"/>
            </a:xfrm>
          </p:grpSpPr>
          <p:sp>
            <p:nvSpPr>
              <p:cNvPr id="406" name="Straight Connector 309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407" name="Straight Connector 310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411" name="Group 280"/>
            <p:cNvGrpSpPr/>
            <p:nvPr/>
          </p:nvGrpSpPr>
          <p:grpSpPr>
            <a:xfrm>
              <a:off x="0" y="4174809"/>
              <a:ext cx="390030" cy="70691"/>
              <a:chOff x="0" y="0"/>
              <a:chExt cx="390029" cy="70689"/>
            </a:xfrm>
          </p:grpSpPr>
          <p:sp>
            <p:nvSpPr>
              <p:cNvPr id="409" name="Straight Connector 307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410" name="Straight Connector 308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414" name="Group 281"/>
            <p:cNvGrpSpPr/>
            <p:nvPr/>
          </p:nvGrpSpPr>
          <p:grpSpPr>
            <a:xfrm>
              <a:off x="0" y="3699230"/>
              <a:ext cx="390030" cy="70691"/>
              <a:chOff x="0" y="0"/>
              <a:chExt cx="390029" cy="70689"/>
            </a:xfrm>
          </p:grpSpPr>
          <p:sp>
            <p:nvSpPr>
              <p:cNvPr id="412" name="Straight Connector 305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413" name="Straight Connector 306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417" name="Group 282"/>
            <p:cNvGrpSpPr/>
            <p:nvPr/>
          </p:nvGrpSpPr>
          <p:grpSpPr>
            <a:xfrm>
              <a:off x="0" y="3223651"/>
              <a:ext cx="390030" cy="70691"/>
              <a:chOff x="0" y="0"/>
              <a:chExt cx="390029" cy="70689"/>
            </a:xfrm>
          </p:grpSpPr>
          <p:sp>
            <p:nvSpPr>
              <p:cNvPr id="415" name="Straight Connector 303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416" name="Straight Connector 304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420" name="Group 283"/>
            <p:cNvGrpSpPr/>
            <p:nvPr/>
          </p:nvGrpSpPr>
          <p:grpSpPr>
            <a:xfrm>
              <a:off x="0" y="2748071"/>
              <a:ext cx="390030" cy="70691"/>
              <a:chOff x="0" y="0"/>
              <a:chExt cx="390029" cy="70689"/>
            </a:xfrm>
          </p:grpSpPr>
          <p:sp>
            <p:nvSpPr>
              <p:cNvPr id="418" name="Straight Connector 301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419" name="Straight Connector 302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423" name="Group 284"/>
            <p:cNvGrpSpPr/>
            <p:nvPr/>
          </p:nvGrpSpPr>
          <p:grpSpPr>
            <a:xfrm>
              <a:off x="0" y="2272493"/>
              <a:ext cx="390030" cy="70691"/>
              <a:chOff x="0" y="0"/>
              <a:chExt cx="390029" cy="70689"/>
            </a:xfrm>
          </p:grpSpPr>
          <p:sp>
            <p:nvSpPr>
              <p:cNvPr id="421" name="Straight Connector 299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422" name="Straight Connector 300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426" name="Group 285"/>
            <p:cNvGrpSpPr/>
            <p:nvPr/>
          </p:nvGrpSpPr>
          <p:grpSpPr>
            <a:xfrm>
              <a:off x="0" y="1796913"/>
              <a:ext cx="390030" cy="70691"/>
              <a:chOff x="0" y="0"/>
              <a:chExt cx="390029" cy="70689"/>
            </a:xfrm>
          </p:grpSpPr>
          <p:sp>
            <p:nvSpPr>
              <p:cNvPr id="424" name="Straight Connector 297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425" name="Straight Connector 298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429" name="Group 286"/>
            <p:cNvGrpSpPr/>
            <p:nvPr/>
          </p:nvGrpSpPr>
          <p:grpSpPr>
            <a:xfrm>
              <a:off x="0" y="1321335"/>
              <a:ext cx="390030" cy="70691"/>
              <a:chOff x="0" y="0"/>
              <a:chExt cx="390029" cy="70689"/>
            </a:xfrm>
          </p:grpSpPr>
          <p:sp>
            <p:nvSpPr>
              <p:cNvPr id="427" name="Straight Connector 295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428" name="Straight Connector 296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432" name="Group 287"/>
            <p:cNvGrpSpPr/>
            <p:nvPr/>
          </p:nvGrpSpPr>
          <p:grpSpPr>
            <a:xfrm>
              <a:off x="0" y="845756"/>
              <a:ext cx="390030" cy="70691"/>
              <a:chOff x="0" y="0"/>
              <a:chExt cx="390029" cy="70689"/>
            </a:xfrm>
          </p:grpSpPr>
          <p:sp>
            <p:nvSpPr>
              <p:cNvPr id="430" name="Straight Connector 293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431" name="Straight Connector 294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435" name="Group 288"/>
            <p:cNvGrpSpPr/>
            <p:nvPr/>
          </p:nvGrpSpPr>
          <p:grpSpPr>
            <a:xfrm>
              <a:off x="0" y="370177"/>
              <a:ext cx="390031" cy="70691"/>
              <a:chOff x="0" y="0"/>
              <a:chExt cx="390029" cy="70689"/>
            </a:xfrm>
          </p:grpSpPr>
          <p:sp>
            <p:nvSpPr>
              <p:cNvPr id="433" name="Straight Connector 291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434" name="Straight Connector 292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sp>
          <p:nvSpPr>
            <p:cNvPr id="436" name="Straight Connector 289"/>
            <p:cNvSpPr/>
            <p:nvPr/>
          </p:nvSpPr>
          <p:spPr>
            <a:xfrm>
              <a:off x="0" y="0"/>
              <a:ext cx="390030" cy="0"/>
            </a:xfrm>
            <a:prstGeom prst="line">
              <a:avLst/>
            </a:prstGeom>
            <a:noFill/>
            <a:ln w="12700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791">
                <a:defRPr sz="1900">
                  <a:latin typeface="AvenirNext forINTUIT"/>
                  <a:ea typeface="AvenirNext forINTUIT"/>
                  <a:cs typeface="AvenirNext forINTUIT"/>
                  <a:sym typeface="AvenirNext forINTUIT"/>
                </a:defRPr>
              </a:pPr>
            </a:p>
          </p:txBody>
        </p:sp>
        <p:sp>
          <p:nvSpPr>
            <p:cNvPr id="437" name="Straight Connector 290"/>
            <p:cNvSpPr/>
            <p:nvPr/>
          </p:nvSpPr>
          <p:spPr>
            <a:xfrm>
              <a:off x="0" y="5524498"/>
              <a:ext cx="390030" cy="1"/>
            </a:xfrm>
            <a:prstGeom prst="line">
              <a:avLst/>
            </a:prstGeom>
            <a:noFill/>
            <a:ln w="12700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791">
                <a:defRPr sz="1900">
                  <a:latin typeface="AvenirNext forINTUIT"/>
                  <a:ea typeface="AvenirNext forINTUIT"/>
                  <a:cs typeface="AvenirNext forINTUIT"/>
                  <a:sym typeface="AvenirNext forINTUIT"/>
                </a:defRPr>
              </a:pPr>
            </a:p>
          </p:txBody>
        </p:sp>
      </p:grpSp>
      <p:sp>
        <p:nvSpPr>
          <p:cNvPr id="439" name="Slide Number"/>
          <p:cNvSpPr txBox="1"/>
          <p:nvPr>
            <p:ph type="sldNum" sz="quarter" idx="2"/>
          </p:nvPr>
        </p:nvSpPr>
        <p:spPr>
          <a:xfrm>
            <a:off x="490528" y="6374185"/>
            <a:ext cx="273590" cy="264189"/>
          </a:xfrm>
          <a:prstGeom prst="rect">
            <a:avLst/>
          </a:prstGeom>
        </p:spPr>
        <p:txBody>
          <a:bodyPr lIns="45687" tIns="45687" rIns="45687" bIns="45687" anchor="ctr"/>
          <a:lstStyle>
            <a:lvl1pPr algn="l" defTabSz="457791">
              <a:defRPr cap="all" sz="1200">
                <a:solidFill>
                  <a:srgbClr val="6B6C7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440" name="Rectangle 9"/>
          <p:cNvSpPr txBox="1"/>
          <p:nvPr/>
        </p:nvSpPr>
        <p:spPr>
          <a:xfrm>
            <a:off x="1970975" y="6376396"/>
            <a:ext cx="2036573" cy="2642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r" defTabSz="457791">
              <a:defRPr sz="1200">
                <a:solidFill>
                  <a:srgbClr val="6B6C7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#QBConnect </a:t>
            </a:r>
          </a:p>
        </p:txBody>
      </p:sp>
      <p:sp>
        <p:nvSpPr>
          <p:cNvPr id="441" name="Rectangle 11"/>
          <p:cNvSpPr txBox="1"/>
          <p:nvPr/>
        </p:nvSpPr>
        <p:spPr>
          <a:xfrm>
            <a:off x="1163360" y="6376396"/>
            <a:ext cx="2036573" cy="2642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l" defTabSz="457791">
              <a:defRPr sz="1200">
                <a:solidFill>
                  <a:srgbClr val="6B6C7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@aynsleydamery</a:t>
            </a:r>
          </a:p>
        </p:txBody>
      </p:sp>
      <p:pic>
        <p:nvPicPr>
          <p:cNvPr id="442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881013" y="5974067"/>
            <a:ext cx="1743015" cy="577628"/>
          </a:xfrm>
          <a:prstGeom prst="rect">
            <a:avLst/>
          </a:prstGeom>
          <a:ln w="12700">
            <a:miter lim="400000"/>
          </a:ln>
        </p:spPr>
      </p:pic>
      <p:sp>
        <p:nvSpPr>
          <p:cNvPr id="443" name="Body Level One…"/>
          <p:cNvSpPr txBox="1"/>
          <p:nvPr>
            <p:ph type="body" idx="1"/>
          </p:nvPr>
        </p:nvSpPr>
        <p:spPr>
          <a:xfrm>
            <a:off x="501174" y="1865377"/>
            <a:ext cx="11105041" cy="3906774"/>
          </a:xfrm>
          <a:prstGeom prst="rect">
            <a:avLst/>
          </a:prstGeom>
        </p:spPr>
        <p:txBody>
          <a:bodyPr lIns="45706" tIns="45706" rIns="45706" bIns="45706">
            <a:normAutofit fontScale="100000" lnSpcReduction="0"/>
          </a:bodyPr>
          <a:lstStyle>
            <a:lvl1pPr defTabSz="228461">
              <a:lnSpc>
                <a:spcPct val="95000"/>
              </a:lnSpc>
              <a:spcBef>
                <a:spcPts val="1700"/>
              </a:spcBef>
              <a:defRPr b="1" sz="2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defTabSz="228461">
              <a:lnSpc>
                <a:spcPct val="95000"/>
              </a:lnSpc>
              <a:spcBef>
                <a:spcPts val="1700"/>
              </a:spcBef>
              <a:defRPr b="1" sz="2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17583" indent="-217583" defTabSz="228461">
              <a:lnSpc>
                <a:spcPct val="95000"/>
              </a:lnSpc>
              <a:spcBef>
                <a:spcPts val="1700"/>
              </a:spcBef>
              <a:buSzPct val="90000"/>
              <a:buChar char="•"/>
              <a:defRPr b="1" sz="2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423249" indent="-240455" defTabSz="228461">
              <a:lnSpc>
                <a:spcPct val="95000"/>
              </a:lnSpc>
              <a:spcBef>
                <a:spcPts val="1700"/>
              </a:spcBef>
              <a:buSzPct val="100000"/>
              <a:buChar char="–"/>
              <a:defRPr b="1" sz="2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365539" defTabSz="228461">
              <a:lnSpc>
                <a:spcPct val="95000"/>
              </a:lnSpc>
              <a:spcBef>
                <a:spcPts val="1700"/>
              </a:spcBef>
              <a:defRPr b="1" sz="2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44" name="Title Text"/>
          <p:cNvSpPr txBox="1"/>
          <p:nvPr>
            <p:ph type="title"/>
          </p:nvPr>
        </p:nvSpPr>
        <p:spPr>
          <a:xfrm>
            <a:off x="501904" y="552334"/>
            <a:ext cx="11079643" cy="548641"/>
          </a:xfrm>
          <a:prstGeom prst="rect">
            <a:avLst/>
          </a:prstGeom>
        </p:spPr>
        <p:txBody>
          <a:bodyPr lIns="45719" tIns="45719" rIns="45719" bIns="45719" anchor="ctr"/>
          <a:lstStyle>
            <a:lvl1pPr defTabSz="456727">
              <a:lnSpc>
                <a:spcPct val="95000"/>
              </a:lnSpc>
              <a:defRPr b="1" sz="2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Quot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Body Level One…"/>
          <p:cNvSpPr txBox="1"/>
          <p:nvPr>
            <p:ph type="body" sz="half" idx="1"/>
          </p:nvPr>
        </p:nvSpPr>
        <p:spPr>
          <a:xfrm>
            <a:off x="513734" y="2459513"/>
            <a:ext cx="9162702" cy="1938975"/>
          </a:xfrm>
          <a:prstGeom prst="rect">
            <a:avLst/>
          </a:prstGeom>
        </p:spPr>
        <p:txBody>
          <a:bodyPr lIns="45706" tIns="45706" rIns="45706" bIns="45706">
            <a:normAutofit fontScale="100000" lnSpcReduction="0"/>
          </a:bodyPr>
          <a:lstStyle>
            <a:lvl1pPr defTabSz="228461">
              <a:lnSpc>
                <a:spcPct val="95000"/>
              </a:lnSpc>
              <a:spcBef>
                <a:spcPts val="1700"/>
              </a:spcBef>
              <a:defRPr sz="3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defTabSz="228461">
              <a:lnSpc>
                <a:spcPct val="95000"/>
              </a:lnSpc>
              <a:spcBef>
                <a:spcPts val="1700"/>
              </a:spcBef>
              <a:defRPr sz="3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562741" indent="-562741" defTabSz="228461">
              <a:lnSpc>
                <a:spcPct val="95000"/>
              </a:lnSpc>
              <a:spcBef>
                <a:spcPts val="1700"/>
              </a:spcBef>
              <a:buSzPct val="100000"/>
              <a:buChar char="–"/>
              <a:defRPr sz="3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74155" defTabSz="228461">
              <a:lnSpc>
                <a:spcPct val="95000"/>
              </a:lnSpc>
              <a:spcBef>
                <a:spcPts val="1700"/>
              </a:spcBef>
              <a:defRPr sz="3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74155" defTabSz="228461">
              <a:lnSpc>
                <a:spcPct val="95000"/>
              </a:lnSpc>
              <a:spcBef>
                <a:spcPts val="1700"/>
              </a:spcBef>
              <a:defRPr sz="3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52" name="Slide Number"/>
          <p:cNvSpPr txBox="1"/>
          <p:nvPr>
            <p:ph type="sldNum" sz="quarter" idx="2"/>
          </p:nvPr>
        </p:nvSpPr>
        <p:spPr>
          <a:xfrm>
            <a:off x="490528" y="6374185"/>
            <a:ext cx="273590" cy="264189"/>
          </a:xfrm>
          <a:prstGeom prst="rect">
            <a:avLst/>
          </a:prstGeom>
        </p:spPr>
        <p:txBody>
          <a:bodyPr lIns="45687" tIns="45687" rIns="45687" bIns="45687" anchor="ctr"/>
          <a:lstStyle>
            <a:lvl1pPr algn="l" defTabSz="457791">
              <a:defRPr cap="all" sz="1200">
                <a:solidFill>
                  <a:srgbClr val="6B6C7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Title Text"/>
          <p:cNvSpPr txBox="1"/>
          <p:nvPr>
            <p:ph type="title"/>
          </p:nvPr>
        </p:nvSpPr>
        <p:spPr>
          <a:xfrm>
            <a:off x="2191441" y="181978"/>
            <a:ext cx="7796418" cy="1516469"/>
          </a:xfrm>
          <a:prstGeom prst="rect">
            <a:avLst/>
          </a:prstGeom>
        </p:spPr>
        <p:txBody>
          <a:bodyPr lIns="35681" tIns="35681" rIns="35681" bIns="35681" anchor="ctr"/>
          <a:lstStyle>
            <a:lvl1pPr algn="ctr" defTabSz="410764">
              <a:defRPr sz="56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460" name="Body Level One…"/>
          <p:cNvSpPr txBox="1"/>
          <p:nvPr>
            <p:ph type="body" idx="1"/>
          </p:nvPr>
        </p:nvSpPr>
        <p:spPr>
          <a:xfrm>
            <a:off x="2191441" y="1823329"/>
            <a:ext cx="7796418" cy="4415594"/>
          </a:xfrm>
          <a:prstGeom prst="rect">
            <a:avLst/>
          </a:prstGeom>
        </p:spPr>
        <p:txBody>
          <a:bodyPr lIns="35681" tIns="35681" rIns="35681" bIns="35681" anchor="ctr">
            <a:normAutofit fontScale="100000" lnSpcReduction="0"/>
          </a:bodyPr>
          <a:lstStyle>
            <a:lvl1pPr marL="305592" indent="-305592" defTabSz="410764">
              <a:spcBef>
                <a:spcPts val="2900"/>
              </a:spcBef>
              <a:buSzPct val="145000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  <a:lvl2pPr marL="750093" indent="-305593" defTabSz="410764">
              <a:spcBef>
                <a:spcPts val="2900"/>
              </a:spcBef>
              <a:buSzPct val="145000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2pPr>
            <a:lvl3pPr marL="1194592" indent="-305592" defTabSz="410764">
              <a:spcBef>
                <a:spcPts val="2900"/>
              </a:spcBef>
              <a:buSzPct val="145000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3pPr>
            <a:lvl4pPr marL="1639092" indent="-305592" defTabSz="410764">
              <a:spcBef>
                <a:spcPts val="2900"/>
              </a:spcBef>
              <a:buSzPct val="145000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4pPr>
            <a:lvl5pPr marL="2083592" indent="-305592" defTabSz="410764">
              <a:spcBef>
                <a:spcPts val="2900"/>
              </a:spcBef>
              <a:buSzPct val="145000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61" name="Slide Number"/>
          <p:cNvSpPr txBox="1"/>
          <p:nvPr>
            <p:ph type="sldNum" sz="quarter" idx="2"/>
          </p:nvPr>
        </p:nvSpPr>
        <p:spPr>
          <a:xfrm>
            <a:off x="5967566" y="6533294"/>
            <a:ext cx="239410" cy="232410"/>
          </a:xfrm>
          <a:prstGeom prst="rect">
            <a:avLst/>
          </a:prstGeom>
        </p:spPr>
        <p:txBody>
          <a:bodyPr lIns="35681" tIns="35681" rIns="35681" bIns="35681"/>
          <a:lstStyle>
            <a:lvl1pPr algn="ctr" defTabSz="410764"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3" name="Group 169"/>
          <p:cNvGrpSpPr/>
          <p:nvPr/>
        </p:nvGrpSpPr>
        <p:grpSpPr>
          <a:xfrm>
            <a:off x="608013" y="-385012"/>
            <a:ext cx="10977034" cy="340562"/>
            <a:chOff x="0" y="0"/>
            <a:chExt cx="10977033" cy="340560"/>
          </a:xfrm>
        </p:grpSpPr>
        <p:grpSp>
          <p:nvGrpSpPr>
            <p:cNvPr id="470" name="Group 170"/>
            <p:cNvGrpSpPr/>
            <p:nvPr/>
          </p:nvGrpSpPr>
          <p:grpSpPr>
            <a:xfrm>
              <a:off x="785998" y="0"/>
              <a:ext cx="140460" cy="340562"/>
              <a:chOff x="0" y="0"/>
              <a:chExt cx="140458" cy="340560"/>
            </a:xfrm>
          </p:grpSpPr>
          <p:sp>
            <p:nvSpPr>
              <p:cNvPr id="468" name="Straight Connector 203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469" name="Straight Connector 204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473" name="Group 171"/>
            <p:cNvGrpSpPr/>
            <p:nvPr/>
          </p:nvGrpSpPr>
          <p:grpSpPr>
            <a:xfrm>
              <a:off x="1712455" y="0"/>
              <a:ext cx="140460" cy="340562"/>
              <a:chOff x="0" y="0"/>
              <a:chExt cx="140458" cy="340560"/>
            </a:xfrm>
          </p:grpSpPr>
          <p:sp>
            <p:nvSpPr>
              <p:cNvPr id="471" name="Straight Connector 201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472" name="Straight Connector 202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476" name="Group 172"/>
            <p:cNvGrpSpPr/>
            <p:nvPr/>
          </p:nvGrpSpPr>
          <p:grpSpPr>
            <a:xfrm>
              <a:off x="2638913" y="0"/>
              <a:ext cx="140459" cy="340562"/>
              <a:chOff x="0" y="0"/>
              <a:chExt cx="140458" cy="340560"/>
            </a:xfrm>
          </p:grpSpPr>
          <p:sp>
            <p:nvSpPr>
              <p:cNvPr id="474" name="Straight Connector 199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475" name="Straight Connector 200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479" name="Group 173"/>
            <p:cNvGrpSpPr/>
            <p:nvPr/>
          </p:nvGrpSpPr>
          <p:grpSpPr>
            <a:xfrm>
              <a:off x="3565370" y="0"/>
              <a:ext cx="140459" cy="340562"/>
              <a:chOff x="0" y="0"/>
              <a:chExt cx="140458" cy="340560"/>
            </a:xfrm>
          </p:grpSpPr>
          <p:sp>
            <p:nvSpPr>
              <p:cNvPr id="477" name="Straight Connector 197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478" name="Straight Connector 198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482" name="Group 174"/>
            <p:cNvGrpSpPr/>
            <p:nvPr/>
          </p:nvGrpSpPr>
          <p:grpSpPr>
            <a:xfrm>
              <a:off x="4491827" y="0"/>
              <a:ext cx="140460" cy="340562"/>
              <a:chOff x="0" y="0"/>
              <a:chExt cx="140458" cy="340560"/>
            </a:xfrm>
          </p:grpSpPr>
          <p:sp>
            <p:nvSpPr>
              <p:cNvPr id="480" name="Straight Connector 195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481" name="Straight Connector 196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485" name="Group 175"/>
            <p:cNvGrpSpPr/>
            <p:nvPr/>
          </p:nvGrpSpPr>
          <p:grpSpPr>
            <a:xfrm>
              <a:off x="5418284" y="0"/>
              <a:ext cx="140460" cy="340562"/>
              <a:chOff x="0" y="0"/>
              <a:chExt cx="140458" cy="340560"/>
            </a:xfrm>
          </p:grpSpPr>
          <p:sp>
            <p:nvSpPr>
              <p:cNvPr id="483" name="Straight Connector 193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484" name="Straight Connector 194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488" name="Group 176"/>
            <p:cNvGrpSpPr/>
            <p:nvPr/>
          </p:nvGrpSpPr>
          <p:grpSpPr>
            <a:xfrm>
              <a:off x="6344742" y="0"/>
              <a:ext cx="140459" cy="340562"/>
              <a:chOff x="0" y="0"/>
              <a:chExt cx="140458" cy="340560"/>
            </a:xfrm>
          </p:grpSpPr>
          <p:sp>
            <p:nvSpPr>
              <p:cNvPr id="486" name="Straight Connector 191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487" name="Straight Connector 192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491" name="Group 177"/>
            <p:cNvGrpSpPr/>
            <p:nvPr/>
          </p:nvGrpSpPr>
          <p:grpSpPr>
            <a:xfrm>
              <a:off x="7271199" y="0"/>
              <a:ext cx="140459" cy="340562"/>
              <a:chOff x="0" y="0"/>
              <a:chExt cx="140458" cy="340560"/>
            </a:xfrm>
          </p:grpSpPr>
          <p:sp>
            <p:nvSpPr>
              <p:cNvPr id="489" name="Straight Connector 189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490" name="Straight Connector 190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494" name="Group 178"/>
            <p:cNvGrpSpPr/>
            <p:nvPr/>
          </p:nvGrpSpPr>
          <p:grpSpPr>
            <a:xfrm>
              <a:off x="8197656" y="0"/>
              <a:ext cx="140459" cy="340562"/>
              <a:chOff x="0" y="0"/>
              <a:chExt cx="140458" cy="340560"/>
            </a:xfrm>
          </p:grpSpPr>
          <p:sp>
            <p:nvSpPr>
              <p:cNvPr id="492" name="Straight Connector 187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493" name="Straight Connector 188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497" name="Group 179"/>
            <p:cNvGrpSpPr/>
            <p:nvPr/>
          </p:nvGrpSpPr>
          <p:grpSpPr>
            <a:xfrm>
              <a:off x="9124113" y="0"/>
              <a:ext cx="140459" cy="340562"/>
              <a:chOff x="0" y="0"/>
              <a:chExt cx="140458" cy="340560"/>
            </a:xfrm>
          </p:grpSpPr>
          <p:sp>
            <p:nvSpPr>
              <p:cNvPr id="495" name="Straight Connector 185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496" name="Straight Connector 186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500" name="Group 180"/>
            <p:cNvGrpSpPr/>
            <p:nvPr/>
          </p:nvGrpSpPr>
          <p:grpSpPr>
            <a:xfrm>
              <a:off x="10050571" y="0"/>
              <a:ext cx="140459" cy="340562"/>
              <a:chOff x="0" y="0"/>
              <a:chExt cx="140458" cy="340560"/>
            </a:xfrm>
          </p:grpSpPr>
          <p:sp>
            <p:nvSpPr>
              <p:cNvPr id="498" name="Straight Connector 183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499" name="Straight Connector 184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sp>
          <p:nvSpPr>
            <p:cNvPr id="501" name="Straight Connector 181"/>
            <p:cNvSpPr/>
            <p:nvPr/>
          </p:nvSpPr>
          <p:spPr>
            <a:xfrm>
              <a:off x="10977033" y="0"/>
              <a:ext cx="1" cy="340562"/>
            </a:xfrm>
            <a:prstGeom prst="line">
              <a:avLst/>
            </a:prstGeom>
            <a:noFill/>
            <a:ln w="12700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791">
                <a:defRPr sz="1900">
                  <a:latin typeface="AvenirNext forINTUIT"/>
                  <a:ea typeface="AvenirNext forINTUIT"/>
                  <a:cs typeface="AvenirNext forINTUIT"/>
                  <a:sym typeface="AvenirNext forINTUIT"/>
                </a:defRPr>
              </a:pPr>
            </a:p>
          </p:txBody>
        </p:sp>
        <p:sp>
          <p:nvSpPr>
            <p:cNvPr id="502" name="Straight Connector 182"/>
            <p:cNvSpPr/>
            <p:nvPr/>
          </p:nvSpPr>
          <p:spPr>
            <a:xfrm flipH="1">
              <a:off x="-1" y="0"/>
              <a:ext cx="1" cy="340562"/>
            </a:xfrm>
            <a:prstGeom prst="line">
              <a:avLst/>
            </a:prstGeom>
            <a:noFill/>
            <a:ln w="12700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791">
                <a:defRPr sz="1900">
                  <a:latin typeface="AvenirNext forINTUIT"/>
                  <a:ea typeface="AvenirNext forINTUIT"/>
                  <a:cs typeface="AvenirNext forINTUIT"/>
                  <a:sym typeface="AvenirNext forINTUIT"/>
                </a:defRPr>
              </a:pPr>
            </a:p>
          </p:txBody>
        </p:sp>
      </p:grpSp>
      <p:grpSp>
        <p:nvGrpSpPr>
          <p:cNvPr id="539" name="Group 205"/>
          <p:cNvGrpSpPr/>
          <p:nvPr/>
        </p:nvGrpSpPr>
        <p:grpSpPr>
          <a:xfrm>
            <a:off x="608012" y="6946900"/>
            <a:ext cx="10977034" cy="340569"/>
            <a:chOff x="0" y="0"/>
            <a:chExt cx="10977032" cy="340567"/>
          </a:xfrm>
        </p:grpSpPr>
        <p:grpSp>
          <p:nvGrpSpPr>
            <p:cNvPr id="506" name="Group 206"/>
            <p:cNvGrpSpPr/>
            <p:nvPr/>
          </p:nvGrpSpPr>
          <p:grpSpPr>
            <a:xfrm>
              <a:off x="785998" y="0"/>
              <a:ext cx="140460" cy="340569"/>
              <a:chOff x="0" y="0"/>
              <a:chExt cx="140458" cy="340567"/>
            </a:xfrm>
          </p:grpSpPr>
          <p:sp>
            <p:nvSpPr>
              <p:cNvPr id="504" name="Straight Connector 239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505" name="Straight Connector 240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509" name="Group 207"/>
            <p:cNvGrpSpPr/>
            <p:nvPr/>
          </p:nvGrpSpPr>
          <p:grpSpPr>
            <a:xfrm>
              <a:off x="1712455" y="0"/>
              <a:ext cx="140460" cy="340569"/>
              <a:chOff x="0" y="0"/>
              <a:chExt cx="140458" cy="340567"/>
            </a:xfrm>
          </p:grpSpPr>
          <p:sp>
            <p:nvSpPr>
              <p:cNvPr id="507" name="Straight Connector 237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508" name="Straight Connector 238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512" name="Group 208"/>
            <p:cNvGrpSpPr/>
            <p:nvPr/>
          </p:nvGrpSpPr>
          <p:grpSpPr>
            <a:xfrm>
              <a:off x="2638913" y="0"/>
              <a:ext cx="140459" cy="340569"/>
              <a:chOff x="0" y="0"/>
              <a:chExt cx="140458" cy="340567"/>
            </a:xfrm>
          </p:grpSpPr>
          <p:sp>
            <p:nvSpPr>
              <p:cNvPr id="510" name="Straight Connector 235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511" name="Straight Connector 236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515" name="Group 209"/>
            <p:cNvGrpSpPr/>
            <p:nvPr/>
          </p:nvGrpSpPr>
          <p:grpSpPr>
            <a:xfrm>
              <a:off x="3565370" y="0"/>
              <a:ext cx="140459" cy="340569"/>
              <a:chOff x="0" y="0"/>
              <a:chExt cx="140458" cy="340567"/>
            </a:xfrm>
          </p:grpSpPr>
          <p:sp>
            <p:nvSpPr>
              <p:cNvPr id="513" name="Straight Connector 233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514" name="Straight Connector 234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518" name="Group 210"/>
            <p:cNvGrpSpPr/>
            <p:nvPr/>
          </p:nvGrpSpPr>
          <p:grpSpPr>
            <a:xfrm>
              <a:off x="4491827" y="0"/>
              <a:ext cx="140460" cy="340569"/>
              <a:chOff x="0" y="0"/>
              <a:chExt cx="140458" cy="340567"/>
            </a:xfrm>
          </p:grpSpPr>
          <p:sp>
            <p:nvSpPr>
              <p:cNvPr id="516" name="Straight Connector 231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517" name="Straight Connector 232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521" name="Group 211"/>
            <p:cNvGrpSpPr/>
            <p:nvPr/>
          </p:nvGrpSpPr>
          <p:grpSpPr>
            <a:xfrm>
              <a:off x="5418284" y="0"/>
              <a:ext cx="140460" cy="340569"/>
              <a:chOff x="0" y="0"/>
              <a:chExt cx="140458" cy="340567"/>
            </a:xfrm>
          </p:grpSpPr>
          <p:sp>
            <p:nvSpPr>
              <p:cNvPr id="519" name="Straight Connector 229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520" name="Straight Connector 230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524" name="Group 212"/>
            <p:cNvGrpSpPr/>
            <p:nvPr/>
          </p:nvGrpSpPr>
          <p:grpSpPr>
            <a:xfrm>
              <a:off x="6344742" y="0"/>
              <a:ext cx="140459" cy="340569"/>
              <a:chOff x="0" y="0"/>
              <a:chExt cx="140458" cy="340567"/>
            </a:xfrm>
          </p:grpSpPr>
          <p:sp>
            <p:nvSpPr>
              <p:cNvPr id="522" name="Straight Connector 227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523" name="Straight Connector 228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527" name="Group 213"/>
            <p:cNvGrpSpPr/>
            <p:nvPr/>
          </p:nvGrpSpPr>
          <p:grpSpPr>
            <a:xfrm>
              <a:off x="7271199" y="0"/>
              <a:ext cx="140459" cy="340569"/>
              <a:chOff x="0" y="0"/>
              <a:chExt cx="140458" cy="340567"/>
            </a:xfrm>
          </p:grpSpPr>
          <p:sp>
            <p:nvSpPr>
              <p:cNvPr id="525" name="Straight Connector 225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526" name="Straight Connector 226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530" name="Group 214"/>
            <p:cNvGrpSpPr/>
            <p:nvPr/>
          </p:nvGrpSpPr>
          <p:grpSpPr>
            <a:xfrm>
              <a:off x="8197656" y="0"/>
              <a:ext cx="140459" cy="340569"/>
              <a:chOff x="0" y="0"/>
              <a:chExt cx="140458" cy="340567"/>
            </a:xfrm>
          </p:grpSpPr>
          <p:sp>
            <p:nvSpPr>
              <p:cNvPr id="528" name="Straight Connector 223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529" name="Straight Connector 224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533" name="Group 215"/>
            <p:cNvGrpSpPr/>
            <p:nvPr/>
          </p:nvGrpSpPr>
          <p:grpSpPr>
            <a:xfrm>
              <a:off x="9124113" y="0"/>
              <a:ext cx="140459" cy="340569"/>
              <a:chOff x="0" y="0"/>
              <a:chExt cx="140458" cy="340567"/>
            </a:xfrm>
          </p:grpSpPr>
          <p:sp>
            <p:nvSpPr>
              <p:cNvPr id="531" name="Straight Connector 221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532" name="Straight Connector 222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536" name="Group 216"/>
            <p:cNvGrpSpPr/>
            <p:nvPr/>
          </p:nvGrpSpPr>
          <p:grpSpPr>
            <a:xfrm>
              <a:off x="10050571" y="0"/>
              <a:ext cx="140459" cy="340569"/>
              <a:chOff x="0" y="0"/>
              <a:chExt cx="140458" cy="340567"/>
            </a:xfrm>
          </p:grpSpPr>
          <p:sp>
            <p:nvSpPr>
              <p:cNvPr id="534" name="Straight Connector 219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535" name="Straight Connector 220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sp>
          <p:nvSpPr>
            <p:cNvPr id="537" name="Straight Connector 217"/>
            <p:cNvSpPr/>
            <p:nvPr/>
          </p:nvSpPr>
          <p:spPr>
            <a:xfrm>
              <a:off x="10977032" y="0"/>
              <a:ext cx="1" cy="340569"/>
            </a:xfrm>
            <a:prstGeom prst="line">
              <a:avLst/>
            </a:prstGeom>
            <a:noFill/>
            <a:ln w="12700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791">
                <a:defRPr sz="1900">
                  <a:latin typeface="AvenirNext forINTUIT"/>
                  <a:ea typeface="AvenirNext forINTUIT"/>
                  <a:cs typeface="AvenirNext forINTUIT"/>
                  <a:sym typeface="AvenirNext forINTUIT"/>
                </a:defRPr>
              </a:pPr>
            </a:p>
          </p:txBody>
        </p:sp>
        <p:sp>
          <p:nvSpPr>
            <p:cNvPr id="538" name="Straight Connector 218"/>
            <p:cNvSpPr/>
            <p:nvPr/>
          </p:nvSpPr>
          <p:spPr>
            <a:xfrm flipH="1">
              <a:off x="-1" y="0"/>
              <a:ext cx="1" cy="340569"/>
            </a:xfrm>
            <a:prstGeom prst="line">
              <a:avLst/>
            </a:prstGeom>
            <a:noFill/>
            <a:ln w="12700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791">
                <a:defRPr sz="1900">
                  <a:latin typeface="AvenirNext forINTUIT"/>
                  <a:ea typeface="AvenirNext forINTUIT"/>
                  <a:cs typeface="AvenirNext forINTUIT"/>
                  <a:sym typeface="AvenirNext forINTUIT"/>
                </a:defRPr>
              </a:pPr>
            </a:p>
          </p:txBody>
        </p:sp>
      </p:grpSp>
      <p:grpSp>
        <p:nvGrpSpPr>
          <p:cNvPr id="575" name="Group 241"/>
          <p:cNvGrpSpPr/>
          <p:nvPr/>
        </p:nvGrpSpPr>
        <p:grpSpPr>
          <a:xfrm>
            <a:off x="-408440" y="648336"/>
            <a:ext cx="409075" cy="5524500"/>
            <a:chOff x="0" y="0"/>
            <a:chExt cx="409073" cy="5524498"/>
          </a:xfrm>
        </p:grpSpPr>
        <p:grpSp>
          <p:nvGrpSpPr>
            <p:cNvPr id="542" name="Group 242"/>
            <p:cNvGrpSpPr/>
            <p:nvPr/>
          </p:nvGrpSpPr>
          <p:grpSpPr>
            <a:xfrm>
              <a:off x="12343" y="5125965"/>
              <a:ext cx="396731" cy="70691"/>
              <a:chOff x="0" y="0"/>
              <a:chExt cx="396729" cy="70689"/>
            </a:xfrm>
          </p:grpSpPr>
          <p:sp>
            <p:nvSpPr>
              <p:cNvPr id="540" name="Straight Connector 275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541" name="Straight Connector 276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545" name="Group 243"/>
            <p:cNvGrpSpPr/>
            <p:nvPr/>
          </p:nvGrpSpPr>
          <p:grpSpPr>
            <a:xfrm>
              <a:off x="0" y="4650388"/>
              <a:ext cx="396730" cy="70691"/>
              <a:chOff x="0" y="0"/>
              <a:chExt cx="396729" cy="70689"/>
            </a:xfrm>
          </p:grpSpPr>
          <p:sp>
            <p:nvSpPr>
              <p:cNvPr id="543" name="Straight Connector 273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544" name="Straight Connector 274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548" name="Group 244"/>
            <p:cNvGrpSpPr/>
            <p:nvPr/>
          </p:nvGrpSpPr>
          <p:grpSpPr>
            <a:xfrm>
              <a:off x="0" y="4174809"/>
              <a:ext cx="396730" cy="70691"/>
              <a:chOff x="0" y="0"/>
              <a:chExt cx="396729" cy="70689"/>
            </a:xfrm>
          </p:grpSpPr>
          <p:sp>
            <p:nvSpPr>
              <p:cNvPr id="546" name="Straight Connector 271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547" name="Straight Connector 272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551" name="Group 245"/>
            <p:cNvGrpSpPr/>
            <p:nvPr/>
          </p:nvGrpSpPr>
          <p:grpSpPr>
            <a:xfrm>
              <a:off x="0" y="3699230"/>
              <a:ext cx="396730" cy="70691"/>
              <a:chOff x="0" y="0"/>
              <a:chExt cx="396729" cy="70689"/>
            </a:xfrm>
          </p:grpSpPr>
          <p:sp>
            <p:nvSpPr>
              <p:cNvPr id="549" name="Straight Connector 269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550" name="Straight Connector 270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554" name="Group 246"/>
            <p:cNvGrpSpPr/>
            <p:nvPr/>
          </p:nvGrpSpPr>
          <p:grpSpPr>
            <a:xfrm>
              <a:off x="0" y="3223651"/>
              <a:ext cx="396730" cy="70691"/>
              <a:chOff x="0" y="0"/>
              <a:chExt cx="396729" cy="70689"/>
            </a:xfrm>
          </p:grpSpPr>
          <p:sp>
            <p:nvSpPr>
              <p:cNvPr id="552" name="Straight Connector 267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553" name="Straight Connector 268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557" name="Group 247"/>
            <p:cNvGrpSpPr/>
            <p:nvPr/>
          </p:nvGrpSpPr>
          <p:grpSpPr>
            <a:xfrm>
              <a:off x="0" y="2748071"/>
              <a:ext cx="396730" cy="70691"/>
              <a:chOff x="0" y="0"/>
              <a:chExt cx="396729" cy="70689"/>
            </a:xfrm>
          </p:grpSpPr>
          <p:sp>
            <p:nvSpPr>
              <p:cNvPr id="555" name="Straight Connector 265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556" name="Straight Connector 266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560" name="Group 248"/>
            <p:cNvGrpSpPr/>
            <p:nvPr/>
          </p:nvGrpSpPr>
          <p:grpSpPr>
            <a:xfrm>
              <a:off x="0" y="2272493"/>
              <a:ext cx="396730" cy="70691"/>
              <a:chOff x="0" y="0"/>
              <a:chExt cx="396729" cy="70689"/>
            </a:xfrm>
          </p:grpSpPr>
          <p:sp>
            <p:nvSpPr>
              <p:cNvPr id="558" name="Straight Connector 263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559" name="Straight Connector 264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563" name="Group 249"/>
            <p:cNvGrpSpPr/>
            <p:nvPr/>
          </p:nvGrpSpPr>
          <p:grpSpPr>
            <a:xfrm>
              <a:off x="0" y="1796913"/>
              <a:ext cx="396730" cy="70691"/>
              <a:chOff x="0" y="0"/>
              <a:chExt cx="396729" cy="70689"/>
            </a:xfrm>
          </p:grpSpPr>
          <p:sp>
            <p:nvSpPr>
              <p:cNvPr id="561" name="Straight Connector 261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562" name="Straight Connector 262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566" name="Group 250"/>
            <p:cNvGrpSpPr/>
            <p:nvPr/>
          </p:nvGrpSpPr>
          <p:grpSpPr>
            <a:xfrm>
              <a:off x="0" y="1321335"/>
              <a:ext cx="396730" cy="70691"/>
              <a:chOff x="0" y="0"/>
              <a:chExt cx="396729" cy="70689"/>
            </a:xfrm>
          </p:grpSpPr>
          <p:sp>
            <p:nvSpPr>
              <p:cNvPr id="564" name="Straight Connector 259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565" name="Straight Connector 260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569" name="Group 251"/>
            <p:cNvGrpSpPr/>
            <p:nvPr/>
          </p:nvGrpSpPr>
          <p:grpSpPr>
            <a:xfrm>
              <a:off x="0" y="845756"/>
              <a:ext cx="396730" cy="70691"/>
              <a:chOff x="0" y="0"/>
              <a:chExt cx="396729" cy="70689"/>
            </a:xfrm>
          </p:grpSpPr>
          <p:sp>
            <p:nvSpPr>
              <p:cNvPr id="567" name="Straight Connector 257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568" name="Straight Connector 258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572" name="Group 252"/>
            <p:cNvGrpSpPr/>
            <p:nvPr/>
          </p:nvGrpSpPr>
          <p:grpSpPr>
            <a:xfrm>
              <a:off x="0" y="370177"/>
              <a:ext cx="396731" cy="70691"/>
              <a:chOff x="0" y="0"/>
              <a:chExt cx="396729" cy="70689"/>
            </a:xfrm>
          </p:grpSpPr>
          <p:sp>
            <p:nvSpPr>
              <p:cNvPr id="570" name="Straight Connector 255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571" name="Straight Connector 256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sp>
          <p:nvSpPr>
            <p:cNvPr id="573" name="Straight Connector 253"/>
            <p:cNvSpPr/>
            <p:nvPr/>
          </p:nvSpPr>
          <p:spPr>
            <a:xfrm>
              <a:off x="0" y="0"/>
              <a:ext cx="396730" cy="0"/>
            </a:xfrm>
            <a:prstGeom prst="line">
              <a:avLst/>
            </a:prstGeom>
            <a:noFill/>
            <a:ln w="12700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791">
                <a:defRPr sz="1900">
                  <a:latin typeface="AvenirNext forINTUIT"/>
                  <a:ea typeface="AvenirNext forINTUIT"/>
                  <a:cs typeface="AvenirNext forINTUIT"/>
                  <a:sym typeface="AvenirNext forINTUIT"/>
                </a:defRPr>
              </a:pPr>
            </a:p>
          </p:txBody>
        </p:sp>
        <p:sp>
          <p:nvSpPr>
            <p:cNvPr id="574" name="Straight Connector 254"/>
            <p:cNvSpPr/>
            <p:nvPr/>
          </p:nvSpPr>
          <p:spPr>
            <a:xfrm>
              <a:off x="0" y="5524498"/>
              <a:ext cx="396730" cy="1"/>
            </a:xfrm>
            <a:prstGeom prst="line">
              <a:avLst/>
            </a:prstGeom>
            <a:noFill/>
            <a:ln w="12700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791">
                <a:defRPr sz="1900">
                  <a:latin typeface="AvenirNext forINTUIT"/>
                  <a:ea typeface="AvenirNext forINTUIT"/>
                  <a:cs typeface="AvenirNext forINTUIT"/>
                  <a:sym typeface="AvenirNext forINTUIT"/>
                </a:defRPr>
              </a:pPr>
            </a:p>
          </p:txBody>
        </p:sp>
      </p:grpSp>
      <p:grpSp>
        <p:nvGrpSpPr>
          <p:cNvPr id="611" name="Group 277"/>
          <p:cNvGrpSpPr/>
          <p:nvPr/>
        </p:nvGrpSpPr>
        <p:grpSpPr>
          <a:xfrm>
            <a:off x="12303817" y="648336"/>
            <a:ext cx="402166" cy="5524500"/>
            <a:chOff x="0" y="0"/>
            <a:chExt cx="402164" cy="5524498"/>
          </a:xfrm>
        </p:grpSpPr>
        <p:grpSp>
          <p:nvGrpSpPr>
            <p:cNvPr id="578" name="Group 278"/>
            <p:cNvGrpSpPr/>
            <p:nvPr/>
          </p:nvGrpSpPr>
          <p:grpSpPr>
            <a:xfrm>
              <a:off x="12134" y="5125965"/>
              <a:ext cx="390031" cy="70691"/>
              <a:chOff x="0" y="0"/>
              <a:chExt cx="390029" cy="70689"/>
            </a:xfrm>
          </p:grpSpPr>
          <p:sp>
            <p:nvSpPr>
              <p:cNvPr id="576" name="Straight Connector 311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577" name="Straight Connector 312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581" name="Group 279"/>
            <p:cNvGrpSpPr/>
            <p:nvPr/>
          </p:nvGrpSpPr>
          <p:grpSpPr>
            <a:xfrm>
              <a:off x="0" y="4650388"/>
              <a:ext cx="390030" cy="70691"/>
              <a:chOff x="0" y="0"/>
              <a:chExt cx="390029" cy="70689"/>
            </a:xfrm>
          </p:grpSpPr>
          <p:sp>
            <p:nvSpPr>
              <p:cNvPr id="579" name="Straight Connector 309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580" name="Straight Connector 310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584" name="Group 280"/>
            <p:cNvGrpSpPr/>
            <p:nvPr/>
          </p:nvGrpSpPr>
          <p:grpSpPr>
            <a:xfrm>
              <a:off x="0" y="4174809"/>
              <a:ext cx="390030" cy="70691"/>
              <a:chOff x="0" y="0"/>
              <a:chExt cx="390029" cy="70689"/>
            </a:xfrm>
          </p:grpSpPr>
          <p:sp>
            <p:nvSpPr>
              <p:cNvPr id="582" name="Straight Connector 307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583" name="Straight Connector 308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587" name="Group 281"/>
            <p:cNvGrpSpPr/>
            <p:nvPr/>
          </p:nvGrpSpPr>
          <p:grpSpPr>
            <a:xfrm>
              <a:off x="0" y="3699230"/>
              <a:ext cx="390030" cy="70691"/>
              <a:chOff x="0" y="0"/>
              <a:chExt cx="390029" cy="70689"/>
            </a:xfrm>
          </p:grpSpPr>
          <p:sp>
            <p:nvSpPr>
              <p:cNvPr id="585" name="Straight Connector 305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586" name="Straight Connector 306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590" name="Group 282"/>
            <p:cNvGrpSpPr/>
            <p:nvPr/>
          </p:nvGrpSpPr>
          <p:grpSpPr>
            <a:xfrm>
              <a:off x="0" y="3223651"/>
              <a:ext cx="390030" cy="70691"/>
              <a:chOff x="0" y="0"/>
              <a:chExt cx="390029" cy="70689"/>
            </a:xfrm>
          </p:grpSpPr>
          <p:sp>
            <p:nvSpPr>
              <p:cNvPr id="588" name="Straight Connector 303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589" name="Straight Connector 304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593" name="Group 283"/>
            <p:cNvGrpSpPr/>
            <p:nvPr/>
          </p:nvGrpSpPr>
          <p:grpSpPr>
            <a:xfrm>
              <a:off x="0" y="2748071"/>
              <a:ext cx="390030" cy="70691"/>
              <a:chOff x="0" y="0"/>
              <a:chExt cx="390029" cy="70689"/>
            </a:xfrm>
          </p:grpSpPr>
          <p:sp>
            <p:nvSpPr>
              <p:cNvPr id="591" name="Straight Connector 301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592" name="Straight Connector 302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596" name="Group 284"/>
            <p:cNvGrpSpPr/>
            <p:nvPr/>
          </p:nvGrpSpPr>
          <p:grpSpPr>
            <a:xfrm>
              <a:off x="0" y="2272493"/>
              <a:ext cx="390030" cy="70691"/>
              <a:chOff x="0" y="0"/>
              <a:chExt cx="390029" cy="70689"/>
            </a:xfrm>
          </p:grpSpPr>
          <p:sp>
            <p:nvSpPr>
              <p:cNvPr id="594" name="Straight Connector 299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595" name="Straight Connector 300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599" name="Group 285"/>
            <p:cNvGrpSpPr/>
            <p:nvPr/>
          </p:nvGrpSpPr>
          <p:grpSpPr>
            <a:xfrm>
              <a:off x="0" y="1796913"/>
              <a:ext cx="390030" cy="70691"/>
              <a:chOff x="0" y="0"/>
              <a:chExt cx="390029" cy="70689"/>
            </a:xfrm>
          </p:grpSpPr>
          <p:sp>
            <p:nvSpPr>
              <p:cNvPr id="597" name="Straight Connector 297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598" name="Straight Connector 298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602" name="Group 286"/>
            <p:cNvGrpSpPr/>
            <p:nvPr/>
          </p:nvGrpSpPr>
          <p:grpSpPr>
            <a:xfrm>
              <a:off x="0" y="1321335"/>
              <a:ext cx="390030" cy="70691"/>
              <a:chOff x="0" y="0"/>
              <a:chExt cx="390029" cy="70689"/>
            </a:xfrm>
          </p:grpSpPr>
          <p:sp>
            <p:nvSpPr>
              <p:cNvPr id="600" name="Straight Connector 295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601" name="Straight Connector 296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605" name="Group 287"/>
            <p:cNvGrpSpPr/>
            <p:nvPr/>
          </p:nvGrpSpPr>
          <p:grpSpPr>
            <a:xfrm>
              <a:off x="0" y="845756"/>
              <a:ext cx="390030" cy="70691"/>
              <a:chOff x="0" y="0"/>
              <a:chExt cx="390029" cy="70689"/>
            </a:xfrm>
          </p:grpSpPr>
          <p:sp>
            <p:nvSpPr>
              <p:cNvPr id="603" name="Straight Connector 293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604" name="Straight Connector 294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608" name="Group 288"/>
            <p:cNvGrpSpPr/>
            <p:nvPr/>
          </p:nvGrpSpPr>
          <p:grpSpPr>
            <a:xfrm>
              <a:off x="0" y="370177"/>
              <a:ext cx="390031" cy="70691"/>
              <a:chOff x="0" y="0"/>
              <a:chExt cx="390029" cy="70689"/>
            </a:xfrm>
          </p:grpSpPr>
          <p:sp>
            <p:nvSpPr>
              <p:cNvPr id="606" name="Straight Connector 291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607" name="Straight Connector 292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sp>
          <p:nvSpPr>
            <p:cNvPr id="609" name="Straight Connector 289"/>
            <p:cNvSpPr/>
            <p:nvPr/>
          </p:nvSpPr>
          <p:spPr>
            <a:xfrm>
              <a:off x="0" y="0"/>
              <a:ext cx="390030" cy="0"/>
            </a:xfrm>
            <a:prstGeom prst="line">
              <a:avLst/>
            </a:prstGeom>
            <a:noFill/>
            <a:ln w="12700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791">
                <a:defRPr sz="1900">
                  <a:latin typeface="AvenirNext forINTUIT"/>
                  <a:ea typeface="AvenirNext forINTUIT"/>
                  <a:cs typeface="AvenirNext forINTUIT"/>
                  <a:sym typeface="AvenirNext forINTUIT"/>
                </a:defRPr>
              </a:pPr>
            </a:p>
          </p:txBody>
        </p:sp>
        <p:sp>
          <p:nvSpPr>
            <p:cNvPr id="610" name="Straight Connector 290"/>
            <p:cNvSpPr/>
            <p:nvPr/>
          </p:nvSpPr>
          <p:spPr>
            <a:xfrm>
              <a:off x="0" y="5524498"/>
              <a:ext cx="390030" cy="1"/>
            </a:xfrm>
            <a:prstGeom prst="line">
              <a:avLst/>
            </a:prstGeom>
            <a:noFill/>
            <a:ln w="12700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791">
                <a:defRPr sz="1900">
                  <a:latin typeface="AvenirNext forINTUIT"/>
                  <a:ea typeface="AvenirNext forINTUIT"/>
                  <a:cs typeface="AvenirNext forINTUIT"/>
                  <a:sym typeface="AvenirNext forINTUIT"/>
                </a:defRPr>
              </a:pPr>
            </a:p>
          </p:txBody>
        </p:sp>
      </p:grpSp>
      <p:sp>
        <p:nvSpPr>
          <p:cNvPr id="612" name="Body Level One…"/>
          <p:cNvSpPr txBox="1"/>
          <p:nvPr>
            <p:ph type="body" idx="1"/>
          </p:nvPr>
        </p:nvSpPr>
        <p:spPr>
          <a:xfrm>
            <a:off x="501174" y="1865377"/>
            <a:ext cx="11105041" cy="3906774"/>
          </a:xfrm>
          <a:prstGeom prst="rect">
            <a:avLst/>
          </a:prstGeom>
        </p:spPr>
        <p:txBody>
          <a:bodyPr lIns="45706" tIns="45706" rIns="45706" bIns="45706">
            <a:normAutofit fontScale="100000" lnSpcReduction="0"/>
          </a:bodyPr>
          <a:lstStyle>
            <a:lvl1pPr defTabSz="228461">
              <a:lnSpc>
                <a:spcPct val="95000"/>
              </a:lnSpc>
              <a:spcBef>
                <a:spcPts val="1700"/>
              </a:spcBef>
              <a:defRPr b="1" sz="2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defTabSz="228461">
              <a:lnSpc>
                <a:spcPct val="95000"/>
              </a:lnSpc>
              <a:spcBef>
                <a:spcPts val="1700"/>
              </a:spcBef>
              <a:defRPr b="1" sz="2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17583" indent="-217583" defTabSz="228461">
              <a:lnSpc>
                <a:spcPct val="95000"/>
              </a:lnSpc>
              <a:spcBef>
                <a:spcPts val="1700"/>
              </a:spcBef>
              <a:buSzPct val="90000"/>
              <a:buChar char="•"/>
              <a:defRPr b="1" sz="2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423249" indent="-240455" defTabSz="228461">
              <a:lnSpc>
                <a:spcPct val="95000"/>
              </a:lnSpc>
              <a:spcBef>
                <a:spcPts val="1700"/>
              </a:spcBef>
              <a:buSzPct val="100000"/>
              <a:buChar char="–"/>
              <a:defRPr b="1" sz="2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365539" defTabSz="228461">
              <a:lnSpc>
                <a:spcPct val="95000"/>
              </a:lnSpc>
              <a:spcBef>
                <a:spcPts val="1700"/>
              </a:spcBef>
              <a:defRPr b="1" sz="2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13" name="Title Text"/>
          <p:cNvSpPr txBox="1"/>
          <p:nvPr>
            <p:ph type="title"/>
          </p:nvPr>
        </p:nvSpPr>
        <p:spPr>
          <a:xfrm>
            <a:off x="501904" y="552334"/>
            <a:ext cx="11079643" cy="548641"/>
          </a:xfrm>
          <a:prstGeom prst="rect">
            <a:avLst/>
          </a:prstGeom>
        </p:spPr>
        <p:txBody>
          <a:bodyPr lIns="45719" tIns="45719" rIns="45719" bIns="45719" anchor="ctr"/>
          <a:lstStyle>
            <a:lvl1pPr defTabSz="456727">
              <a:lnSpc>
                <a:spcPct val="95000"/>
              </a:lnSpc>
              <a:defRPr b="1" sz="2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614" name="Slide Number"/>
          <p:cNvSpPr txBox="1"/>
          <p:nvPr>
            <p:ph type="sldNum" sz="quarter" idx="2"/>
          </p:nvPr>
        </p:nvSpPr>
        <p:spPr>
          <a:xfrm>
            <a:off x="490528" y="6374185"/>
            <a:ext cx="273590" cy="264189"/>
          </a:xfrm>
          <a:prstGeom prst="rect">
            <a:avLst/>
          </a:prstGeom>
        </p:spPr>
        <p:txBody>
          <a:bodyPr lIns="45687" tIns="45687" rIns="45687" bIns="45687" anchor="ctr"/>
          <a:lstStyle>
            <a:lvl1pPr algn="l" defTabSz="457791">
              <a:defRPr cap="all" sz="1200">
                <a:solidFill>
                  <a:srgbClr val="6B6C7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mage"/>
          <p:cNvSpPr/>
          <p:nvPr>
            <p:ph type="pic" sz="half" idx="21"/>
          </p:nvPr>
        </p:nvSpPr>
        <p:spPr>
          <a:xfrm>
            <a:off x="2664219" y="476351"/>
            <a:ext cx="6850861" cy="4147983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22" name="Title Text"/>
          <p:cNvSpPr txBox="1"/>
          <p:nvPr>
            <p:ph type="title"/>
          </p:nvPr>
        </p:nvSpPr>
        <p:spPr>
          <a:xfrm>
            <a:off x="2414451" y="4722455"/>
            <a:ext cx="7350398" cy="999087"/>
          </a:xfrm>
          <a:prstGeom prst="rect">
            <a:avLst/>
          </a:prstGeom>
        </p:spPr>
        <p:txBody>
          <a:bodyPr lIns="35681" tIns="35681" rIns="35681" bIns="35681" anchor="b"/>
          <a:lstStyle>
            <a:lvl1pPr algn="ctr" defTabSz="410763">
              <a:defRPr sz="56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3" name="Body Level One…"/>
          <p:cNvSpPr txBox="1"/>
          <p:nvPr>
            <p:ph type="body" sz="quarter" idx="1"/>
          </p:nvPr>
        </p:nvSpPr>
        <p:spPr>
          <a:xfrm>
            <a:off x="2414451" y="5730459"/>
            <a:ext cx="7350398" cy="793917"/>
          </a:xfrm>
          <a:prstGeom prst="rect">
            <a:avLst/>
          </a:prstGeom>
        </p:spPr>
        <p:txBody>
          <a:bodyPr lIns="35681" tIns="35681" rIns="35681" bIns="35681">
            <a:normAutofit fontScale="100000" lnSpcReduction="0"/>
          </a:bodyPr>
          <a:lstStyle>
            <a:lvl1pPr algn="ctr" defTabSz="410763">
              <a:defRPr sz="26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  <a:lvl2pPr indent="0" algn="ctr" defTabSz="410763">
              <a:defRPr sz="26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2pPr>
            <a:lvl3pPr indent="0" algn="ctr" defTabSz="410763">
              <a:defRPr sz="26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3pPr>
            <a:lvl4pPr indent="0" algn="ctr" defTabSz="410763">
              <a:defRPr sz="26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4pPr>
            <a:lvl5pPr indent="0" algn="ctr" defTabSz="410763">
              <a:defRPr sz="26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" name="Slide Number"/>
          <p:cNvSpPr txBox="1"/>
          <p:nvPr>
            <p:ph type="sldNum" sz="quarter" idx="2"/>
          </p:nvPr>
        </p:nvSpPr>
        <p:spPr>
          <a:xfrm>
            <a:off x="5967566" y="6533294"/>
            <a:ext cx="239410" cy="232410"/>
          </a:xfrm>
          <a:prstGeom prst="rect">
            <a:avLst/>
          </a:prstGeom>
        </p:spPr>
        <p:txBody>
          <a:bodyPr lIns="35681" tIns="35681" rIns="35681" bIns="35681"/>
          <a:lstStyle>
            <a:lvl1pPr algn="ctr" defTabSz="410763"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Title Text"/>
          <p:cNvSpPr txBox="1"/>
          <p:nvPr>
            <p:ph type="title"/>
          </p:nvPr>
        </p:nvSpPr>
        <p:spPr>
          <a:xfrm>
            <a:off x="2191441" y="181979"/>
            <a:ext cx="7796418" cy="1516467"/>
          </a:xfrm>
          <a:prstGeom prst="rect">
            <a:avLst/>
          </a:prstGeom>
        </p:spPr>
        <p:txBody>
          <a:bodyPr lIns="35681" tIns="35681" rIns="35681" bIns="35681" anchor="ctr"/>
          <a:lstStyle>
            <a:lvl1pPr algn="ctr" defTabSz="410765">
              <a:defRPr sz="56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622" name="Body Level One…"/>
          <p:cNvSpPr txBox="1"/>
          <p:nvPr>
            <p:ph type="body" idx="1"/>
          </p:nvPr>
        </p:nvSpPr>
        <p:spPr>
          <a:xfrm>
            <a:off x="2191441" y="1823330"/>
            <a:ext cx="7796418" cy="4415592"/>
          </a:xfrm>
          <a:prstGeom prst="rect">
            <a:avLst/>
          </a:prstGeom>
        </p:spPr>
        <p:txBody>
          <a:bodyPr lIns="35681" tIns="35681" rIns="35681" bIns="35681" anchor="ctr">
            <a:normAutofit fontScale="100000" lnSpcReduction="0"/>
          </a:bodyPr>
          <a:lstStyle>
            <a:lvl1pPr marL="305593" indent="-305593" defTabSz="410765">
              <a:spcBef>
                <a:spcPts val="2900"/>
              </a:spcBef>
              <a:buSzPct val="145000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  <a:lvl2pPr marL="750093" indent="-305593" defTabSz="410765">
              <a:spcBef>
                <a:spcPts val="2900"/>
              </a:spcBef>
              <a:buSzPct val="145000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2pPr>
            <a:lvl3pPr marL="1194593" indent="-305593" defTabSz="410765">
              <a:spcBef>
                <a:spcPts val="2900"/>
              </a:spcBef>
              <a:buSzPct val="145000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3pPr>
            <a:lvl4pPr marL="1639093" indent="-305593" defTabSz="410765">
              <a:spcBef>
                <a:spcPts val="2900"/>
              </a:spcBef>
              <a:buSzPct val="145000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4pPr>
            <a:lvl5pPr marL="2083593" indent="-305593" defTabSz="410765">
              <a:spcBef>
                <a:spcPts val="2900"/>
              </a:spcBef>
              <a:buSzPct val="145000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23" name="Slide Number"/>
          <p:cNvSpPr txBox="1"/>
          <p:nvPr>
            <p:ph type="sldNum" sz="quarter" idx="2"/>
          </p:nvPr>
        </p:nvSpPr>
        <p:spPr>
          <a:xfrm>
            <a:off x="5967566" y="6533294"/>
            <a:ext cx="239410" cy="232412"/>
          </a:xfrm>
          <a:prstGeom prst="rect">
            <a:avLst/>
          </a:prstGeom>
        </p:spPr>
        <p:txBody>
          <a:bodyPr lIns="35681" tIns="35681" rIns="35681" bIns="35681"/>
          <a:lstStyle>
            <a:lvl1pPr algn="ctr" defTabSz="410765"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Full Screen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Body Level One…"/>
          <p:cNvSpPr txBox="1"/>
          <p:nvPr>
            <p:ph type="body" idx="1"/>
          </p:nvPr>
        </p:nvSpPr>
        <p:spPr>
          <a:xfrm>
            <a:off x="1" y="0"/>
            <a:ext cx="12188826" cy="6858000"/>
          </a:xfrm>
          <a:prstGeom prst="rect">
            <a:avLst/>
          </a:prstGeom>
        </p:spPr>
        <p:txBody>
          <a:bodyPr lIns="45706" tIns="45706" rIns="45706" bIns="45706">
            <a:normAutofit fontScale="100000" lnSpcReduction="0"/>
          </a:bodyPr>
          <a:lstStyle>
            <a:lvl1pPr defTabSz="228461">
              <a:lnSpc>
                <a:spcPct val="95000"/>
              </a:lnSpc>
              <a:spcBef>
                <a:spcPts val="1700"/>
              </a:spcBef>
              <a:defRPr b="1" sz="2800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defTabSz="228461">
              <a:lnSpc>
                <a:spcPct val="95000"/>
              </a:lnSpc>
              <a:spcBef>
                <a:spcPts val="1700"/>
              </a:spcBef>
              <a:defRPr b="1" sz="2800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13231" indent="-213231" defTabSz="228461">
              <a:lnSpc>
                <a:spcPct val="95000"/>
              </a:lnSpc>
              <a:spcBef>
                <a:spcPts val="1700"/>
              </a:spcBef>
              <a:buSzPct val="90000"/>
              <a:buChar char="•"/>
              <a:defRPr b="1" sz="2800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438638" indent="-255844" defTabSz="228461">
              <a:lnSpc>
                <a:spcPct val="95000"/>
              </a:lnSpc>
              <a:spcBef>
                <a:spcPts val="1700"/>
              </a:spcBef>
              <a:buSzPct val="100000"/>
              <a:buChar char="–"/>
              <a:defRPr b="1" sz="2800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365539" defTabSz="228461">
              <a:lnSpc>
                <a:spcPct val="95000"/>
              </a:lnSpc>
              <a:spcBef>
                <a:spcPts val="1700"/>
              </a:spcBef>
              <a:defRPr b="1" sz="2800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31" name="Slide Number"/>
          <p:cNvSpPr txBox="1"/>
          <p:nvPr>
            <p:ph type="sldNum" sz="quarter" idx="2"/>
          </p:nvPr>
        </p:nvSpPr>
        <p:spPr>
          <a:xfrm>
            <a:off x="5886661" y="6172200"/>
            <a:ext cx="2841838" cy="368301"/>
          </a:xfrm>
          <a:prstGeom prst="rect">
            <a:avLst/>
          </a:prstGeom>
        </p:spPr>
        <p:txBody>
          <a:bodyPr lIns="45719" tIns="45719" rIns="45719" bIns="45719" anchor="ctr"/>
          <a:lstStyle>
            <a:lvl1pPr defTabSz="457791">
              <a:defRPr sz="1200">
                <a:solidFill>
                  <a:srgbClr val="000000"/>
                </a:solidFill>
                <a:latin typeface="AvenirNext forINTUIT"/>
                <a:ea typeface="AvenirNext forINTUIT"/>
                <a:cs typeface="AvenirNext forINTUIT"/>
                <a:sym typeface="AvenirNext forINTUI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1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3" name="Group 169"/>
          <p:cNvGrpSpPr/>
          <p:nvPr/>
        </p:nvGrpSpPr>
        <p:grpSpPr>
          <a:xfrm>
            <a:off x="608013" y="-385012"/>
            <a:ext cx="10977034" cy="340562"/>
            <a:chOff x="0" y="0"/>
            <a:chExt cx="10977033" cy="340560"/>
          </a:xfrm>
        </p:grpSpPr>
        <p:grpSp>
          <p:nvGrpSpPr>
            <p:cNvPr id="640" name="Group 170"/>
            <p:cNvGrpSpPr/>
            <p:nvPr/>
          </p:nvGrpSpPr>
          <p:grpSpPr>
            <a:xfrm>
              <a:off x="785998" y="0"/>
              <a:ext cx="140460" cy="340562"/>
              <a:chOff x="0" y="0"/>
              <a:chExt cx="140458" cy="340560"/>
            </a:xfrm>
          </p:grpSpPr>
          <p:sp>
            <p:nvSpPr>
              <p:cNvPr id="638" name="Straight Connector 203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639" name="Straight Connector 204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643" name="Group 171"/>
            <p:cNvGrpSpPr/>
            <p:nvPr/>
          </p:nvGrpSpPr>
          <p:grpSpPr>
            <a:xfrm>
              <a:off x="1712455" y="0"/>
              <a:ext cx="140460" cy="340562"/>
              <a:chOff x="0" y="0"/>
              <a:chExt cx="140458" cy="340560"/>
            </a:xfrm>
          </p:grpSpPr>
          <p:sp>
            <p:nvSpPr>
              <p:cNvPr id="641" name="Straight Connector 201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642" name="Straight Connector 202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646" name="Group 172"/>
            <p:cNvGrpSpPr/>
            <p:nvPr/>
          </p:nvGrpSpPr>
          <p:grpSpPr>
            <a:xfrm>
              <a:off x="2638913" y="0"/>
              <a:ext cx="140459" cy="340562"/>
              <a:chOff x="0" y="0"/>
              <a:chExt cx="140458" cy="340560"/>
            </a:xfrm>
          </p:grpSpPr>
          <p:sp>
            <p:nvSpPr>
              <p:cNvPr id="644" name="Straight Connector 199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645" name="Straight Connector 200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649" name="Group 173"/>
            <p:cNvGrpSpPr/>
            <p:nvPr/>
          </p:nvGrpSpPr>
          <p:grpSpPr>
            <a:xfrm>
              <a:off x="3565370" y="0"/>
              <a:ext cx="140459" cy="340562"/>
              <a:chOff x="0" y="0"/>
              <a:chExt cx="140458" cy="340560"/>
            </a:xfrm>
          </p:grpSpPr>
          <p:sp>
            <p:nvSpPr>
              <p:cNvPr id="647" name="Straight Connector 197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648" name="Straight Connector 198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652" name="Group 174"/>
            <p:cNvGrpSpPr/>
            <p:nvPr/>
          </p:nvGrpSpPr>
          <p:grpSpPr>
            <a:xfrm>
              <a:off x="4491827" y="0"/>
              <a:ext cx="140460" cy="340562"/>
              <a:chOff x="0" y="0"/>
              <a:chExt cx="140458" cy="340560"/>
            </a:xfrm>
          </p:grpSpPr>
          <p:sp>
            <p:nvSpPr>
              <p:cNvPr id="650" name="Straight Connector 195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651" name="Straight Connector 196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655" name="Group 175"/>
            <p:cNvGrpSpPr/>
            <p:nvPr/>
          </p:nvGrpSpPr>
          <p:grpSpPr>
            <a:xfrm>
              <a:off x="5418284" y="0"/>
              <a:ext cx="140460" cy="340562"/>
              <a:chOff x="0" y="0"/>
              <a:chExt cx="140458" cy="340560"/>
            </a:xfrm>
          </p:grpSpPr>
          <p:sp>
            <p:nvSpPr>
              <p:cNvPr id="653" name="Straight Connector 193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654" name="Straight Connector 194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658" name="Group 176"/>
            <p:cNvGrpSpPr/>
            <p:nvPr/>
          </p:nvGrpSpPr>
          <p:grpSpPr>
            <a:xfrm>
              <a:off x="6344742" y="0"/>
              <a:ext cx="140459" cy="340562"/>
              <a:chOff x="0" y="0"/>
              <a:chExt cx="140458" cy="340560"/>
            </a:xfrm>
          </p:grpSpPr>
          <p:sp>
            <p:nvSpPr>
              <p:cNvPr id="656" name="Straight Connector 191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657" name="Straight Connector 192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661" name="Group 177"/>
            <p:cNvGrpSpPr/>
            <p:nvPr/>
          </p:nvGrpSpPr>
          <p:grpSpPr>
            <a:xfrm>
              <a:off x="7271199" y="0"/>
              <a:ext cx="140459" cy="340562"/>
              <a:chOff x="0" y="0"/>
              <a:chExt cx="140458" cy="340560"/>
            </a:xfrm>
          </p:grpSpPr>
          <p:sp>
            <p:nvSpPr>
              <p:cNvPr id="659" name="Straight Connector 189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660" name="Straight Connector 190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664" name="Group 178"/>
            <p:cNvGrpSpPr/>
            <p:nvPr/>
          </p:nvGrpSpPr>
          <p:grpSpPr>
            <a:xfrm>
              <a:off x="8197656" y="0"/>
              <a:ext cx="140459" cy="340562"/>
              <a:chOff x="0" y="0"/>
              <a:chExt cx="140458" cy="340560"/>
            </a:xfrm>
          </p:grpSpPr>
          <p:sp>
            <p:nvSpPr>
              <p:cNvPr id="662" name="Straight Connector 187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663" name="Straight Connector 188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667" name="Group 179"/>
            <p:cNvGrpSpPr/>
            <p:nvPr/>
          </p:nvGrpSpPr>
          <p:grpSpPr>
            <a:xfrm>
              <a:off x="9124113" y="0"/>
              <a:ext cx="140459" cy="340562"/>
              <a:chOff x="0" y="0"/>
              <a:chExt cx="140458" cy="340560"/>
            </a:xfrm>
          </p:grpSpPr>
          <p:sp>
            <p:nvSpPr>
              <p:cNvPr id="665" name="Straight Connector 185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666" name="Straight Connector 186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670" name="Group 180"/>
            <p:cNvGrpSpPr/>
            <p:nvPr/>
          </p:nvGrpSpPr>
          <p:grpSpPr>
            <a:xfrm>
              <a:off x="10050571" y="0"/>
              <a:ext cx="140459" cy="340562"/>
              <a:chOff x="0" y="0"/>
              <a:chExt cx="140458" cy="340560"/>
            </a:xfrm>
          </p:grpSpPr>
          <p:sp>
            <p:nvSpPr>
              <p:cNvPr id="668" name="Straight Connector 183"/>
              <p:cNvSpPr/>
              <p:nvPr/>
            </p:nvSpPr>
            <p:spPr>
              <a:xfrm flipH="1">
                <a:off x="-1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669" name="Straight Connector 184"/>
              <p:cNvSpPr/>
              <p:nvPr/>
            </p:nvSpPr>
            <p:spPr>
              <a:xfrm flipH="1">
                <a:off x="140458" y="0"/>
                <a:ext cx="1" cy="34056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sp>
          <p:nvSpPr>
            <p:cNvPr id="671" name="Straight Connector 181"/>
            <p:cNvSpPr/>
            <p:nvPr/>
          </p:nvSpPr>
          <p:spPr>
            <a:xfrm>
              <a:off x="10977033" y="0"/>
              <a:ext cx="1" cy="340562"/>
            </a:xfrm>
            <a:prstGeom prst="line">
              <a:avLst/>
            </a:prstGeom>
            <a:noFill/>
            <a:ln w="12700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791">
                <a:defRPr sz="1900">
                  <a:latin typeface="AvenirNext forINTUIT"/>
                  <a:ea typeface="AvenirNext forINTUIT"/>
                  <a:cs typeface="AvenirNext forINTUIT"/>
                  <a:sym typeface="AvenirNext forINTUIT"/>
                </a:defRPr>
              </a:pPr>
            </a:p>
          </p:txBody>
        </p:sp>
        <p:sp>
          <p:nvSpPr>
            <p:cNvPr id="672" name="Straight Connector 182"/>
            <p:cNvSpPr/>
            <p:nvPr/>
          </p:nvSpPr>
          <p:spPr>
            <a:xfrm flipH="1">
              <a:off x="-1" y="0"/>
              <a:ext cx="1" cy="340562"/>
            </a:xfrm>
            <a:prstGeom prst="line">
              <a:avLst/>
            </a:prstGeom>
            <a:noFill/>
            <a:ln w="12700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791">
                <a:defRPr sz="1900">
                  <a:latin typeface="AvenirNext forINTUIT"/>
                  <a:ea typeface="AvenirNext forINTUIT"/>
                  <a:cs typeface="AvenirNext forINTUIT"/>
                  <a:sym typeface="AvenirNext forINTUIT"/>
                </a:defRPr>
              </a:pPr>
            </a:p>
          </p:txBody>
        </p:sp>
      </p:grpSp>
      <p:grpSp>
        <p:nvGrpSpPr>
          <p:cNvPr id="709" name="Group 205"/>
          <p:cNvGrpSpPr/>
          <p:nvPr/>
        </p:nvGrpSpPr>
        <p:grpSpPr>
          <a:xfrm>
            <a:off x="608012" y="6946900"/>
            <a:ext cx="10977034" cy="340569"/>
            <a:chOff x="0" y="0"/>
            <a:chExt cx="10977032" cy="340567"/>
          </a:xfrm>
        </p:grpSpPr>
        <p:grpSp>
          <p:nvGrpSpPr>
            <p:cNvPr id="676" name="Group 206"/>
            <p:cNvGrpSpPr/>
            <p:nvPr/>
          </p:nvGrpSpPr>
          <p:grpSpPr>
            <a:xfrm>
              <a:off x="785998" y="0"/>
              <a:ext cx="140460" cy="340569"/>
              <a:chOff x="0" y="0"/>
              <a:chExt cx="140458" cy="340567"/>
            </a:xfrm>
          </p:grpSpPr>
          <p:sp>
            <p:nvSpPr>
              <p:cNvPr id="674" name="Straight Connector 239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675" name="Straight Connector 240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679" name="Group 207"/>
            <p:cNvGrpSpPr/>
            <p:nvPr/>
          </p:nvGrpSpPr>
          <p:grpSpPr>
            <a:xfrm>
              <a:off x="1712455" y="0"/>
              <a:ext cx="140460" cy="340569"/>
              <a:chOff x="0" y="0"/>
              <a:chExt cx="140458" cy="340567"/>
            </a:xfrm>
          </p:grpSpPr>
          <p:sp>
            <p:nvSpPr>
              <p:cNvPr id="677" name="Straight Connector 237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678" name="Straight Connector 238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682" name="Group 208"/>
            <p:cNvGrpSpPr/>
            <p:nvPr/>
          </p:nvGrpSpPr>
          <p:grpSpPr>
            <a:xfrm>
              <a:off x="2638913" y="0"/>
              <a:ext cx="140459" cy="340569"/>
              <a:chOff x="0" y="0"/>
              <a:chExt cx="140458" cy="340567"/>
            </a:xfrm>
          </p:grpSpPr>
          <p:sp>
            <p:nvSpPr>
              <p:cNvPr id="680" name="Straight Connector 235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681" name="Straight Connector 236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685" name="Group 209"/>
            <p:cNvGrpSpPr/>
            <p:nvPr/>
          </p:nvGrpSpPr>
          <p:grpSpPr>
            <a:xfrm>
              <a:off x="3565370" y="0"/>
              <a:ext cx="140459" cy="340569"/>
              <a:chOff x="0" y="0"/>
              <a:chExt cx="140458" cy="340567"/>
            </a:xfrm>
          </p:grpSpPr>
          <p:sp>
            <p:nvSpPr>
              <p:cNvPr id="683" name="Straight Connector 233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684" name="Straight Connector 234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688" name="Group 210"/>
            <p:cNvGrpSpPr/>
            <p:nvPr/>
          </p:nvGrpSpPr>
          <p:grpSpPr>
            <a:xfrm>
              <a:off x="4491827" y="0"/>
              <a:ext cx="140460" cy="340569"/>
              <a:chOff x="0" y="0"/>
              <a:chExt cx="140458" cy="340567"/>
            </a:xfrm>
          </p:grpSpPr>
          <p:sp>
            <p:nvSpPr>
              <p:cNvPr id="686" name="Straight Connector 231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687" name="Straight Connector 232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691" name="Group 211"/>
            <p:cNvGrpSpPr/>
            <p:nvPr/>
          </p:nvGrpSpPr>
          <p:grpSpPr>
            <a:xfrm>
              <a:off x="5418284" y="0"/>
              <a:ext cx="140460" cy="340569"/>
              <a:chOff x="0" y="0"/>
              <a:chExt cx="140458" cy="340567"/>
            </a:xfrm>
          </p:grpSpPr>
          <p:sp>
            <p:nvSpPr>
              <p:cNvPr id="689" name="Straight Connector 229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690" name="Straight Connector 230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694" name="Group 212"/>
            <p:cNvGrpSpPr/>
            <p:nvPr/>
          </p:nvGrpSpPr>
          <p:grpSpPr>
            <a:xfrm>
              <a:off x="6344742" y="0"/>
              <a:ext cx="140459" cy="340569"/>
              <a:chOff x="0" y="0"/>
              <a:chExt cx="140458" cy="340567"/>
            </a:xfrm>
          </p:grpSpPr>
          <p:sp>
            <p:nvSpPr>
              <p:cNvPr id="692" name="Straight Connector 227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693" name="Straight Connector 228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697" name="Group 213"/>
            <p:cNvGrpSpPr/>
            <p:nvPr/>
          </p:nvGrpSpPr>
          <p:grpSpPr>
            <a:xfrm>
              <a:off x="7271199" y="0"/>
              <a:ext cx="140459" cy="340569"/>
              <a:chOff x="0" y="0"/>
              <a:chExt cx="140458" cy="340567"/>
            </a:xfrm>
          </p:grpSpPr>
          <p:sp>
            <p:nvSpPr>
              <p:cNvPr id="695" name="Straight Connector 225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696" name="Straight Connector 226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700" name="Group 214"/>
            <p:cNvGrpSpPr/>
            <p:nvPr/>
          </p:nvGrpSpPr>
          <p:grpSpPr>
            <a:xfrm>
              <a:off x="8197656" y="0"/>
              <a:ext cx="140459" cy="340569"/>
              <a:chOff x="0" y="0"/>
              <a:chExt cx="140458" cy="340567"/>
            </a:xfrm>
          </p:grpSpPr>
          <p:sp>
            <p:nvSpPr>
              <p:cNvPr id="698" name="Straight Connector 223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699" name="Straight Connector 224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703" name="Group 215"/>
            <p:cNvGrpSpPr/>
            <p:nvPr/>
          </p:nvGrpSpPr>
          <p:grpSpPr>
            <a:xfrm>
              <a:off x="9124113" y="0"/>
              <a:ext cx="140459" cy="340569"/>
              <a:chOff x="0" y="0"/>
              <a:chExt cx="140458" cy="340567"/>
            </a:xfrm>
          </p:grpSpPr>
          <p:sp>
            <p:nvSpPr>
              <p:cNvPr id="701" name="Straight Connector 221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702" name="Straight Connector 222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706" name="Group 216"/>
            <p:cNvGrpSpPr/>
            <p:nvPr/>
          </p:nvGrpSpPr>
          <p:grpSpPr>
            <a:xfrm>
              <a:off x="10050571" y="0"/>
              <a:ext cx="140459" cy="340569"/>
              <a:chOff x="0" y="0"/>
              <a:chExt cx="140458" cy="340567"/>
            </a:xfrm>
          </p:grpSpPr>
          <p:sp>
            <p:nvSpPr>
              <p:cNvPr id="704" name="Straight Connector 219"/>
              <p:cNvSpPr/>
              <p:nvPr/>
            </p:nvSpPr>
            <p:spPr>
              <a:xfrm flipH="1">
                <a:off x="-1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705" name="Straight Connector 220"/>
              <p:cNvSpPr/>
              <p:nvPr/>
            </p:nvSpPr>
            <p:spPr>
              <a:xfrm flipH="1">
                <a:off x="140458" y="0"/>
                <a:ext cx="1" cy="340569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sp>
          <p:nvSpPr>
            <p:cNvPr id="707" name="Straight Connector 217"/>
            <p:cNvSpPr/>
            <p:nvPr/>
          </p:nvSpPr>
          <p:spPr>
            <a:xfrm>
              <a:off x="10977032" y="0"/>
              <a:ext cx="1" cy="340569"/>
            </a:xfrm>
            <a:prstGeom prst="line">
              <a:avLst/>
            </a:prstGeom>
            <a:noFill/>
            <a:ln w="12700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791">
                <a:defRPr sz="1900">
                  <a:latin typeface="AvenirNext forINTUIT"/>
                  <a:ea typeface="AvenirNext forINTUIT"/>
                  <a:cs typeface="AvenirNext forINTUIT"/>
                  <a:sym typeface="AvenirNext forINTUIT"/>
                </a:defRPr>
              </a:pPr>
            </a:p>
          </p:txBody>
        </p:sp>
        <p:sp>
          <p:nvSpPr>
            <p:cNvPr id="708" name="Straight Connector 218"/>
            <p:cNvSpPr/>
            <p:nvPr/>
          </p:nvSpPr>
          <p:spPr>
            <a:xfrm flipH="1">
              <a:off x="-1" y="0"/>
              <a:ext cx="1" cy="340569"/>
            </a:xfrm>
            <a:prstGeom prst="line">
              <a:avLst/>
            </a:prstGeom>
            <a:noFill/>
            <a:ln w="12700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791">
                <a:defRPr sz="1900">
                  <a:latin typeface="AvenirNext forINTUIT"/>
                  <a:ea typeface="AvenirNext forINTUIT"/>
                  <a:cs typeface="AvenirNext forINTUIT"/>
                  <a:sym typeface="AvenirNext forINTUIT"/>
                </a:defRPr>
              </a:pPr>
            </a:p>
          </p:txBody>
        </p:sp>
      </p:grpSp>
      <p:grpSp>
        <p:nvGrpSpPr>
          <p:cNvPr id="745" name="Group 241"/>
          <p:cNvGrpSpPr/>
          <p:nvPr/>
        </p:nvGrpSpPr>
        <p:grpSpPr>
          <a:xfrm>
            <a:off x="-408440" y="648336"/>
            <a:ext cx="409075" cy="5524500"/>
            <a:chOff x="0" y="0"/>
            <a:chExt cx="409073" cy="5524498"/>
          </a:xfrm>
        </p:grpSpPr>
        <p:grpSp>
          <p:nvGrpSpPr>
            <p:cNvPr id="712" name="Group 242"/>
            <p:cNvGrpSpPr/>
            <p:nvPr/>
          </p:nvGrpSpPr>
          <p:grpSpPr>
            <a:xfrm>
              <a:off x="12343" y="5125965"/>
              <a:ext cx="396731" cy="70691"/>
              <a:chOff x="0" y="0"/>
              <a:chExt cx="396729" cy="70689"/>
            </a:xfrm>
          </p:grpSpPr>
          <p:sp>
            <p:nvSpPr>
              <p:cNvPr id="710" name="Straight Connector 275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711" name="Straight Connector 276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715" name="Group 243"/>
            <p:cNvGrpSpPr/>
            <p:nvPr/>
          </p:nvGrpSpPr>
          <p:grpSpPr>
            <a:xfrm>
              <a:off x="0" y="4650388"/>
              <a:ext cx="396730" cy="70691"/>
              <a:chOff x="0" y="0"/>
              <a:chExt cx="396729" cy="70689"/>
            </a:xfrm>
          </p:grpSpPr>
          <p:sp>
            <p:nvSpPr>
              <p:cNvPr id="713" name="Straight Connector 273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714" name="Straight Connector 274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718" name="Group 244"/>
            <p:cNvGrpSpPr/>
            <p:nvPr/>
          </p:nvGrpSpPr>
          <p:grpSpPr>
            <a:xfrm>
              <a:off x="0" y="4174809"/>
              <a:ext cx="396730" cy="70691"/>
              <a:chOff x="0" y="0"/>
              <a:chExt cx="396729" cy="70689"/>
            </a:xfrm>
          </p:grpSpPr>
          <p:sp>
            <p:nvSpPr>
              <p:cNvPr id="716" name="Straight Connector 271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717" name="Straight Connector 272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721" name="Group 245"/>
            <p:cNvGrpSpPr/>
            <p:nvPr/>
          </p:nvGrpSpPr>
          <p:grpSpPr>
            <a:xfrm>
              <a:off x="0" y="3699230"/>
              <a:ext cx="396730" cy="70691"/>
              <a:chOff x="0" y="0"/>
              <a:chExt cx="396729" cy="70689"/>
            </a:xfrm>
          </p:grpSpPr>
          <p:sp>
            <p:nvSpPr>
              <p:cNvPr id="719" name="Straight Connector 269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720" name="Straight Connector 270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724" name="Group 246"/>
            <p:cNvGrpSpPr/>
            <p:nvPr/>
          </p:nvGrpSpPr>
          <p:grpSpPr>
            <a:xfrm>
              <a:off x="0" y="3223651"/>
              <a:ext cx="396730" cy="70691"/>
              <a:chOff x="0" y="0"/>
              <a:chExt cx="396729" cy="70689"/>
            </a:xfrm>
          </p:grpSpPr>
          <p:sp>
            <p:nvSpPr>
              <p:cNvPr id="722" name="Straight Connector 267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723" name="Straight Connector 268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727" name="Group 247"/>
            <p:cNvGrpSpPr/>
            <p:nvPr/>
          </p:nvGrpSpPr>
          <p:grpSpPr>
            <a:xfrm>
              <a:off x="0" y="2748071"/>
              <a:ext cx="396730" cy="70691"/>
              <a:chOff x="0" y="0"/>
              <a:chExt cx="396729" cy="70689"/>
            </a:xfrm>
          </p:grpSpPr>
          <p:sp>
            <p:nvSpPr>
              <p:cNvPr id="725" name="Straight Connector 265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726" name="Straight Connector 266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730" name="Group 248"/>
            <p:cNvGrpSpPr/>
            <p:nvPr/>
          </p:nvGrpSpPr>
          <p:grpSpPr>
            <a:xfrm>
              <a:off x="0" y="2272493"/>
              <a:ext cx="396730" cy="70691"/>
              <a:chOff x="0" y="0"/>
              <a:chExt cx="396729" cy="70689"/>
            </a:xfrm>
          </p:grpSpPr>
          <p:sp>
            <p:nvSpPr>
              <p:cNvPr id="728" name="Straight Connector 263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729" name="Straight Connector 264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733" name="Group 249"/>
            <p:cNvGrpSpPr/>
            <p:nvPr/>
          </p:nvGrpSpPr>
          <p:grpSpPr>
            <a:xfrm>
              <a:off x="0" y="1796913"/>
              <a:ext cx="396730" cy="70691"/>
              <a:chOff x="0" y="0"/>
              <a:chExt cx="396729" cy="70689"/>
            </a:xfrm>
          </p:grpSpPr>
          <p:sp>
            <p:nvSpPr>
              <p:cNvPr id="731" name="Straight Connector 261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732" name="Straight Connector 262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736" name="Group 250"/>
            <p:cNvGrpSpPr/>
            <p:nvPr/>
          </p:nvGrpSpPr>
          <p:grpSpPr>
            <a:xfrm>
              <a:off x="0" y="1321335"/>
              <a:ext cx="396730" cy="70691"/>
              <a:chOff x="0" y="0"/>
              <a:chExt cx="396729" cy="70689"/>
            </a:xfrm>
          </p:grpSpPr>
          <p:sp>
            <p:nvSpPr>
              <p:cNvPr id="734" name="Straight Connector 259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735" name="Straight Connector 260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739" name="Group 251"/>
            <p:cNvGrpSpPr/>
            <p:nvPr/>
          </p:nvGrpSpPr>
          <p:grpSpPr>
            <a:xfrm>
              <a:off x="0" y="845756"/>
              <a:ext cx="396730" cy="70691"/>
              <a:chOff x="0" y="0"/>
              <a:chExt cx="396729" cy="70689"/>
            </a:xfrm>
          </p:grpSpPr>
          <p:sp>
            <p:nvSpPr>
              <p:cNvPr id="737" name="Straight Connector 257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738" name="Straight Connector 258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742" name="Group 252"/>
            <p:cNvGrpSpPr/>
            <p:nvPr/>
          </p:nvGrpSpPr>
          <p:grpSpPr>
            <a:xfrm>
              <a:off x="0" y="370177"/>
              <a:ext cx="396731" cy="70691"/>
              <a:chOff x="0" y="0"/>
              <a:chExt cx="396729" cy="70689"/>
            </a:xfrm>
          </p:grpSpPr>
          <p:sp>
            <p:nvSpPr>
              <p:cNvPr id="740" name="Straight Connector 255"/>
              <p:cNvSpPr/>
              <p:nvPr/>
            </p:nvSpPr>
            <p:spPr>
              <a:xfrm>
                <a:off x="0" y="70689"/>
                <a:ext cx="3967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741" name="Straight Connector 256"/>
              <p:cNvSpPr/>
              <p:nvPr/>
            </p:nvSpPr>
            <p:spPr>
              <a:xfrm>
                <a:off x="0" y="0"/>
                <a:ext cx="3967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sp>
          <p:nvSpPr>
            <p:cNvPr id="743" name="Straight Connector 253"/>
            <p:cNvSpPr/>
            <p:nvPr/>
          </p:nvSpPr>
          <p:spPr>
            <a:xfrm>
              <a:off x="0" y="0"/>
              <a:ext cx="396730" cy="0"/>
            </a:xfrm>
            <a:prstGeom prst="line">
              <a:avLst/>
            </a:prstGeom>
            <a:noFill/>
            <a:ln w="12700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791">
                <a:defRPr sz="1900">
                  <a:latin typeface="AvenirNext forINTUIT"/>
                  <a:ea typeface="AvenirNext forINTUIT"/>
                  <a:cs typeface="AvenirNext forINTUIT"/>
                  <a:sym typeface="AvenirNext forINTUIT"/>
                </a:defRPr>
              </a:pPr>
            </a:p>
          </p:txBody>
        </p:sp>
        <p:sp>
          <p:nvSpPr>
            <p:cNvPr id="744" name="Straight Connector 254"/>
            <p:cNvSpPr/>
            <p:nvPr/>
          </p:nvSpPr>
          <p:spPr>
            <a:xfrm>
              <a:off x="0" y="5524498"/>
              <a:ext cx="396730" cy="1"/>
            </a:xfrm>
            <a:prstGeom prst="line">
              <a:avLst/>
            </a:prstGeom>
            <a:noFill/>
            <a:ln w="12700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791">
                <a:defRPr sz="1900">
                  <a:latin typeface="AvenirNext forINTUIT"/>
                  <a:ea typeface="AvenirNext forINTUIT"/>
                  <a:cs typeface="AvenirNext forINTUIT"/>
                  <a:sym typeface="AvenirNext forINTUIT"/>
                </a:defRPr>
              </a:pPr>
            </a:p>
          </p:txBody>
        </p:sp>
      </p:grpSp>
      <p:grpSp>
        <p:nvGrpSpPr>
          <p:cNvPr id="781" name="Group 277"/>
          <p:cNvGrpSpPr/>
          <p:nvPr/>
        </p:nvGrpSpPr>
        <p:grpSpPr>
          <a:xfrm>
            <a:off x="12303817" y="648336"/>
            <a:ext cx="402166" cy="5524500"/>
            <a:chOff x="0" y="0"/>
            <a:chExt cx="402164" cy="5524498"/>
          </a:xfrm>
        </p:grpSpPr>
        <p:grpSp>
          <p:nvGrpSpPr>
            <p:cNvPr id="748" name="Group 278"/>
            <p:cNvGrpSpPr/>
            <p:nvPr/>
          </p:nvGrpSpPr>
          <p:grpSpPr>
            <a:xfrm>
              <a:off x="12134" y="5125965"/>
              <a:ext cx="390031" cy="70691"/>
              <a:chOff x="0" y="0"/>
              <a:chExt cx="390029" cy="70689"/>
            </a:xfrm>
          </p:grpSpPr>
          <p:sp>
            <p:nvSpPr>
              <p:cNvPr id="746" name="Straight Connector 311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747" name="Straight Connector 312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751" name="Group 279"/>
            <p:cNvGrpSpPr/>
            <p:nvPr/>
          </p:nvGrpSpPr>
          <p:grpSpPr>
            <a:xfrm>
              <a:off x="0" y="4650388"/>
              <a:ext cx="390030" cy="70691"/>
              <a:chOff x="0" y="0"/>
              <a:chExt cx="390029" cy="70689"/>
            </a:xfrm>
          </p:grpSpPr>
          <p:sp>
            <p:nvSpPr>
              <p:cNvPr id="749" name="Straight Connector 309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750" name="Straight Connector 310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754" name="Group 280"/>
            <p:cNvGrpSpPr/>
            <p:nvPr/>
          </p:nvGrpSpPr>
          <p:grpSpPr>
            <a:xfrm>
              <a:off x="0" y="4174809"/>
              <a:ext cx="390030" cy="70691"/>
              <a:chOff x="0" y="0"/>
              <a:chExt cx="390029" cy="70689"/>
            </a:xfrm>
          </p:grpSpPr>
          <p:sp>
            <p:nvSpPr>
              <p:cNvPr id="752" name="Straight Connector 307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753" name="Straight Connector 308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757" name="Group 281"/>
            <p:cNvGrpSpPr/>
            <p:nvPr/>
          </p:nvGrpSpPr>
          <p:grpSpPr>
            <a:xfrm>
              <a:off x="0" y="3699230"/>
              <a:ext cx="390030" cy="70691"/>
              <a:chOff x="0" y="0"/>
              <a:chExt cx="390029" cy="70689"/>
            </a:xfrm>
          </p:grpSpPr>
          <p:sp>
            <p:nvSpPr>
              <p:cNvPr id="755" name="Straight Connector 305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756" name="Straight Connector 306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760" name="Group 282"/>
            <p:cNvGrpSpPr/>
            <p:nvPr/>
          </p:nvGrpSpPr>
          <p:grpSpPr>
            <a:xfrm>
              <a:off x="0" y="3223651"/>
              <a:ext cx="390030" cy="70691"/>
              <a:chOff x="0" y="0"/>
              <a:chExt cx="390029" cy="70689"/>
            </a:xfrm>
          </p:grpSpPr>
          <p:sp>
            <p:nvSpPr>
              <p:cNvPr id="758" name="Straight Connector 303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759" name="Straight Connector 304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763" name="Group 283"/>
            <p:cNvGrpSpPr/>
            <p:nvPr/>
          </p:nvGrpSpPr>
          <p:grpSpPr>
            <a:xfrm>
              <a:off x="0" y="2748071"/>
              <a:ext cx="390030" cy="70691"/>
              <a:chOff x="0" y="0"/>
              <a:chExt cx="390029" cy="70689"/>
            </a:xfrm>
          </p:grpSpPr>
          <p:sp>
            <p:nvSpPr>
              <p:cNvPr id="761" name="Straight Connector 301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762" name="Straight Connector 302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766" name="Group 284"/>
            <p:cNvGrpSpPr/>
            <p:nvPr/>
          </p:nvGrpSpPr>
          <p:grpSpPr>
            <a:xfrm>
              <a:off x="0" y="2272493"/>
              <a:ext cx="390030" cy="70691"/>
              <a:chOff x="0" y="0"/>
              <a:chExt cx="390029" cy="70689"/>
            </a:xfrm>
          </p:grpSpPr>
          <p:sp>
            <p:nvSpPr>
              <p:cNvPr id="764" name="Straight Connector 299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765" name="Straight Connector 300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769" name="Group 285"/>
            <p:cNvGrpSpPr/>
            <p:nvPr/>
          </p:nvGrpSpPr>
          <p:grpSpPr>
            <a:xfrm>
              <a:off x="0" y="1796913"/>
              <a:ext cx="390030" cy="70691"/>
              <a:chOff x="0" y="0"/>
              <a:chExt cx="390029" cy="70689"/>
            </a:xfrm>
          </p:grpSpPr>
          <p:sp>
            <p:nvSpPr>
              <p:cNvPr id="767" name="Straight Connector 297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768" name="Straight Connector 298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772" name="Group 286"/>
            <p:cNvGrpSpPr/>
            <p:nvPr/>
          </p:nvGrpSpPr>
          <p:grpSpPr>
            <a:xfrm>
              <a:off x="0" y="1321335"/>
              <a:ext cx="390030" cy="70691"/>
              <a:chOff x="0" y="0"/>
              <a:chExt cx="390029" cy="70689"/>
            </a:xfrm>
          </p:grpSpPr>
          <p:sp>
            <p:nvSpPr>
              <p:cNvPr id="770" name="Straight Connector 295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771" name="Straight Connector 296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775" name="Group 287"/>
            <p:cNvGrpSpPr/>
            <p:nvPr/>
          </p:nvGrpSpPr>
          <p:grpSpPr>
            <a:xfrm>
              <a:off x="0" y="845756"/>
              <a:ext cx="390030" cy="70691"/>
              <a:chOff x="0" y="0"/>
              <a:chExt cx="390029" cy="70689"/>
            </a:xfrm>
          </p:grpSpPr>
          <p:sp>
            <p:nvSpPr>
              <p:cNvPr id="773" name="Straight Connector 293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774" name="Straight Connector 294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grpSp>
          <p:nvGrpSpPr>
            <p:cNvPr id="778" name="Group 288"/>
            <p:cNvGrpSpPr/>
            <p:nvPr/>
          </p:nvGrpSpPr>
          <p:grpSpPr>
            <a:xfrm>
              <a:off x="0" y="370177"/>
              <a:ext cx="390031" cy="70691"/>
              <a:chOff x="0" y="0"/>
              <a:chExt cx="390029" cy="70689"/>
            </a:xfrm>
          </p:grpSpPr>
          <p:sp>
            <p:nvSpPr>
              <p:cNvPr id="776" name="Straight Connector 291"/>
              <p:cNvSpPr/>
              <p:nvPr/>
            </p:nvSpPr>
            <p:spPr>
              <a:xfrm>
                <a:off x="0" y="70689"/>
                <a:ext cx="390030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  <p:sp>
            <p:nvSpPr>
              <p:cNvPr id="777" name="Straight Connector 292"/>
              <p:cNvSpPr/>
              <p:nvPr/>
            </p:nvSpPr>
            <p:spPr>
              <a:xfrm>
                <a:off x="0" y="0"/>
                <a:ext cx="390030" cy="0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791">
                  <a:defRPr sz="1900">
                    <a:latin typeface="AvenirNext forINTUIT"/>
                    <a:ea typeface="AvenirNext forINTUIT"/>
                    <a:cs typeface="AvenirNext forINTUIT"/>
                    <a:sym typeface="AvenirNext forINTUIT"/>
                  </a:defRPr>
                </a:pPr>
              </a:p>
            </p:txBody>
          </p:sp>
        </p:grpSp>
        <p:sp>
          <p:nvSpPr>
            <p:cNvPr id="779" name="Straight Connector 289"/>
            <p:cNvSpPr/>
            <p:nvPr/>
          </p:nvSpPr>
          <p:spPr>
            <a:xfrm>
              <a:off x="0" y="0"/>
              <a:ext cx="390030" cy="0"/>
            </a:xfrm>
            <a:prstGeom prst="line">
              <a:avLst/>
            </a:prstGeom>
            <a:noFill/>
            <a:ln w="12700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791">
                <a:defRPr sz="1900">
                  <a:latin typeface="AvenirNext forINTUIT"/>
                  <a:ea typeface="AvenirNext forINTUIT"/>
                  <a:cs typeface="AvenirNext forINTUIT"/>
                  <a:sym typeface="AvenirNext forINTUIT"/>
                </a:defRPr>
              </a:pPr>
            </a:p>
          </p:txBody>
        </p:sp>
        <p:sp>
          <p:nvSpPr>
            <p:cNvPr id="780" name="Straight Connector 290"/>
            <p:cNvSpPr/>
            <p:nvPr/>
          </p:nvSpPr>
          <p:spPr>
            <a:xfrm>
              <a:off x="0" y="5524498"/>
              <a:ext cx="390030" cy="1"/>
            </a:xfrm>
            <a:prstGeom prst="line">
              <a:avLst/>
            </a:prstGeom>
            <a:noFill/>
            <a:ln w="12700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791">
                <a:defRPr sz="1900">
                  <a:latin typeface="AvenirNext forINTUIT"/>
                  <a:ea typeface="AvenirNext forINTUIT"/>
                  <a:cs typeface="AvenirNext forINTUIT"/>
                  <a:sym typeface="AvenirNext forINTUIT"/>
                </a:defRPr>
              </a:pPr>
            </a:p>
          </p:txBody>
        </p:sp>
      </p:grpSp>
      <p:sp>
        <p:nvSpPr>
          <p:cNvPr id="782" name="Body Level One…"/>
          <p:cNvSpPr txBox="1"/>
          <p:nvPr>
            <p:ph type="body" idx="1"/>
          </p:nvPr>
        </p:nvSpPr>
        <p:spPr>
          <a:xfrm>
            <a:off x="503067" y="1865376"/>
            <a:ext cx="11109961" cy="3906774"/>
          </a:xfrm>
          <a:prstGeom prst="rect">
            <a:avLst/>
          </a:prstGeom>
        </p:spPr>
        <p:txBody>
          <a:bodyPr lIns="45706" tIns="45706" rIns="45706" bIns="45706">
            <a:normAutofit fontScale="100000" lnSpcReduction="0"/>
          </a:bodyPr>
          <a:lstStyle>
            <a:lvl1pPr defTabSz="228461">
              <a:lnSpc>
                <a:spcPct val="95000"/>
              </a:lnSpc>
              <a:spcBef>
                <a:spcPts val="1700"/>
              </a:spcBef>
              <a:defRPr b="1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defTabSz="228461">
              <a:lnSpc>
                <a:spcPct val="95000"/>
              </a:lnSpc>
              <a:spcBef>
                <a:spcPts val="1700"/>
              </a:spcBef>
              <a:defRPr b="1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13231" indent="-213231" defTabSz="228461">
              <a:lnSpc>
                <a:spcPct val="95000"/>
              </a:lnSpc>
              <a:spcBef>
                <a:spcPts val="1700"/>
              </a:spcBef>
              <a:buSzPct val="90000"/>
              <a:buChar char="•"/>
              <a:defRPr b="1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657972" indent="-383818" defTabSz="228461">
              <a:lnSpc>
                <a:spcPct val="95000"/>
              </a:lnSpc>
              <a:spcBef>
                <a:spcPts val="1700"/>
              </a:spcBef>
              <a:buSzPct val="100000"/>
              <a:buChar char="–"/>
              <a:defRPr b="1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548309" defTabSz="228461">
              <a:lnSpc>
                <a:spcPct val="95000"/>
              </a:lnSpc>
              <a:spcBef>
                <a:spcPts val="1700"/>
              </a:spcBef>
              <a:defRPr b="1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83" name="Title Text"/>
          <p:cNvSpPr txBox="1"/>
          <p:nvPr>
            <p:ph type="title"/>
          </p:nvPr>
        </p:nvSpPr>
        <p:spPr>
          <a:xfrm>
            <a:off x="501904" y="552334"/>
            <a:ext cx="11079643" cy="548641"/>
          </a:xfrm>
          <a:prstGeom prst="rect">
            <a:avLst/>
          </a:prstGeom>
        </p:spPr>
        <p:txBody>
          <a:bodyPr lIns="45719" tIns="45719" rIns="45719" bIns="45719" anchor="ctr"/>
          <a:lstStyle>
            <a:lvl1pPr defTabSz="456727">
              <a:lnSpc>
                <a:spcPct val="95000"/>
              </a:lnSpc>
              <a:defRPr b="1" sz="2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784" name="Slide Number"/>
          <p:cNvSpPr txBox="1"/>
          <p:nvPr>
            <p:ph type="sldNum" sz="quarter" idx="2"/>
          </p:nvPr>
        </p:nvSpPr>
        <p:spPr>
          <a:xfrm>
            <a:off x="490528" y="6374185"/>
            <a:ext cx="273590" cy="264189"/>
          </a:xfrm>
          <a:prstGeom prst="rect">
            <a:avLst/>
          </a:prstGeom>
        </p:spPr>
        <p:txBody>
          <a:bodyPr lIns="45687" tIns="45687" rIns="45687" bIns="45687" anchor="ctr"/>
          <a:lstStyle>
            <a:lvl1pPr algn="l" defTabSz="457791">
              <a:defRPr cap="all" sz="1200">
                <a:solidFill>
                  <a:srgbClr val="6B6C7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2_Section Title Beam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Body Level One…"/>
          <p:cNvSpPr txBox="1"/>
          <p:nvPr>
            <p:ph type="body" sz="quarter" idx="1"/>
          </p:nvPr>
        </p:nvSpPr>
        <p:spPr>
          <a:xfrm>
            <a:off x="513734" y="2220977"/>
            <a:ext cx="8282603" cy="1938975"/>
          </a:xfrm>
          <a:prstGeom prst="rect">
            <a:avLst/>
          </a:prstGeom>
        </p:spPr>
        <p:txBody>
          <a:bodyPr lIns="45706" tIns="45706" rIns="45706" bIns="45706" anchor="ctr">
            <a:normAutofit fontScale="100000" lnSpcReduction="0"/>
          </a:bodyPr>
          <a:lstStyle>
            <a:lvl1pPr defTabSz="228461">
              <a:lnSpc>
                <a:spcPct val="95000"/>
              </a:lnSpc>
              <a:spcBef>
                <a:spcPts val="1700"/>
              </a:spcBef>
              <a:defRPr sz="4400">
                <a:solidFill>
                  <a:srgbClr val="2CA01C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defTabSz="228461">
              <a:lnSpc>
                <a:spcPct val="95000"/>
              </a:lnSpc>
              <a:spcBef>
                <a:spcPts val="1700"/>
              </a:spcBef>
              <a:defRPr sz="4400">
                <a:solidFill>
                  <a:srgbClr val="2CA01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34887" indent="-634887" defTabSz="228461">
              <a:lnSpc>
                <a:spcPct val="95000"/>
              </a:lnSpc>
              <a:spcBef>
                <a:spcPts val="1700"/>
              </a:spcBef>
              <a:buSzPct val="100000"/>
              <a:buChar char="–"/>
              <a:defRPr sz="4400">
                <a:solidFill>
                  <a:srgbClr val="2CA01C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274155" defTabSz="228461">
              <a:lnSpc>
                <a:spcPct val="95000"/>
              </a:lnSpc>
              <a:spcBef>
                <a:spcPts val="1700"/>
              </a:spcBef>
              <a:defRPr sz="4400">
                <a:solidFill>
                  <a:srgbClr val="2CA01C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274155" defTabSz="228461">
              <a:lnSpc>
                <a:spcPct val="95000"/>
              </a:lnSpc>
              <a:spcBef>
                <a:spcPts val="1700"/>
              </a:spcBef>
              <a:defRPr sz="4400">
                <a:solidFill>
                  <a:srgbClr val="2CA01C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92" name="Slide Number"/>
          <p:cNvSpPr txBox="1"/>
          <p:nvPr>
            <p:ph type="sldNum" sz="quarter" idx="2"/>
          </p:nvPr>
        </p:nvSpPr>
        <p:spPr>
          <a:xfrm>
            <a:off x="5886661" y="6172200"/>
            <a:ext cx="2841838" cy="368301"/>
          </a:xfrm>
          <a:prstGeom prst="rect">
            <a:avLst/>
          </a:prstGeom>
        </p:spPr>
        <p:txBody>
          <a:bodyPr lIns="45719" tIns="45719" rIns="45719" bIns="45719" anchor="ctr"/>
          <a:lstStyle>
            <a:lvl1pPr defTabSz="457791">
              <a:defRPr sz="1200">
                <a:solidFill>
                  <a:srgbClr val="000000"/>
                </a:solidFill>
                <a:latin typeface="AvenirNext forINTUIT"/>
                <a:ea typeface="AvenirNext forINTUIT"/>
                <a:cs typeface="AvenirNext forINTUIT"/>
                <a:sym typeface="AvenirNext forINTUI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nnect Neighbor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Rectangle"/>
          <p:cNvSpPr/>
          <p:nvPr/>
        </p:nvSpPr>
        <p:spPr>
          <a:xfrm>
            <a:off x="5504156" y="0"/>
            <a:ext cx="6684670" cy="68580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13948"/>
                </a:srgbClr>
              </a:gs>
            </a:gsLst>
          </a:gradFill>
          <a:ln w="12700">
            <a:miter lim="400000"/>
          </a:ln>
        </p:spPr>
        <p:txBody>
          <a:bodyPr lIns="45718" tIns="45718" rIns="45718" bIns="45718" anchor="ctr"/>
          <a:lstStyle/>
          <a:p>
            <a:pPr defTabSz="457791">
              <a:defRPr sz="19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</a:p>
        </p:txBody>
      </p:sp>
      <p:sp>
        <p:nvSpPr>
          <p:cNvPr id="800" name="Body Level One…"/>
          <p:cNvSpPr txBox="1"/>
          <p:nvPr>
            <p:ph type="body" sz="quarter" idx="1"/>
          </p:nvPr>
        </p:nvSpPr>
        <p:spPr>
          <a:xfrm>
            <a:off x="6081204" y="2221992"/>
            <a:ext cx="5627009" cy="1938976"/>
          </a:xfrm>
          <a:prstGeom prst="rect">
            <a:avLst/>
          </a:prstGeom>
        </p:spPr>
        <p:txBody>
          <a:bodyPr lIns="45706" tIns="45706" rIns="45706" bIns="45706" anchor="ctr">
            <a:normAutofit fontScale="100000" lnSpcReduction="0"/>
          </a:bodyPr>
          <a:lstStyle>
            <a:lvl1pPr defTabSz="228461">
              <a:lnSpc>
                <a:spcPct val="95000"/>
              </a:lnSpc>
              <a:spcBef>
                <a:spcPts val="1700"/>
              </a:spcBef>
              <a:defRPr sz="4400">
                <a:latin typeface="Arial"/>
                <a:ea typeface="Arial"/>
                <a:cs typeface="Arial"/>
                <a:sym typeface="Arial"/>
              </a:defRPr>
            </a:lvl1pPr>
            <a:lvl2pPr indent="0" defTabSz="228461">
              <a:lnSpc>
                <a:spcPct val="95000"/>
              </a:lnSpc>
              <a:spcBef>
                <a:spcPts val="1700"/>
              </a:spcBef>
              <a:defRPr sz="4400">
                <a:latin typeface="Arial"/>
                <a:ea typeface="Arial"/>
                <a:cs typeface="Arial"/>
                <a:sym typeface="Arial"/>
              </a:defRPr>
            </a:lvl2pPr>
            <a:lvl3pPr marL="634887" indent="-634887" defTabSz="228461">
              <a:lnSpc>
                <a:spcPct val="95000"/>
              </a:lnSpc>
              <a:spcBef>
                <a:spcPts val="1700"/>
              </a:spcBef>
              <a:buSzPct val="100000"/>
              <a:buChar char="–"/>
              <a:defRPr sz="4400">
                <a:latin typeface="Arial"/>
                <a:ea typeface="Arial"/>
                <a:cs typeface="Arial"/>
                <a:sym typeface="Arial"/>
              </a:defRPr>
            </a:lvl3pPr>
            <a:lvl4pPr indent="0" defTabSz="228461">
              <a:lnSpc>
                <a:spcPct val="95000"/>
              </a:lnSpc>
              <a:spcBef>
                <a:spcPts val="1700"/>
              </a:spcBef>
              <a:defRPr sz="4400">
                <a:latin typeface="Arial"/>
                <a:ea typeface="Arial"/>
                <a:cs typeface="Arial"/>
                <a:sym typeface="Arial"/>
              </a:defRPr>
            </a:lvl4pPr>
            <a:lvl5pPr indent="0" defTabSz="228461">
              <a:lnSpc>
                <a:spcPct val="95000"/>
              </a:lnSpc>
              <a:spcBef>
                <a:spcPts val="1700"/>
              </a:spcBef>
              <a:defRPr sz="4400"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01" name="Slide Number"/>
          <p:cNvSpPr txBox="1"/>
          <p:nvPr>
            <p:ph type="sldNum" sz="quarter" idx="2"/>
          </p:nvPr>
        </p:nvSpPr>
        <p:spPr>
          <a:xfrm>
            <a:off x="8454845" y="6221731"/>
            <a:ext cx="273654" cy="269239"/>
          </a:xfrm>
          <a:prstGeom prst="rect">
            <a:avLst/>
          </a:prstGeom>
        </p:spPr>
        <p:txBody>
          <a:bodyPr lIns="45718" tIns="45718" rIns="45718" bIns="45718" anchor="ctr"/>
          <a:lstStyle>
            <a:lvl1pPr defTabSz="457791">
              <a:defRPr sz="1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and Content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09" name="Body Level One…"/>
          <p:cNvSpPr txBox="1"/>
          <p:nvPr>
            <p:ph type="body" sz="half" idx="1"/>
          </p:nvPr>
        </p:nvSpPr>
        <p:spPr>
          <a:xfrm>
            <a:off x="1451232" y="1766043"/>
            <a:ext cx="9276834" cy="3328335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Slide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Title Text"/>
          <p:cNvSpPr txBox="1"/>
          <p:nvPr>
            <p:ph type="title"/>
          </p:nvPr>
        </p:nvSpPr>
        <p:spPr>
          <a:xfrm>
            <a:off x="469077" y="276196"/>
            <a:ext cx="11241143" cy="1304719"/>
          </a:xfrm>
          <a:prstGeom prst="rect">
            <a:avLst/>
          </a:prstGeom>
        </p:spPr>
        <p:txBody>
          <a:bodyPr/>
          <a:lstStyle>
            <a:lvl1pPr>
              <a:defRPr sz="8200">
                <a:solidFill>
                  <a:srgbClr val="FFFFFF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818" name="Body Level One…"/>
          <p:cNvSpPr txBox="1"/>
          <p:nvPr>
            <p:ph type="body" sz="quarter" idx="1"/>
          </p:nvPr>
        </p:nvSpPr>
        <p:spPr>
          <a:xfrm>
            <a:off x="506265" y="5455282"/>
            <a:ext cx="11166770" cy="1124634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Title Text"/>
          <p:cNvSpPr txBox="1"/>
          <p:nvPr>
            <p:ph type="title"/>
          </p:nvPr>
        </p:nvSpPr>
        <p:spPr>
          <a:xfrm>
            <a:off x="2195502" y="185361"/>
            <a:ext cx="7788296" cy="1514887"/>
          </a:xfrm>
          <a:prstGeom prst="rect">
            <a:avLst/>
          </a:prstGeom>
        </p:spPr>
        <p:txBody>
          <a:bodyPr lIns="35644" tIns="35644" rIns="35644" bIns="35644" anchor="ctr"/>
          <a:lstStyle>
            <a:lvl1pPr algn="ctr" defTabSz="410765">
              <a:defRPr sz="56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835" name="Body Level One…"/>
          <p:cNvSpPr txBox="1"/>
          <p:nvPr>
            <p:ph type="body" idx="1"/>
          </p:nvPr>
        </p:nvSpPr>
        <p:spPr>
          <a:xfrm>
            <a:off x="2195502" y="1825003"/>
            <a:ext cx="7788296" cy="4410992"/>
          </a:xfrm>
          <a:prstGeom prst="rect">
            <a:avLst/>
          </a:prstGeom>
        </p:spPr>
        <p:txBody>
          <a:bodyPr lIns="35644" tIns="35644" rIns="35644" bIns="35644" anchor="ctr">
            <a:normAutofit fontScale="100000" lnSpcReduction="0"/>
          </a:bodyPr>
          <a:lstStyle>
            <a:lvl1pPr marL="305593" indent="-305593" defTabSz="410765">
              <a:spcBef>
                <a:spcPts val="2900"/>
              </a:spcBef>
              <a:buSzPct val="145000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  <a:lvl2pPr marL="750093" indent="-305593" defTabSz="410765">
              <a:spcBef>
                <a:spcPts val="2900"/>
              </a:spcBef>
              <a:buSzPct val="145000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2pPr>
            <a:lvl3pPr marL="1194593" indent="-305593" defTabSz="410765">
              <a:spcBef>
                <a:spcPts val="2900"/>
              </a:spcBef>
              <a:buSzPct val="145000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3pPr>
            <a:lvl4pPr marL="1639093" indent="-305593" defTabSz="410765">
              <a:spcBef>
                <a:spcPts val="2900"/>
              </a:spcBef>
              <a:buSzPct val="145000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4pPr>
            <a:lvl5pPr marL="2083593" indent="-305593" defTabSz="410765">
              <a:spcBef>
                <a:spcPts val="2900"/>
              </a:spcBef>
              <a:buSzPct val="145000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36" name="Slide Number"/>
          <p:cNvSpPr txBox="1"/>
          <p:nvPr>
            <p:ph type="sldNum" sz="quarter" idx="2"/>
          </p:nvPr>
        </p:nvSpPr>
        <p:spPr>
          <a:xfrm>
            <a:off x="5967605" y="6530060"/>
            <a:ext cx="239336" cy="232337"/>
          </a:xfrm>
          <a:prstGeom prst="rect">
            <a:avLst/>
          </a:prstGeom>
        </p:spPr>
        <p:txBody>
          <a:bodyPr lIns="35644" tIns="35644" rIns="35644" bIns="35644"/>
          <a:lstStyle>
            <a:lvl1pPr algn="ctr" defTabSz="410765"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ubtitle Captioned 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8" name="Group"/>
          <p:cNvGrpSpPr/>
          <p:nvPr/>
        </p:nvGrpSpPr>
        <p:grpSpPr>
          <a:xfrm>
            <a:off x="613721" y="-381040"/>
            <a:ext cx="10965603" cy="340213"/>
            <a:chOff x="0" y="0"/>
            <a:chExt cx="10965602" cy="340211"/>
          </a:xfrm>
        </p:grpSpPr>
        <p:grpSp>
          <p:nvGrpSpPr>
            <p:cNvPr id="845" name="Group"/>
            <p:cNvGrpSpPr/>
            <p:nvPr/>
          </p:nvGrpSpPr>
          <p:grpSpPr>
            <a:xfrm>
              <a:off x="785178" y="-1"/>
              <a:ext cx="140317" cy="340213"/>
              <a:chOff x="-1" y="0"/>
              <a:chExt cx="140315" cy="340211"/>
            </a:xfrm>
          </p:grpSpPr>
          <p:sp>
            <p:nvSpPr>
              <p:cNvPr id="843" name="Line"/>
              <p:cNvSpPr/>
              <p:nvPr/>
            </p:nvSpPr>
            <p:spPr>
              <a:xfrm flipH="1">
                <a:off x="-2" y="-1"/>
                <a:ext cx="3" cy="340213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844" name="Line"/>
              <p:cNvSpPr/>
              <p:nvPr/>
            </p:nvSpPr>
            <p:spPr>
              <a:xfrm flipH="1">
                <a:off x="140313" y="-1"/>
                <a:ext cx="2" cy="340213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848" name="Group"/>
            <p:cNvGrpSpPr/>
            <p:nvPr/>
          </p:nvGrpSpPr>
          <p:grpSpPr>
            <a:xfrm>
              <a:off x="1710670" y="-1"/>
              <a:ext cx="140317" cy="340213"/>
              <a:chOff x="-1" y="0"/>
              <a:chExt cx="140315" cy="340211"/>
            </a:xfrm>
          </p:grpSpPr>
          <p:sp>
            <p:nvSpPr>
              <p:cNvPr id="846" name="Line"/>
              <p:cNvSpPr/>
              <p:nvPr/>
            </p:nvSpPr>
            <p:spPr>
              <a:xfrm flipH="1">
                <a:off x="-2" y="-1"/>
                <a:ext cx="3" cy="340213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847" name="Line"/>
              <p:cNvSpPr/>
              <p:nvPr/>
            </p:nvSpPr>
            <p:spPr>
              <a:xfrm flipH="1">
                <a:off x="140313" y="-1"/>
                <a:ext cx="2" cy="340213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851" name="Group"/>
            <p:cNvGrpSpPr/>
            <p:nvPr/>
          </p:nvGrpSpPr>
          <p:grpSpPr>
            <a:xfrm>
              <a:off x="2636163" y="-1"/>
              <a:ext cx="140316" cy="340213"/>
              <a:chOff x="-1" y="0"/>
              <a:chExt cx="140314" cy="340211"/>
            </a:xfrm>
          </p:grpSpPr>
          <p:sp>
            <p:nvSpPr>
              <p:cNvPr id="849" name="Line"/>
              <p:cNvSpPr/>
              <p:nvPr/>
            </p:nvSpPr>
            <p:spPr>
              <a:xfrm flipH="1">
                <a:off x="-2" y="-1"/>
                <a:ext cx="3" cy="340213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850" name="Line"/>
              <p:cNvSpPr/>
              <p:nvPr/>
            </p:nvSpPr>
            <p:spPr>
              <a:xfrm flipH="1">
                <a:off x="140312" y="-1"/>
                <a:ext cx="2" cy="340213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854" name="Group"/>
            <p:cNvGrpSpPr/>
            <p:nvPr/>
          </p:nvGrpSpPr>
          <p:grpSpPr>
            <a:xfrm>
              <a:off x="3561655" y="-1"/>
              <a:ext cx="140316" cy="340213"/>
              <a:chOff x="-1" y="0"/>
              <a:chExt cx="140314" cy="340211"/>
            </a:xfrm>
          </p:grpSpPr>
          <p:sp>
            <p:nvSpPr>
              <p:cNvPr id="852" name="Line"/>
              <p:cNvSpPr/>
              <p:nvPr/>
            </p:nvSpPr>
            <p:spPr>
              <a:xfrm flipH="1">
                <a:off x="-2" y="-1"/>
                <a:ext cx="3" cy="340213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853" name="Line"/>
              <p:cNvSpPr/>
              <p:nvPr/>
            </p:nvSpPr>
            <p:spPr>
              <a:xfrm flipH="1">
                <a:off x="140312" y="-1"/>
                <a:ext cx="2" cy="340213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857" name="Group"/>
            <p:cNvGrpSpPr/>
            <p:nvPr/>
          </p:nvGrpSpPr>
          <p:grpSpPr>
            <a:xfrm>
              <a:off x="4487147" y="-1"/>
              <a:ext cx="140317" cy="340213"/>
              <a:chOff x="-1" y="0"/>
              <a:chExt cx="140315" cy="340211"/>
            </a:xfrm>
          </p:grpSpPr>
          <p:sp>
            <p:nvSpPr>
              <p:cNvPr id="855" name="Line"/>
              <p:cNvSpPr/>
              <p:nvPr/>
            </p:nvSpPr>
            <p:spPr>
              <a:xfrm flipH="1">
                <a:off x="-2" y="-1"/>
                <a:ext cx="3" cy="340213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856" name="Line"/>
              <p:cNvSpPr/>
              <p:nvPr/>
            </p:nvSpPr>
            <p:spPr>
              <a:xfrm flipH="1">
                <a:off x="140313" y="-1"/>
                <a:ext cx="2" cy="340213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860" name="Group"/>
            <p:cNvGrpSpPr/>
            <p:nvPr/>
          </p:nvGrpSpPr>
          <p:grpSpPr>
            <a:xfrm>
              <a:off x="5412639" y="-1"/>
              <a:ext cx="140317" cy="340213"/>
              <a:chOff x="-1" y="0"/>
              <a:chExt cx="140315" cy="340211"/>
            </a:xfrm>
          </p:grpSpPr>
          <p:sp>
            <p:nvSpPr>
              <p:cNvPr id="858" name="Line"/>
              <p:cNvSpPr/>
              <p:nvPr/>
            </p:nvSpPr>
            <p:spPr>
              <a:xfrm flipH="1">
                <a:off x="-2" y="-1"/>
                <a:ext cx="3" cy="340213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859" name="Line"/>
              <p:cNvSpPr/>
              <p:nvPr/>
            </p:nvSpPr>
            <p:spPr>
              <a:xfrm flipH="1">
                <a:off x="140313" y="-1"/>
                <a:ext cx="2" cy="340213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863" name="Group"/>
            <p:cNvGrpSpPr/>
            <p:nvPr/>
          </p:nvGrpSpPr>
          <p:grpSpPr>
            <a:xfrm>
              <a:off x="6338133" y="-1"/>
              <a:ext cx="140315" cy="340213"/>
              <a:chOff x="-1" y="0"/>
              <a:chExt cx="140314" cy="340211"/>
            </a:xfrm>
          </p:grpSpPr>
          <p:sp>
            <p:nvSpPr>
              <p:cNvPr id="861" name="Line"/>
              <p:cNvSpPr/>
              <p:nvPr/>
            </p:nvSpPr>
            <p:spPr>
              <a:xfrm flipH="1">
                <a:off x="-2" y="-1"/>
                <a:ext cx="3" cy="340213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862" name="Line"/>
              <p:cNvSpPr/>
              <p:nvPr/>
            </p:nvSpPr>
            <p:spPr>
              <a:xfrm flipH="1">
                <a:off x="140312" y="-1"/>
                <a:ext cx="2" cy="340213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866" name="Group"/>
            <p:cNvGrpSpPr/>
            <p:nvPr/>
          </p:nvGrpSpPr>
          <p:grpSpPr>
            <a:xfrm>
              <a:off x="7263625" y="-1"/>
              <a:ext cx="140316" cy="340213"/>
              <a:chOff x="-1" y="0"/>
              <a:chExt cx="140314" cy="340211"/>
            </a:xfrm>
          </p:grpSpPr>
          <p:sp>
            <p:nvSpPr>
              <p:cNvPr id="864" name="Line"/>
              <p:cNvSpPr/>
              <p:nvPr/>
            </p:nvSpPr>
            <p:spPr>
              <a:xfrm flipH="1">
                <a:off x="-2" y="-1"/>
                <a:ext cx="3" cy="340213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865" name="Line"/>
              <p:cNvSpPr/>
              <p:nvPr/>
            </p:nvSpPr>
            <p:spPr>
              <a:xfrm flipH="1">
                <a:off x="140312" y="-1"/>
                <a:ext cx="2" cy="340213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869" name="Group"/>
            <p:cNvGrpSpPr/>
            <p:nvPr/>
          </p:nvGrpSpPr>
          <p:grpSpPr>
            <a:xfrm>
              <a:off x="8189116" y="-1"/>
              <a:ext cx="140316" cy="340213"/>
              <a:chOff x="-1" y="0"/>
              <a:chExt cx="140314" cy="340211"/>
            </a:xfrm>
          </p:grpSpPr>
          <p:sp>
            <p:nvSpPr>
              <p:cNvPr id="867" name="Line"/>
              <p:cNvSpPr/>
              <p:nvPr/>
            </p:nvSpPr>
            <p:spPr>
              <a:xfrm flipH="1">
                <a:off x="-2" y="-1"/>
                <a:ext cx="3" cy="340213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868" name="Line"/>
              <p:cNvSpPr/>
              <p:nvPr/>
            </p:nvSpPr>
            <p:spPr>
              <a:xfrm flipH="1">
                <a:off x="140312" y="-1"/>
                <a:ext cx="2" cy="340213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872" name="Group"/>
            <p:cNvGrpSpPr/>
            <p:nvPr/>
          </p:nvGrpSpPr>
          <p:grpSpPr>
            <a:xfrm>
              <a:off x="9114609" y="-1"/>
              <a:ext cx="140316" cy="340213"/>
              <a:chOff x="-1" y="0"/>
              <a:chExt cx="140314" cy="340211"/>
            </a:xfrm>
          </p:grpSpPr>
          <p:sp>
            <p:nvSpPr>
              <p:cNvPr id="870" name="Line"/>
              <p:cNvSpPr/>
              <p:nvPr/>
            </p:nvSpPr>
            <p:spPr>
              <a:xfrm flipH="1">
                <a:off x="-2" y="-1"/>
                <a:ext cx="3" cy="340213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871" name="Line"/>
              <p:cNvSpPr/>
              <p:nvPr/>
            </p:nvSpPr>
            <p:spPr>
              <a:xfrm flipH="1">
                <a:off x="140312" y="-1"/>
                <a:ext cx="2" cy="340213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875" name="Group"/>
            <p:cNvGrpSpPr/>
            <p:nvPr/>
          </p:nvGrpSpPr>
          <p:grpSpPr>
            <a:xfrm>
              <a:off x="10040102" y="-1"/>
              <a:ext cx="140316" cy="340213"/>
              <a:chOff x="-1" y="0"/>
              <a:chExt cx="140314" cy="340211"/>
            </a:xfrm>
          </p:grpSpPr>
          <p:sp>
            <p:nvSpPr>
              <p:cNvPr id="873" name="Line"/>
              <p:cNvSpPr/>
              <p:nvPr/>
            </p:nvSpPr>
            <p:spPr>
              <a:xfrm flipH="1">
                <a:off x="-2" y="-1"/>
                <a:ext cx="3" cy="340213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874" name="Line"/>
              <p:cNvSpPr/>
              <p:nvPr/>
            </p:nvSpPr>
            <p:spPr>
              <a:xfrm flipH="1">
                <a:off x="140312" y="-1"/>
                <a:ext cx="2" cy="340213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sp>
          <p:nvSpPr>
            <p:cNvPr id="876" name="Line"/>
            <p:cNvSpPr/>
            <p:nvPr/>
          </p:nvSpPr>
          <p:spPr>
            <a:xfrm>
              <a:off x="10965600" y="0"/>
              <a:ext cx="2" cy="340210"/>
            </a:xfrm>
            <a:prstGeom prst="line">
              <a:avLst/>
            </a:prstGeom>
            <a:noFill/>
            <a:ln w="3175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671" tIns="45671" rIns="45671" bIns="45671" numCol="1" anchor="t">
              <a:noAutofit/>
            </a:bodyPr>
            <a:lstStyle/>
            <a:p>
              <a:pPr algn="l" defTabSz="457791">
                <a:defRPr sz="18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877" name="Line"/>
            <p:cNvSpPr/>
            <p:nvPr/>
          </p:nvSpPr>
          <p:spPr>
            <a:xfrm flipH="1">
              <a:off x="-1" y="0"/>
              <a:ext cx="2" cy="340210"/>
            </a:xfrm>
            <a:prstGeom prst="line">
              <a:avLst/>
            </a:prstGeom>
            <a:noFill/>
            <a:ln w="3175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671" tIns="45671" rIns="45671" bIns="45671" numCol="1" anchor="t">
              <a:noAutofit/>
            </a:bodyPr>
            <a:lstStyle/>
            <a:p>
              <a:pPr algn="l" defTabSz="457791">
                <a:defRPr sz="18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</p:grpSp>
      <p:grpSp>
        <p:nvGrpSpPr>
          <p:cNvPr id="914" name="Group"/>
          <p:cNvGrpSpPr/>
          <p:nvPr/>
        </p:nvGrpSpPr>
        <p:grpSpPr>
          <a:xfrm>
            <a:off x="613720" y="6943235"/>
            <a:ext cx="10965603" cy="340220"/>
            <a:chOff x="-1" y="0"/>
            <a:chExt cx="10965602" cy="340218"/>
          </a:xfrm>
        </p:grpSpPr>
        <p:grpSp>
          <p:nvGrpSpPr>
            <p:cNvPr id="881" name="Group"/>
            <p:cNvGrpSpPr/>
            <p:nvPr/>
          </p:nvGrpSpPr>
          <p:grpSpPr>
            <a:xfrm>
              <a:off x="785178" y="-1"/>
              <a:ext cx="140317" cy="340220"/>
              <a:chOff x="-1" y="0"/>
              <a:chExt cx="140315" cy="340218"/>
            </a:xfrm>
          </p:grpSpPr>
          <p:sp>
            <p:nvSpPr>
              <p:cNvPr id="879" name="Line"/>
              <p:cNvSpPr/>
              <p:nvPr/>
            </p:nvSpPr>
            <p:spPr>
              <a:xfrm flipH="1">
                <a:off x="-2" y="-1"/>
                <a:ext cx="3" cy="340220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880" name="Line"/>
              <p:cNvSpPr/>
              <p:nvPr/>
            </p:nvSpPr>
            <p:spPr>
              <a:xfrm flipH="1">
                <a:off x="140313" y="-1"/>
                <a:ext cx="2" cy="340220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884" name="Group"/>
            <p:cNvGrpSpPr/>
            <p:nvPr/>
          </p:nvGrpSpPr>
          <p:grpSpPr>
            <a:xfrm>
              <a:off x="1710670" y="-1"/>
              <a:ext cx="140317" cy="340220"/>
              <a:chOff x="-1" y="0"/>
              <a:chExt cx="140315" cy="340218"/>
            </a:xfrm>
          </p:grpSpPr>
          <p:sp>
            <p:nvSpPr>
              <p:cNvPr id="882" name="Line"/>
              <p:cNvSpPr/>
              <p:nvPr/>
            </p:nvSpPr>
            <p:spPr>
              <a:xfrm flipH="1">
                <a:off x="-2" y="-1"/>
                <a:ext cx="3" cy="340220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883" name="Line"/>
              <p:cNvSpPr/>
              <p:nvPr/>
            </p:nvSpPr>
            <p:spPr>
              <a:xfrm flipH="1">
                <a:off x="140313" y="-1"/>
                <a:ext cx="2" cy="340220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887" name="Group"/>
            <p:cNvGrpSpPr/>
            <p:nvPr/>
          </p:nvGrpSpPr>
          <p:grpSpPr>
            <a:xfrm>
              <a:off x="2636163" y="-1"/>
              <a:ext cx="140316" cy="340220"/>
              <a:chOff x="-1" y="0"/>
              <a:chExt cx="140314" cy="340218"/>
            </a:xfrm>
          </p:grpSpPr>
          <p:sp>
            <p:nvSpPr>
              <p:cNvPr id="885" name="Line"/>
              <p:cNvSpPr/>
              <p:nvPr/>
            </p:nvSpPr>
            <p:spPr>
              <a:xfrm flipH="1">
                <a:off x="-2" y="-1"/>
                <a:ext cx="3" cy="340220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886" name="Line"/>
              <p:cNvSpPr/>
              <p:nvPr/>
            </p:nvSpPr>
            <p:spPr>
              <a:xfrm flipH="1">
                <a:off x="140312" y="-1"/>
                <a:ext cx="2" cy="340220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890" name="Group"/>
            <p:cNvGrpSpPr/>
            <p:nvPr/>
          </p:nvGrpSpPr>
          <p:grpSpPr>
            <a:xfrm>
              <a:off x="3561655" y="-1"/>
              <a:ext cx="140316" cy="340220"/>
              <a:chOff x="-1" y="0"/>
              <a:chExt cx="140314" cy="340218"/>
            </a:xfrm>
          </p:grpSpPr>
          <p:sp>
            <p:nvSpPr>
              <p:cNvPr id="888" name="Line"/>
              <p:cNvSpPr/>
              <p:nvPr/>
            </p:nvSpPr>
            <p:spPr>
              <a:xfrm flipH="1">
                <a:off x="-2" y="-1"/>
                <a:ext cx="3" cy="340220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889" name="Line"/>
              <p:cNvSpPr/>
              <p:nvPr/>
            </p:nvSpPr>
            <p:spPr>
              <a:xfrm flipH="1">
                <a:off x="140312" y="-1"/>
                <a:ext cx="2" cy="340220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893" name="Group"/>
            <p:cNvGrpSpPr/>
            <p:nvPr/>
          </p:nvGrpSpPr>
          <p:grpSpPr>
            <a:xfrm>
              <a:off x="4487147" y="-1"/>
              <a:ext cx="140317" cy="340220"/>
              <a:chOff x="-1" y="0"/>
              <a:chExt cx="140315" cy="340218"/>
            </a:xfrm>
          </p:grpSpPr>
          <p:sp>
            <p:nvSpPr>
              <p:cNvPr id="891" name="Line"/>
              <p:cNvSpPr/>
              <p:nvPr/>
            </p:nvSpPr>
            <p:spPr>
              <a:xfrm flipH="1">
                <a:off x="-2" y="-1"/>
                <a:ext cx="3" cy="340220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892" name="Line"/>
              <p:cNvSpPr/>
              <p:nvPr/>
            </p:nvSpPr>
            <p:spPr>
              <a:xfrm flipH="1">
                <a:off x="140313" y="-1"/>
                <a:ext cx="2" cy="340220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896" name="Group"/>
            <p:cNvGrpSpPr/>
            <p:nvPr/>
          </p:nvGrpSpPr>
          <p:grpSpPr>
            <a:xfrm>
              <a:off x="5412639" y="-1"/>
              <a:ext cx="140317" cy="340220"/>
              <a:chOff x="-1" y="0"/>
              <a:chExt cx="140315" cy="340218"/>
            </a:xfrm>
          </p:grpSpPr>
          <p:sp>
            <p:nvSpPr>
              <p:cNvPr id="894" name="Line"/>
              <p:cNvSpPr/>
              <p:nvPr/>
            </p:nvSpPr>
            <p:spPr>
              <a:xfrm flipH="1">
                <a:off x="-2" y="-1"/>
                <a:ext cx="3" cy="340220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895" name="Line"/>
              <p:cNvSpPr/>
              <p:nvPr/>
            </p:nvSpPr>
            <p:spPr>
              <a:xfrm flipH="1">
                <a:off x="140313" y="-1"/>
                <a:ext cx="2" cy="340220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899" name="Group"/>
            <p:cNvGrpSpPr/>
            <p:nvPr/>
          </p:nvGrpSpPr>
          <p:grpSpPr>
            <a:xfrm>
              <a:off x="6338133" y="-1"/>
              <a:ext cx="140315" cy="340220"/>
              <a:chOff x="-1" y="0"/>
              <a:chExt cx="140314" cy="340218"/>
            </a:xfrm>
          </p:grpSpPr>
          <p:sp>
            <p:nvSpPr>
              <p:cNvPr id="897" name="Line"/>
              <p:cNvSpPr/>
              <p:nvPr/>
            </p:nvSpPr>
            <p:spPr>
              <a:xfrm flipH="1">
                <a:off x="-2" y="-1"/>
                <a:ext cx="3" cy="340220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898" name="Line"/>
              <p:cNvSpPr/>
              <p:nvPr/>
            </p:nvSpPr>
            <p:spPr>
              <a:xfrm flipH="1">
                <a:off x="140312" y="-1"/>
                <a:ext cx="2" cy="340220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902" name="Group"/>
            <p:cNvGrpSpPr/>
            <p:nvPr/>
          </p:nvGrpSpPr>
          <p:grpSpPr>
            <a:xfrm>
              <a:off x="7263625" y="-1"/>
              <a:ext cx="140316" cy="340220"/>
              <a:chOff x="-1" y="0"/>
              <a:chExt cx="140314" cy="340218"/>
            </a:xfrm>
          </p:grpSpPr>
          <p:sp>
            <p:nvSpPr>
              <p:cNvPr id="900" name="Line"/>
              <p:cNvSpPr/>
              <p:nvPr/>
            </p:nvSpPr>
            <p:spPr>
              <a:xfrm flipH="1">
                <a:off x="-2" y="-1"/>
                <a:ext cx="3" cy="340220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901" name="Line"/>
              <p:cNvSpPr/>
              <p:nvPr/>
            </p:nvSpPr>
            <p:spPr>
              <a:xfrm flipH="1">
                <a:off x="140312" y="-1"/>
                <a:ext cx="2" cy="340220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905" name="Group"/>
            <p:cNvGrpSpPr/>
            <p:nvPr/>
          </p:nvGrpSpPr>
          <p:grpSpPr>
            <a:xfrm>
              <a:off x="8189117" y="-1"/>
              <a:ext cx="140316" cy="340220"/>
              <a:chOff x="-1" y="0"/>
              <a:chExt cx="140314" cy="340218"/>
            </a:xfrm>
          </p:grpSpPr>
          <p:sp>
            <p:nvSpPr>
              <p:cNvPr id="903" name="Line"/>
              <p:cNvSpPr/>
              <p:nvPr/>
            </p:nvSpPr>
            <p:spPr>
              <a:xfrm flipH="1">
                <a:off x="-2" y="-1"/>
                <a:ext cx="3" cy="340220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904" name="Line"/>
              <p:cNvSpPr/>
              <p:nvPr/>
            </p:nvSpPr>
            <p:spPr>
              <a:xfrm flipH="1">
                <a:off x="140312" y="-1"/>
                <a:ext cx="2" cy="340220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908" name="Group"/>
            <p:cNvGrpSpPr/>
            <p:nvPr/>
          </p:nvGrpSpPr>
          <p:grpSpPr>
            <a:xfrm>
              <a:off x="9114609" y="-1"/>
              <a:ext cx="140316" cy="340220"/>
              <a:chOff x="-1" y="0"/>
              <a:chExt cx="140314" cy="340218"/>
            </a:xfrm>
          </p:grpSpPr>
          <p:sp>
            <p:nvSpPr>
              <p:cNvPr id="906" name="Line"/>
              <p:cNvSpPr/>
              <p:nvPr/>
            </p:nvSpPr>
            <p:spPr>
              <a:xfrm flipH="1">
                <a:off x="-2" y="-1"/>
                <a:ext cx="3" cy="340220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907" name="Line"/>
              <p:cNvSpPr/>
              <p:nvPr/>
            </p:nvSpPr>
            <p:spPr>
              <a:xfrm flipH="1">
                <a:off x="140312" y="-1"/>
                <a:ext cx="2" cy="340220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911" name="Group"/>
            <p:cNvGrpSpPr/>
            <p:nvPr/>
          </p:nvGrpSpPr>
          <p:grpSpPr>
            <a:xfrm>
              <a:off x="10040102" y="-1"/>
              <a:ext cx="140316" cy="340220"/>
              <a:chOff x="-1" y="0"/>
              <a:chExt cx="140314" cy="340218"/>
            </a:xfrm>
          </p:grpSpPr>
          <p:sp>
            <p:nvSpPr>
              <p:cNvPr id="909" name="Line"/>
              <p:cNvSpPr/>
              <p:nvPr/>
            </p:nvSpPr>
            <p:spPr>
              <a:xfrm flipH="1">
                <a:off x="-2" y="-1"/>
                <a:ext cx="3" cy="340220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910" name="Line"/>
              <p:cNvSpPr/>
              <p:nvPr/>
            </p:nvSpPr>
            <p:spPr>
              <a:xfrm flipH="1">
                <a:off x="140312" y="-1"/>
                <a:ext cx="2" cy="340220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sp>
          <p:nvSpPr>
            <p:cNvPr id="912" name="Line"/>
            <p:cNvSpPr/>
            <p:nvPr/>
          </p:nvSpPr>
          <p:spPr>
            <a:xfrm>
              <a:off x="10965599" y="0"/>
              <a:ext cx="2" cy="340217"/>
            </a:xfrm>
            <a:prstGeom prst="line">
              <a:avLst/>
            </a:prstGeom>
            <a:noFill/>
            <a:ln w="3175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671" tIns="45671" rIns="45671" bIns="45671" numCol="1" anchor="t">
              <a:noAutofit/>
            </a:bodyPr>
            <a:lstStyle/>
            <a:p>
              <a:pPr algn="l" defTabSz="457791">
                <a:defRPr sz="18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913" name="Line"/>
            <p:cNvSpPr/>
            <p:nvPr/>
          </p:nvSpPr>
          <p:spPr>
            <a:xfrm flipH="1">
              <a:off x="-2" y="0"/>
              <a:ext cx="2" cy="340217"/>
            </a:xfrm>
            <a:prstGeom prst="line">
              <a:avLst/>
            </a:prstGeom>
            <a:noFill/>
            <a:ln w="3175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671" tIns="45671" rIns="45671" bIns="45671" numCol="1" anchor="t">
              <a:noAutofit/>
            </a:bodyPr>
            <a:lstStyle/>
            <a:p>
              <a:pPr algn="l" defTabSz="457791">
                <a:defRPr sz="18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</p:grpSp>
      <p:grpSp>
        <p:nvGrpSpPr>
          <p:cNvPr id="950" name="Group"/>
          <p:cNvGrpSpPr/>
          <p:nvPr/>
        </p:nvGrpSpPr>
        <p:grpSpPr>
          <a:xfrm>
            <a:off x="-401672" y="651232"/>
            <a:ext cx="408651" cy="5518747"/>
            <a:chOff x="0" y="0"/>
            <a:chExt cx="408649" cy="5518746"/>
          </a:xfrm>
        </p:grpSpPr>
        <p:grpSp>
          <p:nvGrpSpPr>
            <p:cNvPr id="917" name="Group"/>
            <p:cNvGrpSpPr/>
            <p:nvPr/>
          </p:nvGrpSpPr>
          <p:grpSpPr>
            <a:xfrm>
              <a:off x="12330" y="5120627"/>
              <a:ext cx="396320" cy="70619"/>
              <a:chOff x="0" y="0"/>
              <a:chExt cx="396319" cy="70618"/>
            </a:xfrm>
          </p:grpSpPr>
          <p:sp>
            <p:nvSpPr>
              <p:cNvPr id="915" name="Line"/>
              <p:cNvSpPr/>
              <p:nvPr/>
            </p:nvSpPr>
            <p:spPr>
              <a:xfrm>
                <a:off x="0" y="70617"/>
                <a:ext cx="396320" cy="2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916" name="Line"/>
              <p:cNvSpPr/>
              <p:nvPr/>
            </p:nvSpPr>
            <p:spPr>
              <a:xfrm>
                <a:off x="0" y="0"/>
                <a:ext cx="396320" cy="1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920" name="Group"/>
            <p:cNvGrpSpPr/>
            <p:nvPr/>
          </p:nvGrpSpPr>
          <p:grpSpPr>
            <a:xfrm>
              <a:off x="0" y="4645545"/>
              <a:ext cx="396319" cy="70620"/>
              <a:chOff x="0" y="0"/>
              <a:chExt cx="396318" cy="70618"/>
            </a:xfrm>
          </p:grpSpPr>
          <p:sp>
            <p:nvSpPr>
              <p:cNvPr id="918" name="Line"/>
              <p:cNvSpPr/>
              <p:nvPr/>
            </p:nvSpPr>
            <p:spPr>
              <a:xfrm>
                <a:off x="-1" y="70617"/>
                <a:ext cx="396320" cy="2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919" name="Line"/>
              <p:cNvSpPr/>
              <p:nvPr/>
            </p:nvSpPr>
            <p:spPr>
              <a:xfrm>
                <a:off x="-1" y="0"/>
                <a:ext cx="396320" cy="1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923" name="Group"/>
            <p:cNvGrpSpPr/>
            <p:nvPr/>
          </p:nvGrpSpPr>
          <p:grpSpPr>
            <a:xfrm>
              <a:off x="0" y="4170462"/>
              <a:ext cx="396319" cy="70619"/>
              <a:chOff x="0" y="0"/>
              <a:chExt cx="396318" cy="70618"/>
            </a:xfrm>
          </p:grpSpPr>
          <p:sp>
            <p:nvSpPr>
              <p:cNvPr id="921" name="Line"/>
              <p:cNvSpPr/>
              <p:nvPr/>
            </p:nvSpPr>
            <p:spPr>
              <a:xfrm>
                <a:off x="-1" y="70617"/>
                <a:ext cx="396320" cy="2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922" name="Line"/>
              <p:cNvSpPr/>
              <p:nvPr/>
            </p:nvSpPr>
            <p:spPr>
              <a:xfrm>
                <a:off x="-1" y="0"/>
                <a:ext cx="396320" cy="1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926" name="Group"/>
            <p:cNvGrpSpPr/>
            <p:nvPr/>
          </p:nvGrpSpPr>
          <p:grpSpPr>
            <a:xfrm>
              <a:off x="0" y="3695377"/>
              <a:ext cx="396319" cy="70620"/>
              <a:chOff x="0" y="0"/>
              <a:chExt cx="396318" cy="70618"/>
            </a:xfrm>
          </p:grpSpPr>
          <p:sp>
            <p:nvSpPr>
              <p:cNvPr id="924" name="Line"/>
              <p:cNvSpPr/>
              <p:nvPr/>
            </p:nvSpPr>
            <p:spPr>
              <a:xfrm>
                <a:off x="-1" y="70617"/>
                <a:ext cx="396320" cy="2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925" name="Line"/>
              <p:cNvSpPr/>
              <p:nvPr/>
            </p:nvSpPr>
            <p:spPr>
              <a:xfrm>
                <a:off x="-1" y="0"/>
                <a:ext cx="396320" cy="1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929" name="Group"/>
            <p:cNvGrpSpPr/>
            <p:nvPr/>
          </p:nvGrpSpPr>
          <p:grpSpPr>
            <a:xfrm>
              <a:off x="0" y="3220294"/>
              <a:ext cx="396319" cy="70619"/>
              <a:chOff x="0" y="0"/>
              <a:chExt cx="396318" cy="70618"/>
            </a:xfrm>
          </p:grpSpPr>
          <p:sp>
            <p:nvSpPr>
              <p:cNvPr id="927" name="Line"/>
              <p:cNvSpPr/>
              <p:nvPr/>
            </p:nvSpPr>
            <p:spPr>
              <a:xfrm>
                <a:off x="-1" y="70617"/>
                <a:ext cx="396320" cy="2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928" name="Line"/>
              <p:cNvSpPr/>
              <p:nvPr/>
            </p:nvSpPr>
            <p:spPr>
              <a:xfrm>
                <a:off x="-1" y="0"/>
                <a:ext cx="396320" cy="1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932" name="Group"/>
            <p:cNvGrpSpPr/>
            <p:nvPr/>
          </p:nvGrpSpPr>
          <p:grpSpPr>
            <a:xfrm>
              <a:off x="0" y="2745209"/>
              <a:ext cx="396319" cy="70619"/>
              <a:chOff x="0" y="0"/>
              <a:chExt cx="396318" cy="70618"/>
            </a:xfrm>
          </p:grpSpPr>
          <p:sp>
            <p:nvSpPr>
              <p:cNvPr id="930" name="Line"/>
              <p:cNvSpPr/>
              <p:nvPr/>
            </p:nvSpPr>
            <p:spPr>
              <a:xfrm>
                <a:off x="-1" y="70617"/>
                <a:ext cx="396320" cy="2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931" name="Line"/>
              <p:cNvSpPr/>
              <p:nvPr/>
            </p:nvSpPr>
            <p:spPr>
              <a:xfrm>
                <a:off x="-1" y="0"/>
                <a:ext cx="396320" cy="1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935" name="Group"/>
            <p:cNvGrpSpPr/>
            <p:nvPr/>
          </p:nvGrpSpPr>
          <p:grpSpPr>
            <a:xfrm>
              <a:off x="0" y="2270126"/>
              <a:ext cx="396319" cy="70620"/>
              <a:chOff x="0" y="0"/>
              <a:chExt cx="396318" cy="70618"/>
            </a:xfrm>
          </p:grpSpPr>
          <p:sp>
            <p:nvSpPr>
              <p:cNvPr id="933" name="Line"/>
              <p:cNvSpPr/>
              <p:nvPr/>
            </p:nvSpPr>
            <p:spPr>
              <a:xfrm>
                <a:off x="-1" y="70617"/>
                <a:ext cx="396320" cy="2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934" name="Line"/>
              <p:cNvSpPr/>
              <p:nvPr/>
            </p:nvSpPr>
            <p:spPr>
              <a:xfrm>
                <a:off x="-1" y="0"/>
                <a:ext cx="396320" cy="1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938" name="Group"/>
            <p:cNvGrpSpPr/>
            <p:nvPr/>
          </p:nvGrpSpPr>
          <p:grpSpPr>
            <a:xfrm>
              <a:off x="0" y="1795041"/>
              <a:ext cx="396319" cy="70620"/>
              <a:chOff x="0" y="0"/>
              <a:chExt cx="396318" cy="70618"/>
            </a:xfrm>
          </p:grpSpPr>
          <p:sp>
            <p:nvSpPr>
              <p:cNvPr id="936" name="Line"/>
              <p:cNvSpPr/>
              <p:nvPr/>
            </p:nvSpPr>
            <p:spPr>
              <a:xfrm>
                <a:off x="-1" y="70617"/>
                <a:ext cx="396320" cy="2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937" name="Line"/>
              <p:cNvSpPr/>
              <p:nvPr/>
            </p:nvSpPr>
            <p:spPr>
              <a:xfrm>
                <a:off x="-1" y="0"/>
                <a:ext cx="396320" cy="1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941" name="Group"/>
            <p:cNvGrpSpPr/>
            <p:nvPr/>
          </p:nvGrpSpPr>
          <p:grpSpPr>
            <a:xfrm>
              <a:off x="0" y="1319959"/>
              <a:ext cx="396319" cy="70619"/>
              <a:chOff x="0" y="0"/>
              <a:chExt cx="396318" cy="70618"/>
            </a:xfrm>
          </p:grpSpPr>
          <p:sp>
            <p:nvSpPr>
              <p:cNvPr id="939" name="Line"/>
              <p:cNvSpPr/>
              <p:nvPr/>
            </p:nvSpPr>
            <p:spPr>
              <a:xfrm>
                <a:off x="-1" y="70617"/>
                <a:ext cx="396320" cy="2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940" name="Line"/>
              <p:cNvSpPr/>
              <p:nvPr/>
            </p:nvSpPr>
            <p:spPr>
              <a:xfrm>
                <a:off x="-1" y="0"/>
                <a:ext cx="396320" cy="1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944" name="Group"/>
            <p:cNvGrpSpPr/>
            <p:nvPr/>
          </p:nvGrpSpPr>
          <p:grpSpPr>
            <a:xfrm>
              <a:off x="0" y="844875"/>
              <a:ext cx="396319" cy="70619"/>
              <a:chOff x="0" y="0"/>
              <a:chExt cx="396318" cy="70618"/>
            </a:xfrm>
          </p:grpSpPr>
          <p:sp>
            <p:nvSpPr>
              <p:cNvPr id="942" name="Line"/>
              <p:cNvSpPr/>
              <p:nvPr/>
            </p:nvSpPr>
            <p:spPr>
              <a:xfrm>
                <a:off x="-1" y="70617"/>
                <a:ext cx="396320" cy="2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943" name="Line"/>
              <p:cNvSpPr/>
              <p:nvPr/>
            </p:nvSpPr>
            <p:spPr>
              <a:xfrm>
                <a:off x="-1" y="0"/>
                <a:ext cx="396320" cy="1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947" name="Group"/>
            <p:cNvGrpSpPr/>
            <p:nvPr/>
          </p:nvGrpSpPr>
          <p:grpSpPr>
            <a:xfrm>
              <a:off x="0" y="369791"/>
              <a:ext cx="396320" cy="70619"/>
              <a:chOff x="0" y="0"/>
              <a:chExt cx="396319" cy="70618"/>
            </a:xfrm>
          </p:grpSpPr>
          <p:sp>
            <p:nvSpPr>
              <p:cNvPr id="945" name="Line"/>
              <p:cNvSpPr/>
              <p:nvPr/>
            </p:nvSpPr>
            <p:spPr>
              <a:xfrm>
                <a:off x="0" y="70617"/>
                <a:ext cx="396320" cy="2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946" name="Line"/>
              <p:cNvSpPr/>
              <p:nvPr/>
            </p:nvSpPr>
            <p:spPr>
              <a:xfrm>
                <a:off x="0" y="0"/>
                <a:ext cx="396320" cy="1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sp>
          <p:nvSpPr>
            <p:cNvPr id="948" name="Line"/>
            <p:cNvSpPr/>
            <p:nvPr/>
          </p:nvSpPr>
          <p:spPr>
            <a:xfrm>
              <a:off x="-1" y="-1"/>
              <a:ext cx="396319" cy="1"/>
            </a:xfrm>
            <a:prstGeom prst="line">
              <a:avLst/>
            </a:prstGeom>
            <a:noFill/>
            <a:ln w="3175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671" tIns="45671" rIns="45671" bIns="45671" numCol="1" anchor="t">
              <a:noAutofit/>
            </a:bodyPr>
            <a:lstStyle/>
            <a:p>
              <a:pPr algn="l" defTabSz="457791">
                <a:defRPr sz="18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949" name="Line"/>
            <p:cNvSpPr/>
            <p:nvPr/>
          </p:nvSpPr>
          <p:spPr>
            <a:xfrm>
              <a:off x="-1" y="5518745"/>
              <a:ext cx="396319" cy="2"/>
            </a:xfrm>
            <a:prstGeom prst="line">
              <a:avLst/>
            </a:prstGeom>
            <a:noFill/>
            <a:ln w="3175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671" tIns="45671" rIns="45671" bIns="45671" numCol="1" anchor="t">
              <a:noAutofit/>
            </a:bodyPr>
            <a:lstStyle/>
            <a:p>
              <a:pPr algn="l" defTabSz="457791">
                <a:defRPr sz="18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</p:grpSp>
      <p:grpSp>
        <p:nvGrpSpPr>
          <p:cNvPr id="986" name="Group"/>
          <p:cNvGrpSpPr/>
          <p:nvPr/>
        </p:nvGrpSpPr>
        <p:grpSpPr>
          <a:xfrm>
            <a:off x="12297343" y="651232"/>
            <a:ext cx="401750" cy="5518747"/>
            <a:chOff x="0" y="0"/>
            <a:chExt cx="401748" cy="5518746"/>
          </a:xfrm>
        </p:grpSpPr>
        <p:grpSp>
          <p:nvGrpSpPr>
            <p:cNvPr id="953" name="Group"/>
            <p:cNvGrpSpPr/>
            <p:nvPr/>
          </p:nvGrpSpPr>
          <p:grpSpPr>
            <a:xfrm>
              <a:off x="12121" y="5120627"/>
              <a:ext cx="389628" cy="70619"/>
              <a:chOff x="0" y="0"/>
              <a:chExt cx="389626" cy="70618"/>
            </a:xfrm>
          </p:grpSpPr>
          <p:sp>
            <p:nvSpPr>
              <p:cNvPr id="951" name="Line"/>
              <p:cNvSpPr/>
              <p:nvPr/>
            </p:nvSpPr>
            <p:spPr>
              <a:xfrm>
                <a:off x="0" y="70617"/>
                <a:ext cx="389627" cy="2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952" name="Line"/>
              <p:cNvSpPr/>
              <p:nvPr/>
            </p:nvSpPr>
            <p:spPr>
              <a:xfrm>
                <a:off x="0" y="0"/>
                <a:ext cx="389627" cy="1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956" name="Group"/>
            <p:cNvGrpSpPr/>
            <p:nvPr/>
          </p:nvGrpSpPr>
          <p:grpSpPr>
            <a:xfrm>
              <a:off x="-1" y="4645545"/>
              <a:ext cx="389627" cy="70620"/>
              <a:chOff x="0" y="0"/>
              <a:chExt cx="389625" cy="70618"/>
            </a:xfrm>
          </p:grpSpPr>
          <p:sp>
            <p:nvSpPr>
              <p:cNvPr id="954" name="Line"/>
              <p:cNvSpPr/>
              <p:nvPr/>
            </p:nvSpPr>
            <p:spPr>
              <a:xfrm>
                <a:off x="0" y="70617"/>
                <a:ext cx="389626" cy="2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955" name="Line"/>
              <p:cNvSpPr/>
              <p:nvPr/>
            </p:nvSpPr>
            <p:spPr>
              <a:xfrm>
                <a:off x="0" y="0"/>
                <a:ext cx="389626" cy="1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959" name="Group"/>
            <p:cNvGrpSpPr/>
            <p:nvPr/>
          </p:nvGrpSpPr>
          <p:grpSpPr>
            <a:xfrm>
              <a:off x="-1" y="4170462"/>
              <a:ext cx="389627" cy="70619"/>
              <a:chOff x="0" y="0"/>
              <a:chExt cx="389625" cy="70618"/>
            </a:xfrm>
          </p:grpSpPr>
          <p:sp>
            <p:nvSpPr>
              <p:cNvPr id="957" name="Line"/>
              <p:cNvSpPr/>
              <p:nvPr/>
            </p:nvSpPr>
            <p:spPr>
              <a:xfrm>
                <a:off x="0" y="70617"/>
                <a:ext cx="389626" cy="2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958" name="Line"/>
              <p:cNvSpPr/>
              <p:nvPr/>
            </p:nvSpPr>
            <p:spPr>
              <a:xfrm>
                <a:off x="0" y="0"/>
                <a:ext cx="389626" cy="1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962" name="Group"/>
            <p:cNvGrpSpPr/>
            <p:nvPr/>
          </p:nvGrpSpPr>
          <p:grpSpPr>
            <a:xfrm>
              <a:off x="-1" y="3695377"/>
              <a:ext cx="389627" cy="70620"/>
              <a:chOff x="0" y="0"/>
              <a:chExt cx="389625" cy="70618"/>
            </a:xfrm>
          </p:grpSpPr>
          <p:sp>
            <p:nvSpPr>
              <p:cNvPr id="960" name="Line"/>
              <p:cNvSpPr/>
              <p:nvPr/>
            </p:nvSpPr>
            <p:spPr>
              <a:xfrm>
                <a:off x="0" y="70617"/>
                <a:ext cx="389626" cy="2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961" name="Line"/>
              <p:cNvSpPr/>
              <p:nvPr/>
            </p:nvSpPr>
            <p:spPr>
              <a:xfrm>
                <a:off x="0" y="0"/>
                <a:ext cx="389626" cy="1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965" name="Group"/>
            <p:cNvGrpSpPr/>
            <p:nvPr/>
          </p:nvGrpSpPr>
          <p:grpSpPr>
            <a:xfrm>
              <a:off x="-1" y="3220294"/>
              <a:ext cx="389627" cy="70619"/>
              <a:chOff x="0" y="0"/>
              <a:chExt cx="389625" cy="70618"/>
            </a:xfrm>
          </p:grpSpPr>
          <p:sp>
            <p:nvSpPr>
              <p:cNvPr id="963" name="Line"/>
              <p:cNvSpPr/>
              <p:nvPr/>
            </p:nvSpPr>
            <p:spPr>
              <a:xfrm>
                <a:off x="0" y="70617"/>
                <a:ext cx="389626" cy="2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964" name="Line"/>
              <p:cNvSpPr/>
              <p:nvPr/>
            </p:nvSpPr>
            <p:spPr>
              <a:xfrm>
                <a:off x="0" y="0"/>
                <a:ext cx="389626" cy="1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968" name="Group"/>
            <p:cNvGrpSpPr/>
            <p:nvPr/>
          </p:nvGrpSpPr>
          <p:grpSpPr>
            <a:xfrm>
              <a:off x="-1" y="2745209"/>
              <a:ext cx="389627" cy="70619"/>
              <a:chOff x="0" y="0"/>
              <a:chExt cx="389625" cy="70618"/>
            </a:xfrm>
          </p:grpSpPr>
          <p:sp>
            <p:nvSpPr>
              <p:cNvPr id="966" name="Line"/>
              <p:cNvSpPr/>
              <p:nvPr/>
            </p:nvSpPr>
            <p:spPr>
              <a:xfrm>
                <a:off x="0" y="70617"/>
                <a:ext cx="389626" cy="2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967" name="Line"/>
              <p:cNvSpPr/>
              <p:nvPr/>
            </p:nvSpPr>
            <p:spPr>
              <a:xfrm>
                <a:off x="0" y="0"/>
                <a:ext cx="389626" cy="1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971" name="Group"/>
            <p:cNvGrpSpPr/>
            <p:nvPr/>
          </p:nvGrpSpPr>
          <p:grpSpPr>
            <a:xfrm>
              <a:off x="-1" y="2270126"/>
              <a:ext cx="389627" cy="70620"/>
              <a:chOff x="0" y="0"/>
              <a:chExt cx="389625" cy="70618"/>
            </a:xfrm>
          </p:grpSpPr>
          <p:sp>
            <p:nvSpPr>
              <p:cNvPr id="969" name="Line"/>
              <p:cNvSpPr/>
              <p:nvPr/>
            </p:nvSpPr>
            <p:spPr>
              <a:xfrm>
                <a:off x="0" y="70617"/>
                <a:ext cx="389626" cy="2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970" name="Line"/>
              <p:cNvSpPr/>
              <p:nvPr/>
            </p:nvSpPr>
            <p:spPr>
              <a:xfrm>
                <a:off x="0" y="0"/>
                <a:ext cx="389626" cy="1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974" name="Group"/>
            <p:cNvGrpSpPr/>
            <p:nvPr/>
          </p:nvGrpSpPr>
          <p:grpSpPr>
            <a:xfrm>
              <a:off x="-1" y="1795041"/>
              <a:ext cx="389627" cy="70620"/>
              <a:chOff x="0" y="0"/>
              <a:chExt cx="389625" cy="70618"/>
            </a:xfrm>
          </p:grpSpPr>
          <p:sp>
            <p:nvSpPr>
              <p:cNvPr id="972" name="Line"/>
              <p:cNvSpPr/>
              <p:nvPr/>
            </p:nvSpPr>
            <p:spPr>
              <a:xfrm>
                <a:off x="0" y="70617"/>
                <a:ext cx="389626" cy="2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973" name="Line"/>
              <p:cNvSpPr/>
              <p:nvPr/>
            </p:nvSpPr>
            <p:spPr>
              <a:xfrm>
                <a:off x="0" y="0"/>
                <a:ext cx="389626" cy="1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977" name="Group"/>
            <p:cNvGrpSpPr/>
            <p:nvPr/>
          </p:nvGrpSpPr>
          <p:grpSpPr>
            <a:xfrm>
              <a:off x="-1" y="1319959"/>
              <a:ext cx="389627" cy="70619"/>
              <a:chOff x="0" y="0"/>
              <a:chExt cx="389625" cy="70618"/>
            </a:xfrm>
          </p:grpSpPr>
          <p:sp>
            <p:nvSpPr>
              <p:cNvPr id="975" name="Line"/>
              <p:cNvSpPr/>
              <p:nvPr/>
            </p:nvSpPr>
            <p:spPr>
              <a:xfrm>
                <a:off x="0" y="70617"/>
                <a:ext cx="389626" cy="2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976" name="Line"/>
              <p:cNvSpPr/>
              <p:nvPr/>
            </p:nvSpPr>
            <p:spPr>
              <a:xfrm>
                <a:off x="0" y="0"/>
                <a:ext cx="389626" cy="1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980" name="Group"/>
            <p:cNvGrpSpPr/>
            <p:nvPr/>
          </p:nvGrpSpPr>
          <p:grpSpPr>
            <a:xfrm>
              <a:off x="-1" y="844875"/>
              <a:ext cx="389627" cy="70619"/>
              <a:chOff x="0" y="0"/>
              <a:chExt cx="389625" cy="70618"/>
            </a:xfrm>
          </p:grpSpPr>
          <p:sp>
            <p:nvSpPr>
              <p:cNvPr id="978" name="Line"/>
              <p:cNvSpPr/>
              <p:nvPr/>
            </p:nvSpPr>
            <p:spPr>
              <a:xfrm>
                <a:off x="0" y="70617"/>
                <a:ext cx="389626" cy="2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979" name="Line"/>
              <p:cNvSpPr/>
              <p:nvPr/>
            </p:nvSpPr>
            <p:spPr>
              <a:xfrm>
                <a:off x="0" y="0"/>
                <a:ext cx="389626" cy="1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983" name="Group"/>
            <p:cNvGrpSpPr/>
            <p:nvPr/>
          </p:nvGrpSpPr>
          <p:grpSpPr>
            <a:xfrm>
              <a:off x="-1" y="369791"/>
              <a:ext cx="389628" cy="70619"/>
              <a:chOff x="0" y="0"/>
              <a:chExt cx="389626" cy="70618"/>
            </a:xfrm>
          </p:grpSpPr>
          <p:sp>
            <p:nvSpPr>
              <p:cNvPr id="981" name="Line"/>
              <p:cNvSpPr/>
              <p:nvPr/>
            </p:nvSpPr>
            <p:spPr>
              <a:xfrm>
                <a:off x="0" y="70617"/>
                <a:ext cx="389627" cy="2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982" name="Line"/>
              <p:cNvSpPr/>
              <p:nvPr/>
            </p:nvSpPr>
            <p:spPr>
              <a:xfrm>
                <a:off x="0" y="0"/>
                <a:ext cx="389627" cy="1"/>
              </a:xfrm>
              <a:prstGeom prst="line">
                <a:avLst/>
              </a:prstGeom>
              <a:noFill/>
              <a:ln w="3175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671" tIns="45671" rIns="45671" bIns="45671" numCol="1" anchor="t">
                <a:noAutofit/>
              </a:bodyPr>
              <a:lstStyle/>
              <a:p>
                <a:pPr algn="l" defTabSz="457791">
                  <a:defRPr sz="18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sp>
          <p:nvSpPr>
            <p:cNvPr id="984" name="Line"/>
            <p:cNvSpPr/>
            <p:nvPr/>
          </p:nvSpPr>
          <p:spPr>
            <a:xfrm>
              <a:off x="-1" y="-1"/>
              <a:ext cx="389626" cy="1"/>
            </a:xfrm>
            <a:prstGeom prst="line">
              <a:avLst/>
            </a:prstGeom>
            <a:noFill/>
            <a:ln w="3175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671" tIns="45671" rIns="45671" bIns="45671" numCol="1" anchor="t">
              <a:noAutofit/>
            </a:bodyPr>
            <a:lstStyle/>
            <a:p>
              <a:pPr algn="l" defTabSz="457791">
                <a:defRPr sz="18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985" name="Line"/>
            <p:cNvSpPr/>
            <p:nvPr/>
          </p:nvSpPr>
          <p:spPr>
            <a:xfrm>
              <a:off x="-1" y="5518745"/>
              <a:ext cx="389626" cy="2"/>
            </a:xfrm>
            <a:prstGeom prst="line">
              <a:avLst/>
            </a:prstGeom>
            <a:noFill/>
            <a:ln w="3175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671" tIns="45671" rIns="45671" bIns="45671" numCol="1" anchor="t">
              <a:noAutofit/>
            </a:bodyPr>
            <a:lstStyle/>
            <a:p>
              <a:pPr algn="l" defTabSz="457791">
                <a:defRPr sz="18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</p:grpSp>
      <p:sp>
        <p:nvSpPr>
          <p:cNvPr id="987" name="Body Level One…"/>
          <p:cNvSpPr txBox="1"/>
          <p:nvPr>
            <p:ph type="body" sz="half" idx="1"/>
          </p:nvPr>
        </p:nvSpPr>
        <p:spPr>
          <a:xfrm>
            <a:off x="603107" y="1867004"/>
            <a:ext cx="7232900" cy="3902706"/>
          </a:xfrm>
          <a:prstGeom prst="rect">
            <a:avLst/>
          </a:prstGeom>
        </p:spPr>
        <p:txBody>
          <a:bodyPr lIns="45658" tIns="45658" rIns="45658" bIns="45658">
            <a:normAutofit fontScale="100000" lnSpcReduction="0"/>
          </a:bodyPr>
          <a:lstStyle>
            <a:lvl1pPr defTabSz="228461">
              <a:lnSpc>
                <a:spcPct val="95000"/>
              </a:lnSpc>
              <a:spcBef>
                <a:spcPts val="1700"/>
              </a:spcBef>
              <a:defRPr b="1" sz="1800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defTabSz="228461">
              <a:lnSpc>
                <a:spcPct val="95000"/>
              </a:lnSpc>
              <a:spcBef>
                <a:spcPts val="1700"/>
              </a:spcBef>
              <a:defRPr b="1" sz="1800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769" indent="-182769" defTabSz="228461">
              <a:lnSpc>
                <a:spcPct val="95000"/>
              </a:lnSpc>
              <a:spcBef>
                <a:spcPts val="1700"/>
              </a:spcBef>
              <a:buSzPct val="90000"/>
              <a:buChar char="•"/>
              <a:defRPr b="1" sz="1800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65539" indent="-182745" defTabSz="228461">
              <a:lnSpc>
                <a:spcPct val="95000"/>
              </a:lnSpc>
              <a:spcBef>
                <a:spcPts val="1700"/>
              </a:spcBef>
              <a:buSzPct val="100000"/>
              <a:buChar char="–"/>
              <a:defRPr b="1" sz="1800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defTabSz="228461">
              <a:lnSpc>
                <a:spcPct val="95000"/>
              </a:lnSpc>
              <a:spcBef>
                <a:spcPts val="1700"/>
              </a:spcBef>
              <a:defRPr b="1" sz="1800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88" name="Title Text"/>
          <p:cNvSpPr txBox="1"/>
          <p:nvPr>
            <p:ph type="title"/>
          </p:nvPr>
        </p:nvSpPr>
        <p:spPr>
          <a:xfrm>
            <a:off x="507724" y="555330"/>
            <a:ext cx="11068103" cy="548070"/>
          </a:xfrm>
          <a:prstGeom prst="rect">
            <a:avLst/>
          </a:prstGeom>
        </p:spPr>
        <p:txBody>
          <a:bodyPr lIns="45671" tIns="45671" rIns="45671" bIns="45671" anchor="ctr"/>
          <a:lstStyle>
            <a:lvl1pPr defTabSz="456727">
              <a:lnSpc>
                <a:spcPct val="95000"/>
              </a:lnSpc>
              <a:defRPr b="1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989" name="Rectangle"/>
          <p:cNvSpPr/>
          <p:nvPr>
            <p:ph type="body" sz="quarter" idx="21"/>
          </p:nvPr>
        </p:nvSpPr>
        <p:spPr>
          <a:xfrm>
            <a:off x="505756" y="1099708"/>
            <a:ext cx="11066402" cy="456726"/>
          </a:xfrm>
          <a:prstGeom prst="rect">
            <a:avLst/>
          </a:prstGeom>
          <a:ln w="3175"/>
        </p:spPr>
        <p:txBody>
          <a:bodyPr lIns="45671" tIns="45671" rIns="45671" bIns="45671">
            <a:normAutofit fontScale="100000" lnSpcReduction="0"/>
          </a:bodyPr>
          <a:lstStyle/>
          <a:p>
            <a:pPr defTabSz="228461">
              <a:lnSpc>
                <a:spcPct val="95000"/>
              </a:lnSpc>
              <a:spcBef>
                <a:spcPts val="1700"/>
              </a:spcBef>
              <a:defRPr b="1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990" name="Slide Number"/>
          <p:cNvSpPr txBox="1"/>
          <p:nvPr>
            <p:ph type="sldNum" sz="quarter" idx="2"/>
          </p:nvPr>
        </p:nvSpPr>
        <p:spPr>
          <a:xfrm>
            <a:off x="496360" y="6371027"/>
            <a:ext cx="273495" cy="264094"/>
          </a:xfrm>
          <a:prstGeom prst="rect">
            <a:avLst/>
          </a:prstGeom>
        </p:spPr>
        <p:txBody>
          <a:bodyPr lIns="45639" tIns="45639" rIns="45639" bIns="45639" anchor="ctr"/>
          <a:lstStyle>
            <a:lvl1pPr algn="l" defTabSz="457791">
              <a:defRPr cap="all" sz="1200">
                <a:solidFill>
                  <a:srgbClr val="6B6C7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Text"/>
          <p:cNvSpPr txBox="1"/>
          <p:nvPr>
            <p:ph type="title"/>
          </p:nvPr>
        </p:nvSpPr>
        <p:spPr>
          <a:xfrm>
            <a:off x="2414451" y="2269349"/>
            <a:ext cx="7350398" cy="2319304"/>
          </a:xfrm>
          <a:prstGeom prst="rect">
            <a:avLst/>
          </a:prstGeom>
        </p:spPr>
        <p:txBody>
          <a:bodyPr lIns="35681" tIns="35681" rIns="35681" bIns="35681" anchor="ctr"/>
          <a:lstStyle>
            <a:lvl1pPr algn="ctr" defTabSz="410763">
              <a:defRPr sz="56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32" name="Slide Number"/>
          <p:cNvSpPr txBox="1"/>
          <p:nvPr>
            <p:ph type="sldNum" sz="quarter" idx="2"/>
          </p:nvPr>
        </p:nvSpPr>
        <p:spPr>
          <a:xfrm>
            <a:off x="5967566" y="6533294"/>
            <a:ext cx="239410" cy="232410"/>
          </a:xfrm>
          <a:prstGeom prst="rect">
            <a:avLst/>
          </a:prstGeom>
        </p:spPr>
        <p:txBody>
          <a:bodyPr lIns="35681" tIns="35681" rIns="35681" bIns="35681"/>
          <a:lstStyle>
            <a:lvl1pPr algn="ctr" defTabSz="410763"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ubtitle Captioned 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Line"/>
          <p:cNvSpPr/>
          <p:nvPr/>
        </p:nvSpPr>
        <p:spPr>
          <a:xfrm>
            <a:off x="612820" y="6277659"/>
            <a:ext cx="9144001" cy="1"/>
          </a:xfrm>
          <a:prstGeom prst="line">
            <a:avLst/>
          </a:prstGeom>
          <a:ln w="19050" cap="rnd">
            <a:solidFill>
              <a:srgbClr val="000000"/>
            </a:solidFill>
          </a:ln>
        </p:spPr>
        <p:txBody>
          <a:bodyPr lIns="45718" tIns="45718" rIns="45718" bIns="45718"/>
          <a:lstStyle/>
          <a:p>
            <a:pPr algn="l" defTabSz="457791">
              <a:defRPr sz="1900">
                <a:latin typeface="+mn-lt"/>
                <a:ea typeface="+mn-ea"/>
                <a:cs typeface="+mn-cs"/>
                <a:sym typeface="Helvetica"/>
              </a:defRPr>
            </a:pPr>
          </a:p>
        </p:txBody>
      </p:sp>
      <p:grpSp>
        <p:nvGrpSpPr>
          <p:cNvPr id="1033" name="Group"/>
          <p:cNvGrpSpPr/>
          <p:nvPr/>
        </p:nvGrpSpPr>
        <p:grpSpPr>
          <a:xfrm>
            <a:off x="608011" y="-385013"/>
            <a:ext cx="10977037" cy="340568"/>
            <a:chOff x="0" y="0"/>
            <a:chExt cx="10977036" cy="340566"/>
          </a:xfrm>
        </p:grpSpPr>
        <p:grpSp>
          <p:nvGrpSpPr>
            <p:cNvPr id="1000" name="Group"/>
            <p:cNvGrpSpPr/>
            <p:nvPr/>
          </p:nvGrpSpPr>
          <p:grpSpPr>
            <a:xfrm>
              <a:off x="785997" y="-1"/>
              <a:ext cx="140463" cy="340567"/>
              <a:chOff x="-1" y="0"/>
              <a:chExt cx="140462" cy="340566"/>
            </a:xfrm>
          </p:grpSpPr>
          <p:sp>
            <p:nvSpPr>
              <p:cNvPr id="998" name="Line"/>
              <p:cNvSpPr/>
              <p:nvPr/>
            </p:nvSpPr>
            <p:spPr>
              <a:xfrm flipH="1">
                <a:off x="-2" y="-1"/>
                <a:ext cx="3" cy="340567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999" name="Line"/>
              <p:cNvSpPr/>
              <p:nvPr/>
            </p:nvSpPr>
            <p:spPr>
              <a:xfrm flipH="1">
                <a:off x="140459" y="-1"/>
                <a:ext cx="3" cy="340567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1003" name="Group"/>
            <p:cNvGrpSpPr/>
            <p:nvPr/>
          </p:nvGrpSpPr>
          <p:grpSpPr>
            <a:xfrm>
              <a:off x="1712454" y="-1"/>
              <a:ext cx="140463" cy="340567"/>
              <a:chOff x="-1" y="0"/>
              <a:chExt cx="140462" cy="340566"/>
            </a:xfrm>
          </p:grpSpPr>
          <p:sp>
            <p:nvSpPr>
              <p:cNvPr id="1001" name="Line"/>
              <p:cNvSpPr/>
              <p:nvPr/>
            </p:nvSpPr>
            <p:spPr>
              <a:xfrm flipH="1">
                <a:off x="-2" y="-1"/>
                <a:ext cx="3" cy="340567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002" name="Line"/>
              <p:cNvSpPr/>
              <p:nvPr/>
            </p:nvSpPr>
            <p:spPr>
              <a:xfrm flipH="1">
                <a:off x="140459" y="-1"/>
                <a:ext cx="3" cy="340567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1006" name="Group"/>
            <p:cNvGrpSpPr/>
            <p:nvPr/>
          </p:nvGrpSpPr>
          <p:grpSpPr>
            <a:xfrm>
              <a:off x="2638912" y="-1"/>
              <a:ext cx="140462" cy="340567"/>
              <a:chOff x="-1" y="0"/>
              <a:chExt cx="140461" cy="340566"/>
            </a:xfrm>
          </p:grpSpPr>
          <p:sp>
            <p:nvSpPr>
              <p:cNvPr id="1004" name="Line"/>
              <p:cNvSpPr/>
              <p:nvPr/>
            </p:nvSpPr>
            <p:spPr>
              <a:xfrm flipH="1">
                <a:off x="-2" y="-1"/>
                <a:ext cx="3" cy="340567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005" name="Line"/>
              <p:cNvSpPr/>
              <p:nvPr/>
            </p:nvSpPr>
            <p:spPr>
              <a:xfrm flipH="1">
                <a:off x="140458" y="-1"/>
                <a:ext cx="3" cy="340567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1009" name="Group"/>
            <p:cNvGrpSpPr/>
            <p:nvPr/>
          </p:nvGrpSpPr>
          <p:grpSpPr>
            <a:xfrm>
              <a:off x="3565369" y="-1"/>
              <a:ext cx="140462" cy="340567"/>
              <a:chOff x="-1" y="0"/>
              <a:chExt cx="140461" cy="340566"/>
            </a:xfrm>
          </p:grpSpPr>
          <p:sp>
            <p:nvSpPr>
              <p:cNvPr id="1007" name="Line"/>
              <p:cNvSpPr/>
              <p:nvPr/>
            </p:nvSpPr>
            <p:spPr>
              <a:xfrm flipH="1">
                <a:off x="-2" y="-1"/>
                <a:ext cx="3" cy="340567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008" name="Line"/>
              <p:cNvSpPr/>
              <p:nvPr/>
            </p:nvSpPr>
            <p:spPr>
              <a:xfrm flipH="1">
                <a:off x="140458" y="-1"/>
                <a:ext cx="3" cy="340567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1012" name="Group"/>
            <p:cNvGrpSpPr/>
            <p:nvPr/>
          </p:nvGrpSpPr>
          <p:grpSpPr>
            <a:xfrm>
              <a:off x="4491826" y="-1"/>
              <a:ext cx="140463" cy="340567"/>
              <a:chOff x="-1" y="0"/>
              <a:chExt cx="140462" cy="340566"/>
            </a:xfrm>
          </p:grpSpPr>
          <p:sp>
            <p:nvSpPr>
              <p:cNvPr id="1010" name="Line"/>
              <p:cNvSpPr/>
              <p:nvPr/>
            </p:nvSpPr>
            <p:spPr>
              <a:xfrm flipH="1">
                <a:off x="-2" y="-1"/>
                <a:ext cx="3" cy="340567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011" name="Line"/>
              <p:cNvSpPr/>
              <p:nvPr/>
            </p:nvSpPr>
            <p:spPr>
              <a:xfrm flipH="1">
                <a:off x="140459" y="-1"/>
                <a:ext cx="3" cy="340567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1015" name="Group"/>
            <p:cNvGrpSpPr/>
            <p:nvPr/>
          </p:nvGrpSpPr>
          <p:grpSpPr>
            <a:xfrm>
              <a:off x="5418283" y="-1"/>
              <a:ext cx="140463" cy="340567"/>
              <a:chOff x="-1" y="0"/>
              <a:chExt cx="140462" cy="340566"/>
            </a:xfrm>
          </p:grpSpPr>
          <p:sp>
            <p:nvSpPr>
              <p:cNvPr id="1013" name="Line"/>
              <p:cNvSpPr/>
              <p:nvPr/>
            </p:nvSpPr>
            <p:spPr>
              <a:xfrm flipH="1">
                <a:off x="-2" y="-1"/>
                <a:ext cx="3" cy="340567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014" name="Line"/>
              <p:cNvSpPr/>
              <p:nvPr/>
            </p:nvSpPr>
            <p:spPr>
              <a:xfrm flipH="1">
                <a:off x="140459" y="-1"/>
                <a:ext cx="3" cy="340567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1018" name="Group"/>
            <p:cNvGrpSpPr/>
            <p:nvPr/>
          </p:nvGrpSpPr>
          <p:grpSpPr>
            <a:xfrm>
              <a:off x="6344741" y="-1"/>
              <a:ext cx="140463" cy="340567"/>
              <a:chOff x="-1" y="0"/>
              <a:chExt cx="140461" cy="340566"/>
            </a:xfrm>
          </p:grpSpPr>
          <p:sp>
            <p:nvSpPr>
              <p:cNvPr id="1016" name="Line"/>
              <p:cNvSpPr/>
              <p:nvPr/>
            </p:nvSpPr>
            <p:spPr>
              <a:xfrm flipH="1">
                <a:off x="-2" y="-1"/>
                <a:ext cx="3" cy="340567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017" name="Line"/>
              <p:cNvSpPr/>
              <p:nvPr/>
            </p:nvSpPr>
            <p:spPr>
              <a:xfrm flipH="1">
                <a:off x="140458" y="-1"/>
                <a:ext cx="3" cy="340567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1021" name="Group"/>
            <p:cNvGrpSpPr/>
            <p:nvPr/>
          </p:nvGrpSpPr>
          <p:grpSpPr>
            <a:xfrm>
              <a:off x="7271199" y="-1"/>
              <a:ext cx="140462" cy="340567"/>
              <a:chOff x="-1" y="0"/>
              <a:chExt cx="140461" cy="340566"/>
            </a:xfrm>
          </p:grpSpPr>
          <p:sp>
            <p:nvSpPr>
              <p:cNvPr id="1019" name="Line"/>
              <p:cNvSpPr/>
              <p:nvPr/>
            </p:nvSpPr>
            <p:spPr>
              <a:xfrm flipH="1">
                <a:off x="-2" y="-1"/>
                <a:ext cx="3" cy="340567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020" name="Line"/>
              <p:cNvSpPr/>
              <p:nvPr/>
            </p:nvSpPr>
            <p:spPr>
              <a:xfrm flipH="1">
                <a:off x="140458" y="-1"/>
                <a:ext cx="3" cy="340567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1024" name="Group"/>
            <p:cNvGrpSpPr/>
            <p:nvPr/>
          </p:nvGrpSpPr>
          <p:grpSpPr>
            <a:xfrm>
              <a:off x="8197655" y="-1"/>
              <a:ext cx="140463" cy="340567"/>
              <a:chOff x="-1" y="0"/>
              <a:chExt cx="140461" cy="340566"/>
            </a:xfrm>
          </p:grpSpPr>
          <p:sp>
            <p:nvSpPr>
              <p:cNvPr id="1022" name="Line"/>
              <p:cNvSpPr/>
              <p:nvPr/>
            </p:nvSpPr>
            <p:spPr>
              <a:xfrm flipH="1">
                <a:off x="-2" y="-1"/>
                <a:ext cx="3" cy="340567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023" name="Line"/>
              <p:cNvSpPr/>
              <p:nvPr/>
            </p:nvSpPr>
            <p:spPr>
              <a:xfrm flipH="1">
                <a:off x="140458" y="-1"/>
                <a:ext cx="3" cy="340567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1027" name="Group"/>
            <p:cNvGrpSpPr/>
            <p:nvPr/>
          </p:nvGrpSpPr>
          <p:grpSpPr>
            <a:xfrm>
              <a:off x="9124113" y="-1"/>
              <a:ext cx="140462" cy="340567"/>
              <a:chOff x="-1" y="0"/>
              <a:chExt cx="140461" cy="340566"/>
            </a:xfrm>
          </p:grpSpPr>
          <p:sp>
            <p:nvSpPr>
              <p:cNvPr id="1025" name="Line"/>
              <p:cNvSpPr/>
              <p:nvPr/>
            </p:nvSpPr>
            <p:spPr>
              <a:xfrm flipH="1">
                <a:off x="-2" y="-1"/>
                <a:ext cx="3" cy="340567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026" name="Line"/>
              <p:cNvSpPr/>
              <p:nvPr/>
            </p:nvSpPr>
            <p:spPr>
              <a:xfrm flipH="1">
                <a:off x="140458" y="-1"/>
                <a:ext cx="3" cy="340567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1030" name="Group"/>
            <p:cNvGrpSpPr/>
            <p:nvPr/>
          </p:nvGrpSpPr>
          <p:grpSpPr>
            <a:xfrm>
              <a:off x="10050571" y="-1"/>
              <a:ext cx="140462" cy="340567"/>
              <a:chOff x="-1" y="0"/>
              <a:chExt cx="140461" cy="340566"/>
            </a:xfrm>
          </p:grpSpPr>
          <p:sp>
            <p:nvSpPr>
              <p:cNvPr id="1028" name="Line"/>
              <p:cNvSpPr/>
              <p:nvPr/>
            </p:nvSpPr>
            <p:spPr>
              <a:xfrm flipH="1">
                <a:off x="-2" y="-1"/>
                <a:ext cx="3" cy="340567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029" name="Line"/>
              <p:cNvSpPr/>
              <p:nvPr/>
            </p:nvSpPr>
            <p:spPr>
              <a:xfrm flipH="1">
                <a:off x="140458" y="-1"/>
                <a:ext cx="3" cy="340567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sp>
          <p:nvSpPr>
            <p:cNvPr id="1031" name="Line"/>
            <p:cNvSpPr/>
            <p:nvPr/>
          </p:nvSpPr>
          <p:spPr>
            <a:xfrm>
              <a:off x="10977034" y="0"/>
              <a:ext cx="2" cy="340564"/>
            </a:xfrm>
            <a:prstGeom prst="line">
              <a:avLst/>
            </a:prstGeom>
            <a:noFill/>
            <a:ln w="12700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 defTabSz="457791">
                <a:defRPr sz="19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1032" name="Line"/>
            <p:cNvSpPr/>
            <p:nvPr/>
          </p:nvSpPr>
          <p:spPr>
            <a:xfrm flipH="1">
              <a:off x="-1" y="0"/>
              <a:ext cx="2" cy="340564"/>
            </a:xfrm>
            <a:prstGeom prst="line">
              <a:avLst/>
            </a:prstGeom>
            <a:noFill/>
            <a:ln w="12700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 defTabSz="457791">
                <a:defRPr sz="19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</p:grpSp>
      <p:grpSp>
        <p:nvGrpSpPr>
          <p:cNvPr id="1069" name="Group"/>
          <p:cNvGrpSpPr/>
          <p:nvPr/>
        </p:nvGrpSpPr>
        <p:grpSpPr>
          <a:xfrm>
            <a:off x="608010" y="6946899"/>
            <a:ext cx="10977037" cy="340574"/>
            <a:chOff x="-1" y="0"/>
            <a:chExt cx="10977036" cy="340573"/>
          </a:xfrm>
        </p:grpSpPr>
        <p:grpSp>
          <p:nvGrpSpPr>
            <p:cNvPr id="1036" name="Group"/>
            <p:cNvGrpSpPr/>
            <p:nvPr/>
          </p:nvGrpSpPr>
          <p:grpSpPr>
            <a:xfrm>
              <a:off x="785996" y="-1"/>
              <a:ext cx="140464" cy="340574"/>
              <a:chOff x="-1" y="0"/>
              <a:chExt cx="140462" cy="340573"/>
            </a:xfrm>
          </p:grpSpPr>
          <p:sp>
            <p:nvSpPr>
              <p:cNvPr id="1034" name="Line"/>
              <p:cNvSpPr/>
              <p:nvPr/>
            </p:nvSpPr>
            <p:spPr>
              <a:xfrm flipH="1">
                <a:off x="-2" y="-1"/>
                <a:ext cx="3" cy="340574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035" name="Line"/>
              <p:cNvSpPr/>
              <p:nvPr/>
            </p:nvSpPr>
            <p:spPr>
              <a:xfrm flipH="1">
                <a:off x="140459" y="-1"/>
                <a:ext cx="3" cy="340574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1039" name="Group"/>
            <p:cNvGrpSpPr/>
            <p:nvPr/>
          </p:nvGrpSpPr>
          <p:grpSpPr>
            <a:xfrm>
              <a:off x="1712454" y="-1"/>
              <a:ext cx="140463" cy="340574"/>
              <a:chOff x="-1" y="0"/>
              <a:chExt cx="140462" cy="340573"/>
            </a:xfrm>
          </p:grpSpPr>
          <p:sp>
            <p:nvSpPr>
              <p:cNvPr id="1037" name="Line"/>
              <p:cNvSpPr/>
              <p:nvPr/>
            </p:nvSpPr>
            <p:spPr>
              <a:xfrm flipH="1">
                <a:off x="-2" y="-1"/>
                <a:ext cx="3" cy="340574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038" name="Line"/>
              <p:cNvSpPr/>
              <p:nvPr/>
            </p:nvSpPr>
            <p:spPr>
              <a:xfrm flipH="1">
                <a:off x="140459" y="-1"/>
                <a:ext cx="3" cy="340574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1042" name="Group"/>
            <p:cNvGrpSpPr/>
            <p:nvPr/>
          </p:nvGrpSpPr>
          <p:grpSpPr>
            <a:xfrm>
              <a:off x="2638912" y="-1"/>
              <a:ext cx="140462" cy="340574"/>
              <a:chOff x="-1" y="0"/>
              <a:chExt cx="140461" cy="340573"/>
            </a:xfrm>
          </p:grpSpPr>
          <p:sp>
            <p:nvSpPr>
              <p:cNvPr id="1040" name="Line"/>
              <p:cNvSpPr/>
              <p:nvPr/>
            </p:nvSpPr>
            <p:spPr>
              <a:xfrm flipH="1">
                <a:off x="-2" y="-1"/>
                <a:ext cx="3" cy="340574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041" name="Line"/>
              <p:cNvSpPr/>
              <p:nvPr/>
            </p:nvSpPr>
            <p:spPr>
              <a:xfrm flipH="1">
                <a:off x="140458" y="-1"/>
                <a:ext cx="3" cy="340574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1045" name="Group"/>
            <p:cNvGrpSpPr/>
            <p:nvPr/>
          </p:nvGrpSpPr>
          <p:grpSpPr>
            <a:xfrm>
              <a:off x="3565369" y="-1"/>
              <a:ext cx="140462" cy="340574"/>
              <a:chOff x="-1" y="0"/>
              <a:chExt cx="140461" cy="340573"/>
            </a:xfrm>
          </p:grpSpPr>
          <p:sp>
            <p:nvSpPr>
              <p:cNvPr id="1043" name="Line"/>
              <p:cNvSpPr/>
              <p:nvPr/>
            </p:nvSpPr>
            <p:spPr>
              <a:xfrm flipH="1">
                <a:off x="-2" y="-1"/>
                <a:ext cx="3" cy="340574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044" name="Line"/>
              <p:cNvSpPr/>
              <p:nvPr/>
            </p:nvSpPr>
            <p:spPr>
              <a:xfrm flipH="1">
                <a:off x="140458" y="-1"/>
                <a:ext cx="3" cy="340574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1048" name="Group"/>
            <p:cNvGrpSpPr/>
            <p:nvPr/>
          </p:nvGrpSpPr>
          <p:grpSpPr>
            <a:xfrm>
              <a:off x="4491826" y="-1"/>
              <a:ext cx="140463" cy="340574"/>
              <a:chOff x="-1" y="0"/>
              <a:chExt cx="140462" cy="340573"/>
            </a:xfrm>
          </p:grpSpPr>
          <p:sp>
            <p:nvSpPr>
              <p:cNvPr id="1046" name="Line"/>
              <p:cNvSpPr/>
              <p:nvPr/>
            </p:nvSpPr>
            <p:spPr>
              <a:xfrm flipH="1">
                <a:off x="-2" y="-1"/>
                <a:ext cx="3" cy="340574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047" name="Line"/>
              <p:cNvSpPr/>
              <p:nvPr/>
            </p:nvSpPr>
            <p:spPr>
              <a:xfrm flipH="1">
                <a:off x="140459" y="-1"/>
                <a:ext cx="3" cy="340574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1051" name="Group"/>
            <p:cNvGrpSpPr/>
            <p:nvPr/>
          </p:nvGrpSpPr>
          <p:grpSpPr>
            <a:xfrm>
              <a:off x="5418283" y="-1"/>
              <a:ext cx="140463" cy="340574"/>
              <a:chOff x="-1" y="0"/>
              <a:chExt cx="140462" cy="340573"/>
            </a:xfrm>
          </p:grpSpPr>
          <p:sp>
            <p:nvSpPr>
              <p:cNvPr id="1049" name="Line"/>
              <p:cNvSpPr/>
              <p:nvPr/>
            </p:nvSpPr>
            <p:spPr>
              <a:xfrm flipH="1">
                <a:off x="-2" y="-1"/>
                <a:ext cx="3" cy="340574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050" name="Line"/>
              <p:cNvSpPr/>
              <p:nvPr/>
            </p:nvSpPr>
            <p:spPr>
              <a:xfrm flipH="1">
                <a:off x="140459" y="-1"/>
                <a:ext cx="3" cy="340574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1054" name="Group"/>
            <p:cNvGrpSpPr/>
            <p:nvPr/>
          </p:nvGrpSpPr>
          <p:grpSpPr>
            <a:xfrm>
              <a:off x="6344741" y="-1"/>
              <a:ext cx="140463" cy="340574"/>
              <a:chOff x="-1" y="0"/>
              <a:chExt cx="140461" cy="340573"/>
            </a:xfrm>
          </p:grpSpPr>
          <p:sp>
            <p:nvSpPr>
              <p:cNvPr id="1052" name="Line"/>
              <p:cNvSpPr/>
              <p:nvPr/>
            </p:nvSpPr>
            <p:spPr>
              <a:xfrm flipH="1">
                <a:off x="-2" y="-1"/>
                <a:ext cx="3" cy="340574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053" name="Line"/>
              <p:cNvSpPr/>
              <p:nvPr/>
            </p:nvSpPr>
            <p:spPr>
              <a:xfrm flipH="1">
                <a:off x="140458" y="-1"/>
                <a:ext cx="3" cy="340574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1057" name="Group"/>
            <p:cNvGrpSpPr/>
            <p:nvPr/>
          </p:nvGrpSpPr>
          <p:grpSpPr>
            <a:xfrm>
              <a:off x="7271199" y="-1"/>
              <a:ext cx="140462" cy="340574"/>
              <a:chOff x="-1" y="0"/>
              <a:chExt cx="140461" cy="340573"/>
            </a:xfrm>
          </p:grpSpPr>
          <p:sp>
            <p:nvSpPr>
              <p:cNvPr id="1055" name="Line"/>
              <p:cNvSpPr/>
              <p:nvPr/>
            </p:nvSpPr>
            <p:spPr>
              <a:xfrm flipH="1">
                <a:off x="-2" y="-1"/>
                <a:ext cx="3" cy="340574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056" name="Line"/>
              <p:cNvSpPr/>
              <p:nvPr/>
            </p:nvSpPr>
            <p:spPr>
              <a:xfrm flipH="1">
                <a:off x="140458" y="-1"/>
                <a:ext cx="3" cy="340574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1060" name="Group"/>
            <p:cNvGrpSpPr/>
            <p:nvPr/>
          </p:nvGrpSpPr>
          <p:grpSpPr>
            <a:xfrm>
              <a:off x="8197656" y="-1"/>
              <a:ext cx="140462" cy="340574"/>
              <a:chOff x="-1" y="0"/>
              <a:chExt cx="140461" cy="340573"/>
            </a:xfrm>
          </p:grpSpPr>
          <p:sp>
            <p:nvSpPr>
              <p:cNvPr id="1058" name="Line"/>
              <p:cNvSpPr/>
              <p:nvPr/>
            </p:nvSpPr>
            <p:spPr>
              <a:xfrm flipH="1">
                <a:off x="-2" y="-1"/>
                <a:ext cx="3" cy="340574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059" name="Line"/>
              <p:cNvSpPr/>
              <p:nvPr/>
            </p:nvSpPr>
            <p:spPr>
              <a:xfrm flipH="1">
                <a:off x="140458" y="-1"/>
                <a:ext cx="3" cy="340574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1063" name="Group"/>
            <p:cNvGrpSpPr/>
            <p:nvPr/>
          </p:nvGrpSpPr>
          <p:grpSpPr>
            <a:xfrm>
              <a:off x="9124113" y="-1"/>
              <a:ext cx="140462" cy="340574"/>
              <a:chOff x="-1" y="0"/>
              <a:chExt cx="140461" cy="340573"/>
            </a:xfrm>
          </p:grpSpPr>
          <p:sp>
            <p:nvSpPr>
              <p:cNvPr id="1061" name="Line"/>
              <p:cNvSpPr/>
              <p:nvPr/>
            </p:nvSpPr>
            <p:spPr>
              <a:xfrm flipH="1">
                <a:off x="-2" y="-1"/>
                <a:ext cx="3" cy="340574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062" name="Line"/>
              <p:cNvSpPr/>
              <p:nvPr/>
            </p:nvSpPr>
            <p:spPr>
              <a:xfrm flipH="1">
                <a:off x="140458" y="-1"/>
                <a:ext cx="3" cy="340574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1066" name="Group"/>
            <p:cNvGrpSpPr/>
            <p:nvPr/>
          </p:nvGrpSpPr>
          <p:grpSpPr>
            <a:xfrm>
              <a:off x="10050571" y="-1"/>
              <a:ext cx="140462" cy="340574"/>
              <a:chOff x="-1" y="0"/>
              <a:chExt cx="140461" cy="340573"/>
            </a:xfrm>
          </p:grpSpPr>
          <p:sp>
            <p:nvSpPr>
              <p:cNvPr id="1064" name="Line"/>
              <p:cNvSpPr/>
              <p:nvPr/>
            </p:nvSpPr>
            <p:spPr>
              <a:xfrm flipH="1">
                <a:off x="-2" y="-1"/>
                <a:ext cx="3" cy="340574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065" name="Line"/>
              <p:cNvSpPr/>
              <p:nvPr/>
            </p:nvSpPr>
            <p:spPr>
              <a:xfrm flipH="1">
                <a:off x="140458" y="-1"/>
                <a:ext cx="3" cy="340574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sp>
          <p:nvSpPr>
            <p:cNvPr id="1067" name="Line"/>
            <p:cNvSpPr/>
            <p:nvPr/>
          </p:nvSpPr>
          <p:spPr>
            <a:xfrm>
              <a:off x="10977033" y="0"/>
              <a:ext cx="2" cy="340571"/>
            </a:xfrm>
            <a:prstGeom prst="line">
              <a:avLst/>
            </a:prstGeom>
            <a:noFill/>
            <a:ln w="12700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 defTabSz="457791">
                <a:defRPr sz="19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1068" name="Line"/>
            <p:cNvSpPr/>
            <p:nvPr/>
          </p:nvSpPr>
          <p:spPr>
            <a:xfrm flipH="1">
              <a:off x="-2" y="0"/>
              <a:ext cx="2" cy="340571"/>
            </a:xfrm>
            <a:prstGeom prst="line">
              <a:avLst/>
            </a:prstGeom>
            <a:noFill/>
            <a:ln w="12700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 defTabSz="457791">
                <a:defRPr sz="19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</p:grpSp>
      <p:grpSp>
        <p:nvGrpSpPr>
          <p:cNvPr id="1105" name="Group"/>
          <p:cNvGrpSpPr/>
          <p:nvPr/>
        </p:nvGrpSpPr>
        <p:grpSpPr>
          <a:xfrm>
            <a:off x="-408441" y="648335"/>
            <a:ext cx="409078" cy="5524503"/>
            <a:chOff x="0" y="0"/>
            <a:chExt cx="409076" cy="5524500"/>
          </a:xfrm>
        </p:grpSpPr>
        <p:grpSp>
          <p:nvGrpSpPr>
            <p:cNvPr id="1072" name="Group"/>
            <p:cNvGrpSpPr/>
            <p:nvPr/>
          </p:nvGrpSpPr>
          <p:grpSpPr>
            <a:xfrm>
              <a:off x="12343" y="5125966"/>
              <a:ext cx="396734" cy="70694"/>
              <a:chOff x="0" y="0"/>
              <a:chExt cx="396733" cy="70692"/>
            </a:xfrm>
          </p:grpSpPr>
          <p:sp>
            <p:nvSpPr>
              <p:cNvPr id="1070" name="Line"/>
              <p:cNvSpPr/>
              <p:nvPr/>
            </p:nvSpPr>
            <p:spPr>
              <a:xfrm>
                <a:off x="0" y="70690"/>
                <a:ext cx="396734" cy="3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071" name="Line"/>
              <p:cNvSpPr/>
              <p:nvPr/>
            </p:nvSpPr>
            <p:spPr>
              <a:xfrm>
                <a:off x="0" y="0"/>
                <a:ext cx="396734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1075" name="Group"/>
            <p:cNvGrpSpPr/>
            <p:nvPr/>
          </p:nvGrpSpPr>
          <p:grpSpPr>
            <a:xfrm>
              <a:off x="0" y="4650389"/>
              <a:ext cx="396733" cy="70693"/>
              <a:chOff x="0" y="0"/>
              <a:chExt cx="396732" cy="70692"/>
            </a:xfrm>
          </p:grpSpPr>
          <p:sp>
            <p:nvSpPr>
              <p:cNvPr id="1073" name="Line"/>
              <p:cNvSpPr/>
              <p:nvPr/>
            </p:nvSpPr>
            <p:spPr>
              <a:xfrm>
                <a:off x="-1" y="70690"/>
                <a:ext cx="396734" cy="3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074" name="Line"/>
              <p:cNvSpPr/>
              <p:nvPr/>
            </p:nvSpPr>
            <p:spPr>
              <a:xfrm>
                <a:off x="-1" y="0"/>
                <a:ext cx="396734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1078" name="Group"/>
            <p:cNvGrpSpPr/>
            <p:nvPr/>
          </p:nvGrpSpPr>
          <p:grpSpPr>
            <a:xfrm>
              <a:off x="0" y="4174810"/>
              <a:ext cx="396733" cy="70693"/>
              <a:chOff x="0" y="0"/>
              <a:chExt cx="396732" cy="70692"/>
            </a:xfrm>
          </p:grpSpPr>
          <p:sp>
            <p:nvSpPr>
              <p:cNvPr id="1076" name="Line"/>
              <p:cNvSpPr/>
              <p:nvPr/>
            </p:nvSpPr>
            <p:spPr>
              <a:xfrm>
                <a:off x="-1" y="70690"/>
                <a:ext cx="396734" cy="3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077" name="Line"/>
              <p:cNvSpPr/>
              <p:nvPr/>
            </p:nvSpPr>
            <p:spPr>
              <a:xfrm>
                <a:off x="-1" y="0"/>
                <a:ext cx="396734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1081" name="Group"/>
            <p:cNvGrpSpPr/>
            <p:nvPr/>
          </p:nvGrpSpPr>
          <p:grpSpPr>
            <a:xfrm>
              <a:off x="0" y="3699231"/>
              <a:ext cx="396733" cy="70693"/>
              <a:chOff x="0" y="0"/>
              <a:chExt cx="396732" cy="70692"/>
            </a:xfrm>
          </p:grpSpPr>
          <p:sp>
            <p:nvSpPr>
              <p:cNvPr id="1079" name="Line"/>
              <p:cNvSpPr/>
              <p:nvPr/>
            </p:nvSpPr>
            <p:spPr>
              <a:xfrm>
                <a:off x="-1" y="70690"/>
                <a:ext cx="396734" cy="3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080" name="Line"/>
              <p:cNvSpPr/>
              <p:nvPr/>
            </p:nvSpPr>
            <p:spPr>
              <a:xfrm>
                <a:off x="-1" y="0"/>
                <a:ext cx="396734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1084" name="Group"/>
            <p:cNvGrpSpPr/>
            <p:nvPr/>
          </p:nvGrpSpPr>
          <p:grpSpPr>
            <a:xfrm>
              <a:off x="0" y="3223652"/>
              <a:ext cx="396733" cy="70693"/>
              <a:chOff x="0" y="0"/>
              <a:chExt cx="396732" cy="70692"/>
            </a:xfrm>
          </p:grpSpPr>
          <p:sp>
            <p:nvSpPr>
              <p:cNvPr id="1082" name="Line"/>
              <p:cNvSpPr/>
              <p:nvPr/>
            </p:nvSpPr>
            <p:spPr>
              <a:xfrm>
                <a:off x="-1" y="70690"/>
                <a:ext cx="396734" cy="3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083" name="Line"/>
              <p:cNvSpPr/>
              <p:nvPr/>
            </p:nvSpPr>
            <p:spPr>
              <a:xfrm>
                <a:off x="-1" y="0"/>
                <a:ext cx="396734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1087" name="Group"/>
            <p:cNvGrpSpPr/>
            <p:nvPr/>
          </p:nvGrpSpPr>
          <p:grpSpPr>
            <a:xfrm>
              <a:off x="0" y="2748071"/>
              <a:ext cx="396733" cy="70694"/>
              <a:chOff x="0" y="0"/>
              <a:chExt cx="396732" cy="70692"/>
            </a:xfrm>
          </p:grpSpPr>
          <p:sp>
            <p:nvSpPr>
              <p:cNvPr id="1085" name="Line"/>
              <p:cNvSpPr/>
              <p:nvPr/>
            </p:nvSpPr>
            <p:spPr>
              <a:xfrm>
                <a:off x="-1" y="70690"/>
                <a:ext cx="396734" cy="3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086" name="Line"/>
              <p:cNvSpPr/>
              <p:nvPr/>
            </p:nvSpPr>
            <p:spPr>
              <a:xfrm>
                <a:off x="-1" y="0"/>
                <a:ext cx="396734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1090" name="Group"/>
            <p:cNvGrpSpPr/>
            <p:nvPr/>
          </p:nvGrpSpPr>
          <p:grpSpPr>
            <a:xfrm>
              <a:off x="0" y="2272493"/>
              <a:ext cx="396733" cy="70693"/>
              <a:chOff x="0" y="0"/>
              <a:chExt cx="396732" cy="70692"/>
            </a:xfrm>
          </p:grpSpPr>
          <p:sp>
            <p:nvSpPr>
              <p:cNvPr id="1088" name="Line"/>
              <p:cNvSpPr/>
              <p:nvPr/>
            </p:nvSpPr>
            <p:spPr>
              <a:xfrm>
                <a:off x="-1" y="70690"/>
                <a:ext cx="396734" cy="3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089" name="Line"/>
              <p:cNvSpPr/>
              <p:nvPr/>
            </p:nvSpPr>
            <p:spPr>
              <a:xfrm>
                <a:off x="-1" y="0"/>
                <a:ext cx="396734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1093" name="Group"/>
            <p:cNvGrpSpPr/>
            <p:nvPr/>
          </p:nvGrpSpPr>
          <p:grpSpPr>
            <a:xfrm>
              <a:off x="0" y="1796913"/>
              <a:ext cx="396733" cy="70693"/>
              <a:chOff x="0" y="0"/>
              <a:chExt cx="396732" cy="70692"/>
            </a:xfrm>
          </p:grpSpPr>
          <p:sp>
            <p:nvSpPr>
              <p:cNvPr id="1091" name="Line"/>
              <p:cNvSpPr/>
              <p:nvPr/>
            </p:nvSpPr>
            <p:spPr>
              <a:xfrm>
                <a:off x="-1" y="70690"/>
                <a:ext cx="396734" cy="3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092" name="Line"/>
              <p:cNvSpPr/>
              <p:nvPr/>
            </p:nvSpPr>
            <p:spPr>
              <a:xfrm>
                <a:off x="-1" y="0"/>
                <a:ext cx="396734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1096" name="Group"/>
            <p:cNvGrpSpPr/>
            <p:nvPr/>
          </p:nvGrpSpPr>
          <p:grpSpPr>
            <a:xfrm>
              <a:off x="0" y="1321335"/>
              <a:ext cx="396733" cy="70693"/>
              <a:chOff x="0" y="0"/>
              <a:chExt cx="396732" cy="70692"/>
            </a:xfrm>
          </p:grpSpPr>
          <p:sp>
            <p:nvSpPr>
              <p:cNvPr id="1094" name="Line"/>
              <p:cNvSpPr/>
              <p:nvPr/>
            </p:nvSpPr>
            <p:spPr>
              <a:xfrm>
                <a:off x="-1" y="70690"/>
                <a:ext cx="396734" cy="3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095" name="Line"/>
              <p:cNvSpPr/>
              <p:nvPr/>
            </p:nvSpPr>
            <p:spPr>
              <a:xfrm>
                <a:off x="-1" y="0"/>
                <a:ext cx="396734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1099" name="Group"/>
            <p:cNvGrpSpPr/>
            <p:nvPr/>
          </p:nvGrpSpPr>
          <p:grpSpPr>
            <a:xfrm>
              <a:off x="0" y="845756"/>
              <a:ext cx="396733" cy="70693"/>
              <a:chOff x="0" y="0"/>
              <a:chExt cx="396732" cy="70692"/>
            </a:xfrm>
          </p:grpSpPr>
          <p:sp>
            <p:nvSpPr>
              <p:cNvPr id="1097" name="Line"/>
              <p:cNvSpPr/>
              <p:nvPr/>
            </p:nvSpPr>
            <p:spPr>
              <a:xfrm>
                <a:off x="-1" y="70690"/>
                <a:ext cx="396734" cy="3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098" name="Line"/>
              <p:cNvSpPr/>
              <p:nvPr/>
            </p:nvSpPr>
            <p:spPr>
              <a:xfrm>
                <a:off x="-1" y="0"/>
                <a:ext cx="396734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1102" name="Group"/>
            <p:cNvGrpSpPr/>
            <p:nvPr/>
          </p:nvGrpSpPr>
          <p:grpSpPr>
            <a:xfrm>
              <a:off x="0" y="370177"/>
              <a:ext cx="396734" cy="70693"/>
              <a:chOff x="0" y="0"/>
              <a:chExt cx="396733" cy="70692"/>
            </a:xfrm>
          </p:grpSpPr>
          <p:sp>
            <p:nvSpPr>
              <p:cNvPr id="1100" name="Line"/>
              <p:cNvSpPr/>
              <p:nvPr/>
            </p:nvSpPr>
            <p:spPr>
              <a:xfrm>
                <a:off x="0" y="70690"/>
                <a:ext cx="396734" cy="3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101" name="Line"/>
              <p:cNvSpPr/>
              <p:nvPr/>
            </p:nvSpPr>
            <p:spPr>
              <a:xfrm>
                <a:off x="0" y="0"/>
                <a:ext cx="396734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sp>
          <p:nvSpPr>
            <p:cNvPr id="1103" name="Line"/>
            <p:cNvSpPr/>
            <p:nvPr/>
          </p:nvSpPr>
          <p:spPr>
            <a:xfrm>
              <a:off x="-1" y="-1"/>
              <a:ext cx="396733" cy="1"/>
            </a:xfrm>
            <a:prstGeom prst="line">
              <a:avLst/>
            </a:prstGeom>
            <a:noFill/>
            <a:ln w="12700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 defTabSz="457791">
                <a:defRPr sz="19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1104" name="Line"/>
            <p:cNvSpPr/>
            <p:nvPr/>
          </p:nvSpPr>
          <p:spPr>
            <a:xfrm>
              <a:off x="-1" y="5524499"/>
              <a:ext cx="396733" cy="2"/>
            </a:xfrm>
            <a:prstGeom prst="line">
              <a:avLst/>
            </a:prstGeom>
            <a:noFill/>
            <a:ln w="12700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 defTabSz="457791">
                <a:defRPr sz="19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</p:grpSp>
      <p:grpSp>
        <p:nvGrpSpPr>
          <p:cNvPr id="1141" name="Group"/>
          <p:cNvGrpSpPr/>
          <p:nvPr/>
        </p:nvGrpSpPr>
        <p:grpSpPr>
          <a:xfrm>
            <a:off x="12303817" y="648336"/>
            <a:ext cx="402168" cy="5524501"/>
            <a:chOff x="0" y="0"/>
            <a:chExt cx="402167" cy="5524500"/>
          </a:xfrm>
        </p:grpSpPr>
        <p:grpSp>
          <p:nvGrpSpPr>
            <p:cNvPr id="1108" name="Group"/>
            <p:cNvGrpSpPr/>
            <p:nvPr/>
          </p:nvGrpSpPr>
          <p:grpSpPr>
            <a:xfrm>
              <a:off x="12134" y="5125966"/>
              <a:ext cx="390034" cy="70694"/>
              <a:chOff x="0" y="0"/>
              <a:chExt cx="390032" cy="70692"/>
            </a:xfrm>
          </p:grpSpPr>
          <p:sp>
            <p:nvSpPr>
              <p:cNvPr id="1106" name="Line"/>
              <p:cNvSpPr/>
              <p:nvPr/>
            </p:nvSpPr>
            <p:spPr>
              <a:xfrm>
                <a:off x="0" y="70691"/>
                <a:ext cx="390034" cy="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107" name="Line"/>
              <p:cNvSpPr/>
              <p:nvPr/>
            </p:nvSpPr>
            <p:spPr>
              <a:xfrm>
                <a:off x="0" y="0"/>
                <a:ext cx="390034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1111" name="Group"/>
            <p:cNvGrpSpPr/>
            <p:nvPr/>
          </p:nvGrpSpPr>
          <p:grpSpPr>
            <a:xfrm>
              <a:off x="-1" y="4650389"/>
              <a:ext cx="390033" cy="70693"/>
              <a:chOff x="0" y="0"/>
              <a:chExt cx="390032" cy="70692"/>
            </a:xfrm>
          </p:grpSpPr>
          <p:sp>
            <p:nvSpPr>
              <p:cNvPr id="1109" name="Line"/>
              <p:cNvSpPr/>
              <p:nvPr/>
            </p:nvSpPr>
            <p:spPr>
              <a:xfrm>
                <a:off x="0" y="70691"/>
                <a:ext cx="390033" cy="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110" name="Line"/>
              <p:cNvSpPr/>
              <p:nvPr/>
            </p:nvSpPr>
            <p:spPr>
              <a:xfrm>
                <a:off x="0" y="0"/>
                <a:ext cx="390033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1114" name="Group"/>
            <p:cNvGrpSpPr/>
            <p:nvPr/>
          </p:nvGrpSpPr>
          <p:grpSpPr>
            <a:xfrm>
              <a:off x="-1" y="4174810"/>
              <a:ext cx="390033" cy="70693"/>
              <a:chOff x="0" y="0"/>
              <a:chExt cx="390032" cy="70692"/>
            </a:xfrm>
          </p:grpSpPr>
          <p:sp>
            <p:nvSpPr>
              <p:cNvPr id="1112" name="Line"/>
              <p:cNvSpPr/>
              <p:nvPr/>
            </p:nvSpPr>
            <p:spPr>
              <a:xfrm>
                <a:off x="0" y="70691"/>
                <a:ext cx="390033" cy="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113" name="Line"/>
              <p:cNvSpPr/>
              <p:nvPr/>
            </p:nvSpPr>
            <p:spPr>
              <a:xfrm>
                <a:off x="0" y="0"/>
                <a:ext cx="390033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1117" name="Group"/>
            <p:cNvGrpSpPr/>
            <p:nvPr/>
          </p:nvGrpSpPr>
          <p:grpSpPr>
            <a:xfrm>
              <a:off x="-1" y="3699231"/>
              <a:ext cx="390033" cy="70693"/>
              <a:chOff x="0" y="0"/>
              <a:chExt cx="390032" cy="70692"/>
            </a:xfrm>
          </p:grpSpPr>
          <p:sp>
            <p:nvSpPr>
              <p:cNvPr id="1115" name="Line"/>
              <p:cNvSpPr/>
              <p:nvPr/>
            </p:nvSpPr>
            <p:spPr>
              <a:xfrm>
                <a:off x="0" y="70691"/>
                <a:ext cx="390033" cy="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116" name="Line"/>
              <p:cNvSpPr/>
              <p:nvPr/>
            </p:nvSpPr>
            <p:spPr>
              <a:xfrm>
                <a:off x="0" y="0"/>
                <a:ext cx="390033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1120" name="Group"/>
            <p:cNvGrpSpPr/>
            <p:nvPr/>
          </p:nvGrpSpPr>
          <p:grpSpPr>
            <a:xfrm>
              <a:off x="-1" y="3223652"/>
              <a:ext cx="390033" cy="70693"/>
              <a:chOff x="0" y="0"/>
              <a:chExt cx="390032" cy="70692"/>
            </a:xfrm>
          </p:grpSpPr>
          <p:sp>
            <p:nvSpPr>
              <p:cNvPr id="1118" name="Line"/>
              <p:cNvSpPr/>
              <p:nvPr/>
            </p:nvSpPr>
            <p:spPr>
              <a:xfrm>
                <a:off x="0" y="70691"/>
                <a:ext cx="390033" cy="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119" name="Line"/>
              <p:cNvSpPr/>
              <p:nvPr/>
            </p:nvSpPr>
            <p:spPr>
              <a:xfrm>
                <a:off x="0" y="0"/>
                <a:ext cx="390033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1123" name="Group"/>
            <p:cNvGrpSpPr/>
            <p:nvPr/>
          </p:nvGrpSpPr>
          <p:grpSpPr>
            <a:xfrm>
              <a:off x="-1" y="2748071"/>
              <a:ext cx="390033" cy="70694"/>
              <a:chOff x="0" y="0"/>
              <a:chExt cx="390032" cy="70692"/>
            </a:xfrm>
          </p:grpSpPr>
          <p:sp>
            <p:nvSpPr>
              <p:cNvPr id="1121" name="Line"/>
              <p:cNvSpPr/>
              <p:nvPr/>
            </p:nvSpPr>
            <p:spPr>
              <a:xfrm>
                <a:off x="0" y="70691"/>
                <a:ext cx="390033" cy="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122" name="Line"/>
              <p:cNvSpPr/>
              <p:nvPr/>
            </p:nvSpPr>
            <p:spPr>
              <a:xfrm>
                <a:off x="0" y="0"/>
                <a:ext cx="390033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1126" name="Group"/>
            <p:cNvGrpSpPr/>
            <p:nvPr/>
          </p:nvGrpSpPr>
          <p:grpSpPr>
            <a:xfrm>
              <a:off x="-1" y="2272493"/>
              <a:ext cx="390033" cy="70693"/>
              <a:chOff x="0" y="0"/>
              <a:chExt cx="390032" cy="70692"/>
            </a:xfrm>
          </p:grpSpPr>
          <p:sp>
            <p:nvSpPr>
              <p:cNvPr id="1124" name="Line"/>
              <p:cNvSpPr/>
              <p:nvPr/>
            </p:nvSpPr>
            <p:spPr>
              <a:xfrm>
                <a:off x="0" y="70691"/>
                <a:ext cx="390033" cy="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125" name="Line"/>
              <p:cNvSpPr/>
              <p:nvPr/>
            </p:nvSpPr>
            <p:spPr>
              <a:xfrm>
                <a:off x="0" y="0"/>
                <a:ext cx="390033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1129" name="Group"/>
            <p:cNvGrpSpPr/>
            <p:nvPr/>
          </p:nvGrpSpPr>
          <p:grpSpPr>
            <a:xfrm>
              <a:off x="-1" y="1796913"/>
              <a:ext cx="390033" cy="70693"/>
              <a:chOff x="0" y="0"/>
              <a:chExt cx="390032" cy="70692"/>
            </a:xfrm>
          </p:grpSpPr>
          <p:sp>
            <p:nvSpPr>
              <p:cNvPr id="1127" name="Line"/>
              <p:cNvSpPr/>
              <p:nvPr/>
            </p:nvSpPr>
            <p:spPr>
              <a:xfrm>
                <a:off x="0" y="70691"/>
                <a:ext cx="390033" cy="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128" name="Line"/>
              <p:cNvSpPr/>
              <p:nvPr/>
            </p:nvSpPr>
            <p:spPr>
              <a:xfrm>
                <a:off x="0" y="0"/>
                <a:ext cx="390033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1132" name="Group"/>
            <p:cNvGrpSpPr/>
            <p:nvPr/>
          </p:nvGrpSpPr>
          <p:grpSpPr>
            <a:xfrm>
              <a:off x="-1" y="1321335"/>
              <a:ext cx="390033" cy="70693"/>
              <a:chOff x="0" y="0"/>
              <a:chExt cx="390032" cy="70692"/>
            </a:xfrm>
          </p:grpSpPr>
          <p:sp>
            <p:nvSpPr>
              <p:cNvPr id="1130" name="Line"/>
              <p:cNvSpPr/>
              <p:nvPr/>
            </p:nvSpPr>
            <p:spPr>
              <a:xfrm>
                <a:off x="0" y="70691"/>
                <a:ext cx="390033" cy="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131" name="Line"/>
              <p:cNvSpPr/>
              <p:nvPr/>
            </p:nvSpPr>
            <p:spPr>
              <a:xfrm>
                <a:off x="0" y="0"/>
                <a:ext cx="390033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1135" name="Group"/>
            <p:cNvGrpSpPr/>
            <p:nvPr/>
          </p:nvGrpSpPr>
          <p:grpSpPr>
            <a:xfrm>
              <a:off x="-1" y="845756"/>
              <a:ext cx="390033" cy="70693"/>
              <a:chOff x="0" y="0"/>
              <a:chExt cx="390032" cy="70692"/>
            </a:xfrm>
          </p:grpSpPr>
          <p:sp>
            <p:nvSpPr>
              <p:cNvPr id="1133" name="Line"/>
              <p:cNvSpPr/>
              <p:nvPr/>
            </p:nvSpPr>
            <p:spPr>
              <a:xfrm>
                <a:off x="0" y="70691"/>
                <a:ext cx="390033" cy="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134" name="Line"/>
              <p:cNvSpPr/>
              <p:nvPr/>
            </p:nvSpPr>
            <p:spPr>
              <a:xfrm>
                <a:off x="0" y="0"/>
                <a:ext cx="390033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grpSp>
          <p:nvGrpSpPr>
            <p:cNvPr id="1138" name="Group"/>
            <p:cNvGrpSpPr/>
            <p:nvPr/>
          </p:nvGrpSpPr>
          <p:grpSpPr>
            <a:xfrm>
              <a:off x="-1" y="370177"/>
              <a:ext cx="390034" cy="70693"/>
              <a:chOff x="0" y="0"/>
              <a:chExt cx="390032" cy="70692"/>
            </a:xfrm>
          </p:grpSpPr>
          <p:sp>
            <p:nvSpPr>
              <p:cNvPr id="1136" name="Line"/>
              <p:cNvSpPr/>
              <p:nvPr/>
            </p:nvSpPr>
            <p:spPr>
              <a:xfrm>
                <a:off x="0" y="70691"/>
                <a:ext cx="390034" cy="2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  <p:sp>
            <p:nvSpPr>
              <p:cNvPr id="1137" name="Line"/>
              <p:cNvSpPr/>
              <p:nvPr/>
            </p:nvSpPr>
            <p:spPr>
              <a:xfrm>
                <a:off x="0" y="0"/>
                <a:ext cx="390034" cy="1"/>
              </a:xfrm>
              <a:prstGeom prst="line">
                <a:avLst/>
              </a:prstGeom>
              <a:noFill/>
              <a:ln w="12700" cap="flat">
                <a:solidFill>
                  <a:srgbClr val="85D9FF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l" defTabSz="457791">
                  <a:defRPr sz="1900">
                    <a:latin typeface="+mn-lt"/>
                    <a:ea typeface="+mn-ea"/>
                    <a:cs typeface="+mn-cs"/>
                    <a:sym typeface="Helvetica"/>
                  </a:defRPr>
                </a:pPr>
              </a:p>
            </p:txBody>
          </p:sp>
        </p:grpSp>
        <p:sp>
          <p:nvSpPr>
            <p:cNvPr id="1139" name="Line"/>
            <p:cNvSpPr/>
            <p:nvPr/>
          </p:nvSpPr>
          <p:spPr>
            <a:xfrm>
              <a:off x="-1" y="-1"/>
              <a:ext cx="390032" cy="1"/>
            </a:xfrm>
            <a:prstGeom prst="line">
              <a:avLst/>
            </a:prstGeom>
            <a:noFill/>
            <a:ln w="12700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 defTabSz="457791">
                <a:defRPr sz="19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1140" name="Line"/>
            <p:cNvSpPr/>
            <p:nvPr/>
          </p:nvSpPr>
          <p:spPr>
            <a:xfrm>
              <a:off x="-1" y="5524499"/>
              <a:ext cx="390032" cy="2"/>
            </a:xfrm>
            <a:prstGeom prst="line">
              <a:avLst/>
            </a:prstGeom>
            <a:noFill/>
            <a:ln w="12700" cap="flat">
              <a:solidFill>
                <a:srgbClr val="85D9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 defTabSz="457791">
                <a:defRPr sz="1900"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</p:grpSp>
      <p:sp>
        <p:nvSpPr>
          <p:cNvPr id="1142" name="#QBConnect"/>
          <p:cNvSpPr txBox="1"/>
          <p:nvPr/>
        </p:nvSpPr>
        <p:spPr>
          <a:xfrm>
            <a:off x="1970975" y="6376396"/>
            <a:ext cx="2036574" cy="2642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 algn="r" defTabSz="457791">
              <a:defRPr sz="1200">
                <a:solidFill>
                  <a:srgbClr val="6B6C7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#QBConnect </a:t>
            </a:r>
          </a:p>
        </p:txBody>
      </p:sp>
      <p:pic>
        <p:nvPicPr>
          <p:cNvPr id="1143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881013" y="5974067"/>
            <a:ext cx="1743016" cy="577629"/>
          </a:xfrm>
          <a:prstGeom prst="rect">
            <a:avLst/>
          </a:prstGeom>
          <a:ln w="12700">
            <a:miter lim="400000"/>
          </a:ln>
        </p:spPr>
      </p:pic>
      <p:sp>
        <p:nvSpPr>
          <p:cNvPr id="1144" name="Body Level One…"/>
          <p:cNvSpPr txBox="1"/>
          <p:nvPr>
            <p:ph type="body" sz="half" idx="1"/>
          </p:nvPr>
        </p:nvSpPr>
        <p:spPr>
          <a:xfrm>
            <a:off x="597386" y="1865376"/>
            <a:ext cx="7240442" cy="3906774"/>
          </a:xfrm>
          <a:prstGeom prst="rect">
            <a:avLst/>
          </a:prstGeom>
        </p:spPr>
        <p:txBody>
          <a:bodyPr lIns="45706" tIns="45706" rIns="45706" bIns="45706">
            <a:normAutofit fontScale="100000" lnSpcReduction="0"/>
          </a:bodyPr>
          <a:lstStyle>
            <a:lvl1pPr defTabSz="228461">
              <a:lnSpc>
                <a:spcPct val="95000"/>
              </a:lnSpc>
              <a:spcBef>
                <a:spcPts val="1700"/>
              </a:spcBef>
              <a:defRPr b="1" sz="1900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defTabSz="228461">
              <a:lnSpc>
                <a:spcPct val="95000"/>
              </a:lnSpc>
              <a:spcBef>
                <a:spcPts val="1700"/>
              </a:spcBef>
              <a:defRPr b="1" sz="1900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92922" indent="-192922" defTabSz="228461">
              <a:lnSpc>
                <a:spcPct val="95000"/>
              </a:lnSpc>
              <a:spcBef>
                <a:spcPts val="1700"/>
              </a:spcBef>
              <a:buSzPct val="90000"/>
              <a:buChar char="•"/>
              <a:defRPr b="1" sz="1900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75691" indent="-192898" defTabSz="228461">
              <a:lnSpc>
                <a:spcPct val="95000"/>
              </a:lnSpc>
              <a:spcBef>
                <a:spcPts val="1700"/>
              </a:spcBef>
              <a:buSzPct val="100000"/>
              <a:buChar char="–"/>
              <a:defRPr b="1" sz="1900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defTabSz="228461">
              <a:lnSpc>
                <a:spcPct val="95000"/>
              </a:lnSpc>
              <a:spcBef>
                <a:spcPts val="1700"/>
              </a:spcBef>
              <a:defRPr b="1" sz="1900">
                <a:solidFill>
                  <a:srgbClr val="D9D9D9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45" name="Title Text"/>
          <p:cNvSpPr txBox="1"/>
          <p:nvPr>
            <p:ph type="title"/>
          </p:nvPr>
        </p:nvSpPr>
        <p:spPr>
          <a:xfrm>
            <a:off x="501904" y="552334"/>
            <a:ext cx="11079644" cy="548641"/>
          </a:xfrm>
          <a:prstGeom prst="rect">
            <a:avLst/>
          </a:prstGeom>
        </p:spPr>
        <p:txBody>
          <a:bodyPr lIns="45718" tIns="45718" rIns="45718" bIns="45718" anchor="ctr"/>
          <a:lstStyle>
            <a:lvl1pPr defTabSz="456727">
              <a:lnSpc>
                <a:spcPct val="95000"/>
              </a:lnSpc>
              <a:defRPr b="1" sz="2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46" name="Rectangle"/>
          <p:cNvSpPr/>
          <p:nvPr>
            <p:ph type="body" sz="quarter" idx="21"/>
          </p:nvPr>
        </p:nvSpPr>
        <p:spPr>
          <a:xfrm>
            <a:off x="499933" y="1097280"/>
            <a:ext cx="11077942" cy="457202"/>
          </a:xfrm>
          <a:prstGeom prst="rect">
            <a:avLst/>
          </a:prstGeom>
        </p:spPr>
        <p:txBody>
          <a:bodyPr lIns="45718" tIns="45718" rIns="45718" bIns="45718">
            <a:normAutofit fontScale="100000" lnSpcReduction="0"/>
          </a:bodyPr>
          <a:lstStyle/>
          <a:p>
            <a:pPr defTabSz="228461">
              <a:lnSpc>
                <a:spcPct val="95000"/>
              </a:lnSpc>
              <a:spcBef>
                <a:spcPts val="1700"/>
              </a:spcBef>
              <a:defRPr b="1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147" name="@aynsleydamery"/>
          <p:cNvSpPr txBox="1"/>
          <p:nvPr/>
        </p:nvSpPr>
        <p:spPr>
          <a:xfrm>
            <a:off x="1163359" y="6376396"/>
            <a:ext cx="2036574" cy="2642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 algn="l" defTabSz="457791">
              <a:defRPr sz="1200">
                <a:solidFill>
                  <a:srgbClr val="6B6C7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@aynsleydamery</a:t>
            </a:r>
          </a:p>
        </p:txBody>
      </p:sp>
      <p:sp>
        <p:nvSpPr>
          <p:cNvPr id="1148" name="Slide Number"/>
          <p:cNvSpPr txBox="1"/>
          <p:nvPr>
            <p:ph type="sldNum" sz="quarter" idx="2"/>
          </p:nvPr>
        </p:nvSpPr>
        <p:spPr>
          <a:xfrm>
            <a:off x="490528" y="6374185"/>
            <a:ext cx="273590" cy="264189"/>
          </a:xfrm>
          <a:prstGeom prst="rect">
            <a:avLst/>
          </a:prstGeom>
        </p:spPr>
        <p:txBody>
          <a:bodyPr lIns="45687" tIns="45687" rIns="45687" bIns="45687" anchor="ctr"/>
          <a:lstStyle>
            <a:lvl1pPr algn="l" defTabSz="457791">
              <a:defRPr cap="all" sz="1200">
                <a:solidFill>
                  <a:srgbClr val="6B6C7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5" name="bk object 16"/>
          <p:cNvSpPr/>
          <p:nvPr/>
        </p:nvSpPr>
        <p:spPr>
          <a:xfrm>
            <a:off x="-1" y="2508"/>
            <a:ext cx="4674277" cy="6852984"/>
          </a:xfrm>
          <a:prstGeom prst="rect">
            <a:avLst/>
          </a:prstGeom>
          <a:solidFill>
            <a:srgbClr val="009FE3"/>
          </a:solidFill>
          <a:ln w="12700">
            <a:miter lim="400000"/>
          </a:ln>
        </p:spPr>
        <p:txBody>
          <a:bodyPr lIns="52073" tIns="52073" rIns="52073" bIns="52073"/>
          <a:lstStyle/>
          <a:p>
            <a:pPr algn="l" defTabSz="1043923">
              <a:defRPr sz="20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1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1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165" name="Body Level One…"/>
          <p:cNvSpPr txBox="1"/>
          <p:nvPr>
            <p:ph type="body" sz="half" idx="1"/>
          </p:nvPr>
        </p:nvSpPr>
        <p:spPr>
          <a:xfrm>
            <a:off x="1451232" y="1766043"/>
            <a:ext cx="9276834" cy="3328335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1166" name="Transparent - Lighter-01-01.pdf" descr="Transparent - Lighter-01-01.pdf"/>
          <p:cNvPicPr>
            <a:picLocks noChangeAspect="1"/>
          </p:cNvPicPr>
          <p:nvPr/>
        </p:nvPicPr>
        <p:blipFill>
          <a:blip r:embed="rId2">
            <a:alphaModFix amt="30236"/>
            <a:extLst/>
          </a:blip>
          <a:stretch>
            <a:fillRect/>
          </a:stretch>
        </p:blipFill>
        <p:spPr>
          <a:xfrm>
            <a:off x="10339926" y="6097295"/>
            <a:ext cx="1859178" cy="742985"/>
          </a:xfrm>
          <a:prstGeom prst="rect">
            <a:avLst/>
          </a:prstGeom>
          <a:ln w="12700">
            <a:miter lim="400000"/>
          </a:ln>
        </p:spPr>
      </p:pic>
      <p:sp>
        <p:nvSpPr>
          <p:cNvPr id="1167" name="Rectangle"/>
          <p:cNvSpPr/>
          <p:nvPr/>
        </p:nvSpPr>
        <p:spPr>
          <a:xfrm>
            <a:off x="247" y="6333560"/>
            <a:ext cx="309660" cy="549660"/>
          </a:xfrm>
          <a:prstGeom prst="rect">
            <a:avLst/>
          </a:prstGeom>
          <a:solidFill>
            <a:srgbClr val="009FE3"/>
          </a:solidFill>
          <a:ln w="12700">
            <a:miter lim="400000"/>
          </a:ln>
        </p:spPr>
        <p:txBody>
          <a:bodyPr lIns="35681" tIns="35681" rIns="35681" bIns="35681" anchor="ctr"/>
          <a:lstStyle/>
          <a:p>
            <a:pPr defTabSz="321467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168" name="Rectangle"/>
          <p:cNvSpPr/>
          <p:nvPr/>
        </p:nvSpPr>
        <p:spPr>
          <a:xfrm>
            <a:off x="247" y="-4984"/>
            <a:ext cx="309660" cy="6334934"/>
          </a:xfrm>
          <a:prstGeom prst="rect">
            <a:avLst/>
          </a:prstGeom>
          <a:solidFill>
            <a:srgbClr val="373736"/>
          </a:solidFill>
          <a:ln w="12700">
            <a:miter lim="400000"/>
          </a:ln>
        </p:spPr>
        <p:txBody>
          <a:bodyPr lIns="35681" tIns="35681" rIns="35681" bIns="35681" anchor="ctr"/>
          <a:lstStyle/>
          <a:p>
            <a:pPr defTabSz="321467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16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Title Text"/>
          <p:cNvSpPr txBox="1"/>
          <p:nvPr>
            <p:ph type="title"/>
          </p:nvPr>
        </p:nvSpPr>
        <p:spPr>
          <a:xfrm>
            <a:off x="2191441" y="181978"/>
            <a:ext cx="7796418" cy="1516469"/>
          </a:xfrm>
          <a:prstGeom prst="rect">
            <a:avLst/>
          </a:prstGeom>
        </p:spPr>
        <p:txBody>
          <a:bodyPr lIns="35681" tIns="35681" rIns="35681" bIns="35681" anchor="ctr"/>
          <a:lstStyle>
            <a:lvl1pPr algn="ctr" defTabSz="410763">
              <a:defRPr sz="56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77" name="Body Level One…"/>
          <p:cNvSpPr txBox="1"/>
          <p:nvPr>
            <p:ph type="body" idx="1"/>
          </p:nvPr>
        </p:nvSpPr>
        <p:spPr>
          <a:xfrm>
            <a:off x="2191441" y="1823329"/>
            <a:ext cx="7796418" cy="4415595"/>
          </a:xfrm>
          <a:prstGeom prst="rect">
            <a:avLst/>
          </a:prstGeom>
        </p:spPr>
        <p:txBody>
          <a:bodyPr lIns="35681" tIns="35681" rIns="35681" bIns="35681" anchor="ctr">
            <a:normAutofit fontScale="100000" lnSpcReduction="0"/>
          </a:bodyPr>
          <a:lstStyle>
            <a:lvl1pPr marL="305592" indent="-305592" defTabSz="410763">
              <a:spcBef>
                <a:spcPts val="2900"/>
              </a:spcBef>
              <a:buSzPct val="145000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  <a:lvl2pPr marL="750093" indent="-305593" defTabSz="410763">
              <a:spcBef>
                <a:spcPts val="2900"/>
              </a:spcBef>
              <a:buSzPct val="145000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2pPr>
            <a:lvl3pPr marL="1194592" indent="-305592" defTabSz="410763">
              <a:spcBef>
                <a:spcPts val="2900"/>
              </a:spcBef>
              <a:buSzPct val="145000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3pPr>
            <a:lvl4pPr marL="1639092" indent="-305592" defTabSz="410763">
              <a:spcBef>
                <a:spcPts val="2900"/>
              </a:spcBef>
              <a:buSzPct val="145000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4pPr>
            <a:lvl5pPr marL="2083592" indent="-305592" defTabSz="410763">
              <a:spcBef>
                <a:spcPts val="2900"/>
              </a:spcBef>
              <a:buSzPct val="145000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78" name="Slide Number"/>
          <p:cNvSpPr txBox="1"/>
          <p:nvPr>
            <p:ph type="sldNum" sz="quarter" idx="2"/>
          </p:nvPr>
        </p:nvSpPr>
        <p:spPr>
          <a:xfrm>
            <a:off x="5967566" y="6533294"/>
            <a:ext cx="239410" cy="232410"/>
          </a:xfrm>
          <a:prstGeom prst="rect">
            <a:avLst/>
          </a:prstGeom>
        </p:spPr>
        <p:txBody>
          <a:bodyPr lIns="35681" tIns="35681" rIns="35681" bIns="35681"/>
          <a:lstStyle>
            <a:lvl1pPr algn="ctr" defTabSz="410763"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5" name="Title Text"/>
          <p:cNvSpPr txBox="1"/>
          <p:nvPr>
            <p:ph type="title"/>
          </p:nvPr>
        </p:nvSpPr>
        <p:spPr>
          <a:xfrm>
            <a:off x="837326" y="368316"/>
            <a:ext cx="10504648" cy="1324183"/>
          </a:xfrm>
          <a:prstGeom prst="rect">
            <a:avLst/>
          </a:prstGeom>
        </p:spPr>
        <p:txBody>
          <a:bodyPr lIns="45672" tIns="45672" rIns="45672" bIns="45672" anchor="ctr"/>
          <a:lstStyle>
            <a:lvl1pPr defTabSz="914400">
              <a:lnSpc>
                <a:spcPct val="90000"/>
              </a:lnSpc>
              <a:defRPr sz="4400">
                <a:solidFill>
                  <a:srgbClr val="00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86" name="Body Level One…"/>
          <p:cNvSpPr txBox="1"/>
          <p:nvPr>
            <p:ph type="body" idx="1"/>
          </p:nvPr>
        </p:nvSpPr>
        <p:spPr>
          <a:xfrm>
            <a:off x="837326" y="1827295"/>
            <a:ext cx="10504648" cy="4346806"/>
          </a:xfrm>
          <a:prstGeom prst="rect">
            <a:avLst/>
          </a:prstGeom>
        </p:spPr>
        <p:txBody>
          <a:bodyPr lIns="45672" tIns="45672" rIns="45672" bIns="45672">
            <a:normAutofit fontScale="100000" lnSpcReduction="0"/>
          </a:bodyPr>
          <a:lstStyle>
            <a:lvl1pPr marL="228600" indent="-228600" defTabSz="9144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23900" indent="-266700" defTabSz="9144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34439" indent="-320039" defTabSz="9144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727200" indent="-355600" defTabSz="9144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184400" indent="-355600" defTabSz="9144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87" name="Slide Number"/>
          <p:cNvSpPr txBox="1"/>
          <p:nvPr>
            <p:ph type="sldNum" sz="quarter" idx="2"/>
          </p:nvPr>
        </p:nvSpPr>
        <p:spPr>
          <a:xfrm>
            <a:off x="11083445" y="6401100"/>
            <a:ext cx="258529" cy="269146"/>
          </a:xfrm>
          <a:prstGeom prst="rect">
            <a:avLst/>
          </a:prstGeom>
        </p:spPr>
        <p:txBody>
          <a:bodyPr lIns="45672" tIns="45672" rIns="45672" bIns="45672" anchor="ctr"/>
          <a:lstStyle>
            <a:lvl1pPr defTabSz="914400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Title Text"/>
          <p:cNvSpPr txBox="1"/>
          <p:nvPr>
            <p:ph type="title"/>
          </p:nvPr>
        </p:nvSpPr>
        <p:spPr>
          <a:xfrm>
            <a:off x="507724" y="317318"/>
            <a:ext cx="11068102" cy="548070"/>
          </a:xfrm>
          <a:prstGeom prst="rect">
            <a:avLst/>
          </a:prstGeom>
        </p:spPr>
        <p:txBody>
          <a:bodyPr lIns="45672" tIns="45672" rIns="45672" bIns="45672" anchor="ctr"/>
          <a:lstStyle>
            <a:lvl1pPr defTabSz="456727">
              <a:lnSpc>
                <a:spcPct val="95000"/>
              </a:lnSpc>
              <a:defRPr b="1" spc="-77" sz="2800">
                <a:solidFill>
                  <a:srgbClr val="2CA01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95" name="Slide Number"/>
          <p:cNvSpPr txBox="1"/>
          <p:nvPr>
            <p:ph type="sldNum" sz="quarter" idx="2"/>
          </p:nvPr>
        </p:nvSpPr>
        <p:spPr>
          <a:xfrm>
            <a:off x="11736285" y="6230219"/>
            <a:ext cx="202863" cy="192880"/>
          </a:xfrm>
          <a:prstGeom prst="rect">
            <a:avLst/>
          </a:prstGeom>
        </p:spPr>
        <p:txBody>
          <a:bodyPr lIns="45639" tIns="45639" rIns="45639" bIns="45639" anchor="ctr"/>
          <a:lstStyle>
            <a:lvl1pPr algn="l" defTabSz="457791">
              <a:defRPr b="1" cap="all" sz="700">
                <a:solidFill>
                  <a:srgbClr val="6B6C72"/>
                </a:solidFill>
                <a:latin typeface="AvenirNext forINTUIT"/>
                <a:ea typeface="AvenirNext forINTUIT"/>
                <a:cs typeface="AvenirNext forINTUIT"/>
                <a:sym typeface="AvenirNext forINTUI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Only">
    <p:bg>
      <p:bgPr>
        <a:gradFill flip="none" rotWithShape="1">
          <a:gsLst>
            <a:gs pos="0">
              <a:srgbClr val="EFEDEE"/>
            </a:gs>
            <a:gs pos="52999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Rectangle 6"/>
          <p:cNvSpPr txBox="1"/>
          <p:nvPr/>
        </p:nvSpPr>
        <p:spPr>
          <a:xfrm>
            <a:off x="1433606" y="6955923"/>
            <a:ext cx="1472805" cy="256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672" tIns="45672" rIns="45672" bIns="45672">
            <a:spAutoFit/>
          </a:bodyPr>
          <a:lstStyle/>
          <a:p>
            <a:pPr algn="l" defTabSz="914400">
              <a:defRPr sz="1100">
                <a:solidFill>
                  <a:srgbClr val="555555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© </a:t>
            </a: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2" invalidUrl="" action="" tgtFrame="" tooltip="" history="1" highlightClick="0" endSnd="0"/>
              </a:rPr>
              <a:t>presentationgo.com</a:t>
            </a:r>
          </a:p>
        </p:txBody>
      </p:sp>
      <p:sp>
        <p:nvSpPr>
          <p:cNvPr id="1203" name="Title Text"/>
          <p:cNvSpPr txBox="1"/>
          <p:nvPr>
            <p:ph type="title"/>
          </p:nvPr>
        </p:nvSpPr>
        <p:spPr>
          <a:xfrm>
            <a:off x="2150407" y="109792"/>
            <a:ext cx="7878486" cy="738287"/>
          </a:xfrm>
          <a:prstGeom prst="rect">
            <a:avLst/>
          </a:prstGeom>
        </p:spPr>
        <p:txBody>
          <a:bodyPr lIns="45672" tIns="45672" rIns="45672" bIns="45672"/>
          <a:lstStyle>
            <a:lvl1pPr defTabSz="914400">
              <a:lnSpc>
                <a:spcPct val="90000"/>
              </a:lnSpc>
              <a:defRPr b="1" sz="36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04" name="Slide Number"/>
          <p:cNvSpPr txBox="1"/>
          <p:nvPr>
            <p:ph type="sldNum" sz="quarter" idx="2"/>
          </p:nvPr>
        </p:nvSpPr>
        <p:spPr>
          <a:xfrm>
            <a:off x="5937409" y="6169150"/>
            <a:ext cx="2131378" cy="368301"/>
          </a:xfrm>
          <a:prstGeom prst="rect">
            <a:avLst/>
          </a:prstGeom>
        </p:spPr>
        <p:txBody>
          <a:bodyPr lIns="45672" tIns="45672" rIns="45672" bIns="45672" anchor="ctr"/>
          <a:lstStyle>
            <a:lvl1pPr defTabSz="914400">
              <a:defRPr sz="1200"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1" name="Title Text"/>
          <p:cNvSpPr txBox="1"/>
          <p:nvPr>
            <p:ph type="title"/>
          </p:nvPr>
        </p:nvSpPr>
        <p:spPr>
          <a:xfrm>
            <a:off x="837326" y="368317"/>
            <a:ext cx="10504648" cy="767551"/>
          </a:xfrm>
          <a:prstGeom prst="rect">
            <a:avLst/>
          </a:prstGeom>
        </p:spPr>
        <p:txBody>
          <a:bodyPr lIns="45672" tIns="45672" rIns="45672" bIns="45672" anchor="ctr"/>
          <a:lstStyle>
            <a:lvl1pPr algn="ctr" defTabSz="914400">
              <a:lnSpc>
                <a:spcPct val="90000"/>
              </a:lnSpc>
              <a:defRPr sz="4400">
                <a:solidFill>
                  <a:srgbClr val="3F3F3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12" name="Body Level One…"/>
          <p:cNvSpPr txBox="1"/>
          <p:nvPr>
            <p:ph type="body" idx="1"/>
          </p:nvPr>
        </p:nvSpPr>
        <p:spPr>
          <a:xfrm>
            <a:off x="837326" y="1827295"/>
            <a:ext cx="10504648" cy="4346806"/>
          </a:xfrm>
          <a:prstGeom prst="rect">
            <a:avLst/>
          </a:prstGeom>
        </p:spPr>
        <p:txBody>
          <a:bodyPr lIns="45672" tIns="45672" rIns="45672" bIns="45672">
            <a:normAutofit fontScale="100000" lnSpcReduction="0"/>
          </a:bodyPr>
          <a:lstStyle>
            <a:lvl1pPr marL="228600" indent="-228600" defTabSz="9144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800">
                <a:solidFill>
                  <a:srgbClr val="3F3F3F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marL="723900" indent="-266700" defTabSz="9144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800">
                <a:solidFill>
                  <a:srgbClr val="3F3F3F"/>
                </a:solidFill>
                <a:latin typeface="+mn-lt"/>
                <a:ea typeface="+mn-ea"/>
                <a:cs typeface="+mn-cs"/>
                <a:sym typeface="Helvetica"/>
              </a:defRPr>
            </a:lvl2pPr>
            <a:lvl3pPr marL="1234439" indent="-320039" defTabSz="9144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800">
                <a:solidFill>
                  <a:srgbClr val="3F3F3F"/>
                </a:solidFill>
                <a:latin typeface="+mn-lt"/>
                <a:ea typeface="+mn-ea"/>
                <a:cs typeface="+mn-cs"/>
                <a:sym typeface="Helvetica"/>
              </a:defRPr>
            </a:lvl3pPr>
            <a:lvl4pPr marL="1727200" indent="-355600" defTabSz="9144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800">
                <a:solidFill>
                  <a:srgbClr val="3F3F3F"/>
                </a:solidFill>
                <a:latin typeface="+mn-lt"/>
                <a:ea typeface="+mn-ea"/>
                <a:cs typeface="+mn-cs"/>
                <a:sym typeface="Helvetica"/>
              </a:defRPr>
            </a:lvl4pPr>
            <a:lvl5pPr marL="2184400" indent="-355600" defTabSz="9144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800">
                <a:solidFill>
                  <a:srgbClr val="3F3F3F"/>
                </a:solidFill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13" name="Slide Number"/>
          <p:cNvSpPr txBox="1"/>
          <p:nvPr>
            <p:ph type="sldNum" sz="quarter" idx="2"/>
          </p:nvPr>
        </p:nvSpPr>
        <p:spPr>
          <a:xfrm>
            <a:off x="11068413" y="6401100"/>
            <a:ext cx="273561" cy="269146"/>
          </a:xfrm>
          <a:prstGeom prst="rect">
            <a:avLst/>
          </a:prstGeom>
        </p:spPr>
        <p:txBody>
          <a:bodyPr lIns="45672" tIns="45672" rIns="45672" bIns="45672" anchor="ctr"/>
          <a:lstStyle>
            <a:lvl1pPr defTabSz="914400">
              <a:defRPr sz="1200">
                <a:solidFill>
                  <a:srgbClr val="909090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" name="Title Text"/>
          <p:cNvSpPr txBox="1"/>
          <p:nvPr>
            <p:ph type="title"/>
          </p:nvPr>
        </p:nvSpPr>
        <p:spPr>
          <a:xfrm>
            <a:off x="837326" y="368317"/>
            <a:ext cx="10504648" cy="767551"/>
          </a:xfrm>
          <a:prstGeom prst="rect">
            <a:avLst/>
          </a:prstGeom>
        </p:spPr>
        <p:txBody>
          <a:bodyPr lIns="45672" tIns="45672" rIns="45672" bIns="45672" anchor="ctr"/>
          <a:lstStyle>
            <a:lvl1pPr algn="ctr" defTabSz="914400">
              <a:lnSpc>
                <a:spcPct val="90000"/>
              </a:lnSpc>
              <a:defRPr sz="4400">
                <a:solidFill>
                  <a:srgbClr val="3F3F3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21" name="Body Level One…"/>
          <p:cNvSpPr txBox="1"/>
          <p:nvPr>
            <p:ph type="body" idx="1"/>
          </p:nvPr>
        </p:nvSpPr>
        <p:spPr>
          <a:xfrm>
            <a:off x="837326" y="1827295"/>
            <a:ext cx="10504648" cy="4346806"/>
          </a:xfrm>
          <a:prstGeom prst="rect">
            <a:avLst/>
          </a:prstGeom>
        </p:spPr>
        <p:txBody>
          <a:bodyPr lIns="45672" tIns="45672" rIns="45672" bIns="45672">
            <a:normAutofit fontScale="100000" lnSpcReduction="0"/>
          </a:bodyPr>
          <a:lstStyle>
            <a:lvl1pPr marL="228600" indent="-228600" defTabSz="9144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800">
                <a:solidFill>
                  <a:srgbClr val="3F3F3F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marL="723900" indent="-266700" defTabSz="9144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800">
                <a:solidFill>
                  <a:srgbClr val="3F3F3F"/>
                </a:solidFill>
                <a:latin typeface="+mn-lt"/>
                <a:ea typeface="+mn-ea"/>
                <a:cs typeface="+mn-cs"/>
                <a:sym typeface="Helvetica"/>
              </a:defRPr>
            </a:lvl2pPr>
            <a:lvl3pPr marL="1234439" indent="-320039" defTabSz="9144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800">
                <a:solidFill>
                  <a:srgbClr val="3F3F3F"/>
                </a:solidFill>
                <a:latin typeface="+mn-lt"/>
                <a:ea typeface="+mn-ea"/>
                <a:cs typeface="+mn-cs"/>
                <a:sym typeface="Helvetica"/>
              </a:defRPr>
            </a:lvl3pPr>
            <a:lvl4pPr marL="1727200" indent="-355600" defTabSz="9144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800">
                <a:solidFill>
                  <a:srgbClr val="3F3F3F"/>
                </a:solidFill>
                <a:latin typeface="+mn-lt"/>
                <a:ea typeface="+mn-ea"/>
                <a:cs typeface="+mn-cs"/>
                <a:sym typeface="Helvetica"/>
              </a:defRPr>
            </a:lvl4pPr>
            <a:lvl5pPr marL="2184400" indent="-355600" defTabSz="9144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800">
                <a:solidFill>
                  <a:srgbClr val="3F3F3F"/>
                </a:solidFill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22" name="Slide Number"/>
          <p:cNvSpPr txBox="1"/>
          <p:nvPr>
            <p:ph type="sldNum" sz="quarter" idx="2"/>
          </p:nvPr>
        </p:nvSpPr>
        <p:spPr>
          <a:xfrm>
            <a:off x="11068413" y="6401100"/>
            <a:ext cx="273561" cy="269146"/>
          </a:xfrm>
          <a:prstGeom prst="rect">
            <a:avLst/>
          </a:prstGeom>
        </p:spPr>
        <p:txBody>
          <a:bodyPr lIns="45672" tIns="45672" rIns="45672" bIns="45672" anchor="ctr"/>
          <a:lstStyle>
            <a:lvl1pPr defTabSz="914400">
              <a:defRPr sz="1200">
                <a:solidFill>
                  <a:srgbClr val="909090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and Content">
    <p:bg>
      <p:bgPr>
        <a:solidFill>
          <a:srgbClr val="003F6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Body Level One…"/>
          <p:cNvSpPr txBox="1"/>
          <p:nvPr>
            <p:ph type="body" sz="half" idx="1"/>
          </p:nvPr>
        </p:nvSpPr>
        <p:spPr>
          <a:xfrm>
            <a:off x="1451232" y="1766043"/>
            <a:ext cx="9276834" cy="3328335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30" name="object 3"/>
          <p:cNvSpPr/>
          <p:nvPr/>
        </p:nvSpPr>
        <p:spPr>
          <a:xfrm>
            <a:off x="10800576" y="6382617"/>
            <a:ext cx="135955" cy="177222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52073" tIns="52073" rIns="52073" bIns="52073"/>
          <a:lstStyle/>
          <a:p>
            <a:pPr algn="l" defTabSz="1043923">
              <a:defRPr sz="20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231" name="object 4"/>
          <p:cNvSpPr/>
          <p:nvPr/>
        </p:nvSpPr>
        <p:spPr>
          <a:xfrm>
            <a:off x="10962118" y="6307130"/>
            <a:ext cx="233191" cy="25174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52073" tIns="52073" rIns="52073" bIns="52073"/>
          <a:lstStyle/>
          <a:p>
            <a:pPr algn="l" defTabSz="1043923">
              <a:defRPr sz="20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232" name="object 5"/>
          <p:cNvSpPr/>
          <p:nvPr/>
        </p:nvSpPr>
        <p:spPr>
          <a:xfrm>
            <a:off x="11219308" y="6310328"/>
            <a:ext cx="187127" cy="245031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52073" tIns="52073" rIns="52073" bIns="52073"/>
          <a:lstStyle/>
          <a:p>
            <a:pPr algn="l" defTabSz="1043923">
              <a:defRPr sz="20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233" name="object 6"/>
          <p:cNvSpPr/>
          <p:nvPr/>
        </p:nvSpPr>
        <p:spPr>
          <a:xfrm>
            <a:off x="11432340" y="6337511"/>
            <a:ext cx="347392" cy="277029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12700">
            <a:miter lim="400000"/>
          </a:ln>
        </p:spPr>
        <p:txBody>
          <a:bodyPr lIns="52073" tIns="52073" rIns="52073" bIns="52073"/>
          <a:lstStyle/>
          <a:p>
            <a:pPr algn="l" defTabSz="1043923">
              <a:defRPr sz="20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23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Image"/>
          <p:cNvSpPr/>
          <p:nvPr>
            <p:ph type="pic" sz="half" idx="21"/>
          </p:nvPr>
        </p:nvSpPr>
        <p:spPr>
          <a:xfrm>
            <a:off x="6241296" y="449591"/>
            <a:ext cx="3746565" cy="5771490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40" name="Title Text"/>
          <p:cNvSpPr txBox="1"/>
          <p:nvPr>
            <p:ph type="title"/>
          </p:nvPr>
        </p:nvSpPr>
        <p:spPr>
          <a:xfrm>
            <a:off x="2191441" y="449591"/>
            <a:ext cx="3746564" cy="2801004"/>
          </a:xfrm>
          <a:prstGeom prst="rect">
            <a:avLst/>
          </a:prstGeom>
        </p:spPr>
        <p:txBody>
          <a:bodyPr lIns="35681" tIns="35681" rIns="35681" bIns="35681" anchor="b"/>
          <a:lstStyle>
            <a:lvl1pPr algn="ctr" defTabSz="410763">
              <a:defRPr sz="4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41" name="Body Level One…"/>
          <p:cNvSpPr txBox="1"/>
          <p:nvPr>
            <p:ph type="body" sz="quarter" idx="1"/>
          </p:nvPr>
        </p:nvSpPr>
        <p:spPr>
          <a:xfrm>
            <a:off x="2191441" y="3321953"/>
            <a:ext cx="3746564" cy="2890208"/>
          </a:xfrm>
          <a:prstGeom prst="rect">
            <a:avLst/>
          </a:prstGeom>
        </p:spPr>
        <p:txBody>
          <a:bodyPr lIns="35681" tIns="35681" rIns="35681" bIns="35681">
            <a:normAutofit fontScale="100000" lnSpcReduction="0"/>
          </a:bodyPr>
          <a:lstStyle>
            <a:lvl1pPr algn="ctr" defTabSz="410763">
              <a:defRPr sz="26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  <a:lvl2pPr indent="0" algn="ctr" defTabSz="410763">
              <a:defRPr sz="26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2pPr>
            <a:lvl3pPr indent="0" algn="ctr" defTabSz="410763">
              <a:defRPr sz="26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3pPr>
            <a:lvl4pPr indent="0" algn="ctr" defTabSz="410763">
              <a:defRPr sz="26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4pPr>
            <a:lvl5pPr indent="0" algn="ctr" defTabSz="410763">
              <a:defRPr sz="26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2" name="Slide Number"/>
          <p:cNvSpPr txBox="1"/>
          <p:nvPr>
            <p:ph type="sldNum" sz="quarter" idx="2"/>
          </p:nvPr>
        </p:nvSpPr>
        <p:spPr>
          <a:xfrm>
            <a:off x="5967566" y="6533294"/>
            <a:ext cx="239410" cy="232410"/>
          </a:xfrm>
          <a:prstGeom prst="rect">
            <a:avLst/>
          </a:prstGeom>
        </p:spPr>
        <p:txBody>
          <a:bodyPr lIns="35681" tIns="35681" rIns="35681" bIns="35681"/>
          <a:lstStyle>
            <a:lvl1pPr algn="ctr" defTabSz="410763"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Only">
    <p:bg>
      <p:bgPr>
        <a:gradFill flip="none" rotWithShape="1">
          <a:gsLst>
            <a:gs pos="0">
              <a:srgbClr val="EFEDEE"/>
            </a:gs>
            <a:gs pos="52999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1" name="Rectangle 6"/>
          <p:cNvSpPr txBox="1"/>
          <p:nvPr/>
        </p:nvSpPr>
        <p:spPr>
          <a:xfrm>
            <a:off x="1433606" y="6955923"/>
            <a:ext cx="1472805" cy="256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672" tIns="45672" rIns="45672" bIns="45672">
            <a:spAutoFit/>
          </a:bodyPr>
          <a:lstStyle/>
          <a:p>
            <a:pPr algn="l" defTabSz="914400">
              <a:defRPr sz="1100">
                <a:solidFill>
                  <a:srgbClr val="555555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© </a:t>
            </a: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2" invalidUrl="" action="" tgtFrame="" tooltip="" history="1" highlightClick="0" endSnd="0"/>
              </a:rPr>
              <a:t>presentationgo.com</a:t>
            </a:r>
          </a:p>
        </p:txBody>
      </p:sp>
      <p:sp>
        <p:nvSpPr>
          <p:cNvPr id="1242" name="Title Text"/>
          <p:cNvSpPr txBox="1"/>
          <p:nvPr>
            <p:ph type="title"/>
          </p:nvPr>
        </p:nvSpPr>
        <p:spPr>
          <a:xfrm>
            <a:off x="2150407" y="109792"/>
            <a:ext cx="7878486" cy="738287"/>
          </a:xfrm>
          <a:prstGeom prst="rect">
            <a:avLst/>
          </a:prstGeom>
        </p:spPr>
        <p:txBody>
          <a:bodyPr lIns="45672" tIns="45672" rIns="45672" bIns="45672"/>
          <a:lstStyle>
            <a:lvl1pPr defTabSz="914400">
              <a:lnSpc>
                <a:spcPct val="90000"/>
              </a:lnSpc>
              <a:defRPr b="1" sz="36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43" name="Slide Number"/>
          <p:cNvSpPr txBox="1"/>
          <p:nvPr>
            <p:ph type="sldNum" sz="quarter" idx="2"/>
          </p:nvPr>
        </p:nvSpPr>
        <p:spPr>
          <a:xfrm>
            <a:off x="5937409" y="6169150"/>
            <a:ext cx="2131378" cy="368301"/>
          </a:xfrm>
          <a:prstGeom prst="rect">
            <a:avLst/>
          </a:prstGeom>
        </p:spPr>
        <p:txBody>
          <a:bodyPr lIns="45672" tIns="45672" rIns="45672" bIns="45672" anchor="ctr"/>
          <a:lstStyle>
            <a:lvl1pPr defTabSz="914400">
              <a:defRPr sz="1200"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Title Text"/>
          <p:cNvSpPr txBox="1"/>
          <p:nvPr>
            <p:ph type="title"/>
          </p:nvPr>
        </p:nvSpPr>
        <p:spPr>
          <a:xfrm>
            <a:off x="2410618" y="1151929"/>
            <a:ext cx="7358064" cy="2321720"/>
          </a:xfrm>
          <a:prstGeom prst="rect">
            <a:avLst/>
          </a:prstGeom>
        </p:spPr>
        <p:txBody>
          <a:bodyPr lIns="35718" tIns="35718" rIns="35718" bIns="35718" anchor="b"/>
          <a:lstStyle>
            <a:lvl1pPr algn="ctr" defTabSz="410765">
              <a:defRPr sz="56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51" name="Body Level One…"/>
          <p:cNvSpPr txBox="1"/>
          <p:nvPr>
            <p:ph type="body" sz="quarter" idx="1"/>
          </p:nvPr>
        </p:nvSpPr>
        <p:spPr>
          <a:xfrm>
            <a:off x="2410618" y="3545085"/>
            <a:ext cx="7358064" cy="794744"/>
          </a:xfrm>
          <a:prstGeom prst="rect">
            <a:avLst/>
          </a:prstGeom>
        </p:spPr>
        <p:txBody>
          <a:bodyPr lIns="35718" tIns="35718" rIns="35718" bIns="35718">
            <a:normAutofit fontScale="100000" lnSpcReduction="0"/>
          </a:bodyPr>
          <a:lstStyle>
            <a:lvl1pPr algn="ctr" defTabSz="410765">
              <a:defRPr sz="26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  <a:lvl2pPr indent="0" algn="ctr" defTabSz="410765">
              <a:defRPr sz="26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2pPr>
            <a:lvl3pPr indent="0" algn="ctr" defTabSz="410765">
              <a:defRPr sz="26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3pPr>
            <a:lvl4pPr indent="0" algn="ctr" defTabSz="410765">
              <a:defRPr sz="26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4pPr>
            <a:lvl5pPr indent="0" algn="ctr" defTabSz="410765">
              <a:defRPr sz="26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52" name="Slide Number"/>
          <p:cNvSpPr txBox="1"/>
          <p:nvPr>
            <p:ph type="sldNum" sz="quarter" idx="2"/>
          </p:nvPr>
        </p:nvSpPr>
        <p:spPr>
          <a:xfrm>
            <a:off x="5967526" y="6536531"/>
            <a:ext cx="239485" cy="232486"/>
          </a:xfrm>
          <a:prstGeom prst="rect">
            <a:avLst/>
          </a:prstGeom>
        </p:spPr>
        <p:txBody>
          <a:bodyPr lIns="35718" tIns="35718" rIns="35718" bIns="35718"/>
          <a:lstStyle>
            <a:lvl1pPr algn="ctr" defTabSz="410765">
              <a:defRPr sz="1100">
                <a:solidFill>
                  <a:srgbClr val="000000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Title Text"/>
          <p:cNvSpPr txBox="1"/>
          <p:nvPr>
            <p:ph type="title"/>
          </p:nvPr>
        </p:nvSpPr>
        <p:spPr>
          <a:xfrm>
            <a:off x="2422103" y="1159037"/>
            <a:ext cx="7335094" cy="2314473"/>
          </a:xfrm>
          <a:prstGeom prst="rect">
            <a:avLst/>
          </a:prstGeom>
        </p:spPr>
        <p:txBody>
          <a:bodyPr lIns="35607" tIns="35607" rIns="35607" bIns="35607" anchor="b"/>
          <a:lstStyle>
            <a:lvl1pPr algn="ctr" defTabSz="410765">
              <a:defRPr sz="56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60" name="Body Level One…"/>
          <p:cNvSpPr txBox="1"/>
          <p:nvPr>
            <p:ph type="body" sz="quarter" idx="1"/>
          </p:nvPr>
        </p:nvSpPr>
        <p:spPr>
          <a:xfrm>
            <a:off x="2422103" y="3535821"/>
            <a:ext cx="7335094" cy="792263"/>
          </a:xfrm>
          <a:prstGeom prst="rect">
            <a:avLst/>
          </a:prstGeom>
        </p:spPr>
        <p:txBody>
          <a:bodyPr lIns="35607" tIns="35607" rIns="35607" bIns="35607">
            <a:normAutofit fontScale="100000" lnSpcReduction="0"/>
          </a:bodyPr>
          <a:lstStyle>
            <a:lvl1pPr algn="ctr" defTabSz="410765">
              <a:defRPr sz="2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indent="228600" algn="ctr" defTabSz="410765">
              <a:defRPr sz="2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indent="457200" algn="ctr" defTabSz="410765">
              <a:defRPr sz="2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indent="685800" algn="ctr" defTabSz="410765">
              <a:defRPr sz="2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indent="914400" algn="ctr" defTabSz="410765">
              <a:defRPr sz="2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61" name="Slide Number"/>
          <p:cNvSpPr txBox="1"/>
          <p:nvPr>
            <p:ph type="sldNum" sz="quarter" idx="2"/>
          </p:nvPr>
        </p:nvSpPr>
        <p:spPr>
          <a:xfrm>
            <a:off x="5958507" y="6495674"/>
            <a:ext cx="253384" cy="249015"/>
          </a:xfrm>
          <a:prstGeom prst="rect">
            <a:avLst/>
          </a:prstGeom>
        </p:spPr>
        <p:txBody>
          <a:bodyPr lIns="35607" tIns="35607" rIns="35607" bIns="35607"/>
          <a:lstStyle>
            <a:lvl1pPr algn="ctr" defTabSz="410765">
              <a:defRPr sz="12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Slide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" name="Title Text"/>
          <p:cNvSpPr txBox="1"/>
          <p:nvPr>
            <p:ph type="title"/>
          </p:nvPr>
        </p:nvSpPr>
        <p:spPr>
          <a:xfrm>
            <a:off x="474932" y="279480"/>
            <a:ext cx="11229434" cy="1303360"/>
          </a:xfrm>
          <a:prstGeom prst="rect">
            <a:avLst/>
          </a:prstGeom>
        </p:spPr>
        <p:txBody>
          <a:bodyPr/>
          <a:lstStyle>
            <a:lvl1pPr>
              <a:defRPr sz="8000">
                <a:solidFill>
                  <a:srgbClr val="FFFFFF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69" name="Body Level One…"/>
          <p:cNvSpPr txBox="1"/>
          <p:nvPr>
            <p:ph type="body" sz="quarter" idx="1"/>
          </p:nvPr>
        </p:nvSpPr>
        <p:spPr>
          <a:xfrm>
            <a:off x="512081" y="5453172"/>
            <a:ext cx="11155139" cy="112346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3200">
                <a:solidFill>
                  <a:srgbClr val="000000"/>
                </a:solidFill>
              </a:defRPr>
            </a:lvl1pPr>
            <a:lvl2pPr>
              <a:defRPr sz="3200">
                <a:solidFill>
                  <a:srgbClr val="000000"/>
                </a:solidFill>
              </a:defRPr>
            </a:lvl2pPr>
            <a:lvl3pPr>
              <a:defRPr sz="3200">
                <a:solidFill>
                  <a:srgbClr val="000000"/>
                </a:solidFill>
              </a:defRPr>
            </a:lvl3pPr>
            <a:lvl4pPr>
              <a:defRPr sz="3200">
                <a:solidFill>
                  <a:srgbClr val="000000"/>
                </a:solidFill>
              </a:defRPr>
            </a:lvl4pPr>
            <a:lvl5pPr>
              <a:defRPr sz="3200">
                <a:solidFill>
                  <a:srgbClr val="000000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70" name="Slide Number"/>
          <p:cNvSpPr txBox="1"/>
          <p:nvPr>
            <p:ph type="sldNum" sz="quarter" idx="2"/>
          </p:nvPr>
        </p:nvSpPr>
        <p:spPr>
          <a:xfrm>
            <a:off x="11320201" y="6374634"/>
            <a:ext cx="244426" cy="279401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le Text"/>
          <p:cNvSpPr txBox="1"/>
          <p:nvPr>
            <p:ph type="title"/>
          </p:nvPr>
        </p:nvSpPr>
        <p:spPr>
          <a:xfrm>
            <a:off x="2191441" y="181978"/>
            <a:ext cx="7796418" cy="1516469"/>
          </a:xfrm>
          <a:prstGeom prst="rect">
            <a:avLst/>
          </a:prstGeom>
        </p:spPr>
        <p:txBody>
          <a:bodyPr lIns="35681" tIns="35681" rIns="35681" bIns="35681" anchor="ctr"/>
          <a:lstStyle>
            <a:lvl1pPr algn="ctr" defTabSz="410763">
              <a:defRPr sz="56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50" name="Slide Number"/>
          <p:cNvSpPr txBox="1"/>
          <p:nvPr>
            <p:ph type="sldNum" sz="quarter" idx="2"/>
          </p:nvPr>
        </p:nvSpPr>
        <p:spPr>
          <a:xfrm>
            <a:off x="5967566" y="6533294"/>
            <a:ext cx="239410" cy="232410"/>
          </a:xfrm>
          <a:prstGeom prst="rect">
            <a:avLst/>
          </a:prstGeom>
        </p:spPr>
        <p:txBody>
          <a:bodyPr lIns="35681" tIns="35681" rIns="35681" bIns="35681"/>
          <a:lstStyle>
            <a:lvl1pPr algn="ctr" defTabSz="410763"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/>
          <p:nvPr>
            <p:ph type="title"/>
          </p:nvPr>
        </p:nvSpPr>
        <p:spPr>
          <a:xfrm>
            <a:off x="2191441" y="181978"/>
            <a:ext cx="7796418" cy="1516469"/>
          </a:xfrm>
          <a:prstGeom prst="rect">
            <a:avLst/>
          </a:prstGeom>
        </p:spPr>
        <p:txBody>
          <a:bodyPr lIns="35681" tIns="35681" rIns="35681" bIns="35681" anchor="ctr"/>
          <a:lstStyle>
            <a:lvl1pPr algn="ctr" defTabSz="410763">
              <a:defRPr sz="56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58" name="Body Level One…"/>
          <p:cNvSpPr txBox="1"/>
          <p:nvPr>
            <p:ph type="body" idx="1"/>
          </p:nvPr>
        </p:nvSpPr>
        <p:spPr>
          <a:xfrm>
            <a:off x="2191441" y="1823329"/>
            <a:ext cx="7796418" cy="4415595"/>
          </a:xfrm>
          <a:prstGeom prst="rect">
            <a:avLst/>
          </a:prstGeom>
        </p:spPr>
        <p:txBody>
          <a:bodyPr lIns="35681" tIns="35681" rIns="35681" bIns="35681" anchor="ctr">
            <a:normAutofit fontScale="100000" lnSpcReduction="0"/>
          </a:bodyPr>
          <a:lstStyle>
            <a:lvl1pPr marL="305592" indent="-305592" defTabSz="410763">
              <a:spcBef>
                <a:spcPts val="2900"/>
              </a:spcBef>
              <a:buSzPct val="145000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  <a:lvl2pPr marL="750093" indent="-305593" defTabSz="410763">
              <a:spcBef>
                <a:spcPts val="2900"/>
              </a:spcBef>
              <a:buSzPct val="145000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2pPr>
            <a:lvl3pPr marL="1194592" indent="-305592" defTabSz="410763">
              <a:spcBef>
                <a:spcPts val="2900"/>
              </a:spcBef>
              <a:buSzPct val="145000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3pPr>
            <a:lvl4pPr marL="1639092" indent="-305592" defTabSz="410763">
              <a:spcBef>
                <a:spcPts val="2900"/>
              </a:spcBef>
              <a:buSzPct val="145000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4pPr>
            <a:lvl5pPr marL="2083592" indent="-305592" defTabSz="410763">
              <a:spcBef>
                <a:spcPts val="2900"/>
              </a:spcBef>
              <a:buSzPct val="145000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9" name="Slide Number"/>
          <p:cNvSpPr txBox="1"/>
          <p:nvPr>
            <p:ph type="sldNum" sz="quarter" idx="2"/>
          </p:nvPr>
        </p:nvSpPr>
        <p:spPr>
          <a:xfrm>
            <a:off x="5967566" y="6533294"/>
            <a:ext cx="239410" cy="232410"/>
          </a:xfrm>
          <a:prstGeom prst="rect">
            <a:avLst/>
          </a:prstGeom>
        </p:spPr>
        <p:txBody>
          <a:bodyPr lIns="35681" tIns="35681" rIns="35681" bIns="35681"/>
          <a:lstStyle>
            <a:lvl1pPr algn="ctr" defTabSz="410763"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Image"/>
          <p:cNvSpPr/>
          <p:nvPr>
            <p:ph type="pic" sz="quarter" idx="21"/>
          </p:nvPr>
        </p:nvSpPr>
        <p:spPr>
          <a:xfrm>
            <a:off x="6241296" y="1823329"/>
            <a:ext cx="3746565" cy="4415595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67" name="Title Text"/>
          <p:cNvSpPr txBox="1"/>
          <p:nvPr>
            <p:ph type="title"/>
          </p:nvPr>
        </p:nvSpPr>
        <p:spPr>
          <a:xfrm>
            <a:off x="2191441" y="181978"/>
            <a:ext cx="7796418" cy="1516469"/>
          </a:xfrm>
          <a:prstGeom prst="rect">
            <a:avLst/>
          </a:prstGeom>
        </p:spPr>
        <p:txBody>
          <a:bodyPr lIns="35681" tIns="35681" rIns="35681" bIns="35681" anchor="ctr"/>
          <a:lstStyle>
            <a:lvl1pPr algn="ctr" defTabSz="410763">
              <a:defRPr sz="56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68" name="Body Level One…"/>
          <p:cNvSpPr txBox="1"/>
          <p:nvPr>
            <p:ph type="body" sz="quarter" idx="1"/>
          </p:nvPr>
        </p:nvSpPr>
        <p:spPr>
          <a:xfrm>
            <a:off x="2191441" y="1823329"/>
            <a:ext cx="3746564" cy="4415595"/>
          </a:xfrm>
          <a:prstGeom prst="rect">
            <a:avLst/>
          </a:prstGeom>
        </p:spPr>
        <p:txBody>
          <a:bodyPr lIns="35681" tIns="35681" rIns="35681" bIns="35681" anchor="ctr">
            <a:normAutofit fontScale="100000" lnSpcReduction="0"/>
          </a:bodyPr>
          <a:lstStyle>
            <a:lvl1pPr marL="220434" indent="-220434" defTabSz="410763">
              <a:spcBef>
                <a:spcPts val="2200"/>
              </a:spcBef>
              <a:buSzPct val="145000"/>
              <a:buChar char="•"/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  <a:lvl2pPr marL="563333" indent="-220434" defTabSz="410763">
              <a:spcBef>
                <a:spcPts val="2200"/>
              </a:spcBef>
              <a:buSzPct val="145000"/>
              <a:buChar char="•"/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2pPr>
            <a:lvl3pPr marL="906234" indent="-220434" defTabSz="410763">
              <a:spcBef>
                <a:spcPts val="2200"/>
              </a:spcBef>
              <a:buSzPct val="145000"/>
              <a:buChar char="•"/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3pPr>
            <a:lvl4pPr marL="1249134" indent="-220434" defTabSz="410763">
              <a:spcBef>
                <a:spcPts val="2200"/>
              </a:spcBef>
              <a:buSzPct val="145000"/>
              <a:buChar char="•"/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4pPr>
            <a:lvl5pPr marL="1592034" indent="-220434" defTabSz="410763">
              <a:spcBef>
                <a:spcPts val="2200"/>
              </a:spcBef>
              <a:buSzPct val="145000"/>
              <a:buChar char="•"/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9" name="Slide Number"/>
          <p:cNvSpPr txBox="1"/>
          <p:nvPr>
            <p:ph type="sldNum" sz="quarter" idx="2"/>
          </p:nvPr>
        </p:nvSpPr>
        <p:spPr>
          <a:xfrm>
            <a:off x="5967566" y="6533294"/>
            <a:ext cx="239410" cy="236463"/>
          </a:xfrm>
          <a:prstGeom prst="rect">
            <a:avLst/>
          </a:prstGeom>
        </p:spPr>
        <p:txBody>
          <a:bodyPr lIns="35681" tIns="35681" rIns="35681" bIns="35681"/>
          <a:lstStyle>
            <a:lvl1pPr algn="ctr" defTabSz="410763">
              <a:defRPr sz="11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Body Level One…"/>
          <p:cNvSpPr txBox="1"/>
          <p:nvPr>
            <p:ph type="body" idx="1"/>
          </p:nvPr>
        </p:nvSpPr>
        <p:spPr>
          <a:xfrm>
            <a:off x="2191441" y="895608"/>
            <a:ext cx="7796418" cy="5066783"/>
          </a:xfrm>
          <a:prstGeom prst="rect">
            <a:avLst/>
          </a:prstGeom>
        </p:spPr>
        <p:txBody>
          <a:bodyPr lIns="35681" tIns="35681" rIns="35681" bIns="35681" anchor="ctr">
            <a:normAutofit fontScale="100000" lnSpcReduction="0"/>
          </a:bodyPr>
          <a:lstStyle>
            <a:lvl1pPr marL="305592" indent="-305592" defTabSz="410763">
              <a:spcBef>
                <a:spcPts val="2900"/>
              </a:spcBef>
              <a:buSzPct val="145000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1pPr>
            <a:lvl2pPr marL="750093" indent="-305593" defTabSz="410763">
              <a:spcBef>
                <a:spcPts val="2900"/>
              </a:spcBef>
              <a:buSzPct val="145000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2pPr>
            <a:lvl3pPr marL="1194592" indent="-305592" defTabSz="410763">
              <a:spcBef>
                <a:spcPts val="2900"/>
              </a:spcBef>
              <a:buSzPct val="145000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3pPr>
            <a:lvl4pPr marL="1639092" indent="-305592" defTabSz="410763">
              <a:spcBef>
                <a:spcPts val="2900"/>
              </a:spcBef>
              <a:buSzPct val="145000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4pPr>
            <a:lvl5pPr marL="2083592" indent="-305592" defTabSz="410763">
              <a:spcBef>
                <a:spcPts val="2900"/>
              </a:spcBef>
              <a:buSzPct val="145000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" name="Slide Number"/>
          <p:cNvSpPr txBox="1"/>
          <p:nvPr>
            <p:ph type="sldNum" sz="quarter" idx="2"/>
          </p:nvPr>
        </p:nvSpPr>
        <p:spPr>
          <a:xfrm>
            <a:off x="5967566" y="6533294"/>
            <a:ext cx="239410" cy="232410"/>
          </a:xfrm>
          <a:prstGeom prst="rect">
            <a:avLst/>
          </a:prstGeom>
        </p:spPr>
        <p:txBody>
          <a:bodyPr lIns="35681" tIns="35681" rIns="35681" bIns="35681"/>
          <a:lstStyle>
            <a:lvl1pPr algn="ctr" defTabSz="410763"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Image"/>
          <p:cNvSpPr/>
          <p:nvPr>
            <p:ph type="pic" sz="quarter" idx="21"/>
          </p:nvPr>
        </p:nvSpPr>
        <p:spPr>
          <a:xfrm>
            <a:off x="6241296" y="3580646"/>
            <a:ext cx="3746565" cy="2649358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85" name="Image"/>
          <p:cNvSpPr/>
          <p:nvPr>
            <p:ph type="pic" sz="quarter" idx="22"/>
          </p:nvPr>
        </p:nvSpPr>
        <p:spPr>
          <a:xfrm>
            <a:off x="6241296" y="627998"/>
            <a:ext cx="3746565" cy="2649356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86" name="Image"/>
          <p:cNvSpPr/>
          <p:nvPr>
            <p:ph type="pic" sz="half" idx="23"/>
          </p:nvPr>
        </p:nvSpPr>
        <p:spPr>
          <a:xfrm>
            <a:off x="2191441" y="627998"/>
            <a:ext cx="3746564" cy="5602005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87" name="Slide Number"/>
          <p:cNvSpPr txBox="1"/>
          <p:nvPr>
            <p:ph type="sldNum" sz="quarter" idx="2"/>
          </p:nvPr>
        </p:nvSpPr>
        <p:spPr>
          <a:xfrm>
            <a:off x="5967566" y="6533294"/>
            <a:ext cx="239410" cy="232410"/>
          </a:xfrm>
          <a:prstGeom prst="rect">
            <a:avLst/>
          </a:prstGeom>
        </p:spPr>
        <p:txBody>
          <a:bodyPr lIns="35681" tIns="35681" rIns="35681" bIns="35681"/>
          <a:lstStyle>
            <a:lvl1pPr algn="ctr" defTabSz="410763"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25.xml"/><Relationship Id="rId27" Type="http://schemas.openxmlformats.org/officeDocument/2006/relationships/slideLayout" Target="../slideLayouts/slideLayout26.xml"/><Relationship Id="rId28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8.xml"/><Relationship Id="rId30" Type="http://schemas.openxmlformats.org/officeDocument/2006/relationships/slideLayout" Target="../slideLayouts/slideLayout29.xml"/><Relationship Id="rId31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33.xml"/><Relationship Id="rId35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35.xml"/><Relationship Id="rId37" Type="http://schemas.openxmlformats.org/officeDocument/2006/relationships/slideLayout" Target="../slideLayouts/slideLayout36.xml"/><Relationship Id="rId38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38.xml"/><Relationship Id="rId40" Type="http://schemas.openxmlformats.org/officeDocument/2006/relationships/slideLayout" Target="../slideLayouts/slideLayout39.xml"/><Relationship Id="rId41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4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k object 16"/>
          <p:cNvSpPr/>
          <p:nvPr/>
        </p:nvSpPr>
        <p:spPr>
          <a:xfrm>
            <a:off x="-1" y="2508"/>
            <a:ext cx="3612339" cy="6852984"/>
          </a:xfrm>
          <a:prstGeom prst="rect">
            <a:avLst/>
          </a:prstGeom>
          <a:solidFill>
            <a:srgbClr val="009FE3"/>
          </a:solidFill>
          <a:ln w="12700">
            <a:miter lim="400000"/>
          </a:ln>
        </p:spPr>
        <p:txBody>
          <a:bodyPr lIns="52073" tIns="52073" rIns="52073" bIns="52073"/>
          <a:lstStyle/>
          <a:p>
            <a:pPr algn="l" defTabSz="1043923">
              <a:defRPr sz="2000">
                <a:solidFill>
                  <a:srgbClr val="009FE3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" name="Title Text"/>
          <p:cNvSpPr txBox="1"/>
          <p:nvPr>
            <p:ph type="title"/>
          </p:nvPr>
        </p:nvSpPr>
        <p:spPr>
          <a:xfrm>
            <a:off x="600357" y="306443"/>
            <a:ext cx="10978583" cy="5258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Body Level One…"/>
          <p:cNvSpPr txBox="1"/>
          <p:nvPr>
            <p:ph type="body" idx="1"/>
          </p:nvPr>
        </p:nvSpPr>
        <p:spPr>
          <a:xfrm>
            <a:off x="608964" y="1604515"/>
            <a:ext cx="10961371" cy="52453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/>
          <p:nvPr>
            <p:ph type="sldNum" sz="quarter" idx="2"/>
          </p:nvPr>
        </p:nvSpPr>
        <p:spPr>
          <a:xfrm>
            <a:off x="11300162" y="6377706"/>
            <a:ext cx="270174" cy="3048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r" defTabSz="1043923">
              <a:defRPr sz="20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</p:sldLayoutIdLst>
  <p:transition xmlns:p14="http://schemas.microsoft.com/office/powerpoint/2010/main" spd="med" advClick="1"/>
  <p:txStyles>
    <p:titleStyle>
      <a:lvl1pPr marL="0" marR="0" indent="0" algn="l" defTabSz="104392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400" u="none">
          <a:solidFill>
            <a:srgbClr val="009FE3"/>
          </a:solidFill>
          <a:uFillTx/>
          <a:latin typeface="Ubuntu Bold"/>
          <a:ea typeface="Ubuntu Bold"/>
          <a:cs typeface="Ubuntu Bold"/>
          <a:sym typeface="Ubuntu Bold"/>
        </a:defRPr>
      </a:lvl1pPr>
      <a:lvl2pPr marL="0" marR="0" indent="0" algn="l" defTabSz="104392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400" u="none">
          <a:solidFill>
            <a:srgbClr val="009FE3"/>
          </a:solidFill>
          <a:uFillTx/>
          <a:latin typeface="Ubuntu Bold"/>
          <a:ea typeface="Ubuntu Bold"/>
          <a:cs typeface="Ubuntu Bold"/>
          <a:sym typeface="Ubuntu Bold"/>
        </a:defRPr>
      </a:lvl2pPr>
      <a:lvl3pPr marL="0" marR="0" indent="0" algn="l" defTabSz="104392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400" u="none">
          <a:solidFill>
            <a:srgbClr val="009FE3"/>
          </a:solidFill>
          <a:uFillTx/>
          <a:latin typeface="Ubuntu Bold"/>
          <a:ea typeface="Ubuntu Bold"/>
          <a:cs typeface="Ubuntu Bold"/>
          <a:sym typeface="Ubuntu Bold"/>
        </a:defRPr>
      </a:lvl3pPr>
      <a:lvl4pPr marL="0" marR="0" indent="0" algn="l" defTabSz="104392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400" u="none">
          <a:solidFill>
            <a:srgbClr val="009FE3"/>
          </a:solidFill>
          <a:uFillTx/>
          <a:latin typeface="Ubuntu Bold"/>
          <a:ea typeface="Ubuntu Bold"/>
          <a:cs typeface="Ubuntu Bold"/>
          <a:sym typeface="Ubuntu Bold"/>
        </a:defRPr>
      </a:lvl4pPr>
      <a:lvl5pPr marL="0" marR="0" indent="0" algn="l" defTabSz="104392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400" u="none">
          <a:solidFill>
            <a:srgbClr val="009FE3"/>
          </a:solidFill>
          <a:uFillTx/>
          <a:latin typeface="Ubuntu Bold"/>
          <a:ea typeface="Ubuntu Bold"/>
          <a:cs typeface="Ubuntu Bold"/>
          <a:sym typeface="Ubuntu Bold"/>
        </a:defRPr>
      </a:lvl5pPr>
      <a:lvl6pPr marL="0" marR="0" indent="0" algn="l" defTabSz="104392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400" u="none">
          <a:solidFill>
            <a:srgbClr val="009FE3"/>
          </a:solidFill>
          <a:uFillTx/>
          <a:latin typeface="Ubuntu Bold"/>
          <a:ea typeface="Ubuntu Bold"/>
          <a:cs typeface="Ubuntu Bold"/>
          <a:sym typeface="Ubuntu Bold"/>
        </a:defRPr>
      </a:lvl6pPr>
      <a:lvl7pPr marL="0" marR="0" indent="0" algn="l" defTabSz="104392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400" u="none">
          <a:solidFill>
            <a:srgbClr val="009FE3"/>
          </a:solidFill>
          <a:uFillTx/>
          <a:latin typeface="Ubuntu Bold"/>
          <a:ea typeface="Ubuntu Bold"/>
          <a:cs typeface="Ubuntu Bold"/>
          <a:sym typeface="Ubuntu Bold"/>
        </a:defRPr>
      </a:lvl7pPr>
      <a:lvl8pPr marL="0" marR="0" indent="0" algn="l" defTabSz="104392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400" u="none">
          <a:solidFill>
            <a:srgbClr val="009FE3"/>
          </a:solidFill>
          <a:uFillTx/>
          <a:latin typeface="Ubuntu Bold"/>
          <a:ea typeface="Ubuntu Bold"/>
          <a:cs typeface="Ubuntu Bold"/>
          <a:sym typeface="Ubuntu Bold"/>
        </a:defRPr>
      </a:lvl8pPr>
      <a:lvl9pPr marL="0" marR="0" indent="0" algn="l" defTabSz="104392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400" u="none">
          <a:solidFill>
            <a:srgbClr val="009FE3"/>
          </a:solidFill>
          <a:uFillTx/>
          <a:latin typeface="Ubuntu Bold"/>
          <a:ea typeface="Ubuntu Bold"/>
          <a:cs typeface="Ubuntu Bold"/>
          <a:sym typeface="Ubuntu Bold"/>
        </a:defRPr>
      </a:lvl9pPr>
    </p:titleStyle>
    <p:bodyStyle>
      <a:lvl1pPr marL="0" marR="0" indent="0" algn="l" defTabSz="104392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400" u="none">
          <a:solidFill>
            <a:srgbClr val="FFFFFF"/>
          </a:solidFill>
          <a:uFillTx/>
          <a:latin typeface="Lato Regular"/>
          <a:ea typeface="Lato Regular"/>
          <a:cs typeface="Lato Regular"/>
          <a:sym typeface="Lato Regular"/>
        </a:defRPr>
      </a:lvl1pPr>
      <a:lvl2pPr marL="0" marR="0" indent="457200" algn="l" defTabSz="104392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400" u="none">
          <a:solidFill>
            <a:srgbClr val="FFFFFF"/>
          </a:solidFill>
          <a:uFillTx/>
          <a:latin typeface="Lato Regular"/>
          <a:ea typeface="Lato Regular"/>
          <a:cs typeface="Lato Regular"/>
          <a:sym typeface="Lato Regular"/>
        </a:defRPr>
      </a:lvl2pPr>
      <a:lvl3pPr marL="0" marR="0" indent="914400" algn="l" defTabSz="104392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400" u="none">
          <a:solidFill>
            <a:srgbClr val="FFFFFF"/>
          </a:solidFill>
          <a:uFillTx/>
          <a:latin typeface="Lato Regular"/>
          <a:ea typeface="Lato Regular"/>
          <a:cs typeface="Lato Regular"/>
          <a:sym typeface="Lato Regular"/>
        </a:defRPr>
      </a:lvl3pPr>
      <a:lvl4pPr marL="0" marR="0" indent="1371600" algn="l" defTabSz="104392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400" u="none">
          <a:solidFill>
            <a:srgbClr val="FFFFFF"/>
          </a:solidFill>
          <a:uFillTx/>
          <a:latin typeface="Lato Regular"/>
          <a:ea typeface="Lato Regular"/>
          <a:cs typeface="Lato Regular"/>
          <a:sym typeface="Lato Regular"/>
        </a:defRPr>
      </a:lvl4pPr>
      <a:lvl5pPr marL="0" marR="0" indent="1828800" algn="l" defTabSz="104392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400" u="none">
          <a:solidFill>
            <a:srgbClr val="FFFFFF"/>
          </a:solidFill>
          <a:uFillTx/>
          <a:latin typeface="Lato Regular"/>
          <a:ea typeface="Lato Regular"/>
          <a:cs typeface="Lato Regular"/>
          <a:sym typeface="Lato Regular"/>
        </a:defRPr>
      </a:lvl5pPr>
      <a:lvl6pPr marL="0" marR="0" indent="2286000" algn="l" defTabSz="104392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400" u="none">
          <a:solidFill>
            <a:srgbClr val="FFFFFF"/>
          </a:solidFill>
          <a:uFillTx/>
          <a:latin typeface="Lato Regular"/>
          <a:ea typeface="Lato Regular"/>
          <a:cs typeface="Lato Regular"/>
          <a:sym typeface="Lato Regular"/>
        </a:defRPr>
      </a:lvl6pPr>
      <a:lvl7pPr marL="0" marR="0" indent="2743200" algn="l" defTabSz="104392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400" u="none">
          <a:solidFill>
            <a:srgbClr val="FFFFFF"/>
          </a:solidFill>
          <a:uFillTx/>
          <a:latin typeface="Lato Regular"/>
          <a:ea typeface="Lato Regular"/>
          <a:cs typeface="Lato Regular"/>
          <a:sym typeface="Lato Regular"/>
        </a:defRPr>
      </a:lvl7pPr>
      <a:lvl8pPr marL="0" marR="0" indent="3200400" algn="l" defTabSz="104392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400" u="none">
          <a:solidFill>
            <a:srgbClr val="FFFFFF"/>
          </a:solidFill>
          <a:uFillTx/>
          <a:latin typeface="Lato Regular"/>
          <a:ea typeface="Lato Regular"/>
          <a:cs typeface="Lato Regular"/>
          <a:sym typeface="Lato Regular"/>
        </a:defRPr>
      </a:lvl8pPr>
      <a:lvl9pPr marL="0" marR="0" indent="3657600" algn="l" defTabSz="104392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400" u="none">
          <a:solidFill>
            <a:srgbClr val="FFFFFF"/>
          </a:solidFill>
          <a:uFillTx/>
          <a:latin typeface="Lato Regular"/>
          <a:ea typeface="Lato Regular"/>
          <a:cs typeface="Lato Regular"/>
          <a:sym typeface="Lato Regular"/>
        </a:defRPr>
      </a:lvl9pPr>
    </p:bodyStyle>
    <p:otherStyle>
      <a:lvl1pPr marL="0" marR="0" indent="0" algn="r" defTabSz="104392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104392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104392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104392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104392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104392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104392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104392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104392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image" Target="../media/image8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4" Type="http://schemas.openxmlformats.org/officeDocument/2006/relationships/image" Target="../media/image3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3.pn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9" Type="http://schemas.openxmlformats.org/officeDocument/2006/relationships/image" Target="../media/image7.png"/><Relationship Id="rId10" Type="http://schemas.openxmlformats.org/officeDocument/2006/relationships/image" Target="../media/image17.png"/><Relationship Id="rId11" Type="http://schemas.openxmlformats.org/officeDocument/2006/relationships/image" Target="../media/image18.png"/><Relationship Id="rId12" Type="http://schemas.openxmlformats.org/officeDocument/2006/relationships/image" Target="../media/image19.png"/><Relationship Id="rId13" Type="http://schemas.openxmlformats.org/officeDocument/2006/relationships/image" Target="../media/image20.png"/><Relationship Id="rId14" Type="http://schemas.openxmlformats.org/officeDocument/2006/relationships/image" Target="../media/image2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3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4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11.png"/><Relationship Id="rId9" Type="http://schemas.openxmlformats.org/officeDocument/2006/relationships/image" Target="../media/image12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3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object 6"/>
          <p:cNvSpPr txBox="1"/>
          <p:nvPr/>
        </p:nvSpPr>
        <p:spPr>
          <a:xfrm>
            <a:off x="601434" y="6410836"/>
            <a:ext cx="2760594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 algn="l" defTabSz="1043923">
              <a:defRPr spc="11" sz="900">
                <a:solidFill>
                  <a:srgbClr val="FFFFFF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better </a:t>
            </a:r>
            <a:r>
              <a:rPr spc="5"/>
              <a:t>business </a:t>
            </a:r>
            <a:r>
              <a:rPr spc="0"/>
              <a:t>| </a:t>
            </a:r>
            <a:r>
              <a:t>better </a:t>
            </a:r>
            <a:r>
              <a:rPr spc="0"/>
              <a:t>life | </a:t>
            </a:r>
            <a:r>
              <a:t>better</a:t>
            </a:r>
            <a:r>
              <a:rPr spc="-78"/>
              <a:t> </a:t>
            </a:r>
            <a:r>
              <a:rPr spc="0"/>
              <a:t>world</a:t>
            </a:r>
          </a:p>
        </p:txBody>
      </p:sp>
      <p:sp>
        <p:nvSpPr>
          <p:cNvPr id="1280" name="object 7"/>
          <p:cNvSpPr/>
          <p:nvPr/>
        </p:nvSpPr>
        <p:spPr>
          <a:xfrm>
            <a:off x="-72324" y="1062"/>
            <a:ext cx="12273490" cy="6855876"/>
          </a:xfrm>
          <a:prstGeom prst="rect">
            <a:avLst/>
          </a:prstGeom>
          <a:solidFill>
            <a:srgbClr val="003F6D"/>
          </a:solidFill>
          <a:ln w="12700">
            <a:miter lim="400000"/>
          </a:ln>
        </p:spPr>
        <p:txBody>
          <a:bodyPr lIns="52073" tIns="52073" rIns="52073" bIns="52073"/>
          <a:lstStyle/>
          <a:p>
            <a:pPr algn="l" defTabSz="1043923">
              <a:defRPr sz="20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281" name="Freeform 43"/>
          <p:cNvSpPr/>
          <p:nvPr/>
        </p:nvSpPr>
        <p:spPr>
          <a:xfrm>
            <a:off x="10064038" y="10984"/>
            <a:ext cx="2143064" cy="68360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967" y="0"/>
                </a:moveTo>
                <a:lnTo>
                  <a:pt x="0" y="21600"/>
                </a:lnTo>
                <a:lnTo>
                  <a:pt x="21600" y="21573"/>
                </a:lnTo>
                <a:lnTo>
                  <a:pt x="21600" y="0"/>
                </a:lnTo>
                <a:lnTo>
                  <a:pt x="14967" y="0"/>
                </a:lnTo>
                <a:close/>
              </a:path>
            </a:pathLst>
          </a:custGeom>
          <a:solidFill>
            <a:srgbClr val="00ABE9"/>
          </a:solidFill>
          <a:ln w="12700">
            <a:miter lim="400000"/>
          </a:ln>
        </p:spPr>
        <p:txBody>
          <a:bodyPr lIns="52073" tIns="52073" rIns="52073" bIns="52073" anchor="ctr"/>
          <a:lstStyle/>
          <a:p>
            <a:pPr defTabSz="1043923">
              <a:defRPr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pic>
        <p:nvPicPr>
          <p:cNvPr id="1282" name="Transparent - White-01-01.pdf" descr="Transparent - White-01-01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20351" y="79191"/>
            <a:ext cx="6734111" cy="2691155"/>
          </a:xfrm>
          <a:prstGeom prst="rect">
            <a:avLst/>
          </a:prstGeom>
          <a:ln w="12700">
            <a:miter lim="400000"/>
          </a:ln>
        </p:spPr>
      </p:pic>
      <p:sp>
        <p:nvSpPr>
          <p:cNvPr id="1283" name="Better Business | Better Life | Better World"/>
          <p:cNvSpPr txBox="1"/>
          <p:nvPr/>
        </p:nvSpPr>
        <p:spPr>
          <a:xfrm>
            <a:off x="580438" y="3753448"/>
            <a:ext cx="9509423" cy="566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681" tIns="35681" rIns="35681" bIns="35681">
            <a:spAutoFit/>
          </a:bodyPr>
          <a:lstStyle>
            <a:lvl1pPr algn="l" defTabSz="321467">
              <a:defRPr sz="3200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defRPr>
            </a:lvl1pPr>
          </a:lstStyle>
          <a:p>
            <a:pPr/>
            <a:r>
              <a:t>making business simple</a:t>
            </a:r>
          </a:p>
        </p:txBody>
      </p:sp>
      <p:sp>
        <p:nvSpPr>
          <p:cNvPr id="1284" name="Line"/>
          <p:cNvSpPr/>
          <p:nvPr/>
        </p:nvSpPr>
        <p:spPr>
          <a:xfrm>
            <a:off x="580553" y="3554002"/>
            <a:ext cx="9178357" cy="1"/>
          </a:xfrm>
          <a:prstGeom prst="line">
            <a:avLst/>
          </a:prstGeom>
          <a:ln w="3175">
            <a:solidFill>
              <a:srgbClr val="FFFFFF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285" name="ICO Race Lugano…"/>
          <p:cNvSpPr txBox="1"/>
          <p:nvPr/>
        </p:nvSpPr>
        <p:spPr>
          <a:xfrm>
            <a:off x="614388" y="5393421"/>
            <a:ext cx="7529818" cy="1239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681" tIns="35681" rIns="35681" bIns="35681">
            <a:spAutoFit/>
          </a:bodyPr>
          <a:lstStyle/>
          <a:p>
            <a:pPr algn="l" defTabSz="321467">
              <a:defRPr sz="2800">
                <a:solidFill>
                  <a:srgbClr val="FFFFFF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the 7 key numbers every small business</a:t>
            </a:r>
          </a:p>
          <a:p>
            <a:pPr algn="l" defTabSz="321467">
              <a:defRPr sz="2800">
                <a:solidFill>
                  <a:srgbClr val="FFFFFF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owner must know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3" name="02 gross profit %"/>
          <p:cNvSpPr txBox="1"/>
          <p:nvPr>
            <p:ph type="title"/>
          </p:nvPr>
        </p:nvSpPr>
        <p:spPr>
          <a:xfrm>
            <a:off x="2064136" y="159366"/>
            <a:ext cx="9823991" cy="1008915"/>
          </a:xfrm>
          <a:prstGeom prst="rect">
            <a:avLst/>
          </a:prstGeom>
        </p:spPr>
        <p:txBody>
          <a:bodyPr/>
          <a:lstStyle>
            <a:lvl1pPr algn="l">
              <a:defRPr sz="3400">
                <a:solidFill>
                  <a:srgbClr val="0078C1"/>
                </a:solidFill>
                <a:latin typeface="Ubuntu Bold"/>
                <a:ea typeface="Ubuntu Bold"/>
                <a:cs typeface="Ubuntu Bold"/>
                <a:sym typeface="Ubuntu Bold"/>
              </a:defRPr>
            </a:lvl1pPr>
          </a:lstStyle>
          <a:p>
            <a:pPr/>
            <a:r>
              <a:t>02 gross profit %</a:t>
            </a:r>
          </a:p>
        </p:txBody>
      </p:sp>
      <p:sp>
        <p:nvSpPr>
          <p:cNvPr id="1594" name="What it is…"/>
          <p:cNvSpPr txBox="1"/>
          <p:nvPr>
            <p:ph type="body" idx="1"/>
          </p:nvPr>
        </p:nvSpPr>
        <p:spPr>
          <a:xfrm>
            <a:off x="2060817" y="902697"/>
            <a:ext cx="8406578" cy="5052606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buSzTx/>
              <a:buNone/>
              <a:defRPr sz="3400">
                <a:latin typeface="Lato Bold"/>
                <a:ea typeface="Lato Bold"/>
                <a:cs typeface="Lato Bold"/>
                <a:sym typeface="Lato Bold"/>
              </a:defRPr>
            </a:pPr>
            <a:r>
              <a:t>What it is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How profitable the main business activities of the business are.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Bold"/>
                <a:ea typeface="Lato Bold"/>
                <a:cs typeface="Lato Bold"/>
                <a:sym typeface="Lato Bold"/>
              </a:defRPr>
            </a:pP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Bold"/>
                <a:ea typeface="Lato Bold"/>
                <a:cs typeface="Lato Bold"/>
                <a:sym typeface="Lato Bold"/>
              </a:defRPr>
            </a:pPr>
            <a:r>
              <a:t>How it’s calculated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Profit from delivering goods or services compared as percentage to the revenue generated</a:t>
            </a:r>
          </a:p>
        </p:txBody>
      </p:sp>
      <p:sp>
        <p:nvSpPr>
          <p:cNvPr id="1595" name="Rectangle"/>
          <p:cNvSpPr/>
          <p:nvPr/>
        </p:nvSpPr>
        <p:spPr>
          <a:xfrm>
            <a:off x="247" y="6054355"/>
            <a:ext cx="309660" cy="828865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596" name="Rectangle"/>
          <p:cNvSpPr/>
          <p:nvPr/>
        </p:nvSpPr>
        <p:spPr>
          <a:xfrm>
            <a:off x="247" y="-4983"/>
            <a:ext cx="309660" cy="6062379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597" name="Rectangle"/>
          <p:cNvSpPr/>
          <p:nvPr/>
        </p:nvSpPr>
        <p:spPr>
          <a:xfrm>
            <a:off x="247" y="6051620"/>
            <a:ext cx="309337" cy="828002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598" name="Rectangle"/>
          <p:cNvSpPr/>
          <p:nvPr/>
        </p:nvSpPr>
        <p:spPr>
          <a:xfrm>
            <a:off x="247" y="-1406"/>
            <a:ext cx="309337" cy="6056064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599" name="object 5"/>
          <p:cNvSpPr txBox="1"/>
          <p:nvPr/>
        </p:nvSpPr>
        <p:spPr>
          <a:xfrm>
            <a:off x="601434" y="6410836"/>
            <a:ext cx="2760594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 algn="l" defTabSz="1043923">
              <a:defRPr spc="11" sz="900">
                <a:solidFill>
                  <a:srgbClr val="9C9C9D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better </a:t>
            </a:r>
            <a:r>
              <a:rPr spc="5"/>
              <a:t>business </a:t>
            </a:r>
            <a:r>
              <a:rPr spc="0"/>
              <a:t>| </a:t>
            </a:r>
            <a:r>
              <a:t>better </a:t>
            </a:r>
            <a:r>
              <a:rPr spc="0"/>
              <a:t>life | </a:t>
            </a:r>
            <a:r>
              <a:t>better</a:t>
            </a:r>
            <a:r>
              <a:rPr spc="-78"/>
              <a:t> </a:t>
            </a:r>
            <a:r>
              <a:rPr spc="0"/>
              <a:t>world</a:t>
            </a:r>
          </a:p>
        </p:txBody>
      </p:sp>
      <p:grpSp>
        <p:nvGrpSpPr>
          <p:cNvPr id="1602" name="Group"/>
          <p:cNvGrpSpPr/>
          <p:nvPr/>
        </p:nvGrpSpPr>
        <p:grpSpPr>
          <a:xfrm rot="18709986">
            <a:off x="382955" y="-264480"/>
            <a:ext cx="1531167" cy="1856608"/>
            <a:chOff x="0" y="0"/>
            <a:chExt cx="1531166" cy="1856607"/>
          </a:xfrm>
        </p:grpSpPr>
        <p:sp>
          <p:nvSpPr>
            <p:cNvPr id="1600" name="Shape"/>
            <p:cNvSpPr/>
            <p:nvPr/>
          </p:nvSpPr>
          <p:spPr>
            <a:xfrm rot="6216639">
              <a:off x="-46425" y="337204"/>
              <a:ext cx="1624017" cy="11821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2107"/>
                  </a:moveTo>
                  <a:lnTo>
                    <a:pt x="18781" y="0"/>
                  </a:lnTo>
                  <a:cubicBezTo>
                    <a:pt x="18773" y="1748"/>
                    <a:pt x="18771" y="3459"/>
                    <a:pt x="18775" y="5155"/>
                  </a:cubicBezTo>
                  <a:lnTo>
                    <a:pt x="18857" y="5276"/>
                  </a:lnTo>
                  <a:lnTo>
                    <a:pt x="19076" y="5546"/>
                  </a:lnTo>
                  <a:lnTo>
                    <a:pt x="19242" y="5684"/>
                  </a:lnTo>
                  <a:lnTo>
                    <a:pt x="19304" y="5718"/>
                  </a:lnTo>
                  <a:lnTo>
                    <a:pt x="19668" y="5741"/>
                  </a:lnTo>
                  <a:lnTo>
                    <a:pt x="19843" y="5689"/>
                  </a:lnTo>
                  <a:lnTo>
                    <a:pt x="19944" y="5649"/>
                  </a:lnTo>
                  <a:lnTo>
                    <a:pt x="20309" y="5423"/>
                  </a:lnTo>
                  <a:lnTo>
                    <a:pt x="20309" y="5427"/>
                  </a:lnTo>
                  <a:lnTo>
                    <a:pt x="20309" y="5428"/>
                  </a:lnTo>
                  <a:cubicBezTo>
                    <a:pt x="20400" y="5365"/>
                    <a:pt x="20497" y="5336"/>
                    <a:pt x="20598" y="5336"/>
                  </a:cubicBezTo>
                  <a:cubicBezTo>
                    <a:pt x="20737" y="5337"/>
                    <a:pt x="20869" y="5392"/>
                    <a:pt x="20988" y="5490"/>
                  </a:cubicBezTo>
                  <a:cubicBezTo>
                    <a:pt x="21105" y="5586"/>
                    <a:pt x="21210" y="5724"/>
                    <a:pt x="21296" y="5895"/>
                  </a:cubicBezTo>
                  <a:cubicBezTo>
                    <a:pt x="21301" y="5898"/>
                    <a:pt x="21304" y="5904"/>
                    <a:pt x="21307" y="5909"/>
                  </a:cubicBezTo>
                  <a:cubicBezTo>
                    <a:pt x="21347" y="5987"/>
                    <a:pt x="21384" y="6072"/>
                    <a:pt x="21399" y="6175"/>
                  </a:cubicBezTo>
                  <a:cubicBezTo>
                    <a:pt x="21532" y="6481"/>
                    <a:pt x="21600" y="6870"/>
                    <a:pt x="21600" y="7290"/>
                  </a:cubicBezTo>
                  <a:lnTo>
                    <a:pt x="21552" y="7746"/>
                  </a:lnTo>
                  <a:cubicBezTo>
                    <a:pt x="21464" y="8606"/>
                    <a:pt x="21067" y="9241"/>
                    <a:pt x="20595" y="9240"/>
                  </a:cubicBezTo>
                  <a:cubicBezTo>
                    <a:pt x="20488" y="9240"/>
                    <a:pt x="20385" y="9208"/>
                    <a:pt x="20290" y="9138"/>
                  </a:cubicBezTo>
                  <a:lnTo>
                    <a:pt x="20290" y="9143"/>
                  </a:lnTo>
                  <a:cubicBezTo>
                    <a:pt x="20284" y="9136"/>
                    <a:pt x="20277" y="9130"/>
                    <a:pt x="20270" y="9126"/>
                  </a:cubicBezTo>
                  <a:lnTo>
                    <a:pt x="20266" y="9123"/>
                  </a:lnTo>
                  <a:lnTo>
                    <a:pt x="20147" y="9025"/>
                  </a:lnTo>
                  <a:cubicBezTo>
                    <a:pt x="20047" y="8950"/>
                    <a:pt x="19954" y="8899"/>
                    <a:pt x="19865" y="8872"/>
                  </a:cubicBezTo>
                  <a:lnTo>
                    <a:pt x="19785" y="8852"/>
                  </a:lnTo>
                  <a:lnTo>
                    <a:pt x="19643" y="8838"/>
                  </a:lnTo>
                  <a:lnTo>
                    <a:pt x="19320" y="8928"/>
                  </a:lnTo>
                  <a:lnTo>
                    <a:pt x="19275" y="8963"/>
                  </a:lnTo>
                  <a:lnTo>
                    <a:pt x="19082" y="9151"/>
                  </a:lnTo>
                  <a:lnTo>
                    <a:pt x="18856" y="9458"/>
                  </a:lnTo>
                  <a:lnTo>
                    <a:pt x="18792" y="9554"/>
                  </a:lnTo>
                  <a:lnTo>
                    <a:pt x="18792" y="9554"/>
                  </a:lnTo>
                  <a:cubicBezTo>
                    <a:pt x="18799" y="11378"/>
                    <a:pt x="18811" y="13202"/>
                    <a:pt x="18825" y="15052"/>
                  </a:cubicBezTo>
                  <a:lnTo>
                    <a:pt x="15342" y="17411"/>
                  </a:lnTo>
                  <a:cubicBezTo>
                    <a:pt x="14952" y="17281"/>
                    <a:pt x="14229" y="17133"/>
                    <a:pt x="14268" y="15931"/>
                  </a:cubicBezTo>
                  <a:cubicBezTo>
                    <a:pt x="14281" y="15863"/>
                    <a:pt x="14285" y="15797"/>
                    <a:pt x="14279" y="15734"/>
                  </a:cubicBezTo>
                  <a:cubicBezTo>
                    <a:pt x="14279" y="15723"/>
                    <a:pt x="14280" y="15713"/>
                    <a:pt x="14281" y="15702"/>
                  </a:cubicBezTo>
                  <a:lnTo>
                    <a:pt x="14278" y="15704"/>
                  </a:lnTo>
                  <a:cubicBezTo>
                    <a:pt x="14281" y="15556"/>
                    <a:pt x="14257" y="15415"/>
                    <a:pt x="14210" y="15283"/>
                  </a:cubicBezTo>
                  <a:cubicBezTo>
                    <a:pt x="13966" y="14600"/>
                    <a:pt x="13197" y="14431"/>
                    <a:pt x="12493" y="14907"/>
                  </a:cubicBezTo>
                  <a:cubicBezTo>
                    <a:pt x="11788" y="15382"/>
                    <a:pt x="11415" y="16321"/>
                    <a:pt x="11659" y="17004"/>
                  </a:cubicBezTo>
                  <a:cubicBezTo>
                    <a:pt x="11704" y="17129"/>
                    <a:pt x="11766" y="17236"/>
                    <a:pt x="11847" y="17320"/>
                  </a:cubicBezTo>
                  <a:lnTo>
                    <a:pt x="11844" y="17322"/>
                  </a:lnTo>
                  <a:cubicBezTo>
                    <a:pt x="12816" y="18262"/>
                    <a:pt x="12455" y="18936"/>
                    <a:pt x="12307" y="19466"/>
                  </a:cubicBezTo>
                  <a:lnTo>
                    <a:pt x="9157" y="21600"/>
                  </a:lnTo>
                  <a:lnTo>
                    <a:pt x="6041" y="18370"/>
                  </a:lnTo>
                  <a:cubicBezTo>
                    <a:pt x="5946" y="17831"/>
                    <a:pt x="5727" y="16894"/>
                    <a:pt x="6516" y="16400"/>
                  </a:cubicBezTo>
                  <a:cubicBezTo>
                    <a:pt x="6566" y="16386"/>
                    <a:pt x="6610" y="16361"/>
                    <a:pt x="6649" y="16325"/>
                  </a:cubicBezTo>
                  <a:cubicBezTo>
                    <a:pt x="6655" y="16320"/>
                    <a:pt x="6663" y="16316"/>
                    <a:pt x="6670" y="16313"/>
                  </a:cubicBezTo>
                  <a:lnTo>
                    <a:pt x="6668" y="16310"/>
                  </a:lnTo>
                  <a:cubicBezTo>
                    <a:pt x="6765" y="16247"/>
                    <a:pt x="6846" y="16153"/>
                    <a:pt x="6910" y="16036"/>
                  </a:cubicBezTo>
                  <a:cubicBezTo>
                    <a:pt x="7242" y="15427"/>
                    <a:pt x="7002" y="14409"/>
                    <a:pt x="6374" y="13763"/>
                  </a:cubicBezTo>
                  <a:cubicBezTo>
                    <a:pt x="5746" y="13117"/>
                    <a:pt x="4967" y="13086"/>
                    <a:pt x="4635" y="13696"/>
                  </a:cubicBezTo>
                  <a:cubicBezTo>
                    <a:pt x="4575" y="13807"/>
                    <a:pt x="4533" y="13931"/>
                    <a:pt x="4516" y="14069"/>
                  </a:cubicBezTo>
                  <a:lnTo>
                    <a:pt x="4513" y="14066"/>
                  </a:lnTo>
                  <a:cubicBezTo>
                    <a:pt x="4350" y="15634"/>
                    <a:pt x="3779" y="15553"/>
                    <a:pt x="3370" y="15601"/>
                  </a:cubicBezTo>
                  <a:close/>
                </a:path>
              </a:pathLst>
            </a:custGeom>
            <a:solidFill>
              <a:srgbClr val="0078C1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601" name="Shape 2546"/>
            <p:cNvSpPr/>
            <p:nvPr/>
          </p:nvSpPr>
          <p:spPr>
            <a:xfrm>
              <a:off x="625316" y="858968"/>
              <a:ext cx="312094" cy="2553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618" y="20400"/>
                  </a:moveTo>
                  <a:lnTo>
                    <a:pt x="18655" y="20400"/>
                  </a:lnTo>
                  <a:lnTo>
                    <a:pt x="18655" y="1200"/>
                  </a:lnTo>
                  <a:lnTo>
                    <a:pt x="20618" y="1200"/>
                  </a:lnTo>
                  <a:cubicBezTo>
                    <a:pt x="20618" y="1200"/>
                    <a:pt x="20618" y="20400"/>
                    <a:pt x="20618" y="20400"/>
                  </a:cubicBezTo>
                  <a:close/>
                  <a:moveTo>
                    <a:pt x="21109" y="0"/>
                  </a:moveTo>
                  <a:lnTo>
                    <a:pt x="18164" y="0"/>
                  </a:lnTo>
                  <a:cubicBezTo>
                    <a:pt x="17893" y="0"/>
                    <a:pt x="17673" y="269"/>
                    <a:pt x="17673" y="600"/>
                  </a:cubicBezTo>
                  <a:lnTo>
                    <a:pt x="17673" y="21000"/>
                  </a:lnTo>
                  <a:cubicBezTo>
                    <a:pt x="17673" y="21332"/>
                    <a:pt x="17893" y="21600"/>
                    <a:pt x="18164" y="21600"/>
                  </a:cubicBezTo>
                  <a:lnTo>
                    <a:pt x="21109" y="21600"/>
                  </a:lnTo>
                  <a:cubicBezTo>
                    <a:pt x="21380" y="21600"/>
                    <a:pt x="21600" y="21332"/>
                    <a:pt x="21600" y="21000"/>
                  </a:cubicBezTo>
                  <a:lnTo>
                    <a:pt x="21600" y="600"/>
                  </a:lnTo>
                  <a:cubicBezTo>
                    <a:pt x="21600" y="269"/>
                    <a:pt x="21380" y="0"/>
                    <a:pt x="21109" y="0"/>
                  </a:cubicBezTo>
                  <a:moveTo>
                    <a:pt x="8836" y="20400"/>
                  </a:moveTo>
                  <a:lnTo>
                    <a:pt x="6873" y="20400"/>
                  </a:lnTo>
                  <a:lnTo>
                    <a:pt x="6873" y="3600"/>
                  </a:lnTo>
                  <a:lnTo>
                    <a:pt x="8836" y="3600"/>
                  </a:lnTo>
                  <a:cubicBezTo>
                    <a:pt x="8836" y="3600"/>
                    <a:pt x="8836" y="20400"/>
                    <a:pt x="8836" y="20400"/>
                  </a:cubicBezTo>
                  <a:close/>
                  <a:moveTo>
                    <a:pt x="9327" y="2400"/>
                  </a:moveTo>
                  <a:lnTo>
                    <a:pt x="6382" y="2400"/>
                  </a:lnTo>
                  <a:cubicBezTo>
                    <a:pt x="6111" y="2400"/>
                    <a:pt x="5891" y="2669"/>
                    <a:pt x="5891" y="3000"/>
                  </a:cubicBezTo>
                  <a:lnTo>
                    <a:pt x="5891" y="21000"/>
                  </a:lnTo>
                  <a:cubicBezTo>
                    <a:pt x="5891" y="21332"/>
                    <a:pt x="6111" y="21600"/>
                    <a:pt x="6382" y="21600"/>
                  </a:cubicBezTo>
                  <a:lnTo>
                    <a:pt x="9327" y="21600"/>
                  </a:lnTo>
                  <a:cubicBezTo>
                    <a:pt x="9598" y="21600"/>
                    <a:pt x="9818" y="21332"/>
                    <a:pt x="9818" y="21000"/>
                  </a:cubicBezTo>
                  <a:lnTo>
                    <a:pt x="9818" y="3000"/>
                  </a:lnTo>
                  <a:cubicBezTo>
                    <a:pt x="9818" y="2669"/>
                    <a:pt x="9598" y="2400"/>
                    <a:pt x="9327" y="2400"/>
                  </a:cubicBezTo>
                  <a:moveTo>
                    <a:pt x="14727" y="20400"/>
                  </a:moveTo>
                  <a:lnTo>
                    <a:pt x="12764" y="20400"/>
                  </a:lnTo>
                  <a:lnTo>
                    <a:pt x="12764" y="10800"/>
                  </a:lnTo>
                  <a:lnTo>
                    <a:pt x="14727" y="10800"/>
                  </a:lnTo>
                  <a:cubicBezTo>
                    <a:pt x="14727" y="10800"/>
                    <a:pt x="14727" y="20400"/>
                    <a:pt x="14727" y="20400"/>
                  </a:cubicBezTo>
                  <a:close/>
                  <a:moveTo>
                    <a:pt x="15218" y="9600"/>
                  </a:moveTo>
                  <a:lnTo>
                    <a:pt x="12273" y="9600"/>
                  </a:lnTo>
                  <a:cubicBezTo>
                    <a:pt x="12002" y="9600"/>
                    <a:pt x="11782" y="9869"/>
                    <a:pt x="11782" y="10200"/>
                  </a:cubicBezTo>
                  <a:lnTo>
                    <a:pt x="11782" y="21000"/>
                  </a:lnTo>
                  <a:cubicBezTo>
                    <a:pt x="11782" y="21332"/>
                    <a:pt x="12002" y="21600"/>
                    <a:pt x="12273" y="21600"/>
                  </a:cubicBezTo>
                  <a:lnTo>
                    <a:pt x="15218" y="21600"/>
                  </a:lnTo>
                  <a:cubicBezTo>
                    <a:pt x="15489" y="21600"/>
                    <a:pt x="15709" y="21332"/>
                    <a:pt x="15709" y="21000"/>
                  </a:cubicBezTo>
                  <a:lnTo>
                    <a:pt x="15709" y="10200"/>
                  </a:lnTo>
                  <a:cubicBezTo>
                    <a:pt x="15709" y="9869"/>
                    <a:pt x="15489" y="9600"/>
                    <a:pt x="15218" y="9600"/>
                  </a:cubicBezTo>
                  <a:moveTo>
                    <a:pt x="2945" y="20400"/>
                  </a:moveTo>
                  <a:lnTo>
                    <a:pt x="982" y="20400"/>
                  </a:lnTo>
                  <a:lnTo>
                    <a:pt x="982" y="14400"/>
                  </a:lnTo>
                  <a:lnTo>
                    <a:pt x="2945" y="14400"/>
                  </a:lnTo>
                  <a:cubicBezTo>
                    <a:pt x="2945" y="14400"/>
                    <a:pt x="2945" y="20400"/>
                    <a:pt x="2945" y="20400"/>
                  </a:cubicBezTo>
                  <a:close/>
                  <a:moveTo>
                    <a:pt x="3436" y="13200"/>
                  </a:moveTo>
                  <a:lnTo>
                    <a:pt x="491" y="13200"/>
                  </a:lnTo>
                  <a:cubicBezTo>
                    <a:pt x="220" y="13200"/>
                    <a:pt x="0" y="13469"/>
                    <a:pt x="0" y="13800"/>
                  </a:cubicBezTo>
                  <a:lnTo>
                    <a:pt x="0" y="21000"/>
                  </a:lnTo>
                  <a:cubicBezTo>
                    <a:pt x="0" y="21332"/>
                    <a:pt x="220" y="21600"/>
                    <a:pt x="491" y="21600"/>
                  </a:cubicBezTo>
                  <a:lnTo>
                    <a:pt x="3436" y="21600"/>
                  </a:lnTo>
                  <a:cubicBezTo>
                    <a:pt x="3707" y="21600"/>
                    <a:pt x="3927" y="21332"/>
                    <a:pt x="3927" y="21000"/>
                  </a:cubicBezTo>
                  <a:lnTo>
                    <a:pt x="3927" y="13800"/>
                  </a:lnTo>
                  <a:cubicBezTo>
                    <a:pt x="3927" y="13469"/>
                    <a:pt x="3707" y="13200"/>
                    <a:pt x="3436" y="13200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</p:grpSp>
      <p:grpSp>
        <p:nvGrpSpPr>
          <p:cNvPr id="1651" name="Group"/>
          <p:cNvGrpSpPr/>
          <p:nvPr/>
        </p:nvGrpSpPr>
        <p:grpSpPr>
          <a:xfrm>
            <a:off x="10156143" y="4950655"/>
            <a:ext cx="1941930" cy="2035779"/>
            <a:chOff x="0" y="0"/>
            <a:chExt cx="1941928" cy="2035777"/>
          </a:xfrm>
        </p:grpSpPr>
        <p:sp>
          <p:nvSpPr>
            <p:cNvPr id="1603" name="Shape"/>
            <p:cNvSpPr/>
            <p:nvPr/>
          </p:nvSpPr>
          <p:spPr>
            <a:xfrm rot="60000">
              <a:off x="414716" y="175718"/>
              <a:ext cx="710581" cy="5805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6" h="21600" fill="norm" stroke="1" extrusionOk="0">
                  <a:moveTo>
                    <a:pt x="18418" y="0"/>
                  </a:moveTo>
                  <a:lnTo>
                    <a:pt x="18590" y="6304"/>
                  </a:lnTo>
                  <a:cubicBezTo>
                    <a:pt x="18877" y="6687"/>
                    <a:pt x="19194" y="7292"/>
                    <a:pt x="20224" y="6572"/>
                  </a:cubicBezTo>
                  <a:cubicBezTo>
                    <a:pt x="20224" y="6573"/>
                    <a:pt x="20224" y="6575"/>
                    <a:pt x="20224" y="6576"/>
                  </a:cubicBezTo>
                  <a:cubicBezTo>
                    <a:pt x="20317" y="6516"/>
                    <a:pt x="20417" y="6487"/>
                    <a:pt x="20522" y="6485"/>
                  </a:cubicBezTo>
                  <a:cubicBezTo>
                    <a:pt x="21095" y="6472"/>
                    <a:pt x="21572" y="7269"/>
                    <a:pt x="21586" y="8264"/>
                  </a:cubicBezTo>
                  <a:cubicBezTo>
                    <a:pt x="21600" y="9259"/>
                    <a:pt x="21147" y="10075"/>
                    <a:pt x="20573" y="10087"/>
                  </a:cubicBezTo>
                  <a:cubicBezTo>
                    <a:pt x="20463" y="10090"/>
                    <a:pt x="20356" y="10062"/>
                    <a:pt x="20256" y="10000"/>
                  </a:cubicBezTo>
                  <a:cubicBezTo>
                    <a:pt x="20256" y="10001"/>
                    <a:pt x="20256" y="10003"/>
                    <a:pt x="20256" y="10004"/>
                  </a:cubicBezTo>
                  <a:cubicBezTo>
                    <a:pt x="20250" y="9999"/>
                    <a:pt x="20243" y="9993"/>
                    <a:pt x="20235" y="9989"/>
                  </a:cubicBezTo>
                  <a:cubicBezTo>
                    <a:pt x="20189" y="9971"/>
                    <a:pt x="20146" y="9941"/>
                    <a:pt x="20106" y="9899"/>
                  </a:cubicBezTo>
                  <a:cubicBezTo>
                    <a:pt x="19379" y="9431"/>
                    <a:pt x="18966" y="10021"/>
                    <a:pt x="18703" y="10432"/>
                  </a:cubicBezTo>
                  <a:lnTo>
                    <a:pt x="18841" y="15487"/>
                  </a:lnTo>
                  <a:lnTo>
                    <a:pt x="18724" y="15419"/>
                  </a:lnTo>
                  <a:lnTo>
                    <a:pt x="15354" y="17579"/>
                  </a:lnTo>
                  <a:cubicBezTo>
                    <a:pt x="14942" y="17473"/>
                    <a:pt x="14230" y="17336"/>
                    <a:pt x="14248" y="16255"/>
                  </a:cubicBezTo>
                  <a:cubicBezTo>
                    <a:pt x="14261" y="16192"/>
                    <a:pt x="14264" y="16131"/>
                    <a:pt x="14256" y="16073"/>
                  </a:cubicBezTo>
                  <a:cubicBezTo>
                    <a:pt x="14256" y="16063"/>
                    <a:pt x="14257" y="16053"/>
                    <a:pt x="14258" y="16043"/>
                  </a:cubicBezTo>
                  <a:lnTo>
                    <a:pt x="14255" y="16045"/>
                  </a:lnTo>
                  <a:cubicBezTo>
                    <a:pt x="14256" y="15909"/>
                    <a:pt x="14228" y="15779"/>
                    <a:pt x="14177" y="15659"/>
                  </a:cubicBezTo>
                  <a:cubicBezTo>
                    <a:pt x="13912" y="15036"/>
                    <a:pt x="13113" y="14904"/>
                    <a:pt x="12393" y="15363"/>
                  </a:cubicBezTo>
                  <a:cubicBezTo>
                    <a:pt x="11672" y="15823"/>
                    <a:pt x="11303" y="16701"/>
                    <a:pt x="11568" y="17324"/>
                  </a:cubicBezTo>
                  <a:cubicBezTo>
                    <a:pt x="11616" y="17437"/>
                    <a:pt x="11682" y="17535"/>
                    <a:pt x="11768" y="17609"/>
                  </a:cubicBezTo>
                  <a:lnTo>
                    <a:pt x="11765" y="17612"/>
                  </a:lnTo>
                  <a:cubicBezTo>
                    <a:pt x="12765" y="18430"/>
                    <a:pt x="12442" y="19054"/>
                    <a:pt x="12292" y="19542"/>
                  </a:cubicBezTo>
                  <a:lnTo>
                    <a:pt x="9083" y="21600"/>
                  </a:lnTo>
                  <a:lnTo>
                    <a:pt x="5934" y="18291"/>
                  </a:lnTo>
                  <a:cubicBezTo>
                    <a:pt x="5865" y="17785"/>
                    <a:pt x="5696" y="16910"/>
                    <a:pt x="6532" y="16530"/>
                  </a:cubicBezTo>
                  <a:cubicBezTo>
                    <a:pt x="6584" y="16521"/>
                    <a:pt x="6631" y="16502"/>
                    <a:pt x="6673" y="16472"/>
                  </a:cubicBezTo>
                  <a:cubicBezTo>
                    <a:pt x="6680" y="16468"/>
                    <a:pt x="6688" y="16466"/>
                    <a:pt x="6696" y="16463"/>
                  </a:cubicBezTo>
                  <a:lnTo>
                    <a:pt x="6694" y="16460"/>
                  </a:lnTo>
                  <a:cubicBezTo>
                    <a:pt x="6797" y="16411"/>
                    <a:pt x="6886" y="16332"/>
                    <a:pt x="6958" y="16230"/>
                  </a:cubicBezTo>
                  <a:cubicBezTo>
                    <a:pt x="7334" y="15699"/>
                    <a:pt x="7141" y="14740"/>
                    <a:pt x="6527" y="14089"/>
                  </a:cubicBezTo>
                  <a:cubicBezTo>
                    <a:pt x="5913" y="13437"/>
                    <a:pt x="5111" y="13339"/>
                    <a:pt x="4735" y="13870"/>
                  </a:cubicBezTo>
                  <a:cubicBezTo>
                    <a:pt x="4667" y="13966"/>
                    <a:pt x="4617" y="14077"/>
                    <a:pt x="4592" y="14202"/>
                  </a:cubicBezTo>
                  <a:lnTo>
                    <a:pt x="4589" y="14199"/>
                  </a:lnTo>
                  <a:cubicBezTo>
                    <a:pt x="4329" y="15670"/>
                    <a:pt x="3717" y="15494"/>
                    <a:pt x="3290" y="15511"/>
                  </a:cubicBezTo>
                  <a:lnTo>
                    <a:pt x="0" y="12039"/>
                  </a:lnTo>
                  <a:lnTo>
                    <a:pt x="18418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424A4C">
                    <a:alpha val="20045"/>
                  </a:srgbClr>
                </a:gs>
                <a:gs pos="50000">
                  <a:srgbClr val="606B6F">
                    <a:alpha val="20045"/>
                  </a:srgbClr>
                </a:gs>
                <a:gs pos="100000">
                  <a:srgbClr val="738084">
                    <a:alpha val="20045"/>
                  </a:srgbClr>
                </a:gs>
              </a:gsLst>
              <a:lin ang="2700000" scaled="0"/>
            </a:gradFill>
            <a:ln w="12700" cap="flat">
              <a:solidFill>
                <a:srgbClr val="FFFFFF">
                  <a:alpha val="20045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604" name="Shape"/>
            <p:cNvSpPr/>
            <p:nvPr/>
          </p:nvSpPr>
          <p:spPr>
            <a:xfrm rot="3126725">
              <a:off x="898318" y="188315"/>
              <a:ext cx="743526" cy="5446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8" h="21600" fill="norm" stroke="1" extrusionOk="0">
                  <a:moveTo>
                    <a:pt x="0" y="11664"/>
                  </a:moveTo>
                  <a:lnTo>
                    <a:pt x="18647" y="0"/>
                  </a:lnTo>
                  <a:lnTo>
                    <a:pt x="18749" y="5783"/>
                  </a:lnTo>
                  <a:cubicBezTo>
                    <a:pt x="19014" y="6185"/>
                    <a:pt x="19342" y="6707"/>
                    <a:pt x="20261" y="5970"/>
                  </a:cubicBezTo>
                  <a:lnTo>
                    <a:pt x="20261" y="5975"/>
                  </a:lnTo>
                  <a:cubicBezTo>
                    <a:pt x="20349" y="5910"/>
                    <a:pt x="20445" y="5877"/>
                    <a:pt x="20545" y="5873"/>
                  </a:cubicBezTo>
                  <a:cubicBezTo>
                    <a:pt x="21093" y="5851"/>
                    <a:pt x="21555" y="6693"/>
                    <a:pt x="21577" y="7753"/>
                  </a:cubicBezTo>
                  <a:cubicBezTo>
                    <a:pt x="21600" y="8813"/>
                    <a:pt x="21174" y="9690"/>
                    <a:pt x="20627" y="9712"/>
                  </a:cubicBezTo>
                  <a:cubicBezTo>
                    <a:pt x="20521" y="9716"/>
                    <a:pt x="20419" y="9689"/>
                    <a:pt x="20323" y="9624"/>
                  </a:cubicBezTo>
                  <a:lnTo>
                    <a:pt x="20323" y="9628"/>
                  </a:lnTo>
                  <a:cubicBezTo>
                    <a:pt x="20317" y="9623"/>
                    <a:pt x="20310" y="9617"/>
                    <a:pt x="20303" y="9613"/>
                  </a:cubicBezTo>
                  <a:cubicBezTo>
                    <a:pt x="20259" y="9595"/>
                    <a:pt x="20217" y="9563"/>
                    <a:pt x="20179" y="9519"/>
                  </a:cubicBezTo>
                  <a:cubicBezTo>
                    <a:pt x="19463" y="9020"/>
                    <a:pt x="19073" y="9696"/>
                    <a:pt x="18826" y="10139"/>
                  </a:cubicBezTo>
                  <a:lnTo>
                    <a:pt x="18921" y="15525"/>
                  </a:lnTo>
                  <a:lnTo>
                    <a:pt x="18843" y="15475"/>
                  </a:lnTo>
                  <a:lnTo>
                    <a:pt x="15768" y="17508"/>
                  </a:lnTo>
                  <a:cubicBezTo>
                    <a:pt x="15379" y="17374"/>
                    <a:pt x="14700" y="17192"/>
                    <a:pt x="14751" y="16038"/>
                  </a:cubicBezTo>
                  <a:cubicBezTo>
                    <a:pt x="14765" y="15972"/>
                    <a:pt x="14770" y="15907"/>
                    <a:pt x="14765" y="15845"/>
                  </a:cubicBezTo>
                  <a:cubicBezTo>
                    <a:pt x="14764" y="15835"/>
                    <a:pt x="14766" y="15824"/>
                    <a:pt x="14767" y="15813"/>
                  </a:cubicBezTo>
                  <a:lnTo>
                    <a:pt x="14764" y="15815"/>
                  </a:lnTo>
                  <a:cubicBezTo>
                    <a:pt x="14769" y="15670"/>
                    <a:pt x="14747" y="15530"/>
                    <a:pt x="14702" y="15400"/>
                  </a:cubicBezTo>
                  <a:cubicBezTo>
                    <a:pt x="14468" y="14722"/>
                    <a:pt x="13710" y="14540"/>
                    <a:pt x="13008" y="14991"/>
                  </a:cubicBezTo>
                  <a:cubicBezTo>
                    <a:pt x="12306" y="15443"/>
                    <a:pt x="11926" y="16358"/>
                    <a:pt x="12159" y="17036"/>
                  </a:cubicBezTo>
                  <a:cubicBezTo>
                    <a:pt x="12202" y="17159"/>
                    <a:pt x="12262" y="17266"/>
                    <a:pt x="12341" y="17351"/>
                  </a:cubicBezTo>
                  <a:lnTo>
                    <a:pt x="12338" y="17353"/>
                  </a:lnTo>
                  <a:cubicBezTo>
                    <a:pt x="13303" y="18313"/>
                    <a:pt x="12911" y="18974"/>
                    <a:pt x="12763" y="19496"/>
                  </a:cubicBezTo>
                  <a:lnTo>
                    <a:pt x="9581" y="21600"/>
                  </a:lnTo>
                  <a:lnTo>
                    <a:pt x="6543" y="18450"/>
                  </a:lnTo>
                  <a:cubicBezTo>
                    <a:pt x="6458" y="17919"/>
                    <a:pt x="6247" y="16984"/>
                    <a:pt x="7038" y="16515"/>
                  </a:cubicBezTo>
                  <a:cubicBezTo>
                    <a:pt x="7087" y="16503"/>
                    <a:pt x="7131" y="16479"/>
                    <a:pt x="7170" y="16445"/>
                  </a:cubicBezTo>
                  <a:cubicBezTo>
                    <a:pt x="7177" y="16440"/>
                    <a:pt x="7184" y="16437"/>
                    <a:pt x="7191" y="16433"/>
                  </a:cubicBezTo>
                  <a:lnTo>
                    <a:pt x="7189" y="16431"/>
                  </a:lnTo>
                  <a:cubicBezTo>
                    <a:pt x="7286" y="16371"/>
                    <a:pt x="7367" y="16281"/>
                    <a:pt x="7432" y="16167"/>
                  </a:cubicBezTo>
                  <a:cubicBezTo>
                    <a:pt x="7768" y="15576"/>
                    <a:pt x="7545" y="14569"/>
                    <a:pt x="6932" y="13918"/>
                  </a:cubicBezTo>
                  <a:cubicBezTo>
                    <a:pt x="6320" y="13266"/>
                    <a:pt x="5550" y="13217"/>
                    <a:pt x="5214" y="13808"/>
                  </a:cubicBezTo>
                  <a:cubicBezTo>
                    <a:pt x="5152" y="13916"/>
                    <a:pt x="5110" y="14038"/>
                    <a:pt x="5091" y="14172"/>
                  </a:cubicBezTo>
                  <a:lnTo>
                    <a:pt x="5088" y="14169"/>
                  </a:lnTo>
                  <a:cubicBezTo>
                    <a:pt x="4893" y="15819"/>
                    <a:pt x="4260" y="15592"/>
                    <a:pt x="3853" y="15660"/>
                  </a:cubicBezTo>
                  <a:close/>
                </a:path>
              </a:pathLst>
            </a:custGeom>
            <a:solidFill>
              <a:srgbClr val="009FE3">
                <a:alpha val="20008"/>
              </a:srgbClr>
            </a:solidFill>
            <a:ln w="12700" cap="flat">
              <a:solidFill>
                <a:srgbClr val="FFFFFF">
                  <a:alpha val="20008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605" name="Shape"/>
            <p:cNvSpPr/>
            <p:nvPr/>
          </p:nvSpPr>
          <p:spPr>
            <a:xfrm rot="6216639">
              <a:off x="1226911" y="602813"/>
              <a:ext cx="736060" cy="5358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2107"/>
                  </a:moveTo>
                  <a:lnTo>
                    <a:pt x="18781" y="0"/>
                  </a:lnTo>
                  <a:cubicBezTo>
                    <a:pt x="18773" y="1748"/>
                    <a:pt x="18771" y="3459"/>
                    <a:pt x="18775" y="5155"/>
                  </a:cubicBezTo>
                  <a:lnTo>
                    <a:pt x="18857" y="5276"/>
                  </a:lnTo>
                  <a:lnTo>
                    <a:pt x="19076" y="5546"/>
                  </a:lnTo>
                  <a:lnTo>
                    <a:pt x="19242" y="5684"/>
                  </a:lnTo>
                  <a:lnTo>
                    <a:pt x="19304" y="5718"/>
                  </a:lnTo>
                  <a:lnTo>
                    <a:pt x="19668" y="5741"/>
                  </a:lnTo>
                  <a:lnTo>
                    <a:pt x="19843" y="5689"/>
                  </a:lnTo>
                  <a:lnTo>
                    <a:pt x="19944" y="5649"/>
                  </a:lnTo>
                  <a:lnTo>
                    <a:pt x="20309" y="5423"/>
                  </a:lnTo>
                  <a:lnTo>
                    <a:pt x="20309" y="5427"/>
                  </a:lnTo>
                  <a:lnTo>
                    <a:pt x="20309" y="5428"/>
                  </a:lnTo>
                  <a:cubicBezTo>
                    <a:pt x="20400" y="5365"/>
                    <a:pt x="20497" y="5336"/>
                    <a:pt x="20598" y="5336"/>
                  </a:cubicBezTo>
                  <a:cubicBezTo>
                    <a:pt x="20737" y="5337"/>
                    <a:pt x="20869" y="5392"/>
                    <a:pt x="20988" y="5490"/>
                  </a:cubicBezTo>
                  <a:cubicBezTo>
                    <a:pt x="21105" y="5586"/>
                    <a:pt x="21210" y="5724"/>
                    <a:pt x="21296" y="5895"/>
                  </a:cubicBezTo>
                  <a:cubicBezTo>
                    <a:pt x="21301" y="5898"/>
                    <a:pt x="21304" y="5904"/>
                    <a:pt x="21307" y="5909"/>
                  </a:cubicBezTo>
                  <a:cubicBezTo>
                    <a:pt x="21347" y="5987"/>
                    <a:pt x="21384" y="6072"/>
                    <a:pt x="21399" y="6175"/>
                  </a:cubicBezTo>
                  <a:cubicBezTo>
                    <a:pt x="21532" y="6481"/>
                    <a:pt x="21600" y="6870"/>
                    <a:pt x="21600" y="7290"/>
                  </a:cubicBezTo>
                  <a:lnTo>
                    <a:pt x="21552" y="7746"/>
                  </a:lnTo>
                  <a:cubicBezTo>
                    <a:pt x="21464" y="8606"/>
                    <a:pt x="21067" y="9241"/>
                    <a:pt x="20595" y="9240"/>
                  </a:cubicBezTo>
                  <a:cubicBezTo>
                    <a:pt x="20488" y="9240"/>
                    <a:pt x="20385" y="9208"/>
                    <a:pt x="20290" y="9138"/>
                  </a:cubicBezTo>
                  <a:lnTo>
                    <a:pt x="20290" y="9143"/>
                  </a:lnTo>
                  <a:cubicBezTo>
                    <a:pt x="20284" y="9136"/>
                    <a:pt x="20277" y="9130"/>
                    <a:pt x="20270" y="9126"/>
                  </a:cubicBezTo>
                  <a:lnTo>
                    <a:pt x="20266" y="9123"/>
                  </a:lnTo>
                  <a:lnTo>
                    <a:pt x="20147" y="9025"/>
                  </a:lnTo>
                  <a:cubicBezTo>
                    <a:pt x="20047" y="8950"/>
                    <a:pt x="19954" y="8899"/>
                    <a:pt x="19865" y="8872"/>
                  </a:cubicBezTo>
                  <a:lnTo>
                    <a:pt x="19785" y="8852"/>
                  </a:lnTo>
                  <a:lnTo>
                    <a:pt x="19643" y="8838"/>
                  </a:lnTo>
                  <a:lnTo>
                    <a:pt x="19320" y="8928"/>
                  </a:lnTo>
                  <a:lnTo>
                    <a:pt x="19275" y="8963"/>
                  </a:lnTo>
                  <a:lnTo>
                    <a:pt x="19082" y="9151"/>
                  </a:lnTo>
                  <a:lnTo>
                    <a:pt x="18856" y="9458"/>
                  </a:lnTo>
                  <a:lnTo>
                    <a:pt x="18792" y="9554"/>
                  </a:lnTo>
                  <a:lnTo>
                    <a:pt x="18792" y="9554"/>
                  </a:lnTo>
                  <a:cubicBezTo>
                    <a:pt x="18799" y="11378"/>
                    <a:pt x="18811" y="13202"/>
                    <a:pt x="18825" y="15052"/>
                  </a:cubicBezTo>
                  <a:lnTo>
                    <a:pt x="15342" y="17411"/>
                  </a:lnTo>
                  <a:cubicBezTo>
                    <a:pt x="14952" y="17281"/>
                    <a:pt x="14229" y="17133"/>
                    <a:pt x="14268" y="15931"/>
                  </a:cubicBezTo>
                  <a:cubicBezTo>
                    <a:pt x="14281" y="15863"/>
                    <a:pt x="14285" y="15797"/>
                    <a:pt x="14279" y="15734"/>
                  </a:cubicBezTo>
                  <a:cubicBezTo>
                    <a:pt x="14279" y="15723"/>
                    <a:pt x="14280" y="15713"/>
                    <a:pt x="14281" y="15702"/>
                  </a:cubicBezTo>
                  <a:lnTo>
                    <a:pt x="14278" y="15704"/>
                  </a:lnTo>
                  <a:cubicBezTo>
                    <a:pt x="14281" y="15556"/>
                    <a:pt x="14257" y="15415"/>
                    <a:pt x="14210" y="15283"/>
                  </a:cubicBezTo>
                  <a:cubicBezTo>
                    <a:pt x="13966" y="14600"/>
                    <a:pt x="13197" y="14431"/>
                    <a:pt x="12493" y="14907"/>
                  </a:cubicBezTo>
                  <a:cubicBezTo>
                    <a:pt x="11788" y="15382"/>
                    <a:pt x="11415" y="16321"/>
                    <a:pt x="11659" y="17004"/>
                  </a:cubicBezTo>
                  <a:cubicBezTo>
                    <a:pt x="11704" y="17129"/>
                    <a:pt x="11766" y="17236"/>
                    <a:pt x="11847" y="17320"/>
                  </a:cubicBezTo>
                  <a:lnTo>
                    <a:pt x="11844" y="17322"/>
                  </a:lnTo>
                  <a:cubicBezTo>
                    <a:pt x="12816" y="18262"/>
                    <a:pt x="12455" y="18936"/>
                    <a:pt x="12307" y="19466"/>
                  </a:cubicBezTo>
                  <a:lnTo>
                    <a:pt x="9157" y="21600"/>
                  </a:lnTo>
                  <a:lnTo>
                    <a:pt x="6041" y="18370"/>
                  </a:lnTo>
                  <a:cubicBezTo>
                    <a:pt x="5946" y="17831"/>
                    <a:pt x="5727" y="16894"/>
                    <a:pt x="6516" y="16400"/>
                  </a:cubicBezTo>
                  <a:cubicBezTo>
                    <a:pt x="6566" y="16386"/>
                    <a:pt x="6610" y="16361"/>
                    <a:pt x="6649" y="16325"/>
                  </a:cubicBezTo>
                  <a:cubicBezTo>
                    <a:pt x="6655" y="16320"/>
                    <a:pt x="6663" y="16316"/>
                    <a:pt x="6670" y="16313"/>
                  </a:cubicBezTo>
                  <a:lnTo>
                    <a:pt x="6668" y="16310"/>
                  </a:lnTo>
                  <a:cubicBezTo>
                    <a:pt x="6765" y="16247"/>
                    <a:pt x="6846" y="16153"/>
                    <a:pt x="6910" y="16036"/>
                  </a:cubicBezTo>
                  <a:cubicBezTo>
                    <a:pt x="7242" y="15427"/>
                    <a:pt x="7002" y="14409"/>
                    <a:pt x="6374" y="13763"/>
                  </a:cubicBezTo>
                  <a:cubicBezTo>
                    <a:pt x="5746" y="13117"/>
                    <a:pt x="4967" y="13086"/>
                    <a:pt x="4635" y="13696"/>
                  </a:cubicBezTo>
                  <a:cubicBezTo>
                    <a:pt x="4575" y="13807"/>
                    <a:pt x="4533" y="13931"/>
                    <a:pt x="4516" y="14069"/>
                  </a:cubicBezTo>
                  <a:lnTo>
                    <a:pt x="4513" y="14066"/>
                  </a:lnTo>
                  <a:cubicBezTo>
                    <a:pt x="4350" y="15634"/>
                    <a:pt x="3779" y="15553"/>
                    <a:pt x="3370" y="15601"/>
                  </a:cubicBezTo>
                  <a:close/>
                </a:path>
              </a:pathLst>
            </a:custGeom>
            <a:solidFill>
              <a:srgbClr val="0078C1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606" name="Shape"/>
            <p:cNvSpPr/>
            <p:nvPr/>
          </p:nvSpPr>
          <p:spPr>
            <a:xfrm rot="15430798">
              <a:off x="202577" y="1122716"/>
              <a:ext cx="737436" cy="5530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7" h="21600" fill="norm" stroke="1" extrusionOk="0">
                  <a:moveTo>
                    <a:pt x="21528" y="8565"/>
                  </a:moveTo>
                  <a:cubicBezTo>
                    <a:pt x="21384" y="9247"/>
                    <a:pt x="21035" y="9732"/>
                    <a:pt x="20620" y="9741"/>
                  </a:cubicBezTo>
                  <a:cubicBezTo>
                    <a:pt x="20514" y="9744"/>
                    <a:pt x="20411" y="9715"/>
                    <a:pt x="20315" y="9650"/>
                  </a:cubicBezTo>
                  <a:lnTo>
                    <a:pt x="20315" y="9654"/>
                  </a:lnTo>
                  <a:cubicBezTo>
                    <a:pt x="20308" y="9648"/>
                    <a:pt x="20302" y="9642"/>
                    <a:pt x="20295" y="9638"/>
                  </a:cubicBezTo>
                  <a:cubicBezTo>
                    <a:pt x="20250" y="9620"/>
                    <a:pt x="20209" y="9588"/>
                    <a:pt x="20170" y="9544"/>
                  </a:cubicBezTo>
                  <a:cubicBezTo>
                    <a:pt x="19442" y="9034"/>
                    <a:pt x="19041" y="9721"/>
                    <a:pt x="18788" y="10152"/>
                  </a:cubicBezTo>
                  <a:lnTo>
                    <a:pt x="18858" y="15682"/>
                  </a:lnTo>
                  <a:lnTo>
                    <a:pt x="18791" y="15640"/>
                  </a:lnTo>
                  <a:lnTo>
                    <a:pt x="15620" y="17616"/>
                  </a:lnTo>
                  <a:cubicBezTo>
                    <a:pt x="15228" y="17478"/>
                    <a:pt x="14546" y="17290"/>
                    <a:pt x="14605" y="16156"/>
                  </a:cubicBezTo>
                  <a:cubicBezTo>
                    <a:pt x="14620" y="16091"/>
                    <a:pt x="14625" y="16028"/>
                    <a:pt x="14621" y="15966"/>
                  </a:cubicBezTo>
                  <a:cubicBezTo>
                    <a:pt x="14621" y="15956"/>
                    <a:pt x="14622" y="15946"/>
                    <a:pt x="14623" y="15935"/>
                  </a:cubicBezTo>
                  <a:lnTo>
                    <a:pt x="14620" y="15937"/>
                  </a:lnTo>
                  <a:cubicBezTo>
                    <a:pt x="14626" y="15794"/>
                    <a:pt x="14605" y="15656"/>
                    <a:pt x="14560" y="15527"/>
                  </a:cubicBezTo>
                  <a:cubicBezTo>
                    <a:pt x="14329" y="14857"/>
                    <a:pt x="13565" y="14668"/>
                    <a:pt x="12854" y="15104"/>
                  </a:cubicBezTo>
                  <a:cubicBezTo>
                    <a:pt x="12142" y="15540"/>
                    <a:pt x="11752" y="16436"/>
                    <a:pt x="11983" y="17106"/>
                  </a:cubicBezTo>
                  <a:cubicBezTo>
                    <a:pt x="12025" y="17229"/>
                    <a:pt x="12085" y="17335"/>
                    <a:pt x="12165" y="17419"/>
                  </a:cubicBezTo>
                  <a:lnTo>
                    <a:pt x="12161" y="17421"/>
                  </a:lnTo>
                  <a:cubicBezTo>
                    <a:pt x="13110" y="18360"/>
                    <a:pt x="12744" y="19000"/>
                    <a:pt x="12585" y="19507"/>
                  </a:cubicBezTo>
                  <a:lnTo>
                    <a:pt x="9260" y="21578"/>
                  </a:lnTo>
                  <a:cubicBezTo>
                    <a:pt x="9259" y="21586"/>
                    <a:pt x="9258" y="21593"/>
                    <a:pt x="9256" y="21600"/>
                  </a:cubicBezTo>
                  <a:lnTo>
                    <a:pt x="5936" y="18100"/>
                  </a:lnTo>
                  <a:cubicBezTo>
                    <a:pt x="5850" y="17567"/>
                    <a:pt x="5695" y="16700"/>
                    <a:pt x="6465" y="16272"/>
                  </a:cubicBezTo>
                  <a:cubicBezTo>
                    <a:pt x="6515" y="16261"/>
                    <a:pt x="6560" y="16238"/>
                    <a:pt x="6599" y="16205"/>
                  </a:cubicBezTo>
                  <a:cubicBezTo>
                    <a:pt x="6606" y="16200"/>
                    <a:pt x="6613" y="16197"/>
                    <a:pt x="6621" y="16194"/>
                  </a:cubicBezTo>
                  <a:lnTo>
                    <a:pt x="6618" y="16191"/>
                  </a:lnTo>
                  <a:cubicBezTo>
                    <a:pt x="6717" y="16135"/>
                    <a:pt x="6800" y="16047"/>
                    <a:pt x="6866" y="15936"/>
                  </a:cubicBezTo>
                  <a:cubicBezTo>
                    <a:pt x="7212" y="15361"/>
                    <a:pt x="6996" y="14365"/>
                    <a:pt x="6385" y="13712"/>
                  </a:cubicBezTo>
                  <a:cubicBezTo>
                    <a:pt x="5774" y="13059"/>
                    <a:pt x="4998" y="12997"/>
                    <a:pt x="4652" y="13572"/>
                  </a:cubicBezTo>
                  <a:cubicBezTo>
                    <a:pt x="4589" y="13677"/>
                    <a:pt x="4545" y="13796"/>
                    <a:pt x="4524" y="13928"/>
                  </a:cubicBezTo>
                  <a:lnTo>
                    <a:pt x="4522" y="13925"/>
                  </a:lnTo>
                  <a:cubicBezTo>
                    <a:pt x="4321" y="15444"/>
                    <a:pt x="3750" y="15333"/>
                    <a:pt x="3340" y="15363"/>
                  </a:cubicBezTo>
                  <a:lnTo>
                    <a:pt x="0" y="11843"/>
                  </a:lnTo>
                  <a:lnTo>
                    <a:pt x="18659" y="0"/>
                  </a:lnTo>
                  <a:lnTo>
                    <a:pt x="18732" y="5804"/>
                  </a:lnTo>
                  <a:cubicBezTo>
                    <a:pt x="19003" y="6207"/>
                    <a:pt x="19318" y="6785"/>
                    <a:pt x="20284" y="6051"/>
                  </a:cubicBezTo>
                  <a:lnTo>
                    <a:pt x="20284" y="6056"/>
                  </a:lnTo>
                  <a:cubicBezTo>
                    <a:pt x="20373" y="5992"/>
                    <a:pt x="20470" y="5962"/>
                    <a:pt x="20571" y="5960"/>
                  </a:cubicBezTo>
                  <a:cubicBezTo>
                    <a:pt x="21124" y="5947"/>
                    <a:pt x="21583" y="6783"/>
                    <a:pt x="21597" y="7827"/>
                  </a:cubicBezTo>
                  <a:cubicBezTo>
                    <a:pt x="21600" y="8088"/>
                    <a:pt x="21575" y="8338"/>
                    <a:pt x="21528" y="8565"/>
                  </a:cubicBezTo>
                  <a:close/>
                </a:path>
              </a:pathLst>
            </a:custGeom>
            <a:solidFill>
              <a:srgbClr val="C5192D">
                <a:alpha val="19779"/>
              </a:srgbClr>
            </a:solidFill>
            <a:ln w="12700" cap="flat">
              <a:solidFill>
                <a:srgbClr val="FFFFFF">
                  <a:alpha val="19779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607" name="Shape"/>
            <p:cNvSpPr/>
            <p:nvPr/>
          </p:nvSpPr>
          <p:spPr>
            <a:xfrm rot="18546786">
              <a:off x="77021" y="611613"/>
              <a:ext cx="746684" cy="5537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5" h="21600" fill="norm" stroke="1" extrusionOk="0">
                  <a:moveTo>
                    <a:pt x="19016" y="0"/>
                  </a:moveTo>
                  <a:cubicBezTo>
                    <a:pt x="19011" y="1884"/>
                    <a:pt x="18954" y="3779"/>
                    <a:pt x="18875" y="5678"/>
                  </a:cubicBezTo>
                  <a:cubicBezTo>
                    <a:pt x="19114" y="6099"/>
                    <a:pt x="19412" y="6629"/>
                    <a:pt x="20357" y="6009"/>
                  </a:cubicBezTo>
                  <a:lnTo>
                    <a:pt x="20357" y="6014"/>
                  </a:lnTo>
                  <a:cubicBezTo>
                    <a:pt x="20448" y="5959"/>
                    <a:pt x="20545" y="5937"/>
                    <a:pt x="20645" y="5943"/>
                  </a:cubicBezTo>
                  <a:cubicBezTo>
                    <a:pt x="21189" y="5979"/>
                    <a:pt x="21600" y="6853"/>
                    <a:pt x="21562" y="7895"/>
                  </a:cubicBezTo>
                  <a:cubicBezTo>
                    <a:pt x="21524" y="8937"/>
                    <a:pt x="21052" y="9752"/>
                    <a:pt x="20508" y="9716"/>
                  </a:cubicBezTo>
                  <a:cubicBezTo>
                    <a:pt x="20403" y="9709"/>
                    <a:pt x="20303" y="9671"/>
                    <a:pt x="20212" y="9598"/>
                  </a:cubicBezTo>
                  <a:lnTo>
                    <a:pt x="20211" y="9602"/>
                  </a:lnTo>
                  <a:cubicBezTo>
                    <a:pt x="20205" y="9596"/>
                    <a:pt x="20199" y="9590"/>
                    <a:pt x="20192" y="9585"/>
                  </a:cubicBezTo>
                  <a:cubicBezTo>
                    <a:pt x="20150" y="9562"/>
                    <a:pt x="20110" y="9527"/>
                    <a:pt x="20074" y="9479"/>
                  </a:cubicBezTo>
                  <a:cubicBezTo>
                    <a:pt x="19400" y="8921"/>
                    <a:pt x="18976" y="9525"/>
                    <a:pt x="18705" y="9933"/>
                  </a:cubicBezTo>
                  <a:cubicBezTo>
                    <a:pt x="18626" y="11766"/>
                    <a:pt x="18558" y="13599"/>
                    <a:pt x="18529" y="15424"/>
                  </a:cubicBezTo>
                  <a:lnTo>
                    <a:pt x="15456" y="17454"/>
                  </a:lnTo>
                  <a:cubicBezTo>
                    <a:pt x="15067" y="17329"/>
                    <a:pt x="14394" y="17160"/>
                    <a:pt x="14434" y="16028"/>
                  </a:cubicBezTo>
                  <a:cubicBezTo>
                    <a:pt x="14447" y="15963"/>
                    <a:pt x="14451" y="15899"/>
                    <a:pt x="14445" y="15838"/>
                  </a:cubicBezTo>
                  <a:cubicBezTo>
                    <a:pt x="14445" y="15827"/>
                    <a:pt x="14446" y="15817"/>
                    <a:pt x="14447" y="15806"/>
                  </a:cubicBezTo>
                  <a:lnTo>
                    <a:pt x="14444" y="15808"/>
                  </a:lnTo>
                  <a:cubicBezTo>
                    <a:pt x="14448" y="15665"/>
                    <a:pt x="14425" y="15529"/>
                    <a:pt x="14379" y="15401"/>
                  </a:cubicBezTo>
                  <a:cubicBezTo>
                    <a:pt x="14140" y="14739"/>
                    <a:pt x="13383" y="14573"/>
                    <a:pt x="12689" y="15030"/>
                  </a:cubicBezTo>
                  <a:cubicBezTo>
                    <a:pt x="11995" y="15487"/>
                    <a:pt x="11625" y="16394"/>
                    <a:pt x="11864" y="17056"/>
                  </a:cubicBezTo>
                  <a:cubicBezTo>
                    <a:pt x="11908" y="17176"/>
                    <a:pt x="11969" y="17281"/>
                    <a:pt x="12048" y="17362"/>
                  </a:cubicBezTo>
                  <a:lnTo>
                    <a:pt x="12045" y="17364"/>
                  </a:lnTo>
                  <a:cubicBezTo>
                    <a:pt x="12976" y="18254"/>
                    <a:pt x="12660" y="18896"/>
                    <a:pt x="12508" y="19402"/>
                  </a:cubicBezTo>
                  <a:lnTo>
                    <a:pt x="9180" y="21600"/>
                  </a:lnTo>
                  <a:cubicBezTo>
                    <a:pt x="8150" y="20503"/>
                    <a:pt x="7098" y="19425"/>
                    <a:pt x="6038" y="18355"/>
                  </a:cubicBezTo>
                  <a:cubicBezTo>
                    <a:pt x="5949" y="17837"/>
                    <a:pt x="5717" y="16908"/>
                    <a:pt x="6507" y="16427"/>
                  </a:cubicBezTo>
                  <a:cubicBezTo>
                    <a:pt x="6556" y="16414"/>
                    <a:pt x="6600" y="16390"/>
                    <a:pt x="6638" y="16355"/>
                  </a:cubicBezTo>
                  <a:cubicBezTo>
                    <a:pt x="6645" y="16350"/>
                    <a:pt x="6652" y="16347"/>
                    <a:pt x="6659" y="16343"/>
                  </a:cubicBezTo>
                  <a:lnTo>
                    <a:pt x="6657" y="16341"/>
                  </a:lnTo>
                  <a:cubicBezTo>
                    <a:pt x="6753" y="16280"/>
                    <a:pt x="6833" y="16190"/>
                    <a:pt x="6896" y="16077"/>
                  </a:cubicBezTo>
                  <a:cubicBezTo>
                    <a:pt x="7225" y="15489"/>
                    <a:pt x="6991" y="14503"/>
                    <a:pt x="6375" y="13875"/>
                  </a:cubicBezTo>
                  <a:cubicBezTo>
                    <a:pt x="5759" y="13246"/>
                    <a:pt x="4993" y="13212"/>
                    <a:pt x="4664" y="13800"/>
                  </a:cubicBezTo>
                  <a:cubicBezTo>
                    <a:pt x="4604" y="13907"/>
                    <a:pt x="4563" y="14028"/>
                    <a:pt x="4545" y="14161"/>
                  </a:cubicBezTo>
                  <a:lnTo>
                    <a:pt x="4543" y="14158"/>
                  </a:lnTo>
                  <a:cubicBezTo>
                    <a:pt x="4370" y="15743"/>
                    <a:pt x="3765" y="15582"/>
                    <a:pt x="3360" y="15644"/>
                  </a:cubicBezTo>
                  <a:cubicBezTo>
                    <a:pt x="2226" y="14501"/>
                    <a:pt x="1101" y="13350"/>
                    <a:pt x="0" y="12178"/>
                  </a:cubicBezTo>
                  <a:close/>
                </a:path>
              </a:pathLst>
            </a:custGeom>
            <a:solidFill>
              <a:srgbClr val="3C3C3B">
                <a:alpha val="19884"/>
              </a:srgbClr>
            </a:solidFill>
            <a:ln w="12700" cap="flat">
              <a:solidFill>
                <a:srgbClr val="FFFFFF">
                  <a:alpha val="19884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608" name="Shape"/>
            <p:cNvSpPr/>
            <p:nvPr/>
          </p:nvSpPr>
          <p:spPr>
            <a:xfrm rot="12425381">
              <a:off x="676496" y="1336431"/>
              <a:ext cx="726131" cy="5650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4" h="21600" fill="norm" stroke="1" extrusionOk="0">
                  <a:moveTo>
                    <a:pt x="9492" y="21600"/>
                  </a:moveTo>
                  <a:lnTo>
                    <a:pt x="6307" y="18448"/>
                  </a:lnTo>
                  <a:cubicBezTo>
                    <a:pt x="6215" y="17930"/>
                    <a:pt x="6027" y="17062"/>
                    <a:pt x="6816" y="16619"/>
                  </a:cubicBezTo>
                  <a:cubicBezTo>
                    <a:pt x="6867" y="16607"/>
                    <a:pt x="6912" y="16584"/>
                    <a:pt x="6952" y="16551"/>
                  </a:cubicBezTo>
                  <a:cubicBezTo>
                    <a:pt x="6959" y="16546"/>
                    <a:pt x="6966" y="16543"/>
                    <a:pt x="6974" y="16540"/>
                  </a:cubicBezTo>
                  <a:lnTo>
                    <a:pt x="6971" y="16537"/>
                  </a:lnTo>
                  <a:cubicBezTo>
                    <a:pt x="7071" y="16479"/>
                    <a:pt x="7153" y="16392"/>
                    <a:pt x="7220" y="16282"/>
                  </a:cubicBezTo>
                  <a:cubicBezTo>
                    <a:pt x="7563" y="15711"/>
                    <a:pt x="7332" y="14741"/>
                    <a:pt x="6703" y="14116"/>
                  </a:cubicBezTo>
                  <a:cubicBezTo>
                    <a:pt x="6075" y="13490"/>
                    <a:pt x="5287" y="13445"/>
                    <a:pt x="4943" y="14016"/>
                  </a:cubicBezTo>
                  <a:cubicBezTo>
                    <a:pt x="4881" y="14120"/>
                    <a:pt x="4837" y="14237"/>
                    <a:pt x="4818" y="14367"/>
                  </a:cubicBezTo>
                  <a:lnTo>
                    <a:pt x="4815" y="14364"/>
                  </a:lnTo>
                  <a:cubicBezTo>
                    <a:pt x="4630" y="15859"/>
                    <a:pt x="4046" y="15758"/>
                    <a:pt x="3630" y="15797"/>
                  </a:cubicBezTo>
                  <a:lnTo>
                    <a:pt x="0" y="12204"/>
                  </a:lnTo>
                  <a:lnTo>
                    <a:pt x="18532" y="0"/>
                  </a:lnTo>
                  <a:lnTo>
                    <a:pt x="18655" y="5548"/>
                  </a:lnTo>
                  <a:cubicBezTo>
                    <a:pt x="18935" y="5941"/>
                    <a:pt x="19251" y="6539"/>
                    <a:pt x="20245" y="5802"/>
                  </a:cubicBezTo>
                  <a:lnTo>
                    <a:pt x="20245" y="5807"/>
                  </a:lnTo>
                  <a:cubicBezTo>
                    <a:pt x="20336" y="5745"/>
                    <a:pt x="20434" y="5715"/>
                    <a:pt x="20537" y="5712"/>
                  </a:cubicBezTo>
                  <a:cubicBezTo>
                    <a:pt x="21098" y="5696"/>
                    <a:pt x="21566" y="6512"/>
                    <a:pt x="21583" y="7535"/>
                  </a:cubicBezTo>
                  <a:cubicBezTo>
                    <a:pt x="21600" y="8557"/>
                    <a:pt x="21159" y="9398"/>
                    <a:pt x="20598" y="9413"/>
                  </a:cubicBezTo>
                  <a:cubicBezTo>
                    <a:pt x="20490" y="9416"/>
                    <a:pt x="20385" y="9388"/>
                    <a:pt x="20288" y="9325"/>
                  </a:cubicBezTo>
                  <a:lnTo>
                    <a:pt x="20288" y="9329"/>
                  </a:lnTo>
                  <a:cubicBezTo>
                    <a:pt x="20281" y="9324"/>
                    <a:pt x="20274" y="9318"/>
                    <a:pt x="20267" y="9314"/>
                  </a:cubicBezTo>
                  <a:cubicBezTo>
                    <a:pt x="20222" y="9296"/>
                    <a:pt x="20180" y="9265"/>
                    <a:pt x="20140" y="9222"/>
                  </a:cubicBezTo>
                  <a:cubicBezTo>
                    <a:pt x="19410" y="8733"/>
                    <a:pt x="19006" y="9383"/>
                    <a:pt x="18750" y="9807"/>
                  </a:cubicBezTo>
                  <a:lnTo>
                    <a:pt x="18874" y="15360"/>
                  </a:lnTo>
                  <a:lnTo>
                    <a:pt x="18863" y="15354"/>
                  </a:lnTo>
                  <a:lnTo>
                    <a:pt x="15770" y="17388"/>
                  </a:lnTo>
                  <a:cubicBezTo>
                    <a:pt x="15386" y="17269"/>
                    <a:pt x="14599" y="17176"/>
                    <a:pt x="14625" y="15996"/>
                  </a:cubicBezTo>
                  <a:cubicBezTo>
                    <a:pt x="14638" y="15932"/>
                    <a:pt x="14641" y="15869"/>
                    <a:pt x="14634" y="15809"/>
                  </a:cubicBezTo>
                  <a:cubicBezTo>
                    <a:pt x="14634" y="15799"/>
                    <a:pt x="14635" y="15789"/>
                    <a:pt x="14636" y="15779"/>
                  </a:cubicBezTo>
                  <a:lnTo>
                    <a:pt x="14633" y="15780"/>
                  </a:lnTo>
                  <a:cubicBezTo>
                    <a:pt x="14634" y="15640"/>
                    <a:pt x="14608" y="15507"/>
                    <a:pt x="14559" y="15383"/>
                  </a:cubicBezTo>
                  <a:cubicBezTo>
                    <a:pt x="14303" y="14740"/>
                    <a:pt x="13523" y="14597"/>
                    <a:pt x="12815" y="15063"/>
                  </a:cubicBezTo>
                  <a:cubicBezTo>
                    <a:pt x="12107" y="15528"/>
                    <a:pt x="11741" y="16426"/>
                    <a:pt x="11996" y="17069"/>
                  </a:cubicBezTo>
                  <a:cubicBezTo>
                    <a:pt x="12043" y="17186"/>
                    <a:pt x="12107" y="17287"/>
                    <a:pt x="12190" y="17365"/>
                  </a:cubicBezTo>
                  <a:lnTo>
                    <a:pt x="12187" y="17367"/>
                  </a:lnTo>
                  <a:cubicBezTo>
                    <a:pt x="13208" y="18259"/>
                    <a:pt x="12806" y="18917"/>
                    <a:pt x="12671" y="19428"/>
                  </a:cubicBezTo>
                  <a:lnTo>
                    <a:pt x="9505" y="21510"/>
                  </a:lnTo>
                  <a:close/>
                </a:path>
              </a:pathLst>
            </a:custGeom>
            <a:solidFill>
              <a:srgbClr val="00693B">
                <a:alpha val="20269"/>
              </a:srgbClr>
            </a:solidFill>
            <a:ln w="12700" cap="flat">
              <a:solidFill>
                <a:srgbClr val="FFFFFF">
                  <a:alpha val="20269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609" name="Shape"/>
            <p:cNvSpPr/>
            <p:nvPr/>
          </p:nvSpPr>
          <p:spPr>
            <a:xfrm rot="9289851">
              <a:off x="1137212" y="1106970"/>
              <a:ext cx="707613" cy="5631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8932" y="21600"/>
                  </a:moveTo>
                  <a:lnTo>
                    <a:pt x="5697" y="18319"/>
                  </a:lnTo>
                  <a:cubicBezTo>
                    <a:pt x="5610" y="17797"/>
                    <a:pt x="5432" y="16923"/>
                    <a:pt x="6248" y="16499"/>
                  </a:cubicBezTo>
                  <a:cubicBezTo>
                    <a:pt x="6301" y="16488"/>
                    <a:pt x="6348" y="16466"/>
                    <a:pt x="6388" y="16434"/>
                  </a:cubicBezTo>
                  <a:cubicBezTo>
                    <a:pt x="6395" y="16429"/>
                    <a:pt x="6403" y="16426"/>
                    <a:pt x="6411" y="16423"/>
                  </a:cubicBezTo>
                  <a:lnTo>
                    <a:pt x="6409" y="16420"/>
                  </a:lnTo>
                  <a:cubicBezTo>
                    <a:pt x="6512" y="16365"/>
                    <a:pt x="6598" y="16279"/>
                    <a:pt x="6668" y="16171"/>
                  </a:cubicBezTo>
                  <a:cubicBezTo>
                    <a:pt x="7029" y="15607"/>
                    <a:pt x="6807" y="14628"/>
                    <a:pt x="6171" y="13985"/>
                  </a:cubicBezTo>
                  <a:cubicBezTo>
                    <a:pt x="5535" y="13341"/>
                    <a:pt x="4727" y="13277"/>
                    <a:pt x="4365" y="13841"/>
                  </a:cubicBezTo>
                  <a:cubicBezTo>
                    <a:pt x="4299" y="13944"/>
                    <a:pt x="4253" y="14061"/>
                    <a:pt x="4231" y="14190"/>
                  </a:cubicBezTo>
                  <a:lnTo>
                    <a:pt x="4228" y="14187"/>
                  </a:lnTo>
                  <a:cubicBezTo>
                    <a:pt x="4019" y="15656"/>
                    <a:pt x="3438" y="15570"/>
                    <a:pt x="3012" y="15594"/>
                  </a:cubicBezTo>
                  <a:lnTo>
                    <a:pt x="0" y="12538"/>
                  </a:lnTo>
                  <a:lnTo>
                    <a:pt x="18668" y="0"/>
                  </a:lnTo>
                  <a:lnTo>
                    <a:pt x="18658" y="6000"/>
                  </a:lnTo>
                  <a:cubicBezTo>
                    <a:pt x="18931" y="6400"/>
                    <a:pt x="19258" y="6943"/>
                    <a:pt x="20256" y="6257"/>
                  </a:cubicBezTo>
                  <a:lnTo>
                    <a:pt x="20256" y="6261"/>
                  </a:lnTo>
                  <a:cubicBezTo>
                    <a:pt x="20350" y="6201"/>
                    <a:pt x="20452" y="6174"/>
                    <a:pt x="20557" y="6174"/>
                  </a:cubicBezTo>
                  <a:cubicBezTo>
                    <a:pt x="21133" y="6174"/>
                    <a:pt x="21600" y="7005"/>
                    <a:pt x="21600" y="8031"/>
                  </a:cubicBezTo>
                  <a:cubicBezTo>
                    <a:pt x="21600" y="9057"/>
                    <a:pt x="21133" y="9888"/>
                    <a:pt x="20556" y="9888"/>
                  </a:cubicBezTo>
                  <a:cubicBezTo>
                    <a:pt x="20445" y="9888"/>
                    <a:pt x="20338" y="9857"/>
                    <a:pt x="20239" y="9791"/>
                  </a:cubicBezTo>
                  <a:lnTo>
                    <a:pt x="20239" y="9795"/>
                  </a:lnTo>
                  <a:cubicBezTo>
                    <a:pt x="20232" y="9790"/>
                    <a:pt x="20226" y="9784"/>
                    <a:pt x="20218" y="9780"/>
                  </a:cubicBezTo>
                  <a:cubicBezTo>
                    <a:pt x="20172" y="9760"/>
                    <a:pt x="20129" y="9728"/>
                    <a:pt x="20090" y="9684"/>
                  </a:cubicBezTo>
                  <a:cubicBezTo>
                    <a:pt x="19347" y="9173"/>
                    <a:pt x="18921" y="9817"/>
                    <a:pt x="18651" y="10234"/>
                  </a:cubicBezTo>
                  <a:cubicBezTo>
                    <a:pt x="18641" y="11982"/>
                    <a:pt x="18638" y="13727"/>
                    <a:pt x="18642" y="15463"/>
                  </a:cubicBezTo>
                  <a:lnTo>
                    <a:pt x="15405" y="17509"/>
                  </a:lnTo>
                  <a:cubicBezTo>
                    <a:pt x="15006" y="17389"/>
                    <a:pt x="14217" y="17279"/>
                    <a:pt x="14248" y="16109"/>
                  </a:cubicBezTo>
                  <a:cubicBezTo>
                    <a:pt x="14261" y="16045"/>
                    <a:pt x="14265" y="15982"/>
                    <a:pt x="14258" y="15922"/>
                  </a:cubicBezTo>
                  <a:cubicBezTo>
                    <a:pt x="14258" y="15912"/>
                    <a:pt x="14259" y="15901"/>
                    <a:pt x="14260" y="15891"/>
                  </a:cubicBezTo>
                  <a:lnTo>
                    <a:pt x="14257" y="15893"/>
                  </a:lnTo>
                  <a:cubicBezTo>
                    <a:pt x="14259" y="15752"/>
                    <a:pt x="14233" y="15618"/>
                    <a:pt x="14182" y="15494"/>
                  </a:cubicBezTo>
                  <a:cubicBezTo>
                    <a:pt x="13922" y="14847"/>
                    <a:pt x="13121" y="14699"/>
                    <a:pt x="12393" y="15162"/>
                  </a:cubicBezTo>
                  <a:cubicBezTo>
                    <a:pt x="11664" y="15625"/>
                    <a:pt x="11284" y="16524"/>
                    <a:pt x="11544" y="17170"/>
                  </a:cubicBezTo>
                  <a:cubicBezTo>
                    <a:pt x="11592" y="17288"/>
                    <a:pt x="11657" y="17389"/>
                    <a:pt x="11742" y="17467"/>
                  </a:cubicBezTo>
                  <a:lnTo>
                    <a:pt x="11739" y="17470"/>
                  </a:lnTo>
                  <a:cubicBezTo>
                    <a:pt x="12765" y="18354"/>
                    <a:pt x="12385" y="19004"/>
                    <a:pt x="12237" y="19511"/>
                  </a:cubicBezTo>
                  <a:close/>
                </a:path>
              </a:pathLst>
            </a:custGeom>
            <a:solidFill>
              <a:srgbClr val="003F6E">
                <a:alpha val="20013"/>
              </a:srgbClr>
            </a:solidFill>
            <a:ln w="12700" cap="flat">
              <a:solidFill>
                <a:srgbClr val="FFFFFF">
                  <a:alpha val="20013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610" name="Shape"/>
            <p:cNvSpPr/>
            <p:nvPr/>
          </p:nvSpPr>
          <p:spPr>
            <a:xfrm>
              <a:off x="574370" y="578817"/>
              <a:ext cx="909614" cy="9098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1" h="21575" fill="norm" stroke="1" extrusionOk="0">
                  <a:moveTo>
                    <a:pt x="14685" y="12"/>
                  </a:moveTo>
                  <a:cubicBezTo>
                    <a:pt x="14935" y="-25"/>
                    <a:pt x="15230" y="24"/>
                    <a:pt x="15510" y="167"/>
                  </a:cubicBezTo>
                  <a:cubicBezTo>
                    <a:pt x="16071" y="454"/>
                    <a:pt x="16363" y="1011"/>
                    <a:pt x="16162" y="1410"/>
                  </a:cubicBezTo>
                  <a:cubicBezTo>
                    <a:pt x="16124" y="1487"/>
                    <a:pt x="16069" y="1552"/>
                    <a:pt x="15999" y="1602"/>
                  </a:cubicBezTo>
                  <a:lnTo>
                    <a:pt x="16001" y="1604"/>
                  </a:lnTo>
                  <a:cubicBezTo>
                    <a:pt x="15996" y="1607"/>
                    <a:pt x="15990" y="1610"/>
                    <a:pt x="15985" y="1614"/>
                  </a:cubicBezTo>
                  <a:cubicBezTo>
                    <a:pt x="15959" y="1640"/>
                    <a:pt x="15926" y="1661"/>
                    <a:pt x="15888" y="1676"/>
                  </a:cubicBezTo>
                  <a:cubicBezTo>
                    <a:pt x="15322" y="2066"/>
                    <a:pt x="15575" y="2571"/>
                    <a:pt x="15706" y="2872"/>
                  </a:cubicBezTo>
                  <a:lnTo>
                    <a:pt x="18189" y="4107"/>
                  </a:lnTo>
                  <a:lnTo>
                    <a:pt x="18817" y="6910"/>
                  </a:lnTo>
                  <a:cubicBezTo>
                    <a:pt x="19089" y="7101"/>
                    <a:pt x="19404" y="7468"/>
                    <a:pt x="20115" y="6839"/>
                  </a:cubicBezTo>
                  <a:lnTo>
                    <a:pt x="20115" y="6842"/>
                  </a:lnTo>
                  <a:cubicBezTo>
                    <a:pt x="20178" y="6790"/>
                    <a:pt x="20251" y="6756"/>
                    <a:pt x="20330" y="6738"/>
                  </a:cubicBezTo>
                  <a:cubicBezTo>
                    <a:pt x="20763" y="6641"/>
                    <a:pt x="21226" y="7064"/>
                    <a:pt x="21362" y="7683"/>
                  </a:cubicBezTo>
                  <a:cubicBezTo>
                    <a:pt x="21499" y="8302"/>
                    <a:pt x="21258" y="8882"/>
                    <a:pt x="20825" y="8980"/>
                  </a:cubicBezTo>
                  <a:cubicBezTo>
                    <a:pt x="20741" y="8998"/>
                    <a:pt x="20657" y="8998"/>
                    <a:pt x="20573" y="8975"/>
                  </a:cubicBezTo>
                  <a:lnTo>
                    <a:pt x="20574" y="8977"/>
                  </a:lnTo>
                  <a:cubicBezTo>
                    <a:pt x="20568" y="8975"/>
                    <a:pt x="20562" y="8973"/>
                    <a:pt x="20556" y="8971"/>
                  </a:cubicBezTo>
                  <a:cubicBezTo>
                    <a:pt x="20519" y="8967"/>
                    <a:pt x="20482" y="8955"/>
                    <a:pt x="20447" y="8935"/>
                  </a:cubicBezTo>
                  <a:cubicBezTo>
                    <a:pt x="19783" y="8741"/>
                    <a:pt x="19559" y="9269"/>
                    <a:pt x="19412" y="9560"/>
                  </a:cubicBezTo>
                  <a:lnTo>
                    <a:pt x="20084" y="12559"/>
                  </a:lnTo>
                  <a:lnTo>
                    <a:pt x="18294" y="14837"/>
                  </a:lnTo>
                  <a:cubicBezTo>
                    <a:pt x="18315" y="15168"/>
                    <a:pt x="18259" y="15629"/>
                    <a:pt x="19171" y="15779"/>
                  </a:cubicBezTo>
                  <a:lnTo>
                    <a:pt x="19169" y="15781"/>
                  </a:lnTo>
                  <a:cubicBezTo>
                    <a:pt x="19249" y="15797"/>
                    <a:pt x="19321" y="15832"/>
                    <a:pt x="19385" y="15883"/>
                  </a:cubicBezTo>
                  <a:cubicBezTo>
                    <a:pt x="19735" y="16158"/>
                    <a:pt x="19705" y="16787"/>
                    <a:pt x="19317" y="17286"/>
                  </a:cubicBezTo>
                  <a:cubicBezTo>
                    <a:pt x="18930" y="17786"/>
                    <a:pt x="18332" y="17968"/>
                    <a:pt x="17982" y="17692"/>
                  </a:cubicBezTo>
                  <a:cubicBezTo>
                    <a:pt x="17915" y="17639"/>
                    <a:pt x="17861" y="17573"/>
                    <a:pt x="17826" y="17493"/>
                  </a:cubicBezTo>
                  <a:lnTo>
                    <a:pt x="17825" y="17495"/>
                  </a:lnTo>
                  <a:cubicBezTo>
                    <a:pt x="17823" y="17489"/>
                    <a:pt x="17821" y="17483"/>
                    <a:pt x="17818" y="17477"/>
                  </a:cubicBezTo>
                  <a:cubicBezTo>
                    <a:pt x="17797" y="17446"/>
                    <a:pt x="17783" y="17410"/>
                    <a:pt x="17776" y="17369"/>
                  </a:cubicBezTo>
                  <a:cubicBezTo>
                    <a:pt x="17498" y="16718"/>
                    <a:pt x="16937" y="16896"/>
                    <a:pt x="16623" y="16964"/>
                  </a:cubicBezTo>
                  <a:lnTo>
                    <a:pt x="14853" y="19217"/>
                  </a:lnTo>
                  <a:lnTo>
                    <a:pt x="12039" y="19217"/>
                  </a:lnTo>
                  <a:cubicBezTo>
                    <a:pt x="11800" y="19450"/>
                    <a:pt x="11332" y="19667"/>
                    <a:pt x="11802" y="20531"/>
                  </a:cubicBezTo>
                  <a:lnTo>
                    <a:pt x="11799" y="20531"/>
                  </a:lnTo>
                  <a:cubicBezTo>
                    <a:pt x="11836" y="20604"/>
                    <a:pt x="11853" y="20683"/>
                    <a:pt x="11853" y="20764"/>
                  </a:cubicBezTo>
                  <a:cubicBezTo>
                    <a:pt x="11853" y="21212"/>
                    <a:pt x="11343" y="21575"/>
                    <a:pt x="10714" y="21575"/>
                  </a:cubicBezTo>
                  <a:cubicBezTo>
                    <a:pt x="10084" y="21575"/>
                    <a:pt x="9574" y="21212"/>
                    <a:pt x="9574" y="20764"/>
                  </a:cubicBezTo>
                  <a:cubicBezTo>
                    <a:pt x="9574" y="20678"/>
                    <a:pt x="9593" y="20595"/>
                    <a:pt x="9634" y="20518"/>
                  </a:cubicBezTo>
                  <a:lnTo>
                    <a:pt x="9631" y="20518"/>
                  </a:lnTo>
                  <a:cubicBezTo>
                    <a:pt x="9635" y="20513"/>
                    <a:pt x="9638" y="20507"/>
                    <a:pt x="9641" y="20502"/>
                  </a:cubicBezTo>
                  <a:cubicBezTo>
                    <a:pt x="9653" y="20466"/>
                    <a:pt x="9673" y="20433"/>
                    <a:pt x="9700" y="20402"/>
                  </a:cubicBezTo>
                  <a:cubicBezTo>
                    <a:pt x="10048" y="19760"/>
                    <a:pt x="9520" y="19423"/>
                    <a:pt x="9283" y="19217"/>
                  </a:cubicBezTo>
                  <a:lnTo>
                    <a:pt x="6533" y="19217"/>
                  </a:lnTo>
                  <a:lnTo>
                    <a:pt x="4720" y="16870"/>
                  </a:lnTo>
                  <a:cubicBezTo>
                    <a:pt x="4394" y="16813"/>
                    <a:pt x="3955" y="16615"/>
                    <a:pt x="3574" y="17487"/>
                  </a:cubicBezTo>
                  <a:lnTo>
                    <a:pt x="3572" y="17484"/>
                  </a:lnTo>
                  <a:cubicBezTo>
                    <a:pt x="3537" y="17558"/>
                    <a:pt x="3485" y="17620"/>
                    <a:pt x="3421" y="17670"/>
                  </a:cubicBezTo>
                  <a:cubicBezTo>
                    <a:pt x="3069" y="17942"/>
                    <a:pt x="2472" y="17755"/>
                    <a:pt x="2089" y="17252"/>
                  </a:cubicBezTo>
                  <a:cubicBezTo>
                    <a:pt x="1706" y="16749"/>
                    <a:pt x="1681" y="16121"/>
                    <a:pt x="2034" y="15848"/>
                  </a:cubicBezTo>
                  <a:cubicBezTo>
                    <a:pt x="2102" y="15795"/>
                    <a:pt x="2179" y="15760"/>
                    <a:pt x="2264" y="15745"/>
                  </a:cubicBezTo>
                  <a:lnTo>
                    <a:pt x="2262" y="15743"/>
                  </a:lnTo>
                  <a:cubicBezTo>
                    <a:pt x="2269" y="15743"/>
                    <a:pt x="2275" y="15743"/>
                    <a:pt x="2281" y="15741"/>
                  </a:cubicBezTo>
                  <a:cubicBezTo>
                    <a:pt x="2316" y="15729"/>
                    <a:pt x="2355" y="15725"/>
                    <a:pt x="2395" y="15728"/>
                  </a:cubicBezTo>
                  <a:cubicBezTo>
                    <a:pt x="3067" y="15623"/>
                    <a:pt x="3061" y="15067"/>
                    <a:pt x="3071" y="14738"/>
                  </a:cubicBezTo>
                  <a:lnTo>
                    <a:pt x="1302" y="12448"/>
                  </a:lnTo>
                  <a:lnTo>
                    <a:pt x="1972" y="9501"/>
                  </a:lnTo>
                  <a:cubicBezTo>
                    <a:pt x="1822" y="9211"/>
                    <a:pt x="1656" y="8817"/>
                    <a:pt x="804" y="9056"/>
                  </a:cubicBezTo>
                  <a:lnTo>
                    <a:pt x="804" y="9054"/>
                  </a:lnTo>
                  <a:cubicBezTo>
                    <a:pt x="725" y="9073"/>
                    <a:pt x="645" y="9072"/>
                    <a:pt x="566" y="9053"/>
                  </a:cubicBezTo>
                  <a:cubicBezTo>
                    <a:pt x="134" y="8952"/>
                    <a:pt x="-101" y="8369"/>
                    <a:pt x="42" y="7751"/>
                  </a:cubicBezTo>
                  <a:cubicBezTo>
                    <a:pt x="185" y="7133"/>
                    <a:pt x="651" y="6715"/>
                    <a:pt x="1084" y="6817"/>
                  </a:cubicBezTo>
                  <a:cubicBezTo>
                    <a:pt x="1167" y="6837"/>
                    <a:pt x="1243" y="6874"/>
                    <a:pt x="1308" y="6931"/>
                  </a:cubicBezTo>
                  <a:lnTo>
                    <a:pt x="1309" y="6929"/>
                  </a:lnTo>
                  <a:cubicBezTo>
                    <a:pt x="1313" y="6934"/>
                    <a:pt x="1318" y="6938"/>
                    <a:pt x="1323" y="6942"/>
                  </a:cubicBezTo>
                  <a:cubicBezTo>
                    <a:pt x="1354" y="6962"/>
                    <a:pt x="1382" y="6989"/>
                    <a:pt x="1406" y="7022"/>
                  </a:cubicBezTo>
                  <a:cubicBezTo>
                    <a:pt x="1885" y="7455"/>
                    <a:pt x="2290" y="7158"/>
                    <a:pt x="2551" y="6954"/>
                  </a:cubicBezTo>
                  <a:lnTo>
                    <a:pt x="3197" y="4107"/>
                  </a:lnTo>
                  <a:lnTo>
                    <a:pt x="5685" y="2869"/>
                  </a:lnTo>
                  <a:cubicBezTo>
                    <a:pt x="5811" y="2567"/>
                    <a:pt x="6007" y="2187"/>
                    <a:pt x="5280" y="1678"/>
                  </a:cubicBezTo>
                  <a:lnTo>
                    <a:pt x="5283" y="1677"/>
                  </a:lnTo>
                  <a:cubicBezTo>
                    <a:pt x="5217" y="1628"/>
                    <a:pt x="5167" y="1565"/>
                    <a:pt x="5131" y="1492"/>
                  </a:cubicBezTo>
                  <a:cubicBezTo>
                    <a:pt x="4933" y="1091"/>
                    <a:pt x="5228" y="537"/>
                    <a:pt x="5791" y="254"/>
                  </a:cubicBezTo>
                  <a:cubicBezTo>
                    <a:pt x="6073" y="112"/>
                    <a:pt x="6368" y="65"/>
                    <a:pt x="6617" y="104"/>
                  </a:cubicBezTo>
                  <a:cubicBezTo>
                    <a:pt x="6867" y="142"/>
                    <a:pt x="7070" y="266"/>
                    <a:pt x="7170" y="467"/>
                  </a:cubicBezTo>
                  <a:cubicBezTo>
                    <a:pt x="7208" y="544"/>
                    <a:pt x="7228" y="627"/>
                    <a:pt x="7226" y="714"/>
                  </a:cubicBezTo>
                  <a:lnTo>
                    <a:pt x="7228" y="713"/>
                  </a:lnTo>
                  <a:cubicBezTo>
                    <a:pt x="7227" y="719"/>
                    <a:pt x="7226" y="725"/>
                    <a:pt x="7226" y="732"/>
                  </a:cubicBezTo>
                  <a:cubicBezTo>
                    <a:pt x="7232" y="769"/>
                    <a:pt x="7229" y="808"/>
                    <a:pt x="7218" y="847"/>
                  </a:cubicBezTo>
                  <a:cubicBezTo>
                    <a:pt x="7193" y="1517"/>
                    <a:pt x="7712" y="1628"/>
                    <a:pt x="8033" y="1700"/>
                  </a:cubicBezTo>
                  <a:lnTo>
                    <a:pt x="10693" y="376"/>
                  </a:lnTo>
                  <a:lnTo>
                    <a:pt x="13280" y="1663"/>
                  </a:lnTo>
                  <a:cubicBezTo>
                    <a:pt x="13597" y="1568"/>
                    <a:pt x="14102" y="1577"/>
                    <a:pt x="14071" y="602"/>
                  </a:cubicBezTo>
                  <a:lnTo>
                    <a:pt x="14074" y="604"/>
                  </a:lnTo>
                  <a:cubicBezTo>
                    <a:pt x="14074" y="522"/>
                    <a:pt x="14094" y="444"/>
                    <a:pt x="14131" y="371"/>
                  </a:cubicBezTo>
                  <a:cubicBezTo>
                    <a:pt x="14231" y="171"/>
                    <a:pt x="14436" y="49"/>
                    <a:pt x="14685" y="12"/>
                  </a:cubicBezTo>
                  <a:close/>
                </a:path>
              </a:pathLst>
            </a:custGeom>
            <a:solidFill>
              <a:srgbClr val="F2F2F2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1617" name="Group"/>
            <p:cNvGrpSpPr/>
            <p:nvPr/>
          </p:nvGrpSpPr>
          <p:grpSpPr>
            <a:xfrm>
              <a:off x="484559" y="1325289"/>
              <a:ext cx="155389" cy="128968"/>
              <a:chOff x="0" y="0"/>
              <a:chExt cx="155388" cy="128966"/>
            </a:xfrm>
          </p:grpSpPr>
          <p:sp>
            <p:nvSpPr>
              <p:cNvPr id="1611" name="Line"/>
              <p:cNvSpPr/>
              <p:nvPr/>
            </p:nvSpPr>
            <p:spPr>
              <a:xfrm>
                <a:off x="-1" y="3145"/>
                <a:ext cx="125822" cy="1258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712" y="6900"/>
                    </a:moveTo>
                    <a:cubicBezTo>
                      <a:pt x="21304" y="8100"/>
                      <a:pt x="21600" y="9300"/>
                      <a:pt x="21600" y="10800"/>
                    </a:cubicBezTo>
                    <a:cubicBezTo>
                      <a:pt x="21600" y="16800"/>
                      <a:pt x="16570" y="21600"/>
                      <a:pt x="10652" y="21600"/>
                    </a:cubicBezTo>
                    <a:cubicBezTo>
                      <a:pt x="4734" y="21600"/>
                      <a:pt x="0" y="16800"/>
                      <a:pt x="0" y="10800"/>
                    </a:cubicBezTo>
                    <a:cubicBezTo>
                      <a:pt x="0" y="4800"/>
                      <a:pt x="4734" y="0"/>
                      <a:pt x="10652" y="0"/>
                    </a:cubicBezTo>
                    <a:cubicBezTo>
                      <a:pt x="13907" y="0"/>
                      <a:pt x="16570" y="1200"/>
                      <a:pt x="18641" y="3300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12" name="Line"/>
              <p:cNvSpPr/>
              <p:nvPr/>
            </p:nvSpPr>
            <p:spPr>
              <a:xfrm>
                <a:off x="18873" y="22647"/>
                <a:ext cx="86188" cy="868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168" y="7344"/>
                    </a:moveTo>
                    <a:cubicBezTo>
                      <a:pt x="21600" y="8640"/>
                      <a:pt x="21600" y="9504"/>
                      <a:pt x="21600" y="10800"/>
                    </a:cubicBezTo>
                    <a:cubicBezTo>
                      <a:pt x="21600" y="16848"/>
                      <a:pt x="16848" y="21600"/>
                      <a:pt x="10800" y="21600"/>
                    </a:cubicBezTo>
                    <a:cubicBezTo>
                      <a:pt x="5184" y="21600"/>
                      <a:pt x="0" y="16848"/>
                      <a:pt x="0" y="10800"/>
                    </a:cubicBezTo>
                    <a:cubicBezTo>
                      <a:pt x="0" y="4752"/>
                      <a:pt x="5184" y="0"/>
                      <a:pt x="10800" y="0"/>
                    </a:cubicBezTo>
                    <a:cubicBezTo>
                      <a:pt x="13824" y="0"/>
                      <a:pt x="16416" y="1296"/>
                      <a:pt x="18576" y="302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13" name="Line"/>
              <p:cNvSpPr/>
              <p:nvPr/>
            </p:nvSpPr>
            <p:spPr>
              <a:xfrm>
                <a:off x="38375" y="39633"/>
                <a:ext cx="49700" cy="509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9683"/>
                    </a:moveTo>
                    <a:cubicBezTo>
                      <a:pt x="21600" y="10428"/>
                      <a:pt x="21600" y="10428"/>
                      <a:pt x="21600" y="11172"/>
                    </a:cubicBezTo>
                    <a:cubicBezTo>
                      <a:pt x="21600" y="17131"/>
                      <a:pt x="16386" y="21600"/>
                      <a:pt x="10428" y="21600"/>
                    </a:cubicBezTo>
                    <a:cubicBezTo>
                      <a:pt x="4469" y="21600"/>
                      <a:pt x="0" y="17131"/>
                      <a:pt x="0" y="11172"/>
                    </a:cubicBezTo>
                    <a:cubicBezTo>
                      <a:pt x="0" y="5214"/>
                      <a:pt x="4469" y="0"/>
                      <a:pt x="10428" y="0"/>
                    </a:cubicBezTo>
                    <a:cubicBezTo>
                      <a:pt x="12662" y="0"/>
                      <a:pt x="14897" y="745"/>
                      <a:pt x="16386" y="2234"/>
                    </a:cubicBezTo>
                    <a:cubicBezTo>
                      <a:pt x="16386" y="2234"/>
                      <a:pt x="17131" y="2234"/>
                      <a:pt x="17131" y="223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14" name="Line"/>
              <p:cNvSpPr/>
              <p:nvPr/>
            </p:nvSpPr>
            <p:spPr>
              <a:xfrm flipV="1">
                <a:off x="64168" y="27680"/>
                <a:ext cx="60395" cy="36489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15" name="Shape"/>
              <p:cNvSpPr/>
              <p:nvPr/>
            </p:nvSpPr>
            <p:spPr>
              <a:xfrm>
                <a:off x="124562" y="0"/>
                <a:ext cx="30827" cy="34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902" y="21600"/>
                    </a:moveTo>
                    <a:lnTo>
                      <a:pt x="0" y="17280"/>
                    </a:lnTo>
                    <a:lnTo>
                      <a:pt x="0" y="5105"/>
                    </a:lnTo>
                    <a:lnTo>
                      <a:pt x="9257" y="0"/>
                    </a:lnTo>
                    <a:lnTo>
                      <a:pt x="10580" y="10604"/>
                    </a:lnTo>
                    <a:lnTo>
                      <a:pt x="21600" y="16102"/>
                    </a:lnTo>
                    <a:lnTo>
                      <a:pt x="11902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16" name="Circle"/>
              <p:cNvSpPr/>
              <p:nvPr/>
            </p:nvSpPr>
            <p:spPr>
              <a:xfrm>
                <a:off x="57248" y="60393"/>
                <a:ext cx="11954" cy="10696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1629" name="Group"/>
            <p:cNvGrpSpPr/>
            <p:nvPr/>
          </p:nvGrpSpPr>
          <p:grpSpPr>
            <a:xfrm>
              <a:off x="960282" y="1539743"/>
              <a:ext cx="145953" cy="144066"/>
              <a:chOff x="0" y="0"/>
              <a:chExt cx="145952" cy="144064"/>
            </a:xfrm>
          </p:grpSpPr>
          <p:sp>
            <p:nvSpPr>
              <p:cNvPr id="1618" name="Shape"/>
              <p:cNvSpPr/>
              <p:nvPr/>
            </p:nvSpPr>
            <p:spPr>
              <a:xfrm>
                <a:off x="55361" y="32713"/>
                <a:ext cx="35230" cy="346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2960"/>
                      <a:pt x="21600" y="12960"/>
                      <a:pt x="21600" y="12960"/>
                    </a:cubicBezTo>
                    <a:cubicBezTo>
                      <a:pt x="21600" y="6480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6480"/>
                      <a:pt x="0" y="12960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19" name="Circle"/>
              <p:cNvSpPr/>
              <p:nvPr/>
            </p:nvSpPr>
            <p:spPr>
              <a:xfrm>
                <a:off x="55361" y="0"/>
                <a:ext cx="35230" cy="34602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20" name="Shape"/>
              <p:cNvSpPr/>
              <p:nvPr/>
            </p:nvSpPr>
            <p:spPr>
              <a:xfrm>
                <a:off x="-1" y="110722"/>
                <a:ext cx="34602" cy="333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21" name="Circle"/>
              <p:cNvSpPr/>
              <p:nvPr/>
            </p:nvSpPr>
            <p:spPr>
              <a:xfrm>
                <a:off x="1887" y="78008"/>
                <a:ext cx="32714" cy="34603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22" name="Shape"/>
              <p:cNvSpPr/>
              <p:nvPr/>
            </p:nvSpPr>
            <p:spPr>
              <a:xfrm>
                <a:off x="111351" y="110722"/>
                <a:ext cx="34602" cy="333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23" name="Circle"/>
              <p:cNvSpPr/>
              <p:nvPr/>
            </p:nvSpPr>
            <p:spPr>
              <a:xfrm>
                <a:off x="111351" y="78008"/>
                <a:ext cx="32714" cy="34603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24" name="Line"/>
              <p:cNvSpPr/>
              <p:nvPr/>
            </p:nvSpPr>
            <p:spPr>
              <a:xfrm>
                <a:off x="50328" y="78008"/>
                <a:ext cx="20761" cy="295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1600" y="15166"/>
                    </a:lnTo>
                    <a:lnTo>
                      <a:pt x="0" y="21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25" name="Line"/>
              <p:cNvSpPr/>
              <p:nvPr/>
            </p:nvSpPr>
            <p:spPr>
              <a:xfrm>
                <a:off x="72976" y="98769"/>
                <a:ext cx="22648" cy="8808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26" name="Line"/>
              <p:cNvSpPr/>
              <p:nvPr/>
            </p:nvSpPr>
            <p:spPr>
              <a:xfrm>
                <a:off x="3774" y="123304"/>
                <a:ext cx="27682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27" name="Line"/>
              <p:cNvSpPr/>
              <p:nvPr/>
            </p:nvSpPr>
            <p:spPr>
              <a:xfrm>
                <a:off x="114496" y="123304"/>
                <a:ext cx="27682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28" name="Line"/>
              <p:cNvSpPr/>
              <p:nvPr/>
            </p:nvSpPr>
            <p:spPr>
              <a:xfrm>
                <a:off x="59135" y="46553"/>
                <a:ext cx="27682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1636" name="Group"/>
            <p:cNvGrpSpPr/>
            <p:nvPr/>
          </p:nvGrpSpPr>
          <p:grpSpPr>
            <a:xfrm>
              <a:off x="701412" y="388714"/>
              <a:ext cx="135887" cy="139033"/>
              <a:chOff x="0" y="0"/>
              <a:chExt cx="135886" cy="139031"/>
            </a:xfrm>
          </p:grpSpPr>
          <p:sp>
            <p:nvSpPr>
              <p:cNvPr id="1630" name="Shape"/>
              <p:cNvSpPr/>
              <p:nvPr/>
            </p:nvSpPr>
            <p:spPr>
              <a:xfrm>
                <a:off x="24535" y="-1"/>
                <a:ext cx="83042" cy="1113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0" y="9787"/>
                      <a:pt x="0" y="9787"/>
                      <a:pt x="0" y="9787"/>
                    </a:cubicBezTo>
                    <a:cubicBezTo>
                      <a:pt x="0" y="13162"/>
                      <a:pt x="3150" y="16200"/>
                      <a:pt x="7200" y="17213"/>
                    </a:cubicBezTo>
                    <a:cubicBezTo>
                      <a:pt x="7200" y="21600"/>
                      <a:pt x="7200" y="21600"/>
                      <a:pt x="7200" y="21600"/>
                    </a:cubicBezTo>
                    <a:cubicBezTo>
                      <a:pt x="14400" y="21600"/>
                      <a:pt x="14400" y="21600"/>
                      <a:pt x="14400" y="21600"/>
                    </a:cubicBezTo>
                    <a:cubicBezTo>
                      <a:pt x="14400" y="17213"/>
                      <a:pt x="14400" y="17213"/>
                      <a:pt x="14400" y="17213"/>
                    </a:cubicBezTo>
                    <a:cubicBezTo>
                      <a:pt x="18900" y="16200"/>
                      <a:pt x="21600" y="13162"/>
                      <a:pt x="21600" y="9787"/>
                    </a:cubicBezTo>
                    <a:cubicBezTo>
                      <a:pt x="21600" y="0"/>
                      <a:pt x="21600" y="0"/>
                      <a:pt x="2160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31" name="Line"/>
              <p:cNvSpPr/>
              <p:nvPr/>
            </p:nvSpPr>
            <p:spPr>
              <a:xfrm>
                <a:off x="38375" y="111351"/>
                <a:ext cx="55362" cy="106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21600" y="0"/>
                    </a:lnTo>
                    <a:lnTo>
                      <a:pt x="0" y="0"/>
                    </a:lnTo>
                    <a:lnTo>
                      <a:pt x="0" y="21600"/>
                    </a:ln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32" name="Rectangle"/>
              <p:cNvSpPr/>
              <p:nvPr/>
            </p:nvSpPr>
            <p:spPr>
              <a:xfrm>
                <a:off x="24535" y="125191"/>
                <a:ext cx="83042" cy="13841"/>
              </a:xfrm>
              <a:prstGeom prst="rect">
                <a:avLst/>
              </a:pr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33" name="Shape"/>
              <p:cNvSpPr/>
              <p:nvPr/>
            </p:nvSpPr>
            <p:spPr>
              <a:xfrm>
                <a:off x="41520" y="15727"/>
                <a:ext cx="50959" cy="490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133" y="6923"/>
                    </a:moveTo>
                    <a:lnTo>
                      <a:pt x="21600" y="7754"/>
                    </a:lnTo>
                    <a:lnTo>
                      <a:pt x="16267" y="13846"/>
                    </a:lnTo>
                    <a:lnTo>
                      <a:pt x="17867" y="21600"/>
                    </a:lnTo>
                    <a:lnTo>
                      <a:pt x="10400" y="17723"/>
                    </a:lnTo>
                    <a:lnTo>
                      <a:pt x="3733" y="21600"/>
                    </a:lnTo>
                    <a:lnTo>
                      <a:pt x="5333" y="13846"/>
                    </a:lnTo>
                    <a:lnTo>
                      <a:pt x="0" y="8585"/>
                    </a:lnTo>
                    <a:lnTo>
                      <a:pt x="7467" y="6923"/>
                    </a:lnTo>
                    <a:lnTo>
                      <a:pt x="10400" y="0"/>
                    </a:lnTo>
                    <a:lnTo>
                      <a:pt x="14133" y="6923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34" name="Line"/>
              <p:cNvSpPr/>
              <p:nvPr/>
            </p:nvSpPr>
            <p:spPr>
              <a:xfrm>
                <a:off x="-1" y="14469"/>
                <a:ext cx="24537" cy="515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9257" y="21600"/>
                      <a:pt x="0" y="8640"/>
                      <a:pt x="0" y="0"/>
                    </a:cubicBezTo>
                    <a:cubicBezTo>
                      <a:pt x="18514" y="0"/>
                      <a:pt x="18514" y="0"/>
                      <a:pt x="18514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35" name="Line"/>
              <p:cNvSpPr/>
              <p:nvPr/>
            </p:nvSpPr>
            <p:spPr>
              <a:xfrm>
                <a:off x="109464" y="14469"/>
                <a:ext cx="26423" cy="515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cubicBezTo>
                      <a:pt x="11520" y="21600"/>
                      <a:pt x="21600" y="8640"/>
                      <a:pt x="21600" y="0"/>
                    </a:cubicBezTo>
                    <a:cubicBezTo>
                      <a:pt x="1440" y="0"/>
                      <a:pt x="1440" y="0"/>
                      <a:pt x="1440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1647" name="Group"/>
            <p:cNvGrpSpPr/>
            <p:nvPr/>
          </p:nvGrpSpPr>
          <p:grpSpPr>
            <a:xfrm>
              <a:off x="1246608" y="402387"/>
              <a:ext cx="111981" cy="152619"/>
              <a:chOff x="0" y="0"/>
              <a:chExt cx="111980" cy="152617"/>
            </a:xfrm>
          </p:grpSpPr>
          <p:sp>
            <p:nvSpPr>
              <p:cNvPr id="1637" name="Shape"/>
              <p:cNvSpPr/>
              <p:nvPr/>
            </p:nvSpPr>
            <p:spPr>
              <a:xfrm>
                <a:off x="17614" y="-1"/>
                <a:ext cx="88022" cy="1161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559" h="21322" fill="norm" stroke="1" extrusionOk="0">
                    <a:moveTo>
                      <a:pt x="15894" y="21322"/>
                    </a:moveTo>
                    <a:cubicBezTo>
                      <a:pt x="20377" y="7981"/>
                      <a:pt x="20377" y="7981"/>
                      <a:pt x="20377" y="7981"/>
                    </a:cubicBezTo>
                    <a:cubicBezTo>
                      <a:pt x="21600" y="4487"/>
                      <a:pt x="16302" y="357"/>
                      <a:pt x="14672" y="40"/>
                    </a:cubicBezTo>
                    <a:cubicBezTo>
                      <a:pt x="12634" y="-278"/>
                      <a:pt x="5706" y="1310"/>
                      <a:pt x="4483" y="4487"/>
                    </a:cubicBezTo>
                    <a:cubicBezTo>
                      <a:pt x="0" y="18146"/>
                      <a:pt x="0" y="18146"/>
                      <a:pt x="0" y="18146"/>
                    </a:cubicBezTo>
                    <a:lnTo>
                      <a:pt x="15894" y="21322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38" name="Shape"/>
              <p:cNvSpPr/>
              <p:nvPr/>
            </p:nvSpPr>
            <p:spPr>
              <a:xfrm>
                <a:off x="29567" y="104176"/>
                <a:ext cx="39006" cy="245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135" y="0"/>
                    </a:moveTo>
                    <a:lnTo>
                      <a:pt x="21600" y="7754"/>
                    </a:lnTo>
                    <a:lnTo>
                      <a:pt x="19510" y="21600"/>
                    </a:lnTo>
                    <a:lnTo>
                      <a:pt x="0" y="13846"/>
                    </a:lnTo>
                    <a:lnTo>
                      <a:pt x="3135" y="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39" name="Line"/>
              <p:cNvSpPr/>
              <p:nvPr/>
            </p:nvSpPr>
            <p:spPr>
              <a:xfrm>
                <a:off x="0" y="48815"/>
                <a:ext cx="29569" cy="452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6434" y="5700"/>
                    </a:lnTo>
                    <a:lnTo>
                      <a:pt x="0" y="21600"/>
                    </a:lnTo>
                    <a:lnTo>
                      <a:pt x="15166" y="15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40" name="Line"/>
              <p:cNvSpPr/>
              <p:nvPr/>
            </p:nvSpPr>
            <p:spPr>
              <a:xfrm>
                <a:off x="91219" y="65801"/>
                <a:ext cx="20762" cy="559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164" y="0"/>
                    </a:moveTo>
                    <a:lnTo>
                      <a:pt x="21600" y="8252"/>
                    </a:lnTo>
                    <a:lnTo>
                      <a:pt x="12436" y="21600"/>
                    </a:lnTo>
                    <a:lnTo>
                      <a:pt x="0" y="12863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41" name="Shape"/>
              <p:cNvSpPr/>
              <p:nvPr/>
            </p:nvSpPr>
            <p:spPr>
              <a:xfrm>
                <a:off x="48606" y="26840"/>
                <a:ext cx="39304" cy="375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41" h="19539" fill="norm" stroke="1" extrusionOk="0">
                    <a:moveTo>
                      <a:pt x="171" y="7668"/>
                    </a:moveTo>
                    <a:cubicBezTo>
                      <a:pt x="1971" y="2268"/>
                      <a:pt x="7371" y="-1332"/>
                      <a:pt x="12771" y="468"/>
                    </a:cubicBezTo>
                    <a:cubicBezTo>
                      <a:pt x="18171" y="1368"/>
                      <a:pt x="20871" y="6768"/>
                      <a:pt x="19971" y="12168"/>
                    </a:cubicBezTo>
                    <a:cubicBezTo>
                      <a:pt x="18171" y="17568"/>
                      <a:pt x="12771" y="20268"/>
                      <a:pt x="7371" y="19368"/>
                    </a:cubicBezTo>
                    <a:cubicBezTo>
                      <a:pt x="1971" y="17568"/>
                      <a:pt x="-729" y="12168"/>
                      <a:pt x="171" y="7668"/>
                    </a:cubicBez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42" name="Line"/>
              <p:cNvSpPr/>
              <p:nvPr/>
            </p:nvSpPr>
            <p:spPr>
              <a:xfrm flipH="1">
                <a:off x="29567" y="129970"/>
                <a:ext cx="3776" cy="17616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43" name="Line"/>
              <p:cNvSpPr/>
              <p:nvPr/>
            </p:nvSpPr>
            <p:spPr>
              <a:xfrm flipH="1">
                <a:off x="52215" y="135631"/>
                <a:ext cx="3776" cy="1698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44" name="Line"/>
              <p:cNvSpPr/>
              <p:nvPr/>
            </p:nvSpPr>
            <p:spPr>
              <a:xfrm flipH="1">
                <a:off x="40262" y="133744"/>
                <a:ext cx="5034" cy="1698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45" name="Line"/>
              <p:cNvSpPr/>
              <p:nvPr/>
            </p:nvSpPr>
            <p:spPr>
              <a:xfrm flipH="1">
                <a:off x="59764" y="40008"/>
                <a:ext cx="13841" cy="5033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46" name="Line"/>
              <p:cNvSpPr/>
              <p:nvPr/>
            </p:nvSpPr>
            <p:spPr>
              <a:xfrm flipH="1">
                <a:off x="69830" y="48815"/>
                <a:ext cx="5663" cy="1889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1648" name="Shape 2624"/>
            <p:cNvSpPr/>
            <p:nvPr/>
          </p:nvSpPr>
          <p:spPr>
            <a:xfrm>
              <a:off x="382922" y="773941"/>
              <a:ext cx="144066" cy="1440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82" y="6873"/>
                  </a:moveTo>
                  <a:lnTo>
                    <a:pt x="20618" y="6873"/>
                  </a:lnTo>
                  <a:lnTo>
                    <a:pt x="20618" y="7855"/>
                  </a:lnTo>
                  <a:lnTo>
                    <a:pt x="982" y="7855"/>
                  </a:lnTo>
                  <a:cubicBezTo>
                    <a:pt x="982" y="7855"/>
                    <a:pt x="982" y="6873"/>
                    <a:pt x="982" y="6873"/>
                  </a:cubicBezTo>
                  <a:close/>
                  <a:moveTo>
                    <a:pt x="16691" y="8836"/>
                  </a:moveTo>
                  <a:lnTo>
                    <a:pt x="18655" y="8836"/>
                  </a:lnTo>
                  <a:lnTo>
                    <a:pt x="18655" y="17673"/>
                  </a:lnTo>
                  <a:lnTo>
                    <a:pt x="16691" y="17673"/>
                  </a:lnTo>
                  <a:cubicBezTo>
                    <a:pt x="16691" y="17673"/>
                    <a:pt x="16691" y="8836"/>
                    <a:pt x="16691" y="8836"/>
                  </a:cubicBezTo>
                  <a:close/>
                  <a:moveTo>
                    <a:pt x="13745" y="8836"/>
                  </a:moveTo>
                  <a:lnTo>
                    <a:pt x="15709" y="8836"/>
                  </a:lnTo>
                  <a:lnTo>
                    <a:pt x="15709" y="17673"/>
                  </a:lnTo>
                  <a:lnTo>
                    <a:pt x="13745" y="17673"/>
                  </a:lnTo>
                  <a:cubicBezTo>
                    <a:pt x="13745" y="17673"/>
                    <a:pt x="13745" y="8836"/>
                    <a:pt x="13745" y="8836"/>
                  </a:cubicBezTo>
                  <a:close/>
                  <a:moveTo>
                    <a:pt x="8836" y="8836"/>
                  </a:moveTo>
                  <a:lnTo>
                    <a:pt x="12764" y="8836"/>
                  </a:lnTo>
                  <a:lnTo>
                    <a:pt x="12764" y="17673"/>
                  </a:lnTo>
                  <a:lnTo>
                    <a:pt x="8836" y="17673"/>
                  </a:lnTo>
                  <a:cubicBezTo>
                    <a:pt x="8836" y="17673"/>
                    <a:pt x="8836" y="8836"/>
                    <a:pt x="8836" y="8836"/>
                  </a:cubicBezTo>
                  <a:close/>
                  <a:moveTo>
                    <a:pt x="5891" y="8836"/>
                  </a:moveTo>
                  <a:lnTo>
                    <a:pt x="7855" y="8836"/>
                  </a:lnTo>
                  <a:lnTo>
                    <a:pt x="7855" y="17673"/>
                  </a:lnTo>
                  <a:lnTo>
                    <a:pt x="5891" y="17673"/>
                  </a:lnTo>
                  <a:cubicBezTo>
                    <a:pt x="5891" y="17673"/>
                    <a:pt x="5891" y="8836"/>
                    <a:pt x="5891" y="8836"/>
                  </a:cubicBezTo>
                  <a:close/>
                  <a:moveTo>
                    <a:pt x="2945" y="8836"/>
                  </a:moveTo>
                  <a:lnTo>
                    <a:pt x="4909" y="8836"/>
                  </a:lnTo>
                  <a:lnTo>
                    <a:pt x="4909" y="17673"/>
                  </a:lnTo>
                  <a:lnTo>
                    <a:pt x="2945" y="17673"/>
                  </a:lnTo>
                  <a:cubicBezTo>
                    <a:pt x="2945" y="17673"/>
                    <a:pt x="2945" y="8836"/>
                    <a:pt x="2945" y="8836"/>
                  </a:cubicBezTo>
                  <a:close/>
                  <a:moveTo>
                    <a:pt x="19773" y="18655"/>
                  </a:moveTo>
                  <a:lnTo>
                    <a:pt x="20428" y="20618"/>
                  </a:lnTo>
                  <a:lnTo>
                    <a:pt x="1172" y="20618"/>
                  </a:lnTo>
                  <a:lnTo>
                    <a:pt x="1827" y="18655"/>
                  </a:lnTo>
                  <a:cubicBezTo>
                    <a:pt x="1827" y="18655"/>
                    <a:pt x="19773" y="18655"/>
                    <a:pt x="19773" y="18655"/>
                  </a:cubicBezTo>
                  <a:close/>
                  <a:moveTo>
                    <a:pt x="10800" y="1056"/>
                  </a:moveTo>
                  <a:lnTo>
                    <a:pt x="19261" y="5891"/>
                  </a:lnTo>
                  <a:lnTo>
                    <a:pt x="2339" y="5891"/>
                  </a:lnTo>
                  <a:cubicBezTo>
                    <a:pt x="2339" y="5891"/>
                    <a:pt x="10800" y="1056"/>
                    <a:pt x="10800" y="1056"/>
                  </a:cubicBezTo>
                  <a:close/>
                  <a:moveTo>
                    <a:pt x="21109" y="8836"/>
                  </a:moveTo>
                  <a:cubicBezTo>
                    <a:pt x="21380" y="8836"/>
                    <a:pt x="21600" y="8617"/>
                    <a:pt x="21600" y="8345"/>
                  </a:cubicBezTo>
                  <a:lnTo>
                    <a:pt x="21600" y="6382"/>
                  </a:lnTo>
                  <a:cubicBezTo>
                    <a:pt x="21600" y="6200"/>
                    <a:pt x="21496" y="6047"/>
                    <a:pt x="21349" y="5963"/>
                  </a:cubicBezTo>
                  <a:lnTo>
                    <a:pt x="21353" y="5956"/>
                  </a:lnTo>
                  <a:lnTo>
                    <a:pt x="11044" y="65"/>
                  </a:lnTo>
                  <a:lnTo>
                    <a:pt x="11040" y="72"/>
                  </a:lnTo>
                  <a:cubicBezTo>
                    <a:pt x="10968" y="30"/>
                    <a:pt x="10889" y="0"/>
                    <a:pt x="10800" y="0"/>
                  </a:cubicBezTo>
                  <a:cubicBezTo>
                    <a:pt x="10711" y="0"/>
                    <a:pt x="10632" y="30"/>
                    <a:pt x="10560" y="72"/>
                  </a:cubicBezTo>
                  <a:lnTo>
                    <a:pt x="10556" y="65"/>
                  </a:lnTo>
                  <a:lnTo>
                    <a:pt x="247" y="5956"/>
                  </a:lnTo>
                  <a:lnTo>
                    <a:pt x="251" y="5963"/>
                  </a:lnTo>
                  <a:cubicBezTo>
                    <a:pt x="104" y="6047"/>
                    <a:pt x="0" y="6200"/>
                    <a:pt x="0" y="6382"/>
                  </a:cubicBezTo>
                  <a:lnTo>
                    <a:pt x="0" y="8345"/>
                  </a:lnTo>
                  <a:cubicBezTo>
                    <a:pt x="0" y="8617"/>
                    <a:pt x="220" y="8836"/>
                    <a:pt x="491" y="8836"/>
                  </a:cubicBezTo>
                  <a:lnTo>
                    <a:pt x="1964" y="8836"/>
                  </a:lnTo>
                  <a:lnTo>
                    <a:pt x="1964" y="17673"/>
                  </a:lnTo>
                  <a:lnTo>
                    <a:pt x="1473" y="17673"/>
                  </a:lnTo>
                  <a:cubicBezTo>
                    <a:pt x="1256" y="17673"/>
                    <a:pt x="1078" y="17816"/>
                    <a:pt x="1013" y="18010"/>
                  </a:cubicBezTo>
                  <a:lnTo>
                    <a:pt x="1007" y="18009"/>
                  </a:lnTo>
                  <a:lnTo>
                    <a:pt x="25" y="20954"/>
                  </a:lnTo>
                  <a:lnTo>
                    <a:pt x="31" y="20955"/>
                  </a:lnTo>
                  <a:cubicBezTo>
                    <a:pt x="14" y="21005"/>
                    <a:pt x="0" y="21055"/>
                    <a:pt x="0" y="21109"/>
                  </a:cubicBezTo>
                  <a:cubicBezTo>
                    <a:pt x="0" y="21381"/>
                    <a:pt x="220" y="21600"/>
                    <a:pt x="491" y="21600"/>
                  </a:cubicBezTo>
                  <a:lnTo>
                    <a:pt x="21109" y="21600"/>
                  </a:lnTo>
                  <a:cubicBezTo>
                    <a:pt x="21380" y="21600"/>
                    <a:pt x="21600" y="21381"/>
                    <a:pt x="21600" y="21109"/>
                  </a:cubicBezTo>
                  <a:cubicBezTo>
                    <a:pt x="21600" y="21055"/>
                    <a:pt x="21586" y="21005"/>
                    <a:pt x="21569" y="20955"/>
                  </a:cubicBezTo>
                  <a:lnTo>
                    <a:pt x="21575" y="20954"/>
                  </a:lnTo>
                  <a:lnTo>
                    <a:pt x="20593" y="18009"/>
                  </a:lnTo>
                  <a:lnTo>
                    <a:pt x="20587" y="18010"/>
                  </a:lnTo>
                  <a:cubicBezTo>
                    <a:pt x="20522" y="17816"/>
                    <a:pt x="20344" y="17673"/>
                    <a:pt x="20127" y="17673"/>
                  </a:cubicBezTo>
                  <a:lnTo>
                    <a:pt x="19636" y="17673"/>
                  </a:lnTo>
                  <a:lnTo>
                    <a:pt x="19636" y="8836"/>
                  </a:lnTo>
                  <a:cubicBezTo>
                    <a:pt x="19636" y="8836"/>
                    <a:pt x="21109" y="8836"/>
                    <a:pt x="21109" y="883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1649" name="Shape 2546"/>
            <p:cNvSpPr/>
            <p:nvPr/>
          </p:nvSpPr>
          <p:spPr>
            <a:xfrm>
              <a:off x="1531367" y="839293"/>
              <a:ext cx="141452" cy="1157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618" y="20400"/>
                  </a:moveTo>
                  <a:lnTo>
                    <a:pt x="18655" y="20400"/>
                  </a:lnTo>
                  <a:lnTo>
                    <a:pt x="18655" y="1200"/>
                  </a:lnTo>
                  <a:lnTo>
                    <a:pt x="20618" y="1200"/>
                  </a:lnTo>
                  <a:cubicBezTo>
                    <a:pt x="20618" y="1200"/>
                    <a:pt x="20618" y="20400"/>
                    <a:pt x="20618" y="20400"/>
                  </a:cubicBezTo>
                  <a:close/>
                  <a:moveTo>
                    <a:pt x="21109" y="0"/>
                  </a:moveTo>
                  <a:lnTo>
                    <a:pt x="18164" y="0"/>
                  </a:lnTo>
                  <a:cubicBezTo>
                    <a:pt x="17893" y="0"/>
                    <a:pt x="17673" y="269"/>
                    <a:pt x="17673" y="600"/>
                  </a:cubicBezTo>
                  <a:lnTo>
                    <a:pt x="17673" y="21000"/>
                  </a:lnTo>
                  <a:cubicBezTo>
                    <a:pt x="17673" y="21332"/>
                    <a:pt x="17893" y="21600"/>
                    <a:pt x="18164" y="21600"/>
                  </a:cubicBezTo>
                  <a:lnTo>
                    <a:pt x="21109" y="21600"/>
                  </a:lnTo>
                  <a:cubicBezTo>
                    <a:pt x="21380" y="21600"/>
                    <a:pt x="21600" y="21332"/>
                    <a:pt x="21600" y="21000"/>
                  </a:cubicBezTo>
                  <a:lnTo>
                    <a:pt x="21600" y="600"/>
                  </a:lnTo>
                  <a:cubicBezTo>
                    <a:pt x="21600" y="269"/>
                    <a:pt x="21380" y="0"/>
                    <a:pt x="21109" y="0"/>
                  </a:cubicBezTo>
                  <a:moveTo>
                    <a:pt x="8836" y="20400"/>
                  </a:moveTo>
                  <a:lnTo>
                    <a:pt x="6873" y="20400"/>
                  </a:lnTo>
                  <a:lnTo>
                    <a:pt x="6873" y="3600"/>
                  </a:lnTo>
                  <a:lnTo>
                    <a:pt x="8836" y="3600"/>
                  </a:lnTo>
                  <a:cubicBezTo>
                    <a:pt x="8836" y="3600"/>
                    <a:pt x="8836" y="20400"/>
                    <a:pt x="8836" y="20400"/>
                  </a:cubicBezTo>
                  <a:close/>
                  <a:moveTo>
                    <a:pt x="9327" y="2400"/>
                  </a:moveTo>
                  <a:lnTo>
                    <a:pt x="6382" y="2400"/>
                  </a:lnTo>
                  <a:cubicBezTo>
                    <a:pt x="6111" y="2400"/>
                    <a:pt x="5891" y="2669"/>
                    <a:pt x="5891" y="3000"/>
                  </a:cubicBezTo>
                  <a:lnTo>
                    <a:pt x="5891" y="21000"/>
                  </a:lnTo>
                  <a:cubicBezTo>
                    <a:pt x="5891" y="21332"/>
                    <a:pt x="6111" y="21600"/>
                    <a:pt x="6382" y="21600"/>
                  </a:cubicBezTo>
                  <a:lnTo>
                    <a:pt x="9327" y="21600"/>
                  </a:lnTo>
                  <a:cubicBezTo>
                    <a:pt x="9598" y="21600"/>
                    <a:pt x="9818" y="21332"/>
                    <a:pt x="9818" y="21000"/>
                  </a:cubicBezTo>
                  <a:lnTo>
                    <a:pt x="9818" y="3000"/>
                  </a:lnTo>
                  <a:cubicBezTo>
                    <a:pt x="9818" y="2669"/>
                    <a:pt x="9598" y="2400"/>
                    <a:pt x="9327" y="2400"/>
                  </a:cubicBezTo>
                  <a:moveTo>
                    <a:pt x="14727" y="20400"/>
                  </a:moveTo>
                  <a:lnTo>
                    <a:pt x="12764" y="20400"/>
                  </a:lnTo>
                  <a:lnTo>
                    <a:pt x="12764" y="10800"/>
                  </a:lnTo>
                  <a:lnTo>
                    <a:pt x="14727" y="10800"/>
                  </a:lnTo>
                  <a:cubicBezTo>
                    <a:pt x="14727" y="10800"/>
                    <a:pt x="14727" y="20400"/>
                    <a:pt x="14727" y="20400"/>
                  </a:cubicBezTo>
                  <a:close/>
                  <a:moveTo>
                    <a:pt x="15218" y="9600"/>
                  </a:moveTo>
                  <a:lnTo>
                    <a:pt x="12273" y="9600"/>
                  </a:lnTo>
                  <a:cubicBezTo>
                    <a:pt x="12002" y="9600"/>
                    <a:pt x="11782" y="9869"/>
                    <a:pt x="11782" y="10200"/>
                  </a:cubicBezTo>
                  <a:lnTo>
                    <a:pt x="11782" y="21000"/>
                  </a:lnTo>
                  <a:cubicBezTo>
                    <a:pt x="11782" y="21332"/>
                    <a:pt x="12002" y="21600"/>
                    <a:pt x="12273" y="21600"/>
                  </a:cubicBezTo>
                  <a:lnTo>
                    <a:pt x="15218" y="21600"/>
                  </a:lnTo>
                  <a:cubicBezTo>
                    <a:pt x="15489" y="21600"/>
                    <a:pt x="15709" y="21332"/>
                    <a:pt x="15709" y="21000"/>
                  </a:cubicBezTo>
                  <a:lnTo>
                    <a:pt x="15709" y="10200"/>
                  </a:lnTo>
                  <a:cubicBezTo>
                    <a:pt x="15709" y="9869"/>
                    <a:pt x="15489" y="9600"/>
                    <a:pt x="15218" y="9600"/>
                  </a:cubicBezTo>
                  <a:moveTo>
                    <a:pt x="2945" y="20400"/>
                  </a:moveTo>
                  <a:lnTo>
                    <a:pt x="982" y="20400"/>
                  </a:lnTo>
                  <a:lnTo>
                    <a:pt x="982" y="14400"/>
                  </a:lnTo>
                  <a:lnTo>
                    <a:pt x="2945" y="14400"/>
                  </a:lnTo>
                  <a:cubicBezTo>
                    <a:pt x="2945" y="14400"/>
                    <a:pt x="2945" y="20400"/>
                    <a:pt x="2945" y="20400"/>
                  </a:cubicBezTo>
                  <a:close/>
                  <a:moveTo>
                    <a:pt x="3436" y="13200"/>
                  </a:moveTo>
                  <a:lnTo>
                    <a:pt x="491" y="13200"/>
                  </a:lnTo>
                  <a:cubicBezTo>
                    <a:pt x="220" y="13200"/>
                    <a:pt x="0" y="13469"/>
                    <a:pt x="0" y="13800"/>
                  </a:cubicBezTo>
                  <a:lnTo>
                    <a:pt x="0" y="21000"/>
                  </a:lnTo>
                  <a:cubicBezTo>
                    <a:pt x="0" y="21332"/>
                    <a:pt x="220" y="21600"/>
                    <a:pt x="491" y="21600"/>
                  </a:cubicBezTo>
                  <a:lnTo>
                    <a:pt x="3436" y="21600"/>
                  </a:lnTo>
                  <a:cubicBezTo>
                    <a:pt x="3707" y="21600"/>
                    <a:pt x="3927" y="21332"/>
                    <a:pt x="3927" y="21000"/>
                  </a:cubicBezTo>
                  <a:lnTo>
                    <a:pt x="3927" y="13800"/>
                  </a:lnTo>
                  <a:cubicBezTo>
                    <a:pt x="3927" y="13469"/>
                    <a:pt x="3707" y="13200"/>
                    <a:pt x="3436" y="13200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1650" name="Shape 2599"/>
            <p:cNvSpPr/>
            <p:nvPr/>
          </p:nvSpPr>
          <p:spPr>
            <a:xfrm>
              <a:off x="1385925" y="1361065"/>
              <a:ext cx="140600" cy="1406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382" y="7855"/>
                  </a:moveTo>
                  <a:cubicBezTo>
                    <a:pt x="6653" y="7855"/>
                    <a:pt x="6873" y="7635"/>
                    <a:pt x="6873" y="7364"/>
                  </a:cubicBezTo>
                  <a:cubicBezTo>
                    <a:pt x="6873" y="7092"/>
                    <a:pt x="6653" y="6873"/>
                    <a:pt x="6382" y="6873"/>
                  </a:cubicBezTo>
                  <a:cubicBezTo>
                    <a:pt x="6111" y="6873"/>
                    <a:pt x="5891" y="7092"/>
                    <a:pt x="5891" y="7364"/>
                  </a:cubicBezTo>
                  <a:cubicBezTo>
                    <a:pt x="5891" y="7635"/>
                    <a:pt x="6111" y="7855"/>
                    <a:pt x="6382" y="7855"/>
                  </a:cubicBezTo>
                  <a:moveTo>
                    <a:pt x="6873" y="10800"/>
                  </a:moveTo>
                  <a:lnTo>
                    <a:pt x="10800" y="10800"/>
                  </a:lnTo>
                  <a:lnTo>
                    <a:pt x="10800" y="13746"/>
                  </a:lnTo>
                  <a:lnTo>
                    <a:pt x="6873" y="13746"/>
                  </a:lnTo>
                  <a:cubicBezTo>
                    <a:pt x="6873" y="13746"/>
                    <a:pt x="6873" y="10800"/>
                    <a:pt x="6873" y="10800"/>
                  </a:cubicBezTo>
                  <a:close/>
                  <a:moveTo>
                    <a:pt x="6382" y="14727"/>
                  </a:moveTo>
                  <a:lnTo>
                    <a:pt x="11291" y="14727"/>
                  </a:lnTo>
                  <a:cubicBezTo>
                    <a:pt x="11562" y="14727"/>
                    <a:pt x="11782" y="14508"/>
                    <a:pt x="11782" y="14236"/>
                  </a:cubicBezTo>
                  <a:lnTo>
                    <a:pt x="11782" y="10309"/>
                  </a:lnTo>
                  <a:cubicBezTo>
                    <a:pt x="11782" y="10038"/>
                    <a:pt x="11562" y="9818"/>
                    <a:pt x="11291" y="9818"/>
                  </a:cubicBezTo>
                  <a:lnTo>
                    <a:pt x="6382" y="9818"/>
                  </a:lnTo>
                  <a:cubicBezTo>
                    <a:pt x="6111" y="9818"/>
                    <a:pt x="5891" y="10038"/>
                    <a:pt x="5891" y="10309"/>
                  </a:cubicBezTo>
                  <a:lnTo>
                    <a:pt x="5891" y="14236"/>
                  </a:lnTo>
                  <a:cubicBezTo>
                    <a:pt x="5891" y="14508"/>
                    <a:pt x="6111" y="14727"/>
                    <a:pt x="6382" y="14727"/>
                  </a:cubicBezTo>
                  <a:moveTo>
                    <a:pt x="8345" y="7855"/>
                  </a:moveTo>
                  <a:cubicBezTo>
                    <a:pt x="8616" y="7855"/>
                    <a:pt x="8836" y="7635"/>
                    <a:pt x="8836" y="7364"/>
                  </a:cubicBezTo>
                  <a:cubicBezTo>
                    <a:pt x="8836" y="7092"/>
                    <a:pt x="8616" y="6873"/>
                    <a:pt x="8345" y="6873"/>
                  </a:cubicBezTo>
                  <a:cubicBezTo>
                    <a:pt x="8075" y="6873"/>
                    <a:pt x="7855" y="7092"/>
                    <a:pt x="7855" y="7364"/>
                  </a:cubicBezTo>
                  <a:cubicBezTo>
                    <a:pt x="7855" y="7635"/>
                    <a:pt x="8075" y="7855"/>
                    <a:pt x="8345" y="7855"/>
                  </a:cubicBezTo>
                  <a:moveTo>
                    <a:pt x="20618" y="20618"/>
                  </a:moveTo>
                  <a:lnTo>
                    <a:pt x="2945" y="20618"/>
                  </a:lnTo>
                  <a:cubicBezTo>
                    <a:pt x="1861" y="20618"/>
                    <a:pt x="982" y="19739"/>
                    <a:pt x="982" y="18655"/>
                  </a:cubicBezTo>
                  <a:lnTo>
                    <a:pt x="982" y="7855"/>
                  </a:lnTo>
                  <a:lnTo>
                    <a:pt x="2945" y="7855"/>
                  </a:lnTo>
                  <a:lnTo>
                    <a:pt x="2945" y="18164"/>
                  </a:lnTo>
                  <a:cubicBezTo>
                    <a:pt x="2945" y="18435"/>
                    <a:pt x="3166" y="18655"/>
                    <a:pt x="3436" y="18655"/>
                  </a:cubicBezTo>
                  <a:cubicBezTo>
                    <a:pt x="3707" y="18655"/>
                    <a:pt x="3927" y="18435"/>
                    <a:pt x="3927" y="18164"/>
                  </a:cubicBezTo>
                  <a:lnTo>
                    <a:pt x="3927" y="4909"/>
                  </a:lnTo>
                  <a:lnTo>
                    <a:pt x="20618" y="4909"/>
                  </a:lnTo>
                  <a:cubicBezTo>
                    <a:pt x="20618" y="4909"/>
                    <a:pt x="20618" y="20618"/>
                    <a:pt x="20618" y="20618"/>
                  </a:cubicBezTo>
                  <a:close/>
                  <a:moveTo>
                    <a:pt x="20618" y="3927"/>
                  </a:moveTo>
                  <a:lnTo>
                    <a:pt x="3927" y="3927"/>
                  </a:lnTo>
                  <a:cubicBezTo>
                    <a:pt x="3385" y="3927"/>
                    <a:pt x="2945" y="4367"/>
                    <a:pt x="2945" y="4909"/>
                  </a:cubicBezTo>
                  <a:lnTo>
                    <a:pt x="2945" y="6873"/>
                  </a:lnTo>
                  <a:lnTo>
                    <a:pt x="982" y="6873"/>
                  </a:lnTo>
                  <a:cubicBezTo>
                    <a:pt x="440" y="6873"/>
                    <a:pt x="0" y="7313"/>
                    <a:pt x="0" y="7855"/>
                  </a:cubicBezTo>
                  <a:lnTo>
                    <a:pt x="0" y="18655"/>
                  </a:lnTo>
                  <a:cubicBezTo>
                    <a:pt x="0" y="20282"/>
                    <a:pt x="1319" y="21600"/>
                    <a:pt x="2945" y="21600"/>
                  </a:cubicBezTo>
                  <a:lnTo>
                    <a:pt x="20618" y="21600"/>
                  </a:lnTo>
                  <a:cubicBezTo>
                    <a:pt x="21160" y="21600"/>
                    <a:pt x="21600" y="21160"/>
                    <a:pt x="21600" y="20618"/>
                  </a:cubicBezTo>
                  <a:lnTo>
                    <a:pt x="21600" y="4909"/>
                  </a:lnTo>
                  <a:cubicBezTo>
                    <a:pt x="21600" y="4367"/>
                    <a:pt x="21160" y="3927"/>
                    <a:pt x="20618" y="3927"/>
                  </a:cubicBezTo>
                  <a:moveTo>
                    <a:pt x="6382" y="16691"/>
                  </a:moveTo>
                  <a:lnTo>
                    <a:pt x="18164" y="16691"/>
                  </a:lnTo>
                  <a:cubicBezTo>
                    <a:pt x="18434" y="16691"/>
                    <a:pt x="18655" y="16472"/>
                    <a:pt x="18655" y="16200"/>
                  </a:cubicBezTo>
                  <a:cubicBezTo>
                    <a:pt x="18655" y="15929"/>
                    <a:pt x="18434" y="15710"/>
                    <a:pt x="18164" y="15710"/>
                  </a:cubicBezTo>
                  <a:lnTo>
                    <a:pt x="6382" y="15710"/>
                  </a:lnTo>
                  <a:cubicBezTo>
                    <a:pt x="6111" y="15710"/>
                    <a:pt x="5891" y="15929"/>
                    <a:pt x="5891" y="16200"/>
                  </a:cubicBezTo>
                  <a:cubicBezTo>
                    <a:pt x="5891" y="16472"/>
                    <a:pt x="6111" y="16691"/>
                    <a:pt x="6382" y="16691"/>
                  </a:cubicBezTo>
                  <a:moveTo>
                    <a:pt x="10309" y="7855"/>
                  </a:moveTo>
                  <a:lnTo>
                    <a:pt x="14236" y="7855"/>
                  </a:lnTo>
                  <a:cubicBezTo>
                    <a:pt x="14507" y="7855"/>
                    <a:pt x="14727" y="7635"/>
                    <a:pt x="14727" y="7364"/>
                  </a:cubicBezTo>
                  <a:cubicBezTo>
                    <a:pt x="14727" y="7092"/>
                    <a:pt x="14507" y="6873"/>
                    <a:pt x="14236" y="6873"/>
                  </a:cubicBezTo>
                  <a:lnTo>
                    <a:pt x="10309" y="6873"/>
                  </a:lnTo>
                  <a:cubicBezTo>
                    <a:pt x="10038" y="6873"/>
                    <a:pt x="9818" y="7092"/>
                    <a:pt x="9818" y="7364"/>
                  </a:cubicBezTo>
                  <a:cubicBezTo>
                    <a:pt x="9818" y="7635"/>
                    <a:pt x="10038" y="7855"/>
                    <a:pt x="10309" y="7855"/>
                  </a:cubicBezTo>
                  <a:moveTo>
                    <a:pt x="6382" y="18655"/>
                  </a:moveTo>
                  <a:lnTo>
                    <a:pt x="18164" y="18655"/>
                  </a:lnTo>
                  <a:cubicBezTo>
                    <a:pt x="18434" y="18655"/>
                    <a:pt x="18655" y="18435"/>
                    <a:pt x="18655" y="18164"/>
                  </a:cubicBezTo>
                  <a:cubicBezTo>
                    <a:pt x="18655" y="17893"/>
                    <a:pt x="18434" y="17673"/>
                    <a:pt x="18164" y="17673"/>
                  </a:cubicBezTo>
                  <a:lnTo>
                    <a:pt x="6382" y="17673"/>
                  </a:lnTo>
                  <a:cubicBezTo>
                    <a:pt x="6111" y="17673"/>
                    <a:pt x="5891" y="17893"/>
                    <a:pt x="5891" y="18164"/>
                  </a:cubicBezTo>
                  <a:cubicBezTo>
                    <a:pt x="5891" y="18435"/>
                    <a:pt x="6111" y="18655"/>
                    <a:pt x="6382" y="18655"/>
                  </a:cubicBezTo>
                  <a:moveTo>
                    <a:pt x="4909" y="2945"/>
                  </a:moveTo>
                  <a:lnTo>
                    <a:pt x="20127" y="2945"/>
                  </a:lnTo>
                  <a:cubicBezTo>
                    <a:pt x="20398" y="2945"/>
                    <a:pt x="20618" y="2726"/>
                    <a:pt x="20618" y="2455"/>
                  </a:cubicBezTo>
                  <a:cubicBezTo>
                    <a:pt x="20618" y="2184"/>
                    <a:pt x="20398" y="1964"/>
                    <a:pt x="20127" y="1964"/>
                  </a:cubicBezTo>
                  <a:lnTo>
                    <a:pt x="4909" y="1964"/>
                  </a:lnTo>
                  <a:cubicBezTo>
                    <a:pt x="4638" y="1964"/>
                    <a:pt x="4418" y="2184"/>
                    <a:pt x="4418" y="2455"/>
                  </a:cubicBezTo>
                  <a:cubicBezTo>
                    <a:pt x="4418" y="2726"/>
                    <a:pt x="4638" y="2945"/>
                    <a:pt x="4909" y="2945"/>
                  </a:cubicBezTo>
                  <a:moveTo>
                    <a:pt x="18164" y="11783"/>
                  </a:moveTo>
                  <a:lnTo>
                    <a:pt x="14236" y="11783"/>
                  </a:lnTo>
                  <a:cubicBezTo>
                    <a:pt x="13966" y="11783"/>
                    <a:pt x="13745" y="12001"/>
                    <a:pt x="13745" y="12273"/>
                  </a:cubicBezTo>
                  <a:cubicBezTo>
                    <a:pt x="13745" y="12544"/>
                    <a:pt x="13966" y="12764"/>
                    <a:pt x="14236" y="12764"/>
                  </a:cubicBezTo>
                  <a:lnTo>
                    <a:pt x="18164" y="12764"/>
                  </a:lnTo>
                  <a:cubicBezTo>
                    <a:pt x="18434" y="12764"/>
                    <a:pt x="18655" y="12544"/>
                    <a:pt x="18655" y="12273"/>
                  </a:cubicBezTo>
                  <a:cubicBezTo>
                    <a:pt x="18655" y="12001"/>
                    <a:pt x="18434" y="11783"/>
                    <a:pt x="18164" y="11783"/>
                  </a:cubicBezTo>
                  <a:moveTo>
                    <a:pt x="6382" y="982"/>
                  </a:moveTo>
                  <a:lnTo>
                    <a:pt x="19145" y="982"/>
                  </a:lnTo>
                  <a:cubicBezTo>
                    <a:pt x="19416" y="982"/>
                    <a:pt x="19636" y="762"/>
                    <a:pt x="19636" y="491"/>
                  </a:cubicBezTo>
                  <a:cubicBezTo>
                    <a:pt x="19636" y="220"/>
                    <a:pt x="19416" y="0"/>
                    <a:pt x="19145" y="0"/>
                  </a:cubicBezTo>
                  <a:lnTo>
                    <a:pt x="6382" y="0"/>
                  </a:lnTo>
                  <a:cubicBezTo>
                    <a:pt x="6111" y="0"/>
                    <a:pt x="5891" y="220"/>
                    <a:pt x="5891" y="491"/>
                  </a:cubicBezTo>
                  <a:cubicBezTo>
                    <a:pt x="5891" y="762"/>
                    <a:pt x="6111" y="982"/>
                    <a:pt x="6382" y="982"/>
                  </a:cubicBezTo>
                  <a:moveTo>
                    <a:pt x="18164" y="13746"/>
                  </a:moveTo>
                  <a:lnTo>
                    <a:pt x="14236" y="13746"/>
                  </a:lnTo>
                  <a:cubicBezTo>
                    <a:pt x="13966" y="13746"/>
                    <a:pt x="13745" y="13965"/>
                    <a:pt x="13745" y="14236"/>
                  </a:cubicBezTo>
                  <a:cubicBezTo>
                    <a:pt x="13745" y="14508"/>
                    <a:pt x="13966" y="14727"/>
                    <a:pt x="14236" y="14727"/>
                  </a:cubicBezTo>
                  <a:lnTo>
                    <a:pt x="18164" y="14727"/>
                  </a:lnTo>
                  <a:cubicBezTo>
                    <a:pt x="18434" y="14727"/>
                    <a:pt x="18655" y="14508"/>
                    <a:pt x="18655" y="14236"/>
                  </a:cubicBezTo>
                  <a:cubicBezTo>
                    <a:pt x="18655" y="13965"/>
                    <a:pt x="18434" y="13746"/>
                    <a:pt x="18164" y="13746"/>
                  </a:cubicBezTo>
                  <a:moveTo>
                    <a:pt x="16200" y="7855"/>
                  </a:moveTo>
                  <a:cubicBezTo>
                    <a:pt x="16471" y="7855"/>
                    <a:pt x="16691" y="7635"/>
                    <a:pt x="16691" y="7364"/>
                  </a:cubicBezTo>
                  <a:cubicBezTo>
                    <a:pt x="16691" y="7092"/>
                    <a:pt x="16471" y="6873"/>
                    <a:pt x="16200" y="6873"/>
                  </a:cubicBezTo>
                  <a:cubicBezTo>
                    <a:pt x="15929" y="6873"/>
                    <a:pt x="15709" y="7092"/>
                    <a:pt x="15709" y="7364"/>
                  </a:cubicBezTo>
                  <a:cubicBezTo>
                    <a:pt x="15709" y="7635"/>
                    <a:pt x="15929" y="7855"/>
                    <a:pt x="16200" y="7855"/>
                  </a:cubicBezTo>
                  <a:moveTo>
                    <a:pt x="18164" y="7855"/>
                  </a:moveTo>
                  <a:cubicBezTo>
                    <a:pt x="18434" y="7855"/>
                    <a:pt x="18655" y="7635"/>
                    <a:pt x="18655" y="7364"/>
                  </a:cubicBezTo>
                  <a:cubicBezTo>
                    <a:pt x="18655" y="7092"/>
                    <a:pt x="18434" y="6873"/>
                    <a:pt x="18164" y="6873"/>
                  </a:cubicBezTo>
                  <a:cubicBezTo>
                    <a:pt x="17893" y="6873"/>
                    <a:pt x="17673" y="7092"/>
                    <a:pt x="17673" y="7364"/>
                  </a:cubicBezTo>
                  <a:cubicBezTo>
                    <a:pt x="17673" y="7635"/>
                    <a:pt x="17893" y="7855"/>
                    <a:pt x="18164" y="7855"/>
                  </a:cubicBezTo>
                  <a:moveTo>
                    <a:pt x="18164" y="9818"/>
                  </a:moveTo>
                  <a:lnTo>
                    <a:pt x="14236" y="9818"/>
                  </a:lnTo>
                  <a:cubicBezTo>
                    <a:pt x="13966" y="9818"/>
                    <a:pt x="13745" y="10038"/>
                    <a:pt x="13745" y="10309"/>
                  </a:cubicBezTo>
                  <a:cubicBezTo>
                    <a:pt x="13745" y="10581"/>
                    <a:pt x="13966" y="10800"/>
                    <a:pt x="14236" y="10800"/>
                  </a:cubicBezTo>
                  <a:lnTo>
                    <a:pt x="18164" y="10800"/>
                  </a:lnTo>
                  <a:cubicBezTo>
                    <a:pt x="18434" y="10800"/>
                    <a:pt x="18655" y="10581"/>
                    <a:pt x="18655" y="10309"/>
                  </a:cubicBezTo>
                  <a:cubicBezTo>
                    <a:pt x="18655" y="10038"/>
                    <a:pt x="18434" y="9818"/>
                    <a:pt x="18164" y="9818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9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5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5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5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5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5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594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3" name="02 gross profit %"/>
          <p:cNvSpPr txBox="1"/>
          <p:nvPr>
            <p:ph type="title"/>
          </p:nvPr>
        </p:nvSpPr>
        <p:spPr>
          <a:xfrm>
            <a:off x="2064136" y="159366"/>
            <a:ext cx="9823991" cy="1008915"/>
          </a:xfrm>
          <a:prstGeom prst="rect">
            <a:avLst/>
          </a:prstGeom>
        </p:spPr>
        <p:txBody>
          <a:bodyPr/>
          <a:lstStyle>
            <a:lvl1pPr algn="l">
              <a:defRPr sz="3400">
                <a:solidFill>
                  <a:srgbClr val="0078C1"/>
                </a:solidFill>
                <a:latin typeface="Ubuntu Bold"/>
                <a:ea typeface="Ubuntu Bold"/>
                <a:cs typeface="Ubuntu Bold"/>
                <a:sym typeface="Ubuntu Bold"/>
              </a:defRPr>
            </a:lvl1pPr>
          </a:lstStyle>
          <a:p>
            <a:pPr/>
            <a:r>
              <a:t>02 gross profit %</a:t>
            </a:r>
          </a:p>
        </p:txBody>
      </p:sp>
      <p:sp>
        <p:nvSpPr>
          <p:cNvPr id="1654" name="Why it’s important…"/>
          <p:cNvSpPr txBox="1"/>
          <p:nvPr>
            <p:ph type="body" idx="1"/>
          </p:nvPr>
        </p:nvSpPr>
        <p:spPr>
          <a:xfrm>
            <a:off x="2060817" y="1029697"/>
            <a:ext cx="8500092" cy="5052606"/>
          </a:xfrm>
          <a:prstGeom prst="rect">
            <a:avLst/>
          </a:prstGeom>
        </p:spPr>
        <p:txBody>
          <a:bodyPr/>
          <a:lstStyle/>
          <a:p>
            <a:pPr marL="0" indent="0" defTabSz="345043">
              <a:spcBef>
                <a:spcPts val="0"/>
              </a:spcBef>
              <a:buSzTx/>
              <a:buNone/>
              <a:defRPr sz="2856">
                <a:latin typeface="Lato Bold"/>
                <a:ea typeface="Lato Bold"/>
                <a:cs typeface="Lato Bold"/>
                <a:sym typeface="Lato Bold"/>
              </a:defRPr>
            </a:pPr>
            <a:r>
              <a:t>Why it’s important</a:t>
            </a:r>
          </a:p>
          <a:p>
            <a:pPr marL="0" indent="0" defTabSz="345043">
              <a:spcBef>
                <a:spcPts val="0"/>
              </a:spcBef>
              <a:buSzTx/>
              <a:buNone/>
              <a:defRPr sz="2856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Making sure that the business can at least breakeven and produce the required profit</a:t>
            </a:r>
          </a:p>
          <a:p>
            <a:pPr marL="0" indent="0" defTabSz="345043">
              <a:spcBef>
                <a:spcPts val="0"/>
              </a:spcBef>
              <a:buSzTx/>
              <a:buNone/>
              <a:defRPr sz="2856">
                <a:latin typeface="Lato Bold"/>
                <a:ea typeface="Lato Bold"/>
                <a:cs typeface="Lato Bold"/>
                <a:sym typeface="Lato Bold"/>
              </a:defRPr>
            </a:pPr>
          </a:p>
          <a:p>
            <a:pPr marL="0" indent="0" defTabSz="345043">
              <a:spcBef>
                <a:spcPts val="0"/>
              </a:spcBef>
              <a:buSzTx/>
              <a:buNone/>
              <a:defRPr sz="2856">
                <a:latin typeface="Lato Bold"/>
                <a:ea typeface="Lato Bold"/>
                <a:cs typeface="Lato Bold"/>
                <a:sym typeface="Lato Bold"/>
              </a:defRPr>
            </a:pPr>
            <a:r>
              <a:t>Introductory discussion points with clients</a:t>
            </a:r>
          </a:p>
          <a:p>
            <a:pPr marL="0" indent="0" defTabSz="345043">
              <a:spcBef>
                <a:spcPts val="0"/>
              </a:spcBef>
              <a:buSzTx/>
              <a:buNone/>
              <a:defRPr sz="2856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What can you do to meet more of your customers’ needs?</a:t>
            </a:r>
          </a:p>
          <a:p>
            <a:pPr marL="0" indent="0" defTabSz="345043">
              <a:spcBef>
                <a:spcPts val="0"/>
              </a:spcBef>
              <a:buSzTx/>
              <a:buNone/>
              <a:defRPr sz="2856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Can technology help free up team time and effort?</a:t>
            </a:r>
          </a:p>
          <a:p>
            <a:pPr marL="0" indent="0" defTabSz="345043">
              <a:spcBef>
                <a:spcPts val="0"/>
              </a:spcBef>
              <a:buSzTx/>
              <a:buNone/>
              <a:defRPr sz="2856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Can fixed price agreements for costs be put in place?</a:t>
            </a:r>
          </a:p>
          <a:p>
            <a:pPr marL="0" indent="0" defTabSz="345043">
              <a:spcBef>
                <a:spcPts val="0"/>
              </a:spcBef>
              <a:buSzTx/>
              <a:buNone/>
              <a:defRPr sz="2856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Which customers are taking up too much time and effort?</a:t>
            </a:r>
          </a:p>
        </p:txBody>
      </p:sp>
      <p:sp>
        <p:nvSpPr>
          <p:cNvPr id="1655" name="Rectangle"/>
          <p:cNvSpPr/>
          <p:nvPr/>
        </p:nvSpPr>
        <p:spPr>
          <a:xfrm>
            <a:off x="247" y="6054355"/>
            <a:ext cx="309660" cy="828865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656" name="Rectangle"/>
          <p:cNvSpPr/>
          <p:nvPr/>
        </p:nvSpPr>
        <p:spPr>
          <a:xfrm>
            <a:off x="247" y="-4983"/>
            <a:ext cx="309660" cy="6062379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657" name="Rectangle"/>
          <p:cNvSpPr/>
          <p:nvPr/>
        </p:nvSpPr>
        <p:spPr>
          <a:xfrm>
            <a:off x="247" y="6051620"/>
            <a:ext cx="309337" cy="828002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658" name="Rectangle"/>
          <p:cNvSpPr/>
          <p:nvPr/>
        </p:nvSpPr>
        <p:spPr>
          <a:xfrm>
            <a:off x="247" y="-1406"/>
            <a:ext cx="309337" cy="6056064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659" name="object 5"/>
          <p:cNvSpPr txBox="1"/>
          <p:nvPr/>
        </p:nvSpPr>
        <p:spPr>
          <a:xfrm>
            <a:off x="601434" y="6410836"/>
            <a:ext cx="2760594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 algn="l" defTabSz="1043923">
              <a:defRPr spc="11" sz="900">
                <a:solidFill>
                  <a:srgbClr val="9C9C9D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better </a:t>
            </a:r>
            <a:r>
              <a:rPr spc="5"/>
              <a:t>business </a:t>
            </a:r>
            <a:r>
              <a:rPr spc="0"/>
              <a:t>| </a:t>
            </a:r>
            <a:r>
              <a:t>better </a:t>
            </a:r>
            <a:r>
              <a:rPr spc="0"/>
              <a:t>life | </a:t>
            </a:r>
            <a:r>
              <a:t>better</a:t>
            </a:r>
            <a:r>
              <a:rPr spc="-78"/>
              <a:t> </a:t>
            </a:r>
            <a:r>
              <a:rPr spc="0"/>
              <a:t>world</a:t>
            </a:r>
          </a:p>
        </p:txBody>
      </p:sp>
      <p:grpSp>
        <p:nvGrpSpPr>
          <p:cNvPr id="1662" name="Group"/>
          <p:cNvGrpSpPr/>
          <p:nvPr/>
        </p:nvGrpSpPr>
        <p:grpSpPr>
          <a:xfrm rot="18709986">
            <a:off x="382955" y="-264480"/>
            <a:ext cx="1531167" cy="1856608"/>
            <a:chOff x="0" y="0"/>
            <a:chExt cx="1531166" cy="1856607"/>
          </a:xfrm>
        </p:grpSpPr>
        <p:sp>
          <p:nvSpPr>
            <p:cNvPr id="1660" name="Shape"/>
            <p:cNvSpPr/>
            <p:nvPr/>
          </p:nvSpPr>
          <p:spPr>
            <a:xfrm rot="6216639">
              <a:off x="-46425" y="337204"/>
              <a:ext cx="1624017" cy="11821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2107"/>
                  </a:moveTo>
                  <a:lnTo>
                    <a:pt x="18781" y="0"/>
                  </a:lnTo>
                  <a:cubicBezTo>
                    <a:pt x="18773" y="1748"/>
                    <a:pt x="18771" y="3459"/>
                    <a:pt x="18775" y="5155"/>
                  </a:cubicBezTo>
                  <a:lnTo>
                    <a:pt x="18857" y="5276"/>
                  </a:lnTo>
                  <a:lnTo>
                    <a:pt x="19076" y="5546"/>
                  </a:lnTo>
                  <a:lnTo>
                    <a:pt x="19242" y="5684"/>
                  </a:lnTo>
                  <a:lnTo>
                    <a:pt x="19304" y="5718"/>
                  </a:lnTo>
                  <a:lnTo>
                    <a:pt x="19668" y="5741"/>
                  </a:lnTo>
                  <a:lnTo>
                    <a:pt x="19843" y="5689"/>
                  </a:lnTo>
                  <a:lnTo>
                    <a:pt x="19944" y="5649"/>
                  </a:lnTo>
                  <a:lnTo>
                    <a:pt x="20309" y="5423"/>
                  </a:lnTo>
                  <a:lnTo>
                    <a:pt x="20309" y="5427"/>
                  </a:lnTo>
                  <a:lnTo>
                    <a:pt x="20309" y="5428"/>
                  </a:lnTo>
                  <a:cubicBezTo>
                    <a:pt x="20400" y="5365"/>
                    <a:pt x="20497" y="5336"/>
                    <a:pt x="20598" y="5336"/>
                  </a:cubicBezTo>
                  <a:cubicBezTo>
                    <a:pt x="20737" y="5337"/>
                    <a:pt x="20869" y="5392"/>
                    <a:pt x="20988" y="5490"/>
                  </a:cubicBezTo>
                  <a:cubicBezTo>
                    <a:pt x="21105" y="5586"/>
                    <a:pt x="21210" y="5724"/>
                    <a:pt x="21296" y="5895"/>
                  </a:cubicBezTo>
                  <a:cubicBezTo>
                    <a:pt x="21301" y="5898"/>
                    <a:pt x="21304" y="5904"/>
                    <a:pt x="21307" y="5909"/>
                  </a:cubicBezTo>
                  <a:cubicBezTo>
                    <a:pt x="21347" y="5987"/>
                    <a:pt x="21384" y="6072"/>
                    <a:pt x="21399" y="6175"/>
                  </a:cubicBezTo>
                  <a:cubicBezTo>
                    <a:pt x="21532" y="6481"/>
                    <a:pt x="21600" y="6870"/>
                    <a:pt x="21600" y="7290"/>
                  </a:cubicBezTo>
                  <a:lnTo>
                    <a:pt x="21552" y="7746"/>
                  </a:lnTo>
                  <a:cubicBezTo>
                    <a:pt x="21464" y="8606"/>
                    <a:pt x="21067" y="9241"/>
                    <a:pt x="20595" y="9240"/>
                  </a:cubicBezTo>
                  <a:cubicBezTo>
                    <a:pt x="20488" y="9240"/>
                    <a:pt x="20385" y="9208"/>
                    <a:pt x="20290" y="9138"/>
                  </a:cubicBezTo>
                  <a:lnTo>
                    <a:pt x="20290" y="9143"/>
                  </a:lnTo>
                  <a:cubicBezTo>
                    <a:pt x="20284" y="9136"/>
                    <a:pt x="20277" y="9130"/>
                    <a:pt x="20270" y="9126"/>
                  </a:cubicBezTo>
                  <a:lnTo>
                    <a:pt x="20266" y="9123"/>
                  </a:lnTo>
                  <a:lnTo>
                    <a:pt x="20147" y="9025"/>
                  </a:lnTo>
                  <a:cubicBezTo>
                    <a:pt x="20047" y="8950"/>
                    <a:pt x="19954" y="8899"/>
                    <a:pt x="19865" y="8872"/>
                  </a:cubicBezTo>
                  <a:lnTo>
                    <a:pt x="19785" y="8852"/>
                  </a:lnTo>
                  <a:lnTo>
                    <a:pt x="19643" y="8838"/>
                  </a:lnTo>
                  <a:lnTo>
                    <a:pt x="19320" y="8928"/>
                  </a:lnTo>
                  <a:lnTo>
                    <a:pt x="19275" y="8963"/>
                  </a:lnTo>
                  <a:lnTo>
                    <a:pt x="19082" y="9151"/>
                  </a:lnTo>
                  <a:lnTo>
                    <a:pt x="18856" y="9458"/>
                  </a:lnTo>
                  <a:lnTo>
                    <a:pt x="18792" y="9554"/>
                  </a:lnTo>
                  <a:lnTo>
                    <a:pt x="18792" y="9554"/>
                  </a:lnTo>
                  <a:cubicBezTo>
                    <a:pt x="18799" y="11378"/>
                    <a:pt x="18811" y="13202"/>
                    <a:pt x="18825" y="15052"/>
                  </a:cubicBezTo>
                  <a:lnTo>
                    <a:pt x="15342" y="17411"/>
                  </a:lnTo>
                  <a:cubicBezTo>
                    <a:pt x="14952" y="17281"/>
                    <a:pt x="14229" y="17133"/>
                    <a:pt x="14268" y="15931"/>
                  </a:cubicBezTo>
                  <a:cubicBezTo>
                    <a:pt x="14281" y="15863"/>
                    <a:pt x="14285" y="15797"/>
                    <a:pt x="14279" y="15734"/>
                  </a:cubicBezTo>
                  <a:cubicBezTo>
                    <a:pt x="14279" y="15723"/>
                    <a:pt x="14280" y="15713"/>
                    <a:pt x="14281" y="15702"/>
                  </a:cubicBezTo>
                  <a:lnTo>
                    <a:pt x="14278" y="15704"/>
                  </a:lnTo>
                  <a:cubicBezTo>
                    <a:pt x="14281" y="15556"/>
                    <a:pt x="14257" y="15415"/>
                    <a:pt x="14210" y="15283"/>
                  </a:cubicBezTo>
                  <a:cubicBezTo>
                    <a:pt x="13966" y="14600"/>
                    <a:pt x="13197" y="14431"/>
                    <a:pt x="12493" y="14907"/>
                  </a:cubicBezTo>
                  <a:cubicBezTo>
                    <a:pt x="11788" y="15382"/>
                    <a:pt x="11415" y="16321"/>
                    <a:pt x="11659" y="17004"/>
                  </a:cubicBezTo>
                  <a:cubicBezTo>
                    <a:pt x="11704" y="17129"/>
                    <a:pt x="11766" y="17236"/>
                    <a:pt x="11847" y="17320"/>
                  </a:cubicBezTo>
                  <a:lnTo>
                    <a:pt x="11844" y="17322"/>
                  </a:lnTo>
                  <a:cubicBezTo>
                    <a:pt x="12816" y="18262"/>
                    <a:pt x="12455" y="18936"/>
                    <a:pt x="12307" y="19466"/>
                  </a:cubicBezTo>
                  <a:lnTo>
                    <a:pt x="9157" y="21600"/>
                  </a:lnTo>
                  <a:lnTo>
                    <a:pt x="6041" y="18370"/>
                  </a:lnTo>
                  <a:cubicBezTo>
                    <a:pt x="5946" y="17831"/>
                    <a:pt x="5727" y="16894"/>
                    <a:pt x="6516" y="16400"/>
                  </a:cubicBezTo>
                  <a:cubicBezTo>
                    <a:pt x="6566" y="16386"/>
                    <a:pt x="6610" y="16361"/>
                    <a:pt x="6649" y="16325"/>
                  </a:cubicBezTo>
                  <a:cubicBezTo>
                    <a:pt x="6655" y="16320"/>
                    <a:pt x="6663" y="16316"/>
                    <a:pt x="6670" y="16313"/>
                  </a:cubicBezTo>
                  <a:lnTo>
                    <a:pt x="6668" y="16310"/>
                  </a:lnTo>
                  <a:cubicBezTo>
                    <a:pt x="6765" y="16247"/>
                    <a:pt x="6846" y="16153"/>
                    <a:pt x="6910" y="16036"/>
                  </a:cubicBezTo>
                  <a:cubicBezTo>
                    <a:pt x="7242" y="15427"/>
                    <a:pt x="7002" y="14409"/>
                    <a:pt x="6374" y="13763"/>
                  </a:cubicBezTo>
                  <a:cubicBezTo>
                    <a:pt x="5746" y="13117"/>
                    <a:pt x="4967" y="13086"/>
                    <a:pt x="4635" y="13696"/>
                  </a:cubicBezTo>
                  <a:cubicBezTo>
                    <a:pt x="4575" y="13807"/>
                    <a:pt x="4533" y="13931"/>
                    <a:pt x="4516" y="14069"/>
                  </a:cubicBezTo>
                  <a:lnTo>
                    <a:pt x="4513" y="14066"/>
                  </a:lnTo>
                  <a:cubicBezTo>
                    <a:pt x="4350" y="15634"/>
                    <a:pt x="3779" y="15553"/>
                    <a:pt x="3370" y="15601"/>
                  </a:cubicBezTo>
                  <a:close/>
                </a:path>
              </a:pathLst>
            </a:custGeom>
            <a:solidFill>
              <a:srgbClr val="0078C1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661" name="Shape 2546"/>
            <p:cNvSpPr/>
            <p:nvPr/>
          </p:nvSpPr>
          <p:spPr>
            <a:xfrm>
              <a:off x="625316" y="858968"/>
              <a:ext cx="312094" cy="2553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618" y="20400"/>
                  </a:moveTo>
                  <a:lnTo>
                    <a:pt x="18655" y="20400"/>
                  </a:lnTo>
                  <a:lnTo>
                    <a:pt x="18655" y="1200"/>
                  </a:lnTo>
                  <a:lnTo>
                    <a:pt x="20618" y="1200"/>
                  </a:lnTo>
                  <a:cubicBezTo>
                    <a:pt x="20618" y="1200"/>
                    <a:pt x="20618" y="20400"/>
                    <a:pt x="20618" y="20400"/>
                  </a:cubicBezTo>
                  <a:close/>
                  <a:moveTo>
                    <a:pt x="21109" y="0"/>
                  </a:moveTo>
                  <a:lnTo>
                    <a:pt x="18164" y="0"/>
                  </a:lnTo>
                  <a:cubicBezTo>
                    <a:pt x="17893" y="0"/>
                    <a:pt x="17673" y="269"/>
                    <a:pt x="17673" y="600"/>
                  </a:cubicBezTo>
                  <a:lnTo>
                    <a:pt x="17673" y="21000"/>
                  </a:lnTo>
                  <a:cubicBezTo>
                    <a:pt x="17673" y="21332"/>
                    <a:pt x="17893" y="21600"/>
                    <a:pt x="18164" y="21600"/>
                  </a:cubicBezTo>
                  <a:lnTo>
                    <a:pt x="21109" y="21600"/>
                  </a:lnTo>
                  <a:cubicBezTo>
                    <a:pt x="21380" y="21600"/>
                    <a:pt x="21600" y="21332"/>
                    <a:pt x="21600" y="21000"/>
                  </a:cubicBezTo>
                  <a:lnTo>
                    <a:pt x="21600" y="600"/>
                  </a:lnTo>
                  <a:cubicBezTo>
                    <a:pt x="21600" y="269"/>
                    <a:pt x="21380" y="0"/>
                    <a:pt x="21109" y="0"/>
                  </a:cubicBezTo>
                  <a:moveTo>
                    <a:pt x="8836" y="20400"/>
                  </a:moveTo>
                  <a:lnTo>
                    <a:pt x="6873" y="20400"/>
                  </a:lnTo>
                  <a:lnTo>
                    <a:pt x="6873" y="3600"/>
                  </a:lnTo>
                  <a:lnTo>
                    <a:pt x="8836" y="3600"/>
                  </a:lnTo>
                  <a:cubicBezTo>
                    <a:pt x="8836" y="3600"/>
                    <a:pt x="8836" y="20400"/>
                    <a:pt x="8836" y="20400"/>
                  </a:cubicBezTo>
                  <a:close/>
                  <a:moveTo>
                    <a:pt x="9327" y="2400"/>
                  </a:moveTo>
                  <a:lnTo>
                    <a:pt x="6382" y="2400"/>
                  </a:lnTo>
                  <a:cubicBezTo>
                    <a:pt x="6111" y="2400"/>
                    <a:pt x="5891" y="2669"/>
                    <a:pt x="5891" y="3000"/>
                  </a:cubicBezTo>
                  <a:lnTo>
                    <a:pt x="5891" y="21000"/>
                  </a:lnTo>
                  <a:cubicBezTo>
                    <a:pt x="5891" y="21332"/>
                    <a:pt x="6111" y="21600"/>
                    <a:pt x="6382" y="21600"/>
                  </a:cubicBezTo>
                  <a:lnTo>
                    <a:pt x="9327" y="21600"/>
                  </a:lnTo>
                  <a:cubicBezTo>
                    <a:pt x="9598" y="21600"/>
                    <a:pt x="9818" y="21332"/>
                    <a:pt x="9818" y="21000"/>
                  </a:cubicBezTo>
                  <a:lnTo>
                    <a:pt x="9818" y="3000"/>
                  </a:lnTo>
                  <a:cubicBezTo>
                    <a:pt x="9818" y="2669"/>
                    <a:pt x="9598" y="2400"/>
                    <a:pt x="9327" y="2400"/>
                  </a:cubicBezTo>
                  <a:moveTo>
                    <a:pt x="14727" y="20400"/>
                  </a:moveTo>
                  <a:lnTo>
                    <a:pt x="12764" y="20400"/>
                  </a:lnTo>
                  <a:lnTo>
                    <a:pt x="12764" y="10800"/>
                  </a:lnTo>
                  <a:lnTo>
                    <a:pt x="14727" y="10800"/>
                  </a:lnTo>
                  <a:cubicBezTo>
                    <a:pt x="14727" y="10800"/>
                    <a:pt x="14727" y="20400"/>
                    <a:pt x="14727" y="20400"/>
                  </a:cubicBezTo>
                  <a:close/>
                  <a:moveTo>
                    <a:pt x="15218" y="9600"/>
                  </a:moveTo>
                  <a:lnTo>
                    <a:pt x="12273" y="9600"/>
                  </a:lnTo>
                  <a:cubicBezTo>
                    <a:pt x="12002" y="9600"/>
                    <a:pt x="11782" y="9869"/>
                    <a:pt x="11782" y="10200"/>
                  </a:cubicBezTo>
                  <a:lnTo>
                    <a:pt x="11782" y="21000"/>
                  </a:lnTo>
                  <a:cubicBezTo>
                    <a:pt x="11782" y="21332"/>
                    <a:pt x="12002" y="21600"/>
                    <a:pt x="12273" y="21600"/>
                  </a:cubicBezTo>
                  <a:lnTo>
                    <a:pt x="15218" y="21600"/>
                  </a:lnTo>
                  <a:cubicBezTo>
                    <a:pt x="15489" y="21600"/>
                    <a:pt x="15709" y="21332"/>
                    <a:pt x="15709" y="21000"/>
                  </a:cubicBezTo>
                  <a:lnTo>
                    <a:pt x="15709" y="10200"/>
                  </a:lnTo>
                  <a:cubicBezTo>
                    <a:pt x="15709" y="9869"/>
                    <a:pt x="15489" y="9600"/>
                    <a:pt x="15218" y="9600"/>
                  </a:cubicBezTo>
                  <a:moveTo>
                    <a:pt x="2945" y="20400"/>
                  </a:moveTo>
                  <a:lnTo>
                    <a:pt x="982" y="20400"/>
                  </a:lnTo>
                  <a:lnTo>
                    <a:pt x="982" y="14400"/>
                  </a:lnTo>
                  <a:lnTo>
                    <a:pt x="2945" y="14400"/>
                  </a:lnTo>
                  <a:cubicBezTo>
                    <a:pt x="2945" y="14400"/>
                    <a:pt x="2945" y="20400"/>
                    <a:pt x="2945" y="20400"/>
                  </a:cubicBezTo>
                  <a:close/>
                  <a:moveTo>
                    <a:pt x="3436" y="13200"/>
                  </a:moveTo>
                  <a:lnTo>
                    <a:pt x="491" y="13200"/>
                  </a:lnTo>
                  <a:cubicBezTo>
                    <a:pt x="220" y="13200"/>
                    <a:pt x="0" y="13469"/>
                    <a:pt x="0" y="13800"/>
                  </a:cubicBezTo>
                  <a:lnTo>
                    <a:pt x="0" y="21000"/>
                  </a:lnTo>
                  <a:cubicBezTo>
                    <a:pt x="0" y="21332"/>
                    <a:pt x="220" y="21600"/>
                    <a:pt x="491" y="21600"/>
                  </a:cubicBezTo>
                  <a:lnTo>
                    <a:pt x="3436" y="21600"/>
                  </a:lnTo>
                  <a:cubicBezTo>
                    <a:pt x="3707" y="21600"/>
                    <a:pt x="3927" y="21332"/>
                    <a:pt x="3927" y="21000"/>
                  </a:cubicBezTo>
                  <a:lnTo>
                    <a:pt x="3927" y="13800"/>
                  </a:lnTo>
                  <a:cubicBezTo>
                    <a:pt x="3927" y="13469"/>
                    <a:pt x="3707" y="13200"/>
                    <a:pt x="3436" y="13200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</p:grpSp>
      <p:grpSp>
        <p:nvGrpSpPr>
          <p:cNvPr id="1711" name="Group"/>
          <p:cNvGrpSpPr/>
          <p:nvPr/>
        </p:nvGrpSpPr>
        <p:grpSpPr>
          <a:xfrm>
            <a:off x="10156143" y="4950655"/>
            <a:ext cx="1941930" cy="2035779"/>
            <a:chOff x="0" y="0"/>
            <a:chExt cx="1941928" cy="2035777"/>
          </a:xfrm>
        </p:grpSpPr>
        <p:sp>
          <p:nvSpPr>
            <p:cNvPr id="1663" name="Shape"/>
            <p:cNvSpPr/>
            <p:nvPr/>
          </p:nvSpPr>
          <p:spPr>
            <a:xfrm rot="60000">
              <a:off x="414716" y="175718"/>
              <a:ext cx="710581" cy="5805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6" h="21600" fill="norm" stroke="1" extrusionOk="0">
                  <a:moveTo>
                    <a:pt x="18418" y="0"/>
                  </a:moveTo>
                  <a:lnTo>
                    <a:pt x="18590" y="6304"/>
                  </a:lnTo>
                  <a:cubicBezTo>
                    <a:pt x="18877" y="6687"/>
                    <a:pt x="19194" y="7292"/>
                    <a:pt x="20224" y="6572"/>
                  </a:cubicBezTo>
                  <a:cubicBezTo>
                    <a:pt x="20224" y="6573"/>
                    <a:pt x="20224" y="6575"/>
                    <a:pt x="20224" y="6576"/>
                  </a:cubicBezTo>
                  <a:cubicBezTo>
                    <a:pt x="20317" y="6516"/>
                    <a:pt x="20417" y="6487"/>
                    <a:pt x="20522" y="6485"/>
                  </a:cubicBezTo>
                  <a:cubicBezTo>
                    <a:pt x="21095" y="6472"/>
                    <a:pt x="21572" y="7269"/>
                    <a:pt x="21586" y="8264"/>
                  </a:cubicBezTo>
                  <a:cubicBezTo>
                    <a:pt x="21600" y="9259"/>
                    <a:pt x="21147" y="10075"/>
                    <a:pt x="20573" y="10087"/>
                  </a:cubicBezTo>
                  <a:cubicBezTo>
                    <a:pt x="20463" y="10090"/>
                    <a:pt x="20356" y="10062"/>
                    <a:pt x="20256" y="10000"/>
                  </a:cubicBezTo>
                  <a:cubicBezTo>
                    <a:pt x="20256" y="10001"/>
                    <a:pt x="20256" y="10003"/>
                    <a:pt x="20256" y="10004"/>
                  </a:cubicBezTo>
                  <a:cubicBezTo>
                    <a:pt x="20250" y="9999"/>
                    <a:pt x="20243" y="9993"/>
                    <a:pt x="20235" y="9989"/>
                  </a:cubicBezTo>
                  <a:cubicBezTo>
                    <a:pt x="20189" y="9971"/>
                    <a:pt x="20146" y="9941"/>
                    <a:pt x="20106" y="9899"/>
                  </a:cubicBezTo>
                  <a:cubicBezTo>
                    <a:pt x="19379" y="9431"/>
                    <a:pt x="18966" y="10021"/>
                    <a:pt x="18703" y="10432"/>
                  </a:cubicBezTo>
                  <a:lnTo>
                    <a:pt x="18841" y="15487"/>
                  </a:lnTo>
                  <a:lnTo>
                    <a:pt x="18724" y="15419"/>
                  </a:lnTo>
                  <a:lnTo>
                    <a:pt x="15354" y="17579"/>
                  </a:lnTo>
                  <a:cubicBezTo>
                    <a:pt x="14942" y="17473"/>
                    <a:pt x="14230" y="17336"/>
                    <a:pt x="14248" y="16255"/>
                  </a:cubicBezTo>
                  <a:cubicBezTo>
                    <a:pt x="14261" y="16192"/>
                    <a:pt x="14264" y="16131"/>
                    <a:pt x="14256" y="16073"/>
                  </a:cubicBezTo>
                  <a:cubicBezTo>
                    <a:pt x="14256" y="16063"/>
                    <a:pt x="14257" y="16053"/>
                    <a:pt x="14258" y="16043"/>
                  </a:cubicBezTo>
                  <a:lnTo>
                    <a:pt x="14255" y="16045"/>
                  </a:lnTo>
                  <a:cubicBezTo>
                    <a:pt x="14256" y="15909"/>
                    <a:pt x="14228" y="15779"/>
                    <a:pt x="14177" y="15659"/>
                  </a:cubicBezTo>
                  <a:cubicBezTo>
                    <a:pt x="13912" y="15036"/>
                    <a:pt x="13113" y="14904"/>
                    <a:pt x="12393" y="15363"/>
                  </a:cubicBezTo>
                  <a:cubicBezTo>
                    <a:pt x="11672" y="15823"/>
                    <a:pt x="11303" y="16701"/>
                    <a:pt x="11568" y="17324"/>
                  </a:cubicBezTo>
                  <a:cubicBezTo>
                    <a:pt x="11616" y="17437"/>
                    <a:pt x="11682" y="17535"/>
                    <a:pt x="11768" y="17609"/>
                  </a:cubicBezTo>
                  <a:lnTo>
                    <a:pt x="11765" y="17612"/>
                  </a:lnTo>
                  <a:cubicBezTo>
                    <a:pt x="12765" y="18430"/>
                    <a:pt x="12442" y="19054"/>
                    <a:pt x="12292" y="19542"/>
                  </a:cubicBezTo>
                  <a:lnTo>
                    <a:pt x="9083" y="21600"/>
                  </a:lnTo>
                  <a:lnTo>
                    <a:pt x="5934" y="18291"/>
                  </a:lnTo>
                  <a:cubicBezTo>
                    <a:pt x="5865" y="17785"/>
                    <a:pt x="5696" y="16910"/>
                    <a:pt x="6532" y="16530"/>
                  </a:cubicBezTo>
                  <a:cubicBezTo>
                    <a:pt x="6584" y="16521"/>
                    <a:pt x="6631" y="16502"/>
                    <a:pt x="6673" y="16472"/>
                  </a:cubicBezTo>
                  <a:cubicBezTo>
                    <a:pt x="6680" y="16468"/>
                    <a:pt x="6688" y="16466"/>
                    <a:pt x="6696" y="16463"/>
                  </a:cubicBezTo>
                  <a:lnTo>
                    <a:pt x="6694" y="16460"/>
                  </a:lnTo>
                  <a:cubicBezTo>
                    <a:pt x="6797" y="16411"/>
                    <a:pt x="6886" y="16332"/>
                    <a:pt x="6958" y="16230"/>
                  </a:cubicBezTo>
                  <a:cubicBezTo>
                    <a:pt x="7334" y="15699"/>
                    <a:pt x="7141" y="14740"/>
                    <a:pt x="6527" y="14089"/>
                  </a:cubicBezTo>
                  <a:cubicBezTo>
                    <a:pt x="5913" y="13437"/>
                    <a:pt x="5111" y="13339"/>
                    <a:pt x="4735" y="13870"/>
                  </a:cubicBezTo>
                  <a:cubicBezTo>
                    <a:pt x="4667" y="13966"/>
                    <a:pt x="4617" y="14077"/>
                    <a:pt x="4592" y="14202"/>
                  </a:cubicBezTo>
                  <a:lnTo>
                    <a:pt x="4589" y="14199"/>
                  </a:lnTo>
                  <a:cubicBezTo>
                    <a:pt x="4329" y="15670"/>
                    <a:pt x="3717" y="15494"/>
                    <a:pt x="3290" y="15511"/>
                  </a:cubicBezTo>
                  <a:lnTo>
                    <a:pt x="0" y="12039"/>
                  </a:lnTo>
                  <a:lnTo>
                    <a:pt x="18418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424A4C">
                    <a:alpha val="20045"/>
                  </a:srgbClr>
                </a:gs>
                <a:gs pos="50000">
                  <a:srgbClr val="606B6F">
                    <a:alpha val="20045"/>
                  </a:srgbClr>
                </a:gs>
                <a:gs pos="100000">
                  <a:srgbClr val="738084">
                    <a:alpha val="20045"/>
                  </a:srgbClr>
                </a:gs>
              </a:gsLst>
              <a:lin ang="2700000" scaled="0"/>
            </a:gradFill>
            <a:ln w="12700" cap="flat">
              <a:solidFill>
                <a:srgbClr val="FFFFFF">
                  <a:alpha val="20045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664" name="Shape"/>
            <p:cNvSpPr/>
            <p:nvPr/>
          </p:nvSpPr>
          <p:spPr>
            <a:xfrm rot="3126725">
              <a:off x="898318" y="188315"/>
              <a:ext cx="743526" cy="5446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8" h="21600" fill="norm" stroke="1" extrusionOk="0">
                  <a:moveTo>
                    <a:pt x="0" y="11664"/>
                  </a:moveTo>
                  <a:lnTo>
                    <a:pt x="18647" y="0"/>
                  </a:lnTo>
                  <a:lnTo>
                    <a:pt x="18749" y="5783"/>
                  </a:lnTo>
                  <a:cubicBezTo>
                    <a:pt x="19014" y="6185"/>
                    <a:pt x="19342" y="6707"/>
                    <a:pt x="20261" y="5970"/>
                  </a:cubicBezTo>
                  <a:lnTo>
                    <a:pt x="20261" y="5975"/>
                  </a:lnTo>
                  <a:cubicBezTo>
                    <a:pt x="20349" y="5910"/>
                    <a:pt x="20445" y="5877"/>
                    <a:pt x="20545" y="5873"/>
                  </a:cubicBezTo>
                  <a:cubicBezTo>
                    <a:pt x="21093" y="5851"/>
                    <a:pt x="21555" y="6693"/>
                    <a:pt x="21577" y="7753"/>
                  </a:cubicBezTo>
                  <a:cubicBezTo>
                    <a:pt x="21600" y="8813"/>
                    <a:pt x="21174" y="9690"/>
                    <a:pt x="20627" y="9712"/>
                  </a:cubicBezTo>
                  <a:cubicBezTo>
                    <a:pt x="20521" y="9716"/>
                    <a:pt x="20419" y="9689"/>
                    <a:pt x="20323" y="9624"/>
                  </a:cubicBezTo>
                  <a:lnTo>
                    <a:pt x="20323" y="9628"/>
                  </a:lnTo>
                  <a:cubicBezTo>
                    <a:pt x="20317" y="9623"/>
                    <a:pt x="20310" y="9617"/>
                    <a:pt x="20303" y="9613"/>
                  </a:cubicBezTo>
                  <a:cubicBezTo>
                    <a:pt x="20259" y="9595"/>
                    <a:pt x="20217" y="9563"/>
                    <a:pt x="20179" y="9519"/>
                  </a:cubicBezTo>
                  <a:cubicBezTo>
                    <a:pt x="19463" y="9020"/>
                    <a:pt x="19073" y="9696"/>
                    <a:pt x="18826" y="10139"/>
                  </a:cubicBezTo>
                  <a:lnTo>
                    <a:pt x="18921" y="15525"/>
                  </a:lnTo>
                  <a:lnTo>
                    <a:pt x="18843" y="15475"/>
                  </a:lnTo>
                  <a:lnTo>
                    <a:pt x="15768" y="17508"/>
                  </a:lnTo>
                  <a:cubicBezTo>
                    <a:pt x="15379" y="17374"/>
                    <a:pt x="14700" y="17192"/>
                    <a:pt x="14751" y="16038"/>
                  </a:cubicBezTo>
                  <a:cubicBezTo>
                    <a:pt x="14765" y="15972"/>
                    <a:pt x="14770" y="15907"/>
                    <a:pt x="14765" y="15845"/>
                  </a:cubicBezTo>
                  <a:cubicBezTo>
                    <a:pt x="14764" y="15835"/>
                    <a:pt x="14766" y="15824"/>
                    <a:pt x="14767" y="15813"/>
                  </a:cubicBezTo>
                  <a:lnTo>
                    <a:pt x="14764" y="15815"/>
                  </a:lnTo>
                  <a:cubicBezTo>
                    <a:pt x="14769" y="15670"/>
                    <a:pt x="14747" y="15530"/>
                    <a:pt x="14702" y="15400"/>
                  </a:cubicBezTo>
                  <a:cubicBezTo>
                    <a:pt x="14468" y="14722"/>
                    <a:pt x="13710" y="14540"/>
                    <a:pt x="13008" y="14991"/>
                  </a:cubicBezTo>
                  <a:cubicBezTo>
                    <a:pt x="12306" y="15443"/>
                    <a:pt x="11926" y="16358"/>
                    <a:pt x="12159" y="17036"/>
                  </a:cubicBezTo>
                  <a:cubicBezTo>
                    <a:pt x="12202" y="17159"/>
                    <a:pt x="12262" y="17266"/>
                    <a:pt x="12341" y="17351"/>
                  </a:cubicBezTo>
                  <a:lnTo>
                    <a:pt x="12338" y="17353"/>
                  </a:lnTo>
                  <a:cubicBezTo>
                    <a:pt x="13303" y="18313"/>
                    <a:pt x="12911" y="18974"/>
                    <a:pt x="12763" y="19496"/>
                  </a:cubicBezTo>
                  <a:lnTo>
                    <a:pt x="9581" y="21600"/>
                  </a:lnTo>
                  <a:lnTo>
                    <a:pt x="6543" y="18450"/>
                  </a:lnTo>
                  <a:cubicBezTo>
                    <a:pt x="6458" y="17919"/>
                    <a:pt x="6247" y="16984"/>
                    <a:pt x="7038" y="16515"/>
                  </a:cubicBezTo>
                  <a:cubicBezTo>
                    <a:pt x="7087" y="16503"/>
                    <a:pt x="7131" y="16479"/>
                    <a:pt x="7170" y="16445"/>
                  </a:cubicBezTo>
                  <a:cubicBezTo>
                    <a:pt x="7177" y="16440"/>
                    <a:pt x="7184" y="16437"/>
                    <a:pt x="7191" y="16433"/>
                  </a:cubicBezTo>
                  <a:lnTo>
                    <a:pt x="7189" y="16431"/>
                  </a:lnTo>
                  <a:cubicBezTo>
                    <a:pt x="7286" y="16371"/>
                    <a:pt x="7367" y="16281"/>
                    <a:pt x="7432" y="16167"/>
                  </a:cubicBezTo>
                  <a:cubicBezTo>
                    <a:pt x="7768" y="15576"/>
                    <a:pt x="7545" y="14569"/>
                    <a:pt x="6932" y="13918"/>
                  </a:cubicBezTo>
                  <a:cubicBezTo>
                    <a:pt x="6320" y="13266"/>
                    <a:pt x="5550" y="13217"/>
                    <a:pt x="5214" y="13808"/>
                  </a:cubicBezTo>
                  <a:cubicBezTo>
                    <a:pt x="5152" y="13916"/>
                    <a:pt x="5110" y="14038"/>
                    <a:pt x="5091" y="14172"/>
                  </a:cubicBezTo>
                  <a:lnTo>
                    <a:pt x="5088" y="14169"/>
                  </a:lnTo>
                  <a:cubicBezTo>
                    <a:pt x="4893" y="15819"/>
                    <a:pt x="4260" y="15592"/>
                    <a:pt x="3853" y="15660"/>
                  </a:cubicBezTo>
                  <a:close/>
                </a:path>
              </a:pathLst>
            </a:custGeom>
            <a:solidFill>
              <a:srgbClr val="009FE3">
                <a:alpha val="20008"/>
              </a:srgbClr>
            </a:solidFill>
            <a:ln w="12700" cap="flat">
              <a:solidFill>
                <a:srgbClr val="FFFFFF">
                  <a:alpha val="20008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665" name="Shape"/>
            <p:cNvSpPr/>
            <p:nvPr/>
          </p:nvSpPr>
          <p:spPr>
            <a:xfrm rot="6216639">
              <a:off x="1226911" y="602813"/>
              <a:ext cx="736060" cy="5358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2107"/>
                  </a:moveTo>
                  <a:lnTo>
                    <a:pt x="18781" y="0"/>
                  </a:lnTo>
                  <a:cubicBezTo>
                    <a:pt x="18773" y="1748"/>
                    <a:pt x="18771" y="3459"/>
                    <a:pt x="18775" y="5155"/>
                  </a:cubicBezTo>
                  <a:lnTo>
                    <a:pt x="18857" y="5276"/>
                  </a:lnTo>
                  <a:lnTo>
                    <a:pt x="19076" y="5546"/>
                  </a:lnTo>
                  <a:lnTo>
                    <a:pt x="19242" y="5684"/>
                  </a:lnTo>
                  <a:lnTo>
                    <a:pt x="19304" y="5718"/>
                  </a:lnTo>
                  <a:lnTo>
                    <a:pt x="19668" y="5741"/>
                  </a:lnTo>
                  <a:lnTo>
                    <a:pt x="19843" y="5689"/>
                  </a:lnTo>
                  <a:lnTo>
                    <a:pt x="19944" y="5649"/>
                  </a:lnTo>
                  <a:lnTo>
                    <a:pt x="20309" y="5423"/>
                  </a:lnTo>
                  <a:lnTo>
                    <a:pt x="20309" y="5427"/>
                  </a:lnTo>
                  <a:lnTo>
                    <a:pt x="20309" y="5428"/>
                  </a:lnTo>
                  <a:cubicBezTo>
                    <a:pt x="20400" y="5365"/>
                    <a:pt x="20497" y="5336"/>
                    <a:pt x="20598" y="5336"/>
                  </a:cubicBezTo>
                  <a:cubicBezTo>
                    <a:pt x="20737" y="5337"/>
                    <a:pt x="20869" y="5392"/>
                    <a:pt x="20988" y="5490"/>
                  </a:cubicBezTo>
                  <a:cubicBezTo>
                    <a:pt x="21105" y="5586"/>
                    <a:pt x="21210" y="5724"/>
                    <a:pt x="21296" y="5895"/>
                  </a:cubicBezTo>
                  <a:cubicBezTo>
                    <a:pt x="21301" y="5898"/>
                    <a:pt x="21304" y="5904"/>
                    <a:pt x="21307" y="5909"/>
                  </a:cubicBezTo>
                  <a:cubicBezTo>
                    <a:pt x="21347" y="5987"/>
                    <a:pt x="21384" y="6072"/>
                    <a:pt x="21399" y="6175"/>
                  </a:cubicBezTo>
                  <a:cubicBezTo>
                    <a:pt x="21532" y="6481"/>
                    <a:pt x="21600" y="6870"/>
                    <a:pt x="21600" y="7290"/>
                  </a:cubicBezTo>
                  <a:lnTo>
                    <a:pt x="21552" y="7746"/>
                  </a:lnTo>
                  <a:cubicBezTo>
                    <a:pt x="21464" y="8606"/>
                    <a:pt x="21067" y="9241"/>
                    <a:pt x="20595" y="9240"/>
                  </a:cubicBezTo>
                  <a:cubicBezTo>
                    <a:pt x="20488" y="9240"/>
                    <a:pt x="20385" y="9208"/>
                    <a:pt x="20290" y="9138"/>
                  </a:cubicBezTo>
                  <a:lnTo>
                    <a:pt x="20290" y="9143"/>
                  </a:lnTo>
                  <a:cubicBezTo>
                    <a:pt x="20284" y="9136"/>
                    <a:pt x="20277" y="9130"/>
                    <a:pt x="20270" y="9126"/>
                  </a:cubicBezTo>
                  <a:lnTo>
                    <a:pt x="20266" y="9123"/>
                  </a:lnTo>
                  <a:lnTo>
                    <a:pt x="20147" y="9025"/>
                  </a:lnTo>
                  <a:cubicBezTo>
                    <a:pt x="20047" y="8950"/>
                    <a:pt x="19954" y="8899"/>
                    <a:pt x="19865" y="8872"/>
                  </a:cubicBezTo>
                  <a:lnTo>
                    <a:pt x="19785" y="8852"/>
                  </a:lnTo>
                  <a:lnTo>
                    <a:pt x="19643" y="8838"/>
                  </a:lnTo>
                  <a:lnTo>
                    <a:pt x="19320" y="8928"/>
                  </a:lnTo>
                  <a:lnTo>
                    <a:pt x="19275" y="8963"/>
                  </a:lnTo>
                  <a:lnTo>
                    <a:pt x="19082" y="9151"/>
                  </a:lnTo>
                  <a:lnTo>
                    <a:pt x="18856" y="9458"/>
                  </a:lnTo>
                  <a:lnTo>
                    <a:pt x="18792" y="9554"/>
                  </a:lnTo>
                  <a:lnTo>
                    <a:pt x="18792" y="9554"/>
                  </a:lnTo>
                  <a:cubicBezTo>
                    <a:pt x="18799" y="11378"/>
                    <a:pt x="18811" y="13202"/>
                    <a:pt x="18825" y="15052"/>
                  </a:cubicBezTo>
                  <a:lnTo>
                    <a:pt x="15342" y="17411"/>
                  </a:lnTo>
                  <a:cubicBezTo>
                    <a:pt x="14952" y="17281"/>
                    <a:pt x="14229" y="17133"/>
                    <a:pt x="14268" y="15931"/>
                  </a:cubicBezTo>
                  <a:cubicBezTo>
                    <a:pt x="14281" y="15863"/>
                    <a:pt x="14285" y="15797"/>
                    <a:pt x="14279" y="15734"/>
                  </a:cubicBezTo>
                  <a:cubicBezTo>
                    <a:pt x="14279" y="15723"/>
                    <a:pt x="14280" y="15713"/>
                    <a:pt x="14281" y="15702"/>
                  </a:cubicBezTo>
                  <a:lnTo>
                    <a:pt x="14278" y="15704"/>
                  </a:lnTo>
                  <a:cubicBezTo>
                    <a:pt x="14281" y="15556"/>
                    <a:pt x="14257" y="15415"/>
                    <a:pt x="14210" y="15283"/>
                  </a:cubicBezTo>
                  <a:cubicBezTo>
                    <a:pt x="13966" y="14600"/>
                    <a:pt x="13197" y="14431"/>
                    <a:pt x="12493" y="14907"/>
                  </a:cubicBezTo>
                  <a:cubicBezTo>
                    <a:pt x="11788" y="15382"/>
                    <a:pt x="11415" y="16321"/>
                    <a:pt x="11659" y="17004"/>
                  </a:cubicBezTo>
                  <a:cubicBezTo>
                    <a:pt x="11704" y="17129"/>
                    <a:pt x="11766" y="17236"/>
                    <a:pt x="11847" y="17320"/>
                  </a:cubicBezTo>
                  <a:lnTo>
                    <a:pt x="11844" y="17322"/>
                  </a:lnTo>
                  <a:cubicBezTo>
                    <a:pt x="12816" y="18262"/>
                    <a:pt x="12455" y="18936"/>
                    <a:pt x="12307" y="19466"/>
                  </a:cubicBezTo>
                  <a:lnTo>
                    <a:pt x="9157" y="21600"/>
                  </a:lnTo>
                  <a:lnTo>
                    <a:pt x="6041" y="18370"/>
                  </a:lnTo>
                  <a:cubicBezTo>
                    <a:pt x="5946" y="17831"/>
                    <a:pt x="5727" y="16894"/>
                    <a:pt x="6516" y="16400"/>
                  </a:cubicBezTo>
                  <a:cubicBezTo>
                    <a:pt x="6566" y="16386"/>
                    <a:pt x="6610" y="16361"/>
                    <a:pt x="6649" y="16325"/>
                  </a:cubicBezTo>
                  <a:cubicBezTo>
                    <a:pt x="6655" y="16320"/>
                    <a:pt x="6663" y="16316"/>
                    <a:pt x="6670" y="16313"/>
                  </a:cubicBezTo>
                  <a:lnTo>
                    <a:pt x="6668" y="16310"/>
                  </a:lnTo>
                  <a:cubicBezTo>
                    <a:pt x="6765" y="16247"/>
                    <a:pt x="6846" y="16153"/>
                    <a:pt x="6910" y="16036"/>
                  </a:cubicBezTo>
                  <a:cubicBezTo>
                    <a:pt x="7242" y="15427"/>
                    <a:pt x="7002" y="14409"/>
                    <a:pt x="6374" y="13763"/>
                  </a:cubicBezTo>
                  <a:cubicBezTo>
                    <a:pt x="5746" y="13117"/>
                    <a:pt x="4967" y="13086"/>
                    <a:pt x="4635" y="13696"/>
                  </a:cubicBezTo>
                  <a:cubicBezTo>
                    <a:pt x="4575" y="13807"/>
                    <a:pt x="4533" y="13931"/>
                    <a:pt x="4516" y="14069"/>
                  </a:cubicBezTo>
                  <a:lnTo>
                    <a:pt x="4513" y="14066"/>
                  </a:lnTo>
                  <a:cubicBezTo>
                    <a:pt x="4350" y="15634"/>
                    <a:pt x="3779" y="15553"/>
                    <a:pt x="3370" y="15601"/>
                  </a:cubicBezTo>
                  <a:close/>
                </a:path>
              </a:pathLst>
            </a:custGeom>
            <a:solidFill>
              <a:srgbClr val="0078C1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666" name="Shape"/>
            <p:cNvSpPr/>
            <p:nvPr/>
          </p:nvSpPr>
          <p:spPr>
            <a:xfrm rot="15430798">
              <a:off x="202577" y="1122716"/>
              <a:ext cx="737436" cy="5530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7" h="21600" fill="norm" stroke="1" extrusionOk="0">
                  <a:moveTo>
                    <a:pt x="21528" y="8565"/>
                  </a:moveTo>
                  <a:cubicBezTo>
                    <a:pt x="21384" y="9247"/>
                    <a:pt x="21035" y="9732"/>
                    <a:pt x="20620" y="9741"/>
                  </a:cubicBezTo>
                  <a:cubicBezTo>
                    <a:pt x="20514" y="9744"/>
                    <a:pt x="20411" y="9715"/>
                    <a:pt x="20315" y="9650"/>
                  </a:cubicBezTo>
                  <a:lnTo>
                    <a:pt x="20315" y="9654"/>
                  </a:lnTo>
                  <a:cubicBezTo>
                    <a:pt x="20308" y="9648"/>
                    <a:pt x="20302" y="9642"/>
                    <a:pt x="20295" y="9638"/>
                  </a:cubicBezTo>
                  <a:cubicBezTo>
                    <a:pt x="20250" y="9620"/>
                    <a:pt x="20209" y="9588"/>
                    <a:pt x="20170" y="9544"/>
                  </a:cubicBezTo>
                  <a:cubicBezTo>
                    <a:pt x="19442" y="9034"/>
                    <a:pt x="19041" y="9721"/>
                    <a:pt x="18788" y="10152"/>
                  </a:cubicBezTo>
                  <a:lnTo>
                    <a:pt x="18858" y="15682"/>
                  </a:lnTo>
                  <a:lnTo>
                    <a:pt x="18791" y="15640"/>
                  </a:lnTo>
                  <a:lnTo>
                    <a:pt x="15620" y="17616"/>
                  </a:lnTo>
                  <a:cubicBezTo>
                    <a:pt x="15228" y="17478"/>
                    <a:pt x="14546" y="17290"/>
                    <a:pt x="14605" y="16156"/>
                  </a:cubicBezTo>
                  <a:cubicBezTo>
                    <a:pt x="14620" y="16091"/>
                    <a:pt x="14625" y="16028"/>
                    <a:pt x="14621" y="15966"/>
                  </a:cubicBezTo>
                  <a:cubicBezTo>
                    <a:pt x="14621" y="15956"/>
                    <a:pt x="14622" y="15946"/>
                    <a:pt x="14623" y="15935"/>
                  </a:cubicBezTo>
                  <a:lnTo>
                    <a:pt x="14620" y="15937"/>
                  </a:lnTo>
                  <a:cubicBezTo>
                    <a:pt x="14626" y="15794"/>
                    <a:pt x="14605" y="15656"/>
                    <a:pt x="14560" y="15527"/>
                  </a:cubicBezTo>
                  <a:cubicBezTo>
                    <a:pt x="14329" y="14857"/>
                    <a:pt x="13565" y="14668"/>
                    <a:pt x="12854" y="15104"/>
                  </a:cubicBezTo>
                  <a:cubicBezTo>
                    <a:pt x="12142" y="15540"/>
                    <a:pt x="11752" y="16436"/>
                    <a:pt x="11983" y="17106"/>
                  </a:cubicBezTo>
                  <a:cubicBezTo>
                    <a:pt x="12025" y="17229"/>
                    <a:pt x="12085" y="17335"/>
                    <a:pt x="12165" y="17419"/>
                  </a:cubicBezTo>
                  <a:lnTo>
                    <a:pt x="12161" y="17421"/>
                  </a:lnTo>
                  <a:cubicBezTo>
                    <a:pt x="13110" y="18360"/>
                    <a:pt x="12744" y="19000"/>
                    <a:pt x="12585" y="19507"/>
                  </a:cubicBezTo>
                  <a:lnTo>
                    <a:pt x="9260" y="21578"/>
                  </a:lnTo>
                  <a:cubicBezTo>
                    <a:pt x="9259" y="21586"/>
                    <a:pt x="9258" y="21593"/>
                    <a:pt x="9256" y="21600"/>
                  </a:cubicBezTo>
                  <a:lnTo>
                    <a:pt x="5936" y="18100"/>
                  </a:lnTo>
                  <a:cubicBezTo>
                    <a:pt x="5850" y="17567"/>
                    <a:pt x="5695" y="16700"/>
                    <a:pt x="6465" y="16272"/>
                  </a:cubicBezTo>
                  <a:cubicBezTo>
                    <a:pt x="6515" y="16261"/>
                    <a:pt x="6560" y="16238"/>
                    <a:pt x="6599" y="16205"/>
                  </a:cubicBezTo>
                  <a:cubicBezTo>
                    <a:pt x="6606" y="16200"/>
                    <a:pt x="6613" y="16197"/>
                    <a:pt x="6621" y="16194"/>
                  </a:cubicBezTo>
                  <a:lnTo>
                    <a:pt x="6618" y="16191"/>
                  </a:lnTo>
                  <a:cubicBezTo>
                    <a:pt x="6717" y="16135"/>
                    <a:pt x="6800" y="16047"/>
                    <a:pt x="6866" y="15936"/>
                  </a:cubicBezTo>
                  <a:cubicBezTo>
                    <a:pt x="7212" y="15361"/>
                    <a:pt x="6996" y="14365"/>
                    <a:pt x="6385" y="13712"/>
                  </a:cubicBezTo>
                  <a:cubicBezTo>
                    <a:pt x="5774" y="13059"/>
                    <a:pt x="4998" y="12997"/>
                    <a:pt x="4652" y="13572"/>
                  </a:cubicBezTo>
                  <a:cubicBezTo>
                    <a:pt x="4589" y="13677"/>
                    <a:pt x="4545" y="13796"/>
                    <a:pt x="4524" y="13928"/>
                  </a:cubicBezTo>
                  <a:lnTo>
                    <a:pt x="4522" y="13925"/>
                  </a:lnTo>
                  <a:cubicBezTo>
                    <a:pt x="4321" y="15444"/>
                    <a:pt x="3750" y="15333"/>
                    <a:pt x="3340" y="15363"/>
                  </a:cubicBezTo>
                  <a:lnTo>
                    <a:pt x="0" y="11843"/>
                  </a:lnTo>
                  <a:lnTo>
                    <a:pt x="18659" y="0"/>
                  </a:lnTo>
                  <a:lnTo>
                    <a:pt x="18732" y="5804"/>
                  </a:lnTo>
                  <a:cubicBezTo>
                    <a:pt x="19003" y="6207"/>
                    <a:pt x="19318" y="6785"/>
                    <a:pt x="20284" y="6051"/>
                  </a:cubicBezTo>
                  <a:lnTo>
                    <a:pt x="20284" y="6056"/>
                  </a:lnTo>
                  <a:cubicBezTo>
                    <a:pt x="20373" y="5992"/>
                    <a:pt x="20470" y="5962"/>
                    <a:pt x="20571" y="5960"/>
                  </a:cubicBezTo>
                  <a:cubicBezTo>
                    <a:pt x="21124" y="5947"/>
                    <a:pt x="21583" y="6783"/>
                    <a:pt x="21597" y="7827"/>
                  </a:cubicBezTo>
                  <a:cubicBezTo>
                    <a:pt x="21600" y="8088"/>
                    <a:pt x="21575" y="8338"/>
                    <a:pt x="21528" y="8565"/>
                  </a:cubicBezTo>
                  <a:close/>
                </a:path>
              </a:pathLst>
            </a:custGeom>
            <a:solidFill>
              <a:srgbClr val="C5192D">
                <a:alpha val="19779"/>
              </a:srgbClr>
            </a:solidFill>
            <a:ln w="12700" cap="flat">
              <a:solidFill>
                <a:srgbClr val="FFFFFF">
                  <a:alpha val="19779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667" name="Shape"/>
            <p:cNvSpPr/>
            <p:nvPr/>
          </p:nvSpPr>
          <p:spPr>
            <a:xfrm rot="18546786">
              <a:off x="77021" y="611613"/>
              <a:ext cx="746684" cy="5537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5" h="21600" fill="norm" stroke="1" extrusionOk="0">
                  <a:moveTo>
                    <a:pt x="19016" y="0"/>
                  </a:moveTo>
                  <a:cubicBezTo>
                    <a:pt x="19011" y="1884"/>
                    <a:pt x="18954" y="3779"/>
                    <a:pt x="18875" y="5678"/>
                  </a:cubicBezTo>
                  <a:cubicBezTo>
                    <a:pt x="19114" y="6099"/>
                    <a:pt x="19412" y="6629"/>
                    <a:pt x="20357" y="6009"/>
                  </a:cubicBezTo>
                  <a:lnTo>
                    <a:pt x="20357" y="6014"/>
                  </a:lnTo>
                  <a:cubicBezTo>
                    <a:pt x="20448" y="5959"/>
                    <a:pt x="20545" y="5937"/>
                    <a:pt x="20645" y="5943"/>
                  </a:cubicBezTo>
                  <a:cubicBezTo>
                    <a:pt x="21189" y="5979"/>
                    <a:pt x="21600" y="6853"/>
                    <a:pt x="21562" y="7895"/>
                  </a:cubicBezTo>
                  <a:cubicBezTo>
                    <a:pt x="21524" y="8937"/>
                    <a:pt x="21052" y="9752"/>
                    <a:pt x="20508" y="9716"/>
                  </a:cubicBezTo>
                  <a:cubicBezTo>
                    <a:pt x="20403" y="9709"/>
                    <a:pt x="20303" y="9671"/>
                    <a:pt x="20212" y="9598"/>
                  </a:cubicBezTo>
                  <a:lnTo>
                    <a:pt x="20211" y="9602"/>
                  </a:lnTo>
                  <a:cubicBezTo>
                    <a:pt x="20205" y="9596"/>
                    <a:pt x="20199" y="9590"/>
                    <a:pt x="20192" y="9585"/>
                  </a:cubicBezTo>
                  <a:cubicBezTo>
                    <a:pt x="20150" y="9562"/>
                    <a:pt x="20110" y="9527"/>
                    <a:pt x="20074" y="9479"/>
                  </a:cubicBezTo>
                  <a:cubicBezTo>
                    <a:pt x="19400" y="8921"/>
                    <a:pt x="18976" y="9525"/>
                    <a:pt x="18705" y="9933"/>
                  </a:cubicBezTo>
                  <a:cubicBezTo>
                    <a:pt x="18626" y="11766"/>
                    <a:pt x="18558" y="13599"/>
                    <a:pt x="18529" y="15424"/>
                  </a:cubicBezTo>
                  <a:lnTo>
                    <a:pt x="15456" y="17454"/>
                  </a:lnTo>
                  <a:cubicBezTo>
                    <a:pt x="15067" y="17329"/>
                    <a:pt x="14394" y="17160"/>
                    <a:pt x="14434" y="16028"/>
                  </a:cubicBezTo>
                  <a:cubicBezTo>
                    <a:pt x="14447" y="15963"/>
                    <a:pt x="14451" y="15899"/>
                    <a:pt x="14445" y="15838"/>
                  </a:cubicBezTo>
                  <a:cubicBezTo>
                    <a:pt x="14445" y="15827"/>
                    <a:pt x="14446" y="15817"/>
                    <a:pt x="14447" y="15806"/>
                  </a:cubicBezTo>
                  <a:lnTo>
                    <a:pt x="14444" y="15808"/>
                  </a:lnTo>
                  <a:cubicBezTo>
                    <a:pt x="14448" y="15665"/>
                    <a:pt x="14425" y="15529"/>
                    <a:pt x="14379" y="15401"/>
                  </a:cubicBezTo>
                  <a:cubicBezTo>
                    <a:pt x="14140" y="14739"/>
                    <a:pt x="13383" y="14573"/>
                    <a:pt x="12689" y="15030"/>
                  </a:cubicBezTo>
                  <a:cubicBezTo>
                    <a:pt x="11995" y="15487"/>
                    <a:pt x="11625" y="16394"/>
                    <a:pt x="11864" y="17056"/>
                  </a:cubicBezTo>
                  <a:cubicBezTo>
                    <a:pt x="11908" y="17176"/>
                    <a:pt x="11969" y="17281"/>
                    <a:pt x="12048" y="17362"/>
                  </a:cubicBezTo>
                  <a:lnTo>
                    <a:pt x="12045" y="17364"/>
                  </a:lnTo>
                  <a:cubicBezTo>
                    <a:pt x="12976" y="18254"/>
                    <a:pt x="12660" y="18896"/>
                    <a:pt x="12508" y="19402"/>
                  </a:cubicBezTo>
                  <a:lnTo>
                    <a:pt x="9180" y="21600"/>
                  </a:lnTo>
                  <a:cubicBezTo>
                    <a:pt x="8150" y="20503"/>
                    <a:pt x="7098" y="19425"/>
                    <a:pt x="6038" y="18355"/>
                  </a:cubicBezTo>
                  <a:cubicBezTo>
                    <a:pt x="5949" y="17837"/>
                    <a:pt x="5717" y="16908"/>
                    <a:pt x="6507" y="16427"/>
                  </a:cubicBezTo>
                  <a:cubicBezTo>
                    <a:pt x="6556" y="16414"/>
                    <a:pt x="6600" y="16390"/>
                    <a:pt x="6638" y="16355"/>
                  </a:cubicBezTo>
                  <a:cubicBezTo>
                    <a:pt x="6645" y="16350"/>
                    <a:pt x="6652" y="16347"/>
                    <a:pt x="6659" y="16343"/>
                  </a:cubicBezTo>
                  <a:lnTo>
                    <a:pt x="6657" y="16341"/>
                  </a:lnTo>
                  <a:cubicBezTo>
                    <a:pt x="6753" y="16280"/>
                    <a:pt x="6833" y="16190"/>
                    <a:pt x="6896" y="16077"/>
                  </a:cubicBezTo>
                  <a:cubicBezTo>
                    <a:pt x="7225" y="15489"/>
                    <a:pt x="6991" y="14503"/>
                    <a:pt x="6375" y="13875"/>
                  </a:cubicBezTo>
                  <a:cubicBezTo>
                    <a:pt x="5759" y="13246"/>
                    <a:pt x="4993" y="13212"/>
                    <a:pt x="4664" y="13800"/>
                  </a:cubicBezTo>
                  <a:cubicBezTo>
                    <a:pt x="4604" y="13907"/>
                    <a:pt x="4563" y="14028"/>
                    <a:pt x="4545" y="14161"/>
                  </a:cubicBezTo>
                  <a:lnTo>
                    <a:pt x="4543" y="14158"/>
                  </a:lnTo>
                  <a:cubicBezTo>
                    <a:pt x="4370" y="15743"/>
                    <a:pt x="3765" y="15582"/>
                    <a:pt x="3360" y="15644"/>
                  </a:cubicBezTo>
                  <a:cubicBezTo>
                    <a:pt x="2226" y="14501"/>
                    <a:pt x="1101" y="13350"/>
                    <a:pt x="0" y="12178"/>
                  </a:cubicBezTo>
                  <a:close/>
                </a:path>
              </a:pathLst>
            </a:custGeom>
            <a:solidFill>
              <a:srgbClr val="3C3C3B">
                <a:alpha val="19884"/>
              </a:srgbClr>
            </a:solidFill>
            <a:ln w="12700" cap="flat">
              <a:solidFill>
                <a:srgbClr val="FFFFFF">
                  <a:alpha val="19884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668" name="Shape"/>
            <p:cNvSpPr/>
            <p:nvPr/>
          </p:nvSpPr>
          <p:spPr>
            <a:xfrm rot="12425381">
              <a:off x="676496" y="1336431"/>
              <a:ext cx="726131" cy="5650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4" h="21600" fill="norm" stroke="1" extrusionOk="0">
                  <a:moveTo>
                    <a:pt x="9492" y="21600"/>
                  </a:moveTo>
                  <a:lnTo>
                    <a:pt x="6307" y="18448"/>
                  </a:lnTo>
                  <a:cubicBezTo>
                    <a:pt x="6215" y="17930"/>
                    <a:pt x="6027" y="17062"/>
                    <a:pt x="6816" y="16619"/>
                  </a:cubicBezTo>
                  <a:cubicBezTo>
                    <a:pt x="6867" y="16607"/>
                    <a:pt x="6912" y="16584"/>
                    <a:pt x="6952" y="16551"/>
                  </a:cubicBezTo>
                  <a:cubicBezTo>
                    <a:pt x="6959" y="16546"/>
                    <a:pt x="6966" y="16543"/>
                    <a:pt x="6974" y="16540"/>
                  </a:cubicBezTo>
                  <a:lnTo>
                    <a:pt x="6971" y="16537"/>
                  </a:lnTo>
                  <a:cubicBezTo>
                    <a:pt x="7071" y="16479"/>
                    <a:pt x="7153" y="16392"/>
                    <a:pt x="7220" y="16282"/>
                  </a:cubicBezTo>
                  <a:cubicBezTo>
                    <a:pt x="7563" y="15711"/>
                    <a:pt x="7332" y="14741"/>
                    <a:pt x="6703" y="14116"/>
                  </a:cubicBezTo>
                  <a:cubicBezTo>
                    <a:pt x="6075" y="13490"/>
                    <a:pt x="5287" y="13445"/>
                    <a:pt x="4943" y="14016"/>
                  </a:cubicBezTo>
                  <a:cubicBezTo>
                    <a:pt x="4881" y="14120"/>
                    <a:pt x="4837" y="14237"/>
                    <a:pt x="4818" y="14367"/>
                  </a:cubicBezTo>
                  <a:lnTo>
                    <a:pt x="4815" y="14364"/>
                  </a:lnTo>
                  <a:cubicBezTo>
                    <a:pt x="4630" y="15859"/>
                    <a:pt x="4046" y="15758"/>
                    <a:pt x="3630" y="15797"/>
                  </a:cubicBezTo>
                  <a:lnTo>
                    <a:pt x="0" y="12204"/>
                  </a:lnTo>
                  <a:lnTo>
                    <a:pt x="18532" y="0"/>
                  </a:lnTo>
                  <a:lnTo>
                    <a:pt x="18655" y="5548"/>
                  </a:lnTo>
                  <a:cubicBezTo>
                    <a:pt x="18935" y="5941"/>
                    <a:pt x="19251" y="6539"/>
                    <a:pt x="20245" y="5802"/>
                  </a:cubicBezTo>
                  <a:lnTo>
                    <a:pt x="20245" y="5807"/>
                  </a:lnTo>
                  <a:cubicBezTo>
                    <a:pt x="20336" y="5745"/>
                    <a:pt x="20434" y="5715"/>
                    <a:pt x="20537" y="5712"/>
                  </a:cubicBezTo>
                  <a:cubicBezTo>
                    <a:pt x="21098" y="5696"/>
                    <a:pt x="21566" y="6512"/>
                    <a:pt x="21583" y="7535"/>
                  </a:cubicBezTo>
                  <a:cubicBezTo>
                    <a:pt x="21600" y="8557"/>
                    <a:pt x="21159" y="9398"/>
                    <a:pt x="20598" y="9413"/>
                  </a:cubicBezTo>
                  <a:cubicBezTo>
                    <a:pt x="20490" y="9416"/>
                    <a:pt x="20385" y="9388"/>
                    <a:pt x="20288" y="9325"/>
                  </a:cubicBezTo>
                  <a:lnTo>
                    <a:pt x="20288" y="9329"/>
                  </a:lnTo>
                  <a:cubicBezTo>
                    <a:pt x="20281" y="9324"/>
                    <a:pt x="20274" y="9318"/>
                    <a:pt x="20267" y="9314"/>
                  </a:cubicBezTo>
                  <a:cubicBezTo>
                    <a:pt x="20222" y="9296"/>
                    <a:pt x="20180" y="9265"/>
                    <a:pt x="20140" y="9222"/>
                  </a:cubicBezTo>
                  <a:cubicBezTo>
                    <a:pt x="19410" y="8733"/>
                    <a:pt x="19006" y="9383"/>
                    <a:pt x="18750" y="9807"/>
                  </a:cubicBezTo>
                  <a:lnTo>
                    <a:pt x="18874" y="15360"/>
                  </a:lnTo>
                  <a:lnTo>
                    <a:pt x="18863" y="15354"/>
                  </a:lnTo>
                  <a:lnTo>
                    <a:pt x="15770" y="17388"/>
                  </a:lnTo>
                  <a:cubicBezTo>
                    <a:pt x="15386" y="17269"/>
                    <a:pt x="14599" y="17176"/>
                    <a:pt x="14625" y="15996"/>
                  </a:cubicBezTo>
                  <a:cubicBezTo>
                    <a:pt x="14638" y="15932"/>
                    <a:pt x="14641" y="15869"/>
                    <a:pt x="14634" y="15809"/>
                  </a:cubicBezTo>
                  <a:cubicBezTo>
                    <a:pt x="14634" y="15799"/>
                    <a:pt x="14635" y="15789"/>
                    <a:pt x="14636" y="15779"/>
                  </a:cubicBezTo>
                  <a:lnTo>
                    <a:pt x="14633" y="15780"/>
                  </a:lnTo>
                  <a:cubicBezTo>
                    <a:pt x="14634" y="15640"/>
                    <a:pt x="14608" y="15507"/>
                    <a:pt x="14559" y="15383"/>
                  </a:cubicBezTo>
                  <a:cubicBezTo>
                    <a:pt x="14303" y="14740"/>
                    <a:pt x="13523" y="14597"/>
                    <a:pt x="12815" y="15063"/>
                  </a:cubicBezTo>
                  <a:cubicBezTo>
                    <a:pt x="12107" y="15528"/>
                    <a:pt x="11741" y="16426"/>
                    <a:pt x="11996" y="17069"/>
                  </a:cubicBezTo>
                  <a:cubicBezTo>
                    <a:pt x="12043" y="17186"/>
                    <a:pt x="12107" y="17287"/>
                    <a:pt x="12190" y="17365"/>
                  </a:cubicBezTo>
                  <a:lnTo>
                    <a:pt x="12187" y="17367"/>
                  </a:lnTo>
                  <a:cubicBezTo>
                    <a:pt x="13208" y="18259"/>
                    <a:pt x="12806" y="18917"/>
                    <a:pt x="12671" y="19428"/>
                  </a:cubicBezTo>
                  <a:lnTo>
                    <a:pt x="9505" y="21510"/>
                  </a:lnTo>
                  <a:close/>
                </a:path>
              </a:pathLst>
            </a:custGeom>
            <a:solidFill>
              <a:srgbClr val="00693B">
                <a:alpha val="20269"/>
              </a:srgbClr>
            </a:solidFill>
            <a:ln w="12700" cap="flat">
              <a:solidFill>
                <a:srgbClr val="FFFFFF">
                  <a:alpha val="20269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669" name="Shape"/>
            <p:cNvSpPr/>
            <p:nvPr/>
          </p:nvSpPr>
          <p:spPr>
            <a:xfrm rot="9289851">
              <a:off x="1137212" y="1106970"/>
              <a:ext cx="707613" cy="5631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8932" y="21600"/>
                  </a:moveTo>
                  <a:lnTo>
                    <a:pt x="5697" y="18319"/>
                  </a:lnTo>
                  <a:cubicBezTo>
                    <a:pt x="5610" y="17797"/>
                    <a:pt x="5432" y="16923"/>
                    <a:pt x="6248" y="16499"/>
                  </a:cubicBezTo>
                  <a:cubicBezTo>
                    <a:pt x="6301" y="16488"/>
                    <a:pt x="6348" y="16466"/>
                    <a:pt x="6388" y="16434"/>
                  </a:cubicBezTo>
                  <a:cubicBezTo>
                    <a:pt x="6395" y="16429"/>
                    <a:pt x="6403" y="16426"/>
                    <a:pt x="6411" y="16423"/>
                  </a:cubicBezTo>
                  <a:lnTo>
                    <a:pt x="6409" y="16420"/>
                  </a:lnTo>
                  <a:cubicBezTo>
                    <a:pt x="6512" y="16365"/>
                    <a:pt x="6598" y="16279"/>
                    <a:pt x="6668" y="16171"/>
                  </a:cubicBezTo>
                  <a:cubicBezTo>
                    <a:pt x="7029" y="15607"/>
                    <a:pt x="6807" y="14628"/>
                    <a:pt x="6171" y="13985"/>
                  </a:cubicBezTo>
                  <a:cubicBezTo>
                    <a:pt x="5535" y="13341"/>
                    <a:pt x="4727" y="13277"/>
                    <a:pt x="4365" y="13841"/>
                  </a:cubicBezTo>
                  <a:cubicBezTo>
                    <a:pt x="4299" y="13944"/>
                    <a:pt x="4253" y="14061"/>
                    <a:pt x="4231" y="14190"/>
                  </a:cubicBezTo>
                  <a:lnTo>
                    <a:pt x="4228" y="14187"/>
                  </a:lnTo>
                  <a:cubicBezTo>
                    <a:pt x="4019" y="15656"/>
                    <a:pt x="3438" y="15570"/>
                    <a:pt x="3012" y="15594"/>
                  </a:cubicBezTo>
                  <a:lnTo>
                    <a:pt x="0" y="12538"/>
                  </a:lnTo>
                  <a:lnTo>
                    <a:pt x="18668" y="0"/>
                  </a:lnTo>
                  <a:lnTo>
                    <a:pt x="18658" y="6000"/>
                  </a:lnTo>
                  <a:cubicBezTo>
                    <a:pt x="18931" y="6400"/>
                    <a:pt x="19258" y="6943"/>
                    <a:pt x="20256" y="6257"/>
                  </a:cubicBezTo>
                  <a:lnTo>
                    <a:pt x="20256" y="6261"/>
                  </a:lnTo>
                  <a:cubicBezTo>
                    <a:pt x="20350" y="6201"/>
                    <a:pt x="20452" y="6174"/>
                    <a:pt x="20557" y="6174"/>
                  </a:cubicBezTo>
                  <a:cubicBezTo>
                    <a:pt x="21133" y="6174"/>
                    <a:pt x="21600" y="7005"/>
                    <a:pt x="21600" y="8031"/>
                  </a:cubicBezTo>
                  <a:cubicBezTo>
                    <a:pt x="21600" y="9057"/>
                    <a:pt x="21133" y="9888"/>
                    <a:pt x="20556" y="9888"/>
                  </a:cubicBezTo>
                  <a:cubicBezTo>
                    <a:pt x="20445" y="9888"/>
                    <a:pt x="20338" y="9857"/>
                    <a:pt x="20239" y="9791"/>
                  </a:cubicBezTo>
                  <a:lnTo>
                    <a:pt x="20239" y="9795"/>
                  </a:lnTo>
                  <a:cubicBezTo>
                    <a:pt x="20232" y="9790"/>
                    <a:pt x="20226" y="9784"/>
                    <a:pt x="20218" y="9780"/>
                  </a:cubicBezTo>
                  <a:cubicBezTo>
                    <a:pt x="20172" y="9760"/>
                    <a:pt x="20129" y="9728"/>
                    <a:pt x="20090" y="9684"/>
                  </a:cubicBezTo>
                  <a:cubicBezTo>
                    <a:pt x="19347" y="9173"/>
                    <a:pt x="18921" y="9817"/>
                    <a:pt x="18651" y="10234"/>
                  </a:cubicBezTo>
                  <a:cubicBezTo>
                    <a:pt x="18641" y="11982"/>
                    <a:pt x="18638" y="13727"/>
                    <a:pt x="18642" y="15463"/>
                  </a:cubicBezTo>
                  <a:lnTo>
                    <a:pt x="15405" y="17509"/>
                  </a:lnTo>
                  <a:cubicBezTo>
                    <a:pt x="15006" y="17389"/>
                    <a:pt x="14217" y="17279"/>
                    <a:pt x="14248" y="16109"/>
                  </a:cubicBezTo>
                  <a:cubicBezTo>
                    <a:pt x="14261" y="16045"/>
                    <a:pt x="14265" y="15982"/>
                    <a:pt x="14258" y="15922"/>
                  </a:cubicBezTo>
                  <a:cubicBezTo>
                    <a:pt x="14258" y="15912"/>
                    <a:pt x="14259" y="15901"/>
                    <a:pt x="14260" y="15891"/>
                  </a:cubicBezTo>
                  <a:lnTo>
                    <a:pt x="14257" y="15893"/>
                  </a:lnTo>
                  <a:cubicBezTo>
                    <a:pt x="14259" y="15752"/>
                    <a:pt x="14233" y="15618"/>
                    <a:pt x="14182" y="15494"/>
                  </a:cubicBezTo>
                  <a:cubicBezTo>
                    <a:pt x="13922" y="14847"/>
                    <a:pt x="13121" y="14699"/>
                    <a:pt x="12393" y="15162"/>
                  </a:cubicBezTo>
                  <a:cubicBezTo>
                    <a:pt x="11664" y="15625"/>
                    <a:pt x="11284" y="16524"/>
                    <a:pt x="11544" y="17170"/>
                  </a:cubicBezTo>
                  <a:cubicBezTo>
                    <a:pt x="11592" y="17288"/>
                    <a:pt x="11657" y="17389"/>
                    <a:pt x="11742" y="17467"/>
                  </a:cubicBezTo>
                  <a:lnTo>
                    <a:pt x="11739" y="17470"/>
                  </a:lnTo>
                  <a:cubicBezTo>
                    <a:pt x="12765" y="18354"/>
                    <a:pt x="12385" y="19004"/>
                    <a:pt x="12237" y="19511"/>
                  </a:cubicBezTo>
                  <a:close/>
                </a:path>
              </a:pathLst>
            </a:custGeom>
            <a:solidFill>
              <a:srgbClr val="003F6E">
                <a:alpha val="20013"/>
              </a:srgbClr>
            </a:solidFill>
            <a:ln w="12700" cap="flat">
              <a:solidFill>
                <a:srgbClr val="FFFFFF">
                  <a:alpha val="20013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670" name="Shape"/>
            <p:cNvSpPr/>
            <p:nvPr/>
          </p:nvSpPr>
          <p:spPr>
            <a:xfrm>
              <a:off x="574370" y="578817"/>
              <a:ext cx="909614" cy="9098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1" h="21575" fill="norm" stroke="1" extrusionOk="0">
                  <a:moveTo>
                    <a:pt x="14685" y="12"/>
                  </a:moveTo>
                  <a:cubicBezTo>
                    <a:pt x="14935" y="-25"/>
                    <a:pt x="15230" y="24"/>
                    <a:pt x="15510" y="167"/>
                  </a:cubicBezTo>
                  <a:cubicBezTo>
                    <a:pt x="16071" y="454"/>
                    <a:pt x="16363" y="1011"/>
                    <a:pt x="16162" y="1410"/>
                  </a:cubicBezTo>
                  <a:cubicBezTo>
                    <a:pt x="16124" y="1487"/>
                    <a:pt x="16069" y="1552"/>
                    <a:pt x="15999" y="1602"/>
                  </a:cubicBezTo>
                  <a:lnTo>
                    <a:pt x="16001" y="1604"/>
                  </a:lnTo>
                  <a:cubicBezTo>
                    <a:pt x="15996" y="1607"/>
                    <a:pt x="15990" y="1610"/>
                    <a:pt x="15985" y="1614"/>
                  </a:cubicBezTo>
                  <a:cubicBezTo>
                    <a:pt x="15959" y="1640"/>
                    <a:pt x="15926" y="1661"/>
                    <a:pt x="15888" y="1676"/>
                  </a:cubicBezTo>
                  <a:cubicBezTo>
                    <a:pt x="15322" y="2066"/>
                    <a:pt x="15575" y="2571"/>
                    <a:pt x="15706" y="2872"/>
                  </a:cubicBezTo>
                  <a:lnTo>
                    <a:pt x="18189" y="4107"/>
                  </a:lnTo>
                  <a:lnTo>
                    <a:pt x="18817" y="6910"/>
                  </a:lnTo>
                  <a:cubicBezTo>
                    <a:pt x="19089" y="7101"/>
                    <a:pt x="19404" y="7468"/>
                    <a:pt x="20115" y="6839"/>
                  </a:cubicBezTo>
                  <a:lnTo>
                    <a:pt x="20115" y="6842"/>
                  </a:lnTo>
                  <a:cubicBezTo>
                    <a:pt x="20178" y="6790"/>
                    <a:pt x="20251" y="6756"/>
                    <a:pt x="20330" y="6738"/>
                  </a:cubicBezTo>
                  <a:cubicBezTo>
                    <a:pt x="20763" y="6641"/>
                    <a:pt x="21226" y="7064"/>
                    <a:pt x="21362" y="7683"/>
                  </a:cubicBezTo>
                  <a:cubicBezTo>
                    <a:pt x="21499" y="8302"/>
                    <a:pt x="21258" y="8882"/>
                    <a:pt x="20825" y="8980"/>
                  </a:cubicBezTo>
                  <a:cubicBezTo>
                    <a:pt x="20741" y="8998"/>
                    <a:pt x="20657" y="8998"/>
                    <a:pt x="20573" y="8975"/>
                  </a:cubicBezTo>
                  <a:lnTo>
                    <a:pt x="20574" y="8977"/>
                  </a:lnTo>
                  <a:cubicBezTo>
                    <a:pt x="20568" y="8975"/>
                    <a:pt x="20562" y="8973"/>
                    <a:pt x="20556" y="8971"/>
                  </a:cubicBezTo>
                  <a:cubicBezTo>
                    <a:pt x="20519" y="8967"/>
                    <a:pt x="20482" y="8955"/>
                    <a:pt x="20447" y="8935"/>
                  </a:cubicBezTo>
                  <a:cubicBezTo>
                    <a:pt x="19783" y="8741"/>
                    <a:pt x="19559" y="9269"/>
                    <a:pt x="19412" y="9560"/>
                  </a:cubicBezTo>
                  <a:lnTo>
                    <a:pt x="20084" y="12559"/>
                  </a:lnTo>
                  <a:lnTo>
                    <a:pt x="18294" y="14837"/>
                  </a:lnTo>
                  <a:cubicBezTo>
                    <a:pt x="18315" y="15168"/>
                    <a:pt x="18259" y="15629"/>
                    <a:pt x="19171" y="15779"/>
                  </a:cubicBezTo>
                  <a:lnTo>
                    <a:pt x="19169" y="15781"/>
                  </a:lnTo>
                  <a:cubicBezTo>
                    <a:pt x="19249" y="15797"/>
                    <a:pt x="19321" y="15832"/>
                    <a:pt x="19385" y="15883"/>
                  </a:cubicBezTo>
                  <a:cubicBezTo>
                    <a:pt x="19735" y="16158"/>
                    <a:pt x="19705" y="16787"/>
                    <a:pt x="19317" y="17286"/>
                  </a:cubicBezTo>
                  <a:cubicBezTo>
                    <a:pt x="18930" y="17786"/>
                    <a:pt x="18332" y="17968"/>
                    <a:pt x="17982" y="17692"/>
                  </a:cubicBezTo>
                  <a:cubicBezTo>
                    <a:pt x="17915" y="17639"/>
                    <a:pt x="17861" y="17573"/>
                    <a:pt x="17826" y="17493"/>
                  </a:cubicBezTo>
                  <a:lnTo>
                    <a:pt x="17825" y="17495"/>
                  </a:lnTo>
                  <a:cubicBezTo>
                    <a:pt x="17823" y="17489"/>
                    <a:pt x="17821" y="17483"/>
                    <a:pt x="17818" y="17477"/>
                  </a:cubicBezTo>
                  <a:cubicBezTo>
                    <a:pt x="17797" y="17446"/>
                    <a:pt x="17783" y="17410"/>
                    <a:pt x="17776" y="17369"/>
                  </a:cubicBezTo>
                  <a:cubicBezTo>
                    <a:pt x="17498" y="16718"/>
                    <a:pt x="16937" y="16896"/>
                    <a:pt x="16623" y="16964"/>
                  </a:cubicBezTo>
                  <a:lnTo>
                    <a:pt x="14853" y="19217"/>
                  </a:lnTo>
                  <a:lnTo>
                    <a:pt x="12039" y="19217"/>
                  </a:lnTo>
                  <a:cubicBezTo>
                    <a:pt x="11800" y="19450"/>
                    <a:pt x="11332" y="19667"/>
                    <a:pt x="11802" y="20531"/>
                  </a:cubicBezTo>
                  <a:lnTo>
                    <a:pt x="11799" y="20531"/>
                  </a:lnTo>
                  <a:cubicBezTo>
                    <a:pt x="11836" y="20604"/>
                    <a:pt x="11853" y="20683"/>
                    <a:pt x="11853" y="20764"/>
                  </a:cubicBezTo>
                  <a:cubicBezTo>
                    <a:pt x="11853" y="21212"/>
                    <a:pt x="11343" y="21575"/>
                    <a:pt x="10714" y="21575"/>
                  </a:cubicBezTo>
                  <a:cubicBezTo>
                    <a:pt x="10084" y="21575"/>
                    <a:pt x="9574" y="21212"/>
                    <a:pt x="9574" y="20764"/>
                  </a:cubicBezTo>
                  <a:cubicBezTo>
                    <a:pt x="9574" y="20678"/>
                    <a:pt x="9593" y="20595"/>
                    <a:pt x="9634" y="20518"/>
                  </a:cubicBezTo>
                  <a:lnTo>
                    <a:pt x="9631" y="20518"/>
                  </a:lnTo>
                  <a:cubicBezTo>
                    <a:pt x="9635" y="20513"/>
                    <a:pt x="9638" y="20507"/>
                    <a:pt x="9641" y="20502"/>
                  </a:cubicBezTo>
                  <a:cubicBezTo>
                    <a:pt x="9653" y="20466"/>
                    <a:pt x="9673" y="20433"/>
                    <a:pt x="9700" y="20402"/>
                  </a:cubicBezTo>
                  <a:cubicBezTo>
                    <a:pt x="10048" y="19760"/>
                    <a:pt x="9520" y="19423"/>
                    <a:pt x="9283" y="19217"/>
                  </a:cubicBezTo>
                  <a:lnTo>
                    <a:pt x="6533" y="19217"/>
                  </a:lnTo>
                  <a:lnTo>
                    <a:pt x="4720" y="16870"/>
                  </a:lnTo>
                  <a:cubicBezTo>
                    <a:pt x="4394" y="16813"/>
                    <a:pt x="3955" y="16615"/>
                    <a:pt x="3574" y="17487"/>
                  </a:cubicBezTo>
                  <a:lnTo>
                    <a:pt x="3572" y="17484"/>
                  </a:lnTo>
                  <a:cubicBezTo>
                    <a:pt x="3537" y="17558"/>
                    <a:pt x="3485" y="17620"/>
                    <a:pt x="3421" y="17670"/>
                  </a:cubicBezTo>
                  <a:cubicBezTo>
                    <a:pt x="3069" y="17942"/>
                    <a:pt x="2472" y="17755"/>
                    <a:pt x="2089" y="17252"/>
                  </a:cubicBezTo>
                  <a:cubicBezTo>
                    <a:pt x="1706" y="16749"/>
                    <a:pt x="1681" y="16121"/>
                    <a:pt x="2034" y="15848"/>
                  </a:cubicBezTo>
                  <a:cubicBezTo>
                    <a:pt x="2102" y="15795"/>
                    <a:pt x="2179" y="15760"/>
                    <a:pt x="2264" y="15745"/>
                  </a:cubicBezTo>
                  <a:lnTo>
                    <a:pt x="2262" y="15743"/>
                  </a:lnTo>
                  <a:cubicBezTo>
                    <a:pt x="2269" y="15743"/>
                    <a:pt x="2275" y="15743"/>
                    <a:pt x="2281" y="15741"/>
                  </a:cubicBezTo>
                  <a:cubicBezTo>
                    <a:pt x="2316" y="15729"/>
                    <a:pt x="2355" y="15725"/>
                    <a:pt x="2395" y="15728"/>
                  </a:cubicBezTo>
                  <a:cubicBezTo>
                    <a:pt x="3067" y="15623"/>
                    <a:pt x="3061" y="15067"/>
                    <a:pt x="3071" y="14738"/>
                  </a:cubicBezTo>
                  <a:lnTo>
                    <a:pt x="1302" y="12448"/>
                  </a:lnTo>
                  <a:lnTo>
                    <a:pt x="1972" y="9501"/>
                  </a:lnTo>
                  <a:cubicBezTo>
                    <a:pt x="1822" y="9211"/>
                    <a:pt x="1656" y="8817"/>
                    <a:pt x="804" y="9056"/>
                  </a:cubicBezTo>
                  <a:lnTo>
                    <a:pt x="804" y="9054"/>
                  </a:lnTo>
                  <a:cubicBezTo>
                    <a:pt x="725" y="9073"/>
                    <a:pt x="645" y="9072"/>
                    <a:pt x="566" y="9053"/>
                  </a:cubicBezTo>
                  <a:cubicBezTo>
                    <a:pt x="134" y="8952"/>
                    <a:pt x="-101" y="8369"/>
                    <a:pt x="42" y="7751"/>
                  </a:cubicBezTo>
                  <a:cubicBezTo>
                    <a:pt x="185" y="7133"/>
                    <a:pt x="651" y="6715"/>
                    <a:pt x="1084" y="6817"/>
                  </a:cubicBezTo>
                  <a:cubicBezTo>
                    <a:pt x="1167" y="6837"/>
                    <a:pt x="1243" y="6874"/>
                    <a:pt x="1308" y="6931"/>
                  </a:cubicBezTo>
                  <a:lnTo>
                    <a:pt x="1309" y="6929"/>
                  </a:lnTo>
                  <a:cubicBezTo>
                    <a:pt x="1313" y="6934"/>
                    <a:pt x="1318" y="6938"/>
                    <a:pt x="1323" y="6942"/>
                  </a:cubicBezTo>
                  <a:cubicBezTo>
                    <a:pt x="1354" y="6962"/>
                    <a:pt x="1382" y="6989"/>
                    <a:pt x="1406" y="7022"/>
                  </a:cubicBezTo>
                  <a:cubicBezTo>
                    <a:pt x="1885" y="7455"/>
                    <a:pt x="2290" y="7158"/>
                    <a:pt x="2551" y="6954"/>
                  </a:cubicBezTo>
                  <a:lnTo>
                    <a:pt x="3197" y="4107"/>
                  </a:lnTo>
                  <a:lnTo>
                    <a:pt x="5685" y="2869"/>
                  </a:lnTo>
                  <a:cubicBezTo>
                    <a:pt x="5811" y="2567"/>
                    <a:pt x="6007" y="2187"/>
                    <a:pt x="5280" y="1678"/>
                  </a:cubicBezTo>
                  <a:lnTo>
                    <a:pt x="5283" y="1677"/>
                  </a:lnTo>
                  <a:cubicBezTo>
                    <a:pt x="5217" y="1628"/>
                    <a:pt x="5167" y="1565"/>
                    <a:pt x="5131" y="1492"/>
                  </a:cubicBezTo>
                  <a:cubicBezTo>
                    <a:pt x="4933" y="1091"/>
                    <a:pt x="5228" y="537"/>
                    <a:pt x="5791" y="254"/>
                  </a:cubicBezTo>
                  <a:cubicBezTo>
                    <a:pt x="6073" y="112"/>
                    <a:pt x="6368" y="65"/>
                    <a:pt x="6617" y="104"/>
                  </a:cubicBezTo>
                  <a:cubicBezTo>
                    <a:pt x="6867" y="142"/>
                    <a:pt x="7070" y="266"/>
                    <a:pt x="7170" y="467"/>
                  </a:cubicBezTo>
                  <a:cubicBezTo>
                    <a:pt x="7208" y="544"/>
                    <a:pt x="7228" y="627"/>
                    <a:pt x="7226" y="714"/>
                  </a:cubicBezTo>
                  <a:lnTo>
                    <a:pt x="7228" y="713"/>
                  </a:lnTo>
                  <a:cubicBezTo>
                    <a:pt x="7227" y="719"/>
                    <a:pt x="7226" y="725"/>
                    <a:pt x="7226" y="732"/>
                  </a:cubicBezTo>
                  <a:cubicBezTo>
                    <a:pt x="7232" y="769"/>
                    <a:pt x="7229" y="808"/>
                    <a:pt x="7218" y="847"/>
                  </a:cubicBezTo>
                  <a:cubicBezTo>
                    <a:pt x="7193" y="1517"/>
                    <a:pt x="7712" y="1628"/>
                    <a:pt x="8033" y="1700"/>
                  </a:cubicBezTo>
                  <a:lnTo>
                    <a:pt x="10693" y="376"/>
                  </a:lnTo>
                  <a:lnTo>
                    <a:pt x="13280" y="1663"/>
                  </a:lnTo>
                  <a:cubicBezTo>
                    <a:pt x="13597" y="1568"/>
                    <a:pt x="14102" y="1577"/>
                    <a:pt x="14071" y="602"/>
                  </a:cubicBezTo>
                  <a:lnTo>
                    <a:pt x="14074" y="604"/>
                  </a:lnTo>
                  <a:cubicBezTo>
                    <a:pt x="14074" y="522"/>
                    <a:pt x="14094" y="444"/>
                    <a:pt x="14131" y="371"/>
                  </a:cubicBezTo>
                  <a:cubicBezTo>
                    <a:pt x="14231" y="171"/>
                    <a:pt x="14436" y="49"/>
                    <a:pt x="14685" y="12"/>
                  </a:cubicBezTo>
                  <a:close/>
                </a:path>
              </a:pathLst>
            </a:custGeom>
            <a:solidFill>
              <a:srgbClr val="F2F2F2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1677" name="Group"/>
            <p:cNvGrpSpPr/>
            <p:nvPr/>
          </p:nvGrpSpPr>
          <p:grpSpPr>
            <a:xfrm>
              <a:off x="484559" y="1325289"/>
              <a:ext cx="155389" cy="128968"/>
              <a:chOff x="0" y="0"/>
              <a:chExt cx="155388" cy="128966"/>
            </a:xfrm>
          </p:grpSpPr>
          <p:sp>
            <p:nvSpPr>
              <p:cNvPr id="1671" name="Line"/>
              <p:cNvSpPr/>
              <p:nvPr/>
            </p:nvSpPr>
            <p:spPr>
              <a:xfrm>
                <a:off x="-1" y="3145"/>
                <a:ext cx="125822" cy="1258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712" y="6900"/>
                    </a:moveTo>
                    <a:cubicBezTo>
                      <a:pt x="21304" y="8100"/>
                      <a:pt x="21600" y="9300"/>
                      <a:pt x="21600" y="10800"/>
                    </a:cubicBezTo>
                    <a:cubicBezTo>
                      <a:pt x="21600" y="16800"/>
                      <a:pt x="16570" y="21600"/>
                      <a:pt x="10652" y="21600"/>
                    </a:cubicBezTo>
                    <a:cubicBezTo>
                      <a:pt x="4734" y="21600"/>
                      <a:pt x="0" y="16800"/>
                      <a:pt x="0" y="10800"/>
                    </a:cubicBezTo>
                    <a:cubicBezTo>
                      <a:pt x="0" y="4800"/>
                      <a:pt x="4734" y="0"/>
                      <a:pt x="10652" y="0"/>
                    </a:cubicBezTo>
                    <a:cubicBezTo>
                      <a:pt x="13907" y="0"/>
                      <a:pt x="16570" y="1200"/>
                      <a:pt x="18641" y="3300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72" name="Line"/>
              <p:cNvSpPr/>
              <p:nvPr/>
            </p:nvSpPr>
            <p:spPr>
              <a:xfrm>
                <a:off x="18873" y="22647"/>
                <a:ext cx="86188" cy="868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168" y="7344"/>
                    </a:moveTo>
                    <a:cubicBezTo>
                      <a:pt x="21600" y="8640"/>
                      <a:pt x="21600" y="9504"/>
                      <a:pt x="21600" y="10800"/>
                    </a:cubicBezTo>
                    <a:cubicBezTo>
                      <a:pt x="21600" y="16848"/>
                      <a:pt x="16848" y="21600"/>
                      <a:pt x="10800" y="21600"/>
                    </a:cubicBezTo>
                    <a:cubicBezTo>
                      <a:pt x="5184" y="21600"/>
                      <a:pt x="0" y="16848"/>
                      <a:pt x="0" y="10800"/>
                    </a:cubicBezTo>
                    <a:cubicBezTo>
                      <a:pt x="0" y="4752"/>
                      <a:pt x="5184" y="0"/>
                      <a:pt x="10800" y="0"/>
                    </a:cubicBezTo>
                    <a:cubicBezTo>
                      <a:pt x="13824" y="0"/>
                      <a:pt x="16416" y="1296"/>
                      <a:pt x="18576" y="302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73" name="Line"/>
              <p:cNvSpPr/>
              <p:nvPr/>
            </p:nvSpPr>
            <p:spPr>
              <a:xfrm>
                <a:off x="38375" y="39633"/>
                <a:ext cx="49700" cy="509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9683"/>
                    </a:moveTo>
                    <a:cubicBezTo>
                      <a:pt x="21600" y="10428"/>
                      <a:pt x="21600" y="10428"/>
                      <a:pt x="21600" y="11172"/>
                    </a:cubicBezTo>
                    <a:cubicBezTo>
                      <a:pt x="21600" y="17131"/>
                      <a:pt x="16386" y="21600"/>
                      <a:pt x="10428" y="21600"/>
                    </a:cubicBezTo>
                    <a:cubicBezTo>
                      <a:pt x="4469" y="21600"/>
                      <a:pt x="0" y="17131"/>
                      <a:pt x="0" y="11172"/>
                    </a:cubicBezTo>
                    <a:cubicBezTo>
                      <a:pt x="0" y="5214"/>
                      <a:pt x="4469" y="0"/>
                      <a:pt x="10428" y="0"/>
                    </a:cubicBezTo>
                    <a:cubicBezTo>
                      <a:pt x="12662" y="0"/>
                      <a:pt x="14897" y="745"/>
                      <a:pt x="16386" y="2234"/>
                    </a:cubicBezTo>
                    <a:cubicBezTo>
                      <a:pt x="16386" y="2234"/>
                      <a:pt x="17131" y="2234"/>
                      <a:pt x="17131" y="223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74" name="Line"/>
              <p:cNvSpPr/>
              <p:nvPr/>
            </p:nvSpPr>
            <p:spPr>
              <a:xfrm flipV="1">
                <a:off x="64168" y="27680"/>
                <a:ext cx="60395" cy="36489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75" name="Shape"/>
              <p:cNvSpPr/>
              <p:nvPr/>
            </p:nvSpPr>
            <p:spPr>
              <a:xfrm>
                <a:off x="124562" y="0"/>
                <a:ext cx="30827" cy="34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902" y="21600"/>
                    </a:moveTo>
                    <a:lnTo>
                      <a:pt x="0" y="17280"/>
                    </a:lnTo>
                    <a:lnTo>
                      <a:pt x="0" y="5105"/>
                    </a:lnTo>
                    <a:lnTo>
                      <a:pt x="9257" y="0"/>
                    </a:lnTo>
                    <a:lnTo>
                      <a:pt x="10580" y="10604"/>
                    </a:lnTo>
                    <a:lnTo>
                      <a:pt x="21600" y="16102"/>
                    </a:lnTo>
                    <a:lnTo>
                      <a:pt x="11902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76" name="Circle"/>
              <p:cNvSpPr/>
              <p:nvPr/>
            </p:nvSpPr>
            <p:spPr>
              <a:xfrm>
                <a:off x="57248" y="60393"/>
                <a:ext cx="11954" cy="10696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1689" name="Group"/>
            <p:cNvGrpSpPr/>
            <p:nvPr/>
          </p:nvGrpSpPr>
          <p:grpSpPr>
            <a:xfrm>
              <a:off x="960282" y="1539743"/>
              <a:ext cx="145953" cy="144066"/>
              <a:chOff x="0" y="0"/>
              <a:chExt cx="145952" cy="144064"/>
            </a:xfrm>
          </p:grpSpPr>
          <p:sp>
            <p:nvSpPr>
              <p:cNvPr id="1678" name="Shape"/>
              <p:cNvSpPr/>
              <p:nvPr/>
            </p:nvSpPr>
            <p:spPr>
              <a:xfrm>
                <a:off x="55361" y="32713"/>
                <a:ext cx="35230" cy="346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2960"/>
                      <a:pt x="21600" y="12960"/>
                      <a:pt x="21600" y="12960"/>
                    </a:cubicBezTo>
                    <a:cubicBezTo>
                      <a:pt x="21600" y="6480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6480"/>
                      <a:pt x="0" y="12960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79" name="Circle"/>
              <p:cNvSpPr/>
              <p:nvPr/>
            </p:nvSpPr>
            <p:spPr>
              <a:xfrm>
                <a:off x="55361" y="0"/>
                <a:ext cx="35230" cy="34602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80" name="Shape"/>
              <p:cNvSpPr/>
              <p:nvPr/>
            </p:nvSpPr>
            <p:spPr>
              <a:xfrm>
                <a:off x="-1" y="110722"/>
                <a:ext cx="34602" cy="333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81" name="Circle"/>
              <p:cNvSpPr/>
              <p:nvPr/>
            </p:nvSpPr>
            <p:spPr>
              <a:xfrm>
                <a:off x="1887" y="78008"/>
                <a:ext cx="32714" cy="34603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82" name="Shape"/>
              <p:cNvSpPr/>
              <p:nvPr/>
            </p:nvSpPr>
            <p:spPr>
              <a:xfrm>
                <a:off x="111351" y="110722"/>
                <a:ext cx="34602" cy="333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83" name="Circle"/>
              <p:cNvSpPr/>
              <p:nvPr/>
            </p:nvSpPr>
            <p:spPr>
              <a:xfrm>
                <a:off x="111351" y="78008"/>
                <a:ext cx="32714" cy="34603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84" name="Line"/>
              <p:cNvSpPr/>
              <p:nvPr/>
            </p:nvSpPr>
            <p:spPr>
              <a:xfrm>
                <a:off x="50328" y="78008"/>
                <a:ext cx="20761" cy="295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1600" y="15166"/>
                    </a:lnTo>
                    <a:lnTo>
                      <a:pt x="0" y="21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85" name="Line"/>
              <p:cNvSpPr/>
              <p:nvPr/>
            </p:nvSpPr>
            <p:spPr>
              <a:xfrm>
                <a:off x="72976" y="98769"/>
                <a:ext cx="22648" cy="8808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86" name="Line"/>
              <p:cNvSpPr/>
              <p:nvPr/>
            </p:nvSpPr>
            <p:spPr>
              <a:xfrm>
                <a:off x="3774" y="123304"/>
                <a:ext cx="27682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87" name="Line"/>
              <p:cNvSpPr/>
              <p:nvPr/>
            </p:nvSpPr>
            <p:spPr>
              <a:xfrm>
                <a:off x="114496" y="123304"/>
                <a:ext cx="27682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88" name="Line"/>
              <p:cNvSpPr/>
              <p:nvPr/>
            </p:nvSpPr>
            <p:spPr>
              <a:xfrm>
                <a:off x="59135" y="46553"/>
                <a:ext cx="27682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1696" name="Group"/>
            <p:cNvGrpSpPr/>
            <p:nvPr/>
          </p:nvGrpSpPr>
          <p:grpSpPr>
            <a:xfrm>
              <a:off x="701412" y="388714"/>
              <a:ext cx="135887" cy="139033"/>
              <a:chOff x="0" y="0"/>
              <a:chExt cx="135886" cy="139031"/>
            </a:xfrm>
          </p:grpSpPr>
          <p:sp>
            <p:nvSpPr>
              <p:cNvPr id="1690" name="Shape"/>
              <p:cNvSpPr/>
              <p:nvPr/>
            </p:nvSpPr>
            <p:spPr>
              <a:xfrm>
                <a:off x="24535" y="-1"/>
                <a:ext cx="83042" cy="1113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0" y="9787"/>
                      <a:pt x="0" y="9787"/>
                      <a:pt x="0" y="9787"/>
                    </a:cubicBezTo>
                    <a:cubicBezTo>
                      <a:pt x="0" y="13162"/>
                      <a:pt x="3150" y="16200"/>
                      <a:pt x="7200" y="17213"/>
                    </a:cubicBezTo>
                    <a:cubicBezTo>
                      <a:pt x="7200" y="21600"/>
                      <a:pt x="7200" y="21600"/>
                      <a:pt x="7200" y="21600"/>
                    </a:cubicBezTo>
                    <a:cubicBezTo>
                      <a:pt x="14400" y="21600"/>
                      <a:pt x="14400" y="21600"/>
                      <a:pt x="14400" y="21600"/>
                    </a:cubicBezTo>
                    <a:cubicBezTo>
                      <a:pt x="14400" y="17213"/>
                      <a:pt x="14400" y="17213"/>
                      <a:pt x="14400" y="17213"/>
                    </a:cubicBezTo>
                    <a:cubicBezTo>
                      <a:pt x="18900" y="16200"/>
                      <a:pt x="21600" y="13162"/>
                      <a:pt x="21600" y="9787"/>
                    </a:cubicBezTo>
                    <a:cubicBezTo>
                      <a:pt x="21600" y="0"/>
                      <a:pt x="21600" y="0"/>
                      <a:pt x="2160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91" name="Line"/>
              <p:cNvSpPr/>
              <p:nvPr/>
            </p:nvSpPr>
            <p:spPr>
              <a:xfrm>
                <a:off x="38375" y="111351"/>
                <a:ext cx="55362" cy="106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21600" y="0"/>
                    </a:lnTo>
                    <a:lnTo>
                      <a:pt x="0" y="0"/>
                    </a:lnTo>
                    <a:lnTo>
                      <a:pt x="0" y="21600"/>
                    </a:ln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92" name="Rectangle"/>
              <p:cNvSpPr/>
              <p:nvPr/>
            </p:nvSpPr>
            <p:spPr>
              <a:xfrm>
                <a:off x="24535" y="125191"/>
                <a:ext cx="83042" cy="13841"/>
              </a:xfrm>
              <a:prstGeom prst="rect">
                <a:avLst/>
              </a:pr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93" name="Shape"/>
              <p:cNvSpPr/>
              <p:nvPr/>
            </p:nvSpPr>
            <p:spPr>
              <a:xfrm>
                <a:off x="41520" y="15727"/>
                <a:ext cx="50959" cy="490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133" y="6923"/>
                    </a:moveTo>
                    <a:lnTo>
                      <a:pt x="21600" y="7754"/>
                    </a:lnTo>
                    <a:lnTo>
                      <a:pt x="16267" y="13846"/>
                    </a:lnTo>
                    <a:lnTo>
                      <a:pt x="17867" y="21600"/>
                    </a:lnTo>
                    <a:lnTo>
                      <a:pt x="10400" y="17723"/>
                    </a:lnTo>
                    <a:lnTo>
                      <a:pt x="3733" y="21600"/>
                    </a:lnTo>
                    <a:lnTo>
                      <a:pt x="5333" y="13846"/>
                    </a:lnTo>
                    <a:lnTo>
                      <a:pt x="0" y="8585"/>
                    </a:lnTo>
                    <a:lnTo>
                      <a:pt x="7467" y="6923"/>
                    </a:lnTo>
                    <a:lnTo>
                      <a:pt x="10400" y="0"/>
                    </a:lnTo>
                    <a:lnTo>
                      <a:pt x="14133" y="6923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94" name="Line"/>
              <p:cNvSpPr/>
              <p:nvPr/>
            </p:nvSpPr>
            <p:spPr>
              <a:xfrm>
                <a:off x="-1" y="14469"/>
                <a:ext cx="24537" cy="515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9257" y="21600"/>
                      <a:pt x="0" y="8640"/>
                      <a:pt x="0" y="0"/>
                    </a:cubicBezTo>
                    <a:cubicBezTo>
                      <a:pt x="18514" y="0"/>
                      <a:pt x="18514" y="0"/>
                      <a:pt x="18514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95" name="Line"/>
              <p:cNvSpPr/>
              <p:nvPr/>
            </p:nvSpPr>
            <p:spPr>
              <a:xfrm>
                <a:off x="109464" y="14469"/>
                <a:ext cx="26423" cy="515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cubicBezTo>
                      <a:pt x="11520" y="21600"/>
                      <a:pt x="21600" y="8640"/>
                      <a:pt x="21600" y="0"/>
                    </a:cubicBezTo>
                    <a:cubicBezTo>
                      <a:pt x="1440" y="0"/>
                      <a:pt x="1440" y="0"/>
                      <a:pt x="1440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1707" name="Group"/>
            <p:cNvGrpSpPr/>
            <p:nvPr/>
          </p:nvGrpSpPr>
          <p:grpSpPr>
            <a:xfrm>
              <a:off x="1246608" y="402387"/>
              <a:ext cx="111981" cy="152619"/>
              <a:chOff x="0" y="0"/>
              <a:chExt cx="111980" cy="152617"/>
            </a:xfrm>
          </p:grpSpPr>
          <p:sp>
            <p:nvSpPr>
              <p:cNvPr id="1697" name="Shape"/>
              <p:cNvSpPr/>
              <p:nvPr/>
            </p:nvSpPr>
            <p:spPr>
              <a:xfrm>
                <a:off x="17614" y="-1"/>
                <a:ext cx="88022" cy="1161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559" h="21322" fill="norm" stroke="1" extrusionOk="0">
                    <a:moveTo>
                      <a:pt x="15894" y="21322"/>
                    </a:moveTo>
                    <a:cubicBezTo>
                      <a:pt x="20377" y="7981"/>
                      <a:pt x="20377" y="7981"/>
                      <a:pt x="20377" y="7981"/>
                    </a:cubicBezTo>
                    <a:cubicBezTo>
                      <a:pt x="21600" y="4487"/>
                      <a:pt x="16302" y="357"/>
                      <a:pt x="14672" y="40"/>
                    </a:cubicBezTo>
                    <a:cubicBezTo>
                      <a:pt x="12634" y="-278"/>
                      <a:pt x="5706" y="1310"/>
                      <a:pt x="4483" y="4487"/>
                    </a:cubicBezTo>
                    <a:cubicBezTo>
                      <a:pt x="0" y="18146"/>
                      <a:pt x="0" y="18146"/>
                      <a:pt x="0" y="18146"/>
                    </a:cubicBezTo>
                    <a:lnTo>
                      <a:pt x="15894" y="21322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98" name="Shape"/>
              <p:cNvSpPr/>
              <p:nvPr/>
            </p:nvSpPr>
            <p:spPr>
              <a:xfrm>
                <a:off x="29567" y="104176"/>
                <a:ext cx="39006" cy="245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135" y="0"/>
                    </a:moveTo>
                    <a:lnTo>
                      <a:pt x="21600" y="7754"/>
                    </a:lnTo>
                    <a:lnTo>
                      <a:pt x="19510" y="21600"/>
                    </a:lnTo>
                    <a:lnTo>
                      <a:pt x="0" y="13846"/>
                    </a:lnTo>
                    <a:lnTo>
                      <a:pt x="3135" y="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99" name="Line"/>
              <p:cNvSpPr/>
              <p:nvPr/>
            </p:nvSpPr>
            <p:spPr>
              <a:xfrm>
                <a:off x="0" y="48815"/>
                <a:ext cx="29569" cy="452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6434" y="5700"/>
                    </a:lnTo>
                    <a:lnTo>
                      <a:pt x="0" y="21600"/>
                    </a:lnTo>
                    <a:lnTo>
                      <a:pt x="15166" y="15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00" name="Line"/>
              <p:cNvSpPr/>
              <p:nvPr/>
            </p:nvSpPr>
            <p:spPr>
              <a:xfrm>
                <a:off x="91219" y="65801"/>
                <a:ext cx="20762" cy="559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164" y="0"/>
                    </a:moveTo>
                    <a:lnTo>
                      <a:pt x="21600" y="8252"/>
                    </a:lnTo>
                    <a:lnTo>
                      <a:pt x="12436" y="21600"/>
                    </a:lnTo>
                    <a:lnTo>
                      <a:pt x="0" y="12863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01" name="Shape"/>
              <p:cNvSpPr/>
              <p:nvPr/>
            </p:nvSpPr>
            <p:spPr>
              <a:xfrm>
                <a:off x="48606" y="26840"/>
                <a:ext cx="39304" cy="375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41" h="19539" fill="norm" stroke="1" extrusionOk="0">
                    <a:moveTo>
                      <a:pt x="171" y="7668"/>
                    </a:moveTo>
                    <a:cubicBezTo>
                      <a:pt x="1971" y="2268"/>
                      <a:pt x="7371" y="-1332"/>
                      <a:pt x="12771" y="468"/>
                    </a:cubicBezTo>
                    <a:cubicBezTo>
                      <a:pt x="18171" y="1368"/>
                      <a:pt x="20871" y="6768"/>
                      <a:pt x="19971" y="12168"/>
                    </a:cubicBezTo>
                    <a:cubicBezTo>
                      <a:pt x="18171" y="17568"/>
                      <a:pt x="12771" y="20268"/>
                      <a:pt x="7371" y="19368"/>
                    </a:cubicBezTo>
                    <a:cubicBezTo>
                      <a:pt x="1971" y="17568"/>
                      <a:pt x="-729" y="12168"/>
                      <a:pt x="171" y="7668"/>
                    </a:cubicBez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02" name="Line"/>
              <p:cNvSpPr/>
              <p:nvPr/>
            </p:nvSpPr>
            <p:spPr>
              <a:xfrm flipH="1">
                <a:off x="29567" y="129970"/>
                <a:ext cx="3776" cy="17616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03" name="Line"/>
              <p:cNvSpPr/>
              <p:nvPr/>
            </p:nvSpPr>
            <p:spPr>
              <a:xfrm flipH="1">
                <a:off x="52215" y="135631"/>
                <a:ext cx="3776" cy="1698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04" name="Line"/>
              <p:cNvSpPr/>
              <p:nvPr/>
            </p:nvSpPr>
            <p:spPr>
              <a:xfrm flipH="1">
                <a:off x="40262" y="133744"/>
                <a:ext cx="5034" cy="1698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05" name="Line"/>
              <p:cNvSpPr/>
              <p:nvPr/>
            </p:nvSpPr>
            <p:spPr>
              <a:xfrm flipH="1">
                <a:off x="59764" y="40008"/>
                <a:ext cx="13841" cy="5033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06" name="Line"/>
              <p:cNvSpPr/>
              <p:nvPr/>
            </p:nvSpPr>
            <p:spPr>
              <a:xfrm flipH="1">
                <a:off x="69830" y="48815"/>
                <a:ext cx="5663" cy="1889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1708" name="Shape 2624"/>
            <p:cNvSpPr/>
            <p:nvPr/>
          </p:nvSpPr>
          <p:spPr>
            <a:xfrm>
              <a:off x="382922" y="773941"/>
              <a:ext cx="144066" cy="1440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82" y="6873"/>
                  </a:moveTo>
                  <a:lnTo>
                    <a:pt x="20618" y="6873"/>
                  </a:lnTo>
                  <a:lnTo>
                    <a:pt x="20618" y="7855"/>
                  </a:lnTo>
                  <a:lnTo>
                    <a:pt x="982" y="7855"/>
                  </a:lnTo>
                  <a:cubicBezTo>
                    <a:pt x="982" y="7855"/>
                    <a:pt x="982" y="6873"/>
                    <a:pt x="982" y="6873"/>
                  </a:cubicBezTo>
                  <a:close/>
                  <a:moveTo>
                    <a:pt x="16691" y="8836"/>
                  </a:moveTo>
                  <a:lnTo>
                    <a:pt x="18655" y="8836"/>
                  </a:lnTo>
                  <a:lnTo>
                    <a:pt x="18655" y="17673"/>
                  </a:lnTo>
                  <a:lnTo>
                    <a:pt x="16691" y="17673"/>
                  </a:lnTo>
                  <a:cubicBezTo>
                    <a:pt x="16691" y="17673"/>
                    <a:pt x="16691" y="8836"/>
                    <a:pt x="16691" y="8836"/>
                  </a:cubicBezTo>
                  <a:close/>
                  <a:moveTo>
                    <a:pt x="13745" y="8836"/>
                  </a:moveTo>
                  <a:lnTo>
                    <a:pt x="15709" y="8836"/>
                  </a:lnTo>
                  <a:lnTo>
                    <a:pt x="15709" y="17673"/>
                  </a:lnTo>
                  <a:lnTo>
                    <a:pt x="13745" y="17673"/>
                  </a:lnTo>
                  <a:cubicBezTo>
                    <a:pt x="13745" y="17673"/>
                    <a:pt x="13745" y="8836"/>
                    <a:pt x="13745" y="8836"/>
                  </a:cubicBezTo>
                  <a:close/>
                  <a:moveTo>
                    <a:pt x="8836" y="8836"/>
                  </a:moveTo>
                  <a:lnTo>
                    <a:pt x="12764" y="8836"/>
                  </a:lnTo>
                  <a:lnTo>
                    <a:pt x="12764" y="17673"/>
                  </a:lnTo>
                  <a:lnTo>
                    <a:pt x="8836" y="17673"/>
                  </a:lnTo>
                  <a:cubicBezTo>
                    <a:pt x="8836" y="17673"/>
                    <a:pt x="8836" y="8836"/>
                    <a:pt x="8836" y="8836"/>
                  </a:cubicBezTo>
                  <a:close/>
                  <a:moveTo>
                    <a:pt x="5891" y="8836"/>
                  </a:moveTo>
                  <a:lnTo>
                    <a:pt x="7855" y="8836"/>
                  </a:lnTo>
                  <a:lnTo>
                    <a:pt x="7855" y="17673"/>
                  </a:lnTo>
                  <a:lnTo>
                    <a:pt x="5891" y="17673"/>
                  </a:lnTo>
                  <a:cubicBezTo>
                    <a:pt x="5891" y="17673"/>
                    <a:pt x="5891" y="8836"/>
                    <a:pt x="5891" y="8836"/>
                  </a:cubicBezTo>
                  <a:close/>
                  <a:moveTo>
                    <a:pt x="2945" y="8836"/>
                  </a:moveTo>
                  <a:lnTo>
                    <a:pt x="4909" y="8836"/>
                  </a:lnTo>
                  <a:lnTo>
                    <a:pt x="4909" y="17673"/>
                  </a:lnTo>
                  <a:lnTo>
                    <a:pt x="2945" y="17673"/>
                  </a:lnTo>
                  <a:cubicBezTo>
                    <a:pt x="2945" y="17673"/>
                    <a:pt x="2945" y="8836"/>
                    <a:pt x="2945" y="8836"/>
                  </a:cubicBezTo>
                  <a:close/>
                  <a:moveTo>
                    <a:pt x="19773" y="18655"/>
                  </a:moveTo>
                  <a:lnTo>
                    <a:pt x="20428" y="20618"/>
                  </a:lnTo>
                  <a:lnTo>
                    <a:pt x="1172" y="20618"/>
                  </a:lnTo>
                  <a:lnTo>
                    <a:pt x="1827" y="18655"/>
                  </a:lnTo>
                  <a:cubicBezTo>
                    <a:pt x="1827" y="18655"/>
                    <a:pt x="19773" y="18655"/>
                    <a:pt x="19773" y="18655"/>
                  </a:cubicBezTo>
                  <a:close/>
                  <a:moveTo>
                    <a:pt x="10800" y="1056"/>
                  </a:moveTo>
                  <a:lnTo>
                    <a:pt x="19261" y="5891"/>
                  </a:lnTo>
                  <a:lnTo>
                    <a:pt x="2339" y="5891"/>
                  </a:lnTo>
                  <a:cubicBezTo>
                    <a:pt x="2339" y="5891"/>
                    <a:pt x="10800" y="1056"/>
                    <a:pt x="10800" y="1056"/>
                  </a:cubicBezTo>
                  <a:close/>
                  <a:moveTo>
                    <a:pt x="21109" y="8836"/>
                  </a:moveTo>
                  <a:cubicBezTo>
                    <a:pt x="21380" y="8836"/>
                    <a:pt x="21600" y="8617"/>
                    <a:pt x="21600" y="8345"/>
                  </a:cubicBezTo>
                  <a:lnTo>
                    <a:pt x="21600" y="6382"/>
                  </a:lnTo>
                  <a:cubicBezTo>
                    <a:pt x="21600" y="6200"/>
                    <a:pt x="21496" y="6047"/>
                    <a:pt x="21349" y="5963"/>
                  </a:cubicBezTo>
                  <a:lnTo>
                    <a:pt x="21353" y="5956"/>
                  </a:lnTo>
                  <a:lnTo>
                    <a:pt x="11044" y="65"/>
                  </a:lnTo>
                  <a:lnTo>
                    <a:pt x="11040" y="72"/>
                  </a:lnTo>
                  <a:cubicBezTo>
                    <a:pt x="10968" y="30"/>
                    <a:pt x="10889" y="0"/>
                    <a:pt x="10800" y="0"/>
                  </a:cubicBezTo>
                  <a:cubicBezTo>
                    <a:pt x="10711" y="0"/>
                    <a:pt x="10632" y="30"/>
                    <a:pt x="10560" y="72"/>
                  </a:cubicBezTo>
                  <a:lnTo>
                    <a:pt x="10556" y="65"/>
                  </a:lnTo>
                  <a:lnTo>
                    <a:pt x="247" y="5956"/>
                  </a:lnTo>
                  <a:lnTo>
                    <a:pt x="251" y="5963"/>
                  </a:lnTo>
                  <a:cubicBezTo>
                    <a:pt x="104" y="6047"/>
                    <a:pt x="0" y="6200"/>
                    <a:pt x="0" y="6382"/>
                  </a:cubicBezTo>
                  <a:lnTo>
                    <a:pt x="0" y="8345"/>
                  </a:lnTo>
                  <a:cubicBezTo>
                    <a:pt x="0" y="8617"/>
                    <a:pt x="220" y="8836"/>
                    <a:pt x="491" y="8836"/>
                  </a:cubicBezTo>
                  <a:lnTo>
                    <a:pt x="1964" y="8836"/>
                  </a:lnTo>
                  <a:lnTo>
                    <a:pt x="1964" y="17673"/>
                  </a:lnTo>
                  <a:lnTo>
                    <a:pt x="1473" y="17673"/>
                  </a:lnTo>
                  <a:cubicBezTo>
                    <a:pt x="1256" y="17673"/>
                    <a:pt x="1078" y="17816"/>
                    <a:pt x="1013" y="18010"/>
                  </a:cubicBezTo>
                  <a:lnTo>
                    <a:pt x="1007" y="18009"/>
                  </a:lnTo>
                  <a:lnTo>
                    <a:pt x="25" y="20954"/>
                  </a:lnTo>
                  <a:lnTo>
                    <a:pt x="31" y="20955"/>
                  </a:lnTo>
                  <a:cubicBezTo>
                    <a:pt x="14" y="21005"/>
                    <a:pt x="0" y="21055"/>
                    <a:pt x="0" y="21109"/>
                  </a:cubicBezTo>
                  <a:cubicBezTo>
                    <a:pt x="0" y="21381"/>
                    <a:pt x="220" y="21600"/>
                    <a:pt x="491" y="21600"/>
                  </a:cubicBezTo>
                  <a:lnTo>
                    <a:pt x="21109" y="21600"/>
                  </a:lnTo>
                  <a:cubicBezTo>
                    <a:pt x="21380" y="21600"/>
                    <a:pt x="21600" y="21381"/>
                    <a:pt x="21600" y="21109"/>
                  </a:cubicBezTo>
                  <a:cubicBezTo>
                    <a:pt x="21600" y="21055"/>
                    <a:pt x="21586" y="21005"/>
                    <a:pt x="21569" y="20955"/>
                  </a:cubicBezTo>
                  <a:lnTo>
                    <a:pt x="21575" y="20954"/>
                  </a:lnTo>
                  <a:lnTo>
                    <a:pt x="20593" y="18009"/>
                  </a:lnTo>
                  <a:lnTo>
                    <a:pt x="20587" y="18010"/>
                  </a:lnTo>
                  <a:cubicBezTo>
                    <a:pt x="20522" y="17816"/>
                    <a:pt x="20344" y="17673"/>
                    <a:pt x="20127" y="17673"/>
                  </a:cubicBezTo>
                  <a:lnTo>
                    <a:pt x="19636" y="17673"/>
                  </a:lnTo>
                  <a:lnTo>
                    <a:pt x="19636" y="8836"/>
                  </a:lnTo>
                  <a:cubicBezTo>
                    <a:pt x="19636" y="8836"/>
                    <a:pt x="21109" y="8836"/>
                    <a:pt x="21109" y="883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1709" name="Shape 2546"/>
            <p:cNvSpPr/>
            <p:nvPr/>
          </p:nvSpPr>
          <p:spPr>
            <a:xfrm>
              <a:off x="1531367" y="839293"/>
              <a:ext cx="141452" cy="1157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618" y="20400"/>
                  </a:moveTo>
                  <a:lnTo>
                    <a:pt x="18655" y="20400"/>
                  </a:lnTo>
                  <a:lnTo>
                    <a:pt x="18655" y="1200"/>
                  </a:lnTo>
                  <a:lnTo>
                    <a:pt x="20618" y="1200"/>
                  </a:lnTo>
                  <a:cubicBezTo>
                    <a:pt x="20618" y="1200"/>
                    <a:pt x="20618" y="20400"/>
                    <a:pt x="20618" y="20400"/>
                  </a:cubicBezTo>
                  <a:close/>
                  <a:moveTo>
                    <a:pt x="21109" y="0"/>
                  </a:moveTo>
                  <a:lnTo>
                    <a:pt x="18164" y="0"/>
                  </a:lnTo>
                  <a:cubicBezTo>
                    <a:pt x="17893" y="0"/>
                    <a:pt x="17673" y="269"/>
                    <a:pt x="17673" y="600"/>
                  </a:cubicBezTo>
                  <a:lnTo>
                    <a:pt x="17673" y="21000"/>
                  </a:lnTo>
                  <a:cubicBezTo>
                    <a:pt x="17673" y="21332"/>
                    <a:pt x="17893" y="21600"/>
                    <a:pt x="18164" y="21600"/>
                  </a:cubicBezTo>
                  <a:lnTo>
                    <a:pt x="21109" y="21600"/>
                  </a:lnTo>
                  <a:cubicBezTo>
                    <a:pt x="21380" y="21600"/>
                    <a:pt x="21600" y="21332"/>
                    <a:pt x="21600" y="21000"/>
                  </a:cubicBezTo>
                  <a:lnTo>
                    <a:pt x="21600" y="600"/>
                  </a:lnTo>
                  <a:cubicBezTo>
                    <a:pt x="21600" y="269"/>
                    <a:pt x="21380" y="0"/>
                    <a:pt x="21109" y="0"/>
                  </a:cubicBezTo>
                  <a:moveTo>
                    <a:pt x="8836" y="20400"/>
                  </a:moveTo>
                  <a:lnTo>
                    <a:pt x="6873" y="20400"/>
                  </a:lnTo>
                  <a:lnTo>
                    <a:pt x="6873" y="3600"/>
                  </a:lnTo>
                  <a:lnTo>
                    <a:pt x="8836" y="3600"/>
                  </a:lnTo>
                  <a:cubicBezTo>
                    <a:pt x="8836" y="3600"/>
                    <a:pt x="8836" y="20400"/>
                    <a:pt x="8836" y="20400"/>
                  </a:cubicBezTo>
                  <a:close/>
                  <a:moveTo>
                    <a:pt x="9327" y="2400"/>
                  </a:moveTo>
                  <a:lnTo>
                    <a:pt x="6382" y="2400"/>
                  </a:lnTo>
                  <a:cubicBezTo>
                    <a:pt x="6111" y="2400"/>
                    <a:pt x="5891" y="2669"/>
                    <a:pt x="5891" y="3000"/>
                  </a:cubicBezTo>
                  <a:lnTo>
                    <a:pt x="5891" y="21000"/>
                  </a:lnTo>
                  <a:cubicBezTo>
                    <a:pt x="5891" y="21332"/>
                    <a:pt x="6111" y="21600"/>
                    <a:pt x="6382" y="21600"/>
                  </a:cubicBezTo>
                  <a:lnTo>
                    <a:pt x="9327" y="21600"/>
                  </a:lnTo>
                  <a:cubicBezTo>
                    <a:pt x="9598" y="21600"/>
                    <a:pt x="9818" y="21332"/>
                    <a:pt x="9818" y="21000"/>
                  </a:cubicBezTo>
                  <a:lnTo>
                    <a:pt x="9818" y="3000"/>
                  </a:lnTo>
                  <a:cubicBezTo>
                    <a:pt x="9818" y="2669"/>
                    <a:pt x="9598" y="2400"/>
                    <a:pt x="9327" y="2400"/>
                  </a:cubicBezTo>
                  <a:moveTo>
                    <a:pt x="14727" y="20400"/>
                  </a:moveTo>
                  <a:lnTo>
                    <a:pt x="12764" y="20400"/>
                  </a:lnTo>
                  <a:lnTo>
                    <a:pt x="12764" y="10800"/>
                  </a:lnTo>
                  <a:lnTo>
                    <a:pt x="14727" y="10800"/>
                  </a:lnTo>
                  <a:cubicBezTo>
                    <a:pt x="14727" y="10800"/>
                    <a:pt x="14727" y="20400"/>
                    <a:pt x="14727" y="20400"/>
                  </a:cubicBezTo>
                  <a:close/>
                  <a:moveTo>
                    <a:pt x="15218" y="9600"/>
                  </a:moveTo>
                  <a:lnTo>
                    <a:pt x="12273" y="9600"/>
                  </a:lnTo>
                  <a:cubicBezTo>
                    <a:pt x="12002" y="9600"/>
                    <a:pt x="11782" y="9869"/>
                    <a:pt x="11782" y="10200"/>
                  </a:cubicBezTo>
                  <a:lnTo>
                    <a:pt x="11782" y="21000"/>
                  </a:lnTo>
                  <a:cubicBezTo>
                    <a:pt x="11782" y="21332"/>
                    <a:pt x="12002" y="21600"/>
                    <a:pt x="12273" y="21600"/>
                  </a:cubicBezTo>
                  <a:lnTo>
                    <a:pt x="15218" y="21600"/>
                  </a:lnTo>
                  <a:cubicBezTo>
                    <a:pt x="15489" y="21600"/>
                    <a:pt x="15709" y="21332"/>
                    <a:pt x="15709" y="21000"/>
                  </a:cubicBezTo>
                  <a:lnTo>
                    <a:pt x="15709" y="10200"/>
                  </a:lnTo>
                  <a:cubicBezTo>
                    <a:pt x="15709" y="9869"/>
                    <a:pt x="15489" y="9600"/>
                    <a:pt x="15218" y="9600"/>
                  </a:cubicBezTo>
                  <a:moveTo>
                    <a:pt x="2945" y="20400"/>
                  </a:moveTo>
                  <a:lnTo>
                    <a:pt x="982" y="20400"/>
                  </a:lnTo>
                  <a:lnTo>
                    <a:pt x="982" y="14400"/>
                  </a:lnTo>
                  <a:lnTo>
                    <a:pt x="2945" y="14400"/>
                  </a:lnTo>
                  <a:cubicBezTo>
                    <a:pt x="2945" y="14400"/>
                    <a:pt x="2945" y="20400"/>
                    <a:pt x="2945" y="20400"/>
                  </a:cubicBezTo>
                  <a:close/>
                  <a:moveTo>
                    <a:pt x="3436" y="13200"/>
                  </a:moveTo>
                  <a:lnTo>
                    <a:pt x="491" y="13200"/>
                  </a:lnTo>
                  <a:cubicBezTo>
                    <a:pt x="220" y="13200"/>
                    <a:pt x="0" y="13469"/>
                    <a:pt x="0" y="13800"/>
                  </a:cubicBezTo>
                  <a:lnTo>
                    <a:pt x="0" y="21000"/>
                  </a:lnTo>
                  <a:cubicBezTo>
                    <a:pt x="0" y="21332"/>
                    <a:pt x="220" y="21600"/>
                    <a:pt x="491" y="21600"/>
                  </a:cubicBezTo>
                  <a:lnTo>
                    <a:pt x="3436" y="21600"/>
                  </a:lnTo>
                  <a:cubicBezTo>
                    <a:pt x="3707" y="21600"/>
                    <a:pt x="3927" y="21332"/>
                    <a:pt x="3927" y="21000"/>
                  </a:cubicBezTo>
                  <a:lnTo>
                    <a:pt x="3927" y="13800"/>
                  </a:lnTo>
                  <a:cubicBezTo>
                    <a:pt x="3927" y="13469"/>
                    <a:pt x="3707" y="13200"/>
                    <a:pt x="3436" y="13200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1710" name="Shape 2599"/>
            <p:cNvSpPr/>
            <p:nvPr/>
          </p:nvSpPr>
          <p:spPr>
            <a:xfrm>
              <a:off x="1385925" y="1361065"/>
              <a:ext cx="140600" cy="1406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382" y="7855"/>
                  </a:moveTo>
                  <a:cubicBezTo>
                    <a:pt x="6653" y="7855"/>
                    <a:pt x="6873" y="7635"/>
                    <a:pt x="6873" y="7364"/>
                  </a:cubicBezTo>
                  <a:cubicBezTo>
                    <a:pt x="6873" y="7092"/>
                    <a:pt x="6653" y="6873"/>
                    <a:pt x="6382" y="6873"/>
                  </a:cubicBezTo>
                  <a:cubicBezTo>
                    <a:pt x="6111" y="6873"/>
                    <a:pt x="5891" y="7092"/>
                    <a:pt x="5891" y="7364"/>
                  </a:cubicBezTo>
                  <a:cubicBezTo>
                    <a:pt x="5891" y="7635"/>
                    <a:pt x="6111" y="7855"/>
                    <a:pt x="6382" y="7855"/>
                  </a:cubicBezTo>
                  <a:moveTo>
                    <a:pt x="6873" y="10800"/>
                  </a:moveTo>
                  <a:lnTo>
                    <a:pt x="10800" y="10800"/>
                  </a:lnTo>
                  <a:lnTo>
                    <a:pt x="10800" y="13746"/>
                  </a:lnTo>
                  <a:lnTo>
                    <a:pt x="6873" y="13746"/>
                  </a:lnTo>
                  <a:cubicBezTo>
                    <a:pt x="6873" y="13746"/>
                    <a:pt x="6873" y="10800"/>
                    <a:pt x="6873" y="10800"/>
                  </a:cubicBezTo>
                  <a:close/>
                  <a:moveTo>
                    <a:pt x="6382" y="14727"/>
                  </a:moveTo>
                  <a:lnTo>
                    <a:pt x="11291" y="14727"/>
                  </a:lnTo>
                  <a:cubicBezTo>
                    <a:pt x="11562" y="14727"/>
                    <a:pt x="11782" y="14508"/>
                    <a:pt x="11782" y="14236"/>
                  </a:cubicBezTo>
                  <a:lnTo>
                    <a:pt x="11782" y="10309"/>
                  </a:lnTo>
                  <a:cubicBezTo>
                    <a:pt x="11782" y="10038"/>
                    <a:pt x="11562" y="9818"/>
                    <a:pt x="11291" y="9818"/>
                  </a:cubicBezTo>
                  <a:lnTo>
                    <a:pt x="6382" y="9818"/>
                  </a:lnTo>
                  <a:cubicBezTo>
                    <a:pt x="6111" y="9818"/>
                    <a:pt x="5891" y="10038"/>
                    <a:pt x="5891" y="10309"/>
                  </a:cubicBezTo>
                  <a:lnTo>
                    <a:pt x="5891" y="14236"/>
                  </a:lnTo>
                  <a:cubicBezTo>
                    <a:pt x="5891" y="14508"/>
                    <a:pt x="6111" y="14727"/>
                    <a:pt x="6382" y="14727"/>
                  </a:cubicBezTo>
                  <a:moveTo>
                    <a:pt x="8345" y="7855"/>
                  </a:moveTo>
                  <a:cubicBezTo>
                    <a:pt x="8616" y="7855"/>
                    <a:pt x="8836" y="7635"/>
                    <a:pt x="8836" y="7364"/>
                  </a:cubicBezTo>
                  <a:cubicBezTo>
                    <a:pt x="8836" y="7092"/>
                    <a:pt x="8616" y="6873"/>
                    <a:pt x="8345" y="6873"/>
                  </a:cubicBezTo>
                  <a:cubicBezTo>
                    <a:pt x="8075" y="6873"/>
                    <a:pt x="7855" y="7092"/>
                    <a:pt x="7855" y="7364"/>
                  </a:cubicBezTo>
                  <a:cubicBezTo>
                    <a:pt x="7855" y="7635"/>
                    <a:pt x="8075" y="7855"/>
                    <a:pt x="8345" y="7855"/>
                  </a:cubicBezTo>
                  <a:moveTo>
                    <a:pt x="20618" y="20618"/>
                  </a:moveTo>
                  <a:lnTo>
                    <a:pt x="2945" y="20618"/>
                  </a:lnTo>
                  <a:cubicBezTo>
                    <a:pt x="1861" y="20618"/>
                    <a:pt x="982" y="19739"/>
                    <a:pt x="982" y="18655"/>
                  </a:cubicBezTo>
                  <a:lnTo>
                    <a:pt x="982" y="7855"/>
                  </a:lnTo>
                  <a:lnTo>
                    <a:pt x="2945" y="7855"/>
                  </a:lnTo>
                  <a:lnTo>
                    <a:pt x="2945" y="18164"/>
                  </a:lnTo>
                  <a:cubicBezTo>
                    <a:pt x="2945" y="18435"/>
                    <a:pt x="3166" y="18655"/>
                    <a:pt x="3436" y="18655"/>
                  </a:cubicBezTo>
                  <a:cubicBezTo>
                    <a:pt x="3707" y="18655"/>
                    <a:pt x="3927" y="18435"/>
                    <a:pt x="3927" y="18164"/>
                  </a:cubicBezTo>
                  <a:lnTo>
                    <a:pt x="3927" y="4909"/>
                  </a:lnTo>
                  <a:lnTo>
                    <a:pt x="20618" y="4909"/>
                  </a:lnTo>
                  <a:cubicBezTo>
                    <a:pt x="20618" y="4909"/>
                    <a:pt x="20618" y="20618"/>
                    <a:pt x="20618" y="20618"/>
                  </a:cubicBezTo>
                  <a:close/>
                  <a:moveTo>
                    <a:pt x="20618" y="3927"/>
                  </a:moveTo>
                  <a:lnTo>
                    <a:pt x="3927" y="3927"/>
                  </a:lnTo>
                  <a:cubicBezTo>
                    <a:pt x="3385" y="3927"/>
                    <a:pt x="2945" y="4367"/>
                    <a:pt x="2945" y="4909"/>
                  </a:cubicBezTo>
                  <a:lnTo>
                    <a:pt x="2945" y="6873"/>
                  </a:lnTo>
                  <a:lnTo>
                    <a:pt x="982" y="6873"/>
                  </a:lnTo>
                  <a:cubicBezTo>
                    <a:pt x="440" y="6873"/>
                    <a:pt x="0" y="7313"/>
                    <a:pt x="0" y="7855"/>
                  </a:cubicBezTo>
                  <a:lnTo>
                    <a:pt x="0" y="18655"/>
                  </a:lnTo>
                  <a:cubicBezTo>
                    <a:pt x="0" y="20282"/>
                    <a:pt x="1319" y="21600"/>
                    <a:pt x="2945" y="21600"/>
                  </a:cubicBezTo>
                  <a:lnTo>
                    <a:pt x="20618" y="21600"/>
                  </a:lnTo>
                  <a:cubicBezTo>
                    <a:pt x="21160" y="21600"/>
                    <a:pt x="21600" y="21160"/>
                    <a:pt x="21600" y="20618"/>
                  </a:cubicBezTo>
                  <a:lnTo>
                    <a:pt x="21600" y="4909"/>
                  </a:lnTo>
                  <a:cubicBezTo>
                    <a:pt x="21600" y="4367"/>
                    <a:pt x="21160" y="3927"/>
                    <a:pt x="20618" y="3927"/>
                  </a:cubicBezTo>
                  <a:moveTo>
                    <a:pt x="6382" y="16691"/>
                  </a:moveTo>
                  <a:lnTo>
                    <a:pt x="18164" y="16691"/>
                  </a:lnTo>
                  <a:cubicBezTo>
                    <a:pt x="18434" y="16691"/>
                    <a:pt x="18655" y="16472"/>
                    <a:pt x="18655" y="16200"/>
                  </a:cubicBezTo>
                  <a:cubicBezTo>
                    <a:pt x="18655" y="15929"/>
                    <a:pt x="18434" y="15710"/>
                    <a:pt x="18164" y="15710"/>
                  </a:cubicBezTo>
                  <a:lnTo>
                    <a:pt x="6382" y="15710"/>
                  </a:lnTo>
                  <a:cubicBezTo>
                    <a:pt x="6111" y="15710"/>
                    <a:pt x="5891" y="15929"/>
                    <a:pt x="5891" y="16200"/>
                  </a:cubicBezTo>
                  <a:cubicBezTo>
                    <a:pt x="5891" y="16472"/>
                    <a:pt x="6111" y="16691"/>
                    <a:pt x="6382" y="16691"/>
                  </a:cubicBezTo>
                  <a:moveTo>
                    <a:pt x="10309" y="7855"/>
                  </a:moveTo>
                  <a:lnTo>
                    <a:pt x="14236" y="7855"/>
                  </a:lnTo>
                  <a:cubicBezTo>
                    <a:pt x="14507" y="7855"/>
                    <a:pt x="14727" y="7635"/>
                    <a:pt x="14727" y="7364"/>
                  </a:cubicBezTo>
                  <a:cubicBezTo>
                    <a:pt x="14727" y="7092"/>
                    <a:pt x="14507" y="6873"/>
                    <a:pt x="14236" y="6873"/>
                  </a:cubicBezTo>
                  <a:lnTo>
                    <a:pt x="10309" y="6873"/>
                  </a:lnTo>
                  <a:cubicBezTo>
                    <a:pt x="10038" y="6873"/>
                    <a:pt x="9818" y="7092"/>
                    <a:pt x="9818" y="7364"/>
                  </a:cubicBezTo>
                  <a:cubicBezTo>
                    <a:pt x="9818" y="7635"/>
                    <a:pt x="10038" y="7855"/>
                    <a:pt x="10309" y="7855"/>
                  </a:cubicBezTo>
                  <a:moveTo>
                    <a:pt x="6382" y="18655"/>
                  </a:moveTo>
                  <a:lnTo>
                    <a:pt x="18164" y="18655"/>
                  </a:lnTo>
                  <a:cubicBezTo>
                    <a:pt x="18434" y="18655"/>
                    <a:pt x="18655" y="18435"/>
                    <a:pt x="18655" y="18164"/>
                  </a:cubicBezTo>
                  <a:cubicBezTo>
                    <a:pt x="18655" y="17893"/>
                    <a:pt x="18434" y="17673"/>
                    <a:pt x="18164" y="17673"/>
                  </a:cubicBezTo>
                  <a:lnTo>
                    <a:pt x="6382" y="17673"/>
                  </a:lnTo>
                  <a:cubicBezTo>
                    <a:pt x="6111" y="17673"/>
                    <a:pt x="5891" y="17893"/>
                    <a:pt x="5891" y="18164"/>
                  </a:cubicBezTo>
                  <a:cubicBezTo>
                    <a:pt x="5891" y="18435"/>
                    <a:pt x="6111" y="18655"/>
                    <a:pt x="6382" y="18655"/>
                  </a:cubicBezTo>
                  <a:moveTo>
                    <a:pt x="4909" y="2945"/>
                  </a:moveTo>
                  <a:lnTo>
                    <a:pt x="20127" y="2945"/>
                  </a:lnTo>
                  <a:cubicBezTo>
                    <a:pt x="20398" y="2945"/>
                    <a:pt x="20618" y="2726"/>
                    <a:pt x="20618" y="2455"/>
                  </a:cubicBezTo>
                  <a:cubicBezTo>
                    <a:pt x="20618" y="2184"/>
                    <a:pt x="20398" y="1964"/>
                    <a:pt x="20127" y="1964"/>
                  </a:cubicBezTo>
                  <a:lnTo>
                    <a:pt x="4909" y="1964"/>
                  </a:lnTo>
                  <a:cubicBezTo>
                    <a:pt x="4638" y="1964"/>
                    <a:pt x="4418" y="2184"/>
                    <a:pt x="4418" y="2455"/>
                  </a:cubicBezTo>
                  <a:cubicBezTo>
                    <a:pt x="4418" y="2726"/>
                    <a:pt x="4638" y="2945"/>
                    <a:pt x="4909" y="2945"/>
                  </a:cubicBezTo>
                  <a:moveTo>
                    <a:pt x="18164" y="11783"/>
                  </a:moveTo>
                  <a:lnTo>
                    <a:pt x="14236" y="11783"/>
                  </a:lnTo>
                  <a:cubicBezTo>
                    <a:pt x="13966" y="11783"/>
                    <a:pt x="13745" y="12001"/>
                    <a:pt x="13745" y="12273"/>
                  </a:cubicBezTo>
                  <a:cubicBezTo>
                    <a:pt x="13745" y="12544"/>
                    <a:pt x="13966" y="12764"/>
                    <a:pt x="14236" y="12764"/>
                  </a:cubicBezTo>
                  <a:lnTo>
                    <a:pt x="18164" y="12764"/>
                  </a:lnTo>
                  <a:cubicBezTo>
                    <a:pt x="18434" y="12764"/>
                    <a:pt x="18655" y="12544"/>
                    <a:pt x="18655" y="12273"/>
                  </a:cubicBezTo>
                  <a:cubicBezTo>
                    <a:pt x="18655" y="12001"/>
                    <a:pt x="18434" y="11783"/>
                    <a:pt x="18164" y="11783"/>
                  </a:cubicBezTo>
                  <a:moveTo>
                    <a:pt x="6382" y="982"/>
                  </a:moveTo>
                  <a:lnTo>
                    <a:pt x="19145" y="982"/>
                  </a:lnTo>
                  <a:cubicBezTo>
                    <a:pt x="19416" y="982"/>
                    <a:pt x="19636" y="762"/>
                    <a:pt x="19636" y="491"/>
                  </a:cubicBezTo>
                  <a:cubicBezTo>
                    <a:pt x="19636" y="220"/>
                    <a:pt x="19416" y="0"/>
                    <a:pt x="19145" y="0"/>
                  </a:cubicBezTo>
                  <a:lnTo>
                    <a:pt x="6382" y="0"/>
                  </a:lnTo>
                  <a:cubicBezTo>
                    <a:pt x="6111" y="0"/>
                    <a:pt x="5891" y="220"/>
                    <a:pt x="5891" y="491"/>
                  </a:cubicBezTo>
                  <a:cubicBezTo>
                    <a:pt x="5891" y="762"/>
                    <a:pt x="6111" y="982"/>
                    <a:pt x="6382" y="982"/>
                  </a:cubicBezTo>
                  <a:moveTo>
                    <a:pt x="18164" y="13746"/>
                  </a:moveTo>
                  <a:lnTo>
                    <a:pt x="14236" y="13746"/>
                  </a:lnTo>
                  <a:cubicBezTo>
                    <a:pt x="13966" y="13746"/>
                    <a:pt x="13745" y="13965"/>
                    <a:pt x="13745" y="14236"/>
                  </a:cubicBezTo>
                  <a:cubicBezTo>
                    <a:pt x="13745" y="14508"/>
                    <a:pt x="13966" y="14727"/>
                    <a:pt x="14236" y="14727"/>
                  </a:cubicBezTo>
                  <a:lnTo>
                    <a:pt x="18164" y="14727"/>
                  </a:lnTo>
                  <a:cubicBezTo>
                    <a:pt x="18434" y="14727"/>
                    <a:pt x="18655" y="14508"/>
                    <a:pt x="18655" y="14236"/>
                  </a:cubicBezTo>
                  <a:cubicBezTo>
                    <a:pt x="18655" y="13965"/>
                    <a:pt x="18434" y="13746"/>
                    <a:pt x="18164" y="13746"/>
                  </a:cubicBezTo>
                  <a:moveTo>
                    <a:pt x="16200" y="7855"/>
                  </a:moveTo>
                  <a:cubicBezTo>
                    <a:pt x="16471" y="7855"/>
                    <a:pt x="16691" y="7635"/>
                    <a:pt x="16691" y="7364"/>
                  </a:cubicBezTo>
                  <a:cubicBezTo>
                    <a:pt x="16691" y="7092"/>
                    <a:pt x="16471" y="6873"/>
                    <a:pt x="16200" y="6873"/>
                  </a:cubicBezTo>
                  <a:cubicBezTo>
                    <a:pt x="15929" y="6873"/>
                    <a:pt x="15709" y="7092"/>
                    <a:pt x="15709" y="7364"/>
                  </a:cubicBezTo>
                  <a:cubicBezTo>
                    <a:pt x="15709" y="7635"/>
                    <a:pt x="15929" y="7855"/>
                    <a:pt x="16200" y="7855"/>
                  </a:cubicBezTo>
                  <a:moveTo>
                    <a:pt x="18164" y="7855"/>
                  </a:moveTo>
                  <a:cubicBezTo>
                    <a:pt x="18434" y="7855"/>
                    <a:pt x="18655" y="7635"/>
                    <a:pt x="18655" y="7364"/>
                  </a:cubicBezTo>
                  <a:cubicBezTo>
                    <a:pt x="18655" y="7092"/>
                    <a:pt x="18434" y="6873"/>
                    <a:pt x="18164" y="6873"/>
                  </a:cubicBezTo>
                  <a:cubicBezTo>
                    <a:pt x="17893" y="6873"/>
                    <a:pt x="17673" y="7092"/>
                    <a:pt x="17673" y="7364"/>
                  </a:cubicBezTo>
                  <a:cubicBezTo>
                    <a:pt x="17673" y="7635"/>
                    <a:pt x="17893" y="7855"/>
                    <a:pt x="18164" y="7855"/>
                  </a:cubicBezTo>
                  <a:moveTo>
                    <a:pt x="18164" y="9818"/>
                  </a:moveTo>
                  <a:lnTo>
                    <a:pt x="14236" y="9818"/>
                  </a:lnTo>
                  <a:cubicBezTo>
                    <a:pt x="13966" y="9818"/>
                    <a:pt x="13745" y="10038"/>
                    <a:pt x="13745" y="10309"/>
                  </a:cubicBezTo>
                  <a:cubicBezTo>
                    <a:pt x="13745" y="10581"/>
                    <a:pt x="13966" y="10800"/>
                    <a:pt x="14236" y="10800"/>
                  </a:cubicBezTo>
                  <a:lnTo>
                    <a:pt x="18164" y="10800"/>
                  </a:lnTo>
                  <a:cubicBezTo>
                    <a:pt x="18434" y="10800"/>
                    <a:pt x="18655" y="10581"/>
                    <a:pt x="18655" y="10309"/>
                  </a:cubicBezTo>
                  <a:cubicBezTo>
                    <a:pt x="18655" y="10038"/>
                    <a:pt x="18434" y="9818"/>
                    <a:pt x="18164" y="9818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5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6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6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6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6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6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6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6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54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3" name="02 gross profit %"/>
          <p:cNvSpPr txBox="1"/>
          <p:nvPr>
            <p:ph type="title"/>
          </p:nvPr>
        </p:nvSpPr>
        <p:spPr>
          <a:xfrm>
            <a:off x="2064136" y="159366"/>
            <a:ext cx="9823991" cy="1008915"/>
          </a:xfrm>
          <a:prstGeom prst="rect">
            <a:avLst/>
          </a:prstGeom>
        </p:spPr>
        <p:txBody>
          <a:bodyPr/>
          <a:lstStyle>
            <a:lvl1pPr algn="l">
              <a:defRPr sz="3400">
                <a:solidFill>
                  <a:srgbClr val="0078C1"/>
                </a:solidFill>
                <a:latin typeface="Ubuntu Bold"/>
                <a:ea typeface="Ubuntu Bold"/>
                <a:cs typeface="Ubuntu Bold"/>
                <a:sym typeface="Ubuntu Bold"/>
              </a:defRPr>
            </a:lvl1pPr>
          </a:lstStyle>
          <a:p>
            <a:pPr/>
            <a:r>
              <a:t>02 gross profit %</a:t>
            </a:r>
          </a:p>
        </p:txBody>
      </p:sp>
      <p:sp>
        <p:nvSpPr>
          <p:cNvPr id="1714" name="More strategic areas to look at…"/>
          <p:cNvSpPr txBox="1"/>
          <p:nvPr>
            <p:ph type="body" idx="1"/>
          </p:nvPr>
        </p:nvSpPr>
        <p:spPr>
          <a:xfrm>
            <a:off x="2060817" y="902697"/>
            <a:ext cx="8327402" cy="5052606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buSzTx/>
              <a:buNone/>
              <a:defRPr sz="3400">
                <a:latin typeface="Lato Bold"/>
                <a:ea typeface="Lato Bold"/>
                <a:cs typeface="Lato Bold"/>
                <a:sym typeface="Lato Bold"/>
              </a:defRPr>
            </a:pPr>
            <a:r>
              <a:t>More strategic areas to look at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Breakeven point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Team/product usage efficiency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Service/product/department profitability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Cost control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Systems - sales, marketing and operations</a:t>
            </a:r>
          </a:p>
        </p:txBody>
      </p:sp>
      <p:sp>
        <p:nvSpPr>
          <p:cNvPr id="1715" name="Rectangle"/>
          <p:cNvSpPr/>
          <p:nvPr/>
        </p:nvSpPr>
        <p:spPr>
          <a:xfrm>
            <a:off x="247" y="6054355"/>
            <a:ext cx="309660" cy="828865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716" name="Rectangle"/>
          <p:cNvSpPr/>
          <p:nvPr/>
        </p:nvSpPr>
        <p:spPr>
          <a:xfrm>
            <a:off x="247" y="-4983"/>
            <a:ext cx="309660" cy="6062379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717" name="Rectangle"/>
          <p:cNvSpPr/>
          <p:nvPr/>
        </p:nvSpPr>
        <p:spPr>
          <a:xfrm>
            <a:off x="247" y="6051620"/>
            <a:ext cx="309337" cy="828002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718" name="Rectangle"/>
          <p:cNvSpPr/>
          <p:nvPr/>
        </p:nvSpPr>
        <p:spPr>
          <a:xfrm>
            <a:off x="247" y="-1406"/>
            <a:ext cx="309337" cy="6056064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719" name="object 5"/>
          <p:cNvSpPr txBox="1"/>
          <p:nvPr/>
        </p:nvSpPr>
        <p:spPr>
          <a:xfrm>
            <a:off x="601434" y="6410836"/>
            <a:ext cx="2760594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 algn="l" defTabSz="1043923">
              <a:defRPr spc="11" sz="900">
                <a:solidFill>
                  <a:srgbClr val="9C9C9D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better </a:t>
            </a:r>
            <a:r>
              <a:rPr spc="5"/>
              <a:t>business </a:t>
            </a:r>
            <a:r>
              <a:rPr spc="0"/>
              <a:t>| </a:t>
            </a:r>
            <a:r>
              <a:t>better </a:t>
            </a:r>
            <a:r>
              <a:rPr spc="0"/>
              <a:t>life | </a:t>
            </a:r>
            <a:r>
              <a:t>better</a:t>
            </a:r>
            <a:r>
              <a:rPr spc="-78"/>
              <a:t> </a:t>
            </a:r>
            <a:r>
              <a:rPr spc="0"/>
              <a:t>world</a:t>
            </a:r>
          </a:p>
        </p:txBody>
      </p:sp>
      <p:grpSp>
        <p:nvGrpSpPr>
          <p:cNvPr id="1722" name="Group"/>
          <p:cNvGrpSpPr/>
          <p:nvPr/>
        </p:nvGrpSpPr>
        <p:grpSpPr>
          <a:xfrm rot="18709986">
            <a:off x="382955" y="-264480"/>
            <a:ext cx="1531167" cy="1856608"/>
            <a:chOff x="0" y="0"/>
            <a:chExt cx="1531166" cy="1856607"/>
          </a:xfrm>
        </p:grpSpPr>
        <p:sp>
          <p:nvSpPr>
            <p:cNvPr id="1720" name="Shape"/>
            <p:cNvSpPr/>
            <p:nvPr/>
          </p:nvSpPr>
          <p:spPr>
            <a:xfrm rot="6216639">
              <a:off x="-46425" y="337204"/>
              <a:ext cx="1624017" cy="11821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2107"/>
                  </a:moveTo>
                  <a:lnTo>
                    <a:pt x="18781" y="0"/>
                  </a:lnTo>
                  <a:cubicBezTo>
                    <a:pt x="18773" y="1748"/>
                    <a:pt x="18771" y="3459"/>
                    <a:pt x="18775" y="5155"/>
                  </a:cubicBezTo>
                  <a:lnTo>
                    <a:pt x="18857" y="5276"/>
                  </a:lnTo>
                  <a:lnTo>
                    <a:pt x="19076" y="5546"/>
                  </a:lnTo>
                  <a:lnTo>
                    <a:pt x="19242" y="5684"/>
                  </a:lnTo>
                  <a:lnTo>
                    <a:pt x="19304" y="5718"/>
                  </a:lnTo>
                  <a:lnTo>
                    <a:pt x="19668" y="5741"/>
                  </a:lnTo>
                  <a:lnTo>
                    <a:pt x="19843" y="5689"/>
                  </a:lnTo>
                  <a:lnTo>
                    <a:pt x="19944" y="5649"/>
                  </a:lnTo>
                  <a:lnTo>
                    <a:pt x="20309" y="5423"/>
                  </a:lnTo>
                  <a:lnTo>
                    <a:pt x="20309" y="5427"/>
                  </a:lnTo>
                  <a:lnTo>
                    <a:pt x="20309" y="5428"/>
                  </a:lnTo>
                  <a:cubicBezTo>
                    <a:pt x="20400" y="5365"/>
                    <a:pt x="20497" y="5336"/>
                    <a:pt x="20598" y="5336"/>
                  </a:cubicBezTo>
                  <a:cubicBezTo>
                    <a:pt x="20737" y="5337"/>
                    <a:pt x="20869" y="5392"/>
                    <a:pt x="20988" y="5490"/>
                  </a:cubicBezTo>
                  <a:cubicBezTo>
                    <a:pt x="21105" y="5586"/>
                    <a:pt x="21210" y="5724"/>
                    <a:pt x="21296" y="5895"/>
                  </a:cubicBezTo>
                  <a:cubicBezTo>
                    <a:pt x="21301" y="5898"/>
                    <a:pt x="21304" y="5904"/>
                    <a:pt x="21307" y="5909"/>
                  </a:cubicBezTo>
                  <a:cubicBezTo>
                    <a:pt x="21347" y="5987"/>
                    <a:pt x="21384" y="6072"/>
                    <a:pt x="21399" y="6175"/>
                  </a:cubicBezTo>
                  <a:cubicBezTo>
                    <a:pt x="21532" y="6481"/>
                    <a:pt x="21600" y="6870"/>
                    <a:pt x="21600" y="7290"/>
                  </a:cubicBezTo>
                  <a:lnTo>
                    <a:pt x="21552" y="7746"/>
                  </a:lnTo>
                  <a:cubicBezTo>
                    <a:pt x="21464" y="8606"/>
                    <a:pt x="21067" y="9241"/>
                    <a:pt x="20595" y="9240"/>
                  </a:cubicBezTo>
                  <a:cubicBezTo>
                    <a:pt x="20488" y="9240"/>
                    <a:pt x="20385" y="9208"/>
                    <a:pt x="20290" y="9138"/>
                  </a:cubicBezTo>
                  <a:lnTo>
                    <a:pt x="20290" y="9143"/>
                  </a:lnTo>
                  <a:cubicBezTo>
                    <a:pt x="20284" y="9136"/>
                    <a:pt x="20277" y="9130"/>
                    <a:pt x="20270" y="9126"/>
                  </a:cubicBezTo>
                  <a:lnTo>
                    <a:pt x="20266" y="9123"/>
                  </a:lnTo>
                  <a:lnTo>
                    <a:pt x="20147" y="9025"/>
                  </a:lnTo>
                  <a:cubicBezTo>
                    <a:pt x="20047" y="8950"/>
                    <a:pt x="19954" y="8899"/>
                    <a:pt x="19865" y="8872"/>
                  </a:cubicBezTo>
                  <a:lnTo>
                    <a:pt x="19785" y="8852"/>
                  </a:lnTo>
                  <a:lnTo>
                    <a:pt x="19643" y="8838"/>
                  </a:lnTo>
                  <a:lnTo>
                    <a:pt x="19320" y="8928"/>
                  </a:lnTo>
                  <a:lnTo>
                    <a:pt x="19275" y="8963"/>
                  </a:lnTo>
                  <a:lnTo>
                    <a:pt x="19082" y="9151"/>
                  </a:lnTo>
                  <a:lnTo>
                    <a:pt x="18856" y="9458"/>
                  </a:lnTo>
                  <a:lnTo>
                    <a:pt x="18792" y="9554"/>
                  </a:lnTo>
                  <a:lnTo>
                    <a:pt x="18792" y="9554"/>
                  </a:lnTo>
                  <a:cubicBezTo>
                    <a:pt x="18799" y="11378"/>
                    <a:pt x="18811" y="13202"/>
                    <a:pt x="18825" y="15052"/>
                  </a:cubicBezTo>
                  <a:lnTo>
                    <a:pt x="15342" y="17411"/>
                  </a:lnTo>
                  <a:cubicBezTo>
                    <a:pt x="14952" y="17281"/>
                    <a:pt x="14229" y="17133"/>
                    <a:pt x="14268" y="15931"/>
                  </a:cubicBezTo>
                  <a:cubicBezTo>
                    <a:pt x="14281" y="15863"/>
                    <a:pt x="14285" y="15797"/>
                    <a:pt x="14279" y="15734"/>
                  </a:cubicBezTo>
                  <a:cubicBezTo>
                    <a:pt x="14279" y="15723"/>
                    <a:pt x="14280" y="15713"/>
                    <a:pt x="14281" y="15702"/>
                  </a:cubicBezTo>
                  <a:lnTo>
                    <a:pt x="14278" y="15704"/>
                  </a:lnTo>
                  <a:cubicBezTo>
                    <a:pt x="14281" y="15556"/>
                    <a:pt x="14257" y="15415"/>
                    <a:pt x="14210" y="15283"/>
                  </a:cubicBezTo>
                  <a:cubicBezTo>
                    <a:pt x="13966" y="14600"/>
                    <a:pt x="13197" y="14431"/>
                    <a:pt x="12493" y="14907"/>
                  </a:cubicBezTo>
                  <a:cubicBezTo>
                    <a:pt x="11788" y="15382"/>
                    <a:pt x="11415" y="16321"/>
                    <a:pt x="11659" y="17004"/>
                  </a:cubicBezTo>
                  <a:cubicBezTo>
                    <a:pt x="11704" y="17129"/>
                    <a:pt x="11766" y="17236"/>
                    <a:pt x="11847" y="17320"/>
                  </a:cubicBezTo>
                  <a:lnTo>
                    <a:pt x="11844" y="17322"/>
                  </a:lnTo>
                  <a:cubicBezTo>
                    <a:pt x="12816" y="18262"/>
                    <a:pt x="12455" y="18936"/>
                    <a:pt x="12307" y="19466"/>
                  </a:cubicBezTo>
                  <a:lnTo>
                    <a:pt x="9157" y="21600"/>
                  </a:lnTo>
                  <a:lnTo>
                    <a:pt x="6041" y="18370"/>
                  </a:lnTo>
                  <a:cubicBezTo>
                    <a:pt x="5946" y="17831"/>
                    <a:pt x="5727" y="16894"/>
                    <a:pt x="6516" y="16400"/>
                  </a:cubicBezTo>
                  <a:cubicBezTo>
                    <a:pt x="6566" y="16386"/>
                    <a:pt x="6610" y="16361"/>
                    <a:pt x="6649" y="16325"/>
                  </a:cubicBezTo>
                  <a:cubicBezTo>
                    <a:pt x="6655" y="16320"/>
                    <a:pt x="6663" y="16316"/>
                    <a:pt x="6670" y="16313"/>
                  </a:cubicBezTo>
                  <a:lnTo>
                    <a:pt x="6668" y="16310"/>
                  </a:lnTo>
                  <a:cubicBezTo>
                    <a:pt x="6765" y="16247"/>
                    <a:pt x="6846" y="16153"/>
                    <a:pt x="6910" y="16036"/>
                  </a:cubicBezTo>
                  <a:cubicBezTo>
                    <a:pt x="7242" y="15427"/>
                    <a:pt x="7002" y="14409"/>
                    <a:pt x="6374" y="13763"/>
                  </a:cubicBezTo>
                  <a:cubicBezTo>
                    <a:pt x="5746" y="13117"/>
                    <a:pt x="4967" y="13086"/>
                    <a:pt x="4635" y="13696"/>
                  </a:cubicBezTo>
                  <a:cubicBezTo>
                    <a:pt x="4575" y="13807"/>
                    <a:pt x="4533" y="13931"/>
                    <a:pt x="4516" y="14069"/>
                  </a:cubicBezTo>
                  <a:lnTo>
                    <a:pt x="4513" y="14066"/>
                  </a:lnTo>
                  <a:cubicBezTo>
                    <a:pt x="4350" y="15634"/>
                    <a:pt x="3779" y="15553"/>
                    <a:pt x="3370" y="15601"/>
                  </a:cubicBezTo>
                  <a:close/>
                </a:path>
              </a:pathLst>
            </a:custGeom>
            <a:solidFill>
              <a:srgbClr val="0078C1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721" name="Shape 2546"/>
            <p:cNvSpPr/>
            <p:nvPr/>
          </p:nvSpPr>
          <p:spPr>
            <a:xfrm>
              <a:off x="625316" y="858968"/>
              <a:ext cx="312094" cy="2553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618" y="20400"/>
                  </a:moveTo>
                  <a:lnTo>
                    <a:pt x="18655" y="20400"/>
                  </a:lnTo>
                  <a:lnTo>
                    <a:pt x="18655" y="1200"/>
                  </a:lnTo>
                  <a:lnTo>
                    <a:pt x="20618" y="1200"/>
                  </a:lnTo>
                  <a:cubicBezTo>
                    <a:pt x="20618" y="1200"/>
                    <a:pt x="20618" y="20400"/>
                    <a:pt x="20618" y="20400"/>
                  </a:cubicBezTo>
                  <a:close/>
                  <a:moveTo>
                    <a:pt x="21109" y="0"/>
                  </a:moveTo>
                  <a:lnTo>
                    <a:pt x="18164" y="0"/>
                  </a:lnTo>
                  <a:cubicBezTo>
                    <a:pt x="17893" y="0"/>
                    <a:pt x="17673" y="269"/>
                    <a:pt x="17673" y="600"/>
                  </a:cubicBezTo>
                  <a:lnTo>
                    <a:pt x="17673" y="21000"/>
                  </a:lnTo>
                  <a:cubicBezTo>
                    <a:pt x="17673" y="21332"/>
                    <a:pt x="17893" y="21600"/>
                    <a:pt x="18164" y="21600"/>
                  </a:cubicBezTo>
                  <a:lnTo>
                    <a:pt x="21109" y="21600"/>
                  </a:lnTo>
                  <a:cubicBezTo>
                    <a:pt x="21380" y="21600"/>
                    <a:pt x="21600" y="21332"/>
                    <a:pt x="21600" y="21000"/>
                  </a:cubicBezTo>
                  <a:lnTo>
                    <a:pt x="21600" y="600"/>
                  </a:lnTo>
                  <a:cubicBezTo>
                    <a:pt x="21600" y="269"/>
                    <a:pt x="21380" y="0"/>
                    <a:pt x="21109" y="0"/>
                  </a:cubicBezTo>
                  <a:moveTo>
                    <a:pt x="8836" y="20400"/>
                  </a:moveTo>
                  <a:lnTo>
                    <a:pt x="6873" y="20400"/>
                  </a:lnTo>
                  <a:lnTo>
                    <a:pt x="6873" y="3600"/>
                  </a:lnTo>
                  <a:lnTo>
                    <a:pt x="8836" y="3600"/>
                  </a:lnTo>
                  <a:cubicBezTo>
                    <a:pt x="8836" y="3600"/>
                    <a:pt x="8836" y="20400"/>
                    <a:pt x="8836" y="20400"/>
                  </a:cubicBezTo>
                  <a:close/>
                  <a:moveTo>
                    <a:pt x="9327" y="2400"/>
                  </a:moveTo>
                  <a:lnTo>
                    <a:pt x="6382" y="2400"/>
                  </a:lnTo>
                  <a:cubicBezTo>
                    <a:pt x="6111" y="2400"/>
                    <a:pt x="5891" y="2669"/>
                    <a:pt x="5891" y="3000"/>
                  </a:cubicBezTo>
                  <a:lnTo>
                    <a:pt x="5891" y="21000"/>
                  </a:lnTo>
                  <a:cubicBezTo>
                    <a:pt x="5891" y="21332"/>
                    <a:pt x="6111" y="21600"/>
                    <a:pt x="6382" y="21600"/>
                  </a:cubicBezTo>
                  <a:lnTo>
                    <a:pt x="9327" y="21600"/>
                  </a:lnTo>
                  <a:cubicBezTo>
                    <a:pt x="9598" y="21600"/>
                    <a:pt x="9818" y="21332"/>
                    <a:pt x="9818" y="21000"/>
                  </a:cubicBezTo>
                  <a:lnTo>
                    <a:pt x="9818" y="3000"/>
                  </a:lnTo>
                  <a:cubicBezTo>
                    <a:pt x="9818" y="2669"/>
                    <a:pt x="9598" y="2400"/>
                    <a:pt x="9327" y="2400"/>
                  </a:cubicBezTo>
                  <a:moveTo>
                    <a:pt x="14727" y="20400"/>
                  </a:moveTo>
                  <a:lnTo>
                    <a:pt x="12764" y="20400"/>
                  </a:lnTo>
                  <a:lnTo>
                    <a:pt x="12764" y="10800"/>
                  </a:lnTo>
                  <a:lnTo>
                    <a:pt x="14727" y="10800"/>
                  </a:lnTo>
                  <a:cubicBezTo>
                    <a:pt x="14727" y="10800"/>
                    <a:pt x="14727" y="20400"/>
                    <a:pt x="14727" y="20400"/>
                  </a:cubicBezTo>
                  <a:close/>
                  <a:moveTo>
                    <a:pt x="15218" y="9600"/>
                  </a:moveTo>
                  <a:lnTo>
                    <a:pt x="12273" y="9600"/>
                  </a:lnTo>
                  <a:cubicBezTo>
                    <a:pt x="12002" y="9600"/>
                    <a:pt x="11782" y="9869"/>
                    <a:pt x="11782" y="10200"/>
                  </a:cubicBezTo>
                  <a:lnTo>
                    <a:pt x="11782" y="21000"/>
                  </a:lnTo>
                  <a:cubicBezTo>
                    <a:pt x="11782" y="21332"/>
                    <a:pt x="12002" y="21600"/>
                    <a:pt x="12273" y="21600"/>
                  </a:cubicBezTo>
                  <a:lnTo>
                    <a:pt x="15218" y="21600"/>
                  </a:lnTo>
                  <a:cubicBezTo>
                    <a:pt x="15489" y="21600"/>
                    <a:pt x="15709" y="21332"/>
                    <a:pt x="15709" y="21000"/>
                  </a:cubicBezTo>
                  <a:lnTo>
                    <a:pt x="15709" y="10200"/>
                  </a:lnTo>
                  <a:cubicBezTo>
                    <a:pt x="15709" y="9869"/>
                    <a:pt x="15489" y="9600"/>
                    <a:pt x="15218" y="9600"/>
                  </a:cubicBezTo>
                  <a:moveTo>
                    <a:pt x="2945" y="20400"/>
                  </a:moveTo>
                  <a:lnTo>
                    <a:pt x="982" y="20400"/>
                  </a:lnTo>
                  <a:lnTo>
                    <a:pt x="982" y="14400"/>
                  </a:lnTo>
                  <a:lnTo>
                    <a:pt x="2945" y="14400"/>
                  </a:lnTo>
                  <a:cubicBezTo>
                    <a:pt x="2945" y="14400"/>
                    <a:pt x="2945" y="20400"/>
                    <a:pt x="2945" y="20400"/>
                  </a:cubicBezTo>
                  <a:close/>
                  <a:moveTo>
                    <a:pt x="3436" y="13200"/>
                  </a:moveTo>
                  <a:lnTo>
                    <a:pt x="491" y="13200"/>
                  </a:lnTo>
                  <a:cubicBezTo>
                    <a:pt x="220" y="13200"/>
                    <a:pt x="0" y="13469"/>
                    <a:pt x="0" y="13800"/>
                  </a:cubicBezTo>
                  <a:lnTo>
                    <a:pt x="0" y="21000"/>
                  </a:lnTo>
                  <a:cubicBezTo>
                    <a:pt x="0" y="21332"/>
                    <a:pt x="220" y="21600"/>
                    <a:pt x="491" y="21600"/>
                  </a:cubicBezTo>
                  <a:lnTo>
                    <a:pt x="3436" y="21600"/>
                  </a:lnTo>
                  <a:cubicBezTo>
                    <a:pt x="3707" y="21600"/>
                    <a:pt x="3927" y="21332"/>
                    <a:pt x="3927" y="21000"/>
                  </a:cubicBezTo>
                  <a:lnTo>
                    <a:pt x="3927" y="13800"/>
                  </a:lnTo>
                  <a:cubicBezTo>
                    <a:pt x="3927" y="13469"/>
                    <a:pt x="3707" y="13200"/>
                    <a:pt x="3436" y="13200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</p:grpSp>
      <p:grpSp>
        <p:nvGrpSpPr>
          <p:cNvPr id="1771" name="Group"/>
          <p:cNvGrpSpPr/>
          <p:nvPr/>
        </p:nvGrpSpPr>
        <p:grpSpPr>
          <a:xfrm>
            <a:off x="10156143" y="4950655"/>
            <a:ext cx="1941930" cy="2035779"/>
            <a:chOff x="0" y="0"/>
            <a:chExt cx="1941928" cy="2035777"/>
          </a:xfrm>
        </p:grpSpPr>
        <p:sp>
          <p:nvSpPr>
            <p:cNvPr id="1723" name="Shape"/>
            <p:cNvSpPr/>
            <p:nvPr/>
          </p:nvSpPr>
          <p:spPr>
            <a:xfrm rot="60000">
              <a:off x="414716" y="175718"/>
              <a:ext cx="710581" cy="5805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6" h="21600" fill="norm" stroke="1" extrusionOk="0">
                  <a:moveTo>
                    <a:pt x="18418" y="0"/>
                  </a:moveTo>
                  <a:lnTo>
                    <a:pt x="18590" y="6304"/>
                  </a:lnTo>
                  <a:cubicBezTo>
                    <a:pt x="18877" y="6687"/>
                    <a:pt x="19194" y="7292"/>
                    <a:pt x="20224" y="6572"/>
                  </a:cubicBezTo>
                  <a:cubicBezTo>
                    <a:pt x="20224" y="6573"/>
                    <a:pt x="20224" y="6575"/>
                    <a:pt x="20224" y="6576"/>
                  </a:cubicBezTo>
                  <a:cubicBezTo>
                    <a:pt x="20317" y="6516"/>
                    <a:pt x="20417" y="6487"/>
                    <a:pt x="20522" y="6485"/>
                  </a:cubicBezTo>
                  <a:cubicBezTo>
                    <a:pt x="21095" y="6472"/>
                    <a:pt x="21572" y="7269"/>
                    <a:pt x="21586" y="8264"/>
                  </a:cubicBezTo>
                  <a:cubicBezTo>
                    <a:pt x="21600" y="9259"/>
                    <a:pt x="21147" y="10075"/>
                    <a:pt x="20573" y="10087"/>
                  </a:cubicBezTo>
                  <a:cubicBezTo>
                    <a:pt x="20463" y="10090"/>
                    <a:pt x="20356" y="10062"/>
                    <a:pt x="20256" y="10000"/>
                  </a:cubicBezTo>
                  <a:cubicBezTo>
                    <a:pt x="20256" y="10001"/>
                    <a:pt x="20256" y="10003"/>
                    <a:pt x="20256" y="10004"/>
                  </a:cubicBezTo>
                  <a:cubicBezTo>
                    <a:pt x="20250" y="9999"/>
                    <a:pt x="20243" y="9993"/>
                    <a:pt x="20235" y="9989"/>
                  </a:cubicBezTo>
                  <a:cubicBezTo>
                    <a:pt x="20189" y="9971"/>
                    <a:pt x="20146" y="9941"/>
                    <a:pt x="20106" y="9899"/>
                  </a:cubicBezTo>
                  <a:cubicBezTo>
                    <a:pt x="19379" y="9431"/>
                    <a:pt x="18966" y="10021"/>
                    <a:pt x="18703" y="10432"/>
                  </a:cubicBezTo>
                  <a:lnTo>
                    <a:pt x="18841" y="15487"/>
                  </a:lnTo>
                  <a:lnTo>
                    <a:pt x="18724" y="15419"/>
                  </a:lnTo>
                  <a:lnTo>
                    <a:pt x="15354" y="17579"/>
                  </a:lnTo>
                  <a:cubicBezTo>
                    <a:pt x="14942" y="17473"/>
                    <a:pt x="14230" y="17336"/>
                    <a:pt x="14248" y="16255"/>
                  </a:cubicBezTo>
                  <a:cubicBezTo>
                    <a:pt x="14261" y="16192"/>
                    <a:pt x="14264" y="16131"/>
                    <a:pt x="14256" y="16073"/>
                  </a:cubicBezTo>
                  <a:cubicBezTo>
                    <a:pt x="14256" y="16063"/>
                    <a:pt x="14257" y="16053"/>
                    <a:pt x="14258" y="16043"/>
                  </a:cubicBezTo>
                  <a:lnTo>
                    <a:pt x="14255" y="16045"/>
                  </a:lnTo>
                  <a:cubicBezTo>
                    <a:pt x="14256" y="15909"/>
                    <a:pt x="14228" y="15779"/>
                    <a:pt x="14177" y="15659"/>
                  </a:cubicBezTo>
                  <a:cubicBezTo>
                    <a:pt x="13912" y="15036"/>
                    <a:pt x="13113" y="14904"/>
                    <a:pt x="12393" y="15363"/>
                  </a:cubicBezTo>
                  <a:cubicBezTo>
                    <a:pt x="11672" y="15823"/>
                    <a:pt x="11303" y="16701"/>
                    <a:pt x="11568" y="17324"/>
                  </a:cubicBezTo>
                  <a:cubicBezTo>
                    <a:pt x="11616" y="17437"/>
                    <a:pt x="11682" y="17535"/>
                    <a:pt x="11768" y="17609"/>
                  </a:cubicBezTo>
                  <a:lnTo>
                    <a:pt x="11765" y="17612"/>
                  </a:lnTo>
                  <a:cubicBezTo>
                    <a:pt x="12765" y="18430"/>
                    <a:pt x="12442" y="19054"/>
                    <a:pt x="12292" y="19542"/>
                  </a:cubicBezTo>
                  <a:lnTo>
                    <a:pt x="9083" y="21600"/>
                  </a:lnTo>
                  <a:lnTo>
                    <a:pt x="5934" y="18291"/>
                  </a:lnTo>
                  <a:cubicBezTo>
                    <a:pt x="5865" y="17785"/>
                    <a:pt x="5696" y="16910"/>
                    <a:pt x="6532" y="16530"/>
                  </a:cubicBezTo>
                  <a:cubicBezTo>
                    <a:pt x="6584" y="16521"/>
                    <a:pt x="6631" y="16502"/>
                    <a:pt x="6673" y="16472"/>
                  </a:cubicBezTo>
                  <a:cubicBezTo>
                    <a:pt x="6680" y="16468"/>
                    <a:pt x="6688" y="16466"/>
                    <a:pt x="6696" y="16463"/>
                  </a:cubicBezTo>
                  <a:lnTo>
                    <a:pt x="6694" y="16460"/>
                  </a:lnTo>
                  <a:cubicBezTo>
                    <a:pt x="6797" y="16411"/>
                    <a:pt x="6886" y="16332"/>
                    <a:pt x="6958" y="16230"/>
                  </a:cubicBezTo>
                  <a:cubicBezTo>
                    <a:pt x="7334" y="15699"/>
                    <a:pt x="7141" y="14740"/>
                    <a:pt x="6527" y="14089"/>
                  </a:cubicBezTo>
                  <a:cubicBezTo>
                    <a:pt x="5913" y="13437"/>
                    <a:pt x="5111" y="13339"/>
                    <a:pt x="4735" y="13870"/>
                  </a:cubicBezTo>
                  <a:cubicBezTo>
                    <a:pt x="4667" y="13966"/>
                    <a:pt x="4617" y="14077"/>
                    <a:pt x="4592" y="14202"/>
                  </a:cubicBezTo>
                  <a:lnTo>
                    <a:pt x="4589" y="14199"/>
                  </a:lnTo>
                  <a:cubicBezTo>
                    <a:pt x="4329" y="15670"/>
                    <a:pt x="3717" y="15494"/>
                    <a:pt x="3290" y="15511"/>
                  </a:cubicBezTo>
                  <a:lnTo>
                    <a:pt x="0" y="12039"/>
                  </a:lnTo>
                  <a:lnTo>
                    <a:pt x="18418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424A4C">
                    <a:alpha val="20045"/>
                  </a:srgbClr>
                </a:gs>
                <a:gs pos="50000">
                  <a:srgbClr val="606B6F">
                    <a:alpha val="20045"/>
                  </a:srgbClr>
                </a:gs>
                <a:gs pos="100000">
                  <a:srgbClr val="738084">
                    <a:alpha val="20045"/>
                  </a:srgbClr>
                </a:gs>
              </a:gsLst>
              <a:lin ang="2700000" scaled="0"/>
            </a:gradFill>
            <a:ln w="12700" cap="flat">
              <a:solidFill>
                <a:srgbClr val="FFFFFF">
                  <a:alpha val="20045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724" name="Shape"/>
            <p:cNvSpPr/>
            <p:nvPr/>
          </p:nvSpPr>
          <p:spPr>
            <a:xfrm rot="3126725">
              <a:off x="898318" y="188315"/>
              <a:ext cx="743526" cy="5446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8" h="21600" fill="norm" stroke="1" extrusionOk="0">
                  <a:moveTo>
                    <a:pt x="0" y="11664"/>
                  </a:moveTo>
                  <a:lnTo>
                    <a:pt x="18647" y="0"/>
                  </a:lnTo>
                  <a:lnTo>
                    <a:pt x="18749" y="5783"/>
                  </a:lnTo>
                  <a:cubicBezTo>
                    <a:pt x="19014" y="6185"/>
                    <a:pt x="19342" y="6707"/>
                    <a:pt x="20261" y="5970"/>
                  </a:cubicBezTo>
                  <a:lnTo>
                    <a:pt x="20261" y="5975"/>
                  </a:lnTo>
                  <a:cubicBezTo>
                    <a:pt x="20349" y="5910"/>
                    <a:pt x="20445" y="5877"/>
                    <a:pt x="20545" y="5873"/>
                  </a:cubicBezTo>
                  <a:cubicBezTo>
                    <a:pt x="21093" y="5851"/>
                    <a:pt x="21555" y="6693"/>
                    <a:pt x="21577" y="7753"/>
                  </a:cubicBezTo>
                  <a:cubicBezTo>
                    <a:pt x="21600" y="8813"/>
                    <a:pt x="21174" y="9690"/>
                    <a:pt x="20627" y="9712"/>
                  </a:cubicBezTo>
                  <a:cubicBezTo>
                    <a:pt x="20521" y="9716"/>
                    <a:pt x="20419" y="9689"/>
                    <a:pt x="20323" y="9624"/>
                  </a:cubicBezTo>
                  <a:lnTo>
                    <a:pt x="20323" y="9628"/>
                  </a:lnTo>
                  <a:cubicBezTo>
                    <a:pt x="20317" y="9623"/>
                    <a:pt x="20310" y="9617"/>
                    <a:pt x="20303" y="9613"/>
                  </a:cubicBezTo>
                  <a:cubicBezTo>
                    <a:pt x="20259" y="9595"/>
                    <a:pt x="20217" y="9563"/>
                    <a:pt x="20179" y="9519"/>
                  </a:cubicBezTo>
                  <a:cubicBezTo>
                    <a:pt x="19463" y="9020"/>
                    <a:pt x="19073" y="9696"/>
                    <a:pt x="18826" y="10139"/>
                  </a:cubicBezTo>
                  <a:lnTo>
                    <a:pt x="18921" y="15525"/>
                  </a:lnTo>
                  <a:lnTo>
                    <a:pt x="18843" y="15475"/>
                  </a:lnTo>
                  <a:lnTo>
                    <a:pt x="15768" y="17508"/>
                  </a:lnTo>
                  <a:cubicBezTo>
                    <a:pt x="15379" y="17374"/>
                    <a:pt x="14700" y="17192"/>
                    <a:pt x="14751" y="16038"/>
                  </a:cubicBezTo>
                  <a:cubicBezTo>
                    <a:pt x="14765" y="15972"/>
                    <a:pt x="14770" y="15907"/>
                    <a:pt x="14765" y="15845"/>
                  </a:cubicBezTo>
                  <a:cubicBezTo>
                    <a:pt x="14764" y="15835"/>
                    <a:pt x="14766" y="15824"/>
                    <a:pt x="14767" y="15813"/>
                  </a:cubicBezTo>
                  <a:lnTo>
                    <a:pt x="14764" y="15815"/>
                  </a:lnTo>
                  <a:cubicBezTo>
                    <a:pt x="14769" y="15670"/>
                    <a:pt x="14747" y="15530"/>
                    <a:pt x="14702" y="15400"/>
                  </a:cubicBezTo>
                  <a:cubicBezTo>
                    <a:pt x="14468" y="14722"/>
                    <a:pt x="13710" y="14540"/>
                    <a:pt x="13008" y="14991"/>
                  </a:cubicBezTo>
                  <a:cubicBezTo>
                    <a:pt x="12306" y="15443"/>
                    <a:pt x="11926" y="16358"/>
                    <a:pt x="12159" y="17036"/>
                  </a:cubicBezTo>
                  <a:cubicBezTo>
                    <a:pt x="12202" y="17159"/>
                    <a:pt x="12262" y="17266"/>
                    <a:pt x="12341" y="17351"/>
                  </a:cubicBezTo>
                  <a:lnTo>
                    <a:pt x="12338" y="17353"/>
                  </a:lnTo>
                  <a:cubicBezTo>
                    <a:pt x="13303" y="18313"/>
                    <a:pt x="12911" y="18974"/>
                    <a:pt x="12763" y="19496"/>
                  </a:cubicBezTo>
                  <a:lnTo>
                    <a:pt x="9581" y="21600"/>
                  </a:lnTo>
                  <a:lnTo>
                    <a:pt x="6543" y="18450"/>
                  </a:lnTo>
                  <a:cubicBezTo>
                    <a:pt x="6458" y="17919"/>
                    <a:pt x="6247" y="16984"/>
                    <a:pt x="7038" y="16515"/>
                  </a:cubicBezTo>
                  <a:cubicBezTo>
                    <a:pt x="7087" y="16503"/>
                    <a:pt x="7131" y="16479"/>
                    <a:pt x="7170" y="16445"/>
                  </a:cubicBezTo>
                  <a:cubicBezTo>
                    <a:pt x="7177" y="16440"/>
                    <a:pt x="7184" y="16437"/>
                    <a:pt x="7191" y="16433"/>
                  </a:cubicBezTo>
                  <a:lnTo>
                    <a:pt x="7189" y="16431"/>
                  </a:lnTo>
                  <a:cubicBezTo>
                    <a:pt x="7286" y="16371"/>
                    <a:pt x="7367" y="16281"/>
                    <a:pt x="7432" y="16167"/>
                  </a:cubicBezTo>
                  <a:cubicBezTo>
                    <a:pt x="7768" y="15576"/>
                    <a:pt x="7545" y="14569"/>
                    <a:pt x="6932" y="13918"/>
                  </a:cubicBezTo>
                  <a:cubicBezTo>
                    <a:pt x="6320" y="13266"/>
                    <a:pt x="5550" y="13217"/>
                    <a:pt x="5214" y="13808"/>
                  </a:cubicBezTo>
                  <a:cubicBezTo>
                    <a:pt x="5152" y="13916"/>
                    <a:pt x="5110" y="14038"/>
                    <a:pt x="5091" y="14172"/>
                  </a:cubicBezTo>
                  <a:lnTo>
                    <a:pt x="5088" y="14169"/>
                  </a:lnTo>
                  <a:cubicBezTo>
                    <a:pt x="4893" y="15819"/>
                    <a:pt x="4260" y="15592"/>
                    <a:pt x="3853" y="15660"/>
                  </a:cubicBezTo>
                  <a:close/>
                </a:path>
              </a:pathLst>
            </a:custGeom>
            <a:solidFill>
              <a:srgbClr val="009FE3">
                <a:alpha val="20008"/>
              </a:srgbClr>
            </a:solidFill>
            <a:ln w="12700" cap="flat">
              <a:solidFill>
                <a:srgbClr val="FFFFFF">
                  <a:alpha val="20008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725" name="Shape"/>
            <p:cNvSpPr/>
            <p:nvPr/>
          </p:nvSpPr>
          <p:spPr>
            <a:xfrm rot="6216639">
              <a:off x="1226911" y="602813"/>
              <a:ext cx="736060" cy="5358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2107"/>
                  </a:moveTo>
                  <a:lnTo>
                    <a:pt x="18781" y="0"/>
                  </a:lnTo>
                  <a:cubicBezTo>
                    <a:pt x="18773" y="1748"/>
                    <a:pt x="18771" y="3459"/>
                    <a:pt x="18775" y="5155"/>
                  </a:cubicBezTo>
                  <a:lnTo>
                    <a:pt x="18857" y="5276"/>
                  </a:lnTo>
                  <a:lnTo>
                    <a:pt x="19076" y="5546"/>
                  </a:lnTo>
                  <a:lnTo>
                    <a:pt x="19242" y="5684"/>
                  </a:lnTo>
                  <a:lnTo>
                    <a:pt x="19304" y="5718"/>
                  </a:lnTo>
                  <a:lnTo>
                    <a:pt x="19668" y="5741"/>
                  </a:lnTo>
                  <a:lnTo>
                    <a:pt x="19843" y="5689"/>
                  </a:lnTo>
                  <a:lnTo>
                    <a:pt x="19944" y="5649"/>
                  </a:lnTo>
                  <a:lnTo>
                    <a:pt x="20309" y="5423"/>
                  </a:lnTo>
                  <a:lnTo>
                    <a:pt x="20309" y="5427"/>
                  </a:lnTo>
                  <a:lnTo>
                    <a:pt x="20309" y="5428"/>
                  </a:lnTo>
                  <a:cubicBezTo>
                    <a:pt x="20400" y="5365"/>
                    <a:pt x="20497" y="5336"/>
                    <a:pt x="20598" y="5336"/>
                  </a:cubicBezTo>
                  <a:cubicBezTo>
                    <a:pt x="20737" y="5337"/>
                    <a:pt x="20869" y="5392"/>
                    <a:pt x="20988" y="5490"/>
                  </a:cubicBezTo>
                  <a:cubicBezTo>
                    <a:pt x="21105" y="5586"/>
                    <a:pt x="21210" y="5724"/>
                    <a:pt x="21296" y="5895"/>
                  </a:cubicBezTo>
                  <a:cubicBezTo>
                    <a:pt x="21301" y="5898"/>
                    <a:pt x="21304" y="5904"/>
                    <a:pt x="21307" y="5909"/>
                  </a:cubicBezTo>
                  <a:cubicBezTo>
                    <a:pt x="21347" y="5987"/>
                    <a:pt x="21384" y="6072"/>
                    <a:pt x="21399" y="6175"/>
                  </a:cubicBezTo>
                  <a:cubicBezTo>
                    <a:pt x="21532" y="6481"/>
                    <a:pt x="21600" y="6870"/>
                    <a:pt x="21600" y="7290"/>
                  </a:cubicBezTo>
                  <a:lnTo>
                    <a:pt x="21552" y="7746"/>
                  </a:lnTo>
                  <a:cubicBezTo>
                    <a:pt x="21464" y="8606"/>
                    <a:pt x="21067" y="9241"/>
                    <a:pt x="20595" y="9240"/>
                  </a:cubicBezTo>
                  <a:cubicBezTo>
                    <a:pt x="20488" y="9240"/>
                    <a:pt x="20385" y="9208"/>
                    <a:pt x="20290" y="9138"/>
                  </a:cubicBezTo>
                  <a:lnTo>
                    <a:pt x="20290" y="9143"/>
                  </a:lnTo>
                  <a:cubicBezTo>
                    <a:pt x="20284" y="9136"/>
                    <a:pt x="20277" y="9130"/>
                    <a:pt x="20270" y="9126"/>
                  </a:cubicBezTo>
                  <a:lnTo>
                    <a:pt x="20266" y="9123"/>
                  </a:lnTo>
                  <a:lnTo>
                    <a:pt x="20147" y="9025"/>
                  </a:lnTo>
                  <a:cubicBezTo>
                    <a:pt x="20047" y="8950"/>
                    <a:pt x="19954" y="8899"/>
                    <a:pt x="19865" y="8872"/>
                  </a:cubicBezTo>
                  <a:lnTo>
                    <a:pt x="19785" y="8852"/>
                  </a:lnTo>
                  <a:lnTo>
                    <a:pt x="19643" y="8838"/>
                  </a:lnTo>
                  <a:lnTo>
                    <a:pt x="19320" y="8928"/>
                  </a:lnTo>
                  <a:lnTo>
                    <a:pt x="19275" y="8963"/>
                  </a:lnTo>
                  <a:lnTo>
                    <a:pt x="19082" y="9151"/>
                  </a:lnTo>
                  <a:lnTo>
                    <a:pt x="18856" y="9458"/>
                  </a:lnTo>
                  <a:lnTo>
                    <a:pt x="18792" y="9554"/>
                  </a:lnTo>
                  <a:lnTo>
                    <a:pt x="18792" y="9554"/>
                  </a:lnTo>
                  <a:cubicBezTo>
                    <a:pt x="18799" y="11378"/>
                    <a:pt x="18811" y="13202"/>
                    <a:pt x="18825" y="15052"/>
                  </a:cubicBezTo>
                  <a:lnTo>
                    <a:pt x="15342" y="17411"/>
                  </a:lnTo>
                  <a:cubicBezTo>
                    <a:pt x="14952" y="17281"/>
                    <a:pt x="14229" y="17133"/>
                    <a:pt x="14268" y="15931"/>
                  </a:cubicBezTo>
                  <a:cubicBezTo>
                    <a:pt x="14281" y="15863"/>
                    <a:pt x="14285" y="15797"/>
                    <a:pt x="14279" y="15734"/>
                  </a:cubicBezTo>
                  <a:cubicBezTo>
                    <a:pt x="14279" y="15723"/>
                    <a:pt x="14280" y="15713"/>
                    <a:pt x="14281" y="15702"/>
                  </a:cubicBezTo>
                  <a:lnTo>
                    <a:pt x="14278" y="15704"/>
                  </a:lnTo>
                  <a:cubicBezTo>
                    <a:pt x="14281" y="15556"/>
                    <a:pt x="14257" y="15415"/>
                    <a:pt x="14210" y="15283"/>
                  </a:cubicBezTo>
                  <a:cubicBezTo>
                    <a:pt x="13966" y="14600"/>
                    <a:pt x="13197" y="14431"/>
                    <a:pt x="12493" y="14907"/>
                  </a:cubicBezTo>
                  <a:cubicBezTo>
                    <a:pt x="11788" y="15382"/>
                    <a:pt x="11415" y="16321"/>
                    <a:pt x="11659" y="17004"/>
                  </a:cubicBezTo>
                  <a:cubicBezTo>
                    <a:pt x="11704" y="17129"/>
                    <a:pt x="11766" y="17236"/>
                    <a:pt x="11847" y="17320"/>
                  </a:cubicBezTo>
                  <a:lnTo>
                    <a:pt x="11844" y="17322"/>
                  </a:lnTo>
                  <a:cubicBezTo>
                    <a:pt x="12816" y="18262"/>
                    <a:pt x="12455" y="18936"/>
                    <a:pt x="12307" y="19466"/>
                  </a:cubicBezTo>
                  <a:lnTo>
                    <a:pt x="9157" y="21600"/>
                  </a:lnTo>
                  <a:lnTo>
                    <a:pt x="6041" y="18370"/>
                  </a:lnTo>
                  <a:cubicBezTo>
                    <a:pt x="5946" y="17831"/>
                    <a:pt x="5727" y="16894"/>
                    <a:pt x="6516" y="16400"/>
                  </a:cubicBezTo>
                  <a:cubicBezTo>
                    <a:pt x="6566" y="16386"/>
                    <a:pt x="6610" y="16361"/>
                    <a:pt x="6649" y="16325"/>
                  </a:cubicBezTo>
                  <a:cubicBezTo>
                    <a:pt x="6655" y="16320"/>
                    <a:pt x="6663" y="16316"/>
                    <a:pt x="6670" y="16313"/>
                  </a:cubicBezTo>
                  <a:lnTo>
                    <a:pt x="6668" y="16310"/>
                  </a:lnTo>
                  <a:cubicBezTo>
                    <a:pt x="6765" y="16247"/>
                    <a:pt x="6846" y="16153"/>
                    <a:pt x="6910" y="16036"/>
                  </a:cubicBezTo>
                  <a:cubicBezTo>
                    <a:pt x="7242" y="15427"/>
                    <a:pt x="7002" y="14409"/>
                    <a:pt x="6374" y="13763"/>
                  </a:cubicBezTo>
                  <a:cubicBezTo>
                    <a:pt x="5746" y="13117"/>
                    <a:pt x="4967" y="13086"/>
                    <a:pt x="4635" y="13696"/>
                  </a:cubicBezTo>
                  <a:cubicBezTo>
                    <a:pt x="4575" y="13807"/>
                    <a:pt x="4533" y="13931"/>
                    <a:pt x="4516" y="14069"/>
                  </a:cubicBezTo>
                  <a:lnTo>
                    <a:pt x="4513" y="14066"/>
                  </a:lnTo>
                  <a:cubicBezTo>
                    <a:pt x="4350" y="15634"/>
                    <a:pt x="3779" y="15553"/>
                    <a:pt x="3370" y="15601"/>
                  </a:cubicBezTo>
                  <a:close/>
                </a:path>
              </a:pathLst>
            </a:custGeom>
            <a:solidFill>
              <a:srgbClr val="0078C1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726" name="Shape"/>
            <p:cNvSpPr/>
            <p:nvPr/>
          </p:nvSpPr>
          <p:spPr>
            <a:xfrm rot="15430798">
              <a:off x="202577" y="1122716"/>
              <a:ext cx="737436" cy="5530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7" h="21600" fill="norm" stroke="1" extrusionOk="0">
                  <a:moveTo>
                    <a:pt x="21528" y="8565"/>
                  </a:moveTo>
                  <a:cubicBezTo>
                    <a:pt x="21384" y="9247"/>
                    <a:pt x="21035" y="9732"/>
                    <a:pt x="20620" y="9741"/>
                  </a:cubicBezTo>
                  <a:cubicBezTo>
                    <a:pt x="20514" y="9744"/>
                    <a:pt x="20411" y="9715"/>
                    <a:pt x="20315" y="9650"/>
                  </a:cubicBezTo>
                  <a:lnTo>
                    <a:pt x="20315" y="9654"/>
                  </a:lnTo>
                  <a:cubicBezTo>
                    <a:pt x="20308" y="9648"/>
                    <a:pt x="20302" y="9642"/>
                    <a:pt x="20295" y="9638"/>
                  </a:cubicBezTo>
                  <a:cubicBezTo>
                    <a:pt x="20250" y="9620"/>
                    <a:pt x="20209" y="9588"/>
                    <a:pt x="20170" y="9544"/>
                  </a:cubicBezTo>
                  <a:cubicBezTo>
                    <a:pt x="19442" y="9034"/>
                    <a:pt x="19041" y="9721"/>
                    <a:pt x="18788" y="10152"/>
                  </a:cubicBezTo>
                  <a:lnTo>
                    <a:pt x="18858" y="15682"/>
                  </a:lnTo>
                  <a:lnTo>
                    <a:pt x="18791" y="15640"/>
                  </a:lnTo>
                  <a:lnTo>
                    <a:pt x="15620" y="17616"/>
                  </a:lnTo>
                  <a:cubicBezTo>
                    <a:pt x="15228" y="17478"/>
                    <a:pt x="14546" y="17290"/>
                    <a:pt x="14605" y="16156"/>
                  </a:cubicBezTo>
                  <a:cubicBezTo>
                    <a:pt x="14620" y="16091"/>
                    <a:pt x="14625" y="16028"/>
                    <a:pt x="14621" y="15966"/>
                  </a:cubicBezTo>
                  <a:cubicBezTo>
                    <a:pt x="14621" y="15956"/>
                    <a:pt x="14622" y="15946"/>
                    <a:pt x="14623" y="15935"/>
                  </a:cubicBezTo>
                  <a:lnTo>
                    <a:pt x="14620" y="15937"/>
                  </a:lnTo>
                  <a:cubicBezTo>
                    <a:pt x="14626" y="15794"/>
                    <a:pt x="14605" y="15656"/>
                    <a:pt x="14560" y="15527"/>
                  </a:cubicBezTo>
                  <a:cubicBezTo>
                    <a:pt x="14329" y="14857"/>
                    <a:pt x="13565" y="14668"/>
                    <a:pt x="12854" y="15104"/>
                  </a:cubicBezTo>
                  <a:cubicBezTo>
                    <a:pt x="12142" y="15540"/>
                    <a:pt x="11752" y="16436"/>
                    <a:pt x="11983" y="17106"/>
                  </a:cubicBezTo>
                  <a:cubicBezTo>
                    <a:pt x="12025" y="17229"/>
                    <a:pt x="12085" y="17335"/>
                    <a:pt x="12165" y="17419"/>
                  </a:cubicBezTo>
                  <a:lnTo>
                    <a:pt x="12161" y="17421"/>
                  </a:lnTo>
                  <a:cubicBezTo>
                    <a:pt x="13110" y="18360"/>
                    <a:pt x="12744" y="19000"/>
                    <a:pt x="12585" y="19507"/>
                  </a:cubicBezTo>
                  <a:lnTo>
                    <a:pt x="9260" y="21578"/>
                  </a:lnTo>
                  <a:cubicBezTo>
                    <a:pt x="9259" y="21586"/>
                    <a:pt x="9258" y="21593"/>
                    <a:pt x="9256" y="21600"/>
                  </a:cubicBezTo>
                  <a:lnTo>
                    <a:pt x="5936" y="18100"/>
                  </a:lnTo>
                  <a:cubicBezTo>
                    <a:pt x="5850" y="17567"/>
                    <a:pt x="5695" y="16700"/>
                    <a:pt x="6465" y="16272"/>
                  </a:cubicBezTo>
                  <a:cubicBezTo>
                    <a:pt x="6515" y="16261"/>
                    <a:pt x="6560" y="16238"/>
                    <a:pt x="6599" y="16205"/>
                  </a:cubicBezTo>
                  <a:cubicBezTo>
                    <a:pt x="6606" y="16200"/>
                    <a:pt x="6613" y="16197"/>
                    <a:pt x="6621" y="16194"/>
                  </a:cubicBezTo>
                  <a:lnTo>
                    <a:pt x="6618" y="16191"/>
                  </a:lnTo>
                  <a:cubicBezTo>
                    <a:pt x="6717" y="16135"/>
                    <a:pt x="6800" y="16047"/>
                    <a:pt x="6866" y="15936"/>
                  </a:cubicBezTo>
                  <a:cubicBezTo>
                    <a:pt x="7212" y="15361"/>
                    <a:pt x="6996" y="14365"/>
                    <a:pt x="6385" y="13712"/>
                  </a:cubicBezTo>
                  <a:cubicBezTo>
                    <a:pt x="5774" y="13059"/>
                    <a:pt x="4998" y="12997"/>
                    <a:pt x="4652" y="13572"/>
                  </a:cubicBezTo>
                  <a:cubicBezTo>
                    <a:pt x="4589" y="13677"/>
                    <a:pt x="4545" y="13796"/>
                    <a:pt x="4524" y="13928"/>
                  </a:cubicBezTo>
                  <a:lnTo>
                    <a:pt x="4522" y="13925"/>
                  </a:lnTo>
                  <a:cubicBezTo>
                    <a:pt x="4321" y="15444"/>
                    <a:pt x="3750" y="15333"/>
                    <a:pt x="3340" y="15363"/>
                  </a:cubicBezTo>
                  <a:lnTo>
                    <a:pt x="0" y="11843"/>
                  </a:lnTo>
                  <a:lnTo>
                    <a:pt x="18659" y="0"/>
                  </a:lnTo>
                  <a:lnTo>
                    <a:pt x="18732" y="5804"/>
                  </a:lnTo>
                  <a:cubicBezTo>
                    <a:pt x="19003" y="6207"/>
                    <a:pt x="19318" y="6785"/>
                    <a:pt x="20284" y="6051"/>
                  </a:cubicBezTo>
                  <a:lnTo>
                    <a:pt x="20284" y="6056"/>
                  </a:lnTo>
                  <a:cubicBezTo>
                    <a:pt x="20373" y="5992"/>
                    <a:pt x="20470" y="5962"/>
                    <a:pt x="20571" y="5960"/>
                  </a:cubicBezTo>
                  <a:cubicBezTo>
                    <a:pt x="21124" y="5947"/>
                    <a:pt x="21583" y="6783"/>
                    <a:pt x="21597" y="7827"/>
                  </a:cubicBezTo>
                  <a:cubicBezTo>
                    <a:pt x="21600" y="8088"/>
                    <a:pt x="21575" y="8338"/>
                    <a:pt x="21528" y="8565"/>
                  </a:cubicBezTo>
                  <a:close/>
                </a:path>
              </a:pathLst>
            </a:custGeom>
            <a:solidFill>
              <a:srgbClr val="C5192D">
                <a:alpha val="19779"/>
              </a:srgbClr>
            </a:solidFill>
            <a:ln w="12700" cap="flat">
              <a:solidFill>
                <a:srgbClr val="FFFFFF">
                  <a:alpha val="19779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727" name="Shape"/>
            <p:cNvSpPr/>
            <p:nvPr/>
          </p:nvSpPr>
          <p:spPr>
            <a:xfrm rot="18546786">
              <a:off x="77021" y="611613"/>
              <a:ext cx="746684" cy="5537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5" h="21600" fill="norm" stroke="1" extrusionOk="0">
                  <a:moveTo>
                    <a:pt x="19016" y="0"/>
                  </a:moveTo>
                  <a:cubicBezTo>
                    <a:pt x="19011" y="1884"/>
                    <a:pt x="18954" y="3779"/>
                    <a:pt x="18875" y="5678"/>
                  </a:cubicBezTo>
                  <a:cubicBezTo>
                    <a:pt x="19114" y="6099"/>
                    <a:pt x="19412" y="6629"/>
                    <a:pt x="20357" y="6009"/>
                  </a:cubicBezTo>
                  <a:lnTo>
                    <a:pt x="20357" y="6014"/>
                  </a:lnTo>
                  <a:cubicBezTo>
                    <a:pt x="20448" y="5959"/>
                    <a:pt x="20545" y="5937"/>
                    <a:pt x="20645" y="5943"/>
                  </a:cubicBezTo>
                  <a:cubicBezTo>
                    <a:pt x="21189" y="5979"/>
                    <a:pt x="21600" y="6853"/>
                    <a:pt x="21562" y="7895"/>
                  </a:cubicBezTo>
                  <a:cubicBezTo>
                    <a:pt x="21524" y="8937"/>
                    <a:pt x="21052" y="9752"/>
                    <a:pt x="20508" y="9716"/>
                  </a:cubicBezTo>
                  <a:cubicBezTo>
                    <a:pt x="20403" y="9709"/>
                    <a:pt x="20303" y="9671"/>
                    <a:pt x="20212" y="9598"/>
                  </a:cubicBezTo>
                  <a:lnTo>
                    <a:pt x="20211" y="9602"/>
                  </a:lnTo>
                  <a:cubicBezTo>
                    <a:pt x="20205" y="9596"/>
                    <a:pt x="20199" y="9590"/>
                    <a:pt x="20192" y="9585"/>
                  </a:cubicBezTo>
                  <a:cubicBezTo>
                    <a:pt x="20150" y="9562"/>
                    <a:pt x="20110" y="9527"/>
                    <a:pt x="20074" y="9479"/>
                  </a:cubicBezTo>
                  <a:cubicBezTo>
                    <a:pt x="19400" y="8921"/>
                    <a:pt x="18976" y="9525"/>
                    <a:pt x="18705" y="9933"/>
                  </a:cubicBezTo>
                  <a:cubicBezTo>
                    <a:pt x="18626" y="11766"/>
                    <a:pt x="18558" y="13599"/>
                    <a:pt x="18529" y="15424"/>
                  </a:cubicBezTo>
                  <a:lnTo>
                    <a:pt x="15456" y="17454"/>
                  </a:lnTo>
                  <a:cubicBezTo>
                    <a:pt x="15067" y="17329"/>
                    <a:pt x="14394" y="17160"/>
                    <a:pt x="14434" y="16028"/>
                  </a:cubicBezTo>
                  <a:cubicBezTo>
                    <a:pt x="14447" y="15963"/>
                    <a:pt x="14451" y="15899"/>
                    <a:pt x="14445" y="15838"/>
                  </a:cubicBezTo>
                  <a:cubicBezTo>
                    <a:pt x="14445" y="15827"/>
                    <a:pt x="14446" y="15817"/>
                    <a:pt x="14447" y="15806"/>
                  </a:cubicBezTo>
                  <a:lnTo>
                    <a:pt x="14444" y="15808"/>
                  </a:lnTo>
                  <a:cubicBezTo>
                    <a:pt x="14448" y="15665"/>
                    <a:pt x="14425" y="15529"/>
                    <a:pt x="14379" y="15401"/>
                  </a:cubicBezTo>
                  <a:cubicBezTo>
                    <a:pt x="14140" y="14739"/>
                    <a:pt x="13383" y="14573"/>
                    <a:pt x="12689" y="15030"/>
                  </a:cubicBezTo>
                  <a:cubicBezTo>
                    <a:pt x="11995" y="15487"/>
                    <a:pt x="11625" y="16394"/>
                    <a:pt x="11864" y="17056"/>
                  </a:cubicBezTo>
                  <a:cubicBezTo>
                    <a:pt x="11908" y="17176"/>
                    <a:pt x="11969" y="17281"/>
                    <a:pt x="12048" y="17362"/>
                  </a:cubicBezTo>
                  <a:lnTo>
                    <a:pt x="12045" y="17364"/>
                  </a:lnTo>
                  <a:cubicBezTo>
                    <a:pt x="12976" y="18254"/>
                    <a:pt x="12660" y="18896"/>
                    <a:pt x="12508" y="19402"/>
                  </a:cubicBezTo>
                  <a:lnTo>
                    <a:pt x="9180" y="21600"/>
                  </a:lnTo>
                  <a:cubicBezTo>
                    <a:pt x="8150" y="20503"/>
                    <a:pt x="7098" y="19425"/>
                    <a:pt x="6038" y="18355"/>
                  </a:cubicBezTo>
                  <a:cubicBezTo>
                    <a:pt x="5949" y="17837"/>
                    <a:pt x="5717" y="16908"/>
                    <a:pt x="6507" y="16427"/>
                  </a:cubicBezTo>
                  <a:cubicBezTo>
                    <a:pt x="6556" y="16414"/>
                    <a:pt x="6600" y="16390"/>
                    <a:pt x="6638" y="16355"/>
                  </a:cubicBezTo>
                  <a:cubicBezTo>
                    <a:pt x="6645" y="16350"/>
                    <a:pt x="6652" y="16347"/>
                    <a:pt x="6659" y="16343"/>
                  </a:cubicBezTo>
                  <a:lnTo>
                    <a:pt x="6657" y="16341"/>
                  </a:lnTo>
                  <a:cubicBezTo>
                    <a:pt x="6753" y="16280"/>
                    <a:pt x="6833" y="16190"/>
                    <a:pt x="6896" y="16077"/>
                  </a:cubicBezTo>
                  <a:cubicBezTo>
                    <a:pt x="7225" y="15489"/>
                    <a:pt x="6991" y="14503"/>
                    <a:pt x="6375" y="13875"/>
                  </a:cubicBezTo>
                  <a:cubicBezTo>
                    <a:pt x="5759" y="13246"/>
                    <a:pt x="4993" y="13212"/>
                    <a:pt x="4664" y="13800"/>
                  </a:cubicBezTo>
                  <a:cubicBezTo>
                    <a:pt x="4604" y="13907"/>
                    <a:pt x="4563" y="14028"/>
                    <a:pt x="4545" y="14161"/>
                  </a:cubicBezTo>
                  <a:lnTo>
                    <a:pt x="4543" y="14158"/>
                  </a:lnTo>
                  <a:cubicBezTo>
                    <a:pt x="4370" y="15743"/>
                    <a:pt x="3765" y="15582"/>
                    <a:pt x="3360" y="15644"/>
                  </a:cubicBezTo>
                  <a:cubicBezTo>
                    <a:pt x="2226" y="14501"/>
                    <a:pt x="1101" y="13350"/>
                    <a:pt x="0" y="12178"/>
                  </a:cubicBezTo>
                  <a:close/>
                </a:path>
              </a:pathLst>
            </a:custGeom>
            <a:solidFill>
              <a:srgbClr val="3C3C3B">
                <a:alpha val="19884"/>
              </a:srgbClr>
            </a:solidFill>
            <a:ln w="12700" cap="flat">
              <a:solidFill>
                <a:srgbClr val="FFFFFF">
                  <a:alpha val="19884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728" name="Shape"/>
            <p:cNvSpPr/>
            <p:nvPr/>
          </p:nvSpPr>
          <p:spPr>
            <a:xfrm rot="12425381">
              <a:off x="676496" y="1336431"/>
              <a:ext cx="726131" cy="5650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4" h="21600" fill="norm" stroke="1" extrusionOk="0">
                  <a:moveTo>
                    <a:pt x="9492" y="21600"/>
                  </a:moveTo>
                  <a:lnTo>
                    <a:pt x="6307" y="18448"/>
                  </a:lnTo>
                  <a:cubicBezTo>
                    <a:pt x="6215" y="17930"/>
                    <a:pt x="6027" y="17062"/>
                    <a:pt x="6816" y="16619"/>
                  </a:cubicBezTo>
                  <a:cubicBezTo>
                    <a:pt x="6867" y="16607"/>
                    <a:pt x="6912" y="16584"/>
                    <a:pt x="6952" y="16551"/>
                  </a:cubicBezTo>
                  <a:cubicBezTo>
                    <a:pt x="6959" y="16546"/>
                    <a:pt x="6966" y="16543"/>
                    <a:pt x="6974" y="16540"/>
                  </a:cubicBezTo>
                  <a:lnTo>
                    <a:pt x="6971" y="16537"/>
                  </a:lnTo>
                  <a:cubicBezTo>
                    <a:pt x="7071" y="16479"/>
                    <a:pt x="7153" y="16392"/>
                    <a:pt x="7220" y="16282"/>
                  </a:cubicBezTo>
                  <a:cubicBezTo>
                    <a:pt x="7563" y="15711"/>
                    <a:pt x="7332" y="14741"/>
                    <a:pt x="6703" y="14116"/>
                  </a:cubicBezTo>
                  <a:cubicBezTo>
                    <a:pt x="6075" y="13490"/>
                    <a:pt x="5287" y="13445"/>
                    <a:pt x="4943" y="14016"/>
                  </a:cubicBezTo>
                  <a:cubicBezTo>
                    <a:pt x="4881" y="14120"/>
                    <a:pt x="4837" y="14237"/>
                    <a:pt x="4818" y="14367"/>
                  </a:cubicBezTo>
                  <a:lnTo>
                    <a:pt x="4815" y="14364"/>
                  </a:lnTo>
                  <a:cubicBezTo>
                    <a:pt x="4630" y="15859"/>
                    <a:pt x="4046" y="15758"/>
                    <a:pt x="3630" y="15797"/>
                  </a:cubicBezTo>
                  <a:lnTo>
                    <a:pt x="0" y="12204"/>
                  </a:lnTo>
                  <a:lnTo>
                    <a:pt x="18532" y="0"/>
                  </a:lnTo>
                  <a:lnTo>
                    <a:pt x="18655" y="5548"/>
                  </a:lnTo>
                  <a:cubicBezTo>
                    <a:pt x="18935" y="5941"/>
                    <a:pt x="19251" y="6539"/>
                    <a:pt x="20245" y="5802"/>
                  </a:cubicBezTo>
                  <a:lnTo>
                    <a:pt x="20245" y="5807"/>
                  </a:lnTo>
                  <a:cubicBezTo>
                    <a:pt x="20336" y="5745"/>
                    <a:pt x="20434" y="5715"/>
                    <a:pt x="20537" y="5712"/>
                  </a:cubicBezTo>
                  <a:cubicBezTo>
                    <a:pt x="21098" y="5696"/>
                    <a:pt x="21566" y="6512"/>
                    <a:pt x="21583" y="7535"/>
                  </a:cubicBezTo>
                  <a:cubicBezTo>
                    <a:pt x="21600" y="8557"/>
                    <a:pt x="21159" y="9398"/>
                    <a:pt x="20598" y="9413"/>
                  </a:cubicBezTo>
                  <a:cubicBezTo>
                    <a:pt x="20490" y="9416"/>
                    <a:pt x="20385" y="9388"/>
                    <a:pt x="20288" y="9325"/>
                  </a:cubicBezTo>
                  <a:lnTo>
                    <a:pt x="20288" y="9329"/>
                  </a:lnTo>
                  <a:cubicBezTo>
                    <a:pt x="20281" y="9324"/>
                    <a:pt x="20274" y="9318"/>
                    <a:pt x="20267" y="9314"/>
                  </a:cubicBezTo>
                  <a:cubicBezTo>
                    <a:pt x="20222" y="9296"/>
                    <a:pt x="20180" y="9265"/>
                    <a:pt x="20140" y="9222"/>
                  </a:cubicBezTo>
                  <a:cubicBezTo>
                    <a:pt x="19410" y="8733"/>
                    <a:pt x="19006" y="9383"/>
                    <a:pt x="18750" y="9807"/>
                  </a:cubicBezTo>
                  <a:lnTo>
                    <a:pt x="18874" y="15360"/>
                  </a:lnTo>
                  <a:lnTo>
                    <a:pt x="18863" y="15354"/>
                  </a:lnTo>
                  <a:lnTo>
                    <a:pt x="15770" y="17388"/>
                  </a:lnTo>
                  <a:cubicBezTo>
                    <a:pt x="15386" y="17269"/>
                    <a:pt x="14599" y="17176"/>
                    <a:pt x="14625" y="15996"/>
                  </a:cubicBezTo>
                  <a:cubicBezTo>
                    <a:pt x="14638" y="15932"/>
                    <a:pt x="14641" y="15869"/>
                    <a:pt x="14634" y="15809"/>
                  </a:cubicBezTo>
                  <a:cubicBezTo>
                    <a:pt x="14634" y="15799"/>
                    <a:pt x="14635" y="15789"/>
                    <a:pt x="14636" y="15779"/>
                  </a:cubicBezTo>
                  <a:lnTo>
                    <a:pt x="14633" y="15780"/>
                  </a:lnTo>
                  <a:cubicBezTo>
                    <a:pt x="14634" y="15640"/>
                    <a:pt x="14608" y="15507"/>
                    <a:pt x="14559" y="15383"/>
                  </a:cubicBezTo>
                  <a:cubicBezTo>
                    <a:pt x="14303" y="14740"/>
                    <a:pt x="13523" y="14597"/>
                    <a:pt x="12815" y="15063"/>
                  </a:cubicBezTo>
                  <a:cubicBezTo>
                    <a:pt x="12107" y="15528"/>
                    <a:pt x="11741" y="16426"/>
                    <a:pt x="11996" y="17069"/>
                  </a:cubicBezTo>
                  <a:cubicBezTo>
                    <a:pt x="12043" y="17186"/>
                    <a:pt x="12107" y="17287"/>
                    <a:pt x="12190" y="17365"/>
                  </a:cubicBezTo>
                  <a:lnTo>
                    <a:pt x="12187" y="17367"/>
                  </a:lnTo>
                  <a:cubicBezTo>
                    <a:pt x="13208" y="18259"/>
                    <a:pt x="12806" y="18917"/>
                    <a:pt x="12671" y="19428"/>
                  </a:cubicBezTo>
                  <a:lnTo>
                    <a:pt x="9505" y="21510"/>
                  </a:lnTo>
                  <a:close/>
                </a:path>
              </a:pathLst>
            </a:custGeom>
            <a:solidFill>
              <a:srgbClr val="00693B">
                <a:alpha val="20269"/>
              </a:srgbClr>
            </a:solidFill>
            <a:ln w="12700" cap="flat">
              <a:solidFill>
                <a:srgbClr val="FFFFFF">
                  <a:alpha val="20269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729" name="Shape"/>
            <p:cNvSpPr/>
            <p:nvPr/>
          </p:nvSpPr>
          <p:spPr>
            <a:xfrm rot="9289851">
              <a:off x="1137212" y="1106970"/>
              <a:ext cx="707613" cy="5631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8932" y="21600"/>
                  </a:moveTo>
                  <a:lnTo>
                    <a:pt x="5697" y="18319"/>
                  </a:lnTo>
                  <a:cubicBezTo>
                    <a:pt x="5610" y="17797"/>
                    <a:pt x="5432" y="16923"/>
                    <a:pt x="6248" y="16499"/>
                  </a:cubicBezTo>
                  <a:cubicBezTo>
                    <a:pt x="6301" y="16488"/>
                    <a:pt x="6348" y="16466"/>
                    <a:pt x="6388" y="16434"/>
                  </a:cubicBezTo>
                  <a:cubicBezTo>
                    <a:pt x="6395" y="16429"/>
                    <a:pt x="6403" y="16426"/>
                    <a:pt x="6411" y="16423"/>
                  </a:cubicBezTo>
                  <a:lnTo>
                    <a:pt x="6409" y="16420"/>
                  </a:lnTo>
                  <a:cubicBezTo>
                    <a:pt x="6512" y="16365"/>
                    <a:pt x="6598" y="16279"/>
                    <a:pt x="6668" y="16171"/>
                  </a:cubicBezTo>
                  <a:cubicBezTo>
                    <a:pt x="7029" y="15607"/>
                    <a:pt x="6807" y="14628"/>
                    <a:pt x="6171" y="13985"/>
                  </a:cubicBezTo>
                  <a:cubicBezTo>
                    <a:pt x="5535" y="13341"/>
                    <a:pt x="4727" y="13277"/>
                    <a:pt x="4365" y="13841"/>
                  </a:cubicBezTo>
                  <a:cubicBezTo>
                    <a:pt x="4299" y="13944"/>
                    <a:pt x="4253" y="14061"/>
                    <a:pt x="4231" y="14190"/>
                  </a:cubicBezTo>
                  <a:lnTo>
                    <a:pt x="4228" y="14187"/>
                  </a:lnTo>
                  <a:cubicBezTo>
                    <a:pt x="4019" y="15656"/>
                    <a:pt x="3438" y="15570"/>
                    <a:pt x="3012" y="15594"/>
                  </a:cubicBezTo>
                  <a:lnTo>
                    <a:pt x="0" y="12538"/>
                  </a:lnTo>
                  <a:lnTo>
                    <a:pt x="18668" y="0"/>
                  </a:lnTo>
                  <a:lnTo>
                    <a:pt x="18658" y="6000"/>
                  </a:lnTo>
                  <a:cubicBezTo>
                    <a:pt x="18931" y="6400"/>
                    <a:pt x="19258" y="6943"/>
                    <a:pt x="20256" y="6257"/>
                  </a:cubicBezTo>
                  <a:lnTo>
                    <a:pt x="20256" y="6261"/>
                  </a:lnTo>
                  <a:cubicBezTo>
                    <a:pt x="20350" y="6201"/>
                    <a:pt x="20452" y="6174"/>
                    <a:pt x="20557" y="6174"/>
                  </a:cubicBezTo>
                  <a:cubicBezTo>
                    <a:pt x="21133" y="6174"/>
                    <a:pt x="21600" y="7005"/>
                    <a:pt x="21600" y="8031"/>
                  </a:cubicBezTo>
                  <a:cubicBezTo>
                    <a:pt x="21600" y="9057"/>
                    <a:pt x="21133" y="9888"/>
                    <a:pt x="20556" y="9888"/>
                  </a:cubicBezTo>
                  <a:cubicBezTo>
                    <a:pt x="20445" y="9888"/>
                    <a:pt x="20338" y="9857"/>
                    <a:pt x="20239" y="9791"/>
                  </a:cubicBezTo>
                  <a:lnTo>
                    <a:pt x="20239" y="9795"/>
                  </a:lnTo>
                  <a:cubicBezTo>
                    <a:pt x="20232" y="9790"/>
                    <a:pt x="20226" y="9784"/>
                    <a:pt x="20218" y="9780"/>
                  </a:cubicBezTo>
                  <a:cubicBezTo>
                    <a:pt x="20172" y="9760"/>
                    <a:pt x="20129" y="9728"/>
                    <a:pt x="20090" y="9684"/>
                  </a:cubicBezTo>
                  <a:cubicBezTo>
                    <a:pt x="19347" y="9173"/>
                    <a:pt x="18921" y="9817"/>
                    <a:pt x="18651" y="10234"/>
                  </a:cubicBezTo>
                  <a:cubicBezTo>
                    <a:pt x="18641" y="11982"/>
                    <a:pt x="18638" y="13727"/>
                    <a:pt x="18642" y="15463"/>
                  </a:cubicBezTo>
                  <a:lnTo>
                    <a:pt x="15405" y="17509"/>
                  </a:lnTo>
                  <a:cubicBezTo>
                    <a:pt x="15006" y="17389"/>
                    <a:pt x="14217" y="17279"/>
                    <a:pt x="14248" y="16109"/>
                  </a:cubicBezTo>
                  <a:cubicBezTo>
                    <a:pt x="14261" y="16045"/>
                    <a:pt x="14265" y="15982"/>
                    <a:pt x="14258" y="15922"/>
                  </a:cubicBezTo>
                  <a:cubicBezTo>
                    <a:pt x="14258" y="15912"/>
                    <a:pt x="14259" y="15901"/>
                    <a:pt x="14260" y="15891"/>
                  </a:cubicBezTo>
                  <a:lnTo>
                    <a:pt x="14257" y="15893"/>
                  </a:lnTo>
                  <a:cubicBezTo>
                    <a:pt x="14259" y="15752"/>
                    <a:pt x="14233" y="15618"/>
                    <a:pt x="14182" y="15494"/>
                  </a:cubicBezTo>
                  <a:cubicBezTo>
                    <a:pt x="13922" y="14847"/>
                    <a:pt x="13121" y="14699"/>
                    <a:pt x="12393" y="15162"/>
                  </a:cubicBezTo>
                  <a:cubicBezTo>
                    <a:pt x="11664" y="15625"/>
                    <a:pt x="11284" y="16524"/>
                    <a:pt x="11544" y="17170"/>
                  </a:cubicBezTo>
                  <a:cubicBezTo>
                    <a:pt x="11592" y="17288"/>
                    <a:pt x="11657" y="17389"/>
                    <a:pt x="11742" y="17467"/>
                  </a:cubicBezTo>
                  <a:lnTo>
                    <a:pt x="11739" y="17470"/>
                  </a:lnTo>
                  <a:cubicBezTo>
                    <a:pt x="12765" y="18354"/>
                    <a:pt x="12385" y="19004"/>
                    <a:pt x="12237" y="19511"/>
                  </a:cubicBezTo>
                  <a:close/>
                </a:path>
              </a:pathLst>
            </a:custGeom>
            <a:solidFill>
              <a:srgbClr val="003F6E">
                <a:alpha val="20013"/>
              </a:srgbClr>
            </a:solidFill>
            <a:ln w="12700" cap="flat">
              <a:solidFill>
                <a:srgbClr val="FFFFFF">
                  <a:alpha val="20013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730" name="Shape"/>
            <p:cNvSpPr/>
            <p:nvPr/>
          </p:nvSpPr>
          <p:spPr>
            <a:xfrm>
              <a:off x="574370" y="578817"/>
              <a:ext cx="909614" cy="9098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1" h="21575" fill="norm" stroke="1" extrusionOk="0">
                  <a:moveTo>
                    <a:pt x="14685" y="12"/>
                  </a:moveTo>
                  <a:cubicBezTo>
                    <a:pt x="14935" y="-25"/>
                    <a:pt x="15230" y="24"/>
                    <a:pt x="15510" y="167"/>
                  </a:cubicBezTo>
                  <a:cubicBezTo>
                    <a:pt x="16071" y="454"/>
                    <a:pt x="16363" y="1011"/>
                    <a:pt x="16162" y="1410"/>
                  </a:cubicBezTo>
                  <a:cubicBezTo>
                    <a:pt x="16124" y="1487"/>
                    <a:pt x="16069" y="1552"/>
                    <a:pt x="15999" y="1602"/>
                  </a:cubicBezTo>
                  <a:lnTo>
                    <a:pt x="16001" y="1604"/>
                  </a:lnTo>
                  <a:cubicBezTo>
                    <a:pt x="15996" y="1607"/>
                    <a:pt x="15990" y="1610"/>
                    <a:pt x="15985" y="1614"/>
                  </a:cubicBezTo>
                  <a:cubicBezTo>
                    <a:pt x="15959" y="1640"/>
                    <a:pt x="15926" y="1661"/>
                    <a:pt x="15888" y="1676"/>
                  </a:cubicBezTo>
                  <a:cubicBezTo>
                    <a:pt x="15322" y="2066"/>
                    <a:pt x="15575" y="2571"/>
                    <a:pt x="15706" y="2872"/>
                  </a:cubicBezTo>
                  <a:lnTo>
                    <a:pt x="18189" y="4107"/>
                  </a:lnTo>
                  <a:lnTo>
                    <a:pt x="18817" y="6910"/>
                  </a:lnTo>
                  <a:cubicBezTo>
                    <a:pt x="19089" y="7101"/>
                    <a:pt x="19404" y="7468"/>
                    <a:pt x="20115" y="6839"/>
                  </a:cubicBezTo>
                  <a:lnTo>
                    <a:pt x="20115" y="6842"/>
                  </a:lnTo>
                  <a:cubicBezTo>
                    <a:pt x="20178" y="6790"/>
                    <a:pt x="20251" y="6756"/>
                    <a:pt x="20330" y="6738"/>
                  </a:cubicBezTo>
                  <a:cubicBezTo>
                    <a:pt x="20763" y="6641"/>
                    <a:pt x="21226" y="7064"/>
                    <a:pt x="21362" y="7683"/>
                  </a:cubicBezTo>
                  <a:cubicBezTo>
                    <a:pt x="21499" y="8302"/>
                    <a:pt x="21258" y="8882"/>
                    <a:pt x="20825" y="8980"/>
                  </a:cubicBezTo>
                  <a:cubicBezTo>
                    <a:pt x="20741" y="8998"/>
                    <a:pt x="20657" y="8998"/>
                    <a:pt x="20573" y="8975"/>
                  </a:cubicBezTo>
                  <a:lnTo>
                    <a:pt x="20574" y="8977"/>
                  </a:lnTo>
                  <a:cubicBezTo>
                    <a:pt x="20568" y="8975"/>
                    <a:pt x="20562" y="8973"/>
                    <a:pt x="20556" y="8971"/>
                  </a:cubicBezTo>
                  <a:cubicBezTo>
                    <a:pt x="20519" y="8967"/>
                    <a:pt x="20482" y="8955"/>
                    <a:pt x="20447" y="8935"/>
                  </a:cubicBezTo>
                  <a:cubicBezTo>
                    <a:pt x="19783" y="8741"/>
                    <a:pt x="19559" y="9269"/>
                    <a:pt x="19412" y="9560"/>
                  </a:cubicBezTo>
                  <a:lnTo>
                    <a:pt x="20084" y="12559"/>
                  </a:lnTo>
                  <a:lnTo>
                    <a:pt x="18294" y="14837"/>
                  </a:lnTo>
                  <a:cubicBezTo>
                    <a:pt x="18315" y="15168"/>
                    <a:pt x="18259" y="15629"/>
                    <a:pt x="19171" y="15779"/>
                  </a:cubicBezTo>
                  <a:lnTo>
                    <a:pt x="19169" y="15781"/>
                  </a:lnTo>
                  <a:cubicBezTo>
                    <a:pt x="19249" y="15797"/>
                    <a:pt x="19321" y="15832"/>
                    <a:pt x="19385" y="15883"/>
                  </a:cubicBezTo>
                  <a:cubicBezTo>
                    <a:pt x="19735" y="16158"/>
                    <a:pt x="19705" y="16787"/>
                    <a:pt x="19317" y="17286"/>
                  </a:cubicBezTo>
                  <a:cubicBezTo>
                    <a:pt x="18930" y="17786"/>
                    <a:pt x="18332" y="17968"/>
                    <a:pt x="17982" y="17692"/>
                  </a:cubicBezTo>
                  <a:cubicBezTo>
                    <a:pt x="17915" y="17639"/>
                    <a:pt x="17861" y="17573"/>
                    <a:pt x="17826" y="17493"/>
                  </a:cubicBezTo>
                  <a:lnTo>
                    <a:pt x="17825" y="17495"/>
                  </a:lnTo>
                  <a:cubicBezTo>
                    <a:pt x="17823" y="17489"/>
                    <a:pt x="17821" y="17483"/>
                    <a:pt x="17818" y="17477"/>
                  </a:cubicBezTo>
                  <a:cubicBezTo>
                    <a:pt x="17797" y="17446"/>
                    <a:pt x="17783" y="17410"/>
                    <a:pt x="17776" y="17369"/>
                  </a:cubicBezTo>
                  <a:cubicBezTo>
                    <a:pt x="17498" y="16718"/>
                    <a:pt x="16937" y="16896"/>
                    <a:pt x="16623" y="16964"/>
                  </a:cubicBezTo>
                  <a:lnTo>
                    <a:pt x="14853" y="19217"/>
                  </a:lnTo>
                  <a:lnTo>
                    <a:pt x="12039" y="19217"/>
                  </a:lnTo>
                  <a:cubicBezTo>
                    <a:pt x="11800" y="19450"/>
                    <a:pt x="11332" y="19667"/>
                    <a:pt x="11802" y="20531"/>
                  </a:cubicBezTo>
                  <a:lnTo>
                    <a:pt x="11799" y="20531"/>
                  </a:lnTo>
                  <a:cubicBezTo>
                    <a:pt x="11836" y="20604"/>
                    <a:pt x="11853" y="20683"/>
                    <a:pt x="11853" y="20764"/>
                  </a:cubicBezTo>
                  <a:cubicBezTo>
                    <a:pt x="11853" y="21212"/>
                    <a:pt x="11343" y="21575"/>
                    <a:pt x="10714" y="21575"/>
                  </a:cubicBezTo>
                  <a:cubicBezTo>
                    <a:pt x="10084" y="21575"/>
                    <a:pt x="9574" y="21212"/>
                    <a:pt x="9574" y="20764"/>
                  </a:cubicBezTo>
                  <a:cubicBezTo>
                    <a:pt x="9574" y="20678"/>
                    <a:pt x="9593" y="20595"/>
                    <a:pt x="9634" y="20518"/>
                  </a:cubicBezTo>
                  <a:lnTo>
                    <a:pt x="9631" y="20518"/>
                  </a:lnTo>
                  <a:cubicBezTo>
                    <a:pt x="9635" y="20513"/>
                    <a:pt x="9638" y="20507"/>
                    <a:pt x="9641" y="20502"/>
                  </a:cubicBezTo>
                  <a:cubicBezTo>
                    <a:pt x="9653" y="20466"/>
                    <a:pt x="9673" y="20433"/>
                    <a:pt x="9700" y="20402"/>
                  </a:cubicBezTo>
                  <a:cubicBezTo>
                    <a:pt x="10048" y="19760"/>
                    <a:pt x="9520" y="19423"/>
                    <a:pt x="9283" y="19217"/>
                  </a:cubicBezTo>
                  <a:lnTo>
                    <a:pt x="6533" y="19217"/>
                  </a:lnTo>
                  <a:lnTo>
                    <a:pt x="4720" y="16870"/>
                  </a:lnTo>
                  <a:cubicBezTo>
                    <a:pt x="4394" y="16813"/>
                    <a:pt x="3955" y="16615"/>
                    <a:pt x="3574" y="17487"/>
                  </a:cubicBezTo>
                  <a:lnTo>
                    <a:pt x="3572" y="17484"/>
                  </a:lnTo>
                  <a:cubicBezTo>
                    <a:pt x="3537" y="17558"/>
                    <a:pt x="3485" y="17620"/>
                    <a:pt x="3421" y="17670"/>
                  </a:cubicBezTo>
                  <a:cubicBezTo>
                    <a:pt x="3069" y="17942"/>
                    <a:pt x="2472" y="17755"/>
                    <a:pt x="2089" y="17252"/>
                  </a:cubicBezTo>
                  <a:cubicBezTo>
                    <a:pt x="1706" y="16749"/>
                    <a:pt x="1681" y="16121"/>
                    <a:pt x="2034" y="15848"/>
                  </a:cubicBezTo>
                  <a:cubicBezTo>
                    <a:pt x="2102" y="15795"/>
                    <a:pt x="2179" y="15760"/>
                    <a:pt x="2264" y="15745"/>
                  </a:cubicBezTo>
                  <a:lnTo>
                    <a:pt x="2262" y="15743"/>
                  </a:lnTo>
                  <a:cubicBezTo>
                    <a:pt x="2269" y="15743"/>
                    <a:pt x="2275" y="15743"/>
                    <a:pt x="2281" y="15741"/>
                  </a:cubicBezTo>
                  <a:cubicBezTo>
                    <a:pt x="2316" y="15729"/>
                    <a:pt x="2355" y="15725"/>
                    <a:pt x="2395" y="15728"/>
                  </a:cubicBezTo>
                  <a:cubicBezTo>
                    <a:pt x="3067" y="15623"/>
                    <a:pt x="3061" y="15067"/>
                    <a:pt x="3071" y="14738"/>
                  </a:cubicBezTo>
                  <a:lnTo>
                    <a:pt x="1302" y="12448"/>
                  </a:lnTo>
                  <a:lnTo>
                    <a:pt x="1972" y="9501"/>
                  </a:lnTo>
                  <a:cubicBezTo>
                    <a:pt x="1822" y="9211"/>
                    <a:pt x="1656" y="8817"/>
                    <a:pt x="804" y="9056"/>
                  </a:cubicBezTo>
                  <a:lnTo>
                    <a:pt x="804" y="9054"/>
                  </a:lnTo>
                  <a:cubicBezTo>
                    <a:pt x="725" y="9073"/>
                    <a:pt x="645" y="9072"/>
                    <a:pt x="566" y="9053"/>
                  </a:cubicBezTo>
                  <a:cubicBezTo>
                    <a:pt x="134" y="8952"/>
                    <a:pt x="-101" y="8369"/>
                    <a:pt x="42" y="7751"/>
                  </a:cubicBezTo>
                  <a:cubicBezTo>
                    <a:pt x="185" y="7133"/>
                    <a:pt x="651" y="6715"/>
                    <a:pt x="1084" y="6817"/>
                  </a:cubicBezTo>
                  <a:cubicBezTo>
                    <a:pt x="1167" y="6837"/>
                    <a:pt x="1243" y="6874"/>
                    <a:pt x="1308" y="6931"/>
                  </a:cubicBezTo>
                  <a:lnTo>
                    <a:pt x="1309" y="6929"/>
                  </a:lnTo>
                  <a:cubicBezTo>
                    <a:pt x="1313" y="6934"/>
                    <a:pt x="1318" y="6938"/>
                    <a:pt x="1323" y="6942"/>
                  </a:cubicBezTo>
                  <a:cubicBezTo>
                    <a:pt x="1354" y="6962"/>
                    <a:pt x="1382" y="6989"/>
                    <a:pt x="1406" y="7022"/>
                  </a:cubicBezTo>
                  <a:cubicBezTo>
                    <a:pt x="1885" y="7455"/>
                    <a:pt x="2290" y="7158"/>
                    <a:pt x="2551" y="6954"/>
                  </a:cubicBezTo>
                  <a:lnTo>
                    <a:pt x="3197" y="4107"/>
                  </a:lnTo>
                  <a:lnTo>
                    <a:pt x="5685" y="2869"/>
                  </a:lnTo>
                  <a:cubicBezTo>
                    <a:pt x="5811" y="2567"/>
                    <a:pt x="6007" y="2187"/>
                    <a:pt x="5280" y="1678"/>
                  </a:cubicBezTo>
                  <a:lnTo>
                    <a:pt x="5283" y="1677"/>
                  </a:lnTo>
                  <a:cubicBezTo>
                    <a:pt x="5217" y="1628"/>
                    <a:pt x="5167" y="1565"/>
                    <a:pt x="5131" y="1492"/>
                  </a:cubicBezTo>
                  <a:cubicBezTo>
                    <a:pt x="4933" y="1091"/>
                    <a:pt x="5228" y="537"/>
                    <a:pt x="5791" y="254"/>
                  </a:cubicBezTo>
                  <a:cubicBezTo>
                    <a:pt x="6073" y="112"/>
                    <a:pt x="6368" y="65"/>
                    <a:pt x="6617" y="104"/>
                  </a:cubicBezTo>
                  <a:cubicBezTo>
                    <a:pt x="6867" y="142"/>
                    <a:pt x="7070" y="266"/>
                    <a:pt x="7170" y="467"/>
                  </a:cubicBezTo>
                  <a:cubicBezTo>
                    <a:pt x="7208" y="544"/>
                    <a:pt x="7228" y="627"/>
                    <a:pt x="7226" y="714"/>
                  </a:cubicBezTo>
                  <a:lnTo>
                    <a:pt x="7228" y="713"/>
                  </a:lnTo>
                  <a:cubicBezTo>
                    <a:pt x="7227" y="719"/>
                    <a:pt x="7226" y="725"/>
                    <a:pt x="7226" y="732"/>
                  </a:cubicBezTo>
                  <a:cubicBezTo>
                    <a:pt x="7232" y="769"/>
                    <a:pt x="7229" y="808"/>
                    <a:pt x="7218" y="847"/>
                  </a:cubicBezTo>
                  <a:cubicBezTo>
                    <a:pt x="7193" y="1517"/>
                    <a:pt x="7712" y="1628"/>
                    <a:pt x="8033" y="1700"/>
                  </a:cubicBezTo>
                  <a:lnTo>
                    <a:pt x="10693" y="376"/>
                  </a:lnTo>
                  <a:lnTo>
                    <a:pt x="13280" y="1663"/>
                  </a:lnTo>
                  <a:cubicBezTo>
                    <a:pt x="13597" y="1568"/>
                    <a:pt x="14102" y="1577"/>
                    <a:pt x="14071" y="602"/>
                  </a:cubicBezTo>
                  <a:lnTo>
                    <a:pt x="14074" y="604"/>
                  </a:lnTo>
                  <a:cubicBezTo>
                    <a:pt x="14074" y="522"/>
                    <a:pt x="14094" y="444"/>
                    <a:pt x="14131" y="371"/>
                  </a:cubicBezTo>
                  <a:cubicBezTo>
                    <a:pt x="14231" y="171"/>
                    <a:pt x="14436" y="49"/>
                    <a:pt x="14685" y="12"/>
                  </a:cubicBezTo>
                  <a:close/>
                </a:path>
              </a:pathLst>
            </a:custGeom>
            <a:solidFill>
              <a:srgbClr val="F2F2F2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1737" name="Group"/>
            <p:cNvGrpSpPr/>
            <p:nvPr/>
          </p:nvGrpSpPr>
          <p:grpSpPr>
            <a:xfrm>
              <a:off x="484559" y="1325289"/>
              <a:ext cx="155389" cy="128968"/>
              <a:chOff x="0" y="0"/>
              <a:chExt cx="155388" cy="128966"/>
            </a:xfrm>
          </p:grpSpPr>
          <p:sp>
            <p:nvSpPr>
              <p:cNvPr id="1731" name="Line"/>
              <p:cNvSpPr/>
              <p:nvPr/>
            </p:nvSpPr>
            <p:spPr>
              <a:xfrm>
                <a:off x="-1" y="3145"/>
                <a:ext cx="125822" cy="1258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712" y="6900"/>
                    </a:moveTo>
                    <a:cubicBezTo>
                      <a:pt x="21304" y="8100"/>
                      <a:pt x="21600" y="9300"/>
                      <a:pt x="21600" y="10800"/>
                    </a:cubicBezTo>
                    <a:cubicBezTo>
                      <a:pt x="21600" y="16800"/>
                      <a:pt x="16570" y="21600"/>
                      <a:pt x="10652" y="21600"/>
                    </a:cubicBezTo>
                    <a:cubicBezTo>
                      <a:pt x="4734" y="21600"/>
                      <a:pt x="0" y="16800"/>
                      <a:pt x="0" y="10800"/>
                    </a:cubicBezTo>
                    <a:cubicBezTo>
                      <a:pt x="0" y="4800"/>
                      <a:pt x="4734" y="0"/>
                      <a:pt x="10652" y="0"/>
                    </a:cubicBezTo>
                    <a:cubicBezTo>
                      <a:pt x="13907" y="0"/>
                      <a:pt x="16570" y="1200"/>
                      <a:pt x="18641" y="3300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32" name="Line"/>
              <p:cNvSpPr/>
              <p:nvPr/>
            </p:nvSpPr>
            <p:spPr>
              <a:xfrm>
                <a:off x="18873" y="22647"/>
                <a:ext cx="86188" cy="868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168" y="7344"/>
                    </a:moveTo>
                    <a:cubicBezTo>
                      <a:pt x="21600" y="8640"/>
                      <a:pt x="21600" y="9504"/>
                      <a:pt x="21600" y="10800"/>
                    </a:cubicBezTo>
                    <a:cubicBezTo>
                      <a:pt x="21600" y="16848"/>
                      <a:pt x="16848" y="21600"/>
                      <a:pt x="10800" y="21600"/>
                    </a:cubicBezTo>
                    <a:cubicBezTo>
                      <a:pt x="5184" y="21600"/>
                      <a:pt x="0" y="16848"/>
                      <a:pt x="0" y="10800"/>
                    </a:cubicBezTo>
                    <a:cubicBezTo>
                      <a:pt x="0" y="4752"/>
                      <a:pt x="5184" y="0"/>
                      <a:pt x="10800" y="0"/>
                    </a:cubicBezTo>
                    <a:cubicBezTo>
                      <a:pt x="13824" y="0"/>
                      <a:pt x="16416" y="1296"/>
                      <a:pt x="18576" y="302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33" name="Line"/>
              <p:cNvSpPr/>
              <p:nvPr/>
            </p:nvSpPr>
            <p:spPr>
              <a:xfrm>
                <a:off x="38375" y="39633"/>
                <a:ext cx="49700" cy="509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9683"/>
                    </a:moveTo>
                    <a:cubicBezTo>
                      <a:pt x="21600" y="10428"/>
                      <a:pt x="21600" y="10428"/>
                      <a:pt x="21600" y="11172"/>
                    </a:cubicBezTo>
                    <a:cubicBezTo>
                      <a:pt x="21600" y="17131"/>
                      <a:pt x="16386" y="21600"/>
                      <a:pt x="10428" y="21600"/>
                    </a:cubicBezTo>
                    <a:cubicBezTo>
                      <a:pt x="4469" y="21600"/>
                      <a:pt x="0" y="17131"/>
                      <a:pt x="0" y="11172"/>
                    </a:cubicBezTo>
                    <a:cubicBezTo>
                      <a:pt x="0" y="5214"/>
                      <a:pt x="4469" y="0"/>
                      <a:pt x="10428" y="0"/>
                    </a:cubicBezTo>
                    <a:cubicBezTo>
                      <a:pt x="12662" y="0"/>
                      <a:pt x="14897" y="745"/>
                      <a:pt x="16386" y="2234"/>
                    </a:cubicBezTo>
                    <a:cubicBezTo>
                      <a:pt x="16386" y="2234"/>
                      <a:pt x="17131" y="2234"/>
                      <a:pt x="17131" y="223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34" name="Line"/>
              <p:cNvSpPr/>
              <p:nvPr/>
            </p:nvSpPr>
            <p:spPr>
              <a:xfrm flipV="1">
                <a:off x="64168" y="27680"/>
                <a:ext cx="60395" cy="36489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35" name="Shape"/>
              <p:cNvSpPr/>
              <p:nvPr/>
            </p:nvSpPr>
            <p:spPr>
              <a:xfrm>
                <a:off x="124562" y="0"/>
                <a:ext cx="30827" cy="34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902" y="21600"/>
                    </a:moveTo>
                    <a:lnTo>
                      <a:pt x="0" y="17280"/>
                    </a:lnTo>
                    <a:lnTo>
                      <a:pt x="0" y="5105"/>
                    </a:lnTo>
                    <a:lnTo>
                      <a:pt x="9257" y="0"/>
                    </a:lnTo>
                    <a:lnTo>
                      <a:pt x="10580" y="10604"/>
                    </a:lnTo>
                    <a:lnTo>
                      <a:pt x="21600" y="16102"/>
                    </a:lnTo>
                    <a:lnTo>
                      <a:pt x="11902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36" name="Circle"/>
              <p:cNvSpPr/>
              <p:nvPr/>
            </p:nvSpPr>
            <p:spPr>
              <a:xfrm>
                <a:off x="57248" y="60393"/>
                <a:ext cx="11954" cy="10696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1749" name="Group"/>
            <p:cNvGrpSpPr/>
            <p:nvPr/>
          </p:nvGrpSpPr>
          <p:grpSpPr>
            <a:xfrm>
              <a:off x="960282" y="1539743"/>
              <a:ext cx="145953" cy="144066"/>
              <a:chOff x="0" y="0"/>
              <a:chExt cx="145952" cy="144064"/>
            </a:xfrm>
          </p:grpSpPr>
          <p:sp>
            <p:nvSpPr>
              <p:cNvPr id="1738" name="Shape"/>
              <p:cNvSpPr/>
              <p:nvPr/>
            </p:nvSpPr>
            <p:spPr>
              <a:xfrm>
                <a:off x="55361" y="32713"/>
                <a:ext cx="35230" cy="346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2960"/>
                      <a:pt x="21600" y="12960"/>
                      <a:pt x="21600" y="12960"/>
                    </a:cubicBezTo>
                    <a:cubicBezTo>
                      <a:pt x="21600" y="6480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6480"/>
                      <a:pt x="0" y="12960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39" name="Circle"/>
              <p:cNvSpPr/>
              <p:nvPr/>
            </p:nvSpPr>
            <p:spPr>
              <a:xfrm>
                <a:off x="55361" y="0"/>
                <a:ext cx="35230" cy="34602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40" name="Shape"/>
              <p:cNvSpPr/>
              <p:nvPr/>
            </p:nvSpPr>
            <p:spPr>
              <a:xfrm>
                <a:off x="-1" y="110722"/>
                <a:ext cx="34602" cy="333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41" name="Circle"/>
              <p:cNvSpPr/>
              <p:nvPr/>
            </p:nvSpPr>
            <p:spPr>
              <a:xfrm>
                <a:off x="1887" y="78008"/>
                <a:ext cx="32714" cy="34603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42" name="Shape"/>
              <p:cNvSpPr/>
              <p:nvPr/>
            </p:nvSpPr>
            <p:spPr>
              <a:xfrm>
                <a:off x="111351" y="110722"/>
                <a:ext cx="34602" cy="333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43" name="Circle"/>
              <p:cNvSpPr/>
              <p:nvPr/>
            </p:nvSpPr>
            <p:spPr>
              <a:xfrm>
                <a:off x="111351" y="78008"/>
                <a:ext cx="32714" cy="34603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44" name="Line"/>
              <p:cNvSpPr/>
              <p:nvPr/>
            </p:nvSpPr>
            <p:spPr>
              <a:xfrm>
                <a:off x="50328" y="78008"/>
                <a:ext cx="20761" cy="295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1600" y="15166"/>
                    </a:lnTo>
                    <a:lnTo>
                      <a:pt x="0" y="21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45" name="Line"/>
              <p:cNvSpPr/>
              <p:nvPr/>
            </p:nvSpPr>
            <p:spPr>
              <a:xfrm>
                <a:off x="72976" y="98769"/>
                <a:ext cx="22648" cy="8808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46" name="Line"/>
              <p:cNvSpPr/>
              <p:nvPr/>
            </p:nvSpPr>
            <p:spPr>
              <a:xfrm>
                <a:off x="3774" y="123304"/>
                <a:ext cx="27682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47" name="Line"/>
              <p:cNvSpPr/>
              <p:nvPr/>
            </p:nvSpPr>
            <p:spPr>
              <a:xfrm>
                <a:off x="114496" y="123304"/>
                <a:ext cx="27682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48" name="Line"/>
              <p:cNvSpPr/>
              <p:nvPr/>
            </p:nvSpPr>
            <p:spPr>
              <a:xfrm>
                <a:off x="59135" y="46553"/>
                <a:ext cx="27682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1756" name="Group"/>
            <p:cNvGrpSpPr/>
            <p:nvPr/>
          </p:nvGrpSpPr>
          <p:grpSpPr>
            <a:xfrm>
              <a:off x="701412" y="388714"/>
              <a:ext cx="135887" cy="139033"/>
              <a:chOff x="0" y="0"/>
              <a:chExt cx="135886" cy="139031"/>
            </a:xfrm>
          </p:grpSpPr>
          <p:sp>
            <p:nvSpPr>
              <p:cNvPr id="1750" name="Shape"/>
              <p:cNvSpPr/>
              <p:nvPr/>
            </p:nvSpPr>
            <p:spPr>
              <a:xfrm>
                <a:off x="24535" y="-1"/>
                <a:ext cx="83042" cy="1113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0" y="9787"/>
                      <a:pt x="0" y="9787"/>
                      <a:pt x="0" y="9787"/>
                    </a:cubicBezTo>
                    <a:cubicBezTo>
                      <a:pt x="0" y="13162"/>
                      <a:pt x="3150" y="16200"/>
                      <a:pt x="7200" y="17213"/>
                    </a:cubicBezTo>
                    <a:cubicBezTo>
                      <a:pt x="7200" y="21600"/>
                      <a:pt x="7200" y="21600"/>
                      <a:pt x="7200" y="21600"/>
                    </a:cubicBezTo>
                    <a:cubicBezTo>
                      <a:pt x="14400" y="21600"/>
                      <a:pt x="14400" y="21600"/>
                      <a:pt x="14400" y="21600"/>
                    </a:cubicBezTo>
                    <a:cubicBezTo>
                      <a:pt x="14400" y="17213"/>
                      <a:pt x="14400" y="17213"/>
                      <a:pt x="14400" y="17213"/>
                    </a:cubicBezTo>
                    <a:cubicBezTo>
                      <a:pt x="18900" y="16200"/>
                      <a:pt x="21600" y="13162"/>
                      <a:pt x="21600" y="9787"/>
                    </a:cubicBezTo>
                    <a:cubicBezTo>
                      <a:pt x="21600" y="0"/>
                      <a:pt x="21600" y="0"/>
                      <a:pt x="2160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51" name="Line"/>
              <p:cNvSpPr/>
              <p:nvPr/>
            </p:nvSpPr>
            <p:spPr>
              <a:xfrm>
                <a:off x="38375" y="111351"/>
                <a:ext cx="55362" cy="106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21600" y="0"/>
                    </a:lnTo>
                    <a:lnTo>
                      <a:pt x="0" y="0"/>
                    </a:lnTo>
                    <a:lnTo>
                      <a:pt x="0" y="21600"/>
                    </a:ln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52" name="Rectangle"/>
              <p:cNvSpPr/>
              <p:nvPr/>
            </p:nvSpPr>
            <p:spPr>
              <a:xfrm>
                <a:off x="24535" y="125191"/>
                <a:ext cx="83042" cy="13841"/>
              </a:xfrm>
              <a:prstGeom prst="rect">
                <a:avLst/>
              </a:pr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53" name="Shape"/>
              <p:cNvSpPr/>
              <p:nvPr/>
            </p:nvSpPr>
            <p:spPr>
              <a:xfrm>
                <a:off x="41520" y="15727"/>
                <a:ext cx="50959" cy="490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133" y="6923"/>
                    </a:moveTo>
                    <a:lnTo>
                      <a:pt x="21600" y="7754"/>
                    </a:lnTo>
                    <a:lnTo>
                      <a:pt x="16267" y="13846"/>
                    </a:lnTo>
                    <a:lnTo>
                      <a:pt x="17867" y="21600"/>
                    </a:lnTo>
                    <a:lnTo>
                      <a:pt x="10400" y="17723"/>
                    </a:lnTo>
                    <a:lnTo>
                      <a:pt x="3733" y="21600"/>
                    </a:lnTo>
                    <a:lnTo>
                      <a:pt x="5333" y="13846"/>
                    </a:lnTo>
                    <a:lnTo>
                      <a:pt x="0" y="8585"/>
                    </a:lnTo>
                    <a:lnTo>
                      <a:pt x="7467" y="6923"/>
                    </a:lnTo>
                    <a:lnTo>
                      <a:pt x="10400" y="0"/>
                    </a:lnTo>
                    <a:lnTo>
                      <a:pt x="14133" y="6923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54" name="Line"/>
              <p:cNvSpPr/>
              <p:nvPr/>
            </p:nvSpPr>
            <p:spPr>
              <a:xfrm>
                <a:off x="-1" y="14469"/>
                <a:ext cx="24537" cy="515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9257" y="21600"/>
                      <a:pt x="0" y="8640"/>
                      <a:pt x="0" y="0"/>
                    </a:cubicBezTo>
                    <a:cubicBezTo>
                      <a:pt x="18514" y="0"/>
                      <a:pt x="18514" y="0"/>
                      <a:pt x="18514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55" name="Line"/>
              <p:cNvSpPr/>
              <p:nvPr/>
            </p:nvSpPr>
            <p:spPr>
              <a:xfrm>
                <a:off x="109464" y="14469"/>
                <a:ext cx="26423" cy="515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cubicBezTo>
                      <a:pt x="11520" y="21600"/>
                      <a:pt x="21600" y="8640"/>
                      <a:pt x="21600" y="0"/>
                    </a:cubicBezTo>
                    <a:cubicBezTo>
                      <a:pt x="1440" y="0"/>
                      <a:pt x="1440" y="0"/>
                      <a:pt x="1440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1767" name="Group"/>
            <p:cNvGrpSpPr/>
            <p:nvPr/>
          </p:nvGrpSpPr>
          <p:grpSpPr>
            <a:xfrm>
              <a:off x="1246608" y="402387"/>
              <a:ext cx="111981" cy="152619"/>
              <a:chOff x="0" y="0"/>
              <a:chExt cx="111980" cy="152617"/>
            </a:xfrm>
          </p:grpSpPr>
          <p:sp>
            <p:nvSpPr>
              <p:cNvPr id="1757" name="Shape"/>
              <p:cNvSpPr/>
              <p:nvPr/>
            </p:nvSpPr>
            <p:spPr>
              <a:xfrm>
                <a:off x="17614" y="-1"/>
                <a:ext cx="88022" cy="1161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559" h="21322" fill="norm" stroke="1" extrusionOk="0">
                    <a:moveTo>
                      <a:pt x="15894" y="21322"/>
                    </a:moveTo>
                    <a:cubicBezTo>
                      <a:pt x="20377" y="7981"/>
                      <a:pt x="20377" y="7981"/>
                      <a:pt x="20377" y="7981"/>
                    </a:cubicBezTo>
                    <a:cubicBezTo>
                      <a:pt x="21600" y="4487"/>
                      <a:pt x="16302" y="357"/>
                      <a:pt x="14672" y="40"/>
                    </a:cubicBezTo>
                    <a:cubicBezTo>
                      <a:pt x="12634" y="-278"/>
                      <a:pt x="5706" y="1310"/>
                      <a:pt x="4483" y="4487"/>
                    </a:cubicBezTo>
                    <a:cubicBezTo>
                      <a:pt x="0" y="18146"/>
                      <a:pt x="0" y="18146"/>
                      <a:pt x="0" y="18146"/>
                    </a:cubicBezTo>
                    <a:lnTo>
                      <a:pt x="15894" y="21322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58" name="Shape"/>
              <p:cNvSpPr/>
              <p:nvPr/>
            </p:nvSpPr>
            <p:spPr>
              <a:xfrm>
                <a:off x="29567" y="104176"/>
                <a:ext cx="39006" cy="245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135" y="0"/>
                    </a:moveTo>
                    <a:lnTo>
                      <a:pt x="21600" y="7754"/>
                    </a:lnTo>
                    <a:lnTo>
                      <a:pt x="19510" y="21600"/>
                    </a:lnTo>
                    <a:lnTo>
                      <a:pt x="0" y="13846"/>
                    </a:lnTo>
                    <a:lnTo>
                      <a:pt x="3135" y="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59" name="Line"/>
              <p:cNvSpPr/>
              <p:nvPr/>
            </p:nvSpPr>
            <p:spPr>
              <a:xfrm>
                <a:off x="0" y="48815"/>
                <a:ext cx="29569" cy="452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6434" y="5700"/>
                    </a:lnTo>
                    <a:lnTo>
                      <a:pt x="0" y="21600"/>
                    </a:lnTo>
                    <a:lnTo>
                      <a:pt x="15166" y="15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60" name="Line"/>
              <p:cNvSpPr/>
              <p:nvPr/>
            </p:nvSpPr>
            <p:spPr>
              <a:xfrm>
                <a:off x="91219" y="65801"/>
                <a:ext cx="20762" cy="559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164" y="0"/>
                    </a:moveTo>
                    <a:lnTo>
                      <a:pt x="21600" y="8252"/>
                    </a:lnTo>
                    <a:lnTo>
                      <a:pt x="12436" y="21600"/>
                    </a:lnTo>
                    <a:lnTo>
                      <a:pt x="0" y="12863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61" name="Shape"/>
              <p:cNvSpPr/>
              <p:nvPr/>
            </p:nvSpPr>
            <p:spPr>
              <a:xfrm>
                <a:off x="48606" y="26840"/>
                <a:ext cx="39304" cy="375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41" h="19539" fill="norm" stroke="1" extrusionOk="0">
                    <a:moveTo>
                      <a:pt x="171" y="7668"/>
                    </a:moveTo>
                    <a:cubicBezTo>
                      <a:pt x="1971" y="2268"/>
                      <a:pt x="7371" y="-1332"/>
                      <a:pt x="12771" y="468"/>
                    </a:cubicBezTo>
                    <a:cubicBezTo>
                      <a:pt x="18171" y="1368"/>
                      <a:pt x="20871" y="6768"/>
                      <a:pt x="19971" y="12168"/>
                    </a:cubicBezTo>
                    <a:cubicBezTo>
                      <a:pt x="18171" y="17568"/>
                      <a:pt x="12771" y="20268"/>
                      <a:pt x="7371" y="19368"/>
                    </a:cubicBezTo>
                    <a:cubicBezTo>
                      <a:pt x="1971" y="17568"/>
                      <a:pt x="-729" y="12168"/>
                      <a:pt x="171" y="7668"/>
                    </a:cubicBez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62" name="Line"/>
              <p:cNvSpPr/>
              <p:nvPr/>
            </p:nvSpPr>
            <p:spPr>
              <a:xfrm flipH="1">
                <a:off x="29567" y="129970"/>
                <a:ext cx="3776" cy="17616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63" name="Line"/>
              <p:cNvSpPr/>
              <p:nvPr/>
            </p:nvSpPr>
            <p:spPr>
              <a:xfrm flipH="1">
                <a:off x="52215" y="135631"/>
                <a:ext cx="3776" cy="1698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64" name="Line"/>
              <p:cNvSpPr/>
              <p:nvPr/>
            </p:nvSpPr>
            <p:spPr>
              <a:xfrm flipH="1">
                <a:off x="40262" y="133744"/>
                <a:ext cx="5034" cy="1698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65" name="Line"/>
              <p:cNvSpPr/>
              <p:nvPr/>
            </p:nvSpPr>
            <p:spPr>
              <a:xfrm flipH="1">
                <a:off x="59764" y="40008"/>
                <a:ext cx="13841" cy="5033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66" name="Line"/>
              <p:cNvSpPr/>
              <p:nvPr/>
            </p:nvSpPr>
            <p:spPr>
              <a:xfrm flipH="1">
                <a:off x="69830" y="48815"/>
                <a:ext cx="5663" cy="1889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1768" name="Shape 2624"/>
            <p:cNvSpPr/>
            <p:nvPr/>
          </p:nvSpPr>
          <p:spPr>
            <a:xfrm>
              <a:off x="382922" y="773941"/>
              <a:ext cx="144066" cy="1440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82" y="6873"/>
                  </a:moveTo>
                  <a:lnTo>
                    <a:pt x="20618" y="6873"/>
                  </a:lnTo>
                  <a:lnTo>
                    <a:pt x="20618" y="7855"/>
                  </a:lnTo>
                  <a:lnTo>
                    <a:pt x="982" y="7855"/>
                  </a:lnTo>
                  <a:cubicBezTo>
                    <a:pt x="982" y="7855"/>
                    <a:pt x="982" y="6873"/>
                    <a:pt x="982" y="6873"/>
                  </a:cubicBezTo>
                  <a:close/>
                  <a:moveTo>
                    <a:pt x="16691" y="8836"/>
                  </a:moveTo>
                  <a:lnTo>
                    <a:pt x="18655" y="8836"/>
                  </a:lnTo>
                  <a:lnTo>
                    <a:pt x="18655" y="17673"/>
                  </a:lnTo>
                  <a:lnTo>
                    <a:pt x="16691" y="17673"/>
                  </a:lnTo>
                  <a:cubicBezTo>
                    <a:pt x="16691" y="17673"/>
                    <a:pt x="16691" y="8836"/>
                    <a:pt x="16691" y="8836"/>
                  </a:cubicBezTo>
                  <a:close/>
                  <a:moveTo>
                    <a:pt x="13745" y="8836"/>
                  </a:moveTo>
                  <a:lnTo>
                    <a:pt x="15709" y="8836"/>
                  </a:lnTo>
                  <a:lnTo>
                    <a:pt x="15709" y="17673"/>
                  </a:lnTo>
                  <a:lnTo>
                    <a:pt x="13745" y="17673"/>
                  </a:lnTo>
                  <a:cubicBezTo>
                    <a:pt x="13745" y="17673"/>
                    <a:pt x="13745" y="8836"/>
                    <a:pt x="13745" y="8836"/>
                  </a:cubicBezTo>
                  <a:close/>
                  <a:moveTo>
                    <a:pt x="8836" y="8836"/>
                  </a:moveTo>
                  <a:lnTo>
                    <a:pt x="12764" y="8836"/>
                  </a:lnTo>
                  <a:lnTo>
                    <a:pt x="12764" y="17673"/>
                  </a:lnTo>
                  <a:lnTo>
                    <a:pt x="8836" y="17673"/>
                  </a:lnTo>
                  <a:cubicBezTo>
                    <a:pt x="8836" y="17673"/>
                    <a:pt x="8836" y="8836"/>
                    <a:pt x="8836" y="8836"/>
                  </a:cubicBezTo>
                  <a:close/>
                  <a:moveTo>
                    <a:pt x="5891" y="8836"/>
                  </a:moveTo>
                  <a:lnTo>
                    <a:pt x="7855" y="8836"/>
                  </a:lnTo>
                  <a:lnTo>
                    <a:pt x="7855" y="17673"/>
                  </a:lnTo>
                  <a:lnTo>
                    <a:pt x="5891" y="17673"/>
                  </a:lnTo>
                  <a:cubicBezTo>
                    <a:pt x="5891" y="17673"/>
                    <a:pt x="5891" y="8836"/>
                    <a:pt x="5891" y="8836"/>
                  </a:cubicBezTo>
                  <a:close/>
                  <a:moveTo>
                    <a:pt x="2945" y="8836"/>
                  </a:moveTo>
                  <a:lnTo>
                    <a:pt x="4909" y="8836"/>
                  </a:lnTo>
                  <a:lnTo>
                    <a:pt x="4909" y="17673"/>
                  </a:lnTo>
                  <a:lnTo>
                    <a:pt x="2945" y="17673"/>
                  </a:lnTo>
                  <a:cubicBezTo>
                    <a:pt x="2945" y="17673"/>
                    <a:pt x="2945" y="8836"/>
                    <a:pt x="2945" y="8836"/>
                  </a:cubicBezTo>
                  <a:close/>
                  <a:moveTo>
                    <a:pt x="19773" y="18655"/>
                  </a:moveTo>
                  <a:lnTo>
                    <a:pt x="20428" y="20618"/>
                  </a:lnTo>
                  <a:lnTo>
                    <a:pt x="1172" y="20618"/>
                  </a:lnTo>
                  <a:lnTo>
                    <a:pt x="1827" y="18655"/>
                  </a:lnTo>
                  <a:cubicBezTo>
                    <a:pt x="1827" y="18655"/>
                    <a:pt x="19773" y="18655"/>
                    <a:pt x="19773" y="18655"/>
                  </a:cubicBezTo>
                  <a:close/>
                  <a:moveTo>
                    <a:pt x="10800" y="1056"/>
                  </a:moveTo>
                  <a:lnTo>
                    <a:pt x="19261" y="5891"/>
                  </a:lnTo>
                  <a:lnTo>
                    <a:pt x="2339" y="5891"/>
                  </a:lnTo>
                  <a:cubicBezTo>
                    <a:pt x="2339" y="5891"/>
                    <a:pt x="10800" y="1056"/>
                    <a:pt x="10800" y="1056"/>
                  </a:cubicBezTo>
                  <a:close/>
                  <a:moveTo>
                    <a:pt x="21109" y="8836"/>
                  </a:moveTo>
                  <a:cubicBezTo>
                    <a:pt x="21380" y="8836"/>
                    <a:pt x="21600" y="8617"/>
                    <a:pt x="21600" y="8345"/>
                  </a:cubicBezTo>
                  <a:lnTo>
                    <a:pt x="21600" y="6382"/>
                  </a:lnTo>
                  <a:cubicBezTo>
                    <a:pt x="21600" y="6200"/>
                    <a:pt x="21496" y="6047"/>
                    <a:pt x="21349" y="5963"/>
                  </a:cubicBezTo>
                  <a:lnTo>
                    <a:pt x="21353" y="5956"/>
                  </a:lnTo>
                  <a:lnTo>
                    <a:pt x="11044" y="65"/>
                  </a:lnTo>
                  <a:lnTo>
                    <a:pt x="11040" y="72"/>
                  </a:lnTo>
                  <a:cubicBezTo>
                    <a:pt x="10968" y="30"/>
                    <a:pt x="10889" y="0"/>
                    <a:pt x="10800" y="0"/>
                  </a:cubicBezTo>
                  <a:cubicBezTo>
                    <a:pt x="10711" y="0"/>
                    <a:pt x="10632" y="30"/>
                    <a:pt x="10560" y="72"/>
                  </a:cubicBezTo>
                  <a:lnTo>
                    <a:pt x="10556" y="65"/>
                  </a:lnTo>
                  <a:lnTo>
                    <a:pt x="247" y="5956"/>
                  </a:lnTo>
                  <a:lnTo>
                    <a:pt x="251" y="5963"/>
                  </a:lnTo>
                  <a:cubicBezTo>
                    <a:pt x="104" y="6047"/>
                    <a:pt x="0" y="6200"/>
                    <a:pt x="0" y="6382"/>
                  </a:cubicBezTo>
                  <a:lnTo>
                    <a:pt x="0" y="8345"/>
                  </a:lnTo>
                  <a:cubicBezTo>
                    <a:pt x="0" y="8617"/>
                    <a:pt x="220" y="8836"/>
                    <a:pt x="491" y="8836"/>
                  </a:cubicBezTo>
                  <a:lnTo>
                    <a:pt x="1964" y="8836"/>
                  </a:lnTo>
                  <a:lnTo>
                    <a:pt x="1964" y="17673"/>
                  </a:lnTo>
                  <a:lnTo>
                    <a:pt x="1473" y="17673"/>
                  </a:lnTo>
                  <a:cubicBezTo>
                    <a:pt x="1256" y="17673"/>
                    <a:pt x="1078" y="17816"/>
                    <a:pt x="1013" y="18010"/>
                  </a:cubicBezTo>
                  <a:lnTo>
                    <a:pt x="1007" y="18009"/>
                  </a:lnTo>
                  <a:lnTo>
                    <a:pt x="25" y="20954"/>
                  </a:lnTo>
                  <a:lnTo>
                    <a:pt x="31" y="20955"/>
                  </a:lnTo>
                  <a:cubicBezTo>
                    <a:pt x="14" y="21005"/>
                    <a:pt x="0" y="21055"/>
                    <a:pt x="0" y="21109"/>
                  </a:cubicBezTo>
                  <a:cubicBezTo>
                    <a:pt x="0" y="21381"/>
                    <a:pt x="220" y="21600"/>
                    <a:pt x="491" y="21600"/>
                  </a:cubicBezTo>
                  <a:lnTo>
                    <a:pt x="21109" y="21600"/>
                  </a:lnTo>
                  <a:cubicBezTo>
                    <a:pt x="21380" y="21600"/>
                    <a:pt x="21600" y="21381"/>
                    <a:pt x="21600" y="21109"/>
                  </a:cubicBezTo>
                  <a:cubicBezTo>
                    <a:pt x="21600" y="21055"/>
                    <a:pt x="21586" y="21005"/>
                    <a:pt x="21569" y="20955"/>
                  </a:cubicBezTo>
                  <a:lnTo>
                    <a:pt x="21575" y="20954"/>
                  </a:lnTo>
                  <a:lnTo>
                    <a:pt x="20593" y="18009"/>
                  </a:lnTo>
                  <a:lnTo>
                    <a:pt x="20587" y="18010"/>
                  </a:lnTo>
                  <a:cubicBezTo>
                    <a:pt x="20522" y="17816"/>
                    <a:pt x="20344" y="17673"/>
                    <a:pt x="20127" y="17673"/>
                  </a:cubicBezTo>
                  <a:lnTo>
                    <a:pt x="19636" y="17673"/>
                  </a:lnTo>
                  <a:lnTo>
                    <a:pt x="19636" y="8836"/>
                  </a:lnTo>
                  <a:cubicBezTo>
                    <a:pt x="19636" y="8836"/>
                    <a:pt x="21109" y="8836"/>
                    <a:pt x="21109" y="883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1769" name="Shape 2546"/>
            <p:cNvSpPr/>
            <p:nvPr/>
          </p:nvSpPr>
          <p:spPr>
            <a:xfrm>
              <a:off x="1531367" y="839293"/>
              <a:ext cx="141452" cy="1157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618" y="20400"/>
                  </a:moveTo>
                  <a:lnTo>
                    <a:pt x="18655" y="20400"/>
                  </a:lnTo>
                  <a:lnTo>
                    <a:pt x="18655" y="1200"/>
                  </a:lnTo>
                  <a:lnTo>
                    <a:pt x="20618" y="1200"/>
                  </a:lnTo>
                  <a:cubicBezTo>
                    <a:pt x="20618" y="1200"/>
                    <a:pt x="20618" y="20400"/>
                    <a:pt x="20618" y="20400"/>
                  </a:cubicBezTo>
                  <a:close/>
                  <a:moveTo>
                    <a:pt x="21109" y="0"/>
                  </a:moveTo>
                  <a:lnTo>
                    <a:pt x="18164" y="0"/>
                  </a:lnTo>
                  <a:cubicBezTo>
                    <a:pt x="17893" y="0"/>
                    <a:pt x="17673" y="269"/>
                    <a:pt x="17673" y="600"/>
                  </a:cubicBezTo>
                  <a:lnTo>
                    <a:pt x="17673" y="21000"/>
                  </a:lnTo>
                  <a:cubicBezTo>
                    <a:pt x="17673" y="21332"/>
                    <a:pt x="17893" y="21600"/>
                    <a:pt x="18164" y="21600"/>
                  </a:cubicBezTo>
                  <a:lnTo>
                    <a:pt x="21109" y="21600"/>
                  </a:lnTo>
                  <a:cubicBezTo>
                    <a:pt x="21380" y="21600"/>
                    <a:pt x="21600" y="21332"/>
                    <a:pt x="21600" y="21000"/>
                  </a:cubicBezTo>
                  <a:lnTo>
                    <a:pt x="21600" y="600"/>
                  </a:lnTo>
                  <a:cubicBezTo>
                    <a:pt x="21600" y="269"/>
                    <a:pt x="21380" y="0"/>
                    <a:pt x="21109" y="0"/>
                  </a:cubicBezTo>
                  <a:moveTo>
                    <a:pt x="8836" y="20400"/>
                  </a:moveTo>
                  <a:lnTo>
                    <a:pt x="6873" y="20400"/>
                  </a:lnTo>
                  <a:lnTo>
                    <a:pt x="6873" y="3600"/>
                  </a:lnTo>
                  <a:lnTo>
                    <a:pt x="8836" y="3600"/>
                  </a:lnTo>
                  <a:cubicBezTo>
                    <a:pt x="8836" y="3600"/>
                    <a:pt x="8836" y="20400"/>
                    <a:pt x="8836" y="20400"/>
                  </a:cubicBezTo>
                  <a:close/>
                  <a:moveTo>
                    <a:pt x="9327" y="2400"/>
                  </a:moveTo>
                  <a:lnTo>
                    <a:pt x="6382" y="2400"/>
                  </a:lnTo>
                  <a:cubicBezTo>
                    <a:pt x="6111" y="2400"/>
                    <a:pt x="5891" y="2669"/>
                    <a:pt x="5891" y="3000"/>
                  </a:cubicBezTo>
                  <a:lnTo>
                    <a:pt x="5891" y="21000"/>
                  </a:lnTo>
                  <a:cubicBezTo>
                    <a:pt x="5891" y="21332"/>
                    <a:pt x="6111" y="21600"/>
                    <a:pt x="6382" y="21600"/>
                  </a:cubicBezTo>
                  <a:lnTo>
                    <a:pt x="9327" y="21600"/>
                  </a:lnTo>
                  <a:cubicBezTo>
                    <a:pt x="9598" y="21600"/>
                    <a:pt x="9818" y="21332"/>
                    <a:pt x="9818" y="21000"/>
                  </a:cubicBezTo>
                  <a:lnTo>
                    <a:pt x="9818" y="3000"/>
                  </a:lnTo>
                  <a:cubicBezTo>
                    <a:pt x="9818" y="2669"/>
                    <a:pt x="9598" y="2400"/>
                    <a:pt x="9327" y="2400"/>
                  </a:cubicBezTo>
                  <a:moveTo>
                    <a:pt x="14727" y="20400"/>
                  </a:moveTo>
                  <a:lnTo>
                    <a:pt x="12764" y="20400"/>
                  </a:lnTo>
                  <a:lnTo>
                    <a:pt x="12764" y="10800"/>
                  </a:lnTo>
                  <a:lnTo>
                    <a:pt x="14727" y="10800"/>
                  </a:lnTo>
                  <a:cubicBezTo>
                    <a:pt x="14727" y="10800"/>
                    <a:pt x="14727" y="20400"/>
                    <a:pt x="14727" y="20400"/>
                  </a:cubicBezTo>
                  <a:close/>
                  <a:moveTo>
                    <a:pt x="15218" y="9600"/>
                  </a:moveTo>
                  <a:lnTo>
                    <a:pt x="12273" y="9600"/>
                  </a:lnTo>
                  <a:cubicBezTo>
                    <a:pt x="12002" y="9600"/>
                    <a:pt x="11782" y="9869"/>
                    <a:pt x="11782" y="10200"/>
                  </a:cubicBezTo>
                  <a:lnTo>
                    <a:pt x="11782" y="21000"/>
                  </a:lnTo>
                  <a:cubicBezTo>
                    <a:pt x="11782" y="21332"/>
                    <a:pt x="12002" y="21600"/>
                    <a:pt x="12273" y="21600"/>
                  </a:cubicBezTo>
                  <a:lnTo>
                    <a:pt x="15218" y="21600"/>
                  </a:lnTo>
                  <a:cubicBezTo>
                    <a:pt x="15489" y="21600"/>
                    <a:pt x="15709" y="21332"/>
                    <a:pt x="15709" y="21000"/>
                  </a:cubicBezTo>
                  <a:lnTo>
                    <a:pt x="15709" y="10200"/>
                  </a:lnTo>
                  <a:cubicBezTo>
                    <a:pt x="15709" y="9869"/>
                    <a:pt x="15489" y="9600"/>
                    <a:pt x="15218" y="9600"/>
                  </a:cubicBezTo>
                  <a:moveTo>
                    <a:pt x="2945" y="20400"/>
                  </a:moveTo>
                  <a:lnTo>
                    <a:pt x="982" y="20400"/>
                  </a:lnTo>
                  <a:lnTo>
                    <a:pt x="982" y="14400"/>
                  </a:lnTo>
                  <a:lnTo>
                    <a:pt x="2945" y="14400"/>
                  </a:lnTo>
                  <a:cubicBezTo>
                    <a:pt x="2945" y="14400"/>
                    <a:pt x="2945" y="20400"/>
                    <a:pt x="2945" y="20400"/>
                  </a:cubicBezTo>
                  <a:close/>
                  <a:moveTo>
                    <a:pt x="3436" y="13200"/>
                  </a:moveTo>
                  <a:lnTo>
                    <a:pt x="491" y="13200"/>
                  </a:lnTo>
                  <a:cubicBezTo>
                    <a:pt x="220" y="13200"/>
                    <a:pt x="0" y="13469"/>
                    <a:pt x="0" y="13800"/>
                  </a:cubicBezTo>
                  <a:lnTo>
                    <a:pt x="0" y="21000"/>
                  </a:lnTo>
                  <a:cubicBezTo>
                    <a:pt x="0" y="21332"/>
                    <a:pt x="220" y="21600"/>
                    <a:pt x="491" y="21600"/>
                  </a:cubicBezTo>
                  <a:lnTo>
                    <a:pt x="3436" y="21600"/>
                  </a:lnTo>
                  <a:cubicBezTo>
                    <a:pt x="3707" y="21600"/>
                    <a:pt x="3927" y="21332"/>
                    <a:pt x="3927" y="21000"/>
                  </a:cubicBezTo>
                  <a:lnTo>
                    <a:pt x="3927" y="13800"/>
                  </a:lnTo>
                  <a:cubicBezTo>
                    <a:pt x="3927" y="13469"/>
                    <a:pt x="3707" y="13200"/>
                    <a:pt x="3436" y="13200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1770" name="Shape 2599"/>
            <p:cNvSpPr/>
            <p:nvPr/>
          </p:nvSpPr>
          <p:spPr>
            <a:xfrm>
              <a:off x="1385925" y="1361065"/>
              <a:ext cx="140600" cy="1406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382" y="7855"/>
                  </a:moveTo>
                  <a:cubicBezTo>
                    <a:pt x="6653" y="7855"/>
                    <a:pt x="6873" y="7635"/>
                    <a:pt x="6873" y="7364"/>
                  </a:cubicBezTo>
                  <a:cubicBezTo>
                    <a:pt x="6873" y="7092"/>
                    <a:pt x="6653" y="6873"/>
                    <a:pt x="6382" y="6873"/>
                  </a:cubicBezTo>
                  <a:cubicBezTo>
                    <a:pt x="6111" y="6873"/>
                    <a:pt x="5891" y="7092"/>
                    <a:pt x="5891" y="7364"/>
                  </a:cubicBezTo>
                  <a:cubicBezTo>
                    <a:pt x="5891" y="7635"/>
                    <a:pt x="6111" y="7855"/>
                    <a:pt x="6382" y="7855"/>
                  </a:cubicBezTo>
                  <a:moveTo>
                    <a:pt x="6873" y="10800"/>
                  </a:moveTo>
                  <a:lnTo>
                    <a:pt x="10800" y="10800"/>
                  </a:lnTo>
                  <a:lnTo>
                    <a:pt x="10800" y="13746"/>
                  </a:lnTo>
                  <a:lnTo>
                    <a:pt x="6873" y="13746"/>
                  </a:lnTo>
                  <a:cubicBezTo>
                    <a:pt x="6873" y="13746"/>
                    <a:pt x="6873" y="10800"/>
                    <a:pt x="6873" y="10800"/>
                  </a:cubicBezTo>
                  <a:close/>
                  <a:moveTo>
                    <a:pt x="6382" y="14727"/>
                  </a:moveTo>
                  <a:lnTo>
                    <a:pt x="11291" y="14727"/>
                  </a:lnTo>
                  <a:cubicBezTo>
                    <a:pt x="11562" y="14727"/>
                    <a:pt x="11782" y="14508"/>
                    <a:pt x="11782" y="14236"/>
                  </a:cubicBezTo>
                  <a:lnTo>
                    <a:pt x="11782" y="10309"/>
                  </a:lnTo>
                  <a:cubicBezTo>
                    <a:pt x="11782" y="10038"/>
                    <a:pt x="11562" y="9818"/>
                    <a:pt x="11291" y="9818"/>
                  </a:cubicBezTo>
                  <a:lnTo>
                    <a:pt x="6382" y="9818"/>
                  </a:lnTo>
                  <a:cubicBezTo>
                    <a:pt x="6111" y="9818"/>
                    <a:pt x="5891" y="10038"/>
                    <a:pt x="5891" y="10309"/>
                  </a:cubicBezTo>
                  <a:lnTo>
                    <a:pt x="5891" y="14236"/>
                  </a:lnTo>
                  <a:cubicBezTo>
                    <a:pt x="5891" y="14508"/>
                    <a:pt x="6111" y="14727"/>
                    <a:pt x="6382" y="14727"/>
                  </a:cubicBezTo>
                  <a:moveTo>
                    <a:pt x="8345" y="7855"/>
                  </a:moveTo>
                  <a:cubicBezTo>
                    <a:pt x="8616" y="7855"/>
                    <a:pt x="8836" y="7635"/>
                    <a:pt x="8836" y="7364"/>
                  </a:cubicBezTo>
                  <a:cubicBezTo>
                    <a:pt x="8836" y="7092"/>
                    <a:pt x="8616" y="6873"/>
                    <a:pt x="8345" y="6873"/>
                  </a:cubicBezTo>
                  <a:cubicBezTo>
                    <a:pt x="8075" y="6873"/>
                    <a:pt x="7855" y="7092"/>
                    <a:pt x="7855" y="7364"/>
                  </a:cubicBezTo>
                  <a:cubicBezTo>
                    <a:pt x="7855" y="7635"/>
                    <a:pt x="8075" y="7855"/>
                    <a:pt x="8345" y="7855"/>
                  </a:cubicBezTo>
                  <a:moveTo>
                    <a:pt x="20618" y="20618"/>
                  </a:moveTo>
                  <a:lnTo>
                    <a:pt x="2945" y="20618"/>
                  </a:lnTo>
                  <a:cubicBezTo>
                    <a:pt x="1861" y="20618"/>
                    <a:pt x="982" y="19739"/>
                    <a:pt x="982" y="18655"/>
                  </a:cubicBezTo>
                  <a:lnTo>
                    <a:pt x="982" y="7855"/>
                  </a:lnTo>
                  <a:lnTo>
                    <a:pt x="2945" y="7855"/>
                  </a:lnTo>
                  <a:lnTo>
                    <a:pt x="2945" y="18164"/>
                  </a:lnTo>
                  <a:cubicBezTo>
                    <a:pt x="2945" y="18435"/>
                    <a:pt x="3166" y="18655"/>
                    <a:pt x="3436" y="18655"/>
                  </a:cubicBezTo>
                  <a:cubicBezTo>
                    <a:pt x="3707" y="18655"/>
                    <a:pt x="3927" y="18435"/>
                    <a:pt x="3927" y="18164"/>
                  </a:cubicBezTo>
                  <a:lnTo>
                    <a:pt x="3927" y="4909"/>
                  </a:lnTo>
                  <a:lnTo>
                    <a:pt x="20618" y="4909"/>
                  </a:lnTo>
                  <a:cubicBezTo>
                    <a:pt x="20618" y="4909"/>
                    <a:pt x="20618" y="20618"/>
                    <a:pt x="20618" y="20618"/>
                  </a:cubicBezTo>
                  <a:close/>
                  <a:moveTo>
                    <a:pt x="20618" y="3927"/>
                  </a:moveTo>
                  <a:lnTo>
                    <a:pt x="3927" y="3927"/>
                  </a:lnTo>
                  <a:cubicBezTo>
                    <a:pt x="3385" y="3927"/>
                    <a:pt x="2945" y="4367"/>
                    <a:pt x="2945" y="4909"/>
                  </a:cubicBezTo>
                  <a:lnTo>
                    <a:pt x="2945" y="6873"/>
                  </a:lnTo>
                  <a:lnTo>
                    <a:pt x="982" y="6873"/>
                  </a:lnTo>
                  <a:cubicBezTo>
                    <a:pt x="440" y="6873"/>
                    <a:pt x="0" y="7313"/>
                    <a:pt x="0" y="7855"/>
                  </a:cubicBezTo>
                  <a:lnTo>
                    <a:pt x="0" y="18655"/>
                  </a:lnTo>
                  <a:cubicBezTo>
                    <a:pt x="0" y="20282"/>
                    <a:pt x="1319" y="21600"/>
                    <a:pt x="2945" y="21600"/>
                  </a:cubicBezTo>
                  <a:lnTo>
                    <a:pt x="20618" y="21600"/>
                  </a:lnTo>
                  <a:cubicBezTo>
                    <a:pt x="21160" y="21600"/>
                    <a:pt x="21600" y="21160"/>
                    <a:pt x="21600" y="20618"/>
                  </a:cubicBezTo>
                  <a:lnTo>
                    <a:pt x="21600" y="4909"/>
                  </a:lnTo>
                  <a:cubicBezTo>
                    <a:pt x="21600" y="4367"/>
                    <a:pt x="21160" y="3927"/>
                    <a:pt x="20618" y="3927"/>
                  </a:cubicBezTo>
                  <a:moveTo>
                    <a:pt x="6382" y="16691"/>
                  </a:moveTo>
                  <a:lnTo>
                    <a:pt x="18164" y="16691"/>
                  </a:lnTo>
                  <a:cubicBezTo>
                    <a:pt x="18434" y="16691"/>
                    <a:pt x="18655" y="16472"/>
                    <a:pt x="18655" y="16200"/>
                  </a:cubicBezTo>
                  <a:cubicBezTo>
                    <a:pt x="18655" y="15929"/>
                    <a:pt x="18434" y="15710"/>
                    <a:pt x="18164" y="15710"/>
                  </a:cubicBezTo>
                  <a:lnTo>
                    <a:pt x="6382" y="15710"/>
                  </a:lnTo>
                  <a:cubicBezTo>
                    <a:pt x="6111" y="15710"/>
                    <a:pt x="5891" y="15929"/>
                    <a:pt x="5891" y="16200"/>
                  </a:cubicBezTo>
                  <a:cubicBezTo>
                    <a:pt x="5891" y="16472"/>
                    <a:pt x="6111" y="16691"/>
                    <a:pt x="6382" y="16691"/>
                  </a:cubicBezTo>
                  <a:moveTo>
                    <a:pt x="10309" y="7855"/>
                  </a:moveTo>
                  <a:lnTo>
                    <a:pt x="14236" y="7855"/>
                  </a:lnTo>
                  <a:cubicBezTo>
                    <a:pt x="14507" y="7855"/>
                    <a:pt x="14727" y="7635"/>
                    <a:pt x="14727" y="7364"/>
                  </a:cubicBezTo>
                  <a:cubicBezTo>
                    <a:pt x="14727" y="7092"/>
                    <a:pt x="14507" y="6873"/>
                    <a:pt x="14236" y="6873"/>
                  </a:cubicBezTo>
                  <a:lnTo>
                    <a:pt x="10309" y="6873"/>
                  </a:lnTo>
                  <a:cubicBezTo>
                    <a:pt x="10038" y="6873"/>
                    <a:pt x="9818" y="7092"/>
                    <a:pt x="9818" y="7364"/>
                  </a:cubicBezTo>
                  <a:cubicBezTo>
                    <a:pt x="9818" y="7635"/>
                    <a:pt x="10038" y="7855"/>
                    <a:pt x="10309" y="7855"/>
                  </a:cubicBezTo>
                  <a:moveTo>
                    <a:pt x="6382" y="18655"/>
                  </a:moveTo>
                  <a:lnTo>
                    <a:pt x="18164" y="18655"/>
                  </a:lnTo>
                  <a:cubicBezTo>
                    <a:pt x="18434" y="18655"/>
                    <a:pt x="18655" y="18435"/>
                    <a:pt x="18655" y="18164"/>
                  </a:cubicBezTo>
                  <a:cubicBezTo>
                    <a:pt x="18655" y="17893"/>
                    <a:pt x="18434" y="17673"/>
                    <a:pt x="18164" y="17673"/>
                  </a:cubicBezTo>
                  <a:lnTo>
                    <a:pt x="6382" y="17673"/>
                  </a:lnTo>
                  <a:cubicBezTo>
                    <a:pt x="6111" y="17673"/>
                    <a:pt x="5891" y="17893"/>
                    <a:pt x="5891" y="18164"/>
                  </a:cubicBezTo>
                  <a:cubicBezTo>
                    <a:pt x="5891" y="18435"/>
                    <a:pt x="6111" y="18655"/>
                    <a:pt x="6382" y="18655"/>
                  </a:cubicBezTo>
                  <a:moveTo>
                    <a:pt x="4909" y="2945"/>
                  </a:moveTo>
                  <a:lnTo>
                    <a:pt x="20127" y="2945"/>
                  </a:lnTo>
                  <a:cubicBezTo>
                    <a:pt x="20398" y="2945"/>
                    <a:pt x="20618" y="2726"/>
                    <a:pt x="20618" y="2455"/>
                  </a:cubicBezTo>
                  <a:cubicBezTo>
                    <a:pt x="20618" y="2184"/>
                    <a:pt x="20398" y="1964"/>
                    <a:pt x="20127" y="1964"/>
                  </a:cubicBezTo>
                  <a:lnTo>
                    <a:pt x="4909" y="1964"/>
                  </a:lnTo>
                  <a:cubicBezTo>
                    <a:pt x="4638" y="1964"/>
                    <a:pt x="4418" y="2184"/>
                    <a:pt x="4418" y="2455"/>
                  </a:cubicBezTo>
                  <a:cubicBezTo>
                    <a:pt x="4418" y="2726"/>
                    <a:pt x="4638" y="2945"/>
                    <a:pt x="4909" y="2945"/>
                  </a:cubicBezTo>
                  <a:moveTo>
                    <a:pt x="18164" y="11783"/>
                  </a:moveTo>
                  <a:lnTo>
                    <a:pt x="14236" y="11783"/>
                  </a:lnTo>
                  <a:cubicBezTo>
                    <a:pt x="13966" y="11783"/>
                    <a:pt x="13745" y="12001"/>
                    <a:pt x="13745" y="12273"/>
                  </a:cubicBezTo>
                  <a:cubicBezTo>
                    <a:pt x="13745" y="12544"/>
                    <a:pt x="13966" y="12764"/>
                    <a:pt x="14236" y="12764"/>
                  </a:cubicBezTo>
                  <a:lnTo>
                    <a:pt x="18164" y="12764"/>
                  </a:lnTo>
                  <a:cubicBezTo>
                    <a:pt x="18434" y="12764"/>
                    <a:pt x="18655" y="12544"/>
                    <a:pt x="18655" y="12273"/>
                  </a:cubicBezTo>
                  <a:cubicBezTo>
                    <a:pt x="18655" y="12001"/>
                    <a:pt x="18434" y="11783"/>
                    <a:pt x="18164" y="11783"/>
                  </a:cubicBezTo>
                  <a:moveTo>
                    <a:pt x="6382" y="982"/>
                  </a:moveTo>
                  <a:lnTo>
                    <a:pt x="19145" y="982"/>
                  </a:lnTo>
                  <a:cubicBezTo>
                    <a:pt x="19416" y="982"/>
                    <a:pt x="19636" y="762"/>
                    <a:pt x="19636" y="491"/>
                  </a:cubicBezTo>
                  <a:cubicBezTo>
                    <a:pt x="19636" y="220"/>
                    <a:pt x="19416" y="0"/>
                    <a:pt x="19145" y="0"/>
                  </a:cubicBezTo>
                  <a:lnTo>
                    <a:pt x="6382" y="0"/>
                  </a:lnTo>
                  <a:cubicBezTo>
                    <a:pt x="6111" y="0"/>
                    <a:pt x="5891" y="220"/>
                    <a:pt x="5891" y="491"/>
                  </a:cubicBezTo>
                  <a:cubicBezTo>
                    <a:pt x="5891" y="762"/>
                    <a:pt x="6111" y="982"/>
                    <a:pt x="6382" y="982"/>
                  </a:cubicBezTo>
                  <a:moveTo>
                    <a:pt x="18164" y="13746"/>
                  </a:moveTo>
                  <a:lnTo>
                    <a:pt x="14236" y="13746"/>
                  </a:lnTo>
                  <a:cubicBezTo>
                    <a:pt x="13966" y="13746"/>
                    <a:pt x="13745" y="13965"/>
                    <a:pt x="13745" y="14236"/>
                  </a:cubicBezTo>
                  <a:cubicBezTo>
                    <a:pt x="13745" y="14508"/>
                    <a:pt x="13966" y="14727"/>
                    <a:pt x="14236" y="14727"/>
                  </a:cubicBezTo>
                  <a:lnTo>
                    <a:pt x="18164" y="14727"/>
                  </a:lnTo>
                  <a:cubicBezTo>
                    <a:pt x="18434" y="14727"/>
                    <a:pt x="18655" y="14508"/>
                    <a:pt x="18655" y="14236"/>
                  </a:cubicBezTo>
                  <a:cubicBezTo>
                    <a:pt x="18655" y="13965"/>
                    <a:pt x="18434" y="13746"/>
                    <a:pt x="18164" y="13746"/>
                  </a:cubicBezTo>
                  <a:moveTo>
                    <a:pt x="16200" y="7855"/>
                  </a:moveTo>
                  <a:cubicBezTo>
                    <a:pt x="16471" y="7855"/>
                    <a:pt x="16691" y="7635"/>
                    <a:pt x="16691" y="7364"/>
                  </a:cubicBezTo>
                  <a:cubicBezTo>
                    <a:pt x="16691" y="7092"/>
                    <a:pt x="16471" y="6873"/>
                    <a:pt x="16200" y="6873"/>
                  </a:cubicBezTo>
                  <a:cubicBezTo>
                    <a:pt x="15929" y="6873"/>
                    <a:pt x="15709" y="7092"/>
                    <a:pt x="15709" y="7364"/>
                  </a:cubicBezTo>
                  <a:cubicBezTo>
                    <a:pt x="15709" y="7635"/>
                    <a:pt x="15929" y="7855"/>
                    <a:pt x="16200" y="7855"/>
                  </a:cubicBezTo>
                  <a:moveTo>
                    <a:pt x="18164" y="7855"/>
                  </a:moveTo>
                  <a:cubicBezTo>
                    <a:pt x="18434" y="7855"/>
                    <a:pt x="18655" y="7635"/>
                    <a:pt x="18655" y="7364"/>
                  </a:cubicBezTo>
                  <a:cubicBezTo>
                    <a:pt x="18655" y="7092"/>
                    <a:pt x="18434" y="6873"/>
                    <a:pt x="18164" y="6873"/>
                  </a:cubicBezTo>
                  <a:cubicBezTo>
                    <a:pt x="17893" y="6873"/>
                    <a:pt x="17673" y="7092"/>
                    <a:pt x="17673" y="7364"/>
                  </a:cubicBezTo>
                  <a:cubicBezTo>
                    <a:pt x="17673" y="7635"/>
                    <a:pt x="17893" y="7855"/>
                    <a:pt x="18164" y="7855"/>
                  </a:cubicBezTo>
                  <a:moveTo>
                    <a:pt x="18164" y="9818"/>
                  </a:moveTo>
                  <a:lnTo>
                    <a:pt x="14236" y="9818"/>
                  </a:lnTo>
                  <a:cubicBezTo>
                    <a:pt x="13966" y="9818"/>
                    <a:pt x="13745" y="10038"/>
                    <a:pt x="13745" y="10309"/>
                  </a:cubicBezTo>
                  <a:cubicBezTo>
                    <a:pt x="13745" y="10581"/>
                    <a:pt x="13966" y="10800"/>
                    <a:pt x="14236" y="10800"/>
                  </a:cubicBezTo>
                  <a:lnTo>
                    <a:pt x="18164" y="10800"/>
                  </a:lnTo>
                  <a:cubicBezTo>
                    <a:pt x="18434" y="10800"/>
                    <a:pt x="18655" y="10581"/>
                    <a:pt x="18655" y="10309"/>
                  </a:cubicBezTo>
                  <a:cubicBezTo>
                    <a:pt x="18655" y="10038"/>
                    <a:pt x="18434" y="9818"/>
                    <a:pt x="18164" y="9818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7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7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7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7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7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7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14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3" name="03 EBITDA (operating profit) %"/>
          <p:cNvSpPr txBox="1"/>
          <p:nvPr>
            <p:ph type="title"/>
          </p:nvPr>
        </p:nvSpPr>
        <p:spPr>
          <a:xfrm>
            <a:off x="2064136" y="159366"/>
            <a:ext cx="9823991" cy="1008915"/>
          </a:xfrm>
          <a:prstGeom prst="rect">
            <a:avLst/>
          </a:prstGeom>
        </p:spPr>
        <p:txBody>
          <a:bodyPr/>
          <a:lstStyle>
            <a:lvl1pPr algn="l">
              <a:defRPr sz="3400">
                <a:solidFill>
                  <a:srgbClr val="003F6E"/>
                </a:solidFill>
                <a:latin typeface="Ubuntu Bold"/>
                <a:ea typeface="Ubuntu Bold"/>
                <a:cs typeface="Ubuntu Bold"/>
                <a:sym typeface="Ubuntu Bold"/>
              </a:defRPr>
            </a:lvl1pPr>
          </a:lstStyle>
          <a:p>
            <a:pPr/>
            <a:r>
              <a:t>03 EBITDA (operating profit) %</a:t>
            </a:r>
          </a:p>
        </p:txBody>
      </p:sp>
      <p:sp>
        <p:nvSpPr>
          <p:cNvPr id="1774" name="What it is…"/>
          <p:cNvSpPr txBox="1"/>
          <p:nvPr>
            <p:ph type="body" idx="1"/>
          </p:nvPr>
        </p:nvSpPr>
        <p:spPr>
          <a:xfrm>
            <a:off x="2098917" y="1263256"/>
            <a:ext cx="8327402" cy="5052605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buSzTx/>
              <a:buNone/>
              <a:defRPr sz="3400">
                <a:latin typeface="Lato Bold"/>
                <a:ea typeface="Lato Bold"/>
                <a:cs typeface="Lato Bold"/>
                <a:sym typeface="Lato Bold"/>
              </a:defRPr>
            </a:pPr>
            <a:r>
              <a:t>What it is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How profitable the operation of the business as whole is</a:t>
            </a:r>
          </a:p>
          <a:p>
            <a:pPr marL="0" indent="0" algn="ctr">
              <a:spcBef>
                <a:spcPts val="0"/>
              </a:spcBef>
              <a:buSzTx/>
              <a:buNone/>
              <a:defRPr sz="3400">
                <a:latin typeface="Lato Bold"/>
                <a:ea typeface="Lato Bold"/>
                <a:cs typeface="Lato Bold"/>
                <a:sym typeface="Lato Bold"/>
              </a:defRPr>
            </a:pP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Bold"/>
                <a:ea typeface="Lato Bold"/>
                <a:cs typeface="Lato Bold"/>
                <a:sym typeface="Lato Bold"/>
              </a:defRPr>
            </a:pPr>
            <a:r>
              <a:t>How it’s calculated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Net profit excluding interest, tax depreciation and amortisation compared as percentage of the revenue generated</a:t>
            </a:r>
          </a:p>
        </p:txBody>
      </p:sp>
      <p:sp>
        <p:nvSpPr>
          <p:cNvPr id="1775" name="Rectangle"/>
          <p:cNvSpPr/>
          <p:nvPr/>
        </p:nvSpPr>
        <p:spPr>
          <a:xfrm>
            <a:off x="247" y="6054355"/>
            <a:ext cx="309660" cy="828865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776" name="Rectangle"/>
          <p:cNvSpPr/>
          <p:nvPr/>
        </p:nvSpPr>
        <p:spPr>
          <a:xfrm>
            <a:off x="247" y="-4983"/>
            <a:ext cx="309660" cy="6062379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777" name="Rectangle"/>
          <p:cNvSpPr/>
          <p:nvPr/>
        </p:nvSpPr>
        <p:spPr>
          <a:xfrm>
            <a:off x="247" y="6051620"/>
            <a:ext cx="309337" cy="828002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778" name="Rectangle"/>
          <p:cNvSpPr/>
          <p:nvPr/>
        </p:nvSpPr>
        <p:spPr>
          <a:xfrm>
            <a:off x="247" y="-1406"/>
            <a:ext cx="309337" cy="6056064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779" name="object 5"/>
          <p:cNvSpPr txBox="1"/>
          <p:nvPr/>
        </p:nvSpPr>
        <p:spPr>
          <a:xfrm>
            <a:off x="601434" y="6410836"/>
            <a:ext cx="2760594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 algn="l" defTabSz="1043923">
              <a:defRPr spc="11" sz="900">
                <a:solidFill>
                  <a:srgbClr val="9C9C9D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better </a:t>
            </a:r>
            <a:r>
              <a:rPr spc="5"/>
              <a:t>business </a:t>
            </a:r>
            <a:r>
              <a:rPr spc="0"/>
              <a:t>| </a:t>
            </a:r>
            <a:r>
              <a:t>better </a:t>
            </a:r>
            <a:r>
              <a:rPr spc="0"/>
              <a:t>life | </a:t>
            </a:r>
            <a:r>
              <a:t>better</a:t>
            </a:r>
            <a:r>
              <a:rPr spc="-78"/>
              <a:t> </a:t>
            </a:r>
            <a:r>
              <a:rPr spc="0"/>
              <a:t>world</a:t>
            </a:r>
          </a:p>
        </p:txBody>
      </p:sp>
      <p:grpSp>
        <p:nvGrpSpPr>
          <p:cNvPr id="1828" name="Group"/>
          <p:cNvGrpSpPr/>
          <p:nvPr/>
        </p:nvGrpSpPr>
        <p:grpSpPr>
          <a:xfrm>
            <a:off x="10156330" y="4951478"/>
            <a:ext cx="1943101" cy="2037005"/>
            <a:chOff x="0" y="0"/>
            <a:chExt cx="1943100" cy="2037004"/>
          </a:xfrm>
        </p:grpSpPr>
        <p:sp>
          <p:nvSpPr>
            <p:cNvPr id="1780" name="Shape"/>
            <p:cNvSpPr/>
            <p:nvPr/>
          </p:nvSpPr>
          <p:spPr>
            <a:xfrm rot="60000">
              <a:off x="414966" y="175824"/>
              <a:ext cx="711009" cy="5808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6" h="21600" fill="norm" stroke="1" extrusionOk="0">
                  <a:moveTo>
                    <a:pt x="18418" y="0"/>
                  </a:moveTo>
                  <a:lnTo>
                    <a:pt x="18590" y="6304"/>
                  </a:lnTo>
                  <a:cubicBezTo>
                    <a:pt x="18877" y="6687"/>
                    <a:pt x="19194" y="7292"/>
                    <a:pt x="20224" y="6572"/>
                  </a:cubicBezTo>
                  <a:cubicBezTo>
                    <a:pt x="20224" y="6573"/>
                    <a:pt x="20224" y="6575"/>
                    <a:pt x="20224" y="6576"/>
                  </a:cubicBezTo>
                  <a:cubicBezTo>
                    <a:pt x="20317" y="6516"/>
                    <a:pt x="20417" y="6487"/>
                    <a:pt x="20522" y="6485"/>
                  </a:cubicBezTo>
                  <a:cubicBezTo>
                    <a:pt x="21095" y="6472"/>
                    <a:pt x="21572" y="7269"/>
                    <a:pt x="21586" y="8264"/>
                  </a:cubicBezTo>
                  <a:cubicBezTo>
                    <a:pt x="21600" y="9259"/>
                    <a:pt x="21147" y="10075"/>
                    <a:pt x="20573" y="10087"/>
                  </a:cubicBezTo>
                  <a:cubicBezTo>
                    <a:pt x="20463" y="10090"/>
                    <a:pt x="20356" y="10062"/>
                    <a:pt x="20256" y="10000"/>
                  </a:cubicBezTo>
                  <a:cubicBezTo>
                    <a:pt x="20256" y="10001"/>
                    <a:pt x="20256" y="10003"/>
                    <a:pt x="20256" y="10004"/>
                  </a:cubicBezTo>
                  <a:cubicBezTo>
                    <a:pt x="20250" y="9999"/>
                    <a:pt x="20243" y="9993"/>
                    <a:pt x="20235" y="9989"/>
                  </a:cubicBezTo>
                  <a:cubicBezTo>
                    <a:pt x="20189" y="9971"/>
                    <a:pt x="20146" y="9941"/>
                    <a:pt x="20106" y="9899"/>
                  </a:cubicBezTo>
                  <a:cubicBezTo>
                    <a:pt x="19379" y="9431"/>
                    <a:pt x="18966" y="10021"/>
                    <a:pt x="18703" y="10432"/>
                  </a:cubicBezTo>
                  <a:lnTo>
                    <a:pt x="18841" y="15487"/>
                  </a:lnTo>
                  <a:lnTo>
                    <a:pt x="18724" y="15419"/>
                  </a:lnTo>
                  <a:lnTo>
                    <a:pt x="15354" y="17579"/>
                  </a:lnTo>
                  <a:cubicBezTo>
                    <a:pt x="14942" y="17473"/>
                    <a:pt x="14230" y="17336"/>
                    <a:pt x="14248" y="16255"/>
                  </a:cubicBezTo>
                  <a:cubicBezTo>
                    <a:pt x="14261" y="16192"/>
                    <a:pt x="14264" y="16131"/>
                    <a:pt x="14256" y="16073"/>
                  </a:cubicBezTo>
                  <a:cubicBezTo>
                    <a:pt x="14256" y="16063"/>
                    <a:pt x="14257" y="16053"/>
                    <a:pt x="14258" y="16043"/>
                  </a:cubicBezTo>
                  <a:lnTo>
                    <a:pt x="14255" y="16045"/>
                  </a:lnTo>
                  <a:cubicBezTo>
                    <a:pt x="14256" y="15909"/>
                    <a:pt x="14228" y="15779"/>
                    <a:pt x="14177" y="15659"/>
                  </a:cubicBezTo>
                  <a:cubicBezTo>
                    <a:pt x="13912" y="15036"/>
                    <a:pt x="13113" y="14904"/>
                    <a:pt x="12393" y="15363"/>
                  </a:cubicBezTo>
                  <a:cubicBezTo>
                    <a:pt x="11672" y="15823"/>
                    <a:pt x="11303" y="16701"/>
                    <a:pt x="11568" y="17324"/>
                  </a:cubicBezTo>
                  <a:cubicBezTo>
                    <a:pt x="11616" y="17437"/>
                    <a:pt x="11682" y="17535"/>
                    <a:pt x="11768" y="17609"/>
                  </a:cubicBezTo>
                  <a:lnTo>
                    <a:pt x="11765" y="17612"/>
                  </a:lnTo>
                  <a:cubicBezTo>
                    <a:pt x="12765" y="18430"/>
                    <a:pt x="12442" y="19054"/>
                    <a:pt x="12292" y="19542"/>
                  </a:cubicBezTo>
                  <a:lnTo>
                    <a:pt x="9083" y="21600"/>
                  </a:lnTo>
                  <a:lnTo>
                    <a:pt x="5934" y="18291"/>
                  </a:lnTo>
                  <a:cubicBezTo>
                    <a:pt x="5865" y="17785"/>
                    <a:pt x="5696" y="16910"/>
                    <a:pt x="6532" y="16530"/>
                  </a:cubicBezTo>
                  <a:cubicBezTo>
                    <a:pt x="6584" y="16521"/>
                    <a:pt x="6631" y="16502"/>
                    <a:pt x="6673" y="16472"/>
                  </a:cubicBezTo>
                  <a:cubicBezTo>
                    <a:pt x="6680" y="16468"/>
                    <a:pt x="6688" y="16466"/>
                    <a:pt x="6696" y="16463"/>
                  </a:cubicBezTo>
                  <a:lnTo>
                    <a:pt x="6694" y="16460"/>
                  </a:lnTo>
                  <a:cubicBezTo>
                    <a:pt x="6797" y="16411"/>
                    <a:pt x="6886" y="16332"/>
                    <a:pt x="6958" y="16230"/>
                  </a:cubicBezTo>
                  <a:cubicBezTo>
                    <a:pt x="7334" y="15699"/>
                    <a:pt x="7141" y="14740"/>
                    <a:pt x="6527" y="14089"/>
                  </a:cubicBezTo>
                  <a:cubicBezTo>
                    <a:pt x="5913" y="13437"/>
                    <a:pt x="5111" y="13339"/>
                    <a:pt x="4735" y="13870"/>
                  </a:cubicBezTo>
                  <a:cubicBezTo>
                    <a:pt x="4667" y="13966"/>
                    <a:pt x="4617" y="14077"/>
                    <a:pt x="4592" y="14202"/>
                  </a:cubicBezTo>
                  <a:lnTo>
                    <a:pt x="4589" y="14199"/>
                  </a:lnTo>
                  <a:cubicBezTo>
                    <a:pt x="4329" y="15670"/>
                    <a:pt x="3717" y="15494"/>
                    <a:pt x="3290" y="15511"/>
                  </a:cubicBezTo>
                  <a:lnTo>
                    <a:pt x="0" y="12039"/>
                  </a:lnTo>
                  <a:lnTo>
                    <a:pt x="18418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424A4C">
                    <a:alpha val="19824"/>
                  </a:srgbClr>
                </a:gs>
                <a:gs pos="50000">
                  <a:srgbClr val="606B6F">
                    <a:alpha val="19824"/>
                  </a:srgbClr>
                </a:gs>
                <a:gs pos="100000">
                  <a:srgbClr val="738084">
                    <a:alpha val="19824"/>
                  </a:srgbClr>
                </a:gs>
              </a:gsLst>
              <a:lin ang="2700000" scaled="0"/>
            </a:gradFill>
            <a:ln w="12700" cap="flat">
              <a:solidFill>
                <a:srgbClr val="FFFFFF">
                  <a:alpha val="19824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781" name="Shape"/>
            <p:cNvSpPr/>
            <p:nvPr/>
          </p:nvSpPr>
          <p:spPr>
            <a:xfrm rot="3126725">
              <a:off x="898860" y="188429"/>
              <a:ext cx="743974" cy="5449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8" h="21600" fill="norm" stroke="1" extrusionOk="0">
                  <a:moveTo>
                    <a:pt x="0" y="11664"/>
                  </a:moveTo>
                  <a:lnTo>
                    <a:pt x="18647" y="0"/>
                  </a:lnTo>
                  <a:lnTo>
                    <a:pt x="18749" y="5783"/>
                  </a:lnTo>
                  <a:cubicBezTo>
                    <a:pt x="19014" y="6185"/>
                    <a:pt x="19342" y="6707"/>
                    <a:pt x="20261" y="5970"/>
                  </a:cubicBezTo>
                  <a:lnTo>
                    <a:pt x="20261" y="5975"/>
                  </a:lnTo>
                  <a:cubicBezTo>
                    <a:pt x="20349" y="5910"/>
                    <a:pt x="20445" y="5877"/>
                    <a:pt x="20545" y="5873"/>
                  </a:cubicBezTo>
                  <a:cubicBezTo>
                    <a:pt x="21093" y="5851"/>
                    <a:pt x="21555" y="6693"/>
                    <a:pt x="21577" y="7753"/>
                  </a:cubicBezTo>
                  <a:cubicBezTo>
                    <a:pt x="21600" y="8813"/>
                    <a:pt x="21174" y="9690"/>
                    <a:pt x="20627" y="9712"/>
                  </a:cubicBezTo>
                  <a:cubicBezTo>
                    <a:pt x="20521" y="9716"/>
                    <a:pt x="20419" y="9689"/>
                    <a:pt x="20323" y="9624"/>
                  </a:cubicBezTo>
                  <a:lnTo>
                    <a:pt x="20323" y="9628"/>
                  </a:lnTo>
                  <a:cubicBezTo>
                    <a:pt x="20317" y="9623"/>
                    <a:pt x="20310" y="9617"/>
                    <a:pt x="20303" y="9613"/>
                  </a:cubicBezTo>
                  <a:cubicBezTo>
                    <a:pt x="20259" y="9595"/>
                    <a:pt x="20217" y="9563"/>
                    <a:pt x="20179" y="9519"/>
                  </a:cubicBezTo>
                  <a:cubicBezTo>
                    <a:pt x="19463" y="9020"/>
                    <a:pt x="19073" y="9696"/>
                    <a:pt x="18826" y="10139"/>
                  </a:cubicBezTo>
                  <a:lnTo>
                    <a:pt x="18921" y="15525"/>
                  </a:lnTo>
                  <a:lnTo>
                    <a:pt x="18843" y="15475"/>
                  </a:lnTo>
                  <a:lnTo>
                    <a:pt x="15768" y="17508"/>
                  </a:lnTo>
                  <a:cubicBezTo>
                    <a:pt x="15379" y="17374"/>
                    <a:pt x="14700" y="17192"/>
                    <a:pt x="14751" y="16038"/>
                  </a:cubicBezTo>
                  <a:cubicBezTo>
                    <a:pt x="14765" y="15972"/>
                    <a:pt x="14770" y="15907"/>
                    <a:pt x="14765" y="15845"/>
                  </a:cubicBezTo>
                  <a:cubicBezTo>
                    <a:pt x="14764" y="15835"/>
                    <a:pt x="14766" y="15824"/>
                    <a:pt x="14767" y="15813"/>
                  </a:cubicBezTo>
                  <a:lnTo>
                    <a:pt x="14764" y="15815"/>
                  </a:lnTo>
                  <a:cubicBezTo>
                    <a:pt x="14769" y="15670"/>
                    <a:pt x="14747" y="15530"/>
                    <a:pt x="14702" y="15400"/>
                  </a:cubicBezTo>
                  <a:cubicBezTo>
                    <a:pt x="14468" y="14722"/>
                    <a:pt x="13710" y="14540"/>
                    <a:pt x="13008" y="14991"/>
                  </a:cubicBezTo>
                  <a:cubicBezTo>
                    <a:pt x="12306" y="15443"/>
                    <a:pt x="11926" y="16358"/>
                    <a:pt x="12159" y="17036"/>
                  </a:cubicBezTo>
                  <a:cubicBezTo>
                    <a:pt x="12202" y="17159"/>
                    <a:pt x="12262" y="17266"/>
                    <a:pt x="12341" y="17351"/>
                  </a:cubicBezTo>
                  <a:lnTo>
                    <a:pt x="12338" y="17353"/>
                  </a:lnTo>
                  <a:cubicBezTo>
                    <a:pt x="13303" y="18313"/>
                    <a:pt x="12911" y="18974"/>
                    <a:pt x="12763" y="19496"/>
                  </a:cubicBezTo>
                  <a:lnTo>
                    <a:pt x="9581" y="21600"/>
                  </a:lnTo>
                  <a:lnTo>
                    <a:pt x="6543" y="18450"/>
                  </a:lnTo>
                  <a:cubicBezTo>
                    <a:pt x="6458" y="17919"/>
                    <a:pt x="6247" y="16984"/>
                    <a:pt x="7038" y="16515"/>
                  </a:cubicBezTo>
                  <a:cubicBezTo>
                    <a:pt x="7087" y="16503"/>
                    <a:pt x="7131" y="16479"/>
                    <a:pt x="7170" y="16445"/>
                  </a:cubicBezTo>
                  <a:cubicBezTo>
                    <a:pt x="7177" y="16440"/>
                    <a:pt x="7184" y="16437"/>
                    <a:pt x="7191" y="16433"/>
                  </a:cubicBezTo>
                  <a:lnTo>
                    <a:pt x="7189" y="16431"/>
                  </a:lnTo>
                  <a:cubicBezTo>
                    <a:pt x="7286" y="16371"/>
                    <a:pt x="7367" y="16281"/>
                    <a:pt x="7432" y="16167"/>
                  </a:cubicBezTo>
                  <a:cubicBezTo>
                    <a:pt x="7768" y="15576"/>
                    <a:pt x="7545" y="14569"/>
                    <a:pt x="6932" y="13918"/>
                  </a:cubicBezTo>
                  <a:cubicBezTo>
                    <a:pt x="6320" y="13266"/>
                    <a:pt x="5550" y="13217"/>
                    <a:pt x="5214" y="13808"/>
                  </a:cubicBezTo>
                  <a:cubicBezTo>
                    <a:pt x="5152" y="13916"/>
                    <a:pt x="5110" y="14038"/>
                    <a:pt x="5091" y="14172"/>
                  </a:cubicBezTo>
                  <a:lnTo>
                    <a:pt x="5088" y="14169"/>
                  </a:lnTo>
                  <a:cubicBezTo>
                    <a:pt x="4893" y="15819"/>
                    <a:pt x="4260" y="15592"/>
                    <a:pt x="3853" y="15660"/>
                  </a:cubicBezTo>
                  <a:close/>
                </a:path>
              </a:pathLst>
            </a:custGeom>
            <a:solidFill>
              <a:srgbClr val="009FE3">
                <a:alpha val="20029"/>
              </a:srgbClr>
            </a:solidFill>
            <a:ln w="12700" cap="flat">
              <a:solidFill>
                <a:srgbClr val="FFFFFF">
                  <a:alpha val="20029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782" name="Shape"/>
            <p:cNvSpPr/>
            <p:nvPr/>
          </p:nvSpPr>
          <p:spPr>
            <a:xfrm rot="6216639">
              <a:off x="1227651" y="603176"/>
              <a:ext cx="736503" cy="5361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2107"/>
                  </a:moveTo>
                  <a:lnTo>
                    <a:pt x="18781" y="0"/>
                  </a:lnTo>
                  <a:cubicBezTo>
                    <a:pt x="18773" y="1748"/>
                    <a:pt x="18771" y="3459"/>
                    <a:pt x="18775" y="5155"/>
                  </a:cubicBezTo>
                  <a:lnTo>
                    <a:pt x="18857" y="5276"/>
                  </a:lnTo>
                  <a:lnTo>
                    <a:pt x="19076" y="5546"/>
                  </a:lnTo>
                  <a:lnTo>
                    <a:pt x="19242" y="5684"/>
                  </a:lnTo>
                  <a:lnTo>
                    <a:pt x="19304" y="5718"/>
                  </a:lnTo>
                  <a:lnTo>
                    <a:pt x="19668" y="5741"/>
                  </a:lnTo>
                  <a:lnTo>
                    <a:pt x="19843" y="5689"/>
                  </a:lnTo>
                  <a:lnTo>
                    <a:pt x="19944" y="5649"/>
                  </a:lnTo>
                  <a:lnTo>
                    <a:pt x="20309" y="5423"/>
                  </a:lnTo>
                  <a:lnTo>
                    <a:pt x="20309" y="5427"/>
                  </a:lnTo>
                  <a:lnTo>
                    <a:pt x="20309" y="5428"/>
                  </a:lnTo>
                  <a:cubicBezTo>
                    <a:pt x="20400" y="5365"/>
                    <a:pt x="20497" y="5336"/>
                    <a:pt x="20598" y="5336"/>
                  </a:cubicBezTo>
                  <a:cubicBezTo>
                    <a:pt x="20737" y="5337"/>
                    <a:pt x="20869" y="5392"/>
                    <a:pt x="20988" y="5490"/>
                  </a:cubicBezTo>
                  <a:cubicBezTo>
                    <a:pt x="21105" y="5586"/>
                    <a:pt x="21210" y="5724"/>
                    <a:pt x="21296" y="5895"/>
                  </a:cubicBezTo>
                  <a:cubicBezTo>
                    <a:pt x="21301" y="5898"/>
                    <a:pt x="21304" y="5904"/>
                    <a:pt x="21307" y="5909"/>
                  </a:cubicBezTo>
                  <a:cubicBezTo>
                    <a:pt x="21347" y="5987"/>
                    <a:pt x="21384" y="6072"/>
                    <a:pt x="21399" y="6175"/>
                  </a:cubicBezTo>
                  <a:cubicBezTo>
                    <a:pt x="21532" y="6481"/>
                    <a:pt x="21600" y="6870"/>
                    <a:pt x="21600" y="7290"/>
                  </a:cubicBezTo>
                  <a:lnTo>
                    <a:pt x="21552" y="7746"/>
                  </a:lnTo>
                  <a:cubicBezTo>
                    <a:pt x="21464" y="8606"/>
                    <a:pt x="21067" y="9241"/>
                    <a:pt x="20595" y="9240"/>
                  </a:cubicBezTo>
                  <a:cubicBezTo>
                    <a:pt x="20488" y="9240"/>
                    <a:pt x="20385" y="9208"/>
                    <a:pt x="20290" y="9138"/>
                  </a:cubicBezTo>
                  <a:lnTo>
                    <a:pt x="20290" y="9143"/>
                  </a:lnTo>
                  <a:cubicBezTo>
                    <a:pt x="20284" y="9136"/>
                    <a:pt x="20277" y="9130"/>
                    <a:pt x="20270" y="9126"/>
                  </a:cubicBezTo>
                  <a:lnTo>
                    <a:pt x="20266" y="9123"/>
                  </a:lnTo>
                  <a:lnTo>
                    <a:pt x="20147" y="9025"/>
                  </a:lnTo>
                  <a:cubicBezTo>
                    <a:pt x="20047" y="8950"/>
                    <a:pt x="19954" y="8899"/>
                    <a:pt x="19865" y="8872"/>
                  </a:cubicBezTo>
                  <a:lnTo>
                    <a:pt x="19785" y="8852"/>
                  </a:lnTo>
                  <a:lnTo>
                    <a:pt x="19643" y="8838"/>
                  </a:lnTo>
                  <a:lnTo>
                    <a:pt x="19320" y="8928"/>
                  </a:lnTo>
                  <a:lnTo>
                    <a:pt x="19275" y="8963"/>
                  </a:lnTo>
                  <a:lnTo>
                    <a:pt x="19082" y="9151"/>
                  </a:lnTo>
                  <a:lnTo>
                    <a:pt x="18856" y="9458"/>
                  </a:lnTo>
                  <a:lnTo>
                    <a:pt x="18792" y="9554"/>
                  </a:lnTo>
                  <a:lnTo>
                    <a:pt x="18792" y="9554"/>
                  </a:lnTo>
                  <a:cubicBezTo>
                    <a:pt x="18799" y="11378"/>
                    <a:pt x="18811" y="13202"/>
                    <a:pt x="18825" y="15052"/>
                  </a:cubicBezTo>
                  <a:lnTo>
                    <a:pt x="15342" y="17411"/>
                  </a:lnTo>
                  <a:cubicBezTo>
                    <a:pt x="14952" y="17281"/>
                    <a:pt x="14229" y="17133"/>
                    <a:pt x="14268" y="15931"/>
                  </a:cubicBezTo>
                  <a:cubicBezTo>
                    <a:pt x="14281" y="15863"/>
                    <a:pt x="14285" y="15797"/>
                    <a:pt x="14279" y="15734"/>
                  </a:cubicBezTo>
                  <a:cubicBezTo>
                    <a:pt x="14279" y="15723"/>
                    <a:pt x="14280" y="15713"/>
                    <a:pt x="14281" y="15702"/>
                  </a:cubicBezTo>
                  <a:lnTo>
                    <a:pt x="14278" y="15704"/>
                  </a:lnTo>
                  <a:cubicBezTo>
                    <a:pt x="14281" y="15556"/>
                    <a:pt x="14257" y="15415"/>
                    <a:pt x="14210" y="15283"/>
                  </a:cubicBezTo>
                  <a:cubicBezTo>
                    <a:pt x="13966" y="14600"/>
                    <a:pt x="13197" y="14431"/>
                    <a:pt x="12493" y="14907"/>
                  </a:cubicBezTo>
                  <a:cubicBezTo>
                    <a:pt x="11788" y="15382"/>
                    <a:pt x="11415" y="16321"/>
                    <a:pt x="11659" y="17004"/>
                  </a:cubicBezTo>
                  <a:cubicBezTo>
                    <a:pt x="11704" y="17129"/>
                    <a:pt x="11766" y="17236"/>
                    <a:pt x="11847" y="17320"/>
                  </a:cubicBezTo>
                  <a:lnTo>
                    <a:pt x="11844" y="17322"/>
                  </a:lnTo>
                  <a:cubicBezTo>
                    <a:pt x="12816" y="18262"/>
                    <a:pt x="12455" y="18936"/>
                    <a:pt x="12307" y="19466"/>
                  </a:cubicBezTo>
                  <a:lnTo>
                    <a:pt x="9157" y="21600"/>
                  </a:lnTo>
                  <a:lnTo>
                    <a:pt x="6041" y="18370"/>
                  </a:lnTo>
                  <a:cubicBezTo>
                    <a:pt x="5946" y="17831"/>
                    <a:pt x="5727" y="16894"/>
                    <a:pt x="6516" y="16400"/>
                  </a:cubicBezTo>
                  <a:cubicBezTo>
                    <a:pt x="6566" y="16386"/>
                    <a:pt x="6610" y="16361"/>
                    <a:pt x="6649" y="16325"/>
                  </a:cubicBezTo>
                  <a:cubicBezTo>
                    <a:pt x="6655" y="16320"/>
                    <a:pt x="6663" y="16316"/>
                    <a:pt x="6670" y="16313"/>
                  </a:cubicBezTo>
                  <a:lnTo>
                    <a:pt x="6668" y="16310"/>
                  </a:lnTo>
                  <a:cubicBezTo>
                    <a:pt x="6765" y="16247"/>
                    <a:pt x="6846" y="16153"/>
                    <a:pt x="6910" y="16036"/>
                  </a:cubicBezTo>
                  <a:cubicBezTo>
                    <a:pt x="7242" y="15427"/>
                    <a:pt x="7002" y="14409"/>
                    <a:pt x="6374" y="13763"/>
                  </a:cubicBezTo>
                  <a:cubicBezTo>
                    <a:pt x="5746" y="13117"/>
                    <a:pt x="4967" y="13086"/>
                    <a:pt x="4635" y="13696"/>
                  </a:cubicBezTo>
                  <a:cubicBezTo>
                    <a:pt x="4575" y="13807"/>
                    <a:pt x="4533" y="13931"/>
                    <a:pt x="4516" y="14069"/>
                  </a:cubicBezTo>
                  <a:lnTo>
                    <a:pt x="4513" y="14066"/>
                  </a:lnTo>
                  <a:cubicBezTo>
                    <a:pt x="4350" y="15634"/>
                    <a:pt x="3779" y="15553"/>
                    <a:pt x="3370" y="15601"/>
                  </a:cubicBezTo>
                  <a:close/>
                </a:path>
              </a:pathLst>
            </a:custGeom>
            <a:solidFill>
              <a:srgbClr val="0078C1">
                <a:alpha val="19568"/>
              </a:srgbClr>
            </a:solidFill>
            <a:ln w="12700" cap="flat">
              <a:solidFill>
                <a:srgbClr val="FFFFFF">
                  <a:alpha val="19568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783" name="Shape"/>
            <p:cNvSpPr/>
            <p:nvPr/>
          </p:nvSpPr>
          <p:spPr>
            <a:xfrm rot="15430798">
              <a:off x="202699" y="1123393"/>
              <a:ext cx="737881" cy="5534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7" h="21600" fill="norm" stroke="1" extrusionOk="0">
                  <a:moveTo>
                    <a:pt x="21528" y="8565"/>
                  </a:moveTo>
                  <a:cubicBezTo>
                    <a:pt x="21384" y="9247"/>
                    <a:pt x="21035" y="9732"/>
                    <a:pt x="20620" y="9741"/>
                  </a:cubicBezTo>
                  <a:cubicBezTo>
                    <a:pt x="20514" y="9744"/>
                    <a:pt x="20411" y="9715"/>
                    <a:pt x="20315" y="9650"/>
                  </a:cubicBezTo>
                  <a:lnTo>
                    <a:pt x="20315" y="9654"/>
                  </a:lnTo>
                  <a:cubicBezTo>
                    <a:pt x="20308" y="9648"/>
                    <a:pt x="20302" y="9642"/>
                    <a:pt x="20295" y="9638"/>
                  </a:cubicBezTo>
                  <a:cubicBezTo>
                    <a:pt x="20250" y="9620"/>
                    <a:pt x="20209" y="9588"/>
                    <a:pt x="20170" y="9544"/>
                  </a:cubicBezTo>
                  <a:cubicBezTo>
                    <a:pt x="19442" y="9034"/>
                    <a:pt x="19041" y="9721"/>
                    <a:pt x="18788" y="10152"/>
                  </a:cubicBezTo>
                  <a:lnTo>
                    <a:pt x="18858" y="15682"/>
                  </a:lnTo>
                  <a:lnTo>
                    <a:pt x="18791" y="15640"/>
                  </a:lnTo>
                  <a:lnTo>
                    <a:pt x="15620" y="17616"/>
                  </a:lnTo>
                  <a:cubicBezTo>
                    <a:pt x="15228" y="17478"/>
                    <a:pt x="14546" y="17290"/>
                    <a:pt x="14605" y="16156"/>
                  </a:cubicBezTo>
                  <a:cubicBezTo>
                    <a:pt x="14620" y="16091"/>
                    <a:pt x="14625" y="16028"/>
                    <a:pt x="14621" y="15966"/>
                  </a:cubicBezTo>
                  <a:cubicBezTo>
                    <a:pt x="14621" y="15956"/>
                    <a:pt x="14622" y="15946"/>
                    <a:pt x="14623" y="15935"/>
                  </a:cubicBezTo>
                  <a:lnTo>
                    <a:pt x="14620" y="15937"/>
                  </a:lnTo>
                  <a:cubicBezTo>
                    <a:pt x="14626" y="15794"/>
                    <a:pt x="14605" y="15656"/>
                    <a:pt x="14560" y="15527"/>
                  </a:cubicBezTo>
                  <a:cubicBezTo>
                    <a:pt x="14329" y="14857"/>
                    <a:pt x="13565" y="14668"/>
                    <a:pt x="12854" y="15104"/>
                  </a:cubicBezTo>
                  <a:cubicBezTo>
                    <a:pt x="12142" y="15540"/>
                    <a:pt x="11752" y="16436"/>
                    <a:pt x="11983" y="17106"/>
                  </a:cubicBezTo>
                  <a:cubicBezTo>
                    <a:pt x="12025" y="17229"/>
                    <a:pt x="12085" y="17335"/>
                    <a:pt x="12165" y="17419"/>
                  </a:cubicBezTo>
                  <a:lnTo>
                    <a:pt x="12161" y="17421"/>
                  </a:lnTo>
                  <a:cubicBezTo>
                    <a:pt x="13110" y="18360"/>
                    <a:pt x="12744" y="19000"/>
                    <a:pt x="12585" y="19507"/>
                  </a:cubicBezTo>
                  <a:lnTo>
                    <a:pt x="9260" y="21578"/>
                  </a:lnTo>
                  <a:cubicBezTo>
                    <a:pt x="9259" y="21586"/>
                    <a:pt x="9258" y="21593"/>
                    <a:pt x="9256" y="21600"/>
                  </a:cubicBezTo>
                  <a:lnTo>
                    <a:pt x="5936" y="18100"/>
                  </a:lnTo>
                  <a:cubicBezTo>
                    <a:pt x="5850" y="17567"/>
                    <a:pt x="5695" y="16700"/>
                    <a:pt x="6465" y="16272"/>
                  </a:cubicBezTo>
                  <a:cubicBezTo>
                    <a:pt x="6515" y="16261"/>
                    <a:pt x="6560" y="16238"/>
                    <a:pt x="6599" y="16205"/>
                  </a:cubicBezTo>
                  <a:cubicBezTo>
                    <a:pt x="6606" y="16200"/>
                    <a:pt x="6613" y="16197"/>
                    <a:pt x="6621" y="16194"/>
                  </a:cubicBezTo>
                  <a:lnTo>
                    <a:pt x="6618" y="16191"/>
                  </a:lnTo>
                  <a:cubicBezTo>
                    <a:pt x="6717" y="16135"/>
                    <a:pt x="6800" y="16047"/>
                    <a:pt x="6866" y="15936"/>
                  </a:cubicBezTo>
                  <a:cubicBezTo>
                    <a:pt x="7212" y="15361"/>
                    <a:pt x="6996" y="14365"/>
                    <a:pt x="6385" y="13712"/>
                  </a:cubicBezTo>
                  <a:cubicBezTo>
                    <a:pt x="5774" y="13059"/>
                    <a:pt x="4998" y="12997"/>
                    <a:pt x="4652" y="13572"/>
                  </a:cubicBezTo>
                  <a:cubicBezTo>
                    <a:pt x="4589" y="13677"/>
                    <a:pt x="4545" y="13796"/>
                    <a:pt x="4524" y="13928"/>
                  </a:cubicBezTo>
                  <a:lnTo>
                    <a:pt x="4522" y="13925"/>
                  </a:lnTo>
                  <a:cubicBezTo>
                    <a:pt x="4321" y="15444"/>
                    <a:pt x="3750" y="15333"/>
                    <a:pt x="3340" y="15363"/>
                  </a:cubicBezTo>
                  <a:lnTo>
                    <a:pt x="0" y="11843"/>
                  </a:lnTo>
                  <a:lnTo>
                    <a:pt x="18659" y="0"/>
                  </a:lnTo>
                  <a:lnTo>
                    <a:pt x="18732" y="5804"/>
                  </a:lnTo>
                  <a:cubicBezTo>
                    <a:pt x="19003" y="6207"/>
                    <a:pt x="19318" y="6785"/>
                    <a:pt x="20284" y="6051"/>
                  </a:cubicBezTo>
                  <a:lnTo>
                    <a:pt x="20284" y="6056"/>
                  </a:lnTo>
                  <a:cubicBezTo>
                    <a:pt x="20373" y="5992"/>
                    <a:pt x="20470" y="5962"/>
                    <a:pt x="20571" y="5960"/>
                  </a:cubicBezTo>
                  <a:cubicBezTo>
                    <a:pt x="21124" y="5947"/>
                    <a:pt x="21583" y="6783"/>
                    <a:pt x="21597" y="7827"/>
                  </a:cubicBezTo>
                  <a:cubicBezTo>
                    <a:pt x="21600" y="8088"/>
                    <a:pt x="21575" y="8338"/>
                    <a:pt x="21528" y="8565"/>
                  </a:cubicBezTo>
                  <a:close/>
                </a:path>
              </a:pathLst>
            </a:custGeom>
            <a:solidFill>
              <a:srgbClr val="C5192D">
                <a:alpha val="19997"/>
              </a:srgbClr>
            </a:solidFill>
            <a:ln w="12700" cap="flat">
              <a:solidFill>
                <a:srgbClr val="FFFFFF">
                  <a:alpha val="19997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784" name="Shape"/>
            <p:cNvSpPr/>
            <p:nvPr/>
          </p:nvSpPr>
          <p:spPr>
            <a:xfrm rot="18546786">
              <a:off x="77067" y="611982"/>
              <a:ext cx="747135" cy="5541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5" h="21600" fill="norm" stroke="1" extrusionOk="0">
                  <a:moveTo>
                    <a:pt x="19016" y="0"/>
                  </a:moveTo>
                  <a:cubicBezTo>
                    <a:pt x="19011" y="1884"/>
                    <a:pt x="18954" y="3779"/>
                    <a:pt x="18875" y="5678"/>
                  </a:cubicBezTo>
                  <a:cubicBezTo>
                    <a:pt x="19114" y="6099"/>
                    <a:pt x="19412" y="6629"/>
                    <a:pt x="20357" y="6009"/>
                  </a:cubicBezTo>
                  <a:lnTo>
                    <a:pt x="20357" y="6014"/>
                  </a:lnTo>
                  <a:cubicBezTo>
                    <a:pt x="20448" y="5959"/>
                    <a:pt x="20545" y="5937"/>
                    <a:pt x="20645" y="5943"/>
                  </a:cubicBezTo>
                  <a:cubicBezTo>
                    <a:pt x="21189" y="5979"/>
                    <a:pt x="21600" y="6853"/>
                    <a:pt x="21562" y="7895"/>
                  </a:cubicBezTo>
                  <a:cubicBezTo>
                    <a:pt x="21524" y="8937"/>
                    <a:pt x="21052" y="9752"/>
                    <a:pt x="20508" y="9716"/>
                  </a:cubicBezTo>
                  <a:cubicBezTo>
                    <a:pt x="20403" y="9709"/>
                    <a:pt x="20303" y="9671"/>
                    <a:pt x="20212" y="9598"/>
                  </a:cubicBezTo>
                  <a:lnTo>
                    <a:pt x="20211" y="9602"/>
                  </a:lnTo>
                  <a:cubicBezTo>
                    <a:pt x="20205" y="9596"/>
                    <a:pt x="20199" y="9590"/>
                    <a:pt x="20192" y="9585"/>
                  </a:cubicBezTo>
                  <a:cubicBezTo>
                    <a:pt x="20150" y="9562"/>
                    <a:pt x="20110" y="9527"/>
                    <a:pt x="20074" y="9479"/>
                  </a:cubicBezTo>
                  <a:cubicBezTo>
                    <a:pt x="19400" y="8921"/>
                    <a:pt x="18976" y="9525"/>
                    <a:pt x="18705" y="9933"/>
                  </a:cubicBezTo>
                  <a:cubicBezTo>
                    <a:pt x="18626" y="11766"/>
                    <a:pt x="18558" y="13599"/>
                    <a:pt x="18529" y="15424"/>
                  </a:cubicBezTo>
                  <a:lnTo>
                    <a:pt x="15456" y="17454"/>
                  </a:lnTo>
                  <a:cubicBezTo>
                    <a:pt x="15067" y="17329"/>
                    <a:pt x="14394" y="17160"/>
                    <a:pt x="14434" y="16028"/>
                  </a:cubicBezTo>
                  <a:cubicBezTo>
                    <a:pt x="14447" y="15963"/>
                    <a:pt x="14451" y="15899"/>
                    <a:pt x="14445" y="15838"/>
                  </a:cubicBezTo>
                  <a:cubicBezTo>
                    <a:pt x="14445" y="15827"/>
                    <a:pt x="14446" y="15817"/>
                    <a:pt x="14447" y="15806"/>
                  </a:cubicBezTo>
                  <a:lnTo>
                    <a:pt x="14444" y="15808"/>
                  </a:lnTo>
                  <a:cubicBezTo>
                    <a:pt x="14448" y="15665"/>
                    <a:pt x="14425" y="15529"/>
                    <a:pt x="14379" y="15401"/>
                  </a:cubicBezTo>
                  <a:cubicBezTo>
                    <a:pt x="14140" y="14739"/>
                    <a:pt x="13383" y="14573"/>
                    <a:pt x="12689" y="15030"/>
                  </a:cubicBezTo>
                  <a:cubicBezTo>
                    <a:pt x="11995" y="15487"/>
                    <a:pt x="11625" y="16394"/>
                    <a:pt x="11864" y="17056"/>
                  </a:cubicBezTo>
                  <a:cubicBezTo>
                    <a:pt x="11908" y="17176"/>
                    <a:pt x="11969" y="17281"/>
                    <a:pt x="12048" y="17362"/>
                  </a:cubicBezTo>
                  <a:lnTo>
                    <a:pt x="12045" y="17364"/>
                  </a:lnTo>
                  <a:cubicBezTo>
                    <a:pt x="12976" y="18254"/>
                    <a:pt x="12660" y="18896"/>
                    <a:pt x="12508" y="19402"/>
                  </a:cubicBezTo>
                  <a:lnTo>
                    <a:pt x="9180" y="21600"/>
                  </a:lnTo>
                  <a:cubicBezTo>
                    <a:pt x="8150" y="20503"/>
                    <a:pt x="7098" y="19425"/>
                    <a:pt x="6038" y="18355"/>
                  </a:cubicBezTo>
                  <a:cubicBezTo>
                    <a:pt x="5949" y="17837"/>
                    <a:pt x="5717" y="16908"/>
                    <a:pt x="6507" y="16427"/>
                  </a:cubicBezTo>
                  <a:cubicBezTo>
                    <a:pt x="6556" y="16414"/>
                    <a:pt x="6600" y="16390"/>
                    <a:pt x="6638" y="16355"/>
                  </a:cubicBezTo>
                  <a:cubicBezTo>
                    <a:pt x="6645" y="16350"/>
                    <a:pt x="6652" y="16347"/>
                    <a:pt x="6659" y="16343"/>
                  </a:cubicBezTo>
                  <a:lnTo>
                    <a:pt x="6657" y="16341"/>
                  </a:lnTo>
                  <a:cubicBezTo>
                    <a:pt x="6753" y="16280"/>
                    <a:pt x="6833" y="16190"/>
                    <a:pt x="6896" y="16077"/>
                  </a:cubicBezTo>
                  <a:cubicBezTo>
                    <a:pt x="7225" y="15489"/>
                    <a:pt x="6991" y="14503"/>
                    <a:pt x="6375" y="13875"/>
                  </a:cubicBezTo>
                  <a:cubicBezTo>
                    <a:pt x="5759" y="13246"/>
                    <a:pt x="4993" y="13212"/>
                    <a:pt x="4664" y="13800"/>
                  </a:cubicBezTo>
                  <a:cubicBezTo>
                    <a:pt x="4604" y="13907"/>
                    <a:pt x="4563" y="14028"/>
                    <a:pt x="4545" y="14161"/>
                  </a:cubicBezTo>
                  <a:lnTo>
                    <a:pt x="4543" y="14158"/>
                  </a:lnTo>
                  <a:cubicBezTo>
                    <a:pt x="4370" y="15743"/>
                    <a:pt x="3765" y="15582"/>
                    <a:pt x="3360" y="15644"/>
                  </a:cubicBezTo>
                  <a:cubicBezTo>
                    <a:pt x="2226" y="14501"/>
                    <a:pt x="1101" y="13350"/>
                    <a:pt x="0" y="12178"/>
                  </a:cubicBezTo>
                  <a:close/>
                </a:path>
              </a:pathLst>
            </a:custGeom>
            <a:solidFill>
              <a:srgbClr val="3C3C3B">
                <a:alpha val="19787"/>
              </a:srgbClr>
            </a:solidFill>
            <a:ln w="12700" cap="flat">
              <a:solidFill>
                <a:srgbClr val="FFFFFF">
                  <a:alpha val="19787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785" name="Shape"/>
            <p:cNvSpPr/>
            <p:nvPr/>
          </p:nvSpPr>
          <p:spPr>
            <a:xfrm rot="12425381">
              <a:off x="676904" y="1337237"/>
              <a:ext cx="726569" cy="5653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4" h="21600" fill="norm" stroke="1" extrusionOk="0">
                  <a:moveTo>
                    <a:pt x="9492" y="21600"/>
                  </a:moveTo>
                  <a:lnTo>
                    <a:pt x="6307" y="18448"/>
                  </a:lnTo>
                  <a:cubicBezTo>
                    <a:pt x="6215" y="17930"/>
                    <a:pt x="6027" y="17062"/>
                    <a:pt x="6816" y="16619"/>
                  </a:cubicBezTo>
                  <a:cubicBezTo>
                    <a:pt x="6867" y="16607"/>
                    <a:pt x="6912" y="16584"/>
                    <a:pt x="6952" y="16551"/>
                  </a:cubicBezTo>
                  <a:cubicBezTo>
                    <a:pt x="6959" y="16546"/>
                    <a:pt x="6966" y="16543"/>
                    <a:pt x="6974" y="16540"/>
                  </a:cubicBezTo>
                  <a:lnTo>
                    <a:pt x="6971" y="16537"/>
                  </a:lnTo>
                  <a:cubicBezTo>
                    <a:pt x="7071" y="16479"/>
                    <a:pt x="7153" y="16392"/>
                    <a:pt x="7220" y="16282"/>
                  </a:cubicBezTo>
                  <a:cubicBezTo>
                    <a:pt x="7563" y="15711"/>
                    <a:pt x="7332" y="14741"/>
                    <a:pt x="6703" y="14116"/>
                  </a:cubicBezTo>
                  <a:cubicBezTo>
                    <a:pt x="6075" y="13490"/>
                    <a:pt x="5287" y="13445"/>
                    <a:pt x="4943" y="14016"/>
                  </a:cubicBezTo>
                  <a:cubicBezTo>
                    <a:pt x="4881" y="14120"/>
                    <a:pt x="4837" y="14237"/>
                    <a:pt x="4818" y="14367"/>
                  </a:cubicBezTo>
                  <a:lnTo>
                    <a:pt x="4815" y="14364"/>
                  </a:lnTo>
                  <a:cubicBezTo>
                    <a:pt x="4630" y="15859"/>
                    <a:pt x="4046" y="15758"/>
                    <a:pt x="3630" y="15797"/>
                  </a:cubicBezTo>
                  <a:lnTo>
                    <a:pt x="0" y="12204"/>
                  </a:lnTo>
                  <a:lnTo>
                    <a:pt x="18532" y="0"/>
                  </a:lnTo>
                  <a:lnTo>
                    <a:pt x="18655" y="5548"/>
                  </a:lnTo>
                  <a:cubicBezTo>
                    <a:pt x="18935" y="5941"/>
                    <a:pt x="19251" y="6539"/>
                    <a:pt x="20245" y="5802"/>
                  </a:cubicBezTo>
                  <a:lnTo>
                    <a:pt x="20245" y="5807"/>
                  </a:lnTo>
                  <a:cubicBezTo>
                    <a:pt x="20336" y="5745"/>
                    <a:pt x="20434" y="5715"/>
                    <a:pt x="20537" y="5712"/>
                  </a:cubicBezTo>
                  <a:cubicBezTo>
                    <a:pt x="21098" y="5696"/>
                    <a:pt x="21566" y="6512"/>
                    <a:pt x="21583" y="7535"/>
                  </a:cubicBezTo>
                  <a:cubicBezTo>
                    <a:pt x="21600" y="8557"/>
                    <a:pt x="21159" y="9398"/>
                    <a:pt x="20598" y="9413"/>
                  </a:cubicBezTo>
                  <a:cubicBezTo>
                    <a:pt x="20490" y="9416"/>
                    <a:pt x="20385" y="9388"/>
                    <a:pt x="20288" y="9325"/>
                  </a:cubicBezTo>
                  <a:lnTo>
                    <a:pt x="20288" y="9329"/>
                  </a:lnTo>
                  <a:cubicBezTo>
                    <a:pt x="20281" y="9324"/>
                    <a:pt x="20274" y="9318"/>
                    <a:pt x="20267" y="9314"/>
                  </a:cubicBezTo>
                  <a:cubicBezTo>
                    <a:pt x="20222" y="9296"/>
                    <a:pt x="20180" y="9265"/>
                    <a:pt x="20140" y="9222"/>
                  </a:cubicBezTo>
                  <a:cubicBezTo>
                    <a:pt x="19410" y="8733"/>
                    <a:pt x="19006" y="9383"/>
                    <a:pt x="18750" y="9807"/>
                  </a:cubicBezTo>
                  <a:lnTo>
                    <a:pt x="18874" y="15360"/>
                  </a:lnTo>
                  <a:lnTo>
                    <a:pt x="18863" y="15354"/>
                  </a:lnTo>
                  <a:lnTo>
                    <a:pt x="15770" y="17388"/>
                  </a:lnTo>
                  <a:cubicBezTo>
                    <a:pt x="15386" y="17269"/>
                    <a:pt x="14599" y="17176"/>
                    <a:pt x="14625" y="15996"/>
                  </a:cubicBezTo>
                  <a:cubicBezTo>
                    <a:pt x="14638" y="15932"/>
                    <a:pt x="14641" y="15869"/>
                    <a:pt x="14634" y="15809"/>
                  </a:cubicBezTo>
                  <a:cubicBezTo>
                    <a:pt x="14634" y="15799"/>
                    <a:pt x="14635" y="15789"/>
                    <a:pt x="14636" y="15779"/>
                  </a:cubicBezTo>
                  <a:lnTo>
                    <a:pt x="14633" y="15780"/>
                  </a:lnTo>
                  <a:cubicBezTo>
                    <a:pt x="14634" y="15640"/>
                    <a:pt x="14608" y="15507"/>
                    <a:pt x="14559" y="15383"/>
                  </a:cubicBezTo>
                  <a:cubicBezTo>
                    <a:pt x="14303" y="14740"/>
                    <a:pt x="13523" y="14597"/>
                    <a:pt x="12815" y="15063"/>
                  </a:cubicBezTo>
                  <a:cubicBezTo>
                    <a:pt x="12107" y="15528"/>
                    <a:pt x="11741" y="16426"/>
                    <a:pt x="11996" y="17069"/>
                  </a:cubicBezTo>
                  <a:cubicBezTo>
                    <a:pt x="12043" y="17186"/>
                    <a:pt x="12107" y="17287"/>
                    <a:pt x="12190" y="17365"/>
                  </a:cubicBezTo>
                  <a:lnTo>
                    <a:pt x="12187" y="17367"/>
                  </a:lnTo>
                  <a:cubicBezTo>
                    <a:pt x="13208" y="18259"/>
                    <a:pt x="12806" y="18917"/>
                    <a:pt x="12671" y="19428"/>
                  </a:cubicBezTo>
                  <a:lnTo>
                    <a:pt x="9505" y="21510"/>
                  </a:lnTo>
                  <a:close/>
                </a:path>
              </a:pathLst>
            </a:custGeom>
            <a:solidFill>
              <a:srgbClr val="00693B">
                <a:alpha val="20261"/>
              </a:srgbClr>
            </a:solidFill>
            <a:ln w="12700" cap="flat">
              <a:solidFill>
                <a:srgbClr val="FFFFFF">
                  <a:alpha val="20261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786" name="Shape"/>
            <p:cNvSpPr/>
            <p:nvPr/>
          </p:nvSpPr>
          <p:spPr>
            <a:xfrm rot="9289851">
              <a:off x="1137898" y="1107637"/>
              <a:ext cx="708040" cy="5634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8932" y="21600"/>
                  </a:moveTo>
                  <a:lnTo>
                    <a:pt x="5697" y="18319"/>
                  </a:lnTo>
                  <a:cubicBezTo>
                    <a:pt x="5610" y="17797"/>
                    <a:pt x="5432" y="16923"/>
                    <a:pt x="6248" y="16499"/>
                  </a:cubicBezTo>
                  <a:cubicBezTo>
                    <a:pt x="6301" y="16488"/>
                    <a:pt x="6348" y="16466"/>
                    <a:pt x="6388" y="16434"/>
                  </a:cubicBezTo>
                  <a:cubicBezTo>
                    <a:pt x="6395" y="16429"/>
                    <a:pt x="6403" y="16426"/>
                    <a:pt x="6411" y="16423"/>
                  </a:cubicBezTo>
                  <a:lnTo>
                    <a:pt x="6409" y="16420"/>
                  </a:lnTo>
                  <a:cubicBezTo>
                    <a:pt x="6512" y="16365"/>
                    <a:pt x="6598" y="16279"/>
                    <a:pt x="6668" y="16171"/>
                  </a:cubicBezTo>
                  <a:cubicBezTo>
                    <a:pt x="7029" y="15607"/>
                    <a:pt x="6807" y="14628"/>
                    <a:pt x="6171" y="13985"/>
                  </a:cubicBezTo>
                  <a:cubicBezTo>
                    <a:pt x="5535" y="13341"/>
                    <a:pt x="4727" y="13277"/>
                    <a:pt x="4365" y="13841"/>
                  </a:cubicBezTo>
                  <a:cubicBezTo>
                    <a:pt x="4299" y="13944"/>
                    <a:pt x="4253" y="14061"/>
                    <a:pt x="4231" y="14190"/>
                  </a:cubicBezTo>
                  <a:lnTo>
                    <a:pt x="4228" y="14187"/>
                  </a:lnTo>
                  <a:cubicBezTo>
                    <a:pt x="4019" y="15656"/>
                    <a:pt x="3438" y="15570"/>
                    <a:pt x="3012" y="15594"/>
                  </a:cubicBezTo>
                  <a:lnTo>
                    <a:pt x="0" y="12538"/>
                  </a:lnTo>
                  <a:lnTo>
                    <a:pt x="18668" y="0"/>
                  </a:lnTo>
                  <a:lnTo>
                    <a:pt x="18658" y="6000"/>
                  </a:lnTo>
                  <a:cubicBezTo>
                    <a:pt x="18931" y="6400"/>
                    <a:pt x="19258" y="6943"/>
                    <a:pt x="20256" y="6257"/>
                  </a:cubicBezTo>
                  <a:lnTo>
                    <a:pt x="20256" y="6261"/>
                  </a:lnTo>
                  <a:cubicBezTo>
                    <a:pt x="20350" y="6201"/>
                    <a:pt x="20452" y="6174"/>
                    <a:pt x="20557" y="6174"/>
                  </a:cubicBezTo>
                  <a:cubicBezTo>
                    <a:pt x="21133" y="6174"/>
                    <a:pt x="21600" y="7005"/>
                    <a:pt x="21600" y="8031"/>
                  </a:cubicBezTo>
                  <a:cubicBezTo>
                    <a:pt x="21600" y="9057"/>
                    <a:pt x="21133" y="9888"/>
                    <a:pt x="20556" y="9888"/>
                  </a:cubicBezTo>
                  <a:cubicBezTo>
                    <a:pt x="20445" y="9888"/>
                    <a:pt x="20338" y="9857"/>
                    <a:pt x="20239" y="9791"/>
                  </a:cubicBezTo>
                  <a:lnTo>
                    <a:pt x="20239" y="9795"/>
                  </a:lnTo>
                  <a:cubicBezTo>
                    <a:pt x="20232" y="9790"/>
                    <a:pt x="20226" y="9784"/>
                    <a:pt x="20218" y="9780"/>
                  </a:cubicBezTo>
                  <a:cubicBezTo>
                    <a:pt x="20172" y="9760"/>
                    <a:pt x="20129" y="9728"/>
                    <a:pt x="20090" y="9684"/>
                  </a:cubicBezTo>
                  <a:cubicBezTo>
                    <a:pt x="19347" y="9173"/>
                    <a:pt x="18921" y="9817"/>
                    <a:pt x="18651" y="10234"/>
                  </a:cubicBezTo>
                  <a:cubicBezTo>
                    <a:pt x="18641" y="11982"/>
                    <a:pt x="18638" y="13727"/>
                    <a:pt x="18642" y="15463"/>
                  </a:cubicBezTo>
                  <a:lnTo>
                    <a:pt x="15405" y="17509"/>
                  </a:lnTo>
                  <a:cubicBezTo>
                    <a:pt x="15006" y="17389"/>
                    <a:pt x="14217" y="17279"/>
                    <a:pt x="14248" y="16109"/>
                  </a:cubicBezTo>
                  <a:cubicBezTo>
                    <a:pt x="14261" y="16045"/>
                    <a:pt x="14265" y="15982"/>
                    <a:pt x="14258" y="15922"/>
                  </a:cubicBezTo>
                  <a:cubicBezTo>
                    <a:pt x="14258" y="15912"/>
                    <a:pt x="14259" y="15901"/>
                    <a:pt x="14260" y="15891"/>
                  </a:cubicBezTo>
                  <a:lnTo>
                    <a:pt x="14257" y="15893"/>
                  </a:lnTo>
                  <a:cubicBezTo>
                    <a:pt x="14259" y="15752"/>
                    <a:pt x="14233" y="15618"/>
                    <a:pt x="14182" y="15494"/>
                  </a:cubicBezTo>
                  <a:cubicBezTo>
                    <a:pt x="13922" y="14847"/>
                    <a:pt x="13121" y="14699"/>
                    <a:pt x="12393" y="15162"/>
                  </a:cubicBezTo>
                  <a:cubicBezTo>
                    <a:pt x="11664" y="15625"/>
                    <a:pt x="11284" y="16524"/>
                    <a:pt x="11544" y="17170"/>
                  </a:cubicBezTo>
                  <a:cubicBezTo>
                    <a:pt x="11592" y="17288"/>
                    <a:pt x="11657" y="17389"/>
                    <a:pt x="11742" y="17467"/>
                  </a:cubicBezTo>
                  <a:lnTo>
                    <a:pt x="11739" y="17470"/>
                  </a:lnTo>
                  <a:cubicBezTo>
                    <a:pt x="12765" y="18354"/>
                    <a:pt x="12385" y="19004"/>
                    <a:pt x="12237" y="19511"/>
                  </a:cubicBezTo>
                  <a:close/>
                </a:path>
              </a:pathLst>
            </a:custGeom>
            <a:solidFill>
              <a:srgbClr val="003F6E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787" name="Shape"/>
            <p:cNvSpPr/>
            <p:nvPr/>
          </p:nvSpPr>
          <p:spPr>
            <a:xfrm>
              <a:off x="574717" y="579167"/>
              <a:ext cx="910162" cy="9104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1" h="21575" fill="norm" stroke="1" extrusionOk="0">
                  <a:moveTo>
                    <a:pt x="14685" y="12"/>
                  </a:moveTo>
                  <a:cubicBezTo>
                    <a:pt x="14935" y="-25"/>
                    <a:pt x="15230" y="24"/>
                    <a:pt x="15510" y="167"/>
                  </a:cubicBezTo>
                  <a:cubicBezTo>
                    <a:pt x="16071" y="454"/>
                    <a:pt x="16363" y="1011"/>
                    <a:pt x="16162" y="1410"/>
                  </a:cubicBezTo>
                  <a:cubicBezTo>
                    <a:pt x="16124" y="1487"/>
                    <a:pt x="16069" y="1552"/>
                    <a:pt x="15999" y="1602"/>
                  </a:cubicBezTo>
                  <a:lnTo>
                    <a:pt x="16001" y="1604"/>
                  </a:lnTo>
                  <a:cubicBezTo>
                    <a:pt x="15996" y="1607"/>
                    <a:pt x="15990" y="1610"/>
                    <a:pt x="15985" y="1614"/>
                  </a:cubicBezTo>
                  <a:cubicBezTo>
                    <a:pt x="15959" y="1640"/>
                    <a:pt x="15926" y="1661"/>
                    <a:pt x="15888" y="1676"/>
                  </a:cubicBezTo>
                  <a:cubicBezTo>
                    <a:pt x="15322" y="2066"/>
                    <a:pt x="15575" y="2571"/>
                    <a:pt x="15706" y="2872"/>
                  </a:cubicBezTo>
                  <a:lnTo>
                    <a:pt x="18189" y="4107"/>
                  </a:lnTo>
                  <a:lnTo>
                    <a:pt x="18817" y="6910"/>
                  </a:lnTo>
                  <a:cubicBezTo>
                    <a:pt x="19089" y="7101"/>
                    <a:pt x="19404" y="7468"/>
                    <a:pt x="20115" y="6839"/>
                  </a:cubicBezTo>
                  <a:lnTo>
                    <a:pt x="20115" y="6842"/>
                  </a:lnTo>
                  <a:cubicBezTo>
                    <a:pt x="20178" y="6790"/>
                    <a:pt x="20251" y="6756"/>
                    <a:pt x="20330" y="6738"/>
                  </a:cubicBezTo>
                  <a:cubicBezTo>
                    <a:pt x="20763" y="6641"/>
                    <a:pt x="21226" y="7064"/>
                    <a:pt x="21362" y="7683"/>
                  </a:cubicBezTo>
                  <a:cubicBezTo>
                    <a:pt x="21499" y="8302"/>
                    <a:pt x="21258" y="8882"/>
                    <a:pt x="20825" y="8980"/>
                  </a:cubicBezTo>
                  <a:cubicBezTo>
                    <a:pt x="20741" y="8998"/>
                    <a:pt x="20657" y="8998"/>
                    <a:pt x="20573" y="8975"/>
                  </a:cubicBezTo>
                  <a:lnTo>
                    <a:pt x="20574" y="8977"/>
                  </a:lnTo>
                  <a:cubicBezTo>
                    <a:pt x="20568" y="8975"/>
                    <a:pt x="20562" y="8973"/>
                    <a:pt x="20556" y="8971"/>
                  </a:cubicBezTo>
                  <a:cubicBezTo>
                    <a:pt x="20519" y="8967"/>
                    <a:pt x="20482" y="8955"/>
                    <a:pt x="20447" y="8935"/>
                  </a:cubicBezTo>
                  <a:cubicBezTo>
                    <a:pt x="19783" y="8741"/>
                    <a:pt x="19559" y="9269"/>
                    <a:pt x="19412" y="9560"/>
                  </a:cubicBezTo>
                  <a:lnTo>
                    <a:pt x="20084" y="12559"/>
                  </a:lnTo>
                  <a:lnTo>
                    <a:pt x="18294" y="14837"/>
                  </a:lnTo>
                  <a:cubicBezTo>
                    <a:pt x="18315" y="15168"/>
                    <a:pt x="18259" y="15629"/>
                    <a:pt x="19171" y="15779"/>
                  </a:cubicBezTo>
                  <a:lnTo>
                    <a:pt x="19169" y="15781"/>
                  </a:lnTo>
                  <a:cubicBezTo>
                    <a:pt x="19249" y="15797"/>
                    <a:pt x="19321" y="15832"/>
                    <a:pt x="19385" y="15883"/>
                  </a:cubicBezTo>
                  <a:cubicBezTo>
                    <a:pt x="19735" y="16158"/>
                    <a:pt x="19705" y="16787"/>
                    <a:pt x="19317" y="17286"/>
                  </a:cubicBezTo>
                  <a:cubicBezTo>
                    <a:pt x="18930" y="17786"/>
                    <a:pt x="18332" y="17968"/>
                    <a:pt x="17982" y="17692"/>
                  </a:cubicBezTo>
                  <a:cubicBezTo>
                    <a:pt x="17915" y="17639"/>
                    <a:pt x="17861" y="17573"/>
                    <a:pt x="17826" y="17493"/>
                  </a:cubicBezTo>
                  <a:lnTo>
                    <a:pt x="17825" y="17495"/>
                  </a:lnTo>
                  <a:cubicBezTo>
                    <a:pt x="17823" y="17489"/>
                    <a:pt x="17821" y="17483"/>
                    <a:pt x="17818" y="17477"/>
                  </a:cubicBezTo>
                  <a:cubicBezTo>
                    <a:pt x="17797" y="17446"/>
                    <a:pt x="17783" y="17410"/>
                    <a:pt x="17776" y="17369"/>
                  </a:cubicBezTo>
                  <a:cubicBezTo>
                    <a:pt x="17498" y="16718"/>
                    <a:pt x="16937" y="16896"/>
                    <a:pt x="16623" y="16964"/>
                  </a:cubicBezTo>
                  <a:lnTo>
                    <a:pt x="14853" y="19217"/>
                  </a:lnTo>
                  <a:lnTo>
                    <a:pt x="12039" y="19217"/>
                  </a:lnTo>
                  <a:cubicBezTo>
                    <a:pt x="11800" y="19450"/>
                    <a:pt x="11332" y="19667"/>
                    <a:pt x="11802" y="20531"/>
                  </a:cubicBezTo>
                  <a:lnTo>
                    <a:pt x="11799" y="20531"/>
                  </a:lnTo>
                  <a:cubicBezTo>
                    <a:pt x="11836" y="20604"/>
                    <a:pt x="11853" y="20683"/>
                    <a:pt x="11853" y="20764"/>
                  </a:cubicBezTo>
                  <a:cubicBezTo>
                    <a:pt x="11853" y="21212"/>
                    <a:pt x="11343" y="21575"/>
                    <a:pt x="10714" y="21575"/>
                  </a:cubicBezTo>
                  <a:cubicBezTo>
                    <a:pt x="10084" y="21575"/>
                    <a:pt x="9574" y="21212"/>
                    <a:pt x="9574" y="20764"/>
                  </a:cubicBezTo>
                  <a:cubicBezTo>
                    <a:pt x="9574" y="20678"/>
                    <a:pt x="9593" y="20595"/>
                    <a:pt x="9634" y="20518"/>
                  </a:cubicBezTo>
                  <a:lnTo>
                    <a:pt x="9631" y="20518"/>
                  </a:lnTo>
                  <a:cubicBezTo>
                    <a:pt x="9635" y="20513"/>
                    <a:pt x="9638" y="20507"/>
                    <a:pt x="9641" y="20502"/>
                  </a:cubicBezTo>
                  <a:cubicBezTo>
                    <a:pt x="9653" y="20466"/>
                    <a:pt x="9673" y="20433"/>
                    <a:pt x="9700" y="20402"/>
                  </a:cubicBezTo>
                  <a:cubicBezTo>
                    <a:pt x="10048" y="19760"/>
                    <a:pt x="9520" y="19423"/>
                    <a:pt x="9283" y="19217"/>
                  </a:cubicBezTo>
                  <a:lnTo>
                    <a:pt x="6533" y="19217"/>
                  </a:lnTo>
                  <a:lnTo>
                    <a:pt x="4720" y="16870"/>
                  </a:lnTo>
                  <a:cubicBezTo>
                    <a:pt x="4394" y="16813"/>
                    <a:pt x="3955" y="16615"/>
                    <a:pt x="3574" y="17487"/>
                  </a:cubicBezTo>
                  <a:lnTo>
                    <a:pt x="3572" y="17484"/>
                  </a:lnTo>
                  <a:cubicBezTo>
                    <a:pt x="3537" y="17558"/>
                    <a:pt x="3485" y="17620"/>
                    <a:pt x="3421" y="17670"/>
                  </a:cubicBezTo>
                  <a:cubicBezTo>
                    <a:pt x="3069" y="17942"/>
                    <a:pt x="2472" y="17755"/>
                    <a:pt x="2089" y="17252"/>
                  </a:cubicBezTo>
                  <a:cubicBezTo>
                    <a:pt x="1706" y="16749"/>
                    <a:pt x="1681" y="16121"/>
                    <a:pt x="2034" y="15848"/>
                  </a:cubicBezTo>
                  <a:cubicBezTo>
                    <a:pt x="2102" y="15795"/>
                    <a:pt x="2179" y="15760"/>
                    <a:pt x="2264" y="15745"/>
                  </a:cubicBezTo>
                  <a:lnTo>
                    <a:pt x="2262" y="15743"/>
                  </a:lnTo>
                  <a:cubicBezTo>
                    <a:pt x="2269" y="15743"/>
                    <a:pt x="2275" y="15743"/>
                    <a:pt x="2281" y="15741"/>
                  </a:cubicBezTo>
                  <a:cubicBezTo>
                    <a:pt x="2316" y="15729"/>
                    <a:pt x="2355" y="15725"/>
                    <a:pt x="2395" y="15728"/>
                  </a:cubicBezTo>
                  <a:cubicBezTo>
                    <a:pt x="3067" y="15623"/>
                    <a:pt x="3061" y="15067"/>
                    <a:pt x="3071" y="14738"/>
                  </a:cubicBezTo>
                  <a:lnTo>
                    <a:pt x="1302" y="12448"/>
                  </a:lnTo>
                  <a:lnTo>
                    <a:pt x="1972" y="9501"/>
                  </a:lnTo>
                  <a:cubicBezTo>
                    <a:pt x="1822" y="9211"/>
                    <a:pt x="1656" y="8817"/>
                    <a:pt x="804" y="9056"/>
                  </a:cubicBezTo>
                  <a:lnTo>
                    <a:pt x="804" y="9054"/>
                  </a:lnTo>
                  <a:cubicBezTo>
                    <a:pt x="725" y="9073"/>
                    <a:pt x="645" y="9072"/>
                    <a:pt x="566" y="9053"/>
                  </a:cubicBezTo>
                  <a:cubicBezTo>
                    <a:pt x="134" y="8952"/>
                    <a:pt x="-101" y="8369"/>
                    <a:pt x="42" y="7751"/>
                  </a:cubicBezTo>
                  <a:cubicBezTo>
                    <a:pt x="185" y="7133"/>
                    <a:pt x="651" y="6715"/>
                    <a:pt x="1084" y="6817"/>
                  </a:cubicBezTo>
                  <a:cubicBezTo>
                    <a:pt x="1167" y="6837"/>
                    <a:pt x="1243" y="6874"/>
                    <a:pt x="1308" y="6931"/>
                  </a:cubicBezTo>
                  <a:lnTo>
                    <a:pt x="1309" y="6929"/>
                  </a:lnTo>
                  <a:cubicBezTo>
                    <a:pt x="1313" y="6934"/>
                    <a:pt x="1318" y="6938"/>
                    <a:pt x="1323" y="6942"/>
                  </a:cubicBezTo>
                  <a:cubicBezTo>
                    <a:pt x="1354" y="6962"/>
                    <a:pt x="1382" y="6989"/>
                    <a:pt x="1406" y="7022"/>
                  </a:cubicBezTo>
                  <a:cubicBezTo>
                    <a:pt x="1885" y="7455"/>
                    <a:pt x="2290" y="7158"/>
                    <a:pt x="2551" y="6954"/>
                  </a:cubicBezTo>
                  <a:lnTo>
                    <a:pt x="3197" y="4107"/>
                  </a:lnTo>
                  <a:lnTo>
                    <a:pt x="5685" y="2869"/>
                  </a:lnTo>
                  <a:cubicBezTo>
                    <a:pt x="5811" y="2567"/>
                    <a:pt x="6007" y="2187"/>
                    <a:pt x="5280" y="1678"/>
                  </a:cubicBezTo>
                  <a:lnTo>
                    <a:pt x="5283" y="1677"/>
                  </a:lnTo>
                  <a:cubicBezTo>
                    <a:pt x="5217" y="1628"/>
                    <a:pt x="5167" y="1565"/>
                    <a:pt x="5131" y="1492"/>
                  </a:cubicBezTo>
                  <a:cubicBezTo>
                    <a:pt x="4933" y="1091"/>
                    <a:pt x="5228" y="537"/>
                    <a:pt x="5791" y="254"/>
                  </a:cubicBezTo>
                  <a:cubicBezTo>
                    <a:pt x="6073" y="112"/>
                    <a:pt x="6368" y="65"/>
                    <a:pt x="6617" y="104"/>
                  </a:cubicBezTo>
                  <a:cubicBezTo>
                    <a:pt x="6867" y="142"/>
                    <a:pt x="7070" y="266"/>
                    <a:pt x="7170" y="467"/>
                  </a:cubicBezTo>
                  <a:cubicBezTo>
                    <a:pt x="7208" y="544"/>
                    <a:pt x="7228" y="627"/>
                    <a:pt x="7226" y="714"/>
                  </a:cubicBezTo>
                  <a:lnTo>
                    <a:pt x="7228" y="713"/>
                  </a:lnTo>
                  <a:cubicBezTo>
                    <a:pt x="7227" y="719"/>
                    <a:pt x="7226" y="725"/>
                    <a:pt x="7226" y="732"/>
                  </a:cubicBezTo>
                  <a:cubicBezTo>
                    <a:pt x="7232" y="769"/>
                    <a:pt x="7229" y="808"/>
                    <a:pt x="7218" y="847"/>
                  </a:cubicBezTo>
                  <a:cubicBezTo>
                    <a:pt x="7193" y="1517"/>
                    <a:pt x="7712" y="1628"/>
                    <a:pt x="8033" y="1700"/>
                  </a:cubicBezTo>
                  <a:lnTo>
                    <a:pt x="10693" y="376"/>
                  </a:lnTo>
                  <a:lnTo>
                    <a:pt x="13280" y="1663"/>
                  </a:lnTo>
                  <a:cubicBezTo>
                    <a:pt x="13597" y="1568"/>
                    <a:pt x="14102" y="1577"/>
                    <a:pt x="14071" y="602"/>
                  </a:cubicBezTo>
                  <a:lnTo>
                    <a:pt x="14074" y="604"/>
                  </a:lnTo>
                  <a:cubicBezTo>
                    <a:pt x="14074" y="522"/>
                    <a:pt x="14094" y="444"/>
                    <a:pt x="14131" y="371"/>
                  </a:cubicBezTo>
                  <a:cubicBezTo>
                    <a:pt x="14231" y="171"/>
                    <a:pt x="14436" y="49"/>
                    <a:pt x="14685" y="12"/>
                  </a:cubicBezTo>
                  <a:close/>
                </a:path>
              </a:pathLst>
            </a:custGeom>
            <a:solidFill>
              <a:srgbClr val="F2F2F2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1794" name="Group"/>
            <p:cNvGrpSpPr/>
            <p:nvPr/>
          </p:nvGrpSpPr>
          <p:grpSpPr>
            <a:xfrm>
              <a:off x="484851" y="1326088"/>
              <a:ext cx="155483" cy="129046"/>
              <a:chOff x="0" y="0"/>
              <a:chExt cx="155482" cy="129044"/>
            </a:xfrm>
          </p:grpSpPr>
          <p:sp>
            <p:nvSpPr>
              <p:cNvPr id="1788" name="Line"/>
              <p:cNvSpPr/>
              <p:nvPr/>
            </p:nvSpPr>
            <p:spPr>
              <a:xfrm>
                <a:off x="-1" y="3147"/>
                <a:ext cx="125898" cy="1258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712" y="6900"/>
                    </a:moveTo>
                    <a:cubicBezTo>
                      <a:pt x="21304" y="8100"/>
                      <a:pt x="21600" y="9300"/>
                      <a:pt x="21600" y="10800"/>
                    </a:cubicBezTo>
                    <a:cubicBezTo>
                      <a:pt x="21600" y="16800"/>
                      <a:pt x="16570" y="21600"/>
                      <a:pt x="10652" y="21600"/>
                    </a:cubicBezTo>
                    <a:cubicBezTo>
                      <a:pt x="4734" y="21600"/>
                      <a:pt x="0" y="16800"/>
                      <a:pt x="0" y="10800"/>
                    </a:cubicBezTo>
                    <a:cubicBezTo>
                      <a:pt x="0" y="4800"/>
                      <a:pt x="4734" y="0"/>
                      <a:pt x="10652" y="0"/>
                    </a:cubicBezTo>
                    <a:cubicBezTo>
                      <a:pt x="13907" y="0"/>
                      <a:pt x="16570" y="1200"/>
                      <a:pt x="18641" y="3300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89" name="Line"/>
              <p:cNvSpPr/>
              <p:nvPr/>
            </p:nvSpPr>
            <p:spPr>
              <a:xfrm>
                <a:off x="18884" y="22661"/>
                <a:ext cx="86240" cy="868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168" y="7344"/>
                    </a:moveTo>
                    <a:cubicBezTo>
                      <a:pt x="21600" y="8640"/>
                      <a:pt x="21600" y="9504"/>
                      <a:pt x="21600" y="10800"/>
                    </a:cubicBezTo>
                    <a:cubicBezTo>
                      <a:pt x="21600" y="16848"/>
                      <a:pt x="16848" y="21600"/>
                      <a:pt x="10800" y="21600"/>
                    </a:cubicBezTo>
                    <a:cubicBezTo>
                      <a:pt x="5184" y="21600"/>
                      <a:pt x="0" y="16848"/>
                      <a:pt x="0" y="10800"/>
                    </a:cubicBezTo>
                    <a:cubicBezTo>
                      <a:pt x="0" y="4752"/>
                      <a:pt x="5184" y="0"/>
                      <a:pt x="10800" y="0"/>
                    </a:cubicBezTo>
                    <a:cubicBezTo>
                      <a:pt x="13824" y="0"/>
                      <a:pt x="16416" y="1296"/>
                      <a:pt x="18576" y="302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90" name="Line"/>
              <p:cNvSpPr/>
              <p:nvPr/>
            </p:nvSpPr>
            <p:spPr>
              <a:xfrm>
                <a:off x="38398" y="39657"/>
                <a:ext cx="49730" cy="509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9683"/>
                    </a:moveTo>
                    <a:cubicBezTo>
                      <a:pt x="21600" y="10428"/>
                      <a:pt x="21600" y="10428"/>
                      <a:pt x="21600" y="11172"/>
                    </a:cubicBezTo>
                    <a:cubicBezTo>
                      <a:pt x="21600" y="17131"/>
                      <a:pt x="16386" y="21600"/>
                      <a:pt x="10428" y="21600"/>
                    </a:cubicBezTo>
                    <a:cubicBezTo>
                      <a:pt x="4469" y="21600"/>
                      <a:pt x="0" y="17131"/>
                      <a:pt x="0" y="11172"/>
                    </a:cubicBezTo>
                    <a:cubicBezTo>
                      <a:pt x="0" y="5214"/>
                      <a:pt x="4469" y="0"/>
                      <a:pt x="10428" y="0"/>
                    </a:cubicBezTo>
                    <a:cubicBezTo>
                      <a:pt x="12662" y="0"/>
                      <a:pt x="14897" y="745"/>
                      <a:pt x="16386" y="2234"/>
                    </a:cubicBezTo>
                    <a:cubicBezTo>
                      <a:pt x="16386" y="2234"/>
                      <a:pt x="17131" y="2234"/>
                      <a:pt x="17131" y="223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91" name="Line"/>
              <p:cNvSpPr/>
              <p:nvPr/>
            </p:nvSpPr>
            <p:spPr>
              <a:xfrm flipV="1">
                <a:off x="64207" y="27697"/>
                <a:ext cx="60431" cy="3651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92" name="Shape"/>
              <p:cNvSpPr/>
              <p:nvPr/>
            </p:nvSpPr>
            <p:spPr>
              <a:xfrm>
                <a:off x="124637" y="0"/>
                <a:ext cx="30846" cy="346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902" y="21600"/>
                    </a:moveTo>
                    <a:lnTo>
                      <a:pt x="0" y="17280"/>
                    </a:lnTo>
                    <a:lnTo>
                      <a:pt x="0" y="5105"/>
                    </a:lnTo>
                    <a:lnTo>
                      <a:pt x="9257" y="0"/>
                    </a:lnTo>
                    <a:lnTo>
                      <a:pt x="10580" y="10604"/>
                    </a:lnTo>
                    <a:lnTo>
                      <a:pt x="21600" y="16102"/>
                    </a:lnTo>
                    <a:lnTo>
                      <a:pt x="11902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93" name="Circle"/>
              <p:cNvSpPr/>
              <p:nvPr/>
            </p:nvSpPr>
            <p:spPr>
              <a:xfrm>
                <a:off x="57282" y="60430"/>
                <a:ext cx="11961" cy="10702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1806" name="Group"/>
            <p:cNvGrpSpPr/>
            <p:nvPr/>
          </p:nvGrpSpPr>
          <p:grpSpPr>
            <a:xfrm>
              <a:off x="960861" y="1540672"/>
              <a:ext cx="146041" cy="144153"/>
              <a:chOff x="0" y="0"/>
              <a:chExt cx="146040" cy="144151"/>
            </a:xfrm>
          </p:grpSpPr>
          <p:sp>
            <p:nvSpPr>
              <p:cNvPr id="1795" name="Shape"/>
              <p:cNvSpPr/>
              <p:nvPr/>
            </p:nvSpPr>
            <p:spPr>
              <a:xfrm>
                <a:off x="55394" y="32733"/>
                <a:ext cx="35252" cy="346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2960"/>
                      <a:pt x="21600" y="12960"/>
                      <a:pt x="21600" y="12960"/>
                    </a:cubicBezTo>
                    <a:cubicBezTo>
                      <a:pt x="21600" y="6480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6480"/>
                      <a:pt x="0" y="12960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96" name="Circle"/>
              <p:cNvSpPr/>
              <p:nvPr/>
            </p:nvSpPr>
            <p:spPr>
              <a:xfrm>
                <a:off x="55394" y="0"/>
                <a:ext cx="35252" cy="34623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97" name="Shape"/>
              <p:cNvSpPr/>
              <p:nvPr/>
            </p:nvSpPr>
            <p:spPr>
              <a:xfrm>
                <a:off x="-1" y="110789"/>
                <a:ext cx="34623" cy="333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98" name="Circle"/>
              <p:cNvSpPr/>
              <p:nvPr/>
            </p:nvSpPr>
            <p:spPr>
              <a:xfrm>
                <a:off x="1888" y="78055"/>
                <a:ext cx="32734" cy="34624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799" name="Shape"/>
              <p:cNvSpPr/>
              <p:nvPr/>
            </p:nvSpPr>
            <p:spPr>
              <a:xfrm>
                <a:off x="111418" y="110789"/>
                <a:ext cx="34623" cy="333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00" name="Circle"/>
              <p:cNvSpPr/>
              <p:nvPr/>
            </p:nvSpPr>
            <p:spPr>
              <a:xfrm>
                <a:off x="111418" y="78055"/>
                <a:ext cx="32734" cy="34624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01" name="Line"/>
              <p:cNvSpPr/>
              <p:nvPr/>
            </p:nvSpPr>
            <p:spPr>
              <a:xfrm>
                <a:off x="50358" y="78055"/>
                <a:ext cx="20774" cy="295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1600" y="15166"/>
                    </a:lnTo>
                    <a:lnTo>
                      <a:pt x="0" y="21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02" name="Line"/>
              <p:cNvSpPr/>
              <p:nvPr/>
            </p:nvSpPr>
            <p:spPr>
              <a:xfrm>
                <a:off x="73020" y="98828"/>
                <a:ext cx="22662" cy="8814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03" name="Line"/>
              <p:cNvSpPr/>
              <p:nvPr/>
            </p:nvSpPr>
            <p:spPr>
              <a:xfrm>
                <a:off x="3776" y="123378"/>
                <a:ext cx="27699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04" name="Line"/>
              <p:cNvSpPr/>
              <p:nvPr/>
            </p:nvSpPr>
            <p:spPr>
              <a:xfrm>
                <a:off x="114565" y="123378"/>
                <a:ext cx="27699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05" name="Line"/>
              <p:cNvSpPr/>
              <p:nvPr/>
            </p:nvSpPr>
            <p:spPr>
              <a:xfrm>
                <a:off x="59171" y="46581"/>
                <a:ext cx="27698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1813" name="Group"/>
            <p:cNvGrpSpPr/>
            <p:nvPr/>
          </p:nvGrpSpPr>
          <p:grpSpPr>
            <a:xfrm>
              <a:off x="701835" y="388948"/>
              <a:ext cx="135969" cy="139117"/>
              <a:chOff x="0" y="0"/>
              <a:chExt cx="135968" cy="139115"/>
            </a:xfrm>
          </p:grpSpPr>
          <p:sp>
            <p:nvSpPr>
              <p:cNvPr id="1807" name="Shape"/>
              <p:cNvSpPr/>
              <p:nvPr/>
            </p:nvSpPr>
            <p:spPr>
              <a:xfrm>
                <a:off x="24550" y="-1"/>
                <a:ext cx="83092" cy="1114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0" y="9787"/>
                      <a:pt x="0" y="9787"/>
                      <a:pt x="0" y="9787"/>
                    </a:cubicBezTo>
                    <a:cubicBezTo>
                      <a:pt x="0" y="13162"/>
                      <a:pt x="3150" y="16200"/>
                      <a:pt x="7200" y="17213"/>
                    </a:cubicBezTo>
                    <a:cubicBezTo>
                      <a:pt x="7200" y="21600"/>
                      <a:pt x="7200" y="21600"/>
                      <a:pt x="7200" y="21600"/>
                    </a:cubicBezTo>
                    <a:cubicBezTo>
                      <a:pt x="14400" y="21600"/>
                      <a:pt x="14400" y="21600"/>
                      <a:pt x="14400" y="21600"/>
                    </a:cubicBezTo>
                    <a:cubicBezTo>
                      <a:pt x="14400" y="17213"/>
                      <a:pt x="14400" y="17213"/>
                      <a:pt x="14400" y="17213"/>
                    </a:cubicBezTo>
                    <a:cubicBezTo>
                      <a:pt x="18900" y="16200"/>
                      <a:pt x="21600" y="13162"/>
                      <a:pt x="21600" y="9787"/>
                    </a:cubicBezTo>
                    <a:cubicBezTo>
                      <a:pt x="21600" y="0"/>
                      <a:pt x="21600" y="0"/>
                      <a:pt x="2160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08" name="Line"/>
              <p:cNvSpPr/>
              <p:nvPr/>
            </p:nvSpPr>
            <p:spPr>
              <a:xfrm>
                <a:off x="38398" y="111418"/>
                <a:ext cx="55396" cy="107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21600" y="0"/>
                    </a:lnTo>
                    <a:lnTo>
                      <a:pt x="0" y="0"/>
                    </a:lnTo>
                    <a:lnTo>
                      <a:pt x="0" y="21600"/>
                    </a:ln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09" name="Rectangle"/>
              <p:cNvSpPr/>
              <p:nvPr/>
            </p:nvSpPr>
            <p:spPr>
              <a:xfrm>
                <a:off x="24550" y="125266"/>
                <a:ext cx="83092" cy="13850"/>
              </a:xfrm>
              <a:prstGeom prst="rect">
                <a:avLst/>
              </a:pr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10" name="Shape"/>
              <p:cNvSpPr/>
              <p:nvPr/>
            </p:nvSpPr>
            <p:spPr>
              <a:xfrm>
                <a:off x="41545" y="15736"/>
                <a:ext cx="50990" cy="491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133" y="6923"/>
                    </a:moveTo>
                    <a:lnTo>
                      <a:pt x="21600" y="7754"/>
                    </a:lnTo>
                    <a:lnTo>
                      <a:pt x="16267" y="13846"/>
                    </a:lnTo>
                    <a:lnTo>
                      <a:pt x="17867" y="21600"/>
                    </a:lnTo>
                    <a:lnTo>
                      <a:pt x="10400" y="17723"/>
                    </a:lnTo>
                    <a:lnTo>
                      <a:pt x="3733" y="21600"/>
                    </a:lnTo>
                    <a:lnTo>
                      <a:pt x="5333" y="13846"/>
                    </a:lnTo>
                    <a:lnTo>
                      <a:pt x="0" y="8585"/>
                    </a:lnTo>
                    <a:lnTo>
                      <a:pt x="7467" y="6923"/>
                    </a:lnTo>
                    <a:lnTo>
                      <a:pt x="10400" y="0"/>
                    </a:lnTo>
                    <a:lnTo>
                      <a:pt x="14133" y="6923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11" name="Line"/>
              <p:cNvSpPr/>
              <p:nvPr/>
            </p:nvSpPr>
            <p:spPr>
              <a:xfrm>
                <a:off x="-1" y="14477"/>
                <a:ext cx="24552" cy="516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9257" y="21600"/>
                      <a:pt x="0" y="8640"/>
                      <a:pt x="0" y="0"/>
                    </a:cubicBezTo>
                    <a:cubicBezTo>
                      <a:pt x="18514" y="0"/>
                      <a:pt x="18514" y="0"/>
                      <a:pt x="18514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12" name="Line"/>
              <p:cNvSpPr/>
              <p:nvPr/>
            </p:nvSpPr>
            <p:spPr>
              <a:xfrm>
                <a:off x="109530" y="14477"/>
                <a:ext cx="26439" cy="516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cubicBezTo>
                      <a:pt x="11520" y="21600"/>
                      <a:pt x="21600" y="8640"/>
                      <a:pt x="21600" y="0"/>
                    </a:cubicBezTo>
                    <a:cubicBezTo>
                      <a:pt x="1440" y="0"/>
                      <a:pt x="1440" y="0"/>
                      <a:pt x="1440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1824" name="Group"/>
            <p:cNvGrpSpPr/>
            <p:nvPr/>
          </p:nvGrpSpPr>
          <p:grpSpPr>
            <a:xfrm>
              <a:off x="1247360" y="402630"/>
              <a:ext cx="112049" cy="152711"/>
              <a:chOff x="0" y="0"/>
              <a:chExt cx="112048" cy="152709"/>
            </a:xfrm>
          </p:grpSpPr>
          <p:sp>
            <p:nvSpPr>
              <p:cNvPr id="1814" name="Shape"/>
              <p:cNvSpPr/>
              <p:nvPr/>
            </p:nvSpPr>
            <p:spPr>
              <a:xfrm>
                <a:off x="17625" y="-1"/>
                <a:ext cx="88075" cy="1162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559" h="21322" fill="norm" stroke="1" extrusionOk="0">
                    <a:moveTo>
                      <a:pt x="15894" y="21322"/>
                    </a:moveTo>
                    <a:cubicBezTo>
                      <a:pt x="20377" y="7981"/>
                      <a:pt x="20377" y="7981"/>
                      <a:pt x="20377" y="7981"/>
                    </a:cubicBezTo>
                    <a:cubicBezTo>
                      <a:pt x="21600" y="4487"/>
                      <a:pt x="16302" y="357"/>
                      <a:pt x="14672" y="40"/>
                    </a:cubicBezTo>
                    <a:cubicBezTo>
                      <a:pt x="12634" y="-278"/>
                      <a:pt x="5706" y="1310"/>
                      <a:pt x="4483" y="4487"/>
                    </a:cubicBezTo>
                    <a:cubicBezTo>
                      <a:pt x="0" y="18146"/>
                      <a:pt x="0" y="18146"/>
                      <a:pt x="0" y="18146"/>
                    </a:cubicBezTo>
                    <a:lnTo>
                      <a:pt x="15894" y="21322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15" name="Shape"/>
              <p:cNvSpPr/>
              <p:nvPr/>
            </p:nvSpPr>
            <p:spPr>
              <a:xfrm>
                <a:off x="29585" y="104239"/>
                <a:ext cx="39029" cy="245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135" y="0"/>
                    </a:moveTo>
                    <a:lnTo>
                      <a:pt x="21600" y="7754"/>
                    </a:lnTo>
                    <a:lnTo>
                      <a:pt x="19510" y="21600"/>
                    </a:lnTo>
                    <a:lnTo>
                      <a:pt x="0" y="13846"/>
                    </a:lnTo>
                    <a:lnTo>
                      <a:pt x="3135" y="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16" name="Line"/>
              <p:cNvSpPr/>
              <p:nvPr/>
            </p:nvSpPr>
            <p:spPr>
              <a:xfrm>
                <a:off x="0" y="48844"/>
                <a:ext cx="29586" cy="4532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6434" y="5700"/>
                    </a:lnTo>
                    <a:lnTo>
                      <a:pt x="0" y="21600"/>
                    </a:lnTo>
                    <a:lnTo>
                      <a:pt x="15166" y="15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17" name="Line"/>
              <p:cNvSpPr/>
              <p:nvPr/>
            </p:nvSpPr>
            <p:spPr>
              <a:xfrm>
                <a:off x="91274" y="65841"/>
                <a:ext cx="20775" cy="560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164" y="0"/>
                    </a:moveTo>
                    <a:lnTo>
                      <a:pt x="21600" y="8252"/>
                    </a:lnTo>
                    <a:lnTo>
                      <a:pt x="12436" y="21600"/>
                    </a:lnTo>
                    <a:lnTo>
                      <a:pt x="0" y="12863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18" name="Shape"/>
              <p:cNvSpPr/>
              <p:nvPr/>
            </p:nvSpPr>
            <p:spPr>
              <a:xfrm>
                <a:off x="48635" y="26856"/>
                <a:ext cx="39328" cy="37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41" h="19539" fill="norm" stroke="1" extrusionOk="0">
                    <a:moveTo>
                      <a:pt x="171" y="7668"/>
                    </a:moveTo>
                    <a:cubicBezTo>
                      <a:pt x="1971" y="2268"/>
                      <a:pt x="7371" y="-1332"/>
                      <a:pt x="12771" y="468"/>
                    </a:cubicBezTo>
                    <a:cubicBezTo>
                      <a:pt x="18171" y="1368"/>
                      <a:pt x="20871" y="6768"/>
                      <a:pt x="19971" y="12168"/>
                    </a:cubicBezTo>
                    <a:cubicBezTo>
                      <a:pt x="18171" y="17568"/>
                      <a:pt x="12771" y="20268"/>
                      <a:pt x="7371" y="19368"/>
                    </a:cubicBezTo>
                    <a:cubicBezTo>
                      <a:pt x="1971" y="17568"/>
                      <a:pt x="-729" y="12168"/>
                      <a:pt x="171" y="7668"/>
                    </a:cubicBez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19" name="Line"/>
              <p:cNvSpPr/>
              <p:nvPr/>
            </p:nvSpPr>
            <p:spPr>
              <a:xfrm flipH="1">
                <a:off x="29585" y="130048"/>
                <a:ext cx="3778" cy="1762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20" name="Line"/>
              <p:cNvSpPr/>
              <p:nvPr/>
            </p:nvSpPr>
            <p:spPr>
              <a:xfrm flipH="1">
                <a:off x="52246" y="135713"/>
                <a:ext cx="3778" cy="1699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21" name="Line"/>
              <p:cNvSpPr/>
              <p:nvPr/>
            </p:nvSpPr>
            <p:spPr>
              <a:xfrm flipH="1">
                <a:off x="40286" y="133825"/>
                <a:ext cx="5037" cy="1699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22" name="Line"/>
              <p:cNvSpPr/>
              <p:nvPr/>
            </p:nvSpPr>
            <p:spPr>
              <a:xfrm flipH="1">
                <a:off x="59800" y="40032"/>
                <a:ext cx="13850" cy="503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23" name="Line"/>
              <p:cNvSpPr/>
              <p:nvPr/>
            </p:nvSpPr>
            <p:spPr>
              <a:xfrm flipH="1">
                <a:off x="69872" y="48844"/>
                <a:ext cx="5666" cy="1890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1825" name="Shape 2624"/>
            <p:cNvSpPr/>
            <p:nvPr/>
          </p:nvSpPr>
          <p:spPr>
            <a:xfrm>
              <a:off x="383153" y="774408"/>
              <a:ext cx="144152" cy="144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82" y="6873"/>
                  </a:moveTo>
                  <a:lnTo>
                    <a:pt x="20618" y="6873"/>
                  </a:lnTo>
                  <a:lnTo>
                    <a:pt x="20618" y="7855"/>
                  </a:lnTo>
                  <a:lnTo>
                    <a:pt x="982" y="7855"/>
                  </a:lnTo>
                  <a:cubicBezTo>
                    <a:pt x="982" y="7855"/>
                    <a:pt x="982" y="6873"/>
                    <a:pt x="982" y="6873"/>
                  </a:cubicBezTo>
                  <a:close/>
                  <a:moveTo>
                    <a:pt x="16691" y="8836"/>
                  </a:moveTo>
                  <a:lnTo>
                    <a:pt x="18655" y="8836"/>
                  </a:lnTo>
                  <a:lnTo>
                    <a:pt x="18655" y="17673"/>
                  </a:lnTo>
                  <a:lnTo>
                    <a:pt x="16691" y="17673"/>
                  </a:lnTo>
                  <a:cubicBezTo>
                    <a:pt x="16691" y="17673"/>
                    <a:pt x="16691" y="8836"/>
                    <a:pt x="16691" y="8836"/>
                  </a:cubicBezTo>
                  <a:close/>
                  <a:moveTo>
                    <a:pt x="13745" y="8836"/>
                  </a:moveTo>
                  <a:lnTo>
                    <a:pt x="15709" y="8836"/>
                  </a:lnTo>
                  <a:lnTo>
                    <a:pt x="15709" y="17673"/>
                  </a:lnTo>
                  <a:lnTo>
                    <a:pt x="13745" y="17673"/>
                  </a:lnTo>
                  <a:cubicBezTo>
                    <a:pt x="13745" y="17673"/>
                    <a:pt x="13745" y="8836"/>
                    <a:pt x="13745" y="8836"/>
                  </a:cubicBezTo>
                  <a:close/>
                  <a:moveTo>
                    <a:pt x="8836" y="8836"/>
                  </a:moveTo>
                  <a:lnTo>
                    <a:pt x="12764" y="8836"/>
                  </a:lnTo>
                  <a:lnTo>
                    <a:pt x="12764" y="17673"/>
                  </a:lnTo>
                  <a:lnTo>
                    <a:pt x="8836" y="17673"/>
                  </a:lnTo>
                  <a:cubicBezTo>
                    <a:pt x="8836" y="17673"/>
                    <a:pt x="8836" y="8836"/>
                    <a:pt x="8836" y="8836"/>
                  </a:cubicBezTo>
                  <a:close/>
                  <a:moveTo>
                    <a:pt x="5891" y="8836"/>
                  </a:moveTo>
                  <a:lnTo>
                    <a:pt x="7855" y="8836"/>
                  </a:lnTo>
                  <a:lnTo>
                    <a:pt x="7855" y="17673"/>
                  </a:lnTo>
                  <a:lnTo>
                    <a:pt x="5891" y="17673"/>
                  </a:lnTo>
                  <a:cubicBezTo>
                    <a:pt x="5891" y="17673"/>
                    <a:pt x="5891" y="8836"/>
                    <a:pt x="5891" y="8836"/>
                  </a:cubicBezTo>
                  <a:close/>
                  <a:moveTo>
                    <a:pt x="2945" y="8836"/>
                  </a:moveTo>
                  <a:lnTo>
                    <a:pt x="4909" y="8836"/>
                  </a:lnTo>
                  <a:lnTo>
                    <a:pt x="4909" y="17673"/>
                  </a:lnTo>
                  <a:lnTo>
                    <a:pt x="2945" y="17673"/>
                  </a:lnTo>
                  <a:cubicBezTo>
                    <a:pt x="2945" y="17673"/>
                    <a:pt x="2945" y="8836"/>
                    <a:pt x="2945" y="8836"/>
                  </a:cubicBezTo>
                  <a:close/>
                  <a:moveTo>
                    <a:pt x="19773" y="18655"/>
                  </a:moveTo>
                  <a:lnTo>
                    <a:pt x="20428" y="20618"/>
                  </a:lnTo>
                  <a:lnTo>
                    <a:pt x="1172" y="20618"/>
                  </a:lnTo>
                  <a:lnTo>
                    <a:pt x="1827" y="18655"/>
                  </a:lnTo>
                  <a:cubicBezTo>
                    <a:pt x="1827" y="18655"/>
                    <a:pt x="19773" y="18655"/>
                    <a:pt x="19773" y="18655"/>
                  </a:cubicBezTo>
                  <a:close/>
                  <a:moveTo>
                    <a:pt x="10800" y="1056"/>
                  </a:moveTo>
                  <a:lnTo>
                    <a:pt x="19261" y="5891"/>
                  </a:lnTo>
                  <a:lnTo>
                    <a:pt x="2339" y="5891"/>
                  </a:lnTo>
                  <a:cubicBezTo>
                    <a:pt x="2339" y="5891"/>
                    <a:pt x="10800" y="1056"/>
                    <a:pt x="10800" y="1056"/>
                  </a:cubicBezTo>
                  <a:close/>
                  <a:moveTo>
                    <a:pt x="21109" y="8836"/>
                  </a:moveTo>
                  <a:cubicBezTo>
                    <a:pt x="21380" y="8836"/>
                    <a:pt x="21600" y="8617"/>
                    <a:pt x="21600" y="8345"/>
                  </a:cubicBezTo>
                  <a:lnTo>
                    <a:pt x="21600" y="6382"/>
                  </a:lnTo>
                  <a:cubicBezTo>
                    <a:pt x="21600" y="6200"/>
                    <a:pt x="21496" y="6047"/>
                    <a:pt x="21349" y="5963"/>
                  </a:cubicBezTo>
                  <a:lnTo>
                    <a:pt x="21353" y="5956"/>
                  </a:lnTo>
                  <a:lnTo>
                    <a:pt x="11044" y="65"/>
                  </a:lnTo>
                  <a:lnTo>
                    <a:pt x="11040" y="72"/>
                  </a:lnTo>
                  <a:cubicBezTo>
                    <a:pt x="10968" y="30"/>
                    <a:pt x="10889" y="0"/>
                    <a:pt x="10800" y="0"/>
                  </a:cubicBezTo>
                  <a:cubicBezTo>
                    <a:pt x="10711" y="0"/>
                    <a:pt x="10632" y="30"/>
                    <a:pt x="10560" y="72"/>
                  </a:cubicBezTo>
                  <a:lnTo>
                    <a:pt x="10556" y="65"/>
                  </a:lnTo>
                  <a:lnTo>
                    <a:pt x="247" y="5956"/>
                  </a:lnTo>
                  <a:lnTo>
                    <a:pt x="251" y="5963"/>
                  </a:lnTo>
                  <a:cubicBezTo>
                    <a:pt x="104" y="6047"/>
                    <a:pt x="0" y="6200"/>
                    <a:pt x="0" y="6382"/>
                  </a:cubicBezTo>
                  <a:lnTo>
                    <a:pt x="0" y="8345"/>
                  </a:lnTo>
                  <a:cubicBezTo>
                    <a:pt x="0" y="8617"/>
                    <a:pt x="220" y="8836"/>
                    <a:pt x="491" y="8836"/>
                  </a:cubicBezTo>
                  <a:lnTo>
                    <a:pt x="1964" y="8836"/>
                  </a:lnTo>
                  <a:lnTo>
                    <a:pt x="1964" y="17673"/>
                  </a:lnTo>
                  <a:lnTo>
                    <a:pt x="1473" y="17673"/>
                  </a:lnTo>
                  <a:cubicBezTo>
                    <a:pt x="1256" y="17673"/>
                    <a:pt x="1078" y="17816"/>
                    <a:pt x="1013" y="18010"/>
                  </a:cubicBezTo>
                  <a:lnTo>
                    <a:pt x="1007" y="18009"/>
                  </a:lnTo>
                  <a:lnTo>
                    <a:pt x="25" y="20954"/>
                  </a:lnTo>
                  <a:lnTo>
                    <a:pt x="31" y="20955"/>
                  </a:lnTo>
                  <a:cubicBezTo>
                    <a:pt x="14" y="21005"/>
                    <a:pt x="0" y="21055"/>
                    <a:pt x="0" y="21109"/>
                  </a:cubicBezTo>
                  <a:cubicBezTo>
                    <a:pt x="0" y="21381"/>
                    <a:pt x="220" y="21600"/>
                    <a:pt x="491" y="21600"/>
                  </a:cubicBezTo>
                  <a:lnTo>
                    <a:pt x="21109" y="21600"/>
                  </a:lnTo>
                  <a:cubicBezTo>
                    <a:pt x="21380" y="21600"/>
                    <a:pt x="21600" y="21381"/>
                    <a:pt x="21600" y="21109"/>
                  </a:cubicBezTo>
                  <a:cubicBezTo>
                    <a:pt x="21600" y="21055"/>
                    <a:pt x="21586" y="21005"/>
                    <a:pt x="21569" y="20955"/>
                  </a:cubicBezTo>
                  <a:lnTo>
                    <a:pt x="21575" y="20954"/>
                  </a:lnTo>
                  <a:lnTo>
                    <a:pt x="20593" y="18009"/>
                  </a:lnTo>
                  <a:lnTo>
                    <a:pt x="20587" y="18010"/>
                  </a:lnTo>
                  <a:cubicBezTo>
                    <a:pt x="20522" y="17816"/>
                    <a:pt x="20344" y="17673"/>
                    <a:pt x="20127" y="17673"/>
                  </a:cubicBezTo>
                  <a:lnTo>
                    <a:pt x="19636" y="17673"/>
                  </a:lnTo>
                  <a:lnTo>
                    <a:pt x="19636" y="8836"/>
                  </a:lnTo>
                  <a:cubicBezTo>
                    <a:pt x="19636" y="8836"/>
                    <a:pt x="21109" y="8836"/>
                    <a:pt x="21109" y="883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1826" name="Shape 2546"/>
            <p:cNvSpPr/>
            <p:nvPr/>
          </p:nvSpPr>
          <p:spPr>
            <a:xfrm>
              <a:off x="1532290" y="839799"/>
              <a:ext cx="141538" cy="1158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618" y="20400"/>
                  </a:moveTo>
                  <a:lnTo>
                    <a:pt x="18655" y="20400"/>
                  </a:lnTo>
                  <a:lnTo>
                    <a:pt x="18655" y="1200"/>
                  </a:lnTo>
                  <a:lnTo>
                    <a:pt x="20618" y="1200"/>
                  </a:lnTo>
                  <a:cubicBezTo>
                    <a:pt x="20618" y="1200"/>
                    <a:pt x="20618" y="20400"/>
                    <a:pt x="20618" y="20400"/>
                  </a:cubicBezTo>
                  <a:close/>
                  <a:moveTo>
                    <a:pt x="21109" y="0"/>
                  </a:moveTo>
                  <a:lnTo>
                    <a:pt x="18164" y="0"/>
                  </a:lnTo>
                  <a:cubicBezTo>
                    <a:pt x="17893" y="0"/>
                    <a:pt x="17673" y="269"/>
                    <a:pt x="17673" y="600"/>
                  </a:cubicBezTo>
                  <a:lnTo>
                    <a:pt x="17673" y="21000"/>
                  </a:lnTo>
                  <a:cubicBezTo>
                    <a:pt x="17673" y="21332"/>
                    <a:pt x="17893" y="21600"/>
                    <a:pt x="18164" y="21600"/>
                  </a:cubicBezTo>
                  <a:lnTo>
                    <a:pt x="21109" y="21600"/>
                  </a:lnTo>
                  <a:cubicBezTo>
                    <a:pt x="21380" y="21600"/>
                    <a:pt x="21600" y="21332"/>
                    <a:pt x="21600" y="21000"/>
                  </a:cubicBezTo>
                  <a:lnTo>
                    <a:pt x="21600" y="600"/>
                  </a:lnTo>
                  <a:cubicBezTo>
                    <a:pt x="21600" y="269"/>
                    <a:pt x="21380" y="0"/>
                    <a:pt x="21109" y="0"/>
                  </a:cubicBezTo>
                  <a:moveTo>
                    <a:pt x="8836" y="20400"/>
                  </a:moveTo>
                  <a:lnTo>
                    <a:pt x="6873" y="20400"/>
                  </a:lnTo>
                  <a:lnTo>
                    <a:pt x="6873" y="3600"/>
                  </a:lnTo>
                  <a:lnTo>
                    <a:pt x="8836" y="3600"/>
                  </a:lnTo>
                  <a:cubicBezTo>
                    <a:pt x="8836" y="3600"/>
                    <a:pt x="8836" y="20400"/>
                    <a:pt x="8836" y="20400"/>
                  </a:cubicBezTo>
                  <a:close/>
                  <a:moveTo>
                    <a:pt x="9327" y="2400"/>
                  </a:moveTo>
                  <a:lnTo>
                    <a:pt x="6382" y="2400"/>
                  </a:lnTo>
                  <a:cubicBezTo>
                    <a:pt x="6111" y="2400"/>
                    <a:pt x="5891" y="2669"/>
                    <a:pt x="5891" y="3000"/>
                  </a:cubicBezTo>
                  <a:lnTo>
                    <a:pt x="5891" y="21000"/>
                  </a:lnTo>
                  <a:cubicBezTo>
                    <a:pt x="5891" y="21332"/>
                    <a:pt x="6111" y="21600"/>
                    <a:pt x="6382" y="21600"/>
                  </a:cubicBezTo>
                  <a:lnTo>
                    <a:pt x="9327" y="21600"/>
                  </a:lnTo>
                  <a:cubicBezTo>
                    <a:pt x="9598" y="21600"/>
                    <a:pt x="9818" y="21332"/>
                    <a:pt x="9818" y="21000"/>
                  </a:cubicBezTo>
                  <a:lnTo>
                    <a:pt x="9818" y="3000"/>
                  </a:lnTo>
                  <a:cubicBezTo>
                    <a:pt x="9818" y="2669"/>
                    <a:pt x="9598" y="2400"/>
                    <a:pt x="9327" y="2400"/>
                  </a:cubicBezTo>
                  <a:moveTo>
                    <a:pt x="14727" y="20400"/>
                  </a:moveTo>
                  <a:lnTo>
                    <a:pt x="12764" y="20400"/>
                  </a:lnTo>
                  <a:lnTo>
                    <a:pt x="12764" y="10800"/>
                  </a:lnTo>
                  <a:lnTo>
                    <a:pt x="14727" y="10800"/>
                  </a:lnTo>
                  <a:cubicBezTo>
                    <a:pt x="14727" y="10800"/>
                    <a:pt x="14727" y="20400"/>
                    <a:pt x="14727" y="20400"/>
                  </a:cubicBezTo>
                  <a:close/>
                  <a:moveTo>
                    <a:pt x="15218" y="9600"/>
                  </a:moveTo>
                  <a:lnTo>
                    <a:pt x="12273" y="9600"/>
                  </a:lnTo>
                  <a:cubicBezTo>
                    <a:pt x="12002" y="9600"/>
                    <a:pt x="11782" y="9869"/>
                    <a:pt x="11782" y="10200"/>
                  </a:cubicBezTo>
                  <a:lnTo>
                    <a:pt x="11782" y="21000"/>
                  </a:lnTo>
                  <a:cubicBezTo>
                    <a:pt x="11782" y="21332"/>
                    <a:pt x="12002" y="21600"/>
                    <a:pt x="12273" y="21600"/>
                  </a:cubicBezTo>
                  <a:lnTo>
                    <a:pt x="15218" y="21600"/>
                  </a:lnTo>
                  <a:cubicBezTo>
                    <a:pt x="15489" y="21600"/>
                    <a:pt x="15709" y="21332"/>
                    <a:pt x="15709" y="21000"/>
                  </a:cubicBezTo>
                  <a:lnTo>
                    <a:pt x="15709" y="10200"/>
                  </a:lnTo>
                  <a:cubicBezTo>
                    <a:pt x="15709" y="9869"/>
                    <a:pt x="15489" y="9600"/>
                    <a:pt x="15218" y="9600"/>
                  </a:cubicBezTo>
                  <a:moveTo>
                    <a:pt x="2945" y="20400"/>
                  </a:moveTo>
                  <a:lnTo>
                    <a:pt x="982" y="20400"/>
                  </a:lnTo>
                  <a:lnTo>
                    <a:pt x="982" y="14400"/>
                  </a:lnTo>
                  <a:lnTo>
                    <a:pt x="2945" y="14400"/>
                  </a:lnTo>
                  <a:cubicBezTo>
                    <a:pt x="2945" y="14400"/>
                    <a:pt x="2945" y="20400"/>
                    <a:pt x="2945" y="20400"/>
                  </a:cubicBezTo>
                  <a:close/>
                  <a:moveTo>
                    <a:pt x="3436" y="13200"/>
                  </a:moveTo>
                  <a:lnTo>
                    <a:pt x="491" y="13200"/>
                  </a:lnTo>
                  <a:cubicBezTo>
                    <a:pt x="220" y="13200"/>
                    <a:pt x="0" y="13469"/>
                    <a:pt x="0" y="13800"/>
                  </a:cubicBezTo>
                  <a:lnTo>
                    <a:pt x="0" y="21000"/>
                  </a:lnTo>
                  <a:cubicBezTo>
                    <a:pt x="0" y="21332"/>
                    <a:pt x="220" y="21600"/>
                    <a:pt x="491" y="21600"/>
                  </a:cubicBezTo>
                  <a:lnTo>
                    <a:pt x="3436" y="21600"/>
                  </a:lnTo>
                  <a:cubicBezTo>
                    <a:pt x="3707" y="21600"/>
                    <a:pt x="3927" y="21332"/>
                    <a:pt x="3927" y="21000"/>
                  </a:cubicBezTo>
                  <a:lnTo>
                    <a:pt x="3927" y="13800"/>
                  </a:lnTo>
                  <a:cubicBezTo>
                    <a:pt x="3927" y="13469"/>
                    <a:pt x="3707" y="13200"/>
                    <a:pt x="3436" y="13200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1827" name="Shape 2599"/>
            <p:cNvSpPr/>
            <p:nvPr/>
          </p:nvSpPr>
          <p:spPr>
            <a:xfrm>
              <a:off x="1386761" y="1361886"/>
              <a:ext cx="140685" cy="1406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382" y="7855"/>
                  </a:moveTo>
                  <a:cubicBezTo>
                    <a:pt x="6653" y="7855"/>
                    <a:pt x="6873" y="7635"/>
                    <a:pt x="6873" y="7364"/>
                  </a:cubicBezTo>
                  <a:cubicBezTo>
                    <a:pt x="6873" y="7092"/>
                    <a:pt x="6653" y="6873"/>
                    <a:pt x="6382" y="6873"/>
                  </a:cubicBezTo>
                  <a:cubicBezTo>
                    <a:pt x="6111" y="6873"/>
                    <a:pt x="5891" y="7092"/>
                    <a:pt x="5891" y="7364"/>
                  </a:cubicBezTo>
                  <a:cubicBezTo>
                    <a:pt x="5891" y="7635"/>
                    <a:pt x="6111" y="7855"/>
                    <a:pt x="6382" y="7855"/>
                  </a:cubicBezTo>
                  <a:moveTo>
                    <a:pt x="6873" y="10800"/>
                  </a:moveTo>
                  <a:lnTo>
                    <a:pt x="10800" y="10800"/>
                  </a:lnTo>
                  <a:lnTo>
                    <a:pt x="10800" y="13746"/>
                  </a:lnTo>
                  <a:lnTo>
                    <a:pt x="6873" y="13746"/>
                  </a:lnTo>
                  <a:cubicBezTo>
                    <a:pt x="6873" y="13746"/>
                    <a:pt x="6873" y="10800"/>
                    <a:pt x="6873" y="10800"/>
                  </a:cubicBezTo>
                  <a:close/>
                  <a:moveTo>
                    <a:pt x="6382" y="14727"/>
                  </a:moveTo>
                  <a:lnTo>
                    <a:pt x="11291" y="14727"/>
                  </a:lnTo>
                  <a:cubicBezTo>
                    <a:pt x="11562" y="14727"/>
                    <a:pt x="11782" y="14508"/>
                    <a:pt x="11782" y="14236"/>
                  </a:cubicBezTo>
                  <a:lnTo>
                    <a:pt x="11782" y="10309"/>
                  </a:lnTo>
                  <a:cubicBezTo>
                    <a:pt x="11782" y="10038"/>
                    <a:pt x="11562" y="9818"/>
                    <a:pt x="11291" y="9818"/>
                  </a:cubicBezTo>
                  <a:lnTo>
                    <a:pt x="6382" y="9818"/>
                  </a:lnTo>
                  <a:cubicBezTo>
                    <a:pt x="6111" y="9818"/>
                    <a:pt x="5891" y="10038"/>
                    <a:pt x="5891" y="10309"/>
                  </a:cubicBezTo>
                  <a:lnTo>
                    <a:pt x="5891" y="14236"/>
                  </a:lnTo>
                  <a:cubicBezTo>
                    <a:pt x="5891" y="14508"/>
                    <a:pt x="6111" y="14727"/>
                    <a:pt x="6382" y="14727"/>
                  </a:cubicBezTo>
                  <a:moveTo>
                    <a:pt x="8345" y="7855"/>
                  </a:moveTo>
                  <a:cubicBezTo>
                    <a:pt x="8616" y="7855"/>
                    <a:pt x="8836" y="7635"/>
                    <a:pt x="8836" y="7364"/>
                  </a:cubicBezTo>
                  <a:cubicBezTo>
                    <a:pt x="8836" y="7092"/>
                    <a:pt x="8616" y="6873"/>
                    <a:pt x="8345" y="6873"/>
                  </a:cubicBezTo>
                  <a:cubicBezTo>
                    <a:pt x="8075" y="6873"/>
                    <a:pt x="7855" y="7092"/>
                    <a:pt x="7855" y="7364"/>
                  </a:cubicBezTo>
                  <a:cubicBezTo>
                    <a:pt x="7855" y="7635"/>
                    <a:pt x="8075" y="7855"/>
                    <a:pt x="8345" y="7855"/>
                  </a:cubicBezTo>
                  <a:moveTo>
                    <a:pt x="20618" y="20618"/>
                  </a:moveTo>
                  <a:lnTo>
                    <a:pt x="2945" y="20618"/>
                  </a:lnTo>
                  <a:cubicBezTo>
                    <a:pt x="1861" y="20618"/>
                    <a:pt x="982" y="19739"/>
                    <a:pt x="982" y="18655"/>
                  </a:cubicBezTo>
                  <a:lnTo>
                    <a:pt x="982" y="7855"/>
                  </a:lnTo>
                  <a:lnTo>
                    <a:pt x="2945" y="7855"/>
                  </a:lnTo>
                  <a:lnTo>
                    <a:pt x="2945" y="18164"/>
                  </a:lnTo>
                  <a:cubicBezTo>
                    <a:pt x="2945" y="18435"/>
                    <a:pt x="3166" y="18655"/>
                    <a:pt x="3436" y="18655"/>
                  </a:cubicBezTo>
                  <a:cubicBezTo>
                    <a:pt x="3707" y="18655"/>
                    <a:pt x="3927" y="18435"/>
                    <a:pt x="3927" y="18164"/>
                  </a:cubicBezTo>
                  <a:lnTo>
                    <a:pt x="3927" y="4909"/>
                  </a:lnTo>
                  <a:lnTo>
                    <a:pt x="20618" y="4909"/>
                  </a:lnTo>
                  <a:cubicBezTo>
                    <a:pt x="20618" y="4909"/>
                    <a:pt x="20618" y="20618"/>
                    <a:pt x="20618" y="20618"/>
                  </a:cubicBezTo>
                  <a:close/>
                  <a:moveTo>
                    <a:pt x="20618" y="3927"/>
                  </a:moveTo>
                  <a:lnTo>
                    <a:pt x="3927" y="3927"/>
                  </a:lnTo>
                  <a:cubicBezTo>
                    <a:pt x="3385" y="3927"/>
                    <a:pt x="2945" y="4367"/>
                    <a:pt x="2945" y="4909"/>
                  </a:cubicBezTo>
                  <a:lnTo>
                    <a:pt x="2945" y="6873"/>
                  </a:lnTo>
                  <a:lnTo>
                    <a:pt x="982" y="6873"/>
                  </a:lnTo>
                  <a:cubicBezTo>
                    <a:pt x="440" y="6873"/>
                    <a:pt x="0" y="7313"/>
                    <a:pt x="0" y="7855"/>
                  </a:cubicBezTo>
                  <a:lnTo>
                    <a:pt x="0" y="18655"/>
                  </a:lnTo>
                  <a:cubicBezTo>
                    <a:pt x="0" y="20282"/>
                    <a:pt x="1319" y="21600"/>
                    <a:pt x="2945" y="21600"/>
                  </a:cubicBezTo>
                  <a:lnTo>
                    <a:pt x="20618" y="21600"/>
                  </a:lnTo>
                  <a:cubicBezTo>
                    <a:pt x="21160" y="21600"/>
                    <a:pt x="21600" y="21160"/>
                    <a:pt x="21600" y="20618"/>
                  </a:cubicBezTo>
                  <a:lnTo>
                    <a:pt x="21600" y="4909"/>
                  </a:lnTo>
                  <a:cubicBezTo>
                    <a:pt x="21600" y="4367"/>
                    <a:pt x="21160" y="3927"/>
                    <a:pt x="20618" y="3927"/>
                  </a:cubicBezTo>
                  <a:moveTo>
                    <a:pt x="6382" y="16691"/>
                  </a:moveTo>
                  <a:lnTo>
                    <a:pt x="18164" y="16691"/>
                  </a:lnTo>
                  <a:cubicBezTo>
                    <a:pt x="18434" y="16691"/>
                    <a:pt x="18655" y="16472"/>
                    <a:pt x="18655" y="16200"/>
                  </a:cubicBezTo>
                  <a:cubicBezTo>
                    <a:pt x="18655" y="15929"/>
                    <a:pt x="18434" y="15710"/>
                    <a:pt x="18164" y="15710"/>
                  </a:cubicBezTo>
                  <a:lnTo>
                    <a:pt x="6382" y="15710"/>
                  </a:lnTo>
                  <a:cubicBezTo>
                    <a:pt x="6111" y="15710"/>
                    <a:pt x="5891" y="15929"/>
                    <a:pt x="5891" y="16200"/>
                  </a:cubicBezTo>
                  <a:cubicBezTo>
                    <a:pt x="5891" y="16472"/>
                    <a:pt x="6111" y="16691"/>
                    <a:pt x="6382" y="16691"/>
                  </a:cubicBezTo>
                  <a:moveTo>
                    <a:pt x="10309" y="7855"/>
                  </a:moveTo>
                  <a:lnTo>
                    <a:pt x="14236" y="7855"/>
                  </a:lnTo>
                  <a:cubicBezTo>
                    <a:pt x="14507" y="7855"/>
                    <a:pt x="14727" y="7635"/>
                    <a:pt x="14727" y="7364"/>
                  </a:cubicBezTo>
                  <a:cubicBezTo>
                    <a:pt x="14727" y="7092"/>
                    <a:pt x="14507" y="6873"/>
                    <a:pt x="14236" y="6873"/>
                  </a:cubicBezTo>
                  <a:lnTo>
                    <a:pt x="10309" y="6873"/>
                  </a:lnTo>
                  <a:cubicBezTo>
                    <a:pt x="10038" y="6873"/>
                    <a:pt x="9818" y="7092"/>
                    <a:pt x="9818" y="7364"/>
                  </a:cubicBezTo>
                  <a:cubicBezTo>
                    <a:pt x="9818" y="7635"/>
                    <a:pt x="10038" y="7855"/>
                    <a:pt x="10309" y="7855"/>
                  </a:cubicBezTo>
                  <a:moveTo>
                    <a:pt x="6382" y="18655"/>
                  </a:moveTo>
                  <a:lnTo>
                    <a:pt x="18164" y="18655"/>
                  </a:lnTo>
                  <a:cubicBezTo>
                    <a:pt x="18434" y="18655"/>
                    <a:pt x="18655" y="18435"/>
                    <a:pt x="18655" y="18164"/>
                  </a:cubicBezTo>
                  <a:cubicBezTo>
                    <a:pt x="18655" y="17893"/>
                    <a:pt x="18434" y="17673"/>
                    <a:pt x="18164" y="17673"/>
                  </a:cubicBezTo>
                  <a:lnTo>
                    <a:pt x="6382" y="17673"/>
                  </a:lnTo>
                  <a:cubicBezTo>
                    <a:pt x="6111" y="17673"/>
                    <a:pt x="5891" y="17893"/>
                    <a:pt x="5891" y="18164"/>
                  </a:cubicBezTo>
                  <a:cubicBezTo>
                    <a:pt x="5891" y="18435"/>
                    <a:pt x="6111" y="18655"/>
                    <a:pt x="6382" y="18655"/>
                  </a:cubicBezTo>
                  <a:moveTo>
                    <a:pt x="4909" y="2945"/>
                  </a:moveTo>
                  <a:lnTo>
                    <a:pt x="20127" y="2945"/>
                  </a:lnTo>
                  <a:cubicBezTo>
                    <a:pt x="20398" y="2945"/>
                    <a:pt x="20618" y="2726"/>
                    <a:pt x="20618" y="2455"/>
                  </a:cubicBezTo>
                  <a:cubicBezTo>
                    <a:pt x="20618" y="2184"/>
                    <a:pt x="20398" y="1964"/>
                    <a:pt x="20127" y="1964"/>
                  </a:cubicBezTo>
                  <a:lnTo>
                    <a:pt x="4909" y="1964"/>
                  </a:lnTo>
                  <a:cubicBezTo>
                    <a:pt x="4638" y="1964"/>
                    <a:pt x="4418" y="2184"/>
                    <a:pt x="4418" y="2455"/>
                  </a:cubicBezTo>
                  <a:cubicBezTo>
                    <a:pt x="4418" y="2726"/>
                    <a:pt x="4638" y="2945"/>
                    <a:pt x="4909" y="2945"/>
                  </a:cubicBezTo>
                  <a:moveTo>
                    <a:pt x="18164" y="11783"/>
                  </a:moveTo>
                  <a:lnTo>
                    <a:pt x="14236" y="11783"/>
                  </a:lnTo>
                  <a:cubicBezTo>
                    <a:pt x="13966" y="11783"/>
                    <a:pt x="13745" y="12001"/>
                    <a:pt x="13745" y="12273"/>
                  </a:cubicBezTo>
                  <a:cubicBezTo>
                    <a:pt x="13745" y="12544"/>
                    <a:pt x="13966" y="12764"/>
                    <a:pt x="14236" y="12764"/>
                  </a:cubicBezTo>
                  <a:lnTo>
                    <a:pt x="18164" y="12764"/>
                  </a:lnTo>
                  <a:cubicBezTo>
                    <a:pt x="18434" y="12764"/>
                    <a:pt x="18655" y="12544"/>
                    <a:pt x="18655" y="12273"/>
                  </a:cubicBezTo>
                  <a:cubicBezTo>
                    <a:pt x="18655" y="12001"/>
                    <a:pt x="18434" y="11783"/>
                    <a:pt x="18164" y="11783"/>
                  </a:cubicBezTo>
                  <a:moveTo>
                    <a:pt x="6382" y="982"/>
                  </a:moveTo>
                  <a:lnTo>
                    <a:pt x="19145" y="982"/>
                  </a:lnTo>
                  <a:cubicBezTo>
                    <a:pt x="19416" y="982"/>
                    <a:pt x="19636" y="762"/>
                    <a:pt x="19636" y="491"/>
                  </a:cubicBezTo>
                  <a:cubicBezTo>
                    <a:pt x="19636" y="220"/>
                    <a:pt x="19416" y="0"/>
                    <a:pt x="19145" y="0"/>
                  </a:cubicBezTo>
                  <a:lnTo>
                    <a:pt x="6382" y="0"/>
                  </a:lnTo>
                  <a:cubicBezTo>
                    <a:pt x="6111" y="0"/>
                    <a:pt x="5891" y="220"/>
                    <a:pt x="5891" y="491"/>
                  </a:cubicBezTo>
                  <a:cubicBezTo>
                    <a:pt x="5891" y="762"/>
                    <a:pt x="6111" y="982"/>
                    <a:pt x="6382" y="982"/>
                  </a:cubicBezTo>
                  <a:moveTo>
                    <a:pt x="18164" y="13746"/>
                  </a:moveTo>
                  <a:lnTo>
                    <a:pt x="14236" y="13746"/>
                  </a:lnTo>
                  <a:cubicBezTo>
                    <a:pt x="13966" y="13746"/>
                    <a:pt x="13745" y="13965"/>
                    <a:pt x="13745" y="14236"/>
                  </a:cubicBezTo>
                  <a:cubicBezTo>
                    <a:pt x="13745" y="14508"/>
                    <a:pt x="13966" y="14727"/>
                    <a:pt x="14236" y="14727"/>
                  </a:cubicBezTo>
                  <a:lnTo>
                    <a:pt x="18164" y="14727"/>
                  </a:lnTo>
                  <a:cubicBezTo>
                    <a:pt x="18434" y="14727"/>
                    <a:pt x="18655" y="14508"/>
                    <a:pt x="18655" y="14236"/>
                  </a:cubicBezTo>
                  <a:cubicBezTo>
                    <a:pt x="18655" y="13965"/>
                    <a:pt x="18434" y="13746"/>
                    <a:pt x="18164" y="13746"/>
                  </a:cubicBezTo>
                  <a:moveTo>
                    <a:pt x="16200" y="7855"/>
                  </a:moveTo>
                  <a:cubicBezTo>
                    <a:pt x="16471" y="7855"/>
                    <a:pt x="16691" y="7635"/>
                    <a:pt x="16691" y="7364"/>
                  </a:cubicBezTo>
                  <a:cubicBezTo>
                    <a:pt x="16691" y="7092"/>
                    <a:pt x="16471" y="6873"/>
                    <a:pt x="16200" y="6873"/>
                  </a:cubicBezTo>
                  <a:cubicBezTo>
                    <a:pt x="15929" y="6873"/>
                    <a:pt x="15709" y="7092"/>
                    <a:pt x="15709" y="7364"/>
                  </a:cubicBezTo>
                  <a:cubicBezTo>
                    <a:pt x="15709" y="7635"/>
                    <a:pt x="15929" y="7855"/>
                    <a:pt x="16200" y="7855"/>
                  </a:cubicBezTo>
                  <a:moveTo>
                    <a:pt x="18164" y="7855"/>
                  </a:moveTo>
                  <a:cubicBezTo>
                    <a:pt x="18434" y="7855"/>
                    <a:pt x="18655" y="7635"/>
                    <a:pt x="18655" y="7364"/>
                  </a:cubicBezTo>
                  <a:cubicBezTo>
                    <a:pt x="18655" y="7092"/>
                    <a:pt x="18434" y="6873"/>
                    <a:pt x="18164" y="6873"/>
                  </a:cubicBezTo>
                  <a:cubicBezTo>
                    <a:pt x="17893" y="6873"/>
                    <a:pt x="17673" y="7092"/>
                    <a:pt x="17673" y="7364"/>
                  </a:cubicBezTo>
                  <a:cubicBezTo>
                    <a:pt x="17673" y="7635"/>
                    <a:pt x="17893" y="7855"/>
                    <a:pt x="18164" y="7855"/>
                  </a:cubicBezTo>
                  <a:moveTo>
                    <a:pt x="18164" y="9818"/>
                  </a:moveTo>
                  <a:lnTo>
                    <a:pt x="14236" y="9818"/>
                  </a:lnTo>
                  <a:cubicBezTo>
                    <a:pt x="13966" y="9818"/>
                    <a:pt x="13745" y="10038"/>
                    <a:pt x="13745" y="10309"/>
                  </a:cubicBezTo>
                  <a:cubicBezTo>
                    <a:pt x="13745" y="10581"/>
                    <a:pt x="13966" y="10800"/>
                    <a:pt x="14236" y="10800"/>
                  </a:cubicBezTo>
                  <a:lnTo>
                    <a:pt x="18164" y="10800"/>
                  </a:lnTo>
                  <a:cubicBezTo>
                    <a:pt x="18434" y="10800"/>
                    <a:pt x="18655" y="10581"/>
                    <a:pt x="18655" y="10309"/>
                  </a:cubicBezTo>
                  <a:cubicBezTo>
                    <a:pt x="18655" y="10038"/>
                    <a:pt x="18434" y="9818"/>
                    <a:pt x="18164" y="9818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</p:grpSp>
      <p:grpSp>
        <p:nvGrpSpPr>
          <p:cNvPr id="1831" name="Group"/>
          <p:cNvGrpSpPr/>
          <p:nvPr/>
        </p:nvGrpSpPr>
        <p:grpSpPr>
          <a:xfrm>
            <a:off x="338617" y="-123226"/>
            <a:ext cx="1943101" cy="1790051"/>
            <a:chOff x="0" y="0"/>
            <a:chExt cx="1943100" cy="1790050"/>
          </a:xfrm>
        </p:grpSpPr>
        <p:sp>
          <p:nvSpPr>
            <p:cNvPr id="1829" name="Shape"/>
            <p:cNvSpPr/>
            <p:nvPr/>
          </p:nvSpPr>
          <p:spPr>
            <a:xfrm rot="9289851">
              <a:off x="190261" y="273241"/>
              <a:ext cx="1562578" cy="12435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8932" y="21600"/>
                  </a:moveTo>
                  <a:lnTo>
                    <a:pt x="5697" y="18319"/>
                  </a:lnTo>
                  <a:cubicBezTo>
                    <a:pt x="5610" y="17797"/>
                    <a:pt x="5432" y="16923"/>
                    <a:pt x="6248" y="16499"/>
                  </a:cubicBezTo>
                  <a:cubicBezTo>
                    <a:pt x="6301" y="16488"/>
                    <a:pt x="6348" y="16466"/>
                    <a:pt x="6388" y="16434"/>
                  </a:cubicBezTo>
                  <a:cubicBezTo>
                    <a:pt x="6395" y="16429"/>
                    <a:pt x="6403" y="16426"/>
                    <a:pt x="6411" y="16423"/>
                  </a:cubicBezTo>
                  <a:lnTo>
                    <a:pt x="6409" y="16420"/>
                  </a:lnTo>
                  <a:cubicBezTo>
                    <a:pt x="6512" y="16365"/>
                    <a:pt x="6598" y="16279"/>
                    <a:pt x="6668" y="16171"/>
                  </a:cubicBezTo>
                  <a:cubicBezTo>
                    <a:pt x="7029" y="15607"/>
                    <a:pt x="6807" y="14628"/>
                    <a:pt x="6171" y="13985"/>
                  </a:cubicBezTo>
                  <a:cubicBezTo>
                    <a:pt x="5535" y="13341"/>
                    <a:pt x="4727" y="13277"/>
                    <a:pt x="4365" y="13841"/>
                  </a:cubicBezTo>
                  <a:cubicBezTo>
                    <a:pt x="4299" y="13944"/>
                    <a:pt x="4253" y="14061"/>
                    <a:pt x="4231" y="14190"/>
                  </a:cubicBezTo>
                  <a:lnTo>
                    <a:pt x="4228" y="14187"/>
                  </a:lnTo>
                  <a:cubicBezTo>
                    <a:pt x="4019" y="15656"/>
                    <a:pt x="3438" y="15570"/>
                    <a:pt x="3012" y="15594"/>
                  </a:cubicBezTo>
                  <a:lnTo>
                    <a:pt x="0" y="12538"/>
                  </a:lnTo>
                  <a:lnTo>
                    <a:pt x="18668" y="0"/>
                  </a:lnTo>
                  <a:lnTo>
                    <a:pt x="18658" y="6000"/>
                  </a:lnTo>
                  <a:cubicBezTo>
                    <a:pt x="18931" y="6400"/>
                    <a:pt x="19258" y="6943"/>
                    <a:pt x="20256" y="6257"/>
                  </a:cubicBezTo>
                  <a:lnTo>
                    <a:pt x="20256" y="6261"/>
                  </a:lnTo>
                  <a:cubicBezTo>
                    <a:pt x="20350" y="6201"/>
                    <a:pt x="20452" y="6174"/>
                    <a:pt x="20557" y="6174"/>
                  </a:cubicBezTo>
                  <a:cubicBezTo>
                    <a:pt x="21133" y="6174"/>
                    <a:pt x="21600" y="7005"/>
                    <a:pt x="21600" y="8031"/>
                  </a:cubicBezTo>
                  <a:cubicBezTo>
                    <a:pt x="21600" y="9057"/>
                    <a:pt x="21133" y="9888"/>
                    <a:pt x="20556" y="9888"/>
                  </a:cubicBezTo>
                  <a:cubicBezTo>
                    <a:pt x="20445" y="9888"/>
                    <a:pt x="20338" y="9857"/>
                    <a:pt x="20239" y="9791"/>
                  </a:cubicBezTo>
                  <a:lnTo>
                    <a:pt x="20239" y="9795"/>
                  </a:lnTo>
                  <a:cubicBezTo>
                    <a:pt x="20232" y="9790"/>
                    <a:pt x="20226" y="9784"/>
                    <a:pt x="20218" y="9780"/>
                  </a:cubicBezTo>
                  <a:cubicBezTo>
                    <a:pt x="20172" y="9760"/>
                    <a:pt x="20129" y="9728"/>
                    <a:pt x="20090" y="9684"/>
                  </a:cubicBezTo>
                  <a:cubicBezTo>
                    <a:pt x="19347" y="9173"/>
                    <a:pt x="18921" y="9817"/>
                    <a:pt x="18651" y="10234"/>
                  </a:cubicBezTo>
                  <a:cubicBezTo>
                    <a:pt x="18641" y="11982"/>
                    <a:pt x="18638" y="13727"/>
                    <a:pt x="18642" y="15463"/>
                  </a:cubicBezTo>
                  <a:lnTo>
                    <a:pt x="15405" y="17509"/>
                  </a:lnTo>
                  <a:cubicBezTo>
                    <a:pt x="15006" y="17389"/>
                    <a:pt x="14217" y="17279"/>
                    <a:pt x="14248" y="16109"/>
                  </a:cubicBezTo>
                  <a:cubicBezTo>
                    <a:pt x="14261" y="16045"/>
                    <a:pt x="14265" y="15982"/>
                    <a:pt x="14258" y="15922"/>
                  </a:cubicBezTo>
                  <a:cubicBezTo>
                    <a:pt x="14258" y="15912"/>
                    <a:pt x="14259" y="15901"/>
                    <a:pt x="14260" y="15891"/>
                  </a:cubicBezTo>
                  <a:lnTo>
                    <a:pt x="14257" y="15893"/>
                  </a:lnTo>
                  <a:cubicBezTo>
                    <a:pt x="14259" y="15752"/>
                    <a:pt x="14233" y="15618"/>
                    <a:pt x="14182" y="15494"/>
                  </a:cubicBezTo>
                  <a:cubicBezTo>
                    <a:pt x="13922" y="14847"/>
                    <a:pt x="13121" y="14699"/>
                    <a:pt x="12393" y="15162"/>
                  </a:cubicBezTo>
                  <a:cubicBezTo>
                    <a:pt x="11664" y="15625"/>
                    <a:pt x="11284" y="16524"/>
                    <a:pt x="11544" y="17170"/>
                  </a:cubicBezTo>
                  <a:cubicBezTo>
                    <a:pt x="11592" y="17288"/>
                    <a:pt x="11657" y="17389"/>
                    <a:pt x="11742" y="17467"/>
                  </a:cubicBezTo>
                  <a:lnTo>
                    <a:pt x="11739" y="17470"/>
                  </a:lnTo>
                  <a:cubicBezTo>
                    <a:pt x="12765" y="18354"/>
                    <a:pt x="12385" y="19004"/>
                    <a:pt x="12237" y="19511"/>
                  </a:cubicBezTo>
                  <a:close/>
                </a:path>
              </a:pathLst>
            </a:custGeom>
            <a:solidFill>
              <a:srgbClr val="003F6E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830" name="Shape 2599"/>
            <p:cNvSpPr/>
            <p:nvPr/>
          </p:nvSpPr>
          <p:spPr>
            <a:xfrm>
              <a:off x="739478" y="834345"/>
              <a:ext cx="310478" cy="3104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382" y="7855"/>
                  </a:moveTo>
                  <a:cubicBezTo>
                    <a:pt x="6653" y="7855"/>
                    <a:pt x="6873" y="7635"/>
                    <a:pt x="6873" y="7364"/>
                  </a:cubicBezTo>
                  <a:cubicBezTo>
                    <a:pt x="6873" y="7092"/>
                    <a:pt x="6653" y="6873"/>
                    <a:pt x="6382" y="6873"/>
                  </a:cubicBezTo>
                  <a:cubicBezTo>
                    <a:pt x="6111" y="6873"/>
                    <a:pt x="5891" y="7092"/>
                    <a:pt x="5891" y="7364"/>
                  </a:cubicBezTo>
                  <a:cubicBezTo>
                    <a:pt x="5891" y="7635"/>
                    <a:pt x="6111" y="7855"/>
                    <a:pt x="6382" y="7855"/>
                  </a:cubicBezTo>
                  <a:moveTo>
                    <a:pt x="6873" y="10800"/>
                  </a:moveTo>
                  <a:lnTo>
                    <a:pt x="10800" y="10800"/>
                  </a:lnTo>
                  <a:lnTo>
                    <a:pt x="10800" y="13746"/>
                  </a:lnTo>
                  <a:lnTo>
                    <a:pt x="6873" y="13746"/>
                  </a:lnTo>
                  <a:cubicBezTo>
                    <a:pt x="6873" y="13746"/>
                    <a:pt x="6873" y="10800"/>
                    <a:pt x="6873" y="10800"/>
                  </a:cubicBezTo>
                  <a:close/>
                  <a:moveTo>
                    <a:pt x="6382" y="14727"/>
                  </a:moveTo>
                  <a:lnTo>
                    <a:pt x="11291" y="14727"/>
                  </a:lnTo>
                  <a:cubicBezTo>
                    <a:pt x="11562" y="14727"/>
                    <a:pt x="11782" y="14508"/>
                    <a:pt x="11782" y="14236"/>
                  </a:cubicBezTo>
                  <a:lnTo>
                    <a:pt x="11782" y="10309"/>
                  </a:lnTo>
                  <a:cubicBezTo>
                    <a:pt x="11782" y="10038"/>
                    <a:pt x="11562" y="9818"/>
                    <a:pt x="11291" y="9818"/>
                  </a:cubicBezTo>
                  <a:lnTo>
                    <a:pt x="6382" y="9818"/>
                  </a:lnTo>
                  <a:cubicBezTo>
                    <a:pt x="6111" y="9818"/>
                    <a:pt x="5891" y="10038"/>
                    <a:pt x="5891" y="10309"/>
                  </a:cubicBezTo>
                  <a:lnTo>
                    <a:pt x="5891" y="14236"/>
                  </a:lnTo>
                  <a:cubicBezTo>
                    <a:pt x="5891" y="14508"/>
                    <a:pt x="6111" y="14727"/>
                    <a:pt x="6382" y="14727"/>
                  </a:cubicBezTo>
                  <a:moveTo>
                    <a:pt x="8345" y="7855"/>
                  </a:moveTo>
                  <a:cubicBezTo>
                    <a:pt x="8616" y="7855"/>
                    <a:pt x="8836" y="7635"/>
                    <a:pt x="8836" y="7364"/>
                  </a:cubicBezTo>
                  <a:cubicBezTo>
                    <a:pt x="8836" y="7092"/>
                    <a:pt x="8616" y="6873"/>
                    <a:pt x="8345" y="6873"/>
                  </a:cubicBezTo>
                  <a:cubicBezTo>
                    <a:pt x="8075" y="6873"/>
                    <a:pt x="7855" y="7092"/>
                    <a:pt x="7855" y="7364"/>
                  </a:cubicBezTo>
                  <a:cubicBezTo>
                    <a:pt x="7855" y="7635"/>
                    <a:pt x="8075" y="7855"/>
                    <a:pt x="8345" y="7855"/>
                  </a:cubicBezTo>
                  <a:moveTo>
                    <a:pt x="20618" y="20618"/>
                  </a:moveTo>
                  <a:lnTo>
                    <a:pt x="2945" y="20618"/>
                  </a:lnTo>
                  <a:cubicBezTo>
                    <a:pt x="1861" y="20618"/>
                    <a:pt x="982" y="19739"/>
                    <a:pt x="982" y="18655"/>
                  </a:cubicBezTo>
                  <a:lnTo>
                    <a:pt x="982" y="7855"/>
                  </a:lnTo>
                  <a:lnTo>
                    <a:pt x="2945" y="7855"/>
                  </a:lnTo>
                  <a:lnTo>
                    <a:pt x="2945" y="18164"/>
                  </a:lnTo>
                  <a:cubicBezTo>
                    <a:pt x="2945" y="18435"/>
                    <a:pt x="3166" y="18655"/>
                    <a:pt x="3436" y="18655"/>
                  </a:cubicBezTo>
                  <a:cubicBezTo>
                    <a:pt x="3707" y="18655"/>
                    <a:pt x="3927" y="18435"/>
                    <a:pt x="3927" y="18164"/>
                  </a:cubicBezTo>
                  <a:lnTo>
                    <a:pt x="3927" y="4909"/>
                  </a:lnTo>
                  <a:lnTo>
                    <a:pt x="20618" y="4909"/>
                  </a:lnTo>
                  <a:cubicBezTo>
                    <a:pt x="20618" y="4909"/>
                    <a:pt x="20618" y="20618"/>
                    <a:pt x="20618" y="20618"/>
                  </a:cubicBezTo>
                  <a:close/>
                  <a:moveTo>
                    <a:pt x="20618" y="3927"/>
                  </a:moveTo>
                  <a:lnTo>
                    <a:pt x="3927" y="3927"/>
                  </a:lnTo>
                  <a:cubicBezTo>
                    <a:pt x="3385" y="3927"/>
                    <a:pt x="2945" y="4367"/>
                    <a:pt x="2945" y="4909"/>
                  </a:cubicBezTo>
                  <a:lnTo>
                    <a:pt x="2945" y="6873"/>
                  </a:lnTo>
                  <a:lnTo>
                    <a:pt x="982" y="6873"/>
                  </a:lnTo>
                  <a:cubicBezTo>
                    <a:pt x="440" y="6873"/>
                    <a:pt x="0" y="7313"/>
                    <a:pt x="0" y="7855"/>
                  </a:cubicBezTo>
                  <a:lnTo>
                    <a:pt x="0" y="18655"/>
                  </a:lnTo>
                  <a:cubicBezTo>
                    <a:pt x="0" y="20282"/>
                    <a:pt x="1319" y="21600"/>
                    <a:pt x="2945" y="21600"/>
                  </a:cubicBezTo>
                  <a:lnTo>
                    <a:pt x="20618" y="21600"/>
                  </a:lnTo>
                  <a:cubicBezTo>
                    <a:pt x="21160" y="21600"/>
                    <a:pt x="21600" y="21160"/>
                    <a:pt x="21600" y="20618"/>
                  </a:cubicBezTo>
                  <a:lnTo>
                    <a:pt x="21600" y="4909"/>
                  </a:lnTo>
                  <a:cubicBezTo>
                    <a:pt x="21600" y="4367"/>
                    <a:pt x="21160" y="3927"/>
                    <a:pt x="20618" y="3927"/>
                  </a:cubicBezTo>
                  <a:moveTo>
                    <a:pt x="6382" y="16691"/>
                  </a:moveTo>
                  <a:lnTo>
                    <a:pt x="18164" y="16691"/>
                  </a:lnTo>
                  <a:cubicBezTo>
                    <a:pt x="18434" y="16691"/>
                    <a:pt x="18655" y="16472"/>
                    <a:pt x="18655" y="16200"/>
                  </a:cubicBezTo>
                  <a:cubicBezTo>
                    <a:pt x="18655" y="15929"/>
                    <a:pt x="18434" y="15710"/>
                    <a:pt x="18164" y="15710"/>
                  </a:cubicBezTo>
                  <a:lnTo>
                    <a:pt x="6382" y="15710"/>
                  </a:lnTo>
                  <a:cubicBezTo>
                    <a:pt x="6111" y="15710"/>
                    <a:pt x="5891" y="15929"/>
                    <a:pt x="5891" y="16200"/>
                  </a:cubicBezTo>
                  <a:cubicBezTo>
                    <a:pt x="5891" y="16472"/>
                    <a:pt x="6111" y="16691"/>
                    <a:pt x="6382" y="16691"/>
                  </a:cubicBezTo>
                  <a:moveTo>
                    <a:pt x="10309" y="7855"/>
                  </a:moveTo>
                  <a:lnTo>
                    <a:pt x="14236" y="7855"/>
                  </a:lnTo>
                  <a:cubicBezTo>
                    <a:pt x="14507" y="7855"/>
                    <a:pt x="14727" y="7635"/>
                    <a:pt x="14727" y="7364"/>
                  </a:cubicBezTo>
                  <a:cubicBezTo>
                    <a:pt x="14727" y="7092"/>
                    <a:pt x="14507" y="6873"/>
                    <a:pt x="14236" y="6873"/>
                  </a:cubicBezTo>
                  <a:lnTo>
                    <a:pt x="10309" y="6873"/>
                  </a:lnTo>
                  <a:cubicBezTo>
                    <a:pt x="10038" y="6873"/>
                    <a:pt x="9818" y="7092"/>
                    <a:pt x="9818" y="7364"/>
                  </a:cubicBezTo>
                  <a:cubicBezTo>
                    <a:pt x="9818" y="7635"/>
                    <a:pt x="10038" y="7855"/>
                    <a:pt x="10309" y="7855"/>
                  </a:cubicBezTo>
                  <a:moveTo>
                    <a:pt x="6382" y="18655"/>
                  </a:moveTo>
                  <a:lnTo>
                    <a:pt x="18164" y="18655"/>
                  </a:lnTo>
                  <a:cubicBezTo>
                    <a:pt x="18434" y="18655"/>
                    <a:pt x="18655" y="18435"/>
                    <a:pt x="18655" y="18164"/>
                  </a:cubicBezTo>
                  <a:cubicBezTo>
                    <a:pt x="18655" y="17893"/>
                    <a:pt x="18434" y="17673"/>
                    <a:pt x="18164" y="17673"/>
                  </a:cubicBezTo>
                  <a:lnTo>
                    <a:pt x="6382" y="17673"/>
                  </a:lnTo>
                  <a:cubicBezTo>
                    <a:pt x="6111" y="17673"/>
                    <a:pt x="5891" y="17893"/>
                    <a:pt x="5891" y="18164"/>
                  </a:cubicBezTo>
                  <a:cubicBezTo>
                    <a:pt x="5891" y="18435"/>
                    <a:pt x="6111" y="18655"/>
                    <a:pt x="6382" y="18655"/>
                  </a:cubicBezTo>
                  <a:moveTo>
                    <a:pt x="4909" y="2945"/>
                  </a:moveTo>
                  <a:lnTo>
                    <a:pt x="20127" y="2945"/>
                  </a:lnTo>
                  <a:cubicBezTo>
                    <a:pt x="20398" y="2945"/>
                    <a:pt x="20618" y="2726"/>
                    <a:pt x="20618" y="2455"/>
                  </a:cubicBezTo>
                  <a:cubicBezTo>
                    <a:pt x="20618" y="2184"/>
                    <a:pt x="20398" y="1964"/>
                    <a:pt x="20127" y="1964"/>
                  </a:cubicBezTo>
                  <a:lnTo>
                    <a:pt x="4909" y="1964"/>
                  </a:lnTo>
                  <a:cubicBezTo>
                    <a:pt x="4638" y="1964"/>
                    <a:pt x="4418" y="2184"/>
                    <a:pt x="4418" y="2455"/>
                  </a:cubicBezTo>
                  <a:cubicBezTo>
                    <a:pt x="4418" y="2726"/>
                    <a:pt x="4638" y="2945"/>
                    <a:pt x="4909" y="2945"/>
                  </a:cubicBezTo>
                  <a:moveTo>
                    <a:pt x="18164" y="11783"/>
                  </a:moveTo>
                  <a:lnTo>
                    <a:pt x="14236" y="11783"/>
                  </a:lnTo>
                  <a:cubicBezTo>
                    <a:pt x="13966" y="11783"/>
                    <a:pt x="13745" y="12001"/>
                    <a:pt x="13745" y="12273"/>
                  </a:cubicBezTo>
                  <a:cubicBezTo>
                    <a:pt x="13745" y="12544"/>
                    <a:pt x="13966" y="12764"/>
                    <a:pt x="14236" y="12764"/>
                  </a:cubicBezTo>
                  <a:lnTo>
                    <a:pt x="18164" y="12764"/>
                  </a:lnTo>
                  <a:cubicBezTo>
                    <a:pt x="18434" y="12764"/>
                    <a:pt x="18655" y="12544"/>
                    <a:pt x="18655" y="12273"/>
                  </a:cubicBezTo>
                  <a:cubicBezTo>
                    <a:pt x="18655" y="12001"/>
                    <a:pt x="18434" y="11783"/>
                    <a:pt x="18164" y="11783"/>
                  </a:cubicBezTo>
                  <a:moveTo>
                    <a:pt x="6382" y="982"/>
                  </a:moveTo>
                  <a:lnTo>
                    <a:pt x="19145" y="982"/>
                  </a:lnTo>
                  <a:cubicBezTo>
                    <a:pt x="19416" y="982"/>
                    <a:pt x="19636" y="762"/>
                    <a:pt x="19636" y="491"/>
                  </a:cubicBezTo>
                  <a:cubicBezTo>
                    <a:pt x="19636" y="220"/>
                    <a:pt x="19416" y="0"/>
                    <a:pt x="19145" y="0"/>
                  </a:cubicBezTo>
                  <a:lnTo>
                    <a:pt x="6382" y="0"/>
                  </a:lnTo>
                  <a:cubicBezTo>
                    <a:pt x="6111" y="0"/>
                    <a:pt x="5891" y="220"/>
                    <a:pt x="5891" y="491"/>
                  </a:cubicBezTo>
                  <a:cubicBezTo>
                    <a:pt x="5891" y="762"/>
                    <a:pt x="6111" y="982"/>
                    <a:pt x="6382" y="982"/>
                  </a:cubicBezTo>
                  <a:moveTo>
                    <a:pt x="18164" y="13746"/>
                  </a:moveTo>
                  <a:lnTo>
                    <a:pt x="14236" y="13746"/>
                  </a:lnTo>
                  <a:cubicBezTo>
                    <a:pt x="13966" y="13746"/>
                    <a:pt x="13745" y="13965"/>
                    <a:pt x="13745" y="14236"/>
                  </a:cubicBezTo>
                  <a:cubicBezTo>
                    <a:pt x="13745" y="14508"/>
                    <a:pt x="13966" y="14727"/>
                    <a:pt x="14236" y="14727"/>
                  </a:cubicBezTo>
                  <a:lnTo>
                    <a:pt x="18164" y="14727"/>
                  </a:lnTo>
                  <a:cubicBezTo>
                    <a:pt x="18434" y="14727"/>
                    <a:pt x="18655" y="14508"/>
                    <a:pt x="18655" y="14236"/>
                  </a:cubicBezTo>
                  <a:cubicBezTo>
                    <a:pt x="18655" y="13965"/>
                    <a:pt x="18434" y="13746"/>
                    <a:pt x="18164" y="13746"/>
                  </a:cubicBezTo>
                  <a:moveTo>
                    <a:pt x="16200" y="7855"/>
                  </a:moveTo>
                  <a:cubicBezTo>
                    <a:pt x="16471" y="7855"/>
                    <a:pt x="16691" y="7635"/>
                    <a:pt x="16691" y="7364"/>
                  </a:cubicBezTo>
                  <a:cubicBezTo>
                    <a:pt x="16691" y="7092"/>
                    <a:pt x="16471" y="6873"/>
                    <a:pt x="16200" y="6873"/>
                  </a:cubicBezTo>
                  <a:cubicBezTo>
                    <a:pt x="15929" y="6873"/>
                    <a:pt x="15709" y="7092"/>
                    <a:pt x="15709" y="7364"/>
                  </a:cubicBezTo>
                  <a:cubicBezTo>
                    <a:pt x="15709" y="7635"/>
                    <a:pt x="15929" y="7855"/>
                    <a:pt x="16200" y="7855"/>
                  </a:cubicBezTo>
                  <a:moveTo>
                    <a:pt x="18164" y="7855"/>
                  </a:moveTo>
                  <a:cubicBezTo>
                    <a:pt x="18434" y="7855"/>
                    <a:pt x="18655" y="7635"/>
                    <a:pt x="18655" y="7364"/>
                  </a:cubicBezTo>
                  <a:cubicBezTo>
                    <a:pt x="18655" y="7092"/>
                    <a:pt x="18434" y="6873"/>
                    <a:pt x="18164" y="6873"/>
                  </a:cubicBezTo>
                  <a:cubicBezTo>
                    <a:pt x="17893" y="6873"/>
                    <a:pt x="17673" y="7092"/>
                    <a:pt x="17673" y="7364"/>
                  </a:cubicBezTo>
                  <a:cubicBezTo>
                    <a:pt x="17673" y="7635"/>
                    <a:pt x="17893" y="7855"/>
                    <a:pt x="18164" y="7855"/>
                  </a:cubicBezTo>
                  <a:moveTo>
                    <a:pt x="18164" y="9818"/>
                  </a:moveTo>
                  <a:lnTo>
                    <a:pt x="14236" y="9818"/>
                  </a:lnTo>
                  <a:cubicBezTo>
                    <a:pt x="13966" y="9818"/>
                    <a:pt x="13745" y="10038"/>
                    <a:pt x="13745" y="10309"/>
                  </a:cubicBezTo>
                  <a:cubicBezTo>
                    <a:pt x="13745" y="10581"/>
                    <a:pt x="13966" y="10800"/>
                    <a:pt x="14236" y="10800"/>
                  </a:cubicBezTo>
                  <a:lnTo>
                    <a:pt x="18164" y="10800"/>
                  </a:lnTo>
                  <a:cubicBezTo>
                    <a:pt x="18434" y="10800"/>
                    <a:pt x="18655" y="10581"/>
                    <a:pt x="18655" y="10309"/>
                  </a:cubicBezTo>
                  <a:cubicBezTo>
                    <a:pt x="18655" y="10038"/>
                    <a:pt x="18434" y="9818"/>
                    <a:pt x="18164" y="9818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7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7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7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7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74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" name="03 EBITDA (operating profit) %"/>
          <p:cNvSpPr txBox="1"/>
          <p:nvPr>
            <p:ph type="title"/>
          </p:nvPr>
        </p:nvSpPr>
        <p:spPr>
          <a:xfrm>
            <a:off x="2064136" y="159366"/>
            <a:ext cx="9823991" cy="1008915"/>
          </a:xfrm>
          <a:prstGeom prst="rect">
            <a:avLst/>
          </a:prstGeom>
        </p:spPr>
        <p:txBody>
          <a:bodyPr/>
          <a:lstStyle>
            <a:lvl1pPr algn="l">
              <a:defRPr sz="3400">
                <a:solidFill>
                  <a:srgbClr val="003F6E"/>
                </a:solidFill>
                <a:latin typeface="Ubuntu Bold"/>
                <a:ea typeface="Ubuntu Bold"/>
                <a:cs typeface="Ubuntu Bold"/>
                <a:sym typeface="Ubuntu Bold"/>
              </a:defRPr>
            </a:lvl1pPr>
          </a:lstStyle>
          <a:p>
            <a:pPr/>
            <a:r>
              <a:t>03 EBITDA (operating profit) %</a:t>
            </a:r>
          </a:p>
        </p:txBody>
      </p:sp>
      <p:sp>
        <p:nvSpPr>
          <p:cNvPr id="1834" name="Why it’s important…"/>
          <p:cNvSpPr txBox="1"/>
          <p:nvPr>
            <p:ph type="body" idx="1"/>
          </p:nvPr>
        </p:nvSpPr>
        <p:spPr>
          <a:xfrm>
            <a:off x="2098917" y="1263256"/>
            <a:ext cx="8327402" cy="5052605"/>
          </a:xfrm>
          <a:prstGeom prst="rect">
            <a:avLst/>
          </a:prstGeom>
        </p:spPr>
        <p:txBody>
          <a:bodyPr/>
          <a:lstStyle/>
          <a:p>
            <a:pPr marL="0" indent="0" defTabSz="349150">
              <a:spcBef>
                <a:spcPts val="0"/>
              </a:spcBef>
              <a:buSzTx/>
              <a:buNone/>
              <a:defRPr sz="2890">
                <a:latin typeface="Lato Bold"/>
                <a:ea typeface="Lato Bold"/>
                <a:cs typeface="Lato Bold"/>
                <a:sym typeface="Lato Bold"/>
              </a:defRPr>
            </a:pPr>
            <a:r>
              <a:t>Why it’s important</a:t>
            </a:r>
          </a:p>
          <a:p>
            <a:pPr marL="0" indent="0" defTabSz="349150">
              <a:spcBef>
                <a:spcPts val="0"/>
              </a:spcBef>
              <a:buSzTx/>
              <a:buNone/>
              <a:defRPr sz="289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Making sure that the business is actually profitable and the percentage is worthwhile and on target with goals</a:t>
            </a:r>
          </a:p>
          <a:p>
            <a:pPr marL="0" indent="0" algn="ctr" defTabSz="349150">
              <a:spcBef>
                <a:spcPts val="0"/>
              </a:spcBef>
              <a:buSzTx/>
              <a:buNone/>
              <a:defRPr sz="2890">
                <a:latin typeface="Lato Bold"/>
                <a:ea typeface="Lato Bold"/>
                <a:cs typeface="Lato Bold"/>
                <a:sym typeface="Lato Bold"/>
              </a:defRPr>
            </a:pPr>
          </a:p>
          <a:p>
            <a:pPr marL="0" indent="0" defTabSz="349150">
              <a:spcBef>
                <a:spcPts val="0"/>
              </a:spcBef>
              <a:buSzTx/>
              <a:buNone/>
              <a:defRPr sz="2890">
                <a:latin typeface="Lato Bold"/>
                <a:ea typeface="Lato Bold"/>
                <a:cs typeface="Lato Bold"/>
                <a:sym typeface="Lato Bold"/>
              </a:defRPr>
            </a:pPr>
            <a:r>
              <a:t>Introductory discussion points with clients</a:t>
            </a:r>
          </a:p>
          <a:p>
            <a:pPr marL="0" indent="0" defTabSz="349150">
              <a:spcBef>
                <a:spcPts val="0"/>
              </a:spcBef>
              <a:buSzTx/>
              <a:buNone/>
              <a:defRPr sz="289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What costs can be reduced or removed altogether?</a:t>
            </a:r>
          </a:p>
          <a:p>
            <a:pPr marL="0" indent="0" defTabSz="349150">
              <a:spcBef>
                <a:spcPts val="0"/>
              </a:spcBef>
              <a:buSzTx/>
              <a:buNone/>
              <a:defRPr sz="289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Can you negotiate lower costs with existing suppliers?</a:t>
            </a:r>
          </a:p>
          <a:p>
            <a:pPr marL="0" indent="0" defTabSz="349150">
              <a:spcBef>
                <a:spcPts val="0"/>
              </a:spcBef>
              <a:buSzTx/>
              <a:buNone/>
              <a:defRPr sz="289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Which suppliers can offer a discount?</a:t>
            </a:r>
          </a:p>
          <a:p>
            <a:pPr marL="0" indent="0" defTabSz="349150">
              <a:spcBef>
                <a:spcPts val="0"/>
              </a:spcBef>
              <a:buSzTx/>
              <a:buNone/>
              <a:defRPr sz="289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Can you switch suppliers?</a:t>
            </a:r>
          </a:p>
        </p:txBody>
      </p:sp>
      <p:sp>
        <p:nvSpPr>
          <p:cNvPr id="1835" name="Rectangle"/>
          <p:cNvSpPr/>
          <p:nvPr/>
        </p:nvSpPr>
        <p:spPr>
          <a:xfrm>
            <a:off x="247" y="6054355"/>
            <a:ext cx="309660" cy="828865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836" name="Rectangle"/>
          <p:cNvSpPr/>
          <p:nvPr/>
        </p:nvSpPr>
        <p:spPr>
          <a:xfrm>
            <a:off x="247" y="-4983"/>
            <a:ext cx="309660" cy="6062379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837" name="Rectangle"/>
          <p:cNvSpPr/>
          <p:nvPr/>
        </p:nvSpPr>
        <p:spPr>
          <a:xfrm>
            <a:off x="247" y="6051620"/>
            <a:ext cx="309337" cy="828002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838" name="Rectangle"/>
          <p:cNvSpPr/>
          <p:nvPr/>
        </p:nvSpPr>
        <p:spPr>
          <a:xfrm>
            <a:off x="247" y="-1406"/>
            <a:ext cx="309337" cy="6056064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839" name="object 5"/>
          <p:cNvSpPr txBox="1"/>
          <p:nvPr/>
        </p:nvSpPr>
        <p:spPr>
          <a:xfrm>
            <a:off x="601434" y="6410836"/>
            <a:ext cx="2760594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 algn="l" defTabSz="1043923">
              <a:defRPr spc="11" sz="900">
                <a:solidFill>
                  <a:srgbClr val="9C9C9D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better </a:t>
            </a:r>
            <a:r>
              <a:rPr spc="5"/>
              <a:t>business </a:t>
            </a:r>
            <a:r>
              <a:rPr spc="0"/>
              <a:t>| </a:t>
            </a:r>
            <a:r>
              <a:t>better </a:t>
            </a:r>
            <a:r>
              <a:rPr spc="0"/>
              <a:t>life | </a:t>
            </a:r>
            <a:r>
              <a:t>better</a:t>
            </a:r>
            <a:r>
              <a:rPr spc="-78"/>
              <a:t> </a:t>
            </a:r>
            <a:r>
              <a:rPr spc="0"/>
              <a:t>world</a:t>
            </a:r>
          </a:p>
        </p:txBody>
      </p:sp>
      <p:grpSp>
        <p:nvGrpSpPr>
          <p:cNvPr id="1888" name="Group"/>
          <p:cNvGrpSpPr/>
          <p:nvPr/>
        </p:nvGrpSpPr>
        <p:grpSpPr>
          <a:xfrm>
            <a:off x="10156330" y="4951478"/>
            <a:ext cx="1943101" cy="2037005"/>
            <a:chOff x="0" y="0"/>
            <a:chExt cx="1943100" cy="2037004"/>
          </a:xfrm>
        </p:grpSpPr>
        <p:sp>
          <p:nvSpPr>
            <p:cNvPr id="1840" name="Shape"/>
            <p:cNvSpPr/>
            <p:nvPr/>
          </p:nvSpPr>
          <p:spPr>
            <a:xfrm rot="60000">
              <a:off x="414966" y="175824"/>
              <a:ext cx="711009" cy="5808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6" h="21600" fill="norm" stroke="1" extrusionOk="0">
                  <a:moveTo>
                    <a:pt x="18418" y="0"/>
                  </a:moveTo>
                  <a:lnTo>
                    <a:pt x="18590" y="6304"/>
                  </a:lnTo>
                  <a:cubicBezTo>
                    <a:pt x="18877" y="6687"/>
                    <a:pt x="19194" y="7292"/>
                    <a:pt x="20224" y="6572"/>
                  </a:cubicBezTo>
                  <a:cubicBezTo>
                    <a:pt x="20224" y="6573"/>
                    <a:pt x="20224" y="6575"/>
                    <a:pt x="20224" y="6576"/>
                  </a:cubicBezTo>
                  <a:cubicBezTo>
                    <a:pt x="20317" y="6516"/>
                    <a:pt x="20417" y="6487"/>
                    <a:pt x="20522" y="6485"/>
                  </a:cubicBezTo>
                  <a:cubicBezTo>
                    <a:pt x="21095" y="6472"/>
                    <a:pt x="21572" y="7269"/>
                    <a:pt x="21586" y="8264"/>
                  </a:cubicBezTo>
                  <a:cubicBezTo>
                    <a:pt x="21600" y="9259"/>
                    <a:pt x="21147" y="10075"/>
                    <a:pt x="20573" y="10087"/>
                  </a:cubicBezTo>
                  <a:cubicBezTo>
                    <a:pt x="20463" y="10090"/>
                    <a:pt x="20356" y="10062"/>
                    <a:pt x="20256" y="10000"/>
                  </a:cubicBezTo>
                  <a:cubicBezTo>
                    <a:pt x="20256" y="10001"/>
                    <a:pt x="20256" y="10003"/>
                    <a:pt x="20256" y="10004"/>
                  </a:cubicBezTo>
                  <a:cubicBezTo>
                    <a:pt x="20250" y="9999"/>
                    <a:pt x="20243" y="9993"/>
                    <a:pt x="20235" y="9989"/>
                  </a:cubicBezTo>
                  <a:cubicBezTo>
                    <a:pt x="20189" y="9971"/>
                    <a:pt x="20146" y="9941"/>
                    <a:pt x="20106" y="9899"/>
                  </a:cubicBezTo>
                  <a:cubicBezTo>
                    <a:pt x="19379" y="9431"/>
                    <a:pt x="18966" y="10021"/>
                    <a:pt x="18703" y="10432"/>
                  </a:cubicBezTo>
                  <a:lnTo>
                    <a:pt x="18841" y="15487"/>
                  </a:lnTo>
                  <a:lnTo>
                    <a:pt x="18724" y="15419"/>
                  </a:lnTo>
                  <a:lnTo>
                    <a:pt x="15354" y="17579"/>
                  </a:lnTo>
                  <a:cubicBezTo>
                    <a:pt x="14942" y="17473"/>
                    <a:pt x="14230" y="17336"/>
                    <a:pt x="14248" y="16255"/>
                  </a:cubicBezTo>
                  <a:cubicBezTo>
                    <a:pt x="14261" y="16192"/>
                    <a:pt x="14264" y="16131"/>
                    <a:pt x="14256" y="16073"/>
                  </a:cubicBezTo>
                  <a:cubicBezTo>
                    <a:pt x="14256" y="16063"/>
                    <a:pt x="14257" y="16053"/>
                    <a:pt x="14258" y="16043"/>
                  </a:cubicBezTo>
                  <a:lnTo>
                    <a:pt x="14255" y="16045"/>
                  </a:lnTo>
                  <a:cubicBezTo>
                    <a:pt x="14256" y="15909"/>
                    <a:pt x="14228" y="15779"/>
                    <a:pt x="14177" y="15659"/>
                  </a:cubicBezTo>
                  <a:cubicBezTo>
                    <a:pt x="13912" y="15036"/>
                    <a:pt x="13113" y="14904"/>
                    <a:pt x="12393" y="15363"/>
                  </a:cubicBezTo>
                  <a:cubicBezTo>
                    <a:pt x="11672" y="15823"/>
                    <a:pt x="11303" y="16701"/>
                    <a:pt x="11568" y="17324"/>
                  </a:cubicBezTo>
                  <a:cubicBezTo>
                    <a:pt x="11616" y="17437"/>
                    <a:pt x="11682" y="17535"/>
                    <a:pt x="11768" y="17609"/>
                  </a:cubicBezTo>
                  <a:lnTo>
                    <a:pt x="11765" y="17612"/>
                  </a:lnTo>
                  <a:cubicBezTo>
                    <a:pt x="12765" y="18430"/>
                    <a:pt x="12442" y="19054"/>
                    <a:pt x="12292" y="19542"/>
                  </a:cubicBezTo>
                  <a:lnTo>
                    <a:pt x="9083" y="21600"/>
                  </a:lnTo>
                  <a:lnTo>
                    <a:pt x="5934" y="18291"/>
                  </a:lnTo>
                  <a:cubicBezTo>
                    <a:pt x="5865" y="17785"/>
                    <a:pt x="5696" y="16910"/>
                    <a:pt x="6532" y="16530"/>
                  </a:cubicBezTo>
                  <a:cubicBezTo>
                    <a:pt x="6584" y="16521"/>
                    <a:pt x="6631" y="16502"/>
                    <a:pt x="6673" y="16472"/>
                  </a:cubicBezTo>
                  <a:cubicBezTo>
                    <a:pt x="6680" y="16468"/>
                    <a:pt x="6688" y="16466"/>
                    <a:pt x="6696" y="16463"/>
                  </a:cubicBezTo>
                  <a:lnTo>
                    <a:pt x="6694" y="16460"/>
                  </a:lnTo>
                  <a:cubicBezTo>
                    <a:pt x="6797" y="16411"/>
                    <a:pt x="6886" y="16332"/>
                    <a:pt x="6958" y="16230"/>
                  </a:cubicBezTo>
                  <a:cubicBezTo>
                    <a:pt x="7334" y="15699"/>
                    <a:pt x="7141" y="14740"/>
                    <a:pt x="6527" y="14089"/>
                  </a:cubicBezTo>
                  <a:cubicBezTo>
                    <a:pt x="5913" y="13437"/>
                    <a:pt x="5111" y="13339"/>
                    <a:pt x="4735" y="13870"/>
                  </a:cubicBezTo>
                  <a:cubicBezTo>
                    <a:pt x="4667" y="13966"/>
                    <a:pt x="4617" y="14077"/>
                    <a:pt x="4592" y="14202"/>
                  </a:cubicBezTo>
                  <a:lnTo>
                    <a:pt x="4589" y="14199"/>
                  </a:lnTo>
                  <a:cubicBezTo>
                    <a:pt x="4329" y="15670"/>
                    <a:pt x="3717" y="15494"/>
                    <a:pt x="3290" y="15511"/>
                  </a:cubicBezTo>
                  <a:lnTo>
                    <a:pt x="0" y="12039"/>
                  </a:lnTo>
                  <a:lnTo>
                    <a:pt x="18418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424A4C">
                    <a:alpha val="19824"/>
                  </a:srgbClr>
                </a:gs>
                <a:gs pos="50000">
                  <a:srgbClr val="606B6F">
                    <a:alpha val="19824"/>
                  </a:srgbClr>
                </a:gs>
                <a:gs pos="100000">
                  <a:srgbClr val="738084">
                    <a:alpha val="19824"/>
                  </a:srgbClr>
                </a:gs>
              </a:gsLst>
              <a:lin ang="2700000" scaled="0"/>
            </a:gradFill>
            <a:ln w="12700" cap="flat">
              <a:solidFill>
                <a:srgbClr val="FFFFFF">
                  <a:alpha val="19824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841" name="Shape"/>
            <p:cNvSpPr/>
            <p:nvPr/>
          </p:nvSpPr>
          <p:spPr>
            <a:xfrm rot="3126725">
              <a:off x="898860" y="188429"/>
              <a:ext cx="743974" cy="5449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8" h="21600" fill="norm" stroke="1" extrusionOk="0">
                  <a:moveTo>
                    <a:pt x="0" y="11664"/>
                  </a:moveTo>
                  <a:lnTo>
                    <a:pt x="18647" y="0"/>
                  </a:lnTo>
                  <a:lnTo>
                    <a:pt x="18749" y="5783"/>
                  </a:lnTo>
                  <a:cubicBezTo>
                    <a:pt x="19014" y="6185"/>
                    <a:pt x="19342" y="6707"/>
                    <a:pt x="20261" y="5970"/>
                  </a:cubicBezTo>
                  <a:lnTo>
                    <a:pt x="20261" y="5975"/>
                  </a:lnTo>
                  <a:cubicBezTo>
                    <a:pt x="20349" y="5910"/>
                    <a:pt x="20445" y="5877"/>
                    <a:pt x="20545" y="5873"/>
                  </a:cubicBezTo>
                  <a:cubicBezTo>
                    <a:pt x="21093" y="5851"/>
                    <a:pt x="21555" y="6693"/>
                    <a:pt x="21577" y="7753"/>
                  </a:cubicBezTo>
                  <a:cubicBezTo>
                    <a:pt x="21600" y="8813"/>
                    <a:pt x="21174" y="9690"/>
                    <a:pt x="20627" y="9712"/>
                  </a:cubicBezTo>
                  <a:cubicBezTo>
                    <a:pt x="20521" y="9716"/>
                    <a:pt x="20419" y="9689"/>
                    <a:pt x="20323" y="9624"/>
                  </a:cubicBezTo>
                  <a:lnTo>
                    <a:pt x="20323" y="9628"/>
                  </a:lnTo>
                  <a:cubicBezTo>
                    <a:pt x="20317" y="9623"/>
                    <a:pt x="20310" y="9617"/>
                    <a:pt x="20303" y="9613"/>
                  </a:cubicBezTo>
                  <a:cubicBezTo>
                    <a:pt x="20259" y="9595"/>
                    <a:pt x="20217" y="9563"/>
                    <a:pt x="20179" y="9519"/>
                  </a:cubicBezTo>
                  <a:cubicBezTo>
                    <a:pt x="19463" y="9020"/>
                    <a:pt x="19073" y="9696"/>
                    <a:pt x="18826" y="10139"/>
                  </a:cubicBezTo>
                  <a:lnTo>
                    <a:pt x="18921" y="15525"/>
                  </a:lnTo>
                  <a:lnTo>
                    <a:pt x="18843" y="15475"/>
                  </a:lnTo>
                  <a:lnTo>
                    <a:pt x="15768" y="17508"/>
                  </a:lnTo>
                  <a:cubicBezTo>
                    <a:pt x="15379" y="17374"/>
                    <a:pt x="14700" y="17192"/>
                    <a:pt x="14751" y="16038"/>
                  </a:cubicBezTo>
                  <a:cubicBezTo>
                    <a:pt x="14765" y="15972"/>
                    <a:pt x="14770" y="15907"/>
                    <a:pt x="14765" y="15845"/>
                  </a:cubicBezTo>
                  <a:cubicBezTo>
                    <a:pt x="14764" y="15835"/>
                    <a:pt x="14766" y="15824"/>
                    <a:pt x="14767" y="15813"/>
                  </a:cubicBezTo>
                  <a:lnTo>
                    <a:pt x="14764" y="15815"/>
                  </a:lnTo>
                  <a:cubicBezTo>
                    <a:pt x="14769" y="15670"/>
                    <a:pt x="14747" y="15530"/>
                    <a:pt x="14702" y="15400"/>
                  </a:cubicBezTo>
                  <a:cubicBezTo>
                    <a:pt x="14468" y="14722"/>
                    <a:pt x="13710" y="14540"/>
                    <a:pt x="13008" y="14991"/>
                  </a:cubicBezTo>
                  <a:cubicBezTo>
                    <a:pt x="12306" y="15443"/>
                    <a:pt x="11926" y="16358"/>
                    <a:pt x="12159" y="17036"/>
                  </a:cubicBezTo>
                  <a:cubicBezTo>
                    <a:pt x="12202" y="17159"/>
                    <a:pt x="12262" y="17266"/>
                    <a:pt x="12341" y="17351"/>
                  </a:cubicBezTo>
                  <a:lnTo>
                    <a:pt x="12338" y="17353"/>
                  </a:lnTo>
                  <a:cubicBezTo>
                    <a:pt x="13303" y="18313"/>
                    <a:pt x="12911" y="18974"/>
                    <a:pt x="12763" y="19496"/>
                  </a:cubicBezTo>
                  <a:lnTo>
                    <a:pt x="9581" y="21600"/>
                  </a:lnTo>
                  <a:lnTo>
                    <a:pt x="6543" y="18450"/>
                  </a:lnTo>
                  <a:cubicBezTo>
                    <a:pt x="6458" y="17919"/>
                    <a:pt x="6247" y="16984"/>
                    <a:pt x="7038" y="16515"/>
                  </a:cubicBezTo>
                  <a:cubicBezTo>
                    <a:pt x="7087" y="16503"/>
                    <a:pt x="7131" y="16479"/>
                    <a:pt x="7170" y="16445"/>
                  </a:cubicBezTo>
                  <a:cubicBezTo>
                    <a:pt x="7177" y="16440"/>
                    <a:pt x="7184" y="16437"/>
                    <a:pt x="7191" y="16433"/>
                  </a:cubicBezTo>
                  <a:lnTo>
                    <a:pt x="7189" y="16431"/>
                  </a:lnTo>
                  <a:cubicBezTo>
                    <a:pt x="7286" y="16371"/>
                    <a:pt x="7367" y="16281"/>
                    <a:pt x="7432" y="16167"/>
                  </a:cubicBezTo>
                  <a:cubicBezTo>
                    <a:pt x="7768" y="15576"/>
                    <a:pt x="7545" y="14569"/>
                    <a:pt x="6932" y="13918"/>
                  </a:cubicBezTo>
                  <a:cubicBezTo>
                    <a:pt x="6320" y="13266"/>
                    <a:pt x="5550" y="13217"/>
                    <a:pt x="5214" y="13808"/>
                  </a:cubicBezTo>
                  <a:cubicBezTo>
                    <a:pt x="5152" y="13916"/>
                    <a:pt x="5110" y="14038"/>
                    <a:pt x="5091" y="14172"/>
                  </a:cubicBezTo>
                  <a:lnTo>
                    <a:pt x="5088" y="14169"/>
                  </a:lnTo>
                  <a:cubicBezTo>
                    <a:pt x="4893" y="15819"/>
                    <a:pt x="4260" y="15592"/>
                    <a:pt x="3853" y="15660"/>
                  </a:cubicBezTo>
                  <a:close/>
                </a:path>
              </a:pathLst>
            </a:custGeom>
            <a:solidFill>
              <a:srgbClr val="009FE3">
                <a:alpha val="20029"/>
              </a:srgbClr>
            </a:solidFill>
            <a:ln w="12700" cap="flat">
              <a:solidFill>
                <a:srgbClr val="FFFFFF">
                  <a:alpha val="20029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842" name="Shape"/>
            <p:cNvSpPr/>
            <p:nvPr/>
          </p:nvSpPr>
          <p:spPr>
            <a:xfrm rot="6216639">
              <a:off x="1227651" y="603176"/>
              <a:ext cx="736503" cy="5361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2107"/>
                  </a:moveTo>
                  <a:lnTo>
                    <a:pt x="18781" y="0"/>
                  </a:lnTo>
                  <a:cubicBezTo>
                    <a:pt x="18773" y="1748"/>
                    <a:pt x="18771" y="3459"/>
                    <a:pt x="18775" y="5155"/>
                  </a:cubicBezTo>
                  <a:lnTo>
                    <a:pt x="18857" y="5276"/>
                  </a:lnTo>
                  <a:lnTo>
                    <a:pt x="19076" y="5546"/>
                  </a:lnTo>
                  <a:lnTo>
                    <a:pt x="19242" y="5684"/>
                  </a:lnTo>
                  <a:lnTo>
                    <a:pt x="19304" y="5718"/>
                  </a:lnTo>
                  <a:lnTo>
                    <a:pt x="19668" y="5741"/>
                  </a:lnTo>
                  <a:lnTo>
                    <a:pt x="19843" y="5689"/>
                  </a:lnTo>
                  <a:lnTo>
                    <a:pt x="19944" y="5649"/>
                  </a:lnTo>
                  <a:lnTo>
                    <a:pt x="20309" y="5423"/>
                  </a:lnTo>
                  <a:lnTo>
                    <a:pt x="20309" y="5427"/>
                  </a:lnTo>
                  <a:lnTo>
                    <a:pt x="20309" y="5428"/>
                  </a:lnTo>
                  <a:cubicBezTo>
                    <a:pt x="20400" y="5365"/>
                    <a:pt x="20497" y="5336"/>
                    <a:pt x="20598" y="5336"/>
                  </a:cubicBezTo>
                  <a:cubicBezTo>
                    <a:pt x="20737" y="5337"/>
                    <a:pt x="20869" y="5392"/>
                    <a:pt x="20988" y="5490"/>
                  </a:cubicBezTo>
                  <a:cubicBezTo>
                    <a:pt x="21105" y="5586"/>
                    <a:pt x="21210" y="5724"/>
                    <a:pt x="21296" y="5895"/>
                  </a:cubicBezTo>
                  <a:cubicBezTo>
                    <a:pt x="21301" y="5898"/>
                    <a:pt x="21304" y="5904"/>
                    <a:pt x="21307" y="5909"/>
                  </a:cubicBezTo>
                  <a:cubicBezTo>
                    <a:pt x="21347" y="5987"/>
                    <a:pt x="21384" y="6072"/>
                    <a:pt x="21399" y="6175"/>
                  </a:cubicBezTo>
                  <a:cubicBezTo>
                    <a:pt x="21532" y="6481"/>
                    <a:pt x="21600" y="6870"/>
                    <a:pt x="21600" y="7290"/>
                  </a:cubicBezTo>
                  <a:lnTo>
                    <a:pt x="21552" y="7746"/>
                  </a:lnTo>
                  <a:cubicBezTo>
                    <a:pt x="21464" y="8606"/>
                    <a:pt x="21067" y="9241"/>
                    <a:pt x="20595" y="9240"/>
                  </a:cubicBezTo>
                  <a:cubicBezTo>
                    <a:pt x="20488" y="9240"/>
                    <a:pt x="20385" y="9208"/>
                    <a:pt x="20290" y="9138"/>
                  </a:cubicBezTo>
                  <a:lnTo>
                    <a:pt x="20290" y="9143"/>
                  </a:lnTo>
                  <a:cubicBezTo>
                    <a:pt x="20284" y="9136"/>
                    <a:pt x="20277" y="9130"/>
                    <a:pt x="20270" y="9126"/>
                  </a:cubicBezTo>
                  <a:lnTo>
                    <a:pt x="20266" y="9123"/>
                  </a:lnTo>
                  <a:lnTo>
                    <a:pt x="20147" y="9025"/>
                  </a:lnTo>
                  <a:cubicBezTo>
                    <a:pt x="20047" y="8950"/>
                    <a:pt x="19954" y="8899"/>
                    <a:pt x="19865" y="8872"/>
                  </a:cubicBezTo>
                  <a:lnTo>
                    <a:pt x="19785" y="8852"/>
                  </a:lnTo>
                  <a:lnTo>
                    <a:pt x="19643" y="8838"/>
                  </a:lnTo>
                  <a:lnTo>
                    <a:pt x="19320" y="8928"/>
                  </a:lnTo>
                  <a:lnTo>
                    <a:pt x="19275" y="8963"/>
                  </a:lnTo>
                  <a:lnTo>
                    <a:pt x="19082" y="9151"/>
                  </a:lnTo>
                  <a:lnTo>
                    <a:pt x="18856" y="9458"/>
                  </a:lnTo>
                  <a:lnTo>
                    <a:pt x="18792" y="9554"/>
                  </a:lnTo>
                  <a:lnTo>
                    <a:pt x="18792" y="9554"/>
                  </a:lnTo>
                  <a:cubicBezTo>
                    <a:pt x="18799" y="11378"/>
                    <a:pt x="18811" y="13202"/>
                    <a:pt x="18825" y="15052"/>
                  </a:cubicBezTo>
                  <a:lnTo>
                    <a:pt x="15342" y="17411"/>
                  </a:lnTo>
                  <a:cubicBezTo>
                    <a:pt x="14952" y="17281"/>
                    <a:pt x="14229" y="17133"/>
                    <a:pt x="14268" y="15931"/>
                  </a:cubicBezTo>
                  <a:cubicBezTo>
                    <a:pt x="14281" y="15863"/>
                    <a:pt x="14285" y="15797"/>
                    <a:pt x="14279" y="15734"/>
                  </a:cubicBezTo>
                  <a:cubicBezTo>
                    <a:pt x="14279" y="15723"/>
                    <a:pt x="14280" y="15713"/>
                    <a:pt x="14281" y="15702"/>
                  </a:cubicBezTo>
                  <a:lnTo>
                    <a:pt x="14278" y="15704"/>
                  </a:lnTo>
                  <a:cubicBezTo>
                    <a:pt x="14281" y="15556"/>
                    <a:pt x="14257" y="15415"/>
                    <a:pt x="14210" y="15283"/>
                  </a:cubicBezTo>
                  <a:cubicBezTo>
                    <a:pt x="13966" y="14600"/>
                    <a:pt x="13197" y="14431"/>
                    <a:pt x="12493" y="14907"/>
                  </a:cubicBezTo>
                  <a:cubicBezTo>
                    <a:pt x="11788" y="15382"/>
                    <a:pt x="11415" y="16321"/>
                    <a:pt x="11659" y="17004"/>
                  </a:cubicBezTo>
                  <a:cubicBezTo>
                    <a:pt x="11704" y="17129"/>
                    <a:pt x="11766" y="17236"/>
                    <a:pt x="11847" y="17320"/>
                  </a:cubicBezTo>
                  <a:lnTo>
                    <a:pt x="11844" y="17322"/>
                  </a:lnTo>
                  <a:cubicBezTo>
                    <a:pt x="12816" y="18262"/>
                    <a:pt x="12455" y="18936"/>
                    <a:pt x="12307" y="19466"/>
                  </a:cubicBezTo>
                  <a:lnTo>
                    <a:pt x="9157" y="21600"/>
                  </a:lnTo>
                  <a:lnTo>
                    <a:pt x="6041" y="18370"/>
                  </a:lnTo>
                  <a:cubicBezTo>
                    <a:pt x="5946" y="17831"/>
                    <a:pt x="5727" y="16894"/>
                    <a:pt x="6516" y="16400"/>
                  </a:cubicBezTo>
                  <a:cubicBezTo>
                    <a:pt x="6566" y="16386"/>
                    <a:pt x="6610" y="16361"/>
                    <a:pt x="6649" y="16325"/>
                  </a:cubicBezTo>
                  <a:cubicBezTo>
                    <a:pt x="6655" y="16320"/>
                    <a:pt x="6663" y="16316"/>
                    <a:pt x="6670" y="16313"/>
                  </a:cubicBezTo>
                  <a:lnTo>
                    <a:pt x="6668" y="16310"/>
                  </a:lnTo>
                  <a:cubicBezTo>
                    <a:pt x="6765" y="16247"/>
                    <a:pt x="6846" y="16153"/>
                    <a:pt x="6910" y="16036"/>
                  </a:cubicBezTo>
                  <a:cubicBezTo>
                    <a:pt x="7242" y="15427"/>
                    <a:pt x="7002" y="14409"/>
                    <a:pt x="6374" y="13763"/>
                  </a:cubicBezTo>
                  <a:cubicBezTo>
                    <a:pt x="5746" y="13117"/>
                    <a:pt x="4967" y="13086"/>
                    <a:pt x="4635" y="13696"/>
                  </a:cubicBezTo>
                  <a:cubicBezTo>
                    <a:pt x="4575" y="13807"/>
                    <a:pt x="4533" y="13931"/>
                    <a:pt x="4516" y="14069"/>
                  </a:cubicBezTo>
                  <a:lnTo>
                    <a:pt x="4513" y="14066"/>
                  </a:lnTo>
                  <a:cubicBezTo>
                    <a:pt x="4350" y="15634"/>
                    <a:pt x="3779" y="15553"/>
                    <a:pt x="3370" y="15601"/>
                  </a:cubicBezTo>
                  <a:close/>
                </a:path>
              </a:pathLst>
            </a:custGeom>
            <a:solidFill>
              <a:srgbClr val="0078C1">
                <a:alpha val="19568"/>
              </a:srgbClr>
            </a:solidFill>
            <a:ln w="12700" cap="flat">
              <a:solidFill>
                <a:srgbClr val="FFFFFF">
                  <a:alpha val="19568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843" name="Shape"/>
            <p:cNvSpPr/>
            <p:nvPr/>
          </p:nvSpPr>
          <p:spPr>
            <a:xfrm rot="15430798">
              <a:off x="202699" y="1123393"/>
              <a:ext cx="737881" cy="5534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7" h="21600" fill="norm" stroke="1" extrusionOk="0">
                  <a:moveTo>
                    <a:pt x="21528" y="8565"/>
                  </a:moveTo>
                  <a:cubicBezTo>
                    <a:pt x="21384" y="9247"/>
                    <a:pt x="21035" y="9732"/>
                    <a:pt x="20620" y="9741"/>
                  </a:cubicBezTo>
                  <a:cubicBezTo>
                    <a:pt x="20514" y="9744"/>
                    <a:pt x="20411" y="9715"/>
                    <a:pt x="20315" y="9650"/>
                  </a:cubicBezTo>
                  <a:lnTo>
                    <a:pt x="20315" y="9654"/>
                  </a:lnTo>
                  <a:cubicBezTo>
                    <a:pt x="20308" y="9648"/>
                    <a:pt x="20302" y="9642"/>
                    <a:pt x="20295" y="9638"/>
                  </a:cubicBezTo>
                  <a:cubicBezTo>
                    <a:pt x="20250" y="9620"/>
                    <a:pt x="20209" y="9588"/>
                    <a:pt x="20170" y="9544"/>
                  </a:cubicBezTo>
                  <a:cubicBezTo>
                    <a:pt x="19442" y="9034"/>
                    <a:pt x="19041" y="9721"/>
                    <a:pt x="18788" y="10152"/>
                  </a:cubicBezTo>
                  <a:lnTo>
                    <a:pt x="18858" y="15682"/>
                  </a:lnTo>
                  <a:lnTo>
                    <a:pt x="18791" y="15640"/>
                  </a:lnTo>
                  <a:lnTo>
                    <a:pt x="15620" y="17616"/>
                  </a:lnTo>
                  <a:cubicBezTo>
                    <a:pt x="15228" y="17478"/>
                    <a:pt x="14546" y="17290"/>
                    <a:pt x="14605" y="16156"/>
                  </a:cubicBezTo>
                  <a:cubicBezTo>
                    <a:pt x="14620" y="16091"/>
                    <a:pt x="14625" y="16028"/>
                    <a:pt x="14621" y="15966"/>
                  </a:cubicBezTo>
                  <a:cubicBezTo>
                    <a:pt x="14621" y="15956"/>
                    <a:pt x="14622" y="15946"/>
                    <a:pt x="14623" y="15935"/>
                  </a:cubicBezTo>
                  <a:lnTo>
                    <a:pt x="14620" y="15937"/>
                  </a:lnTo>
                  <a:cubicBezTo>
                    <a:pt x="14626" y="15794"/>
                    <a:pt x="14605" y="15656"/>
                    <a:pt x="14560" y="15527"/>
                  </a:cubicBezTo>
                  <a:cubicBezTo>
                    <a:pt x="14329" y="14857"/>
                    <a:pt x="13565" y="14668"/>
                    <a:pt x="12854" y="15104"/>
                  </a:cubicBezTo>
                  <a:cubicBezTo>
                    <a:pt x="12142" y="15540"/>
                    <a:pt x="11752" y="16436"/>
                    <a:pt x="11983" y="17106"/>
                  </a:cubicBezTo>
                  <a:cubicBezTo>
                    <a:pt x="12025" y="17229"/>
                    <a:pt x="12085" y="17335"/>
                    <a:pt x="12165" y="17419"/>
                  </a:cubicBezTo>
                  <a:lnTo>
                    <a:pt x="12161" y="17421"/>
                  </a:lnTo>
                  <a:cubicBezTo>
                    <a:pt x="13110" y="18360"/>
                    <a:pt x="12744" y="19000"/>
                    <a:pt x="12585" y="19507"/>
                  </a:cubicBezTo>
                  <a:lnTo>
                    <a:pt x="9260" y="21578"/>
                  </a:lnTo>
                  <a:cubicBezTo>
                    <a:pt x="9259" y="21586"/>
                    <a:pt x="9258" y="21593"/>
                    <a:pt x="9256" y="21600"/>
                  </a:cubicBezTo>
                  <a:lnTo>
                    <a:pt x="5936" y="18100"/>
                  </a:lnTo>
                  <a:cubicBezTo>
                    <a:pt x="5850" y="17567"/>
                    <a:pt x="5695" y="16700"/>
                    <a:pt x="6465" y="16272"/>
                  </a:cubicBezTo>
                  <a:cubicBezTo>
                    <a:pt x="6515" y="16261"/>
                    <a:pt x="6560" y="16238"/>
                    <a:pt x="6599" y="16205"/>
                  </a:cubicBezTo>
                  <a:cubicBezTo>
                    <a:pt x="6606" y="16200"/>
                    <a:pt x="6613" y="16197"/>
                    <a:pt x="6621" y="16194"/>
                  </a:cubicBezTo>
                  <a:lnTo>
                    <a:pt x="6618" y="16191"/>
                  </a:lnTo>
                  <a:cubicBezTo>
                    <a:pt x="6717" y="16135"/>
                    <a:pt x="6800" y="16047"/>
                    <a:pt x="6866" y="15936"/>
                  </a:cubicBezTo>
                  <a:cubicBezTo>
                    <a:pt x="7212" y="15361"/>
                    <a:pt x="6996" y="14365"/>
                    <a:pt x="6385" y="13712"/>
                  </a:cubicBezTo>
                  <a:cubicBezTo>
                    <a:pt x="5774" y="13059"/>
                    <a:pt x="4998" y="12997"/>
                    <a:pt x="4652" y="13572"/>
                  </a:cubicBezTo>
                  <a:cubicBezTo>
                    <a:pt x="4589" y="13677"/>
                    <a:pt x="4545" y="13796"/>
                    <a:pt x="4524" y="13928"/>
                  </a:cubicBezTo>
                  <a:lnTo>
                    <a:pt x="4522" y="13925"/>
                  </a:lnTo>
                  <a:cubicBezTo>
                    <a:pt x="4321" y="15444"/>
                    <a:pt x="3750" y="15333"/>
                    <a:pt x="3340" y="15363"/>
                  </a:cubicBezTo>
                  <a:lnTo>
                    <a:pt x="0" y="11843"/>
                  </a:lnTo>
                  <a:lnTo>
                    <a:pt x="18659" y="0"/>
                  </a:lnTo>
                  <a:lnTo>
                    <a:pt x="18732" y="5804"/>
                  </a:lnTo>
                  <a:cubicBezTo>
                    <a:pt x="19003" y="6207"/>
                    <a:pt x="19318" y="6785"/>
                    <a:pt x="20284" y="6051"/>
                  </a:cubicBezTo>
                  <a:lnTo>
                    <a:pt x="20284" y="6056"/>
                  </a:lnTo>
                  <a:cubicBezTo>
                    <a:pt x="20373" y="5992"/>
                    <a:pt x="20470" y="5962"/>
                    <a:pt x="20571" y="5960"/>
                  </a:cubicBezTo>
                  <a:cubicBezTo>
                    <a:pt x="21124" y="5947"/>
                    <a:pt x="21583" y="6783"/>
                    <a:pt x="21597" y="7827"/>
                  </a:cubicBezTo>
                  <a:cubicBezTo>
                    <a:pt x="21600" y="8088"/>
                    <a:pt x="21575" y="8338"/>
                    <a:pt x="21528" y="8565"/>
                  </a:cubicBezTo>
                  <a:close/>
                </a:path>
              </a:pathLst>
            </a:custGeom>
            <a:solidFill>
              <a:srgbClr val="C5192D">
                <a:alpha val="19997"/>
              </a:srgbClr>
            </a:solidFill>
            <a:ln w="12700" cap="flat">
              <a:solidFill>
                <a:srgbClr val="FFFFFF">
                  <a:alpha val="19997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844" name="Shape"/>
            <p:cNvSpPr/>
            <p:nvPr/>
          </p:nvSpPr>
          <p:spPr>
            <a:xfrm rot="18546786">
              <a:off x="77067" y="611982"/>
              <a:ext cx="747135" cy="5541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5" h="21600" fill="norm" stroke="1" extrusionOk="0">
                  <a:moveTo>
                    <a:pt x="19016" y="0"/>
                  </a:moveTo>
                  <a:cubicBezTo>
                    <a:pt x="19011" y="1884"/>
                    <a:pt x="18954" y="3779"/>
                    <a:pt x="18875" y="5678"/>
                  </a:cubicBezTo>
                  <a:cubicBezTo>
                    <a:pt x="19114" y="6099"/>
                    <a:pt x="19412" y="6629"/>
                    <a:pt x="20357" y="6009"/>
                  </a:cubicBezTo>
                  <a:lnTo>
                    <a:pt x="20357" y="6014"/>
                  </a:lnTo>
                  <a:cubicBezTo>
                    <a:pt x="20448" y="5959"/>
                    <a:pt x="20545" y="5937"/>
                    <a:pt x="20645" y="5943"/>
                  </a:cubicBezTo>
                  <a:cubicBezTo>
                    <a:pt x="21189" y="5979"/>
                    <a:pt x="21600" y="6853"/>
                    <a:pt x="21562" y="7895"/>
                  </a:cubicBezTo>
                  <a:cubicBezTo>
                    <a:pt x="21524" y="8937"/>
                    <a:pt x="21052" y="9752"/>
                    <a:pt x="20508" y="9716"/>
                  </a:cubicBezTo>
                  <a:cubicBezTo>
                    <a:pt x="20403" y="9709"/>
                    <a:pt x="20303" y="9671"/>
                    <a:pt x="20212" y="9598"/>
                  </a:cubicBezTo>
                  <a:lnTo>
                    <a:pt x="20211" y="9602"/>
                  </a:lnTo>
                  <a:cubicBezTo>
                    <a:pt x="20205" y="9596"/>
                    <a:pt x="20199" y="9590"/>
                    <a:pt x="20192" y="9585"/>
                  </a:cubicBezTo>
                  <a:cubicBezTo>
                    <a:pt x="20150" y="9562"/>
                    <a:pt x="20110" y="9527"/>
                    <a:pt x="20074" y="9479"/>
                  </a:cubicBezTo>
                  <a:cubicBezTo>
                    <a:pt x="19400" y="8921"/>
                    <a:pt x="18976" y="9525"/>
                    <a:pt x="18705" y="9933"/>
                  </a:cubicBezTo>
                  <a:cubicBezTo>
                    <a:pt x="18626" y="11766"/>
                    <a:pt x="18558" y="13599"/>
                    <a:pt x="18529" y="15424"/>
                  </a:cubicBezTo>
                  <a:lnTo>
                    <a:pt x="15456" y="17454"/>
                  </a:lnTo>
                  <a:cubicBezTo>
                    <a:pt x="15067" y="17329"/>
                    <a:pt x="14394" y="17160"/>
                    <a:pt x="14434" y="16028"/>
                  </a:cubicBezTo>
                  <a:cubicBezTo>
                    <a:pt x="14447" y="15963"/>
                    <a:pt x="14451" y="15899"/>
                    <a:pt x="14445" y="15838"/>
                  </a:cubicBezTo>
                  <a:cubicBezTo>
                    <a:pt x="14445" y="15827"/>
                    <a:pt x="14446" y="15817"/>
                    <a:pt x="14447" y="15806"/>
                  </a:cubicBezTo>
                  <a:lnTo>
                    <a:pt x="14444" y="15808"/>
                  </a:lnTo>
                  <a:cubicBezTo>
                    <a:pt x="14448" y="15665"/>
                    <a:pt x="14425" y="15529"/>
                    <a:pt x="14379" y="15401"/>
                  </a:cubicBezTo>
                  <a:cubicBezTo>
                    <a:pt x="14140" y="14739"/>
                    <a:pt x="13383" y="14573"/>
                    <a:pt x="12689" y="15030"/>
                  </a:cubicBezTo>
                  <a:cubicBezTo>
                    <a:pt x="11995" y="15487"/>
                    <a:pt x="11625" y="16394"/>
                    <a:pt x="11864" y="17056"/>
                  </a:cubicBezTo>
                  <a:cubicBezTo>
                    <a:pt x="11908" y="17176"/>
                    <a:pt x="11969" y="17281"/>
                    <a:pt x="12048" y="17362"/>
                  </a:cubicBezTo>
                  <a:lnTo>
                    <a:pt x="12045" y="17364"/>
                  </a:lnTo>
                  <a:cubicBezTo>
                    <a:pt x="12976" y="18254"/>
                    <a:pt x="12660" y="18896"/>
                    <a:pt x="12508" y="19402"/>
                  </a:cubicBezTo>
                  <a:lnTo>
                    <a:pt x="9180" y="21600"/>
                  </a:lnTo>
                  <a:cubicBezTo>
                    <a:pt x="8150" y="20503"/>
                    <a:pt x="7098" y="19425"/>
                    <a:pt x="6038" y="18355"/>
                  </a:cubicBezTo>
                  <a:cubicBezTo>
                    <a:pt x="5949" y="17837"/>
                    <a:pt x="5717" y="16908"/>
                    <a:pt x="6507" y="16427"/>
                  </a:cubicBezTo>
                  <a:cubicBezTo>
                    <a:pt x="6556" y="16414"/>
                    <a:pt x="6600" y="16390"/>
                    <a:pt x="6638" y="16355"/>
                  </a:cubicBezTo>
                  <a:cubicBezTo>
                    <a:pt x="6645" y="16350"/>
                    <a:pt x="6652" y="16347"/>
                    <a:pt x="6659" y="16343"/>
                  </a:cubicBezTo>
                  <a:lnTo>
                    <a:pt x="6657" y="16341"/>
                  </a:lnTo>
                  <a:cubicBezTo>
                    <a:pt x="6753" y="16280"/>
                    <a:pt x="6833" y="16190"/>
                    <a:pt x="6896" y="16077"/>
                  </a:cubicBezTo>
                  <a:cubicBezTo>
                    <a:pt x="7225" y="15489"/>
                    <a:pt x="6991" y="14503"/>
                    <a:pt x="6375" y="13875"/>
                  </a:cubicBezTo>
                  <a:cubicBezTo>
                    <a:pt x="5759" y="13246"/>
                    <a:pt x="4993" y="13212"/>
                    <a:pt x="4664" y="13800"/>
                  </a:cubicBezTo>
                  <a:cubicBezTo>
                    <a:pt x="4604" y="13907"/>
                    <a:pt x="4563" y="14028"/>
                    <a:pt x="4545" y="14161"/>
                  </a:cubicBezTo>
                  <a:lnTo>
                    <a:pt x="4543" y="14158"/>
                  </a:lnTo>
                  <a:cubicBezTo>
                    <a:pt x="4370" y="15743"/>
                    <a:pt x="3765" y="15582"/>
                    <a:pt x="3360" y="15644"/>
                  </a:cubicBezTo>
                  <a:cubicBezTo>
                    <a:pt x="2226" y="14501"/>
                    <a:pt x="1101" y="13350"/>
                    <a:pt x="0" y="12178"/>
                  </a:cubicBezTo>
                  <a:close/>
                </a:path>
              </a:pathLst>
            </a:custGeom>
            <a:solidFill>
              <a:srgbClr val="3C3C3B">
                <a:alpha val="19787"/>
              </a:srgbClr>
            </a:solidFill>
            <a:ln w="12700" cap="flat">
              <a:solidFill>
                <a:srgbClr val="FFFFFF">
                  <a:alpha val="19787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845" name="Shape"/>
            <p:cNvSpPr/>
            <p:nvPr/>
          </p:nvSpPr>
          <p:spPr>
            <a:xfrm rot="12425381">
              <a:off x="676904" y="1337237"/>
              <a:ext cx="726569" cy="5653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4" h="21600" fill="norm" stroke="1" extrusionOk="0">
                  <a:moveTo>
                    <a:pt x="9492" y="21600"/>
                  </a:moveTo>
                  <a:lnTo>
                    <a:pt x="6307" y="18448"/>
                  </a:lnTo>
                  <a:cubicBezTo>
                    <a:pt x="6215" y="17930"/>
                    <a:pt x="6027" y="17062"/>
                    <a:pt x="6816" y="16619"/>
                  </a:cubicBezTo>
                  <a:cubicBezTo>
                    <a:pt x="6867" y="16607"/>
                    <a:pt x="6912" y="16584"/>
                    <a:pt x="6952" y="16551"/>
                  </a:cubicBezTo>
                  <a:cubicBezTo>
                    <a:pt x="6959" y="16546"/>
                    <a:pt x="6966" y="16543"/>
                    <a:pt x="6974" y="16540"/>
                  </a:cubicBezTo>
                  <a:lnTo>
                    <a:pt x="6971" y="16537"/>
                  </a:lnTo>
                  <a:cubicBezTo>
                    <a:pt x="7071" y="16479"/>
                    <a:pt x="7153" y="16392"/>
                    <a:pt x="7220" y="16282"/>
                  </a:cubicBezTo>
                  <a:cubicBezTo>
                    <a:pt x="7563" y="15711"/>
                    <a:pt x="7332" y="14741"/>
                    <a:pt x="6703" y="14116"/>
                  </a:cubicBezTo>
                  <a:cubicBezTo>
                    <a:pt x="6075" y="13490"/>
                    <a:pt x="5287" y="13445"/>
                    <a:pt x="4943" y="14016"/>
                  </a:cubicBezTo>
                  <a:cubicBezTo>
                    <a:pt x="4881" y="14120"/>
                    <a:pt x="4837" y="14237"/>
                    <a:pt x="4818" y="14367"/>
                  </a:cubicBezTo>
                  <a:lnTo>
                    <a:pt x="4815" y="14364"/>
                  </a:lnTo>
                  <a:cubicBezTo>
                    <a:pt x="4630" y="15859"/>
                    <a:pt x="4046" y="15758"/>
                    <a:pt x="3630" y="15797"/>
                  </a:cubicBezTo>
                  <a:lnTo>
                    <a:pt x="0" y="12204"/>
                  </a:lnTo>
                  <a:lnTo>
                    <a:pt x="18532" y="0"/>
                  </a:lnTo>
                  <a:lnTo>
                    <a:pt x="18655" y="5548"/>
                  </a:lnTo>
                  <a:cubicBezTo>
                    <a:pt x="18935" y="5941"/>
                    <a:pt x="19251" y="6539"/>
                    <a:pt x="20245" y="5802"/>
                  </a:cubicBezTo>
                  <a:lnTo>
                    <a:pt x="20245" y="5807"/>
                  </a:lnTo>
                  <a:cubicBezTo>
                    <a:pt x="20336" y="5745"/>
                    <a:pt x="20434" y="5715"/>
                    <a:pt x="20537" y="5712"/>
                  </a:cubicBezTo>
                  <a:cubicBezTo>
                    <a:pt x="21098" y="5696"/>
                    <a:pt x="21566" y="6512"/>
                    <a:pt x="21583" y="7535"/>
                  </a:cubicBezTo>
                  <a:cubicBezTo>
                    <a:pt x="21600" y="8557"/>
                    <a:pt x="21159" y="9398"/>
                    <a:pt x="20598" y="9413"/>
                  </a:cubicBezTo>
                  <a:cubicBezTo>
                    <a:pt x="20490" y="9416"/>
                    <a:pt x="20385" y="9388"/>
                    <a:pt x="20288" y="9325"/>
                  </a:cubicBezTo>
                  <a:lnTo>
                    <a:pt x="20288" y="9329"/>
                  </a:lnTo>
                  <a:cubicBezTo>
                    <a:pt x="20281" y="9324"/>
                    <a:pt x="20274" y="9318"/>
                    <a:pt x="20267" y="9314"/>
                  </a:cubicBezTo>
                  <a:cubicBezTo>
                    <a:pt x="20222" y="9296"/>
                    <a:pt x="20180" y="9265"/>
                    <a:pt x="20140" y="9222"/>
                  </a:cubicBezTo>
                  <a:cubicBezTo>
                    <a:pt x="19410" y="8733"/>
                    <a:pt x="19006" y="9383"/>
                    <a:pt x="18750" y="9807"/>
                  </a:cubicBezTo>
                  <a:lnTo>
                    <a:pt x="18874" y="15360"/>
                  </a:lnTo>
                  <a:lnTo>
                    <a:pt x="18863" y="15354"/>
                  </a:lnTo>
                  <a:lnTo>
                    <a:pt x="15770" y="17388"/>
                  </a:lnTo>
                  <a:cubicBezTo>
                    <a:pt x="15386" y="17269"/>
                    <a:pt x="14599" y="17176"/>
                    <a:pt x="14625" y="15996"/>
                  </a:cubicBezTo>
                  <a:cubicBezTo>
                    <a:pt x="14638" y="15932"/>
                    <a:pt x="14641" y="15869"/>
                    <a:pt x="14634" y="15809"/>
                  </a:cubicBezTo>
                  <a:cubicBezTo>
                    <a:pt x="14634" y="15799"/>
                    <a:pt x="14635" y="15789"/>
                    <a:pt x="14636" y="15779"/>
                  </a:cubicBezTo>
                  <a:lnTo>
                    <a:pt x="14633" y="15780"/>
                  </a:lnTo>
                  <a:cubicBezTo>
                    <a:pt x="14634" y="15640"/>
                    <a:pt x="14608" y="15507"/>
                    <a:pt x="14559" y="15383"/>
                  </a:cubicBezTo>
                  <a:cubicBezTo>
                    <a:pt x="14303" y="14740"/>
                    <a:pt x="13523" y="14597"/>
                    <a:pt x="12815" y="15063"/>
                  </a:cubicBezTo>
                  <a:cubicBezTo>
                    <a:pt x="12107" y="15528"/>
                    <a:pt x="11741" y="16426"/>
                    <a:pt x="11996" y="17069"/>
                  </a:cubicBezTo>
                  <a:cubicBezTo>
                    <a:pt x="12043" y="17186"/>
                    <a:pt x="12107" y="17287"/>
                    <a:pt x="12190" y="17365"/>
                  </a:cubicBezTo>
                  <a:lnTo>
                    <a:pt x="12187" y="17367"/>
                  </a:lnTo>
                  <a:cubicBezTo>
                    <a:pt x="13208" y="18259"/>
                    <a:pt x="12806" y="18917"/>
                    <a:pt x="12671" y="19428"/>
                  </a:cubicBezTo>
                  <a:lnTo>
                    <a:pt x="9505" y="21510"/>
                  </a:lnTo>
                  <a:close/>
                </a:path>
              </a:pathLst>
            </a:custGeom>
            <a:solidFill>
              <a:srgbClr val="00693B">
                <a:alpha val="20261"/>
              </a:srgbClr>
            </a:solidFill>
            <a:ln w="12700" cap="flat">
              <a:solidFill>
                <a:srgbClr val="FFFFFF">
                  <a:alpha val="20261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846" name="Shape"/>
            <p:cNvSpPr/>
            <p:nvPr/>
          </p:nvSpPr>
          <p:spPr>
            <a:xfrm rot="9289851">
              <a:off x="1137898" y="1107637"/>
              <a:ext cx="708040" cy="5634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8932" y="21600"/>
                  </a:moveTo>
                  <a:lnTo>
                    <a:pt x="5697" y="18319"/>
                  </a:lnTo>
                  <a:cubicBezTo>
                    <a:pt x="5610" y="17797"/>
                    <a:pt x="5432" y="16923"/>
                    <a:pt x="6248" y="16499"/>
                  </a:cubicBezTo>
                  <a:cubicBezTo>
                    <a:pt x="6301" y="16488"/>
                    <a:pt x="6348" y="16466"/>
                    <a:pt x="6388" y="16434"/>
                  </a:cubicBezTo>
                  <a:cubicBezTo>
                    <a:pt x="6395" y="16429"/>
                    <a:pt x="6403" y="16426"/>
                    <a:pt x="6411" y="16423"/>
                  </a:cubicBezTo>
                  <a:lnTo>
                    <a:pt x="6409" y="16420"/>
                  </a:lnTo>
                  <a:cubicBezTo>
                    <a:pt x="6512" y="16365"/>
                    <a:pt x="6598" y="16279"/>
                    <a:pt x="6668" y="16171"/>
                  </a:cubicBezTo>
                  <a:cubicBezTo>
                    <a:pt x="7029" y="15607"/>
                    <a:pt x="6807" y="14628"/>
                    <a:pt x="6171" y="13985"/>
                  </a:cubicBezTo>
                  <a:cubicBezTo>
                    <a:pt x="5535" y="13341"/>
                    <a:pt x="4727" y="13277"/>
                    <a:pt x="4365" y="13841"/>
                  </a:cubicBezTo>
                  <a:cubicBezTo>
                    <a:pt x="4299" y="13944"/>
                    <a:pt x="4253" y="14061"/>
                    <a:pt x="4231" y="14190"/>
                  </a:cubicBezTo>
                  <a:lnTo>
                    <a:pt x="4228" y="14187"/>
                  </a:lnTo>
                  <a:cubicBezTo>
                    <a:pt x="4019" y="15656"/>
                    <a:pt x="3438" y="15570"/>
                    <a:pt x="3012" y="15594"/>
                  </a:cubicBezTo>
                  <a:lnTo>
                    <a:pt x="0" y="12538"/>
                  </a:lnTo>
                  <a:lnTo>
                    <a:pt x="18668" y="0"/>
                  </a:lnTo>
                  <a:lnTo>
                    <a:pt x="18658" y="6000"/>
                  </a:lnTo>
                  <a:cubicBezTo>
                    <a:pt x="18931" y="6400"/>
                    <a:pt x="19258" y="6943"/>
                    <a:pt x="20256" y="6257"/>
                  </a:cubicBezTo>
                  <a:lnTo>
                    <a:pt x="20256" y="6261"/>
                  </a:lnTo>
                  <a:cubicBezTo>
                    <a:pt x="20350" y="6201"/>
                    <a:pt x="20452" y="6174"/>
                    <a:pt x="20557" y="6174"/>
                  </a:cubicBezTo>
                  <a:cubicBezTo>
                    <a:pt x="21133" y="6174"/>
                    <a:pt x="21600" y="7005"/>
                    <a:pt x="21600" y="8031"/>
                  </a:cubicBezTo>
                  <a:cubicBezTo>
                    <a:pt x="21600" y="9057"/>
                    <a:pt x="21133" y="9888"/>
                    <a:pt x="20556" y="9888"/>
                  </a:cubicBezTo>
                  <a:cubicBezTo>
                    <a:pt x="20445" y="9888"/>
                    <a:pt x="20338" y="9857"/>
                    <a:pt x="20239" y="9791"/>
                  </a:cubicBezTo>
                  <a:lnTo>
                    <a:pt x="20239" y="9795"/>
                  </a:lnTo>
                  <a:cubicBezTo>
                    <a:pt x="20232" y="9790"/>
                    <a:pt x="20226" y="9784"/>
                    <a:pt x="20218" y="9780"/>
                  </a:cubicBezTo>
                  <a:cubicBezTo>
                    <a:pt x="20172" y="9760"/>
                    <a:pt x="20129" y="9728"/>
                    <a:pt x="20090" y="9684"/>
                  </a:cubicBezTo>
                  <a:cubicBezTo>
                    <a:pt x="19347" y="9173"/>
                    <a:pt x="18921" y="9817"/>
                    <a:pt x="18651" y="10234"/>
                  </a:cubicBezTo>
                  <a:cubicBezTo>
                    <a:pt x="18641" y="11982"/>
                    <a:pt x="18638" y="13727"/>
                    <a:pt x="18642" y="15463"/>
                  </a:cubicBezTo>
                  <a:lnTo>
                    <a:pt x="15405" y="17509"/>
                  </a:lnTo>
                  <a:cubicBezTo>
                    <a:pt x="15006" y="17389"/>
                    <a:pt x="14217" y="17279"/>
                    <a:pt x="14248" y="16109"/>
                  </a:cubicBezTo>
                  <a:cubicBezTo>
                    <a:pt x="14261" y="16045"/>
                    <a:pt x="14265" y="15982"/>
                    <a:pt x="14258" y="15922"/>
                  </a:cubicBezTo>
                  <a:cubicBezTo>
                    <a:pt x="14258" y="15912"/>
                    <a:pt x="14259" y="15901"/>
                    <a:pt x="14260" y="15891"/>
                  </a:cubicBezTo>
                  <a:lnTo>
                    <a:pt x="14257" y="15893"/>
                  </a:lnTo>
                  <a:cubicBezTo>
                    <a:pt x="14259" y="15752"/>
                    <a:pt x="14233" y="15618"/>
                    <a:pt x="14182" y="15494"/>
                  </a:cubicBezTo>
                  <a:cubicBezTo>
                    <a:pt x="13922" y="14847"/>
                    <a:pt x="13121" y="14699"/>
                    <a:pt x="12393" y="15162"/>
                  </a:cubicBezTo>
                  <a:cubicBezTo>
                    <a:pt x="11664" y="15625"/>
                    <a:pt x="11284" y="16524"/>
                    <a:pt x="11544" y="17170"/>
                  </a:cubicBezTo>
                  <a:cubicBezTo>
                    <a:pt x="11592" y="17288"/>
                    <a:pt x="11657" y="17389"/>
                    <a:pt x="11742" y="17467"/>
                  </a:cubicBezTo>
                  <a:lnTo>
                    <a:pt x="11739" y="17470"/>
                  </a:lnTo>
                  <a:cubicBezTo>
                    <a:pt x="12765" y="18354"/>
                    <a:pt x="12385" y="19004"/>
                    <a:pt x="12237" y="19511"/>
                  </a:cubicBezTo>
                  <a:close/>
                </a:path>
              </a:pathLst>
            </a:custGeom>
            <a:solidFill>
              <a:srgbClr val="003F6E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847" name="Shape"/>
            <p:cNvSpPr/>
            <p:nvPr/>
          </p:nvSpPr>
          <p:spPr>
            <a:xfrm>
              <a:off x="574717" y="579167"/>
              <a:ext cx="910162" cy="9104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1" h="21575" fill="norm" stroke="1" extrusionOk="0">
                  <a:moveTo>
                    <a:pt x="14685" y="12"/>
                  </a:moveTo>
                  <a:cubicBezTo>
                    <a:pt x="14935" y="-25"/>
                    <a:pt x="15230" y="24"/>
                    <a:pt x="15510" y="167"/>
                  </a:cubicBezTo>
                  <a:cubicBezTo>
                    <a:pt x="16071" y="454"/>
                    <a:pt x="16363" y="1011"/>
                    <a:pt x="16162" y="1410"/>
                  </a:cubicBezTo>
                  <a:cubicBezTo>
                    <a:pt x="16124" y="1487"/>
                    <a:pt x="16069" y="1552"/>
                    <a:pt x="15999" y="1602"/>
                  </a:cubicBezTo>
                  <a:lnTo>
                    <a:pt x="16001" y="1604"/>
                  </a:lnTo>
                  <a:cubicBezTo>
                    <a:pt x="15996" y="1607"/>
                    <a:pt x="15990" y="1610"/>
                    <a:pt x="15985" y="1614"/>
                  </a:cubicBezTo>
                  <a:cubicBezTo>
                    <a:pt x="15959" y="1640"/>
                    <a:pt x="15926" y="1661"/>
                    <a:pt x="15888" y="1676"/>
                  </a:cubicBezTo>
                  <a:cubicBezTo>
                    <a:pt x="15322" y="2066"/>
                    <a:pt x="15575" y="2571"/>
                    <a:pt x="15706" y="2872"/>
                  </a:cubicBezTo>
                  <a:lnTo>
                    <a:pt x="18189" y="4107"/>
                  </a:lnTo>
                  <a:lnTo>
                    <a:pt x="18817" y="6910"/>
                  </a:lnTo>
                  <a:cubicBezTo>
                    <a:pt x="19089" y="7101"/>
                    <a:pt x="19404" y="7468"/>
                    <a:pt x="20115" y="6839"/>
                  </a:cubicBezTo>
                  <a:lnTo>
                    <a:pt x="20115" y="6842"/>
                  </a:lnTo>
                  <a:cubicBezTo>
                    <a:pt x="20178" y="6790"/>
                    <a:pt x="20251" y="6756"/>
                    <a:pt x="20330" y="6738"/>
                  </a:cubicBezTo>
                  <a:cubicBezTo>
                    <a:pt x="20763" y="6641"/>
                    <a:pt x="21226" y="7064"/>
                    <a:pt x="21362" y="7683"/>
                  </a:cubicBezTo>
                  <a:cubicBezTo>
                    <a:pt x="21499" y="8302"/>
                    <a:pt x="21258" y="8882"/>
                    <a:pt x="20825" y="8980"/>
                  </a:cubicBezTo>
                  <a:cubicBezTo>
                    <a:pt x="20741" y="8998"/>
                    <a:pt x="20657" y="8998"/>
                    <a:pt x="20573" y="8975"/>
                  </a:cubicBezTo>
                  <a:lnTo>
                    <a:pt x="20574" y="8977"/>
                  </a:lnTo>
                  <a:cubicBezTo>
                    <a:pt x="20568" y="8975"/>
                    <a:pt x="20562" y="8973"/>
                    <a:pt x="20556" y="8971"/>
                  </a:cubicBezTo>
                  <a:cubicBezTo>
                    <a:pt x="20519" y="8967"/>
                    <a:pt x="20482" y="8955"/>
                    <a:pt x="20447" y="8935"/>
                  </a:cubicBezTo>
                  <a:cubicBezTo>
                    <a:pt x="19783" y="8741"/>
                    <a:pt x="19559" y="9269"/>
                    <a:pt x="19412" y="9560"/>
                  </a:cubicBezTo>
                  <a:lnTo>
                    <a:pt x="20084" y="12559"/>
                  </a:lnTo>
                  <a:lnTo>
                    <a:pt x="18294" y="14837"/>
                  </a:lnTo>
                  <a:cubicBezTo>
                    <a:pt x="18315" y="15168"/>
                    <a:pt x="18259" y="15629"/>
                    <a:pt x="19171" y="15779"/>
                  </a:cubicBezTo>
                  <a:lnTo>
                    <a:pt x="19169" y="15781"/>
                  </a:lnTo>
                  <a:cubicBezTo>
                    <a:pt x="19249" y="15797"/>
                    <a:pt x="19321" y="15832"/>
                    <a:pt x="19385" y="15883"/>
                  </a:cubicBezTo>
                  <a:cubicBezTo>
                    <a:pt x="19735" y="16158"/>
                    <a:pt x="19705" y="16787"/>
                    <a:pt x="19317" y="17286"/>
                  </a:cubicBezTo>
                  <a:cubicBezTo>
                    <a:pt x="18930" y="17786"/>
                    <a:pt x="18332" y="17968"/>
                    <a:pt x="17982" y="17692"/>
                  </a:cubicBezTo>
                  <a:cubicBezTo>
                    <a:pt x="17915" y="17639"/>
                    <a:pt x="17861" y="17573"/>
                    <a:pt x="17826" y="17493"/>
                  </a:cubicBezTo>
                  <a:lnTo>
                    <a:pt x="17825" y="17495"/>
                  </a:lnTo>
                  <a:cubicBezTo>
                    <a:pt x="17823" y="17489"/>
                    <a:pt x="17821" y="17483"/>
                    <a:pt x="17818" y="17477"/>
                  </a:cubicBezTo>
                  <a:cubicBezTo>
                    <a:pt x="17797" y="17446"/>
                    <a:pt x="17783" y="17410"/>
                    <a:pt x="17776" y="17369"/>
                  </a:cubicBezTo>
                  <a:cubicBezTo>
                    <a:pt x="17498" y="16718"/>
                    <a:pt x="16937" y="16896"/>
                    <a:pt x="16623" y="16964"/>
                  </a:cubicBezTo>
                  <a:lnTo>
                    <a:pt x="14853" y="19217"/>
                  </a:lnTo>
                  <a:lnTo>
                    <a:pt x="12039" y="19217"/>
                  </a:lnTo>
                  <a:cubicBezTo>
                    <a:pt x="11800" y="19450"/>
                    <a:pt x="11332" y="19667"/>
                    <a:pt x="11802" y="20531"/>
                  </a:cubicBezTo>
                  <a:lnTo>
                    <a:pt x="11799" y="20531"/>
                  </a:lnTo>
                  <a:cubicBezTo>
                    <a:pt x="11836" y="20604"/>
                    <a:pt x="11853" y="20683"/>
                    <a:pt x="11853" y="20764"/>
                  </a:cubicBezTo>
                  <a:cubicBezTo>
                    <a:pt x="11853" y="21212"/>
                    <a:pt x="11343" y="21575"/>
                    <a:pt x="10714" y="21575"/>
                  </a:cubicBezTo>
                  <a:cubicBezTo>
                    <a:pt x="10084" y="21575"/>
                    <a:pt x="9574" y="21212"/>
                    <a:pt x="9574" y="20764"/>
                  </a:cubicBezTo>
                  <a:cubicBezTo>
                    <a:pt x="9574" y="20678"/>
                    <a:pt x="9593" y="20595"/>
                    <a:pt x="9634" y="20518"/>
                  </a:cubicBezTo>
                  <a:lnTo>
                    <a:pt x="9631" y="20518"/>
                  </a:lnTo>
                  <a:cubicBezTo>
                    <a:pt x="9635" y="20513"/>
                    <a:pt x="9638" y="20507"/>
                    <a:pt x="9641" y="20502"/>
                  </a:cubicBezTo>
                  <a:cubicBezTo>
                    <a:pt x="9653" y="20466"/>
                    <a:pt x="9673" y="20433"/>
                    <a:pt x="9700" y="20402"/>
                  </a:cubicBezTo>
                  <a:cubicBezTo>
                    <a:pt x="10048" y="19760"/>
                    <a:pt x="9520" y="19423"/>
                    <a:pt x="9283" y="19217"/>
                  </a:cubicBezTo>
                  <a:lnTo>
                    <a:pt x="6533" y="19217"/>
                  </a:lnTo>
                  <a:lnTo>
                    <a:pt x="4720" y="16870"/>
                  </a:lnTo>
                  <a:cubicBezTo>
                    <a:pt x="4394" y="16813"/>
                    <a:pt x="3955" y="16615"/>
                    <a:pt x="3574" y="17487"/>
                  </a:cubicBezTo>
                  <a:lnTo>
                    <a:pt x="3572" y="17484"/>
                  </a:lnTo>
                  <a:cubicBezTo>
                    <a:pt x="3537" y="17558"/>
                    <a:pt x="3485" y="17620"/>
                    <a:pt x="3421" y="17670"/>
                  </a:cubicBezTo>
                  <a:cubicBezTo>
                    <a:pt x="3069" y="17942"/>
                    <a:pt x="2472" y="17755"/>
                    <a:pt x="2089" y="17252"/>
                  </a:cubicBezTo>
                  <a:cubicBezTo>
                    <a:pt x="1706" y="16749"/>
                    <a:pt x="1681" y="16121"/>
                    <a:pt x="2034" y="15848"/>
                  </a:cubicBezTo>
                  <a:cubicBezTo>
                    <a:pt x="2102" y="15795"/>
                    <a:pt x="2179" y="15760"/>
                    <a:pt x="2264" y="15745"/>
                  </a:cubicBezTo>
                  <a:lnTo>
                    <a:pt x="2262" y="15743"/>
                  </a:lnTo>
                  <a:cubicBezTo>
                    <a:pt x="2269" y="15743"/>
                    <a:pt x="2275" y="15743"/>
                    <a:pt x="2281" y="15741"/>
                  </a:cubicBezTo>
                  <a:cubicBezTo>
                    <a:pt x="2316" y="15729"/>
                    <a:pt x="2355" y="15725"/>
                    <a:pt x="2395" y="15728"/>
                  </a:cubicBezTo>
                  <a:cubicBezTo>
                    <a:pt x="3067" y="15623"/>
                    <a:pt x="3061" y="15067"/>
                    <a:pt x="3071" y="14738"/>
                  </a:cubicBezTo>
                  <a:lnTo>
                    <a:pt x="1302" y="12448"/>
                  </a:lnTo>
                  <a:lnTo>
                    <a:pt x="1972" y="9501"/>
                  </a:lnTo>
                  <a:cubicBezTo>
                    <a:pt x="1822" y="9211"/>
                    <a:pt x="1656" y="8817"/>
                    <a:pt x="804" y="9056"/>
                  </a:cubicBezTo>
                  <a:lnTo>
                    <a:pt x="804" y="9054"/>
                  </a:lnTo>
                  <a:cubicBezTo>
                    <a:pt x="725" y="9073"/>
                    <a:pt x="645" y="9072"/>
                    <a:pt x="566" y="9053"/>
                  </a:cubicBezTo>
                  <a:cubicBezTo>
                    <a:pt x="134" y="8952"/>
                    <a:pt x="-101" y="8369"/>
                    <a:pt x="42" y="7751"/>
                  </a:cubicBezTo>
                  <a:cubicBezTo>
                    <a:pt x="185" y="7133"/>
                    <a:pt x="651" y="6715"/>
                    <a:pt x="1084" y="6817"/>
                  </a:cubicBezTo>
                  <a:cubicBezTo>
                    <a:pt x="1167" y="6837"/>
                    <a:pt x="1243" y="6874"/>
                    <a:pt x="1308" y="6931"/>
                  </a:cubicBezTo>
                  <a:lnTo>
                    <a:pt x="1309" y="6929"/>
                  </a:lnTo>
                  <a:cubicBezTo>
                    <a:pt x="1313" y="6934"/>
                    <a:pt x="1318" y="6938"/>
                    <a:pt x="1323" y="6942"/>
                  </a:cubicBezTo>
                  <a:cubicBezTo>
                    <a:pt x="1354" y="6962"/>
                    <a:pt x="1382" y="6989"/>
                    <a:pt x="1406" y="7022"/>
                  </a:cubicBezTo>
                  <a:cubicBezTo>
                    <a:pt x="1885" y="7455"/>
                    <a:pt x="2290" y="7158"/>
                    <a:pt x="2551" y="6954"/>
                  </a:cubicBezTo>
                  <a:lnTo>
                    <a:pt x="3197" y="4107"/>
                  </a:lnTo>
                  <a:lnTo>
                    <a:pt x="5685" y="2869"/>
                  </a:lnTo>
                  <a:cubicBezTo>
                    <a:pt x="5811" y="2567"/>
                    <a:pt x="6007" y="2187"/>
                    <a:pt x="5280" y="1678"/>
                  </a:cubicBezTo>
                  <a:lnTo>
                    <a:pt x="5283" y="1677"/>
                  </a:lnTo>
                  <a:cubicBezTo>
                    <a:pt x="5217" y="1628"/>
                    <a:pt x="5167" y="1565"/>
                    <a:pt x="5131" y="1492"/>
                  </a:cubicBezTo>
                  <a:cubicBezTo>
                    <a:pt x="4933" y="1091"/>
                    <a:pt x="5228" y="537"/>
                    <a:pt x="5791" y="254"/>
                  </a:cubicBezTo>
                  <a:cubicBezTo>
                    <a:pt x="6073" y="112"/>
                    <a:pt x="6368" y="65"/>
                    <a:pt x="6617" y="104"/>
                  </a:cubicBezTo>
                  <a:cubicBezTo>
                    <a:pt x="6867" y="142"/>
                    <a:pt x="7070" y="266"/>
                    <a:pt x="7170" y="467"/>
                  </a:cubicBezTo>
                  <a:cubicBezTo>
                    <a:pt x="7208" y="544"/>
                    <a:pt x="7228" y="627"/>
                    <a:pt x="7226" y="714"/>
                  </a:cubicBezTo>
                  <a:lnTo>
                    <a:pt x="7228" y="713"/>
                  </a:lnTo>
                  <a:cubicBezTo>
                    <a:pt x="7227" y="719"/>
                    <a:pt x="7226" y="725"/>
                    <a:pt x="7226" y="732"/>
                  </a:cubicBezTo>
                  <a:cubicBezTo>
                    <a:pt x="7232" y="769"/>
                    <a:pt x="7229" y="808"/>
                    <a:pt x="7218" y="847"/>
                  </a:cubicBezTo>
                  <a:cubicBezTo>
                    <a:pt x="7193" y="1517"/>
                    <a:pt x="7712" y="1628"/>
                    <a:pt x="8033" y="1700"/>
                  </a:cubicBezTo>
                  <a:lnTo>
                    <a:pt x="10693" y="376"/>
                  </a:lnTo>
                  <a:lnTo>
                    <a:pt x="13280" y="1663"/>
                  </a:lnTo>
                  <a:cubicBezTo>
                    <a:pt x="13597" y="1568"/>
                    <a:pt x="14102" y="1577"/>
                    <a:pt x="14071" y="602"/>
                  </a:cubicBezTo>
                  <a:lnTo>
                    <a:pt x="14074" y="604"/>
                  </a:lnTo>
                  <a:cubicBezTo>
                    <a:pt x="14074" y="522"/>
                    <a:pt x="14094" y="444"/>
                    <a:pt x="14131" y="371"/>
                  </a:cubicBezTo>
                  <a:cubicBezTo>
                    <a:pt x="14231" y="171"/>
                    <a:pt x="14436" y="49"/>
                    <a:pt x="14685" y="12"/>
                  </a:cubicBezTo>
                  <a:close/>
                </a:path>
              </a:pathLst>
            </a:custGeom>
            <a:solidFill>
              <a:srgbClr val="F2F2F2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1854" name="Group"/>
            <p:cNvGrpSpPr/>
            <p:nvPr/>
          </p:nvGrpSpPr>
          <p:grpSpPr>
            <a:xfrm>
              <a:off x="484851" y="1326088"/>
              <a:ext cx="155483" cy="129046"/>
              <a:chOff x="0" y="0"/>
              <a:chExt cx="155482" cy="129044"/>
            </a:xfrm>
          </p:grpSpPr>
          <p:sp>
            <p:nvSpPr>
              <p:cNvPr id="1848" name="Line"/>
              <p:cNvSpPr/>
              <p:nvPr/>
            </p:nvSpPr>
            <p:spPr>
              <a:xfrm>
                <a:off x="-1" y="3147"/>
                <a:ext cx="125898" cy="1258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712" y="6900"/>
                    </a:moveTo>
                    <a:cubicBezTo>
                      <a:pt x="21304" y="8100"/>
                      <a:pt x="21600" y="9300"/>
                      <a:pt x="21600" y="10800"/>
                    </a:cubicBezTo>
                    <a:cubicBezTo>
                      <a:pt x="21600" y="16800"/>
                      <a:pt x="16570" y="21600"/>
                      <a:pt x="10652" y="21600"/>
                    </a:cubicBezTo>
                    <a:cubicBezTo>
                      <a:pt x="4734" y="21600"/>
                      <a:pt x="0" y="16800"/>
                      <a:pt x="0" y="10800"/>
                    </a:cubicBezTo>
                    <a:cubicBezTo>
                      <a:pt x="0" y="4800"/>
                      <a:pt x="4734" y="0"/>
                      <a:pt x="10652" y="0"/>
                    </a:cubicBezTo>
                    <a:cubicBezTo>
                      <a:pt x="13907" y="0"/>
                      <a:pt x="16570" y="1200"/>
                      <a:pt x="18641" y="3300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49" name="Line"/>
              <p:cNvSpPr/>
              <p:nvPr/>
            </p:nvSpPr>
            <p:spPr>
              <a:xfrm>
                <a:off x="18884" y="22661"/>
                <a:ext cx="86240" cy="868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168" y="7344"/>
                    </a:moveTo>
                    <a:cubicBezTo>
                      <a:pt x="21600" y="8640"/>
                      <a:pt x="21600" y="9504"/>
                      <a:pt x="21600" y="10800"/>
                    </a:cubicBezTo>
                    <a:cubicBezTo>
                      <a:pt x="21600" y="16848"/>
                      <a:pt x="16848" y="21600"/>
                      <a:pt x="10800" y="21600"/>
                    </a:cubicBezTo>
                    <a:cubicBezTo>
                      <a:pt x="5184" y="21600"/>
                      <a:pt x="0" y="16848"/>
                      <a:pt x="0" y="10800"/>
                    </a:cubicBezTo>
                    <a:cubicBezTo>
                      <a:pt x="0" y="4752"/>
                      <a:pt x="5184" y="0"/>
                      <a:pt x="10800" y="0"/>
                    </a:cubicBezTo>
                    <a:cubicBezTo>
                      <a:pt x="13824" y="0"/>
                      <a:pt x="16416" y="1296"/>
                      <a:pt x="18576" y="302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50" name="Line"/>
              <p:cNvSpPr/>
              <p:nvPr/>
            </p:nvSpPr>
            <p:spPr>
              <a:xfrm>
                <a:off x="38398" y="39657"/>
                <a:ext cx="49730" cy="509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9683"/>
                    </a:moveTo>
                    <a:cubicBezTo>
                      <a:pt x="21600" y="10428"/>
                      <a:pt x="21600" y="10428"/>
                      <a:pt x="21600" y="11172"/>
                    </a:cubicBezTo>
                    <a:cubicBezTo>
                      <a:pt x="21600" y="17131"/>
                      <a:pt x="16386" y="21600"/>
                      <a:pt x="10428" y="21600"/>
                    </a:cubicBezTo>
                    <a:cubicBezTo>
                      <a:pt x="4469" y="21600"/>
                      <a:pt x="0" y="17131"/>
                      <a:pt x="0" y="11172"/>
                    </a:cubicBezTo>
                    <a:cubicBezTo>
                      <a:pt x="0" y="5214"/>
                      <a:pt x="4469" y="0"/>
                      <a:pt x="10428" y="0"/>
                    </a:cubicBezTo>
                    <a:cubicBezTo>
                      <a:pt x="12662" y="0"/>
                      <a:pt x="14897" y="745"/>
                      <a:pt x="16386" y="2234"/>
                    </a:cubicBezTo>
                    <a:cubicBezTo>
                      <a:pt x="16386" y="2234"/>
                      <a:pt x="17131" y="2234"/>
                      <a:pt x="17131" y="223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51" name="Line"/>
              <p:cNvSpPr/>
              <p:nvPr/>
            </p:nvSpPr>
            <p:spPr>
              <a:xfrm flipV="1">
                <a:off x="64207" y="27697"/>
                <a:ext cx="60431" cy="3651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52" name="Shape"/>
              <p:cNvSpPr/>
              <p:nvPr/>
            </p:nvSpPr>
            <p:spPr>
              <a:xfrm>
                <a:off x="124637" y="0"/>
                <a:ext cx="30846" cy="346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902" y="21600"/>
                    </a:moveTo>
                    <a:lnTo>
                      <a:pt x="0" y="17280"/>
                    </a:lnTo>
                    <a:lnTo>
                      <a:pt x="0" y="5105"/>
                    </a:lnTo>
                    <a:lnTo>
                      <a:pt x="9257" y="0"/>
                    </a:lnTo>
                    <a:lnTo>
                      <a:pt x="10580" y="10604"/>
                    </a:lnTo>
                    <a:lnTo>
                      <a:pt x="21600" y="16102"/>
                    </a:lnTo>
                    <a:lnTo>
                      <a:pt x="11902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53" name="Circle"/>
              <p:cNvSpPr/>
              <p:nvPr/>
            </p:nvSpPr>
            <p:spPr>
              <a:xfrm>
                <a:off x="57282" y="60430"/>
                <a:ext cx="11961" cy="10702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1866" name="Group"/>
            <p:cNvGrpSpPr/>
            <p:nvPr/>
          </p:nvGrpSpPr>
          <p:grpSpPr>
            <a:xfrm>
              <a:off x="960861" y="1540672"/>
              <a:ext cx="146041" cy="144153"/>
              <a:chOff x="0" y="0"/>
              <a:chExt cx="146040" cy="144151"/>
            </a:xfrm>
          </p:grpSpPr>
          <p:sp>
            <p:nvSpPr>
              <p:cNvPr id="1855" name="Shape"/>
              <p:cNvSpPr/>
              <p:nvPr/>
            </p:nvSpPr>
            <p:spPr>
              <a:xfrm>
                <a:off x="55394" y="32733"/>
                <a:ext cx="35252" cy="346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2960"/>
                      <a:pt x="21600" y="12960"/>
                      <a:pt x="21600" y="12960"/>
                    </a:cubicBezTo>
                    <a:cubicBezTo>
                      <a:pt x="21600" y="6480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6480"/>
                      <a:pt x="0" y="12960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56" name="Circle"/>
              <p:cNvSpPr/>
              <p:nvPr/>
            </p:nvSpPr>
            <p:spPr>
              <a:xfrm>
                <a:off x="55394" y="0"/>
                <a:ext cx="35252" cy="34623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57" name="Shape"/>
              <p:cNvSpPr/>
              <p:nvPr/>
            </p:nvSpPr>
            <p:spPr>
              <a:xfrm>
                <a:off x="-1" y="110789"/>
                <a:ext cx="34623" cy="333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58" name="Circle"/>
              <p:cNvSpPr/>
              <p:nvPr/>
            </p:nvSpPr>
            <p:spPr>
              <a:xfrm>
                <a:off x="1888" y="78055"/>
                <a:ext cx="32734" cy="34624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59" name="Shape"/>
              <p:cNvSpPr/>
              <p:nvPr/>
            </p:nvSpPr>
            <p:spPr>
              <a:xfrm>
                <a:off x="111418" y="110789"/>
                <a:ext cx="34623" cy="333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60" name="Circle"/>
              <p:cNvSpPr/>
              <p:nvPr/>
            </p:nvSpPr>
            <p:spPr>
              <a:xfrm>
                <a:off x="111418" y="78055"/>
                <a:ext cx="32734" cy="34624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61" name="Line"/>
              <p:cNvSpPr/>
              <p:nvPr/>
            </p:nvSpPr>
            <p:spPr>
              <a:xfrm>
                <a:off x="50358" y="78055"/>
                <a:ext cx="20774" cy="295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1600" y="15166"/>
                    </a:lnTo>
                    <a:lnTo>
                      <a:pt x="0" y="21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62" name="Line"/>
              <p:cNvSpPr/>
              <p:nvPr/>
            </p:nvSpPr>
            <p:spPr>
              <a:xfrm>
                <a:off x="73020" y="98828"/>
                <a:ext cx="22662" cy="8814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63" name="Line"/>
              <p:cNvSpPr/>
              <p:nvPr/>
            </p:nvSpPr>
            <p:spPr>
              <a:xfrm>
                <a:off x="3776" y="123378"/>
                <a:ext cx="27699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64" name="Line"/>
              <p:cNvSpPr/>
              <p:nvPr/>
            </p:nvSpPr>
            <p:spPr>
              <a:xfrm>
                <a:off x="114565" y="123378"/>
                <a:ext cx="27699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65" name="Line"/>
              <p:cNvSpPr/>
              <p:nvPr/>
            </p:nvSpPr>
            <p:spPr>
              <a:xfrm>
                <a:off x="59171" y="46581"/>
                <a:ext cx="27698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1873" name="Group"/>
            <p:cNvGrpSpPr/>
            <p:nvPr/>
          </p:nvGrpSpPr>
          <p:grpSpPr>
            <a:xfrm>
              <a:off x="701835" y="388948"/>
              <a:ext cx="135969" cy="139117"/>
              <a:chOff x="0" y="0"/>
              <a:chExt cx="135968" cy="139115"/>
            </a:xfrm>
          </p:grpSpPr>
          <p:sp>
            <p:nvSpPr>
              <p:cNvPr id="1867" name="Shape"/>
              <p:cNvSpPr/>
              <p:nvPr/>
            </p:nvSpPr>
            <p:spPr>
              <a:xfrm>
                <a:off x="24550" y="-1"/>
                <a:ext cx="83092" cy="1114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0" y="9787"/>
                      <a:pt x="0" y="9787"/>
                      <a:pt x="0" y="9787"/>
                    </a:cubicBezTo>
                    <a:cubicBezTo>
                      <a:pt x="0" y="13162"/>
                      <a:pt x="3150" y="16200"/>
                      <a:pt x="7200" y="17213"/>
                    </a:cubicBezTo>
                    <a:cubicBezTo>
                      <a:pt x="7200" y="21600"/>
                      <a:pt x="7200" y="21600"/>
                      <a:pt x="7200" y="21600"/>
                    </a:cubicBezTo>
                    <a:cubicBezTo>
                      <a:pt x="14400" y="21600"/>
                      <a:pt x="14400" y="21600"/>
                      <a:pt x="14400" y="21600"/>
                    </a:cubicBezTo>
                    <a:cubicBezTo>
                      <a:pt x="14400" y="17213"/>
                      <a:pt x="14400" y="17213"/>
                      <a:pt x="14400" y="17213"/>
                    </a:cubicBezTo>
                    <a:cubicBezTo>
                      <a:pt x="18900" y="16200"/>
                      <a:pt x="21600" y="13162"/>
                      <a:pt x="21600" y="9787"/>
                    </a:cubicBezTo>
                    <a:cubicBezTo>
                      <a:pt x="21600" y="0"/>
                      <a:pt x="21600" y="0"/>
                      <a:pt x="2160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68" name="Line"/>
              <p:cNvSpPr/>
              <p:nvPr/>
            </p:nvSpPr>
            <p:spPr>
              <a:xfrm>
                <a:off x="38398" y="111418"/>
                <a:ext cx="55396" cy="107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21600" y="0"/>
                    </a:lnTo>
                    <a:lnTo>
                      <a:pt x="0" y="0"/>
                    </a:lnTo>
                    <a:lnTo>
                      <a:pt x="0" y="21600"/>
                    </a:ln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69" name="Rectangle"/>
              <p:cNvSpPr/>
              <p:nvPr/>
            </p:nvSpPr>
            <p:spPr>
              <a:xfrm>
                <a:off x="24550" y="125266"/>
                <a:ext cx="83092" cy="13850"/>
              </a:xfrm>
              <a:prstGeom prst="rect">
                <a:avLst/>
              </a:pr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70" name="Shape"/>
              <p:cNvSpPr/>
              <p:nvPr/>
            </p:nvSpPr>
            <p:spPr>
              <a:xfrm>
                <a:off x="41545" y="15736"/>
                <a:ext cx="50990" cy="491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133" y="6923"/>
                    </a:moveTo>
                    <a:lnTo>
                      <a:pt x="21600" y="7754"/>
                    </a:lnTo>
                    <a:lnTo>
                      <a:pt x="16267" y="13846"/>
                    </a:lnTo>
                    <a:lnTo>
                      <a:pt x="17867" y="21600"/>
                    </a:lnTo>
                    <a:lnTo>
                      <a:pt x="10400" y="17723"/>
                    </a:lnTo>
                    <a:lnTo>
                      <a:pt x="3733" y="21600"/>
                    </a:lnTo>
                    <a:lnTo>
                      <a:pt x="5333" y="13846"/>
                    </a:lnTo>
                    <a:lnTo>
                      <a:pt x="0" y="8585"/>
                    </a:lnTo>
                    <a:lnTo>
                      <a:pt x="7467" y="6923"/>
                    </a:lnTo>
                    <a:lnTo>
                      <a:pt x="10400" y="0"/>
                    </a:lnTo>
                    <a:lnTo>
                      <a:pt x="14133" y="6923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71" name="Line"/>
              <p:cNvSpPr/>
              <p:nvPr/>
            </p:nvSpPr>
            <p:spPr>
              <a:xfrm>
                <a:off x="-1" y="14477"/>
                <a:ext cx="24552" cy="516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9257" y="21600"/>
                      <a:pt x="0" y="8640"/>
                      <a:pt x="0" y="0"/>
                    </a:cubicBezTo>
                    <a:cubicBezTo>
                      <a:pt x="18514" y="0"/>
                      <a:pt x="18514" y="0"/>
                      <a:pt x="18514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72" name="Line"/>
              <p:cNvSpPr/>
              <p:nvPr/>
            </p:nvSpPr>
            <p:spPr>
              <a:xfrm>
                <a:off x="109530" y="14477"/>
                <a:ext cx="26439" cy="516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cubicBezTo>
                      <a:pt x="11520" y="21600"/>
                      <a:pt x="21600" y="8640"/>
                      <a:pt x="21600" y="0"/>
                    </a:cubicBezTo>
                    <a:cubicBezTo>
                      <a:pt x="1440" y="0"/>
                      <a:pt x="1440" y="0"/>
                      <a:pt x="1440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1884" name="Group"/>
            <p:cNvGrpSpPr/>
            <p:nvPr/>
          </p:nvGrpSpPr>
          <p:grpSpPr>
            <a:xfrm>
              <a:off x="1247360" y="402630"/>
              <a:ext cx="112049" cy="152711"/>
              <a:chOff x="0" y="0"/>
              <a:chExt cx="112048" cy="152709"/>
            </a:xfrm>
          </p:grpSpPr>
          <p:sp>
            <p:nvSpPr>
              <p:cNvPr id="1874" name="Shape"/>
              <p:cNvSpPr/>
              <p:nvPr/>
            </p:nvSpPr>
            <p:spPr>
              <a:xfrm>
                <a:off x="17625" y="-1"/>
                <a:ext cx="88075" cy="1162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559" h="21322" fill="norm" stroke="1" extrusionOk="0">
                    <a:moveTo>
                      <a:pt x="15894" y="21322"/>
                    </a:moveTo>
                    <a:cubicBezTo>
                      <a:pt x="20377" y="7981"/>
                      <a:pt x="20377" y="7981"/>
                      <a:pt x="20377" y="7981"/>
                    </a:cubicBezTo>
                    <a:cubicBezTo>
                      <a:pt x="21600" y="4487"/>
                      <a:pt x="16302" y="357"/>
                      <a:pt x="14672" y="40"/>
                    </a:cubicBezTo>
                    <a:cubicBezTo>
                      <a:pt x="12634" y="-278"/>
                      <a:pt x="5706" y="1310"/>
                      <a:pt x="4483" y="4487"/>
                    </a:cubicBezTo>
                    <a:cubicBezTo>
                      <a:pt x="0" y="18146"/>
                      <a:pt x="0" y="18146"/>
                      <a:pt x="0" y="18146"/>
                    </a:cubicBezTo>
                    <a:lnTo>
                      <a:pt x="15894" y="21322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75" name="Shape"/>
              <p:cNvSpPr/>
              <p:nvPr/>
            </p:nvSpPr>
            <p:spPr>
              <a:xfrm>
                <a:off x="29585" y="104239"/>
                <a:ext cx="39029" cy="245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135" y="0"/>
                    </a:moveTo>
                    <a:lnTo>
                      <a:pt x="21600" y="7754"/>
                    </a:lnTo>
                    <a:lnTo>
                      <a:pt x="19510" y="21600"/>
                    </a:lnTo>
                    <a:lnTo>
                      <a:pt x="0" y="13846"/>
                    </a:lnTo>
                    <a:lnTo>
                      <a:pt x="3135" y="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76" name="Line"/>
              <p:cNvSpPr/>
              <p:nvPr/>
            </p:nvSpPr>
            <p:spPr>
              <a:xfrm>
                <a:off x="0" y="48844"/>
                <a:ext cx="29586" cy="4532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6434" y="5700"/>
                    </a:lnTo>
                    <a:lnTo>
                      <a:pt x="0" y="21600"/>
                    </a:lnTo>
                    <a:lnTo>
                      <a:pt x="15166" y="15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77" name="Line"/>
              <p:cNvSpPr/>
              <p:nvPr/>
            </p:nvSpPr>
            <p:spPr>
              <a:xfrm>
                <a:off x="91274" y="65841"/>
                <a:ext cx="20775" cy="560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164" y="0"/>
                    </a:moveTo>
                    <a:lnTo>
                      <a:pt x="21600" y="8252"/>
                    </a:lnTo>
                    <a:lnTo>
                      <a:pt x="12436" y="21600"/>
                    </a:lnTo>
                    <a:lnTo>
                      <a:pt x="0" y="12863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78" name="Shape"/>
              <p:cNvSpPr/>
              <p:nvPr/>
            </p:nvSpPr>
            <p:spPr>
              <a:xfrm>
                <a:off x="48635" y="26856"/>
                <a:ext cx="39328" cy="37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41" h="19539" fill="norm" stroke="1" extrusionOk="0">
                    <a:moveTo>
                      <a:pt x="171" y="7668"/>
                    </a:moveTo>
                    <a:cubicBezTo>
                      <a:pt x="1971" y="2268"/>
                      <a:pt x="7371" y="-1332"/>
                      <a:pt x="12771" y="468"/>
                    </a:cubicBezTo>
                    <a:cubicBezTo>
                      <a:pt x="18171" y="1368"/>
                      <a:pt x="20871" y="6768"/>
                      <a:pt x="19971" y="12168"/>
                    </a:cubicBezTo>
                    <a:cubicBezTo>
                      <a:pt x="18171" y="17568"/>
                      <a:pt x="12771" y="20268"/>
                      <a:pt x="7371" y="19368"/>
                    </a:cubicBezTo>
                    <a:cubicBezTo>
                      <a:pt x="1971" y="17568"/>
                      <a:pt x="-729" y="12168"/>
                      <a:pt x="171" y="7668"/>
                    </a:cubicBez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79" name="Line"/>
              <p:cNvSpPr/>
              <p:nvPr/>
            </p:nvSpPr>
            <p:spPr>
              <a:xfrm flipH="1">
                <a:off x="29585" y="130048"/>
                <a:ext cx="3778" cy="1762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80" name="Line"/>
              <p:cNvSpPr/>
              <p:nvPr/>
            </p:nvSpPr>
            <p:spPr>
              <a:xfrm flipH="1">
                <a:off x="52246" y="135713"/>
                <a:ext cx="3778" cy="1699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81" name="Line"/>
              <p:cNvSpPr/>
              <p:nvPr/>
            </p:nvSpPr>
            <p:spPr>
              <a:xfrm flipH="1">
                <a:off x="40286" y="133825"/>
                <a:ext cx="5037" cy="1699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82" name="Line"/>
              <p:cNvSpPr/>
              <p:nvPr/>
            </p:nvSpPr>
            <p:spPr>
              <a:xfrm flipH="1">
                <a:off x="59800" y="40032"/>
                <a:ext cx="13850" cy="503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883" name="Line"/>
              <p:cNvSpPr/>
              <p:nvPr/>
            </p:nvSpPr>
            <p:spPr>
              <a:xfrm flipH="1">
                <a:off x="69872" y="48844"/>
                <a:ext cx="5666" cy="1890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1885" name="Shape 2624"/>
            <p:cNvSpPr/>
            <p:nvPr/>
          </p:nvSpPr>
          <p:spPr>
            <a:xfrm>
              <a:off x="383153" y="774408"/>
              <a:ext cx="144152" cy="144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82" y="6873"/>
                  </a:moveTo>
                  <a:lnTo>
                    <a:pt x="20618" y="6873"/>
                  </a:lnTo>
                  <a:lnTo>
                    <a:pt x="20618" y="7855"/>
                  </a:lnTo>
                  <a:lnTo>
                    <a:pt x="982" y="7855"/>
                  </a:lnTo>
                  <a:cubicBezTo>
                    <a:pt x="982" y="7855"/>
                    <a:pt x="982" y="6873"/>
                    <a:pt x="982" y="6873"/>
                  </a:cubicBezTo>
                  <a:close/>
                  <a:moveTo>
                    <a:pt x="16691" y="8836"/>
                  </a:moveTo>
                  <a:lnTo>
                    <a:pt x="18655" y="8836"/>
                  </a:lnTo>
                  <a:lnTo>
                    <a:pt x="18655" y="17673"/>
                  </a:lnTo>
                  <a:lnTo>
                    <a:pt x="16691" y="17673"/>
                  </a:lnTo>
                  <a:cubicBezTo>
                    <a:pt x="16691" y="17673"/>
                    <a:pt x="16691" y="8836"/>
                    <a:pt x="16691" y="8836"/>
                  </a:cubicBezTo>
                  <a:close/>
                  <a:moveTo>
                    <a:pt x="13745" y="8836"/>
                  </a:moveTo>
                  <a:lnTo>
                    <a:pt x="15709" y="8836"/>
                  </a:lnTo>
                  <a:lnTo>
                    <a:pt x="15709" y="17673"/>
                  </a:lnTo>
                  <a:lnTo>
                    <a:pt x="13745" y="17673"/>
                  </a:lnTo>
                  <a:cubicBezTo>
                    <a:pt x="13745" y="17673"/>
                    <a:pt x="13745" y="8836"/>
                    <a:pt x="13745" y="8836"/>
                  </a:cubicBezTo>
                  <a:close/>
                  <a:moveTo>
                    <a:pt x="8836" y="8836"/>
                  </a:moveTo>
                  <a:lnTo>
                    <a:pt x="12764" y="8836"/>
                  </a:lnTo>
                  <a:lnTo>
                    <a:pt x="12764" y="17673"/>
                  </a:lnTo>
                  <a:lnTo>
                    <a:pt x="8836" y="17673"/>
                  </a:lnTo>
                  <a:cubicBezTo>
                    <a:pt x="8836" y="17673"/>
                    <a:pt x="8836" y="8836"/>
                    <a:pt x="8836" y="8836"/>
                  </a:cubicBezTo>
                  <a:close/>
                  <a:moveTo>
                    <a:pt x="5891" y="8836"/>
                  </a:moveTo>
                  <a:lnTo>
                    <a:pt x="7855" y="8836"/>
                  </a:lnTo>
                  <a:lnTo>
                    <a:pt x="7855" y="17673"/>
                  </a:lnTo>
                  <a:lnTo>
                    <a:pt x="5891" y="17673"/>
                  </a:lnTo>
                  <a:cubicBezTo>
                    <a:pt x="5891" y="17673"/>
                    <a:pt x="5891" y="8836"/>
                    <a:pt x="5891" y="8836"/>
                  </a:cubicBezTo>
                  <a:close/>
                  <a:moveTo>
                    <a:pt x="2945" y="8836"/>
                  </a:moveTo>
                  <a:lnTo>
                    <a:pt x="4909" y="8836"/>
                  </a:lnTo>
                  <a:lnTo>
                    <a:pt x="4909" y="17673"/>
                  </a:lnTo>
                  <a:lnTo>
                    <a:pt x="2945" y="17673"/>
                  </a:lnTo>
                  <a:cubicBezTo>
                    <a:pt x="2945" y="17673"/>
                    <a:pt x="2945" y="8836"/>
                    <a:pt x="2945" y="8836"/>
                  </a:cubicBezTo>
                  <a:close/>
                  <a:moveTo>
                    <a:pt x="19773" y="18655"/>
                  </a:moveTo>
                  <a:lnTo>
                    <a:pt x="20428" y="20618"/>
                  </a:lnTo>
                  <a:lnTo>
                    <a:pt x="1172" y="20618"/>
                  </a:lnTo>
                  <a:lnTo>
                    <a:pt x="1827" y="18655"/>
                  </a:lnTo>
                  <a:cubicBezTo>
                    <a:pt x="1827" y="18655"/>
                    <a:pt x="19773" y="18655"/>
                    <a:pt x="19773" y="18655"/>
                  </a:cubicBezTo>
                  <a:close/>
                  <a:moveTo>
                    <a:pt x="10800" y="1056"/>
                  </a:moveTo>
                  <a:lnTo>
                    <a:pt x="19261" y="5891"/>
                  </a:lnTo>
                  <a:lnTo>
                    <a:pt x="2339" y="5891"/>
                  </a:lnTo>
                  <a:cubicBezTo>
                    <a:pt x="2339" y="5891"/>
                    <a:pt x="10800" y="1056"/>
                    <a:pt x="10800" y="1056"/>
                  </a:cubicBezTo>
                  <a:close/>
                  <a:moveTo>
                    <a:pt x="21109" y="8836"/>
                  </a:moveTo>
                  <a:cubicBezTo>
                    <a:pt x="21380" y="8836"/>
                    <a:pt x="21600" y="8617"/>
                    <a:pt x="21600" y="8345"/>
                  </a:cubicBezTo>
                  <a:lnTo>
                    <a:pt x="21600" y="6382"/>
                  </a:lnTo>
                  <a:cubicBezTo>
                    <a:pt x="21600" y="6200"/>
                    <a:pt x="21496" y="6047"/>
                    <a:pt x="21349" y="5963"/>
                  </a:cubicBezTo>
                  <a:lnTo>
                    <a:pt x="21353" y="5956"/>
                  </a:lnTo>
                  <a:lnTo>
                    <a:pt x="11044" y="65"/>
                  </a:lnTo>
                  <a:lnTo>
                    <a:pt x="11040" y="72"/>
                  </a:lnTo>
                  <a:cubicBezTo>
                    <a:pt x="10968" y="30"/>
                    <a:pt x="10889" y="0"/>
                    <a:pt x="10800" y="0"/>
                  </a:cubicBezTo>
                  <a:cubicBezTo>
                    <a:pt x="10711" y="0"/>
                    <a:pt x="10632" y="30"/>
                    <a:pt x="10560" y="72"/>
                  </a:cubicBezTo>
                  <a:lnTo>
                    <a:pt x="10556" y="65"/>
                  </a:lnTo>
                  <a:lnTo>
                    <a:pt x="247" y="5956"/>
                  </a:lnTo>
                  <a:lnTo>
                    <a:pt x="251" y="5963"/>
                  </a:lnTo>
                  <a:cubicBezTo>
                    <a:pt x="104" y="6047"/>
                    <a:pt x="0" y="6200"/>
                    <a:pt x="0" y="6382"/>
                  </a:cubicBezTo>
                  <a:lnTo>
                    <a:pt x="0" y="8345"/>
                  </a:lnTo>
                  <a:cubicBezTo>
                    <a:pt x="0" y="8617"/>
                    <a:pt x="220" y="8836"/>
                    <a:pt x="491" y="8836"/>
                  </a:cubicBezTo>
                  <a:lnTo>
                    <a:pt x="1964" y="8836"/>
                  </a:lnTo>
                  <a:lnTo>
                    <a:pt x="1964" y="17673"/>
                  </a:lnTo>
                  <a:lnTo>
                    <a:pt x="1473" y="17673"/>
                  </a:lnTo>
                  <a:cubicBezTo>
                    <a:pt x="1256" y="17673"/>
                    <a:pt x="1078" y="17816"/>
                    <a:pt x="1013" y="18010"/>
                  </a:cubicBezTo>
                  <a:lnTo>
                    <a:pt x="1007" y="18009"/>
                  </a:lnTo>
                  <a:lnTo>
                    <a:pt x="25" y="20954"/>
                  </a:lnTo>
                  <a:lnTo>
                    <a:pt x="31" y="20955"/>
                  </a:lnTo>
                  <a:cubicBezTo>
                    <a:pt x="14" y="21005"/>
                    <a:pt x="0" y="21055"/>
                    <a:pt x="0" y="21109"/>
                  </a:cubicBezTo>
                  <a:cubicBezTo>
                    <a:pt x="0" y="21381"/>
                    <a:pt x="220" y="21600"/>
                    <a:pt x="491" y="21600"/>
                  </a:cubicBezTo>
                  <a:lnTo>
                    <a:pt x="21109" y="21600"/>
                  </a:lnTo>
                  <a:cubicBezTo>
                    <a:pt x="21380" y="21600"/>
                    <a:pt x="21600" y="21381"/>
                    <a:pt x="21600" y="21109"/>
                  </a:cubicBezTo>
                  <a:cubicBezTo>
                    <a:pt x="21600" y="21055"/>
                    <a:pt x="21586" y="21005"/>
                    <a:pt x="21569" y="20955"/>
                  </a:cubicBezTo>
                  <a:lnTo>
                    <a:pt x="21575" y="20954"/>
                  </a:lnTo>
                  <a:lnTo>
                    <a:pt x="20593" y="18009"/>
                  </a:lnTo>
                  <a:lnTo>
                    <a:pt x="20587" y="18010"/>
                  </a:lnTo>
                  <a:cubicBezTo>
                    <a:pt x="20522" y="17816"/>
                    <a:pt x="20344" y="17673"/>
                    <a:pt x="20127" y="17673"/>
                  </a:cubicBezTo>
                  <a:lnTo>
                    <a:pt x="19636" y="17673"/>
                  </a:lnTo>
                  <a:lnTo>
                    <a:pt x="19636" y="8836"/>
                  </a:lnTo>
                  <a:cubicBezTo>
                    <a:pt x="19636" y="8836"/>
                    <a:pt x="21109" y="8836"/>
                    <a:pt x="21109" y="883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1886" name="Shape 2546"/>
            <p:cNvSpPr/>
            <p:nvPr/>
          </p:nvSpPr>
          <p:spPr>
            <a:xfrm>
              <a:off x="1532290" y="839799"/>
              <a:ext cx="141538" cy="1158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618" y="20400"/>
                  </a:moveTo>
                  <a:lnTo>
                    <a:pt x="18655" y="20400"/>
                  </a:lnTo>
                  <a:lnTo>
                    <a:pt x="18655" y="1200"/>
                  </a:lnTo>
                  <a:lnTo>
                    <a:pt x="20618" y="1200"/>
                  </a:lnTo>
                  <a:cubicBezTo>
                    <a:pt x="20618" y="1200"/>
                    <a:pt x="20618" y="20400"/>
                    <a:pt x="20618" y="20400"/>
                  </a:cubicBezTo>
                  <a:close/>
                  <a:moveTo>
                    <a:pt x="21109" y="0"/>
                  </a:moveTo>
                  <a:lnTo>
                    <a:pt x="18164" y="0"/>
                  </a:lnTo>
                  <a:cubicBezTo>
                    <a:pt x="17893" y="0"/>
                    <a:pt x="17673" y="269"/>
                    <a:pt x="17673" y="600"/>
                  </a:cubicBezTo>
                  <a:lnTo>
                    <a:pt x="17673" y="21000"/>
                  </a:lnTo>
                  <a:cubicBezTo>
                    <a:pt x="17673" y="21332"/>
                    <a:pt x="17893" y="21600"/>
                    <a:pt x="18164" y="21600"/>
                  </a:cubicBezTo>
                  <a:lnTo>
                    <a:pt x="21109" y="21600"/>
                  </a:lnTo>
                  <a:cubicBezTo>
                    <a:pt x="21380" y="21600"/>
                    <a:pt x="21600" y="21332"/>
                    <a:pt x="21600" y="21000"/>
                  </a:cubicBezTo>
                  <a:lnTo>
                    <a:pt x="21600" y="600"/>
                  </a:lnTo>
                  <a:cubicBezTo>
                    <a:pt x="21600" y="269"/>
                    <a:pt x="21380" y="0"/>
                    <a:pt x="21109" y="0"/>
                  </a:cubicBezTo>
                  <a:moveTo>
                    <a:pt x="8836" y="20400"/>
                  </a:moveTo>
                  <a:lnTo>
                    <a:pt x="6873" y="20400"/>
                  </a:lnTo>
                  <a:lnTo>
                    <a:pt x="6873" y="3600"/>
                  </a:lnTo>
                  <a:lnTo>
                    <a:pt x="8836" y="3600"/>
                  </a:lnTo>
                  <a:cubicBezTo>
                    <a:pt x="8836" y="3600"/>
                    <a:pt x="8836" y="20400"/>
                    <a:pt x="8836" y="20400"/>
                  </a:cubicBezTo>
                  <a:close/>
                  <a:moveTo>
                    <a:pt x="9327" y="2400"/>
                  </a:moveTo>
                  <a:lnTo>
                    <a:pt x="6382" y="2400"/>
                  </a:lnTo>
                  <a:cubicBezTo>
                    <a:pt x="6111" y="2400"/>
                    <a:pt x="5891" y="2669"/>
                    <a:pt x="5891" y="3000"/>
                  </a:cubicBezTo>
                  <a:lnTo>
                    <a:pt x="5891" y="21000"/>
                  </a:lnTo>
                  <a:cubicBezTo>
                    <a:pt x="5891" y="21332"/>
                    <a:pt x="6111" y="21600"/>
                    <a:pt x="6382" y="21600"/>
                  </a:cubicBezTo>
                  <a:lnTo>
                    <a:pt x="9327" y="21600"/>
                  </a:lnTo>
                  <a:cubicBezTo>
                    <a:pt x="9598" y="21600"/>
                    <a:pt x="9818" y="21332"/>
                    <a:pt x="9818" y="21000"/>
                  </a:cubicBezTo>
                  <a:lnTo>
                    <a:pt x="9818" y="3000"/>
                  </a:lnTo>
                  <a:cubicBezTo>
                    <a:pt x="9818" y="2669"/>
                    <a:pt x="9598" y="2400"/>
                    <a:pt x="9327" y="2400"/>
                  </a:cubicBezTo>
                  <a:moveTo>
                    <a:pt x="14727" y="20400"/>
                  </a:moveTo>
                  <a:lnTo>
                    <a:pt x="12764" y="20400"/>
                  </a:lnTo>
                  <a:lnTo>
                    <a:pt x="12764" y="10800"/>
                  </a:lnTo>
                  <a:lnTo>
                    <a:pt x="14727" y="10800"/>
                  </a:lnTo>
                  <a:cubicBezTo>
                    <a:pt x="14727" y="10800"/>
                    <a:pt x="14727" y="20400"/>
                    <a:pt x="14727" y="20400"/>
                  </a:cubicBezTo>
                  <a:close/>
                  <a:moveTo>
                    <a:pt x="15218" y="9600"/>
                  </a:moveTo>
                  <a:lnTo>
                    <a:pt x="12273" y="9600"/>
                  </a:lnTo>
                  <a:cubicBezTo>
                    <a:pt x="12002" y="9600"/>
                    <a:pt x="11782" y="9869"/>
                    <a:pt x="11782" y="10200"/>
                  </a:cubicBezTo>
                  <a:lnTo>
                    <a:pt x="11782" y="21000"/>
                  </a:lnTo>
                  <a:cubicBezTo>
                    <a:pt x="11782" y="21332"/>
                    <a:pt x="12002" y="21600"/>
                    <a:pt x="12273" y="21600"/>
                  </a:cubicBezTo>
                  <a:lnTo>
                    <a:pt x="15218" y="21600"/>
                  </a:lnTo>
                  <a:cubicBezTo>
                    <a:pt x="15489" y="21600"/>
                    <a:pt x="15709" y="21332"/>
                    <a:pt x="15709" y="21000"/>
                  </a:cubicBezTo>
                  <a:lnTo>
                    <a:pt x="15709" y="10200"/>
                  </a:lnTo>
                  <a:cubicBezTo>
                    <a:pt x="15709" y="9869"/>
                    <a:pt x="15489" y="9600"/>
                    <a:pt x="15218" y="9600"/>
                  </a:cubicBezTo>
                  <a:moveTo>
                    <a:pt x="2945" y="20400"/>
                  </a:moveTo>
                  <a:lnTo>
                    <a:pt x="982" y="20400"/>
                  </a:lnTo>
                  <a:lnTo>
                    <a:pt x="982" y="14400"/>
                  </a:lnTo>
                  <a:lnTo>
                    <a:pt x="2945" y="14400"/>
                  </a:lnTo>
                  <a:cubicBezTo>
                    <a:pt x="2945" y="14400"/>
                    <a:pt x="2945" y="20400"/>
                    <a:pt x="2945" y="20400"/>
                  </a:cubicBezTo>
                  <a:close/>
                  <a:moveTo>
                    <a:pt x="3436" y="13200"/>
                  </a:moveTo>
                  <a:lnTo>
                    <a:pt x="491" y="13200"/>
                  </a:lnTo>
                  <a:cubicBezTo>
                    <a:pt x="220" y="13200"/>
                    <a:pt x="0" y="13469"/>
                    <a:pt x="0" y="13800"/>
                  </a:cubicBezTo>
                  <a:lnTo>
                    <a:pt x="0" y="21000"/>
                  </a:lnTo>
                  <a:cubicBezTo>
                    <a:pt x="0" y="21332"/>
                    <a:pt x="220" y="21600"/>
                    <a:pt x="491" y="21600"/>
                  </a:cubicBezTo>
                  <a:lnTo>
                    <a:pt x="3436" y="21600"/>
                  </a:lnTo>
                  <a:cubicBezTo>
                    <a:pt x="3707" y="21600"/>
                    <a:pt x="3927" y="21332"/>
                    <a:pt x="3927" y="21000"/>
                  </a:cubicBezTo>
                  <a:lnTo>
                    <a:pt x="3927" y="13800"/>
                  </a:lnTo>
                  <a:cubicBezTo>
                    <a:pt x="3927" y="13469"/>
                    <a:pt x="3707" y="13200"/>
                    <a:pt x="3436" y="13200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1887" name="Shape 2599"/>
            <p:cNvSpPr/>
            <p:nvPr/>
          </p:nvSpPr>
          <p:spPr>
            <a:xfrm>
              <a:off x="1386761" y="1361886"/>
              <a:ext cx="140685" cy="1406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382" y="7855"/>
                  </a:moveTo>
                  <a:cubicBezTo>
                    <a:pt x="6653" y="7855"/>
                    <a:pt x="6873" y="7635"/>
                    <a:pt x="6873" y="7364"/>
                  </a:cubicBezTo>
                  <a:cubicBezTo>
                    <a:pt x="6873" y="7092"/>
                    <a:pt x="6653" y="6873"/>
                    <a:pt x="6382" y="6873"/>
                  </a:cubicBezTo>
                  <a:cubicBezTo>
                    <a:pt x="6111" y="6873"/>
                    <a:pt x="5891" y="7092"/>
                    <a:pt x="5891" y="7364"/>
                  </a:cubicBezTo>
                  <a:cubicBezTo>
                    <a:pt x="5891" y="7635"/>
                    <a:pt x="6111" y="7855"/>
                    <a:pt x="6382" y="7855"/>
                  </a:cubicBezTo>
                  <a:moveTo>
                    <a:pt x="6873" y="10800"/>
                  </a:moveTo>
                  <a:lnTo>
                    <a:pt x="10800" y="10800"/>
                  </a:lnTo>
                  <a:lnTo>
                    <a:pt x="10800" y="13746"/>
                  </a:lnTo>
                  <a:lnTo>
                    <a:pt x="6873" y="13746"/>
                  </a:lnTo>
                  <a:cubicBezTo>
                    <a:pt x="6873" y="13746"/>
                    <a:pt x="6873" y="10800"/>
                    <a:pt x="6873" y="10800"/>
                  </a:cubicBezTo>
                  <a:close/>
                  <a:moveTo>
                    <a:pt x="6382" y="14727"/>
                  </a:moveTo>
                  <a:lnTo>
                    <a:pt x="11291" y="14727"/>
                  </a:lnTo>
                  <a:cubicBezTo>
                    <a:pt x="11562" y="14727"/>
                    <a:pt x="11782" y="14508"/>
                    <a:pt x="11782" y="14236"/>
                  </a:cubicBezTo>
                  <a:lnTo>
                    <a:pt x="11782" y="10309"/>
                  </a:lnTo>
                  <a:cubicBezTo>
                    <a:pt x="11782" y="10038"/>
                    <a:pt x="11562" y="9818"/>
                    <a:pt x="11291" y="9818"/>
                  </a:cubicBezTo>
                  <a:lnTo>
                    <a:pt x="6382" y="9818"/>
                  </a:lnTo>
                  <a:cubicBezTo>
                    <a:pt x="6111" y="9818"/>
                    <a:pt x="5891" y="10038"/>
                    <a:pt x="5891" y="10309"/>
                  </a:cubicBezTo>
                  <a:lnTo>
                    <a:pt x="5891" y="14236"/>
                  </a:lnTo>
                  <a:cubicBezTo>
                    <a:pt x="5891" y="14508"/>
                    <a:pt x="6111" y="14727"/>
                    <a:pt x="6382" y="14727"/>
                  </a:cubicBezTo>
                  <a:moveTo>
                    <a:pt x="8345" y="7855"/>
                  </a:moveTo>
                  <a:cubicBezTo>
                    <a:pt x="8616" y="7855"/>
                    <a:pt x="8836" y="7635"/>
                    <a:pt x="8836" y="7364"/>
                  </a:cubicBezTo>
                  <a:cubicBezTo>
                    <a:pt x="8836" y="7092"/>
                    <a:pt x="8616" y="6873"/>
                    <a:pt x="8345" y="6873"/>
                  </a:cubicBezTo>
                  <a:cubicBezTo>
                    <a:pt x="8075" y="6873"/>
                    <a:pt x="7855" y="7092"/>
                    <a:pt x="7855" y="7364"/>
                  </a:cubicBezTo>
                  <a:cubicBezTo>
                    <a:pt x="7855" y="7635"/>
                    <a:pt x="8075" y="7855"/>
                    <a:pt x="8345" y="7855"/>
                  </a:cubicBezTo>
                  <a:moveTo>
                    <a:pt x="20618" y="20618"/>
                  </a:moveTo>
                  <a:lnTo>
                    <a:pt x="2945" y="20618"/>
                  </a:lnTo>
                  <a:cubicBezTo>
                    <a:pt x="1861" y="20618"/>
                    <a:pt x="982" y="19739"/>
                    <a:pt x="982" y="18655"/>
                  </a:cubicBezTo>
                  <a:lnTo>
                    <a:pt x="982" y="7855"/>
                  </a:lnTo>
                  <a:lnTo>
                    <a:pt x="2945" y="7855"/>
                  </a:lnTo>
                  <a:lnTo>
                    <a:pt x="2945" y="18164"/>
                  </a:lnTo>
                  <a:cubicBezTo>
                    <a:pt x="2945" y="18435"/>
                    <a:pt x="3166" y="18655"/>
                    <a:pt x="3436" y="18655"/>
                  </a:cubicBezTo>
                  <a:cubicBezTo>
                    <a:pt x="3707" y="18655"/>
                    <a:pt x="3927" y="18435"/>
                    <a:pt x="3927" y="18164"/>
                  </a:cubicBezTo>
                  <a:lnTo>
                    <a:pt x="3927" y="4909"/>
                  </a:lnTo>
                  <a:lnTo>
                    <a:pt x="20618" y="4909"/>
                  </a:lnTo>
                  <a:cubicBezTo>
                    <a:pt x="20618" y="4909"/>
                    <a:pt x="20618" y="20618"/>
                    <a:pt x="20618" y="20618"/>
                  </a:cubicBezTo>
                  <a:close/>
                  <a:moveTo>
                    <a:pt x="20618" y="3927"/>
                  </a:moveTo>
                  <a:lnTo>
                    <a:pt x="3927" y="3927"/>
                  </a:lnTo>
                  <a:cubicBezTo>
                    <a:pt x="3385" y="3927"/>
                    <a:pt x="2945" y="4367"/>
                    <a:pt x="2945" y="4909"/>
                  </a:cubicBezTo>
                  <a:lnTo>
                    <a:pt x="2945" y="6873"/>
                  </a:lnTo>
                  <a:lnTo>
                    <a:pt x="982" y="6873"/>
                  </a:lnTo>
                  <a:cubicBezTo>
                    <a:pt x="440" y="6873"/>
                    <a:pt x="0" y="7313"/>
                    <a:pt x="0" y="7855"/>
                  </a:cubicBezTo>
                  <a:lnTo>
                    <a:pt x="0" y="18655"/>
                  </a:lnTo>
                  <a:cubicBezTo>
                    <a:pt x="0" y="20282"/>
                    <a:pt x="1319" y="21600"/>
                    <a:pt x="2945" y="21600"/>
                  </a:cubicBezTo>
                  <a:lnTo>
                    <a:pt x="20618" y="21600"/>
                  </a:lnTo>
                  <a:cubicBezTo>
                    <a:pt x="21160" y="21600"/>
                    <a:pt x="21600" y="21160"/>
                    <a:pt x="21600" y="20618"/>
                  </a:cubicBezTo>
                  <a:lnTo>
                    <a:pt x="21600" y="4909"/>
                  </a:lnTo>
                  <a:cubicBezTo>
                    <a:pt x="21600" y="4367"/>
                    <a:pt x="21160" y="3927"/>
                    <a:pt x="20618" y="3927"/>
                  </a:cubicBezTo>
                  <a:moveTo>
                    <a:pt x="6382" y="16691"/>
                  </a:moveTo>
                  <a:lnTo>
                    <a:pt x="18164" y="16691"/>
                  </a:lnTo>
                  <a:cubicBezTo>
                    <a:pt x="18434" y="16691"/>
                    <a:pt x="18655" y="16472"/>
                    <a:pt x="18655" y="16200"/>
                  </a:cubicBezTo>
                  <a:cubicBezTo>
                    <a:pt x="18655" y="15929"/>
                    <a:pt x="18434" y="15710"/>
                    <a:pt x="18164" y="15710"/>
                  </a:cubicBezTo>
                  <a:lnTo>
                    <a:pt x="6382" y="15710"/>
                  </a:lnTo>
                  <a:cubicBezTo>
                    <a:pt x="6111" y="15710"/>
                    <a:pt x="5891" y="15929"/>
                    <a:pt x="5891" y="16200"/>
                  </a:cubicBezTo>
                  <a:cubicBezTo>
                    <a:pt x="5891" y="16472"/>
                    <a:pt x="6111" y="16691"/>
                    <a:pt x="6382" y="16691"/>
                  </a:cubicBezTo>
                  <a:moveTo>
                    <a:pt x="10309" y="7855"/>
                  </a:moveTo>
                  <a:lnTo>
                    <a:pt x="14236" y="7855"/>
                  </a:lnTo>
                  <a:cubicBezTo>
                    <a:pt x="14507" y="7855"/>
                    <a:pt x="14727" y="7635"/>
                    <a:pt x="14727" y="7364"/>
                  </a:cubicBezTo>
                  <a:cubicBezTo>
                    <a:pt x="14727" y="7092"/>
                    <a:pt x="14507" y="6873"/>
                    <a:pt x="14236" y="6873"/>
                  </a:cubicBezTo>
                  <a:lnTo>
                    <a:pt x="10309" y="6873"/>
                  </a:lnTo>
                  <a:cubicBezTo>
                    <a:pt x="10038" y="6873"/>
                    <a:pt x="9818" y="7092"/>
                    <a:pt x="9818" y="7364"/>
                  </a:cubicBezTo>
                  <a:cubicBezTo>
                    <a:pt x="9818" y="7635"/>
                    <a:pt x="10038" y="7855"/>
                    <a:pt x="10309" y="7855"/>
                  </a:cubicBezTo>
                  <a:moveTo>
                    <a:pt x="6382" y="18655"/>
                  </a:moveTo>
                  <a:lnTo>
                    <a:pt x="18164" y="18655"/>
                  </a:lnTo>
                  <a:cubicBezTo>
                    <a:pt x="18434" y="18655"/>
                    <a:pt x="18655" y="18435"/>
                    <a:pt x="18655" y="18164"/>
                  </a:cubicBezTo>
                  <a:cubicBezTo>
                    <a:pt x="18655" y="17893"/>
                    <a:pt x="18434" y="17673"/>
                    <a:pt x="18164" y="17673"/>
                  </a:cubicBezTo>
                  <a:lnTo>
                    <a:pt x="6382" y="17673"/>
                  </a:lnTo>
                  <a:cubicBezTo>
                    <a:pt x="6111" y="17673"/>
                    <a:pt x="5891" y="17893"/>
                    <a:pt x="5891" y="18164"/>
                  </a:cubicBezTo>
                  <a:cubicBezTo>
                    <a:pt x="5891" y="18435"/>
                    <a:pt x="6111" y="18655"/>
                    <a:pt x="6382" y="18655"/>
                  </a:cubicBezTo>
                  <a:moveTo>
                    <a:pt x="4909" y="2945"/>
                  </a:moveTo>
                  <a:lnTo>
                    <a:pt x="20127" y="2945"/>
                  </a:lnTo>
                  <a:cubicBezTo>
                    <a:pt x="20398" y="2945"/>
                    <a:pt x="20618" y="2726"/>
                    <a:pt x="20618" y="2455"/>
                  </a:cubicBezTo>
                  <a:cubicBezTo>
                    <a:pt x="20618" y="2184"/>
                    <a:pt x="20398" y="1964"/>
                    <a:pt x="20127" y="1964"/>
                  </a:cubicBezTo>
                  <a:lnTo>
                    <a:pt x="4909" y="1964"/>
                  </a:lnTo>
                  <a:cubicBezTo>
                    <a:pt x="4638" y="1964"/>
                    <a:pt x="4418" y="2184"/>
                    <a:pt x="4418" y="2455"/>
                  </a:cubicBezTo>
                  <a:cubicBezTo>
                    <a:pt x="4418" y="2726"/>
                    <a:pt x="4638" y="2945"/>
                    <a:pt x="4909" y="2945"/>
                  </a:cubicBezTo>
                  <a:moveTo>
                    <a:pt x="18164" y="11783"/>
                  </a:moveTo>
                  <a:lnTo>
                    <a:pt x="14236" y="11783"/>
                  </a:lnTo>
                  <a:cubicBezTo>
                    <a:pt x="13966" y="11783"/>
                    <a:pt x="13745" y="12001"/>
                    <a:pt x="13745" y="12273"/>
                  </a:cubicBezTo>
                  <a:cubicBezTo>
                    <a:pt x="13745" y="12544"/>
                    <a:pt x="13966" y="12764"/>
                    <a:pt x="14236" y="12764"/>
                  </a:cubicBezTo>
                  <a:lnTo>
                    <a:pt x="18164" y="12764"/>
                  </a:lnTo>
                  <a:cubicBezTo>
                    <a:pt x="18434" y="12764"/>
                    <a:pt x="18655" y="12544"/>
                    <a:pt x="18655" y="12273"/>
                  </a:cubicBezTo>
                  <a:cubicBezTo>
                    <a:pt x="18655" y="12001"/>
                    <a:pt x="18434" y="11783"/>
                    <a:pt x="18164" y="11783"/>
                  </a:cubicBezTo>
                  <a:moveTo>
                    <a:pt x="6382" y="982"/>
                  </a:moveTo>
                  <a:lnTo>
                    <a:pt x="19145" y="982"/>
                  </a:lnTo>
                  <a:cubicBezTo>
                    <a:pt x="19416" y="982"/>
                    <a:pt x="19636" y="762"/>
                    <a:pt x="19636" y="491"/>
                  </a:cubicBezTo>
                  <a:cubicBezTo>
                    <a:pt x="19636" y="220"/>
                    <a:pt x="19416" y="0"/>
                    <a:pt x="19145" y="0"/>
                  </a:cubicBezTo>
                  <a:lnTo>
                    <a:pt x="6382" y="0"/>
                  </a:lnTo>
                  <a:cubicBezTo>
                    <a:pt x="6111" y="0"/>
                    <a:pt x="5891" y="220"/>
                    <a:pt x="5891" y="491"/>
                  </a:cubicBezTo>
                  <a:cubicBezTo>
                    <a:pt x="5891" y="762"/>
                    <a:pt x="6111" y="982"/>
                    <a:pt x="6382" y="982"/>
                  </a:cubicBezTo>
                  <a:moveTo>
                    <a:pt x="18164" y="13746"/>
                  </a:moveTo>
                  <a:lnTo>
                    <a:pt x="14236" y="13746"/>
                  </a:lnTo>
                  <a:cubicBezTo>
                    <a:pt x="13966" y="13746"/>
                    <a:pt x="13745" y="13965"/>
                    <a:pt x="13745" y="14236"/>
                  </a:cubicBezTo>
                  <a:cubicBezTo>
                    <a:pt x="13745" y="14508"/>
                    <a:pt x="13966" y="14727"/>
                    <a:pt x="14236" y="14727"/>
                  </a:cubicBezTo>
                  <a:lnTo>
                    <a:pt x="18164" y="14727"/>
                  </a:lnTo>
                  <a:cubicBezTo>
                    <a:pt x="18434" y="14727"/>
                    <a:pt x="18655" y="14508"/>
                    <a:pt x="18655" y="14236"/>
                  </a:cubicBezTo>
                  <a:cubicBezTo>
                    <a:pt x="18655" y="13965"/>
                    <a:pt x="18434" y="13746"/>
                    <a:pt x="18164" y="13746"/>
                  </a:cubicBezTo>
                  <a:moveTo>
                    <a:pt x="16200" y="7855"/>
                  </a:moveTo>
                  <a:cubicBezTo>
                    <a:pt x="16471" y="7855"/>
                    <a:pt x="16691" y="7635"/>
                    <a:pt x="16691" y="7364"/>
                  </a:cubicBezTo>
                  <a:cubicBezTo>
                    <a:pt x="16691" y="7092"/>
                    <a:pt x="16471" y="6873"/>
                    <a:pt x="16200" y="6873"/>
                  </a:cubicBezTo>
                  <a:cubicBezTo>
                    <a:pt x="15929" y="6873"/>
                    <a:pt x="15709" y="7092"/>
                    <a:pt x="15709" y="7364"/>
                  </a:cubicBezTo>
                  <a:cubicBezTo>
                    <a:pt x="15709" y="7635"/>
                    <a:pt x="15929" y="7855"/>
                    <a:pt x="16200" y="7855"/>
                  </a:cubicBezTo>
                  <a:moveTo>
                    <a:pt x="18164" y="7855"/>
                  </a:moveTo>
                  <a:cubicBezTo>
                    <a:pt x="18434" y="7855"/>
                    <a:pt x="18655" y="7635"/>
                    <a:pt x="18655" y="7364"/>
                  </a:cubicBezTo>
                  <a:cubicBezTo>
                    <a:pt x="18655" y="7092"/>
                    <a:pt x="18434" y="6873"/>
                    <a:pt x="18164" y="6873"/>
                  </a:cubicBezTo>
                  <a:cubicBezTo>
                    <a:pt x="17893" y="6873"/>
                    <a:pt x="17673" y="7092"/>
                    <a:pt x="17673" y="7364"/>
                  </a:cubicBezTo>
                  <a:cubicBezTo>
                    <a:pt x="17673" y="7635"/>
                    <a:pt x="17893" y="7855"/>
                    <a:pt x="18164" y="7855"/>
                  </a:cubicBezTo>
                  <a:moveTo>
                    <a:pt x="18164" y="9818"/>
                  </a:moveTo>
                  <a:lnTo>
                    <a:pt x="14236" y="9818"/>
                  </a:lnTo>
                  <a:cubicBezTo>
                    <a:pt x="13966" y="9818"/>
                    <a:pt x="13745" y="10038"/>
                    <a:pt x="13745" y="10309"/>
                  </a:cubicBezTo>
                  <a:cubicBezTo>
                    <a:pt x="13745" y="10581"/>
                    <a:pt x="13966" y="10800"/>
                    <a:pt x="14236" y="10800"/>
                  </a:cubicBezTo>
                  <a:lnTo>
                    <a:pt x="18164" y="10800"/>
                  </a:lnTo>
                  <a:cubicBezTo>
                    <a:pt x="18434" y="10800"/>
                    <a:pt x="18655" y="10581"/>
                    <a:pt x="18655" y="10309"/>
                  </a:cubicBezTo>
                  <a:cubicBezTo>
                    <a:pt x="18655" y="10038"/>
                    <a:pt x="18434" y="9818"/>
                    <a:pt x="18164" y="9818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</p:grpSp>
      <p:grpSp>
        <p:nvGrpSpPr>
          <p:cNvPr id="1891" name="Group"/>
          <p:cNvGrpSpPr/>
          <p:nvPr/>
        </p:nvGrpSpPr>
        <p:grpSpPr>
          <a:xfrm>
            <a:off x="338617" y="-123226"/>
            <a:ext cx="1943101" cy="1790051"/>
            <a:chOff x="0" y="0"/>
            <a:chExt cx="1943100" cy="1790050"/>
          </a:xfrm>
        </p:grpSpPr>
        <p:sp>
          <p:nvSpPr>
            <p:cNvPr id="1889" name="Shape"/>
            <p:cNvSpPr/>
            <p:nvPr/>
          </p:nvSpPr>
          <p:spPr>
            <a:xfrm rot="9289851">
              <a:off x="190261" y="273241"/>
              <a:ext cx="1562578" cy="12435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8932" y="21600"/>
                  </a:moveTo>
                  <a:lnTo>
                    <a:pt x="5697" y="18319"/>
                  </a:lnTo>
                  <a:cubicBezTo>
                    <a:pt x="5610" y="17797"/>
                    <a:pt x="5432" y="16923"/>
                    <a:pt x="6248" y="16499"/>
                  </a:cubicBezTo>
                  <a:cubicBezTo>
                    <a:pt x="6301" y="16488"/>
                    <a:pt x="6348" y="16466"/>
                    <a:pt x="6388" y="16434"/>
                  </a:cubicBezTo>
                  <a:cubicBezTo>
                    <a:pt x="6395" y="16429"/>
                    <a:pt x="6403" y="16426"/>
                    <a:pt x="6411" y="16423"/>
                  </a:cubicBezTo>
                  <a:lnTo>
                    <a:pt x="6409" y="16420"/>
                  </a:lnTo>
                  <a:cubicBezTo>
                    <a:pt x="6512" y="16365"/>
                    <a:pt x="6598" y="16279"/>
                    <a:pt x="6668" y="16171"/>
                  </a:cubicBezTo>
                  <a:cubicBezTo>
                    <a:pt x="7029" y="15607"/>
                    <a:pt x="6807" y="14628"/>
                    <a:pt x="6171" y="13985"/>
                  </a:cubicBezTo>
                  <a:cubicBezTo>
                    <a:pt x="5535" y="13341"/>
                    <a:pt x="4727" y="13277"/>
                    <a:pt x="4365" y="13841"/>
                  </a:cubicBezTo>
                  <a:cubicBezTo>
                    <a:pt x="4299" y="13944"/>
                    <a:pt x="4253" y="14061"/>
                    <a:pt x="4231" y="14190"/>
                  </a:cubicBezTo>
                  <a:lnTo>
                    <a:pt x="4228" y="14187"/>
                  </a:lnTo>
                  <a:cubicBezTo>
                    <a:pt x="4019" y="15656"/>
                    <a:pt x="3438" y="15570"/>
                    <a:pt x="3012" y="15594"/>
                  </a:cubicBezTo>
                  <a:lnTo>
                    <a:pt x="0" y="12538"/>
                  </a:lnTo>
                  <a:lnTo>
                    <a:pt x="18668" y="0"/>
                  </a:lnTo>
                  <a:lnTo>
                    <a:pt x="18658" y="6000"/>
                  </a:lnTo>
                  <a:cubicBezTo>
                    <a:pt x="18931" y="6400"/>
                    <a:pt x="19258" y="6943"/>
                    <a:pt x="20256" y="6257"/>
                  </a:cubicBezTo>
                  <a:lnTo>
                    <a:pt x="20256" y="6261"/>
                  </a:lnTo>
                  <a:cubicBezTo>
                    <a:pt x="20350" y="6201"/>
                    <a:pt x="20452" y="6174"/>
                    <a:pt x="20557" y="6174"/>
                  </a:cubicBezTo>
                  <a:cubicBezTo>
                    <a:pt x="21133" y="6174"/>
                    <a:pt x="21600" y="7005"/>
                    <a:pt x="21600" y="8031"/>
                  </a:cubicBezTo>
                  <a:cubicBezTo>
                    <a:pt x="21600" y="9057"/>
                    <a:pt x="21133" y="9888"/>
                    <a:pt x="20556" y="9888"/>
                  </a:cubicBezTo>
                  <a:cubicBezTo>
                    <a:pt x="20445" y="9888"/>
                    <a:pt x="20338" y="9857"/>
                    <a:pt x="20239" y="9791"/>
                  </a:cubicBezTo>
                  <a:lnTo>
                    <a:pt x="20239" y="9795"/>
                  </a:lnTo>
                  <a:cubicBezTo>
                    <a:pt x="20232" y="9790"/>
                    <a:pt x="20226" y="9784"/>
                    <a:pt x="20218" y="9780"/>
                  </a:cubicBezTo>
                  <a:cubicBezTo>
                    <a:pt x="20172" y="9760"/>
                    <a:pt x="20129" y="9728"/>
                    <a:pt x="20090" y="9684"/>
                  </a:cubicBezTo>
                  <a:cubicBezTo>
                    <a:pt x="19347" y="9173"/>
                    <a:pt x="18921" y="9817"/>
                    <a:pt x="18651" y="10234"/>
                  </a:cubicBezTo>
                  <a:cubicBezTo>
                    <a:pt x="18641" y="11982"/>
                    <a:pt x="18638" y="13727"/>
                    <a:pt x="18642" y="15463"/>
                  </a:cubicBezTo>
                  <a:lnTo>
                    <a:pt x="15405" y="17509"/>
                  </a:lnTo>
                  <a:cubicBezTo>
                    <a:pt x="15006" y="17389"/>
                    <a:pt x="14217" y="17279"/>
                    <a:pt x="14248" y="16109"/>
                  </a:cubicBezTo>
                  <a:cubicBezTo>
                    <a:pt x="14261" y="16045"/>
                    <a:pt x="14265" y="15982"/>
                    <a:pt x="14258" y="15922"/>
                  </a:cubicBezTo>
                  <a:cubicBezTo>
                    <a:pt x="14258" y="15912"/>
                    <a:pt x="14259" y="15901"/>
                    <a:pt x="14260" y="15891"/>
                  </a:cubicBezTo>
                  <a:lnTo>
                    <a:pt x="14257" y="15893"/>
                  </a:lnTo>
                  <a:cubicBezTo>
                    <a:pt x="14259" y="15752"/>
                    <a:pt x="14233" y="15618"/>
                    <a:pt x="14182" y="15494"/>
                  </a:cubicBezTo>
                  <a:cubicBezTo>
                    <a:pt x="13922" y="14847"/>
                    <a:pt x="13121" y="14699"/>
                    <a:pt x="12393" y="15162"/>
                  </a:cubicBezTo>
                  <a:cubicBezTo>
                    <a:pt x="11664" y="15625"/>
                    <a:pt x="11284" y="16524"/>
                    <a:pt x="11544" y="17170"/>
                  </a:cubicBezTo>
                  <a:cubicBezTo>
                    <a:pt x="11592" y="17288"/>
                    <a:pt x="11657" y="17389"/>
                    <a:pt x="11742" y="17467"/>
                  </a:cubicBezTo>
                  <a:lnTo>
                    <a:pt x="11739" y="17470"/>
                  </a:lnTo>
                  <a:cubicBezTo>
                    <a:pt x="12765" y="18354"/>
                    <a:pt x="12385" y="19004"/>
                    <a:pt x="12237" y="19511"/>
                  </a:cubicBezTo>
                  <a:close/>
                </a:path>
              </a:pathLst>
            </a:custGeom>
            <a:solidFill>
              <a:srgbClr val="003F6E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890" name="Shape 2599"/>
            <p:cNvSpPr/>
            <p:nvPr/>
          </p:nvSpPr>
          <p:spPr>
            <a:xfrm>
              <a:off x="739478" y="834345"/>
              <a:ext cx="310478" cy="3104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382" y="7855"/>
                  </a:moveTo>
                  <a:cubicBezTo>
                    <a:pt x="6653" y="7855"/>
                    <a:pt x="6873" y="7635"/>
                    <a:pt x="6873" y="7364"/>
                  </a:cubicBezTo>
                  <a:cubicBezTo>
                    <a:pt x="6873" y="7092"/>
                    <a:pt x="6653" y="6873"/>
                    <a:pt x="6382" y="6873"/>
                  </a:cubicBezTo>
                  <a:cubicBezTo>
                    <a:pt x="6111" y="6873"/>
                    <a:pt x="5891" y="7092"/>
                    <a:pt x="5891" y="7364"/>
                  </a:cubicBezTo>
                  <a:cubicBezTo>
                    <a:pt x="5891" y="7635"/>
                    <a:pt x="6111" y="7855"/>
                    <a:pt x="6382" y="7855"/>
                  </a:cubicBezTo>
                  <a:moveTo>
                    <a:pt x="6873" y="10800"/>
                  </a:moveTo>
                  <a:lnTo>
                    <a:pt x="10800" y="10800"/>
                  </a:lnTo>
                  <a:lnTo>
                    <a:pt x="10800" y="13746"/>
                  </a:lnTo>
                  <a:lnTo>
                    <a:pt x="6873" y="13746"/>
                  </a:lnTo>
                  <a:cubicBezTo>
                    <a:pt x="6873" y="13746"/>
                    <a:pt x="6873" y="10800"/>
                    <a:pt x="6873" y="10800"/>
                  </a:cubicBezTo>
                  <a:close/>
                  <a:moveTo>
                    <a:pt x="6382" y="14727"/>
                  </a:moveTo>
                  <a:lnTo>
                    <a:pt x="11291" y="14727"/>
                  </a:lnTo>
                  <a:cubicBezTo>
                    <a:pt x="11562" y="14727"/>
                    <a:pt x="11782" y="14508"/>
                    <a:pt x="11782" y="14236"/>
                  </a:cubicBezTo>
                  <a:lnTo>
                    <a:pt x="11782" y="10309"/>
                  </a:lnTo>
                  <a:cubicBezTo>
                    <a:pt x="11782" y="10038"/>
                    <a:pt x="11562" y="9818"/>
                    <a:pt x="11291" y="9818"/>
                  </a:cubicBezTo>
                  <a:lnTo>
                    <a:pt x="6382" y="9818"/>
                  </a:lnTo>
                  <a:cubicBezTo>
                    <a:pt x="6111" y="9818"/>
                    <a:pt x="5891" y="10038"/>
                    <a:pt x="5891" y="10309"/>
                  </a:cubicBezTo>
                  <a:lnTo>
                    <a:pt x="5891" y="14236"/>
                  </a:lnTo>
                  <a:cubicBezTo>
                    <a:pt x="5891" y="14508"/>
                    <a:pt x="6111" y="14727"/>
                    <a:pt x="6382" y="14727"/>
                  </a:cubicBezTo>
                  <a:moveTo>
                    <a:pt x="8345" y="7855"/>
                  </a:moveTo>
                  <a:cubicBezTo>
                    <a:pt x="8616" y="7855"/>
                    <a:pt x="8836" y="7635"/>
                    <a:pt x="8836" y="7364"/>
                  </a:cubicBezTo>
                  <a:cubicBezTo>
                    <a:pt x="8836" y="7092"/>
                    <a:pt x="8616" y="6873"/>
                    <a:pt x="8345" y="6873"/>
                  </a:cubicBezTo>
                  <a:cubicBezTo>
                    <a:pt x="8075" y="6873"/>
                    <a:pt x="7855" y="7092"/>
                    <a:pt x="7855" y="7364"/>
                  </a:cubicBezTo>
                  <a:cubicBezTo>
                    <a:pt x="7855" y="7635"/>
                    <a:pt x="8075" y="7855"/>
                    <a:pt x="8345" y="7855"/>
                  </a:cubicBezTo>
                  <a:moveTo>
                    <a:pt x="20618" y="20618"/>
                  </a:moveTo>
                  <a:lnTo>
                    <a:pt x="2945" y="20618"/>
                  </a:lnTo>
                  <a:cubicBezTo>
                    <a:pt x="1861" y="20618"/>
                    <a:pt x="982" y="19739"/>
                    <a:pt x="982" y="18655"/>
                  </a:cubicBezTo>
                  <a:lnTo>
                    <a:pt x="982" y="7855"/>
                  </a:lnTo>
                  <a:lnTo>
                    <a:pt x="2945" y="7855"/>
                  </a:lnTo>
                  <a:lnTo>
                    <a:pt x="2945" y="18164"/>
                  </a:lnTo>
                  <a:cubicBezTo>
                    <a:pt x="2945" y="18435"/>
                    <a:pt x="3166" y="18655"/>
                    <a:pt x="3436" y="18655"/>
                  </a:cubicBezTo>
                  <a:cubicBezTo>
                    <a:pt x="3707" y="18655"/>
                    <a:pt x="3927" y="18435"/>
                    <a:pt x="3927" y="18164"/>
                  </a:cubicBezTo>
                  <a:lnTo>
                    <a:pt x="3927" y="4909"/>
                  </a:lnTo>
                  <a:lnTo>
                    <a:pt x="20618" y="4909"/>
                  </a:lnTo>
                  <a:cubicBezTo>
                    <a:pt x="20618" y="4909"/>
                    <a:pt x="20618" y="20618"/>
                    <a:pt x="20618" y="20618"/>
                  </a:cubicBezTo>
                  <a:close/>
                  <a:moveTo>
                    <a:pt x="20618" y="3927"/>
                  </a:moveTo>
                  <a:lnTo>
                    <a:pt x="3927" y="3927"/>
                  </a:lnTo>
                  <a:cubicBezTo>
                    <a:pt x="3385" y="3927"/>
                    <a:pt x="2945" y="4367"/>
                    <a:pt x="2945" y="4909"/>
                  </a:cubicBezTo>
                  <a:lnTo>
                    <a:pt x="2945" y="6873"/>
                  </a:lnTo>
                  <a:lnTo>
                    <a:pt x="982" y="6873"/>
                  </a:lnTo>
                  <a:cubicBezTo>
                    <a:pt x="440" y="6873"/>
                    <a:pt x="0" y="7313"/>
                    <a:pt x="0" y="7855"/>
                  </a:cubicBezTo>
                  <a:lnTo>
                    <a:pt x="0" y="18655"/>
                  </a:lnTo>
                  <a:cubicBezTo>
                    <a:pt x="0" y="20282"/>
                    <a:pt x="1319" y="21600"/>
                    <a:pt x="2945" y="21600"/>
                  </a:cubicBezTo>
                  <a:lnTo>
                    <a:pt x="20618" y="21600"/>
                  </a:lnTo>
                  <a:cubicBezTo>
                    <a:pt x="21160" y="21600"/>
                    <a:pt x="21600" y="21160"/>
                    <a:pt x="21600" y="20618"/>
                  </a:cubicBezTo>
                  <a:lnTo>
                    <a:pt x="21600" y="4909"/>
                  </a:lnTo>
                  <a:cubicBezTo>
                    <a:pt x="21600" y="4367"/>
                    <a:pt x="21160" y="3927"/>
                    <a:pt x="20618" y="3927"/>
                  </a:cubicBezTo>
                  <a:moveTo>
                    <a:pt x="6382" y="16691"/>
                  </a:moveTo>
                  <a:lnTo>
                    <a:pt x="18164" y="16691"/>
                  </a:lnTo>
                  <a:cubicBezTo>
                    <a:pt x="18434" y="16691"/>
                    <a:pt x="18655" y="16472"/>
                    <a:pt x="18655" y="16200"/>
                  </a:cubicBezTo>
                  <a:cubicBezTo>
                    <a:pt x="18655" y="15929"/>
                    <a:pt x="18434" y="15710"/>
                    <a:pt x="18164" y="15710"/>
                  </a:cubicBezTo>
                  <a:lnTo>
                    <a:pt x="6382" y="15710"/>
                  </a:lnTo>
                  <a:cubicBezTo>
                    <a:pt x="6111" y="15710"/>
                    <a:pt x="5891" y="15929"/>
                    <a:pt x="5891" y="16200"/>
                  </a:cubicBezTo>
                  <a:cubicBezTo>
                    <a:pt x="5891" y="16472"/>
                    <a:pt x="6111" y="16691"/>
                    <a:pt x="6382" y="16691"/>
                  </a:cubicBezTo>
                  <a:moveTo>
                    <a:pt x="10309" y="7855"/>
                  </a:moveTo>
                  <a:lnTo>
                    <a:pt x="14236" y="7855"/>
                  </a:lnTo>
                  <a:cubicBezTo>
                    <a:pt x="14507" y="7855"/>
                    <a:pt x="14727" y="7635"/>
                    <a:pt x="14727" y="7364"/>
                  </a:cubicBezTo>
                  <a:cubicBezTo>
                    <a:pt x="14727" y="7092"/>
                    <a:pt x="14507" y="6873"/>
                    <a:pt x="14236" y="6873"/>
                  </a:cubicBezTo>
                  <a:lnTo>
                    <a:pt x="10309" y="6873"/>
                  </a:lnTo>
                  <a:cubicBezTo>
                    <a:pt x="10038" y="6873"/>
                    <a:pt x="9818" y="7092"/>
                    <a:pt x="9818" y="7364"/>
                  </a:cubicBezTo>
                  <a:cubicBezTo>
                    <a:pt x="9818" y="7635"/>
                    <a:pt x="10038" y="7855"/>
                    <a:pt x="10309" y="7855"/>
                  </a:cubicBezTo>
                  <a:moveTo>
                    <a:pt x="6382" y="18655"/>
                  </a:moveTo>
                  <a:lnTo>
                    <a:pt x="18164" y="18655"/>
                  </a:lnTo>
                  <a:cubicBezTo>
                    <a:pt x="18434" y="18655"/>
                    <a:pt x="18655" y="18435"/>
                    <a:pt x="18655" y="18164"/>
                  </a:cubicBezTo>
                  <a:cubicBezTo>
                    <a:pt x="18655" y="17893"/>
                    <a:pt x="18434" y="17673"/>
                    <a:pt x="18164" y="17673"/>
                  </a:cubicBezTo>
                  <a:lnTo>
                    <a:pt x="6382" y="17673"/>
                  </a:lnTo>
                  <a:cubicBezTo>
                    <a:pt x="6111" y="17673"/>
                    <a:pt x="5891" y="17893"/>
                    <a:pt x="5891" y="18164"/>
                  </a:cubicBezTo>
                  <a:cubicBezTo>
                    <a:pt x="5891" y="18435"/>
                    <a:pt x="6111" y="18655"/>
                    <a:pt x="6382" y="18655"/>
                  </a:cubicBezTo>
                  <a:moveTo>
                    <a:pt x="4909" y="2945"/>
                  </a:moveTo>
                  <a:lnTo>
                    <a:pt x="20127" y="2945"/>
                  </a:lnTo>
                  <a:cubicBezTo>
                    <a:pt x="20398" y="2945"/>
                    <a:pt x="20618" y="2726"/>
                    <a:pt x="20618" y="2455"/>
                  </a:cubicBezTo>
                  <a:cubicBezTo>
                    <a:pt x="20618" y="2184"/>
                    <a:pt x="20398" y="1964"/>
                    <a:pt x="20127" y="1964"/>
                  </a:cubicBezTo>
                  <a:lnTo>
                    <a:pt x="4909" y="1964"/>
                  </a:lnTo>
                  <a:cubicBezTo>
                    <a:pt x="4638" y="1964"/>
                    <a:pt x="4418" y="2184"/>
                    <a:pt x="4418" y="2455"/>
                  </a:cubicBezTo>
                  <a:cubicBezTo>
                    <a:pt x="4418" y="2726"/>
                    <a:pt x="4638" y="2945"/>
                    <a:pt x="4909" y="2945"/>
                  </a:cubicBezTo>
                  <a:moveTo>
                    <a:pt x="18164" y="11783"/>
                  </a:moveTo>
                  <a:lnTo>
                    <a:pt x="14236" y="11783"/>
                  </a:lnTo>
                  <a:cubicBezTo>
                    <a:pt x="13966" y="11783"/>
                    <a:pt x="13745" y="12001"/>
                    <a:pt x="13745" y="12273"/>
                  </a:cubicBezTo>
                  <a:cubicBezTo>
                    <a:pt x="13745" y="12544"/>
                    <a:pt x="13966" y="12764"/>
                    <a:pt x="14236" y="12764"/>
                  </a:cubicBezTo>
                  <a:lnTo>
                    <a:pt x="18164" y="12764"/>
                  </a:lnTo>
                  <a:cubicBezTo>
                    <a:pt x="18434" y="12764"/>
                    <a:pt x="18655" y="12544"/>
                    <a:pt x="18655" y="12273"/>
                  </a:cubicBezTo>
                  <a:cubicBezTo>
                    <a:pt x="18655" y="12001"/>
                    <a:pt x="18434" y="11783"/>
                    <a:pt x="18164" y="11783"/>
                  </a:cubicBezTo>
                  <a:moveTo>
                    <a:pt x="6382" y="982"/>
                  </a:moveTo>
                  <a:lnTo>
                    <a:pt x="19145" y="982"/>
                  </a:lnTo>
                  <a:cubicBezTo>
                    <a:pt x="19416" y="982"/>
                    <a:pt x="19636" y="762"/>
                    <a:pt x="19636" y="491"/>
                  </a:cubicBezTo>
                  <a:cubicBezTo>
                    <a:pt x="19636" y="220"/>
                    <a:pt x="19416" y="0"/>
                    <a:pt x="19145" y="0"/>
                  </a:cubicBezTo>
                  <a:lnTo>
                    <a:pt x="6382" y="0"/>
                  </a:lnTo>
                  <a:cubicBezTo>
                    <a:pt x="6111" y="0"/>
                    <a:pt x="5891" y="220"/>
                    <a:pt x="5891" y="491"/>
                  </a:cubicBezTo>
                  <a:cubicBezTo>
                    <a:pt x="5891" y="762"/>
                    <a:pt x="6111" y="982"/>
                    <a:pt x="6382" y="982"/>
                  </a:cubicBezTo>
                  <a:moveTo>
                    <a:pt x="18164" y="13746"/>
                  </a:moveTo>
                  <a:lnTo>
                    <a:pt x="14236" y="13746"/>
                  </a:lnTo>
                  <a:cubicBezTo>
                    <a:pt x="13966" y="13746"/>
                    <a:pt x="13745" y="13965"/>
                    <a:pt x="13745" y="14236"/>
                  </a:cubicBezTo>
                  <a:cubicBezTo>
                    <a:pt x="13745" y="14508"/>
                    <a:pt x="13966" y="14727"/>
                    <a:pt x="14236" y="14727"/>
                  </a:cubicBezTo>
                  <a:lnTo>
                    <a:pt x="18164" y="14727"/>
                  </a:lnTo>
                  <a:cubicBezTo>
                    <a:pt x="18434" y="14727"/>
                    <a:pt x="18655" y="14508"/>
                    <a:pt x="18655" y="14236"/>
                  </a:cubicBezTo>
                  <a:cubicBezTo>
                    <a:pt x="18655" y="13965"/>
                    <a:pt x="18434" y="13746"/>
                    <a:pt x="18164" y="13746"/>
                  </a:cubicBezTo>
                  <a:moveTo>
                    <a:pt x="16200" y="7855"/>
                  </a:moveTo>
                  <a:cubicBezTo>
                    <a:pt x="16471" y="7855"/>
                    <a:pt x="16691" y="7635"/>
                    <a:pt x="16691" y="7364"/>
                  </a:cubicBezTo>
                  <a:cubicBezTo>
                    <a:pt x="16691" y="7092"/>
                    <a:pt x="16471" y="6873"/>
                    <a:pt x="16200" y="6873"/>
                  </a:cubicBezTo>
                  <a:cubicBezTo>
                    <a:pt x="15929" y="6873"/>
                    <a:pt x="15709" y="7092"/>
                    <a:pt x="15709" y="7364"/>
                  </a:cubicBezTo>
                  <a:cubicBezTo>
                    <a:pt x="15709" y="7635"/>
                    <a:pt x="15929" y="7855"/>
                    <a:pt x="16200" y="7855"/>
                  </a:cubicBezTo>
                  <a:moveTo>
                    <a:pt x="18164" y="7855"/>
                  </a:moveTo>
                  <a:cubicBezTo>
                    <a:pt x="18434" y="7855"/>
                    <a:pt x="18655" y="7635"/>
                    <a:pt x="18655" y="7364"/>
                  </a:cubicBezTo>
                  <a:cubicBezTo>
                    <a:pt x="18655" y="7092"/>
                    <a:pt x="18434" y="6873"/>
                    <a:pt x="18164" y="6873"/>
                  </a:cubicBezTo>
                  <a:cubicBezTo>
                    <a:pt x="17893" y="6873"/>
                    <a:pt x="17673" y="7092"/>
                    <a:pt x="17673" y="7364"/>
                  </a:cubicBezTo>
                  <a:cubicBezTo>
                    <a:pt x="17673" y="7635"/>
                    <a:pt x="17893" y="7855"/>
                    <a:pt x="18164" y="7855"/>
                  </a:cubicBezTo>
                  <a:moveTo>
                    <a:pt x="18164" y="9818"/>
                  </a:moveTo>
                  <a:lnTo>
                    <a:pt x="14236" y="9818"/>
                  </a:lnTo>
                  <a:cubicBezTo>
                    <a:pt x="13966" y="9818"/>
                    <a:pt x="13745" y="10038"/>
                    <a:pt x="13745" y="10309"/>
                  </a:cubicBezTo>
                  <a:cubicBezTo>
                    <a:pt x="13745" y="10581"/>
                    <a:pt x="13966" y="10800"/>
                    <a:pt x="14236" y="10800"/>
                  </a:cubicBezTo>
                  <a:lnTo>
                    <a:pt x="18164" y="10800"/>
                  </a:lnTo>
                  <a:cubicBezTo>
                    <a:pt x="18434" y="10800"/>
                    <a:pt x="18655" y="10581"/>
                    <a:pt x="18655" y="10309"/>
                  </a:cubicBezTo>
                  <a:cubicBezTo>
                    <a:pt x="18655" y="10038"/>
                    <a:pt x="18434" y="9818"/>
                    <a:pt x="18164" y="9818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8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8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8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8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8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8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8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8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834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3" name="03 EBITDA (operating profit) %"/>
          <p:cNvSpPr txBox="1"/>
          <p:nvPr>
            <p:ph type="title"/>
          </p:nvPr>
        </p:nvSpPr>
        <p:spPr>
          <a:xfrm>
            <a:off x="2064136" y="159366"/>
            <a:ext cx="9823991" cy="1008915"/>
          </a:xfrm>
          <a:prstGeom prst="rect">
            <a:avLst/>
          </a:prstGeom>
        </p:spPr>
        <p:txBody>
          <a:bodyPr/>
          <a:lstStyle>
            <a:lvl1pPr algn="l">
              <a:defRPr sz="3400">
                <a:solidFill>
                  <a:srgbClr val="003F6E"/>
                </a:solidFill>
                <a:latin typeface="Ubuntu Bold"/>
                <a:ea typeface="Ubuntu Bold"/>
                <a:cs typeface="Ubuntu Bold"/>
                <a:sym typeface="Ubuntu Bold"/>
              </a:defRPr>
            </a:lvl1pPr>
          </a:lstStyle>
          <a:p>
            <a:pPr/>
            <a:r>
              <a:t>03 EBITDA (operating profit) %</a:t>
            </a:r>
          </a:p>
        </p:txBody>
      </p:sp>
      <p:sp>
        <p:nvSpPr>
          <p:cNvPr id="1894" name="More strategic areas to look at…"/>
          <p:cNvSpPr txBox="1"/>
          <p:nvPr>
            <p:ph type="body" idx="1"/>
          </p:nvPr>
        </p:nvSpPr>
        <p:spPr>
          <a:xfrm>
            <a:off x="2098917" y="1263256"/>
            <a:ext cx="8327402" cy="5052605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buSzTx/>
              <a:buNone/>
              <a:defRPr sz="3400">
                <a:latin typeface="Lato Bold"/>
                <a:ea typeface="Lato Bold"/>
                <a:cs typeface="Lato Bold"/>
                <a:sym typeface="Lato Bold"/>
              </a:defRPr>
            </a:pPr>
            <a:r>
              <a:t>More strategic areas to look at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Scale of operations, plans and related costs 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Overhead cost control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Cash flow management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Breakeven point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Systems - sales, marketing and operations</a:t>
            </a:r>
          </a:p>
        </p:txBody>
      </p:sp>
      <p:sp>
        <p:nvSpPr>
          <p:cNvPr id="1895" name="Rectangle"/>
          <p:cNvSpPr/>
          <p:nvPr/>
        </p:nvSpPr>
        <p:spPr>
          <a:xfrm>
            <a:off x="247" y="6054355"/>
            <a:ext cx="309660" cy="828865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896" name="Rectangle"/>
          <p:cNvSpPr/>
          <p:nvPr/>
        </p:nvSpPr>
        <p:spPr>
          <a:xfrm>
            <a:off x="247" y="-4983"/>
            <a:ext cx="309660" cy="6062379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897" name="Rectangle"/>
          <p:cNvSpPr/>
          <p:nvPr/>
        </p:nvSpPr>
        <p:spPr>
          <a:xfrm>
            <a:off x="247" y="6051620"/>
            <a:ext cx="309337" cy="828002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898" name="Rectangle"/>
          <p:cNvSpPr/>
          <p:nvPr/>
        </p:nvSpPr>
        <p:spPr>
          <a:xfrm>
            <a:off x="247" y="-1406"/>
            <a:ext cx="309337" cy="6056064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899" name="object 5"/>
          <p:cNvSpPr txBox="1"/>
          <p:nvPr/>
        </p:nvSpPr>
        <p:spPr>
          <a:xfrm>
            <a:off x="601434" y="6410836"/>
            <a:ext cx="2760594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 algn="l" defTabSz="1043923">
              <a:defRPr spc="11" sz="900">
                <a:solidFill>
                  <a:srgbClr val="9C9C9D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better </a:t>
            </a:r>
            <a:r>
              <a:rPr spc="5"/>
              <a:t>business </a:t>
            </a:r>
            <a:r>
              <a:rPr spc="0"/>
              <a:t>| </a:t>
            </a:r>
            <a:r>
              <a:t>better </a:t>
            </a:r>
            <a:r>
              <a:rPr spc="0"/>
              <a:t>life | </a:t>
            </a:r>
            <a:r>
              <a:t>better</a:t>
            </a:r>
            <a:r>
              <a:rPr spc="-78"/>
              <a:t> </a:t>
            </a:r>
            <a:r>
              <a:rPr spc="0"/>
              <a:t>world</a:t>
            </a:r>
          </a:p>
        </p:txBody>
      </p:sp>
      <p:grpSp>
        <p:nvGrpSpPr>
          <p:cNvPr id="1948" name="Group"/>
          <p:cNvGrpSpPr/>
          <p:nvPr/>
        </p:nvGrpSpPr>
        <p:grpSpPr>
          <a:xfrm>
            <a:off x="10156330" y="4951478"/>
            <a:ext cx="1943101" cy="2037005"/>
            <a:chOff x="0" y="0"/>
            <a:chExt cx="1943100" cy="2037004"/>
          </a:xfrm>
        </p:grpSpPr>
        <p:sp>
          <p:nvSpPr>
            <p:cNvPr id="1900" name="Shape"/>
            <p:cNvSpPr/>
            <p:nvPr/>
          </p:nvSpPr>
          <p:spPr>
            <a:xfrm rot="60000">
              <a:off x="414966" y="175824"/>
              <a:ext cx="711009" cy="5808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6" h="21600" fill="norm" stroke="1" extrusionOk="0">
                  <a:moveTo>
                    <a:pt x="18418" y="0"/>
                  </a:moveTo>
                  <a:lnTo>
                    <a:pt x="18590" y="6304"/>
                  </a:lnTo>
                  <a:cubicBezTo>
                    <a:pt x="18877" y="6687"/>
                    <a:pt x="19194" y="7292"/>
                    <a:pt x="20224" y="6572"/>
                  </a:cubicBezTo>
                  <a:cubicBezTo>
                    <a:pt x="20224" y="6573"/>
                    <a:pt x="20224" y="6575"/>
                    <a:pt x="20224" y="6576"/>
                  </a:cubicBezTo>
                  <a:cubicBezTo>
                    <a:pt x="20317" y="6516"/>
                    <a:pt x="20417" y="6487"/>
                    <a:pt x="20522" y="6485"/>
                  </a:cubicBezTo>
                  <a:cubicBezTo>
                    <a:pt x="21095" y="6472"/>
                    <a:pt x="21572" y="7269"/>
                    <a:pt x="21586" y="8264"/>
                  </a:cubicBezTo>
                  <a:cubicBezTo>
                    <a:pt x="21600" y="9259"/>
                    <a:pt x="21147" y="10075"/>
                    <a:pt x="20573" y="10087"/>
                  </a:cubicBezTo>
                  <a:cubicBezTo>
                    <a:pt x="20463" y="10090"/>
                    <a:pt x="20356" y="10062"/>
                    <a:pt x="20256" y="10000"/>
                  </a:cubicBezTo>
                  <a:cubicBezTo>
                    <a:pt x="20256" y="10001"/>
                    <a:pt x="20256" y="10003"/>
                    <a:pt x="20256" y="10004"/>
                  </a:cubicBezTo>
                  <a:cubicBezTo>
                    <a:pt x="20250" y="9999"/>
                    <a:pt x="20243" y="9993"/>
                    <a:pt x="20235" y="9989"/>
                  </a:cubicBezTo>
                  <a:cubicBezTo>
                    <a:pt x="20189" y="9971"/>
                    <a:pt x="20146" y="9941"/>
                    <a:pt x="20106" y="9899"/>
                  </a:cubicBezTo>
                  <a:cubicBezTo>
                    <a:pt x="19379" y="9431"/>
                    <a:pt x="18966" y="10021"/>
                    <a:pt x="18703" y="10432"/>
                  </a:cubicBezTo>
                  <a:lnTo>
                    <a:pt x="18841" y="15487"/>
                  </a:lnTo>
                  <a:lnTo>
                    <a:pt x="18724" y="15419"/>
                  </a:lnTo>
                  <a:lnTo>
                    <a:pt x="15354" y="17579"/>
                  </a:lnTo>
                  <a:cubicBezTo>
                    <a:pt x="14942" y="17473"/>
                    <a:pt x="14230" y="17336"/>
                    <a:pt x="14248" y="16255"/>
                  </a:cubicBezTo>
                  <a:cubicBezTo>
                    <a:pt x="14261" y="16192"/>
                    <a:pt x="14264" y="16131"/>
                    <a:pt x="14256" y="16073"/>
                  </a:cubicBezTo>
                  <a:cubicBezTo>
                    <a:pt x="14256" y="16063"/>
                    <a:pt x="14257" y="16053"/>
                    <a:pt x="14258" y="16043"/>
                  </a:cubicBezTo>
                  <a:lnTo>
                    <a:pt x="14255" y="16045"/>
                  </a:lnTo>
                  <a:cubicBezTo>
                    <a:pt x="14256" y="15909"/>
                    <a:pt x="14228" y="15779"/>
                    <a:pt x="14177" y="15659"/>
                  </a:cubicBezTo>
                  <a:cubicBezTo>
                    <a:pt x="13912" y="15036"/>
                    <a:pt x="13113" y="14904"/>
                    <a:pt x="12393" y="15363"/>
                  </a:cubicBezTo>
                  <a:cubicBezTo>
                    <a:pt x="11672" y="15823"/>
                    <a:pt x="11303" y="16701"/>
                    <a:pt x="11568" y="17324"/>
                  </a:cubicBezTo>
                  <a:cubicBezTo>
                    <a:pt x="11616" y="17437"/>
                    <a:pt x="11682" y="17535"/>
                    <a:pt x="11768" y="17609"/>
                  </a:cubicBezTo>
                  <a:lnTo>
                    <a:pt x="11765" y="17612"/>
                  </a:lnTo>
                  <a:cubicBezTo>
                    <a:pt x="12765" y="18430"/>
                    <a:pt x="12442" y="19054"/>
                    <a:pt x="12292" y="19542"/>
                  </a:cubicBezTo>
                  <a:lnTo>
                    <a:pt x="9083" y="21600"/>
                  </a:lnTo>
                  <a:lnTo>
                    <a:pt x="5934" y="18291"/>
                  </a:lnTo>
                  <a:cubicBezTo>
                    <a:pt x="5865" y="17785"/>
                    <a:pt x="5696" y="16910"/>
                    <a:pt x="6532" y="16530"/>
                  </a:cubicBezTo>
                  <a:cubicBezTo>
                    <a:pt x="6584" y="16521"/>
                    <a:pt x="6631" y="16502"/>
                    <a:pt x="6673" y="16472"/>
                  </a:cubicBezTo>
                  <a:cubicBezTo>
                    <a:pt x="6680" y="16468"/>
                    <a:pt x="6688" y="16466"/>
                    <a:pt x="6696" y="16463"/>
                  </a:cubicBezTo>
                  <a:lnTo>
                    <a:pt x="6694" y="16460"/>
                  </a:lnTo>
                  <a:cubicBezTo>
                    <a:pt x="6797" y="16411"/>
                    <a:pt x="6886" y="16332"/>
                    <a:pt x="6958" y="16230"/>
                  </a:cubicBezTo>
                  <a:cubicBezTo>
                    <a:pt x="7334" y="15699"/>
                    <a:pt x="7141" y="14740"/>
                    <a:pt x="6527" y="14089"/>
                  </a:cubicBezTo>
                  <a:cubicBezTo>
                    <a:pt x="5913" y="13437"/>
                    <a:pt x="5111" y="13339"/>
                    <a:pt x="4735" y="13870"/>
                  </a:cubicBezTo>
                  <a:cubicBezTo>
                    <a:pt x="4667" y="13966"/>
                    <a:pt x="4617" y="14077"/>
                    <a:pt x="4592" y="14202"/>
                  </a:cubicBezTo>
                  <a:lnTo>
                    <a:pt x="4589" y="14199"/>
                  </a:lnTo>
                  <a:cubicBezTo>
                    <a:pt x="4329" y="15670"/>
                    <a:pt x="3717" y="15494"/>
                    <a:pt x="3290" y="15511"/>
                  </a:cubicBezTo>
                  <a:lnTo>
                    <a:pt x="0" y="12039"/>
                  </a:lnTo>
                  <a:lnTo>
                    <a:pt x="18418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424A4C">
                    <a:alpha val="19824"/>
                  </a:srgbClr>
                </a:gs>
                <a:gs pos="50000">
                  <a:srgbClr val="606B6F">
                    <a:alpha val="19824"/>
                  </a:srgbClr>
                </a:gs>
                <a:gs pos="100000">
                  <a:srgbClr val="738084">
                    <a:alpha val="19824"/>
                  </a:srgbClr>
                </a:gs>
              </a:gsLst>
              <a:lin ang="2700000" scaled="0"/>
            </a:gradFill>
            <a:ln w="12700" cap="flat">
              <a:solidFill>
                <a:srgbClr val="FFFFFF">
                  <a:alpha val="19824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901" name="Shape"/>
            <p:cNvSpPr/>
            <p:nvPr/>
          </p:nvSpPr>
          <p:spPr>
            <a:xfrm rot="3126725">
              <a:off x="898860" y="188429"/>
              <a:ext cx="743974" cy="5449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8" h="21600" fill="norm" stroke="1" extrusionOk="0">
                  <a:moveTo>
                    <a:pt x="0" y="11664"/>
                  </a:moveTo>
                  <a:lnTo>
                    <a:pt x="18647" y="0"/>
                  </a:lnTo>
                  <a:lnTo>
                    <a:pt x="18749" y="5783"/>
                  </a:lnTo>
                  <a:cubicBezTo>
                    <a:pt x="19014" y="6185"/>
                    <a:pt x="19342" y="6707"/>
                    <a:pt x="20261" y="5970"/>
                  </a:cubicBezTo>
                  <a:lnTo>
                    <a:pt x="20261" y="5975"/>
                  </a:lnTo>
                  <a:cubicBezTo>
                    <a:pt x="20349" y="5910"/>
                    <a:pt x="20445" y="5877"/>
                    <a:pt x="20545" y="5873"/>
                  </a:cubicBezTo>
                  <a:cubicBezTo>
                    <a:pt x="21093" y="5851"/>
                    <a:pt x="21555" y="6693"/>
                    <a:pt x="21577" y="7753"/>
                  </a:cubicBezTo>
                  <a:cubicBezTo>
                    <a:pt x="21600" y="8813"/>
                    <a:pt x="21174" y="9690"/>
                    <a:pt x="20627" y="9712"/>
                  </a:cubicBezTo>
                  <a:cubicBezTo>
                    <a:pt x="20521" y="9716"/>
                    <a:pt x="20419" y="9689"/>
                    <a:pt x="20323" y="9624"/>
                  </a:cubicBezTo>
                  <a:lnTo>
                    <a:pt x="20323" y="9628"/>
                  </a:lnTo>
                  <a:cubicBezTo>
                    <a:pt x="20317" y="9623"/>
                    <a:pt x="20310" y="9617"/>
                    <a:pt x="20303" y="9613"/>
                  </a:cubicBezTo>
                  <a:cubicBezTo>
                    <a:pt x="20259" y="9595"/>
                    <a:pt x="20217" y="9563"/>
                    <a:pt x="20179" y="9519"/>
                  </a:cubicBezTo>
                  <a:cubicBezTo>
                    <a:pt x="19463" y="9020"/>
                    <a:pt x="19073" y="9696"/>
                    <a:pt x="18826" y="10139"/>
                  </a:cubicBezTo>
                  <a:lnTo>
                    <a:pt x="18921" y="15525"/>
                  </a:lnTo>
                  <a:lnTo>
                    <a:pt x="18843" y="15475"/>
                  </a:lnTo>
                  <a:lnTo>
                    <a:pt x="15768" y="17508"/>
                  </a:lnTo>
                  <a:cubicBezTo>
                    <a:pt x="15379" y="17374"/>
                    <a:pt x="14700" y="17192"/>
                    <a:pt x="14751" y="16038"/>
                  </a:cubicBezTo>
                  <a:cubicBezTo>
                    <a:pt x="14765" y="15972"/>
                    <a:pt x="14770" y="15907"/>
                    <a:pt x="14765" y="15845"/>
                  </a:cubicBezTo>
                  <a:cubicBezTo>
                    <a:pt x="14764" y="15835"/>
                    <a:pt x="14766" y="15824"/>
                    <a:pt x="14767" y="15813"/>
                  </a:cubicBezTo>
                  <a:lnTo>
                    <a:pt x="14764" y="15815"/>
                  </a:lnTo>
                  <a:cubicBezTo>
                    <a:pt x="14769" y="15670"/>
                    <a:pt x="14747" y="15530"/>
                    <a:pt x="14702" y="15400"/>
                  </a:cubicBezTo>
                  <a:cubicBezTo>
                    <a:pt x="14468" y="14722"/>
                    <a:pt x="13710" y="14540"/>
                    <a:pt x="13008" y="14991"/>
                  </a:cubicBezTo>
                  <a:cubicBezTo>
                    <a:pt x="12306" y="15443"/>
                    <a:pt x="11926" y="16358"/>
                    <a:pt x="12159" y="17036"/>
                  </a:cubicBezTo>
                  <a:cubicBezTo>
                    <a:pt x="12202" y="17159"/>
                    <a:pt x="12262" y="17266"/>
                    <a:pt x="12341" y="17351"/>
                  </a:cubicBezTo>
                  <a:lnTo>
                    <a:pt x="12338" y="17353"/>
                  </a:lnTo>
                  <a:cubicBezTo>
                    <a:pt x="13303" y="18313"/>
                    <a:pt x="12911" y="18974"/>
                    <a:pt x="12763" y="19496"/>
                  </a:cubicBezTo>
                  <a:lnTo>
                    <a:pt x="9581" y="21600"/>
                  </a:lnTo>
                  <a:lnTo>
                    <a:pt x="6543" y="18450"/>
                  </a:lnTo>
                  <a:cubicBezTo>
                    <a:pt x="6458" y="17919"/>
                    <a:pt x="6247" y="16984"/>
                    <a:pt x="7038" y="16515"/>
                  </a:cubicBezTo>
                  <a:cubicBezTo>
                    <a:pt x="7087" y="16503"/>
                    <a:pt x="7131" y="16479"/>
                    <a:pt x="7170" y="16445"/>
                  </a:cubicBezTo>
                  <a:cubicBezTo>
                    <a:pt x="7177" y="16440"/>
                    <a:pt x="7184" y="16437"/>
                    <a:pt x="7191" y="16433"/>
                  </a:cubicBezTo>
                  <a:lnTo>
                    <a:pt x="7189" y="16431"/>
                  </a:lnTo>
                  <a:cubicBezTo>
                    <a:pt x="7286" y="16371"/>
                    <a:pt x="7367" y="16281"/>
                    <a:pt x="7432" y="16167"/>
                  </a:cubicBezTo>
                  <a:cubicBezTo>
                    <a:pt x="7768" y="15576"/>
                    <a:pt x="7545" y="14569"/>
                    <a:pt x="6932" y="13918"/>
                  </a:cubicBezTo>
                  <a:cubicBezTo>
                    <a:pt x="6320" y="13266"/>
                    <a:pt x="5550" y="13217"/>
                    <a:pt x="5214" y="13808"/>
                  </a:cubicBezTo>
                  <a:cubicBezTo>
                    <a:pt x="5152" y="13916"/>
                    <a:pt x="5110" y="14038"/>
                    <a:pt x="5091" y="14172"/>
                  </a:cubicBezTo>
                  <a:lnTo>
                    <a:pt x="5088" y="14169"/>
                  </a:lnTo>
                  <a:cubicBezTo>
                    <a:pt x="4893" y="15819"/>
                    <a:pt x="4260" y="15592"/>
                    <a:pt x="3853" y="15660"/>
                  </a:cubicBezTo>
                  <a:close/>
                </a:path>
              </a:pathLst>
            </a:custGeom>
            <a:solidFill>
              <a:srgbClr val="009FE3">
                <a:alpha val="20029"/>
              </a:srgbClr>
            </a:solidFill>
            <a:ln w="12700" cap="flat">
              <a:solidFill>
                <a:srgbClr val="FFFFFF">
                  <a:alpha val="20029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902" name="Shape"/>
            <p:cNvSpPr/>
            <p:nvPr/>
          </p:nvSpPr>
          <p:spPr>
            <a:xfrm rot="6216639">
              <a:off x="1227651" y="603176"/>
              <a:ext cx="736503" cy="5361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2107"/>
                  </a:moveTo>
                  <a:lnTo>
                    <a:pt x="18781" y="0"/>
                  </a:lnTo>
                  <a:cubicBezTo>
                    <a:pt x="18773" y="1748"/>
                    <a:pt x="18771" y="3459"/>
                    <a:pt x="18775" y="5155"/>
                  </a:cubicBezTo>
                  <a:lnTo>
                    <a:pt x="18857" y="5276"/>
                  </a:lnTo>
                  <a:lnTo>
                    <a:pt x="19076" y="5546"/>
                  </a:lnTo>
                  <a:lnTo>
                    <a:pt x="19242" y="5684"/>
                  </a:lnTo>
                  <a:lnTo>
                    <a:pt x="19304" y="5718"/>
                  </a:lnTo>
                  <a:lnTo>
                    <a:pt x="19668" y="5741"/>
                  </a:lnTo>
                  <a:lnTo>
                    <a:pt x="19843" y="5689"/>
                  </a:lnTo>
                  <a:lnTo>
                    <a:pt x="19944" y="5649"/>
                  </a:lnTo>
                  <a:lnTo>
                    <a:pt x="20309" y="5423"/>
                  </a:lnTo>
                  <a:lnTo>
                    <a:pt x="20309" y="5427"/>
                  </a:lnTo>
                  <a:lnTo>
                    <a:pt x="20309" y="5428"/>
                  </a:lnTo>
                  <a:cubicBezTo>
                    <a:pt x="20400" y="5365"/>
                    <a:pt x="20497" y="5336"/>
                    <a:pt x="20598" y="5336"/>
                  </a:cubicBezTo>
                  <a:cubicBezTo>
                    <a:pt x="20737" y="5337"/>
                    <a:pt x="20869" y="5392"/>
                    <a:pt x="20988" y="5490"/>
                  </a:cubicBezTo>
                  <a:cubicBezTo>
                    <a:pt x="21105" y="5586"/>
                    <a:pt x="21210" y="5724"/>
                    <a:pt x="21296" y="5895"/>
                  </a:cubicBezTo>
                  <a:cubicBezTo>
                    <a:pt x="21301" y="5898"/>
                    <a:pt x="21304" y="5904"/>
                    <a:pt x="21307" y="5909"/>
                  </a:cubicBezTo>
                  <a:cubicBezTo>
                    <a:pt x="21347" y="5987"/>
                    <a:pt x="21384" y="6072"/>
                    <a:pt x="21399" y="6175"/>
                  </a:cubicBezTo>
                  <a:cubicBezTo>
                    <a:pt x="21532" y="6481"/>
                    <a:pt x="21600" y="6870"/>
                    <a:pt x="21600" y="7290"/>
                  </a:cubicBezTo>
                  <a:lnTo>
                    <a:pt x="21552" y="7746"/>
                  </a:lnTo>
                  <a:cubicBezTo>
                    <a:pt x="21464" y="8606"/>
                    <a:pt x="21067" y="9241"/>
                    <a:pt x="20595" y="9240"/>
                  </a:cubicBezTo>
                  <a:cubicBezTo>
                    <a:pt x="20488" y="9240"/>
                    <a:pt x="20385" y="9208"/>
                    <a:pt x="20290" y="9138"/>
                  </a:cubicBezTo>
                  <a:lnTo>
                    <a:pt x="20290" y="9143"/>
                  </a:lnTo>
                  <a:cubicBezTo>
                    <a:pt x="20284" y="9136"/>
                    <a:pt x="20277" y="9130"/>
                    <a:pt x="20270" y="9126"/>
                  </a:cubicBezTo>
                  <a:lnTo>
                    <a:pt x="20266" y="9123"/>
                  </a:lnTo>
                  <a:lnTo>
                    <a:pt x="20147" y="9025"/>
                  </a:lnTo>
                  <a:cubicBezTo>
                    <a:pt x="20047" y="8950"/>
                    <a:pt x="19954" y="8899"/>
                    <a:pt x="19865" y="8872"/>
                  </a:cubicBezTo>
                  <a:lnTo>
                    <a:pt x="19785" y="8852"/>
                  </a:lnTo>
                  <a:lnTo>
                    <a:pt x="19643" y="8838"/>
                  </a:lnTo>
                  <a:lnTo>
                    <a:pt x="19320" y="8928"/>
                  </a:lnTo>
                  <a:lnTo>
                    <a:pt x="19275" y="8963"/>
                  </a:lnTo>
                  <a:lnTo>
                    <a:pt x="19082" y="9151"/>
                  </a:lnTo>
                  <a:lnTo>
                    <a:pt x="18856" y="9458"/>
                  </a:lnTo>
                  <a:lnTo>
                    <a:pt x="18792" y="9554"/>
                  </a:lnTo>
                  <a:lnTo>
                    <a:pt x="18792" y="9554"/>
                  </a:lnTo>
                  <a:cubicBezTo>
                    <a:pt x="18799" y="11378"/>
                    <a:pt x="18811" y="13202"/>
                    <a:pt x="18825" y="15052"/>
                  </a:cubicBezTo>
                  <a:lnTo>
                    <a:pt x="15342" y="17411"/>
                  </a:lnTo>
                  <a:cubicBezTo>
                    <a:pt x="14952" y="17281"/>
                    <a:pt x="14229" y="17133"/>
                    <a:pt x="14268" y="15931"/>
                  </a:cubicBezTo>
                  <a:cubicBezTo>
                    <a:pt x="14281" y="15863"/>
                    <a:pt x="14285" y="15797"/>
                    <a:pt x="14279" y="15734"/>
                  </a:cubicBezTo>
                  <a:cubicBezTo>
                    <a:pt x="14279" y="15723"/>
                    <a:pt x="14280" y="15713"/>
                    <a:pt x="14281" y="15702"/>
                  </a:cubicBezTo>
                  <a:lnTo>
                    <a:pt x="14278" y="15704"/>
                  </a:lnTo>
                  <a:cubicBezTo>
                    <a:pt x="14281" y="15556"/>
                    <a:pt x="14257" y="15415"/>
                    <a:pt x="14210" y="15283"/>
                  </a:cubicBezTo>
                  <a:cubicBezTo>
                    <a:pt x="13966" y="14600"/>
                    <a:pt x="13197" y="14431"/>
                    <a:pt x="12493" y="14907"/>
                  </a:cubicBezTo>
                  <a:cubicBezTo>
                    <a:pt x="11788" y="15382"/>
                    <a:pt x="11415" y="16321"/>
                    <a:pt x="11659" y="17004"/>
                  </a:cubicBezTo>
                  <a:cubicBezTo>
                    <a:pt x="11704" y="17129"/>
                    <a:pt x="11766" y="17236"/>
                    <a:pt x="11847" y="17320"/>
                  </a:cubicBezTo>
                  <a:lnTo>
                    <a:pt x="11844" y="17322"/>
                  </a:lnTo>
                  <a:cubicBezTo>
                    <a:pt x="12816" y="18262"/>
                    <a:pt x="12455" y="18936"/>
                    <a:pt x="12307" y="19466"/>
                  </a:cubicBezTo>
                  <a:lnTo>
                    <a:pt x="9157" y="21600"/>
                  </a:lnTo>
                  <a:lnTo>
                    <a:pt x="6041" y="18370"/>
                  </a:lnTo>
                  <a:cubicBezTo>
                    <a:pt x="5946" y="17831"/>
                    <a:pt x="5727" y="16894"/>
                    <a:pt x="6516" y="16400"/>
                  </a:cubicBezTo>
                  <a:cubicBezTo>
                    <a:pt x="6566" y="16386"/>
                    <a:pt x="6610" y="16361"/>
                    <a:pt x="6649" y="16325"/>
                  </a:cubicBezTo>
                  <a:cubicBezTo>
                    <a:pt x="6655" y="16320"/>
                    <a:pt x="6663" y="16316"/>
                    <a:pt x="6670" y="16313"/>
                  </a:cubicBezTo>
                  <a:lnTo>
                    <a:pt x="6668" y="16310"/>
                  </a:lnTo>
                  <a:cubicBezTo>
                    <a:pt x="6765" y="16247"/>
                    <a:pt x="6846" y="16153"/>
                    <a:pt x="6910" y="16036"/>
                  </a:cubicBezTo>
                  <a:cubicBezTo>
                    <a:pt x="7242" y="15427"/>
                    <a:pt x="7002" y="14409"/>
                    <a:pt x="6374" y="13763"/>
                  </a:cubicBezTo>
                  <a:cubicBezTo>
                    <a:pt x="5746" y="13117"/>
                    <a:pt x="4967" y="13086"/>
                    <a:pt x="4635" y="13696"/>
                  </a:cubicBezTo>
                  <a:cubicBezTo>
                    <a:pt x="4575" y="13807"/>
                    <a:pt x="4533" y="13931"/>
                    <a:pt x="4516" y="14069"/>
                  </a:cubicBezTo>
                  <a:lnTo>
                    <a:pt x="4513" y="14066"/>
                  </a:lnTo>
                  <a:cubicBezTo>
                    <a:pt x="4350" y="15634"/>
                    <a:pt x="3779" y="15553"/>
                    <a:pt x="3370" y="15601"/>
                  </a:cubicBezTo>
                  <a:close/>
                </a:path>
              </a:pathLst>
            </a:custGeom>
            <a:solidFill>
              <a:srgbClr val="0078C1">
                <a:alpha val="19568"/>
              </a:srgbClr>
            </a:solidFill>
            <a:ln w="12700" cap="flat">
              <a:solidFill>
                <a:srgbClr val="FFFFFF">
                  <a:alpha val="19568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903" name="Shape"/>
            <p:cNvSpPr/>
            <p:nvPr/>
          </p:nvSpPr>
          <p:spPr>
            <a:xfrm rot="15430798">
              <a:off x="202699" y="1123393"/>
              <a:ext cx="737881" cy="5534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7" h="21600" fill="norm" stroke="1" extrusionOk="0">
                  <a:moveTo>
                    <a:pt x="21528" y="8565"/>
                  </a:moveTo>
                  <a:cubicBezTo>
                    <a:pt x="21384" y="9247"/>
                    <a:pt x="21035" y="9732"/>
                    <a:pt x="20620" y="9741"/>
                  </a:cubicBezTo>
                  <a:cubicBezTo>
                    <a:pt x="20514" y="9744"/>
                    <a:pt x="20411" y="9715"/>
                    <a:pt x="20315" y="9650"/>
                  </a:cubicBezTo>
                  <a:lnTo>
                    <a:pt x="20315" y="9654"/>
                  </a:lnTo>
                  <a:cubicBezTo>
                    <a:pt x="20308" y="9648"/>
                    <a:pt x="20302" y="9642"/>
                    <a:pt x="20295" y="9638"/>
                  </a:cubicBezTo>
                  <a:cubicBezTo>
                    <a:pt x="20250" y="9620"/>
                    <a:pt x="20209" y="9588"/>
                    <a:pt x="20170" y="9544"/>
                  </a:cubicBezTo>
                  <a:cubicBezTo>
                    <a:pt x="19442" y="9034"/>
                    <a:pt x="19041" y="9721"/>
                    <a:pt x="18788" y="10152"/>
                  </a:cubicBezTo>
                  <a:lnTo>
                    <a:pt x="18858" y="15682"/>
                  </a:lnTo>
                  <a:lnTo>
                    <a:pt x="18791" y="15640"/>
                  </a:lnTo>
                  <a:lnTo>
                    <a:pt x="15620" y="17616"/>
                  </a:lnTo>
                  <a:cubicBezTo>
                    <a:pt x="15228" y="17478"/>
                    <a:pt x="14546" y="17290"/>
                    <a:pt x="14605" y="16156"/>
                  </a:cubicBezTo>
                  <a:cubicBezTo>
                    <a:pt x="14620" y="16091"/>
                    <a:pt x="14625" y="16028"/>
                    <a:pt x="14621" y="15966"/>
                  </a:cubicBezTo>
                  <a:cubicBezTo>
                    <a:pt x="14621" y="15956"/>
                    <a:pt x="14622" y="15946"/>
                    <a:pt x="14623" y="15935"/>
                  </a:cubicBezTo>
                  <a:lnTo>
                    <a:pt x="14620" y="15937"/>
                  </a:lnTo>
                  <a:cubicBezTo>
                    <a:pt x="14626" y="15794"/>
                    <a:pt x="14605" y="15656"/>
                    <a:pt x="14560" y="15527"/>
                  </a:cubicBezTo>
                  <a:cubicBezTo>
                    <a:pt x="14329" y="14857"/>
                    <a:pt x="13565" y="14668"/>
                    <a:pt x="12854" y="15104"/>
                  </a:cubicBezTo>
                  <a:cubicBezTo>
                    <a:pt x="12142" y="15540"/>
                    <a:pt x="11752" y="16436"/>
                    <a:pt x="11983" y="17106"/>
                  </a:cubicBezTo>
                  <a:cubicBezTo>
                    <a:pt x="12025" y="17229"/>
                    <a:pt x="12085" y="17335"/>
                    <a:pt x="12165" y="17419"/>
                  </a:cubicBezTo>
                  <a:lnTo>
                    <a:pt x="12161" y="17421"/>
                  </a:lnTo>
                  <a:cubicBezTo>
                    <a:pt x="13110" y="18360"/>
                    <a:pt x="12744" y="19000"/>
                    <a:pt x="12585" y="19507"/>
                  </a:cubicBezTo>
                  <a:lnTo>
                    <a:pt x="9260" y="21578"/>
                  </a:lnTo>
                  <a:cubicBezTo>
                    <a:pt x="9259" y="21586"/>
                    <a:pt x="9258" y="21593"/>
                    <a:pt x="9256" y="21600"/>
                  </a:cubicBezTo>
                  <a:lnTo>
                    <a:pt x="5936" y="18100"/>
                  </a:lnTo>
                  <a:cubicBezTo>
                    <a:pt x="5850" y="17567"/>
                    <a:pt x="5695" y="16700"/>
                    <a:pt x="6465" y="16272"/>
                  </a:cubicBezTo>
                  <a:cubicBezTo>
                    <a:pt x="6515" y="16261"/>
                    <a:pt x="6560" y="16238"/>
                    <a:pt x="6599" y="16205"/>
                  </a:cubicBezTo>
                  <a:cubicBezTo>
                    <a:pt x="6606" y="16200"/>
                    <a:pt x="6613" y="16197"/>
                    <a:pt x="6621" y="16194"/>
                  </a:cubicBezTo>
                  <a:lnTo>
                    <a:pt x="6618" y="16191"/>
                  </a:lnTo>
                  <a:cubicBezTo>
                    <a:pt x="6717" y="16135"/>
                    <a:pt x="6800" y="16047"/>
                    <a:pt x="6866" y="15936"/>
                  </a:cubicBezTo>
                  <a:cubicBezTo>
                    <a:pt x="7212" y="15361"/>
                    <a:pt x="6996" y="14365"/>
                    <a:pt x="6385" y="13712"/>
                  </a:cubicBezTo>
                  <a:cubicBezTo>
                    <a:pt x="5774" y="13059"/>
                    <a:pt x="4998" y="12997"/>
                    <a:pt x="4652" y="13572"/>
                  </a:cubicBezTo>
                  <a:cubicBezTo>
                    <a:pt x="4589" y="13677"/>
                    <a:pt x="4545" y="13796"/>
                    <a:pt x="4524" y="13928"/>
                  </a:cubicBezTo>
                  <a:lnTo>
                    <a:pt x="4522" y="13925"/>
                  </a:lnTo>
                  <a:cubicBezTo>
                    <a:pt x="4321" y="15444"/>
                    <a:pt x="3750" y="15333"/>
                    <a:pt x="3340" y="15363"/>
                  </a:cubicBezTo>
                  <a:lnTo>
                    <a:pt x="0" y="11843"/>
                  </a:lnTo>
                  <a:lnTo>
                    <a:pt x="18659" y="0"/>
                  </a:lnTo>
                  <a:lnTo>
                    <a:pt x="18732" y="5804"/>
                  </a:lnTo>
                  <a:cubicBezTo>
                    <a:pt x="19003" y="6207"/>
                    <a:pt x="19318" y="6785"/>
                    <a:pt x="20284" y="6051"/>
                  </a:cubicBezTo>
                  <a:lnTo>
                    <a:pt x="20284" y="6056"/>
                  </a:lnTo>
                  <a:cubicBezTo>
                    <a:pt x="20373" y="5992"/>
                    <a:pt x="20470" y="5962"/>
                    <a:pt x="20571" y="5960"/>
                  </a:cubicBezTo>
                  <a:cubicBezTo>
                    <a:pt x="21124" y="5947"/>
                    <a:pt x="21583" y="6783"/>
                    <a:pt x="21597" y="7827"/>
                  </a:cubicBezTo>
                  <a:cubicBezTo>
                    <a:pt x="21600" y="8088"/>
                    <a:pt x="21575" y="8338"/>
                    <a:pt x="21528" y="8565"/>
                  </a:cubicBezTo>
                  <a:close/>
                </a:path>
              </a:pathLst>
            </a:custGeom>
            <a:solidFill>
              <a:srgbClr val="C5192D">
                <a:alpha val="19997"/>
              </a:srgbClr>
            </a:solidFill>
            <a:ln w="12700" cap="flat">
              <a:solidFill>
                <a:srgbClr val="FFFFFF">
                  <a:alpha val="19997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904" name="Shape"/>
            <p:cNvSpPr/>
            <p:nvPr/>
          </p:nvSpPr>
          <p:spPr>
            <a:xfrm rot="18546786">
              <a:off x="77067" y="611982"/>
              <a:ext cx="747135" cy="5541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5" h="21600" fill="norm" stroke="1" extrusionOk="0">
                  <a:moveTo>
                    <a:pt x="19016" y="0"/>
                  </a:moveTo>
                  <a:cubicBezTo>
                    <a:pt x="19011" y="1884"/>
                    <a:pt x="18954" y="3779"/>
                    <a:pt x="18875" y="5678"/>
                  </a:cubicBezTo>
                  <a:cubicBezTo>
                    <a:pt x="19114" y="6099"/>
                    <a:pt x="19412" y="6629"/>
                    <a:pt x="20357" y="6009"/>
                  </a:cubicBezTo>
                  <a:lnTo>
                    <a:pt x="20357" y="6014"/>
                  </a:lnTo>
                  <a:cubicBezTo>
                    <a:pt x="20448" y="5959"/>
                    <a:pt x="20545" y="5937"/>
                    <a:pt x="20645" y="5943"/>
                  </a:cubicBezTo>
                  <a:cubicBezTo>
                    <a:pt x="21189" y="5979"/>
                    <a:pt x="21600" y="6853"/>
                    <a:pt x="21562" y="7895"/>
                  </a:cubicBezTo>
                  <a:cubicBezTo>
                    <a:pt x="21524" y="8937"/>
                    <a:pt x="21052" y="9752"/>
                    <a:pt x="20508" y="9716"/>
                  </a:cubicBezTo>
                  <a:cubicBezTo>
                    <a:pt x="20403" y="9709"/>
                    <a:pt x="20303" y="9671"/>
                    <a:pt x="20212" y="9598"/>
                  </a:cubicBezTo>
                  <a:lnTo>
                    <a:pt x="20211" y="9602"/>
                  </a:lnTo>
                  <a:cubicBezTo>
                    <a:pt x="20205" y="9596"/>
                    <a:pt x="20199" y="9590"/>
                    <a:pt x="20192" y="9585"/>
                  </a:cubicBezTo>
                  <a:cubicBezTo>
                    <a:pt x="20150" y="9562"/>
                    <a:pt x="20110" y="9527"/>
                    <a:pt x="20074" y="9479"/>
                  </a:cubicBezTo>
                  <a:cubicBezTo>
                    <a:pt x="19400" y="8921"/>
                    <a:pt x="18976" y="9525"/>
                    <a:pt x="18705" y="9933"/>
                  </a:cubicBezTo>
                  <a:cubicBezTo>
                    <a:pt x="18626" y="11766"/>
                    <a:pt x="18558" y="13599"/>
                    <a:pt x="18529" y="15424"/>
                  </a:cubicBezTo>
                  <a:lnTo>
                    <a:pt x="15456" y="17454"/>
                  </a:lnTo>
                  <a:cubicBezTo>
                    <a:pt x="15067" y="17329"/>
                    <a:pt x="14394" y="17160"/>
                    <a:pt x="14434" y="16028"/>
                  </a:cubicBezTo>
                  <a:cubicBezTo>
                    <a:pt x="14447" y="15963"/>
                    <a:pt x="14451" y="15899"/>
                    <a:pt x="14445" y="15838"/>
                  </a:cubicBezTo>
                  <a:cubicBezTo>
                    <a:pt x="14445" y="15827"/>
                    <a:pt x="14446" y="15817"/>
                    <a:pt x="14447" y="15806"/>
                  </a:cubicBezTo>
                  <a:lnTo>
                    <a:pt x="14444" y="15808"/>
                  </a:lnTo>
                  <a:cubicBezTo>
                    <a:pt x="14448" y="15665"/>
                    <a:pt x="14425" y="15529"/>
                    <a:pt x="14379" y="15401"/>
                  </a:cubicBezTo>
                  <a:cubicBezTo>
                    <a:pt x="14140" y="14739"/>
                    <a:pt x="13383" y="14573"/>
                    <a:pt x="12689" y="15030"/>
                  </a:cubicBezTo>
                  <a:cubicBezTo>
                    <a:pt x="11995" y="15487"/>
                    <a:pt x="11625" y="16394"/>
                    <a:pt x="11864" y="17056"/>
                  </a:cubicBezTo>
                  <a:cubicBezTo>
                    <a:pt x="11908" y="17176"/>
                    <a:pt x="11969" y="17281"/>
                    <a:pt x="12048" y="17362"/>
                  </a:cubicBezTo>
                  <a:lnTo>
                    <a:pt x="12045" y="17364"/>
                  </a:lnTo>
                  <a:cubicBezTo>
                    <a:pt x="12976" y="18254"/>
                    <a:pt x="12660" y="18896"/>
                    <a:pt x="12508" y="19402"/>
                  </a:cubicBezTo>
                  <a:lnTo>
                    <a:pt x="9180" y="21600"/>
                  </a:lnTo>
                  <a:cubicBezTo>
                    <a:pt x="8150" y="20503"/>
                    <a:pt x="7098" y="19425"/>
                    <a:pt x="6038" y="18355"/>
                  </a:cubicBezTo>
                  <a:cubicBezTo>
                    <a:pt x="5949" y="17837"/>
                    <a:pt x="5717" y="16908"/>
                    <a:pt x="6507" y="16427"/>
                  </a:cubicBezTo>
                  <a:cubicBezTo>
                    <a:pt x="6556" y="16414"/>
                    <a:pt x="6600" y="16390"/>
                    <a:pt x="6638" y="16355"/>
                  </a:cubicBezTo>
                  <a:cubicBezTo>
                    <a:pt x="6645" y="16350"/>
                    <a:pt x="6652" y="16347"/>
                    <a:pt x="6659" y="16343"/>
                  </a:cubicBezTo>
                  <a:lnTo>
                    <a:pt x="6657" y="16341"/>
                  </a:lnTo>
                  <a:cubicBezTo>
                    <a:pt x="6753" y="16280"/>
                    <a:pt x="6833" y="16190"/>
                    <a:pt x="6896" y="16077"/>
                  </a:cubicBezTo>
                  <a:cubicBezTo>
                    <a:pt x="7225" y="15489"/>
                    <a:pt x="6991" y="14503"/>
                    <a:pt x="6375" y="13875"/>
                  </a:cubicBezTo>
                  <a:cubicBezTo>
                    <a:pt x="5759" y="13246"/>
                    <a:pt x="4993" y="13212"/>
                    <a:pt x="4664" y="13800"/>
                  </a:cubicBezTo>
                  <a:cubicBezTo>
                    <a:pt x="4604" y="13907"/>
                    <a:pt x="4563" y="14028"/>
                    <a:pt x="4545" y="14161"/>
                  </a:cubicBezTo>
                  <a:lnTo>
                    <a:pt x="4543" y="14158"/>
                  </a:lnTo>
                  <a:cubicBezTo>
                    <a:pt x="4370" y="15743"/>
                    <a:pt x="3765" y="15582"/>
                    <a:pt x="3360" y="15644"/>
                  </a:cubicBezTo>
                  <a:cubicBezTo>
                    <a:pt x="2226" y="14501"/>
                    <a:pt x="1101" y="13350"/>
                    <a:pt x="0" y="12178"/>
                  </a:cubicBezTo>
                  <a:close/>
                </a:path>
              </a:pathLst>
            </a:custGeom>
            <a:solidFill>
              <a:srgbClr val="3C3C3B">
                <a:alpha val="19787"/>
              </a:srgbClr>
            </a:solidFill>
            <a:ln w="12700" cap="flat">
              <a:solidFill>
                <a:srgbClr val="FFFFFF">
                  <a:alpha val="19787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905" name="Shape"/>
            <p:cNvSpPr/>
            <p:nvPr/>
          </p:nvSpPr>
          <p:spPr>
            <a:xfrm rot="12425381">
              <a:off x="676904" y="1337237"/>
              <a:ext cx="726569" cy="5653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4" h="21600" fill="norm" stroke="1" extrusionOk="0">
                  <a:moveTo>
                    <a:pt x="9492" y="21600"/>
                  </a:moveTo>
                  <a:lnTo>
                    <a:pt x="6307" y="18448"/>
                  </a:lnTo>
                  <a:cubicBezTo>
                    <a:pt x="6215" y="17930"/>
                    <a:pt x="6027" y="17062"/>
                    <a:pt x="6816" y="16619"/>
                  </a:cubicBezTo>
                  <a:cubicBezTo>
                    <a:pt x="6867" y="16607"/>
                    <a:pt x="6912" y="16584"/>
                    <a:pt x="6952" y="16551"/>
                  </a:cubicBezTo>
                  <a:cubicBezTo>
                    <a:pt x="6959" y="16546"/>
                    <a:pt x="6966" y="16543"/>
                    <a:pt x="6974" y="16540"/>
                  </a:cubicBezTo>
                  <a:lnTo>
                    <a:pt x="6971" y="16537"/>
                  </a:lnTo>
                  <a:cubicBezTo>
                    <a:pt x="7071" y="16479"/>
                    <a:pt x="7153" y="16392"/>
                    <a:pt x="7220" y="16282"/>
                  </a:cubicBezTo>
                  <a:cubicBezTo>
                    <a:pt x="7563" y="15711"/>
                    <a:pt x="7332" y="14741"/>
                    <a:pt x="6703" y="14116"/>
                  </a:cubicBezTo>
                  <a:cubicBezTo>
                    <a:pt x="6075" y="13490"/>
                    <a:pt x="5287" y="13445"/>
                    <a:pt x="4943" y="14016"/>
                  </a:cubicBezTo>
                  <a:cubicBezTo>
                    <a:pt x="4881" y="14120"/>
                    <a:pt x="4837" y="14237"/>
                    <a:pt x="4818" y="14367"/>
                  </a:cubicBezTo>
                  <a:lnTo>
                    <a:pt x="4815" y="14364"/>
                  </a:lnTo>
                  <a:cubicBezTo>
                    <a:pt x="4630" y="15859"/>
                    <a:pt x="4046" y="15758"/>
                    <a:pt x="3630" y="15797"/>
                  </a:cubicBezTo>
                  <a:lnTo>
                    <a:pt x="0" y="12204"/>
                  </a:lnTo>
                  <a:lnTo>
                    <a:pt x="18532" y="0"/>
                  </a:lnTo>
                  <a:lnTo>
                    <a:pt x="18655" y="5548"/>
                  </a:lnTo>
                  <a:cubicBezTo>
                    <a:pt x="18935" y="5941"/>
                    <a:pt x="19251" y="6539"/>
                    <a:pt x="20245" y="5802"/>
                  </a:cubicBezTo>
                  <a:lnTo>
                    <a:pt x="20245" y="5807"/>
                  </a:lnTo>
                  <a:cubicBezTo>
                    <a:pt x="20336" y="5745"/>
                    <a:pt x="20434" y="5715"/>
                    <a:pt x="20537" y="5712"/>
                  </a:cubicBezTo>
                  <a:cubicBezTo>
                    <a:pt x="21098" y="5696"/>
                    <a:pt x="21566" y="6512"/>
                    <a:pt x="21583" y="7535"/>
                  </a:cubicBezTo>
                  <a:cubicBezTo>
                    <a:pt x="21600" y="8557"/>
                    <a:pt x="21159" y="9398"/>
                    <a:pt x="20598" y="9413"/>
                  </a:cubicBezTo>
                  <a:cubicBezTo>
                    <a:pt x="20490" y="9416"/>
                    <a:pt x="20385" y="9388"/>
                    <a:pt x="20288" y="9325"/>
                  </a:cubicBezTo>
                  <a:lnTo>
                    <a:pt x="20288" y="9329"/>
                  </a:lnTo>
                  <a:cubicBezTo>
                    <a:pt x="20281" y="9324"/>
                    <a:pt x="20274" y="9318"/>
                    <a:pt x="20267" y="9314"/>
                  </a:cubicBezTo>
                  <a:cubicBezTo>
                    <a:pt x="20222" y="9296"/>
                    <a:pt x="20180" y="9265"/>
                    <a:pt x="20140" y="9222"/>
                  </a:cubicBezTo>
                  <a:cubicBezTo>
                    <a:pt x="19410" y="8733"/>
                    <a:pt x="19006" y="9383"/>
                    <a:pt x="18750" y="9807"/>
                  </a:cubicBezTo>
                  <a:lnTo>
                    <a:pt x="18874" y="15360"/>
                  </a:lnTo>
                  <a:lnTo>
                    <a:pt x="18863" y="15354"/>
                  </a:lnTo>
                  <a:lnTo>
                    <a:pt x="15770" y="17388"/>
                  </a:lnTo>
                  <a:cubicBezTo>
                    <a:pt x="15386" y="17269"/>
                    <a:pt x="14599" y="17176"/>
                    <a:pt x="14625" y="15996"/>
                  </a:cubicBezTo>
                  <a:cubicBezTo>
                    <a:pt x="14638" y="15932"/>
                    <a:pt x="14641" y="15869"/>
                    <a:pt x="14634" y="15809"/>
                  </a:cubicBezTo>
                  <a:cubicBezTo>
                    <a:pt x="14634" y="15799"/>
                    <a:pt x="14635" y="15789"/>
                    <a:pt x="14636" y="15779"/>
                  </a:cubicBezTo>
                  <a:lnTo>
                    <a:pt x="14633" y="15780"/>
                  </a:lnTo>
                  <a:cubicBezTo>
                    <a:pt x="14634" y="15640"/>
                    <a:pt x="14608" y="15507"/>
                    <a:pt x="14559" y="15383"/>
                  </a:cubicBezTo>
                  <a:cubicBezTo>
                    <a:pt x="14303" y="14740"/>
                    <a:pt x="13523" y="14597"/>
                    <a:pt x="12815" y="15063"/>
                  </a:cubicBezTo>
                  <a:cubicBezTo>
                    <a:pt x="12107" y="15528"/>
                    <a:pt x="11741" y="16426"/>
                    <a:pt x="11996" y="17069"/>
                  </a:cubicBezTo>
                  <a:cubicBezTo>
                    <a:pt x="12043" y="17186"/>
                    <a:pt x="12107" y="17287"/>
                    <a:pt x="12190" y="17365"/>
                  </a:cubicBezTo>
                  <a:lnTo>
                    <a:pt x="12187" y="17367"/>
                  </a:lnTo>
                  <a:cubicBezTo>
                    <a:pt x="13208" y="18259"/>
                    <a:pt x="12806" y="18917"/>
                    <a:pt x="12671" y="19428"/>
                  </a:cubicBezTo>
                  <a:lnTo>
                    <a:pt x="9505" y="21510"/>
                  </a:lnTo>
                  <a:close/>
                </a:path>
              </a:pathLst>
            </a:custGeom>
            <a:solidFill>
              <a:srgbClr val="00693B">
                <a:alpha val="20261"/>
              </a:srgbClr>
            </a:solidFill>
            <a:ln w="12700" cap="flat">
              <a:solidFill>
                <a:srgbClr val="FFFFFF">
                  <a:alpha val="20261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906" name="Shape"/>
            <p:cNvSpPr/>
            <p:nvPr/>
          </p:nvSpPr>
          <p:spPr>
            <a:xfrm rot="9289851">
              <a:off x="1137898" y="1107637"/>
              <a:ext cx="708040" cy="5634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8932" y="21600"/>
                  </a:moveTo>
                  <a:lnTo>
                    <a:pt x="5697" y="18319"/>
                  </a:lnTo>
                  <a:cubicBezTo>
                    <a:pt x="5610" y="17797"/>
                    <a:pt x="5432" y="16923"/>
                    <a:pt x="6248" y="16499"/>
                  </a:cubicBezTo>
                  <a:cubicBezTo>
                    <a:pt x="6301" y="16488"/>
                    <a:pt x="6348" y="16466"/>
                    <a:pt x="6388" y="16434"/>
                  </a:cubicBezTo>
                  <a:cubicBezTo>
                    <a:pt x="6395" y="16429"/>
                    <a:pt x="6403" y="16426"/>
                    <a:pt x="6411" y="16423"/>
                  </a:cubicBezTo>
                  <a:lnTo>
                    <a:pt x="6409" y="16420"/>
                  </a:lnTo>
                  <a:cubicBezTo>
                    <a:pt x="6512" y="16365"/>
                    <a:pt x="6598" y="16279"/>
                    <a:pt x="6668" y="16171"/>
                  </a:cubicBezTo>
                  <a:cubicBezTo>
                    <a:pt x="7029" y="15607"/>
                    <a:pt x="6807" y="14628"/>
                    <a:pt x="6171" y="13985"/>
                  </a:cubicBezTo>
                  <a:cubicBezTo>
                    <a:pt x="5535" y="13341"/>
                    <a:pt x="4727" y="13277"/>
                    <a:pt x="4365" y="13841"/>
                  </a:cubicBezTo>
                  <a:cubicBezTo>
                    <a:pt x="4299" y="13944"/>
                    <a:pt x="4253" y="14061"/>
                    <a:pt x="4231" y="14190"/>
                  </a:cubicBezTo>
                  <a:lnTo>
                    <a:pt x="4228" y="14187"/>
                  </a:lnTo>
                  <a:cubicBezTo>
                    <a:pt x="4019" y="15656"/>
                    <a:pt x="3438" y="15570"/>
                    <a:pt x="3012" y="15594"/>
                  </a:cubicBezTo>
                  <a:lnTo>
                    <a:pt x="0" y="12538"/>
                  </a:lnTo>
                  <a:lnTo>
                    <a:pt x="18668" y="0"/>
                  </a:lnTo>
                  <a:lnTo>
                    <a:pt x="18658" y="6000"/>
                  </a:lnTo>
                  <a:cubicBezTo>
                    <a:pt x="18931" y="6400"/>
                    <a:pt x="19258" y="6943"/>
                    <a:pt x="20256" y="6257"/>
                  </a:cubicBezTo>
                  <a:lnTo>
                    <a:pt x="20256" y="6261"/>
                  </a:lnTo>
                  <a:cubicBezTo>
                    <a:pt x="20350" y="6201"/>
                    <a:pt x="20452" y="6174"/>
                    <a:pt x="20557" y="6174"/>
                  </a:cubicBezTo>
                  <a:cubicBezTo>
                    <a:pt x="21133" y="6174"/>
                    <a:pt x="21600" y="7005"/>
                    <a:pt x="21600" y="8031"/>
                  </a:cubicBezTo>
                  <a:cubicBezTo>
                    <a:pt x="21600" y="9057"/>
                    <a:pt x="21133" y="9888"/>
                    <a:pt x="20556" y="9888"/>
                  </a:cubicBezTo>
                  <a:cubicBezTo>
                    <a:pt x="20445" y="9888"/>
                    <a:pt x="20338" y="9857"/>
                    <a:pt x="20239" y="9791"/>
                  </a:cubicBezTo>
                  <a:lnTo>
                    <a:pt x="20239" y="9795"/>
                  </a:lnTo>
                  <a:cubicBezTo>
                    <a:pt x="20232" y="9790"/>
                    <a:pt x="20226" y="9784"/>
                    <a:pt x="20218" y="9780"/>
                  </a:cubicBezTo>
                  <a:cubicBezTo>
                    <a:pt x="20172" y="9760"/>
                    <a:pt x="20129" y="9728"/>
                    <a:pt x="20090" y="9684"/>
                  </a:cubicBezTo>
                  <a:cubicBezTo>
                    <a:pt x="19347" y="9173"/>
                    <a:pt x="18921" y="9817"/>
                    <a:pt x="18651" y="10234"/>
                  </a:cubicBezTo>
                  <a:cubicBezTo>
                    <a:pt x="18641" y="11982"/>
                    <a:pt x="18638" y="13727"/>
                    <a:pt x="18642" y="15463"/>
                  </a:cubicBezTo>
                  <a:lnTo>
                    <a:pt x="15405" y="17509"/>
                  </a:lnTo>
                  <a:cubicBezTo>
                    <a:pt x="15006" y="17389"/>
                    <a:pt x="14217" y="17279"/>
                    <a:pt x="14248" y="16109"/>
                  </a:cubicBezTo>
                  <a:cubicBezTo>
                    <a:pt x="14261" y="16045"/>
                    <a:pt x="14265" y="15982"/>
                    <a:pt x="14258" y="15922"/>
                  </a:cubicBezTo>
                  <a:cubicBezTo>
                    <a:pt x="14258" y="15912"/>
                    <a:pt x="14259" y="15901"/>
                    <a:pt x="14260" y="15891"/>
                  </a:cubicBezTo>
                  <a:lnTo>
                    <a:pt x="14257" y="15893"/>
                  </a:lnTo>
                  <a:cubicBezTo>
                    <a:pt x="14259" y="15752"/>
                    <a:pt x="14233" y="15618"/>
                    <a:pt x="14182" y="15494"/>
                  </a:cubicBezTo>
                  <a:cubicBezTo>
                    <a:pt x="13922" y="14847"/>
                    <a:pt x="13121" y="14699"/>
                    <a:pt x="12393" y="15162"/>
                  </a:cubicBezTo>
                  <a:cubicBezTo>
                    <a:pt x="11664" y="15625"/>
                    <a:pt x="11284" y="16524"/>
                    <a:pt x="11544" y="17170"/>
                  </a:cubicBezTo>
                  <a:cubicBezTo>
                    <a:pt x="11592" y="17288"/>
                    <a:pt x="11657" y="17389"/>
                    <a:pt x="11742" y="17467"/>
                  </a:cubicBezTo>
                  <a:lnTo>
                    <a:pt x="11739" y="17470"/>
                  </a:lnTo>
                  <a:cubicBezTo>
                    <a:pt x="12765" y="18354"/>
                    <a:pt x="12385" y="19004"/>
                    <a:pt x="12237" y="19511"/>
                  </a:cubicBezTo>
                  <a:close/>
                </a:path>
              </a:pathLst>
            </a:custGeom>
            <a:solidFill>
              <a:srgbClr val="003F6E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907" name="Shape"/>
            <p:cNvSpPr/>
            <p:nvPr/>
          </p:nvSpPr>
          <p:spPr>
            <a:xfrm>
              <a:off x="574717" y="579167"/>
              <a:ext cx="910162" cy="9104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1" h="21575" fill="norm" stroke="1" extrusionOk="0">
                  <a:moveTo>
                    <a:pt x="14685" y="12"/>
                  </a:moveTo>
                  <a:cubicBezTo>
                    <a:pt x="14935" y="-25"/>
                    <a:pt x="15230" y="24"/>
                    <a:pt x="15510" y="167"/>
                  </a:cubicBezTo>
                  <a:cubicBezTo>
                    <a:pt x="16071" y="454"/>
                    <a:pt x="16363" y="1011"/>
                    <a:pt x="16162" y="1410"/>
                  </a:cubicBezTo>
                  <a:cubicBezTo>
                    <a:pt x="16124" y="1487"/>
                    <a:pt x="16069" y="1552"/>
                    <a:pt x="15999" y="1602"/>
                  </a:cubicBezTo>
                  <a:lnTo>
                    <a:pt x="16001" y="1604"/>
                  </a:lnTo>
                  <a:cubicBezTo>
                    <a:pt x="15996" y="1607"/>
                    <a:pt x="15990" y="1610"/>
                    <a:pt x="15985" y="1614"/>
                  </a:cubicBezTo>
                  <a:cubicBezTo>
                    <a:pt x="15959" y="1640"/>
                    <a:pt x="15926" y="1661"/>
                    <a:pt x="15888" y="1676"/>
                  </a:cubicBezTo>
                  <a:cubicBezTo>
                    <a:pt x="15322" y="2066"/>
                    <a:pt x="15575" y="2571"/>
                    <a:pt x="15706" y="2872"/>
                  </a:cubicBezTo>
                  <a:lnTo>
                    <a:pt x="18189" y="4107"/>
                  </a:lnTo>
                  <a:lnTo>
                    <a:pt x="18817" y="6910"/>
                  </a:lnTo>
                  <a:cubicBezTo>
                    <a:pt x="19089" y="7101"/>
                    <a:pt x="19404" y="7468"/>
                    <a:pt x="20115" y="6839"/>
                  </a:cubicBezTo>
                  <a:lnTo>
                    <a:pt x="20115" y="6842"/>
                  </a:lnTo>
                  <a:cubicBezTo>
                    <a:pt x="20178" y="6790"/>
                    <a:pt x="20251" y="6756"/>
                    <a:pt x="20330" y="6738"/>
                  </a:cubicBezTo>
                  <a:cubicBezTo>
                    <a:pt x="20763" y="6641"/>
                    <a:pt x="21226" y="7064"/>
                    <a:pt x="21362" y="7683"/>
                  </a:cubicBezTo>
                  <a:cubicBezTo>
                    <a:pt x="21499" y="8302"/>
                    <a:pt x="21258" y="8882"/>
                    <a:pt x="20825" y="8980"/>
                  </a:cubicBezTo>
                  <a:cubicBezTo>
                    <a:pt x="20741" y="8998"/>
                    <a:pt x="20657" y="8998"/>
                    <a:pt x="20573" y="8975"/>
                  </a:cubicBezTo>
                  <a:lnTo>
                    <a:pt x="20574" y="8977"/>
                  </a:lnTo>
                  <a:cubicBezTo>
                    <a:pt x="20568" y="8975"/>
                    <a:pt x="20562" y="8973"/>
                    <a:pt x="20556" y="8971"/>
                  </a:cubicBezTo>
                  <a:cubicBezTo>
                    <a:pt x="20519" y="8967"/>
                    <a:pt x="20482" y="8955"/>
                    <a:pt x="20447" y="8935"/>
                  </a:cubicBezTo>
                  <a:cubicBezTo>
                    <a:pt x="19783" y="8741"/>
                    <a:pt x="19559" y="9269"/>
                    <a:pt x="19412" y="9560"/>
                  </a:cubicBezTo>
                  <a:lnTo>
                    <a:pt x="20084" y="12559"/>
                  </a:lnTo>
                  <a:lnTo>
                    <a:pt x="18294" y="14837"/>
                  </a:lnTo>
                  <a:cubicBezTo>
                    <a:pt x="18315" y="15168"/>
                    <a:pt x="18259" y="15629"/>
                    <a:pt x="19171" y="15779"/>
                  </a:cubicBezTo>
                  <a:lnTo>
                    <a:pt x="19169" y="15781"/>
                  </a:lnTo>
                  <a:cubicBezTo>
                    <a:pt x="19249" y="15797"/>
                    <a:pt x="19321" y="15832"/>
                    <a:pt x="19385" y="15883"/>
                  </a:cubicBezTo>
                  <a:cubicBezTo>
                    <a:pt x="19735" y="16158"/>
                    <a:pt x="19705" y="16787"/>
                    <a:pt x="19317" y="17286"/>
                  </a:cubicBezTo>
                  <a:cubicBezTo>
                    <a:pt x="18930" y="17786"/>
                    <a:pt x="18332" y="17968"/>
                    <a:pt x="17982" y="17692"/>
                  </a:cubicBezTo>
                  <a:cubicBezTo>
                    <a:pt x="17915" y="17639"/>
                    <a:pt x="17861" y="17573"/>
                    <a:pt x="17826" y="17493"/>
                  </a:cubicBezTo>
                  <a:lnTo>
                    <a:pt x="17825" y="17495"/>
                  </a:lnTo>
                  <a:cubicBezTo>
                    <a:pt x="17823" y="17489"/>
                    <a:pt x="17821" y="17483"/>
                    <a:pt x="17818" y="17477"/>
                  </a:cubicBezTo>
                  <a:cubicBezTo>
                    <a:pt x="17797" y="17446"/>
                    <a:pt x="17783" y="17410"/>
                    <a:pt x="17776" y="17369"/>
                  </a:cubicBezTo>
                  <a:cubicBezTo>
                    <a:pt x="17498" y="16718"/>
                    <a:pt x="16937" y="16896"/>
                    <a:pt x="16623" y="16964"/>
                  </a:cubicBezTo>
                  <a:lnTo>
                    <a:pt x="14853" y="19217"/>
                  </a:lnTo>
                  <a:lnTo>
                    <a:pt x="12039" y="19217"/>
                  </a:lnTo>
                  <a:cubicBezTo>
                    <a:pt x="11800" y="19450"/>
                    <a:pt x="11332" y="19667"/>
                    <a:pt x="11802" y="20531"/>
                  </a:cubicBezTo>
                  <a:lnTo>
                    <a:pt x="11799" y="20531"/>
                  </a:lnTo>
                  <a:cubicBezTo>
                    <a:pt x="11836" y="20604"/>
                    <a:pt x="11853" y="20683"/>
                    <a:pt x="11853" y="20764"/>
                  </a:cubicBezTo>
                  <a:cubicBezTo>
                    <a:pt x="11853" y="21212"/>
                    <a:pt x="11343" y="21575"/>
                    <a:pt x="10714" y="21575"/>
                  </a:cubicBezTo>
                  <a:cubicBezTo>
                    <a:pt x="10084" y="21575"/>
                    <a:pt x="9574" y="21212"/>
                    <a:pt x="9574" y="20764"/>
                  </a:cubicBezTo>
                  <a:cubicBezTo>
                    <a:pt x="9574" y="20678"/>
                    <a:pt x="9593" y="20595"/>
                    <a:pt x="9634" y="20518"/>
                  </a:cubicBezTo>
                  <a:lnTo>
                    <a:pt x="9631" y="20518"/>
                  </a:lnTo>
                  <a:cubicBezTo>
                    <a:pt x="9635" y="20513"/>
                    <a:pt x="9638" y="20507"/>
                    <a:pt x="9641" y="20502"/>
                  </a:cubicBezTo>
                  <a:cubicBezTo>
                    <a:pt x="9653" y="20466"/>
                    <a:pt x="9673" y="20433"/>
                    <a:pt x="9700" y="20402"/>
                  </a:cubicBezTo>
                  <a:cubicBezTo>
                    <a:pt x="10048" y="19760"/>
                    <a:pt x="9520" y="19423"/>
                    <a:pt x="9283" y="19217"/>
                  </a:cubicBezTo>
                  <a:lnTo>
                    <a:pt x="6533" y="19217"/>
                  </a:lnTo>
                  <a:lnTo>
                    <a:pt x="4720" y="16870"/>
                  </a:lnTo>
                  <a:cubicBezTo>
                    <a:pt x="4394" y="16813"/>
                    <a:pt x="3955" y="16615"/>
                    <a:pt x="3574" y="17487"/>
                  </a:cubicBezTo>
                  <a:lnTo>
                    <a:pt x="3572" y="17484"/>
                  </a:lnTo>
                  <a:cubicBezTo>
                    <a:pt x="3537" y="17558"/>
                    <a:pt x="3485" y="17620"/>
                    <a:pt x="3421" y="17670"/>
                  </a:cubicBezTo>
                  <a:cubicBezTo>
                    <a:pt x="3069" y="17942"/>
                    <a:pt x="2472" y="17755"/>
                    <a:pt x="2089" y="17252"/>
                  </a:cubicBezTo>
                  <a:cubicBezTo>
                    <a:pt x="1706" y="16749"/>
                    <a:pt x="1681" y="16121"/>
                    <a:pt x="2034" y="15848"/>
                  </a:cubicBezTo>
                  <a:cubicBezTo>
                    <a:pt x="2102" y="15795"/>
                    <a:pt x="2179" y="15760"/>
                    <a:pt x="2264" y="15745"/>
                  </a:cubicBezTo>
                  <a:lnTo>
                    <a:pt x="2262" y="15743"/>
                  </a:lnTo>
                  <a:cubicBezTo>
                    <a:pt x="2269" y="15743"/>
                    <a:pt x="2275" y="15743"/>
                    <a:pt x="2281" y="15741"/>
                  </a:cubicBezTo>
                  <a:cubicBezTo>
                    <a:pt x="2316" y="15729"/>
                    <a:pt x="2355" y="15725"/>
                    <a:pt x="2395" y="15728"/>
                  </a:cubicBezTo>
                  <a:cubicBezTo>
                    <a:pt x="3067" y="15623"/>
                    <a:pt x="3061" y="15067"/>
                    <a:pt x="3071" y="14738"/>
                  </a:cubicBezTo>
                  <a:lnTo>
                    <a:pt x="1302" y="12448"/>
                  </a:lnTo>
                  <a:lnTo>
                    <a:pt x="1972" y="9501"/>
                  </a:lnTo>
                  <a:cubicBezTo>
                    <a:pt x="1822" y="9211"/>
                    <a:pt x="1656" y="8817"/>
                    <a:pt x="804" y="9056"/>
                  </a:cubicBezTo>
                  <a:lnTo>
                    <a:pt x="804" y="9054"/>
                  </a:lnTo>
                  <a:cubicBezTo>
                    <a:pt x="725" y="9073"/>
                    <a:pt x="645" y="9072"/>
                    <a:pt x="566" y="9053"/>
                  </a:cubicBezTo>
                  <a:cubicBezTo>
                    <a:pt x="134" y="8952"/>
                    <a:pt x="-101" y="8369"/>
                    <a:pt x="42" y="7751"/>
                  </a:cubicBezTo>
                  <a:cubicBezTo>
                    <a:pt x="185" y="7133"/>
                    <a:pt x="651" y="6715"/>
                    <a:pt x="1084" y="6817"/>
                  </a:cubicBezTo>
                  <a:cubicBezTo>
                    <a:pt x="1167" y="6837"/>
                    <a:pt x="1243" y="6874"/>
                    <a:pt x="1308" y="6931"/>
                  </a:cubicBezTo>
                  <a:lnTo>
                    <a:pt x="1309" y="6929"/>
                  </a:lnTo>
                  <a:cubicBezTo>
                    <a:pt x="1313" y="6934"/>
                    <a:pt x="1318" y="6938"/>
                    <a:pt x="1323" y="6942"/>
                  </a:cubicBezTo>
                  <a:cubicBezTo>
                    <a:pt x="1354" y="6962"/>
                    <a:pt x="1382" y="6989"/>
                    <a:pt x="1406" y="7022"/>
                  </a:cubicBezTo>
                  <a:cubicBezTo>
                    <a:pt x="1885" y="7455"/>
                    <a:pt x="2290" y="7158"/>
                    <a:pt x="2551" y="6954"/>
                  </a:cubicBezTo>
                  <a:lnTo>
                    <a:pt x="3197" y="4107"/>
                  </a:lnTo>
                  <a:lnTo>
                    <a:pt x="5685" y="2869"/>
                  </a:lnTo>
                  <a:cubicBezTo>
                    <a:pt x="5811" y="2567"/>
                    <a:pt x="6007" y="2187"/>
                    <a:pt x="5280" y="1678"/>
                  </a:cubicBezTo>
                  <a:lnTo>
                    <a:pt x="5283" y="1677"/>
                  </a:lnTo>
                  <a:cubicBezTo>
                    <a:pt x="5217" y="1628"/>
                    <a:pt x="5167" y="1565"/>
                    <a:pt x="5131" y="1492"/>
                  </a:cubicBezTo>
                  <a:cubicBezTo>
                    <a:pt x="4933" y="1091"/>
                    <a:pt x="5228" y="537"/>
                    <a:pt x="5791" y="254"/>
                  </a:cubicBezTo>
                  <a:cubicBezTo>
                    <a:pt x="6073" y="112"/>
                    <a:pt x="6368" y="65"/>
                    <a:pt x="6617" y="104"/>
                  </a:cubicBezTo>
                  <a:cubicBezTo>
                    <a:pt x="6867" y="142"/>
                    <a:pt x="7070" y="266"/>
                    <a:pt x="7170" y="467"/>
                  </a:cubicBezTo>
                  <a:cubicBezTo>
                    <a:pt x="7208" y="544"/>
                    <a:pt x="7228" y="627"/>
                    <a:pt x="7226" y="714"/>
                  </a:cubicBezTo>
                  <a:lnTo>
                    <a:pt x="7228" y="713"/>
                  </a:lnTo>
                  <a:cubicBezTo>
                    <a:pt x="7227" y="719"/>
                    <a:pt x="7226" y="725"/>
                    <a:pt x="7226" y="732"/>
                  </a:cubicBezTo>
                  <a:cubicBezTo>
                    <a:pt x="7232" y="769"/>
                    <a:pt x="7229" y="808"/>
                    <a:pt x="7218" y="847"/>
                  </a:cubicBezTo>
                  <a:cubicBezTo>
                    <a:pt x="7193" y="1517"/>
                    <a:pt x="7712" y="1628"/>
                    <a:pt x="8033" y="1700"/>
                  </a:cubicBezTo>
                  <a:lnTo>
                    <a:pt x="10693" y="376"/>
                  </a:lnTo>
                  <a:lnTo>
                    <a:pt x="13280" y="1663"/>
                  </a:lnTo>
                  <a:cubicBezTo>
                    <a:pt x="13597" y="1568"/>
                    <a:pt x="14102" y="1577"/>
                    <a:pt x="14071" y="602"/>
                  </a:cubicBezTo>
                  <a:lnTo>
                    <a:pt x="14074" y="604"/>
                  </a:lnTo>
                  <a:cubicBezTo>
                    <a:pt x="14074" y="522"/>
                    <a:pt x="14094" y="444"/>
                    <a:pt x="14131" y="371"/>
                  </a:cubicBezTo>
                  <a:cubicBezTo>
                    <a:pt x="14231" y="171"/>
                    <a:pt x="14436" y="49"/>
                    <a:pt x="14685" y="12"/>
                  </a:cubicBezTo>
                  <a:close/>
                </a:path>
              </a:pathLst>
            </a:custGeom>
            <a:solidFill>
              <a:srgbClr val="F2F2F2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1914" name="Group"/>
            <p:cNvGrpSpPr/>
            <p:nvPr/>
          </p:nvGrpSpPr>
          <p:grpSpPr>
            <a:xfrm>
              <a:off x="484851" y="1326088"/>
              <a:ext cx="155483" cy="129046"/>
              <a:chOff x="0" y="0"/>
              <a:chExt cx="155482" cy="129044"/>
            </a:xfrm>
          </p:grpSpPr>
          <p:sp>
            <p:nvSpPr>
              <p:cNvPr id="1908" name="Line"/>
              <p:cNvSpPr/>
              <p:nvPr/>
            </p:nvSpPr>
            <p:spPr>
              <a:xfrm>
                <a:off x="-1" y="3147"/>
                <a:ext cx="125898" cy="1258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712" y="6900"/>
                    </a:moveTo>
                    <a:cubicBezTo>
                      <a:pt x="21304" y="8100"/>
                      <a:pt x="21600" y="9300"/>
                      <a:pt x="21600" y="10800"/>
                    </a:cubicBezTo>
                    <a:cubicBezTo>
                      <a:pt x="21600" y="16800"/>
                      <a:pt x="16570" y="21600"/>
                      <a:pt x="10652" y="21600"/>
                    </a:cubicBezTo>
                    <a:cubicBezTo>
                      <a:pt x="4734" y="21600"/>
                      <a:pt x="0" y="16800"/>
                      <a:pt x="0" y="10800"/>
                    </a:cubicBezTo>
                    <a:cubicBezTo>
                      <a:pt x="0" y="4800"/>
                      <a:pt x="4734" y="0"/>
                      <a:pt x="10652" y="0"/>
                    </a:cubicBezTo>
                    <a:cubicBezTo>
                      <a:pt x="13907" y="0"/>
                      <a:pt x="16570" y="1200"/>
                      <a:pt x="18641" y="3300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09" name="Line"/>
              <p:cNvSpPr/>
              <p:nvPr/>
            </p:nvSpPr>
            <p:spPr>
              <a:xfrm>
                <a:off x="18884" y="22661"/>
                <a:ext cx="86240" cy="868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168" y="7344"/>
                    </a:moveTo>
                    <a:cubicBezTo>
                      <a:pt x="21600" y="8640"/>
                      <a:pt x="21600" y="9504"/>
                      <a:pt x="21600" y="10800"/>
                    </a:cubicBezTo>
                    <a:cubicBezTo>
                      <a:pt x="21600" y="16848"/>
                      <a:pt x="16848" y="21600"/>
                      <a:pt x="10800" y="21600"/>
                    </a:cubicBezTo>
                    <a:cubicBezTo>
                      <a:pt x="5184" y="21600"/>
                      <a:pt x="0" y="16848"/>
                      <a:pt x="0" y="10800"/>
                    </a:cubicBezTo>
                    <a:cubicBezTo>
                      <a:pt x="0" y="4752"/>
                      <a:pt x="5184" y="0"/>
                      <a:pt x="10800" y="0"/>
                    </a:cubicBezTo>
                    <a:cubicBezTo>
                      <a:pt x="13824" y="0"/>
                      <a:pt x="16416" y="1296"/>
                      <a:pt x="18576" y="302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10" name="Line"/>
              <p:cNvSpPr/>
              <p:nvPr/>
            </p:nvSpPr>
            <p:spPr>
              <a:xfrm>
                <a:off x="38398" y="39657"/>
                <a:ext cx="49730" cy="509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9683"/>
                    </a:moveTo>
                    <a:cubicBezTo>
                      <a:pt x="21600" y="10428"/>
                      <a:pt x="21600" y="10428"/>
                      <a:pt x="21600" y="11172"/>
                    </a:cubicBezTo>
                    <a:cubicBezTo>
                      <a:pt x="21600" y="17131"/>
                      <a:pt x="16386" y="21600"/>
                      <a:pt x="10428" y="21600"/>
                    </a:cubicBezTo>
                    <a:cubicBezTo>
                      <a:pt x="4469" y="21600"/>
                      <a:pt x="0" y="17131"/>
                      <a:pt x="0" y="11172"/>
                    </a:cubicBezTo>
                    <a:cubicBezTo>
                      <a:pt x="0" y="5214"/>
                      <a:pt x="4469" y="0"/>
                      <a:pt x="10428" y="0"/>
                    </a:cubicBezTo>
                    <a:cubicBezTo>
                      <a:pt x="12662" y="0"/>
                      <a:pt x="14897" y="745"/>
                      <a:pt x="16386" y="2234"/>
                    </a:cubicBezTo>
                    <a:cubicBezTo>
                      <a:pt x="16386" y="2234"/>
                      <a:pt x="17131" y="2234"/>
                      <a:pt x="17131" y="223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11" name="Line"/>
              <p:cNvSpPr/>
              <p:nvPr/>
            </p:nvSpPr>
            <p:spPr>
              <a:xfrm flipV="1">
                <a:off x="64207" y="27697"/>
                <a:ext cx="60431" cy="3651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12" name="Shape"/>
              <p:cNvSpPr/>
              <p:nvPr/>
            </p:nvSpPr>
            <p:spPr>
              <a:xfrm>
                <a:off x="124637" y="0"/>
                <a:ext cx="30846" cy="346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902" y="21600"/>
                    </a:moveTo>
                    <a:lnTo>
                      <a:pt x="0" y="17280"/>
                    </a:lnTo>
                    <a:lnTo>
                      <a:pt x="0" y="5105"/>
                    </a:lnTo>
                    <a:lnTo>
                      <a:pt x="9257" y="0"/>
                    </a:lnTo>
                    <a:lnTo>
                      <a:pt x="10580" y="10604"/>
                    </a:lnTo>
                    <a:lnTo>
                      <a:pt x="21600" y="16102"/>
                    </a:lnTo>
                    <a:lnTo>
                      <a:pt x="11902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13" name="Circle"/>
              <p:cNvSpPr/>
              <p:nvPr/>
            </p:nvSpPr>
            <p:spPr>
              <a:xfrm>
                <a:off x="57282" y="60430"/>
                <a:ext cx="11961" cy="10702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1926" name="Group"/>
            <p:cNvGrpSpPr/>
            <p:nvPr/>
          </p:nvGrpSpPr>
          <p:grpSpPr>
            <a:xfrm>
              <a:off x="960861" y="1540672"/>
              <a:ext cx="146041" cy="144153"/>
              <a:chOff x="0" y="0"/>
              <a:chExt cx="146040" cy="144151"/>
            </a:xfrm>
          </p:grpSpPr>
          <p:sp>
            <p:nvSpPr>
              <p:cNvPr id="1915" name="Shape"/>
              <p:cNvSpPr/>
              <p:nvPr/>
            </p:nvSpPr>
            <p:spPr>
              <a:xfrm>
                <a:off x="55394" y="32733"/>
                <a:ext cx="35252" cy="346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2960"/>
                      <a:pt x="21600" y="12960"/>
                      <a:pt x="21600" y="12960"/>
                    </a:cubicBezTo>
                    <a:cubicBezTo>
                      <a:pt x="21600" y="6480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6480"/>
                      <a:pt x="0" y="12960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16" name="Circle"/>
              <p:cNvSpPr/>
              <p:nvPr/>
            </p:nvSpPr>
            <p:spPr>
              <a:xfrm>
                <a:off x="55394" y="0"/>
                <a:ext cx="35252" cy="34623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17" name="Shape"/>
              <p:cNvSpPr/>
              <p:nvPr/>
            </p:nvSpPr>
            <p:spPr>
              <a:xfrm>
                <a:off x="-1" y="110789"/>
                <a:ext cx="34623" cy="333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18" name="Circle"/>
              <p:cNvSpPr/>
              <p:nvPr/>
            </p:nvSpPr>
            <p:spPr>
              <a:xfrm>
                <a:off x="1888" y="78055"/>
                <a:ext cx="32734" cy="34624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19" name="Shape"/>
              <p:cNvSpPr/>
              <p:nvPr/>
            </p:nvSpPr>
            <p:spPr>
              <a:xfrm>
                <a:off x="111418" y="110789"/>
                <a:ext cx="34623" cy="333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20" name="Circle"/>
              <p:cNvSpPr/>
              <p:nvPr/>
            </p:nvSpPr>
            <p:spPr>
              <a:xfrm>
                <a:off x="111418" y="78055"/>
                <a:ext cx="32734" cy="34624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21" name="Line"/>
              <p:cNvSpPr/>
              <p:nvPr/>
            </p:nvSpPr>
            <p:spPr>
              <a:xfrm>
                <a:off x="50358" y="78055"/>
                <a:ext cx="20774" cy="295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1600" y="15166"/>
                    </a:lnTo>
                    <a:lnTo>
                      <a:pt x="0" y="21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22" name="Line"/>
              <p:cNvSpPr/>
              <p:nvPr/>
            </p:nvSpPr>
            <p:spPr>
              <a:xfrm>
                <a:off x="73020" y="98828"/>
                <a:ext cx="22662" cy="8814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23" name="Line"/>
              <p:cNvSpPr/>
              <p:nvPr/>
            </p:nvSpPr>
            <p:spPr>
              <a:xfrm>
                <a:off x="3776" y="123378"/>
                <a:ext cx="27699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24" name="Line"/>
              <p:cNvSpPr/>
              <p:nvPr/>
            </p:nvSpPr>
            <p:spPr>
              <a:xfrm>
                <a:off x="114565" y="123378"/>
                <a:ext cx="27699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25" name="Line"/>
              <p:cNvSpPr/>
              <p:nvPr/>
            </p:nvSpPr>
            <p:spPr>
              <a:xfrm>
                <a:off x="59171" y="46581"/>
                <a:ext cx="27698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1933" name="Group"/>
            <p:cNvGrpSpPr/>
            <p:nvPr/>
          </p:nvGrpSpPr>
          <p:grpSpPr>
            <a:xfrm>
              <a:off x="701835" y="388948"/>
              <a:ext cx="135969" cy="139117"/>
              <a:chOff x="0" y="0"/>
              <a:chExt cx="135968" cy="139115"/>
            </a:xfrm>
          </p:grpSpPr>
          <p:sp>
            <p:nvSpPr>
              <p:cNvPr id="1927" name="Shape"/>
              <p:cNvSpPr/>
              <p:nvPr/>
            </p:nvSpPr>
            <p:spPr>
              <a:xfrm>
                <a:off x="24550" y="-1"/>
                <a:ext cx="83092" cy="1114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0" y="9787"/>
                      <a:pt x="0" y="9787"/>
                      <a:pt x="0" y="9787"/>
                    </a:cubicBezTo>
                    <a:cubicBezTo>
                      <a:pt x="0" y="13162"/>
                      <a:pt x="3150" y="16200"/>
                      <a:pt x="7200" y="17213"/>
                    </a:cubicBezTo>
                    <a:cubicBezTo>
                      <a:pt x="7200" y="21600"/>
                      <a:pt x="7200" y="21600"/>
                      <a:pt x="7200" y="21600"/>
                    </a:cubicBezTo>
                    <a:cubicBezTo>
                      <a:pt x="14400" y="21600"/>
                      <a:pt x="14400" y="21600"/>
                      <a:pt x="14400" y="21600"/>
                    </a:cubicBezTo>
                    <a:cubicBezTo>
                      <a:pt x="14400" y="17213"/>
                      <a:pt x="14400" y="17213"/>
                      <a:pt x="14400" y="17213"/>
                    </a:cubicBezTo>
                    <a:cubicBezTo>
                      <a:pt x="18900" y="16200"/>
                      <a:pt x="21600" y="13162"/>
                      <a:pt x="21600" y="9787"/>
                    </a:cubicBezTo>
                    <a:cubicBezTo>
                      <a:pt x="21600" y="0"/>
                      <a:pt x="21600" y="0"/>
                      <a:pt x="2160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28" name="Line"/>
              <p:cNvSpPr/>
              <p:nvPr/>
            </p:nvSpPr>
            <p:spPr>
              <a:xfrm>
                <a:off x="38398" y="111418"/>
                <a:ext cx="55396" cy="107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21600" y="0"/>
                    </a:lnTo>
                    <a:lnTo>
                      <a:pt x="0" y="0"/>
                    </a:lnTo>
                    <a:lnTo>
                      <a:pt x="0" y="21600"/>
                    </a:ln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29" name="Rectangle"/>
              <p:cNvSpPr/>
              <p:nvPr/>
            </p:nvSpPr>
            <p:spPr>
              <a:xfrm>
                <a:off x="24550" y="125266"/>
                <a:ext cx="83092" cy="13850"/>
              </a:xfrm>
              <a:prstGeom prst="rect">
                <a:avLst/>
              </a:pr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30" name="Shape"/>
              <p:cNvSpPr/>
              <p:nvPr/>
            </p:nvSpPr>
            <p:spPr>
              <a:xfrm>
                <a:off x="41545" y="15736"/>
                <a:ext cx="50990" cy="491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133" y="6923"/>
                    </a:moveTo>
                    <a:lnTo>
                      <a:pt x="21600" y="7754"/>
                    </a:lnTo>
                    <a:lnTo>
                      <a:pt x="16267" y="13846"/>
                    </a:lnTo>
                    <a:lnTo>
                      <a:pt x="17867" y="21600"/>
                    </a:lnTo>
                    <a:lnTo>
                      <a:pt x="10400" y="17723"/>
                    </a:lnTo>
                    <a:lnTo>
                      <a:pt x="3733" y="21600"/>
                    </a:lnTo>
                    <a:lnTo>
                      <a:pt x="5333" y="13846"/>
                    </a:lnTo>
                    <a:lnTo>
                      <a:pt x="0" y="8585"/>
                    </a:lnTo>
                    <a:lnTo>
                      <a:pt x="7467" y="6923"/>
                    </a:lnTo>
                    <a:lnTo>
                      <a:pt x="10400" y="0"/>
                    </a:lnTo>
                    <a:lnTo>
                      <a:pt x="14133" y="6923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31" name="Line"/>
              <p:cNvSpPr/>
              <p:nvPr/>
            </p:nvSpPr>
            <p:spPr>
              <a:xfrm>
                <a:off x="-1" y="14477"/>
                <a:ext cx="24552" cy="516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9257" y="21600"/>
                      <a:pt x="0" y="8640"/>
                      <a:pt x="0" y="0"/>
                    </a:cubicBezTo>
                    <a:cubicBezTo>
                      <a:pt x="18514" y="0"/>
                      <a:pt x="18514" y="0"/>
                      <a:pt x="18514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32" name="Line"/>
              <p:cNvSpPr/>
              <p:nvPr/>
            </p:nvSpPr>
            <p:spPr>
              <a:xfrm>
                <a:off x="109530" y="14477"/>
                <a:ext cx="26439" cy="516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cubicBezTo>
                      <a:pt x="11520" y="21600"/>
                      <a:pt x="21600" y="8640"/>
                      <a:pt x="21600" y="0"/>
                    </a:cubicBezTo>
                    <a:cubicBezTo>
                      <a:pt x="1440" y="0"/>
                      <a:pt x="1440" y="0"/>
                      <a:pt x="1440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1944" name="Group"/>
            <p:cNvGrpSpPr/>
            <p:nvPr/>
          </p:nvGrpSpPr>
          <p:grpSpPr>
            <a:xfrm>
              <a:off x="1247360" y="402630"/>
              <a:ext cx="112049" cy="152711"/>
              <a:chOff x="0" y="0"/>
              <a:chExt cx="112048" cy="152709"/>
            </a:xfrm>
          </p:grpSpPr>
          <p:sp>
            <p:nvSpPr>
              <p:cNvPr id="1934" name="Shape"/>
              <p:cNvSpPr/>
              <p:nvPr/>
            </p:nvSpPr>
            <p:spPr>
              <a:xfrm>
                <a:off x="17625" y="-1"/>
                <a:ext cx="88075" cy="1162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559" h="21322" fill="norm" stroke="1" extrusionOk="0">
                    <a:moveTo>
                      <a:pt x="15894" y="21322"/>
                    </a:moveTo>
                    <a:cubicBezTo>
                      <a:pt x="20377" y="7981"/>
                      <a:pt x="20377" y="7981"/>
                      <a:pt x="20377" y="7981"/>
                    </a:cubicBezTo>
                    <a:cubicBezTo>
                      <a:pt x="21600" y="4487"/>
                      <a:pt x="16302" y="357"/>
                      <a:pt x="14672" y="40"/>
                    </a:cubicBezTo>
                    <a:cubicBezTo>
                      <a:pt x="12634" y="-278"/>
                      <a:pt x="5706" y="1310"/>
                      <a:pt x="4483" y="4487"/>
                    </a:cubicBezTo>
                    <a:cubicBezTo>
                      <a:pt x="0" y="18146"/>
                      <a:pt x="0" y="18146"/>
                      <a:pt x="0" y="18146"/>
                    </a:cubicBezTo>
                    <a:lnTo>
                      <a:pt x="15894" y="21322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35" name="Shape"/>
              <p:cNvSpPr/>
              <p:nvPr/>
            </p:nvSpPr>
            <p:spPr>
              <a:xfrm>
                <a:off x="29585" y="104239"/>
                <a:ext cx="39029" cy="245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135" y="0"/>
                    </a:moveTo>
                    <a:lnTo>
                      <a:pt x="21600" y="7754"/>
                    </a:lnTo>
                    <a:lnTo>
                      <a:pt x="19510" y="21600"/>
                    </a:lnTo>
                    <a:lnTo>
                      <a:pt x="0" y="13846"/>
                    </a:lnTo>
                    <a:lnTo>
                      <a:pt x="3135" y="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36" name="Line"/>
              <p:cNvSpPr/>
              <p:nvPr/>
            </p:nvSpPr>
            <p:spPr>
              <a:xfrm>
                <a:off x="0" y="48844"/>
                <a:ext cx="29586" cy="4532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6434" y="5700"/>
                    </a:lnTo>
                    <a:lnTo>
                      <a:pt x="0" y="21600"/>
                    </a:lnTo>
                    <a:lnTo>
                      <a:pt x="15166" y="15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37" name="Line"/>
              <p:cNvSpPr/>
              <p:nvPr/>
            </p:nvSpPr>
            <p:spPr>
              <a:xfrm>
                <a:off x="91274" y="65841"/>
                <a:ext cx="20775" cy="560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164" y="0"/>
                    </a:moveTo>
                    <a:lnTo>
                      <a:pt x="21600" y="8252"/>
                    </a:lnTo>
                    <a:lnTo>
                      <a:pt x="12436" y="21600"/>
                    </a:lnTo>
                    <a:lnTo>
                      <a:pt x="0" y="12863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38" name="Shape"/>
              <p:cNvSpPr/>
              <p:nvPr/>
            </p:nvSpPr>
            <p:spPr>
              <a:xfrm>
                <a:off x="48635" y="26856"/>
                <a:ext cx="39328" cy="37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41" h="19539" fill="norm" stroke="1" extrusionOk="0">
                    <a:moveTo>
                      <a:pt x="171" y="7668"/>
                    </a:moveTo>
                    <a:cubicBezTo>
                      <a:pt x="1971" y="2268"/>
                      <a:pt x="7371" y="-1332"/>
                      <a:pt x="12771" y="468"/>
                    </a:cubicBezTo>
                    <a:cubicBezTo>
                      <a:pt x="18171" y="1368"/>
                      <a:pt x="20871" y="6768"/>
                      <a:pt x="19971" y="12168"/>
                    </a:cubicBezTo>
                    <a:cubicBezTo>
                      <a:pt x="18171" y="17568"/>
                      <a:pt x="12771" y="20268"/>
                      <a:pt x="7371" y="19368"/>
                    </a:cubicBezTo>
                    <a:cubicBezTo>
                      <a:pt x="1971" y="17568"/>
                      <a:pt x="-729" y="12168"/>
                      <a:pt x="171" y="7668"/>
                    </a:cubicBez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39" name="Line"/>
              <p:cNvSpPr/>
              <p:nvPr/>
            </p:nvSpPr>
            <p:spPr>
              <a:xfrm flipH="1">
                <a:off x="29585" y="130048"/>
                <a:ext cx="3778" cy="1762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40" name="Line"/>
              <p:cNvSpPr/>
              <p:nvPr/>
            </p:nvSpPr>
            <p:spPr>
              <a:xfrm flipH="1">
                <a:off x="52246" y="135713"/>
                <a:ext cx="3778" cy="1699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41" name="Line"/>
              <p:cNvSpPr/>
              <p:nvPr/>
            </p:nvSpPr>
            <p:spPr>
              <a:xfrm flipH="1">
                <a:off x="40286" y="133825"/>
                <a:ext cx="5037" cy="1699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42" name="Line"/>
              <p:cNvSpPr/>
              <p:nvPr/>
            </p:nvSpPr>
            <p:spPr>
              <a:xfrm flipH="1">
                <a:off x="59800" y="40032"/>
                <a:ext cx="13850" cy="503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43" name="Line"/>
              <p:cNvSpPr/>
              <p:nvPr/>
            </p:nvSpPr>
            <p:spPr>
              <a:xfrm flipH="1">
                <a:off x="69872" y="48844"/>
                <a:ext cx="5666" cy="1890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1945" name="Shape 2624"/>
            <p:cNvSpPr/>
            <p:nvPr/>
          </p:nvSpPr>
          <p:spPr>
            <a:xfrm>
              <a:off x="383153" y="774408"/>
              <a:ext cx="144152" cy="144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82" y="6873"/>
                  </a:moveTo>
                  <a:lnTo>
                    <a:pt x="20618" y="6873"/>
                  </a:lnTo>
                  <a:lnTo>
                    <a:pt x="20618" y="7855"/>
                  </a:lnTo>
                  <a:lnTo>
                    <a:pt x="982" y="7855"/>
                  </a:lnTo>
                  <a:cubicBezTo>
                    <a:pt x="982" y="7855"/>
                    <a:pt x="982" y="6873"/>
                    <a:pt x="982" y="6873"/>
                  </a:cubicBezTo>
                  <a:close/>
                  <a:moveTo>
                    <a:pt x="16691" y="8836"/>
                  </a:moveTo>
                  <a:lnTo>
                    <a:pt x="18655" y="8836"/>
                  </a:lnTo>
                  <a:lnTo>
                    <a:pt x="18655" y="17673"/>
                  </a:lnTo>
                  <a:lnTo>
                    <a:pt x="16691" y="17673"/>
                  </a:lnTo>
                  <a:cubicBezTo>
                    <a:pt x="16691" y="17673"/>
                    <a:pt x="16691" y="8836"/>
                    <a:pt x="16691" y="8836"/>
                  </a:cubicBezTo>
                  <a:close/>
                  <a:moveTo>
                    <a:pt x="13745" y="8836"/>
                  </a:moveTo>
                  <a:lnTo>
                    <a:pt x="15709" y="8836"/>
                  </a:lnTo>
                  <a:lnTo>
                    <a:pt x="15709" y="17673"/>
                  </a:lnTo>
                  <a:lnTo>
                    <a:pt x="13745" y="17673"/>
                  </a:lnTo>
                  <a:cubicBezTo>
                    <a:pt x="13745" y="17673"/>
                    <a:pt x="13745" y="8836"/>
                    <a:pt x="13745" y="8836"/>
                  </a:cubicBezTo>
                  <a:close/>
                  <a:moveTo>
                    <a:pt x="8836" y="8836"/>
                  </a:moveTo>
                  <a:lnTo>
                    <a:pt x="12764" y="8836"/>
                  </a:lnTo>
                  <a:lnTo>
                    <a:pt x="12764" y="17673"/>
                  </a:lnTo>
                  <a:lnTo>
                    <a:pt x="8836" y="17673"/>
                  </a:lnTo>
                  <a:cubicBezTo>
                    <a:pt x="8836" y="17673"/>
                    <a:pt x="8836" y="8836"/>
                    <a:pt x="8836" y="8836"/>
                  </a:cubicBezTo>
                  <a:close/>
                  <a:moveTo>
                    <a:pt x="5891" y="8836"/>
                  </a:moveTo>
                  <a:lnTo>
                    <a:pt x="7855" y="8836"/>
                  </a:lnTo>
                  <a:lnTo>
                    <a:pt x="7855" y="17673"/>
                  </a:lnTo>
                  <a:lnTo>
                    <a:pt x="5891" y="17673"/>
                  </a:lnTo>
                  <a:cubicBezTo>
                    <a:pt x="5891" y="17673"/>
                    <a:pt x="5891" y="8836"/>
                    <a:pt x="5891" y="8836"/>
                  </a:cubicBezTo>
                  <a:close/>
                  <a:moveTo>
                    <a:pt x="2945" y="8836"/>
                  </a:moveTo>
                  <a:lnTo>
                    <a:pt x="4909" y="8836"/>
                  </a:lnTo>
                  <a:lnTo>
                    <a:pt x="4909" y="17673"/>
                  </a:lnTo>
                  <a:lnTo>
                    <a:pt x="2945" y="17673"/>
                  </a:lnTo>
                  <a:cubicBezTo>
                    <a:pt x="2945" y="17673"/>
                    <a:pt x="2945" y="8836"/>
                    <a:pt x="2945" y="8836"/>
                  </a:cubicBezTo>
                  <a:close/>
                  <a:moveTo>
                    <a:pt x="19773" y="18655"/>
                  </a:moveTo>
                  <a:lnTo>
                    <a:pt x="20428" y="20618"/>
                  </a:lnTo>
                  <a:lnTo>
                    <a:pt x="1172" y="20618"/>
                  </a:lnTo>
                  <a:lnTo>
                    <a:pt x="1827" y="18655"/>
                  </a:lnTo>
                  <a:cubicBezTo>
                    <a:pt x="1827" y="18655"/>
                    <a:pt x="19773" y="18655"/>
                    <a:pt x="19773" y="18655"/>
                  </a:cubicBezTo>
                  <a:close/>
                  <a:moveTo>
                    <a:pt x="10800" y="1056"/>
                  </a:moveTo>
                  <a:lnTo>
                    <a:pt x="19261" y="5891"/>
                  </a:lnTo>
                  <a:lnTo>
                    <a:pt x="2339" y="5891"/>
                  </a:lnTo>
                  <a:cubicBezTo>
                    <a:pt x="2339" y="5891"/>
                    <a:pt x="10800" y="1056"/>
                    <a:pt x="10800" y="1056"/>
                  </a:cubicBezTo>
                  <a:close/>
                  <a:moveTo>
                    <a:pt x="21109" y="8836"/>
                  </a:moveTo>
                  <a:cubicBezTo>
                    <a:pt x="21380" y="8836"/>
                    <a:pt x="21600" y="8617"/>
                    <a:pt x="21600" y="8345"/>
                  </a:cubicBezTo>
                  <a:lnTo>
                    <a:pt x="21600" y="6382"/>
                  </a:lnTo>
                  <a:cubicBezTo>
                    <a:pt x="21600" y="6200"/>
                    <a:pt x="21496" y="6047"/>
                    <a:pt x="21349" y="5963"/>
                  </a:cubicBezTo>
                  <a:lnTo>
                    <a:pt x="21353" y="5956"/>
                  </a:lnTo>
                  <a:lnTo>
                    <a:pt x="11044" y="65"/>
                  </a:lnTo>
                  <a:lnTo>
                    <a:pt x="11040" y="72"/>
                  </a:lnTo>
                  <a:cubicBezTo>
                    <a:pt x="10968" y="30"/>
                    <a:pt x="10889" y="0"/>
                    <a:pt x="10800" y="0"/>
                  </a:cubicBezTo>
                  <a:cubicBezTo>
                    <a:pt x="10711" y="0"/>
                    <a:pt x="10632" y="30"/>
                    <a:pt x="10560" y="72"/>
                  </a:cubicBezTo>
                  <a:lnTo>
                    <a:pt x="10556" y="65"/>
                  </a:lnTo>
                  <a:lnTo>
                    <a:pt x="247" y="5956"/>
                  </a:lnTo>
                  <a:lnTo>
                    <a:pt x="251" y="5963"/>
                  </a:lnTo>
                  <a:cubicBezTo>
                    <a:pt x="104" y="6047"/>
                    <a:pt x="0" y="6200"/>
                    <a:pt x="0" y="6382"/>
                  </a:cubicBezTo>
                  <a:lnTo>
                    <a:pt x="0" y="8345"/>
                  </a:lnTo>
                  <a:cubicBezTo>
                    <a:pt x="0" y="8617"/>
                    <a:pt x="220" y="8836"/>
                    <a:pt x="491" y="8836"/>
                  </a:cubicBezTo>
                  <a:lnTo>
                    <a:pt x="1964" y="8836"/>
                  </a:lnTo>
                  <a:lnTo>
                    <a:pt x="1964" y="17673"/>
                  </a:lnTo>
                  <a:lnTo>
                    <a:pt x="1473" y="17673"/>
                  </a:lnTo>
                  <a:cubicBezTo>
                    <a:pt x="1256" y="17673"/>
                    <a:pt x="1078" y="17816"/>
                    <a:pt x="1013" y="18010"/>
                  </a:cubicBezTo>
                  <a:lnTo>
                    <a:pt x="1007" y="18009"/>
                  </a:lnTo>
                  <a:lnTo>
                    <a:pt x="25" y="20954"/>
                  </a:lnTo>
                  <a:lnTo>
                    <a:pt x="31" y="20955"/>
                  </a:lnTo>
                  <a:cubicBezTo>
                    <a:pt x="14" y="21005"/>
                    <a:pt x="0" y="21055"/>
                    <a:pt x="0" y="21109"/>
                  </a:cubicBezTo>
                  <a:cubicBezTo>
                    <a:pt x="0" y="21381"/>
                    <a:pt x="220" y="21600"/>
                    <a:pt x="491" y="21600"/>
                  </a:cubicBezTo>
                  <a:lnTo>
                    <a:pt x="21109" y="21600"/>
                  </a:lnTo>
                  <a:cubicBezTo>
                    <a:pt x="21380" y="21600"/>
                    <a:pt x="21600" y="21381"/>
                    <a:pt x="21600" y="21109"/>
                  </a:cubicBezTo>
                  <a:cubicBezTo>
                    <a:pt x="21600" y="21055"/>
                    <a:pt x="21586" y="21005"/>
                    <a:pt x="21569" y="20955"/>
                  </a:cubicBezTo>
                  <a:lnTo>
                    <a:pt x="21575" y="20954"/>
                  </a:lnTo>
                  <a:lnTo>
                    <a:pt x="20593" y="18009"/>
                  </a:lnTo>
                  <a:lnTo>
                    <a:pt x="20587" y="18010"/>
                  </a:lnTo>
                  <a:cubicBezTo>
                    <a:pt x="20522" y="17816"/>
                    <a:pt x="20344" y="17673"/>
                    <a:pt x="20127" y="17673"/>
                  </a:cubicBezTo>
                  <a:lnTo>
                    <a:pt x="19636" y="17673"/>
                  </a:lnTo>
                  <a:lnTo>
                    <a:pt x="19636" y="8836"/>
                  </a:lnTo>
                  <a:cubicBezTo>
                    <a:pt x="19636" y="8836"/>
                    <a:pt x="21109" y="8836"/>
                    <a:pt x="21109" y="883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1946" name="Shape 2546"/>
            <p:cNvSpPr/>
            <p:nvPr/>
          </p:nvSpPr>
          <p:spPr>
            <a:xfrm>
              <a:off x="1532290" y="839799"/>
              <a:ext cx="141538" cy="1158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618" y="20400"/>
                  </a:moveTo>
                  <a:lnTo>
                    <a:pt x="18655" y="20400"/>
                  </a:lnTo>
                  <a:lnTo>
                    <a:pt x="18655" y="1200"/>
                  </a:lnTo>
                  <a:lnTo>
                    <a:pt x="20618" y="1200"/>
                  </a:lnTo>
                  <a:cubicBezTo>
                    <a:pt x="20618" y="1200"/>
                    <a:pt x="20618" y="20400"/>
                    <a:pt x="20618" y="20400"/>
                  </a:cubicBezTo>
                  <a:close/>
                  <a:moveTo>
                    <a:pt x="21109" y="0"/>
                  </a:moveTo>
                  <a:lnTo>
                    <a:pt x="18164" y="0"/>
                  </a:lnTo>
                  <a:cubicBezTo>
                    <a:pt x="17893" y="0"/>
                    <a:pt x="17673" y="269"/>
                    <a:pt x="17673" y="600"/>
                  </a:cubicBezTo>
                  <a:lnTo>
                    <a:pt x="17673" y="21000"/>
                  </a:lnTo>
                  <a:cubicBezTo>
                    <a:pt x="17673" y="21332"/>
                    <a:pt x="17893" y="21600"/>
                    <a:pt x="18164" y="21600"/>
                  </a:cubicBezTo>
                  <a:lnTo>
                    <a:pt x="21109" y="21600"/>
                  </a:lnTo>
                  <a:cubicBezTo>
                    <a:pt x="21380" y="21600"/>
                    <a:pt x="21600" y="21332"/>
                    <a:pt x="21600" y="21000"/>
                  </a:cubicBezTo>
                  <a:lnTo>
                    <a:pt x="21600" y="600"/>
                  </a:lnTo>
                  <a:cubicBezTo>
                    <a:pt x="21600" y="269"/>
                    <a:pt x="21380" y="0"/>
                    <a:pt x="21109" y="0"/>
                  </a:cubicBezTo>
                  <a:moveTo>
                    <a:pt x="8836" y="20400"/>
                  </a:moveTo>
                  <a:lnTo>
                    <a:pt x="6873" y="20400"/>
                  </a:lnTo>
                  <a:lnTo>
                    <a:pt x="6873" y="3600"/>
                  </a:lnTo>
                  <a:lnTo>
                    <a:pt x="8836" y="3600"/>
                  </a:lnTo>
                  <a:cubicBezTo>
                    <a:pt x="8836" y="3600"/>
                    <a:pt x="8836" y="20400"/>
                    <a:pt x="8836" y="20400"/>
                  </a:cubicBezTo>
                  <a:close/>
                  <a:moveTo>
                    <a:pt x="9327" y="2400"/>
                  </a:moveTo>
                  <a:lnTo>
                    <a:pt x="6382" y="2400"/>
                  </a:lnTo>
                  <a:cubicBezTo>
                    <a:pt x="6111" y="2400"/>
                    <a:pt x="5891" y="2669"/>
                    <a:pt x="5891" y="3000"/>
                  </a:cubicBezTo>
                  <a:lnTo>
                    <a:pt x="5891" y="21000"/>
                  </a:lnTo>
                  <a:cubicBezTo>
                    <a:pt x="5891" y="21332"/>
                    <a:pt x="6111" y="21600"/>
                    <a:pt x="6382" y="21600"/>
                  </a:cubicBezTo>
                  <a:lnTo>
                    <a:pt x="9327" y="21600"/>
                  </a:lnTo>
                  <a:cubicBezTo>
                    <a:pt x="9598" y="21600"/>
                    <a:pt x="9818" y="21332"/>
                    <a:pt x="9818" y="21000"/>
                  </a:cubicBezTo>
                  <a:lnTo>
                    <a:pt x="9818" y="3000"/>
                  </a:lnTo>
                  <a:cubicBezTo>
                    <a:pt x="9818" y="2669"/>
                    <a:pt x="9598" y="2400"/>
                    <a:pt x="9327" y="2400"/>
                  </a:cubicBezTo>
                  <a:moveTo>
                    <a:pt x="14727" y="20400"/>
                  </a:moveTo>
                  <a:lnTo>
                    <a:pt x="12764" y="20400"/>
                  </a:lnTo>
                  <a:lnTo>
                    <a:pt x="12764" y="10800"/>
                  </a:lnTo>
                  <a:lnTo>
                    <a:pt x="14727" y="10800"/>
                  </a:lnTo>
                  <a:cubicBezTo>
                    <a:pt x="14727" y="10800"/>
                    <a:pt x="14727" y="20400"/>
                    <a:pt x="14727" y="20400"/>
                  </a:cubicBezTo>
                  <a:close/>
                  <a:moveTo>
                    <a:pt x="15218" y="9600"/>
                  </a:moveTo>
                  <a:lnTo>
                    <a:pt x="12273" y="9600"/>
                  </a:lnTo>
                  <a:cubicBezTo>
                    <a:pt x="12002" y="9600"/>
                    <a:pt x="11782" y="9869"/>
                    <a:pt x="11782" y="10200"/>
                  </a:cubicBezTo>
                  <a:lnTo>
                    <a:pt x="11782" y="21000"/>
                  </a:lnTo>
                  <a:cubicBezTo>
                    <a:pt x="11782" y="21332"/>
                    <a:pt x="12002" y="21600"/>
                    <a:pt x="12273" y="21600"/>
                  </a:cubicBezTo>
                  <a:lnTo>
                    <a:pt x="15218" y="21600"/>
                  </a:lnTo>
                  <a:cubicBezTo>
                    <a:pt x="15489" y="21600"/>
                    <a:pt x="15709" y="21332"/>
                    <a:pt x="15709" y="21000"/>
                  </a:cubicBezTo>
                  <a:lnTo>
                    <a:pt x="15709" y="10200"/>
                  </a:lnTo>
                  <a:cubicBezTo>
                    <a:pt x="15709" y="9869"/>
                    <a:pt x="15489" y="9600"/>
                    <a:pt x="15218" y="9600"/>
                  </a:cubicBezTo>
                  <a:moveTo>
                    <a:pt x="2945" y="20400"/>
                  </a:moveTo>
                  <a:lnTo>
                    <a:pt x="982" y="20400"/>
                  </a:lnTo>
                  <a:lnTo>
                    <a:pt x="982" y="14400"/>
                  </a:lnTo>
                  <a:lnTo>
                    <a:pt x="2945" y="14400"/>
                  </a:lnTo>
                  <a:cubicBezTo>
                    <a:pt x="2945" y="14400"/>
                    <a:pt x="2945" y="20400"/>
                    <a:pt x="2945" y="20400"/>
                  </a:cubicBezTo>
                  <a:close/>
                  <a:moveTo>
                    <a:pt x="3436" y="13200"/>
                  </a:moveTo>
                  <a:lnTo>
                    <a:pt x="491" y="13200"/>
                  </a:lnTo>
                  <a:cubicBezTo>
                    <a:pt x="220" y="13200"/>
                    <a:pt x="0" y="13469"/>
                    <a:pt x="0" y="13800"/>
                  </a:cubicBezTo>
                  <a:lnTo>
                    <a:pt x="0" y="21000"/>
                  </a:lnTo>
                  <a:cubicBezTo>
                    <a:pt x="0" y="21332"/>
                    <a:pt x="220" y="21600"/>
                    <a:pt x="491" y="21600"/>
                  </a:cubicBezTo>
                  <a:lnTo>
                    <a:pt x="3436" y="21600"/>
                  </a:lnTo>
                  <a:cubicBezTo>
                    <a:pt x="3707" y="21600"/>
                    <a:pt x="3927" y="21332"/>
                    <a:pt x="3927" y="21000"/>
                  </a:cubicBezTo>
                  <a:lnTo>
                    <a:pt x="3927" y="13800"/>
                  </a:lnTo>
                  <a:cubicBezTo>
                    <a:pt x="3927" y="13469"/>
                    <a:pt x="3707" y="13200"/>
                    <a:pt x="3436" y="13200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1947" name="Shape 2599"/>
            <p:cNvSpPr/>
            <p:nvPr/>
          </p:nvSpPr>
          <p:spPr>
            <a:xfrm>
              <a:off x="1386761" y="1361886"/>
              <a:ext cx="140685" cy="1406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382" y="7855"/>
                  </a:moveTo>
                  <a:cubicBezTo>
                    <a:pt x="6653" y="7855"/>
                    <a:pt x="6873" y="7635"/>
                    <a:pt x="6873" y="7364"/>
                  </a:cubicBezTo>
                  <a:cubicBezTo>
                    <a:pt x="6873" y="7092"/>
                    <a:pt x="6653" y="6873"/>
                    <a:pt x="6382" y="6873"/>
                  </a:cubicBezTo>
                  <a:cubicBezTo>
                    <a:pt x="6111" y="6873"/>
                    <a:pt x="5891" y="7092"/>
                    <a:pt x="5891" y="7364"/>
                  </a:cubicBezTo>
                  <a:cubicBezTo>
                    <a:pt x="5891" y="7635"/>
                    <a:pt x="6111" y="7855"/>
                    <a:pt x="6382" y="7855"/>
                  </a:cubicBezTo>
                  <a:moveTo>
                    <a:pt x="6873" y="10800"/>
                  </a:moveTo>
                  <a:lnTo>
                    <a:pt x="10800" y="10800"/>
                  </a:lnTo>
                  <a:lnTo>
                    <a:pt x="10800" y="13746"/>
                  </a:lnTo>
                  <a:lnTo>
                    <a:pt x="6873" y="13746"/>
                  </a:lnTo>
                  <a:cubicBezTo>
                    <a:pt x="6873" y="13746"/>
                    <a:pt x="6873" y="10800"/>
                    <a:pt x="6873" y="10800"/>
                  </a:cubicBezTo>
                  <a:close/>
                  <a:moveTo>
                    <a:pt x="6382" y="14727"/>
                  </a:moveTo>
                  <a:lnTo>
                    <a:pt x="11291" y="14727"/>
                  </a:lnTo>
                  <a:cubicBezTo>
                    <a:pt x="11562" y="14727"/>
                    <a:pt x="11782" y="14508"/>
                    <a:pt x="11782" y="14236"/>
                  </a:cubicBezTo>
                  <a:lnTo>
                    <a:pt x="11782" y="10309"/>
                  </a:lnTo>
                  <a:cubicBezTo>
                    <a:pt x="11782" y="10038"/>
                    <a:pt x="11562" y="9818"/>
                    <a:pt x="11291" y="9818"/>
                  </a:cubicBezTo>
                  <a:lnTo>
                    <a:pt x="6382" y="9818"/>
                  </a:lnTo>
                  <a:cubicBezTo>
                    <a:pt x="6111" y="9818"/>
                    <a:pt x="5891" y="10038"/>
                    <a:pt x="5891" y="10309"/>
                  </a:cubicBezTo>
                  <a:lnTo>
                    <a:pt x="5891" y="14236"/>
                  </a:lnTo>
                  <a:cubicBezTo>
                    <a:pt x="5891" y="14508"/>
                    <a:pt x="6111" y="14727"/>
                    <a:pt x="6382" y="14727"/>
                  </a:cubicBezTo>
                  <a:moveTo>
                    <a:pt x="8345" y="7855"/>
                  </a:moveTo>
                  <a:cubicBezTo>
                    <a:pt x="8616" y="7855"/>
                    <a:pt x="8836" y="7635"/>
                    <a:pt x="8836" y="7364"/>
                  </a:cubicBezTo>
                  <a:cubicBezTo>
                    <a:pt x="8836" y="7092"/>
                    <a:pt x="8616" y="6873"/>
                    <a:pt x="8345" y="6873"/>
                  </a:cubicBezTo>
                  <a:cubicBezTo>
                    <a:pt x="8075" y="6873"/>
                    <a:pt x="7855" y="7092"/>
                    <a:pt x="7855" y="7364"/>
                  </a:cubicBezTo>
                  <a:cubicBezTo>
                    <a:pt x="7855" y="7635"/>
                    <a:pt x="8075" y="7855"/>
                    <a:pt x="8345" y="7855"/>
                  </a:cubicBezTo>
                  <a:moveTo>
                    <a:pt x="20618" y="20618"/>
                  </a:moveTo>
                  <a:lnTo>
                    <a:pt x="2945" y="20618"/>
                  </a:lnTo>
                  <a:cubicBezTo>
                    <a:pt x="1861" y="20618"/>
                    <a:pt x="982" y="19739"/>
                    <a:pt x="982" y="18655"/>
                  </a:cubicBezTo>
                  <a:lnTo>
                    <a:pt x="982" y="7855"/>
                  </a:lnTo>
                  <a:lnTo>
                    <a:pt x="2945" y="7855"/>
                  </a:lnTo>
                  <a:lnTo>
                    <a:pt x="2945" y="18164"/>
                  </a:lnTo>
                  <a:cubicBezTo>
                    <a:pt x="2945" y="18435"/>
                    <a:pt x="3166" y="18655"/>
                    <a:pt x="3436" y="18655"/>
                  </a:cubicBezTo>
                  <a:cubicBezTo>
                    <a:pt x="3707" y="18655"/>
                    <a:pt x="3927" y="18435"/>
                    <a:pt x="3927" y="18164"/>
                  </a:cubicBezTo>
                  <a:lnTo>
                    <a:pt x="3927" y="4909"/>
                  </a:lnTo>
                  <a:lnTo>
                    <a:pt x="20618" y="4909"/>
                  </a:lnTo>
                  <a:cubicBezTo>
                    <a:pt x="20618" y="4909"/>
                    <a:pt x="20618" y="20618"/>
                    <a:pt x="20618" y="20618"/>
                  </a:cubicBezTo>
                  <a:close/>
                  <a:moveTo>
                    <a:pt x="20618" y="3927"/>
                  </a:moveTo>
                  <a:lnTo>
                    <a:pt x="3927" y="3927"/>
                  </a:lnTo>
                  <a:cubicBezTo>
                    <a:pt x="3385" y="3927"/>
                    <a:pt x="2945" y="4367"/>
                    <a:pt x="2945" y="4909"/>
                  </a:cubicBezTo>
                  <a:lnTo>
                    <a:pt x="2945" y="6873"/>
                  </a:lnTo>
                  <a:lnTo>
                    <a:pt x="982" y="6873"/>
                  </a:lnTo>
                  <a:cubicBezTo>
                    <a:pt x="440" y="6873"/>
                    <a:pt x="0" y="7313"/>
                    <a:pt x="0" y="7855"/>
                  </a:cubicBezTo>
                  <a:lnTo>
                    <a:pt x="0" y="18655"/>
                  </a:lnTo>
                  <a:cubicBezTo>
                    <a:pt x="0" y="20282"/>
                    <a:pt x="1319" y="21600"/>
                    <a:pt x="2945" y="21600"/>
                  </a:cubicBezTo>
                  <a:lnTo>
                    <a:pt x="20618" y="21600"/>
                  </a:lnTo>
                  <a:cubicBezTo>
                    <a:pt x="21160" y="21600"/>
                    <a:pt x="21600" y="21160"/>
                    <a:pt x="21600" y="20618"/>
                  </a:cubicBezTo>
                  <a:lnTo>
                    <a:pt x="21600" y="4909"/>
                  </a:lnTo>
                  <a:cubicBezTo>
                    <a:pt x="21600" y="4367"/>
                    <a:pt x="21160" y="3927"/>
                    <a:pt x="20618" y="3927"/>
                  </a:cubicBezTo>
                  <a:moveTo>
                    <a:pt x="6382" y="16691"/>
                  </a:moveTo>
                  <a:lnTo>
                    <a:pt x="18164" y="16691"/>
                  </a:lnTo>
                  <a:cubicBezTo>
                    <a:pt x="18434" y="16691"/>
                    <a:pt x="18655" y="16472"/>
                    <a:pt x="18655" y="16200"/>
                  </a:cubicBezTo>
                  <a:cubicBezTo>
                    <a:pt x="18655" y="15929"/>
                    <a:pt x="18434" y="15710"/>
                    <a:pt x="18164" y="15710"/>
                  </a:cubicBezTo>
                  <a:lnTo>
                    <a:pt x="6382" y="15710"/>
                  </a:lnTo>
                  <a:cubicBezTo>
                    <a:pt x="6111" y="15710"/>
                    <a:pt x="5891" y="15929"/>
                    <a:pt x="5891" y="16200"/>
                  </a:cubicBezTo>
                  <a:cubicBezTo>
                    <a:pt x="5891" y="16472"/>
                    <a:pt x="6111" y="16691"/>
                    <a:pt x="6382" y="16691"/>
                  </a:cubicBezTo>
                  <a:moveTo>
                    <a:pt x="10309" y="7855"/>
                  </a:moveTo>
                  <a:lnTo>
                    <a:pt x="14236" y="7855"/>
                  </a:lnTo>
                  <a:cubicBezTo>
                    <a:pt x="14507" y="7855"/>
                    <a:pt x="14727" y="7635"/>
                    <a:pt x="14727" y="7364"/>
                  </a:cubicBezTo>
                  <a:cubicBezTo>
                    <a:pt x="14727" y="7092"/>
                    <a:pt x="14507" y="6873"/>
                    <a:pt x="14236" y="6873"/>
                  </a:cubicBezTo>
                  <a:lnTo>
                    <a:pt x="10309" y="6873"/>
                  </a:lnTo>
                  <a:cubicBezTo>
                    <a:pt x="10038" y="6873"/>
                    <a:pt x="9818" y="7092"/>
                    <a:pt x="9818" y="7364"/>
                  </a:cubicBezTo>
                  <a:cubicBezTo>
                    <a:pt x="9818" y="7635"/>
                    <a:pt x="10038" y="7855"/>
                    <a:pt x="10309" y="7855"/>
                  </a:cubicBezTo>
                  <a:moveTo>
                    <a:pt x="6382" y="18655"/>
                  </a:moveTo>
                  <a:lnTo>
                    <a:pt x="18164" y="18655"/>
                  </a:lnTo>
                  <a:cubicBezTo>
                    <a:pt x="18434" y="18655"/>
                    <a:pt x="18655" y="18435"/>
                    <a:pt x="18655" y="18164"/>
                  </a:cubicBezTo>
                  <a:cubicBezTo>
                    <a:pt x="18655" y="17893"/>
                    <a:pt x="18434" y="17673"/>
                    <a:pt x="18164" y="17673"/>
                  </a:cubicBezTo>
                  <a:lnTo>
                    <a:pt x="6382" y="17673"/>
                  </a:lnTo>
                  <a:cubicBezTo>
                    <a:pt x="6111" y="17673"/>
                    <a:pt x="5891" y="17893"/>
                    <a:pt x="5891" y="18164"/>
                  </a:cubicBezTo>
                  <a:cubicBezTo>
                    <a:pt x="5891" y="18435"/>
                    <a:pt x="6111" y="18655"/>
                    <a:pt x="6382" y="18655"/>
                  </a:cubicBezTo>
                  <a:moveTo>
                    <a:pt x="4909" y="2945"/>
                  </a:moveTo>
                  <a:lnTo>
                    <a:pt x="20127" y="2945"/>
                  </a:lnTo>
                  <a:cubicBezTo>
                    <a:pt x="20398" y="2945"/>
                    <a:pt x="20618" y="2726"/>
                    <a:pt x="20618" y="2455"/>
                  </a:cubicBezTo>
                  <a:cubicBezTo>
                    <a:pt x="20618" y="2184"/>
                    <a:pt x="20398" y="1964"/>
                    <a:pt x="20127" y="1964"/>
                  </a:cubicBezTo>
                  <a:lnTo>
                    <a:pt x="4909" y="1964"/>
                  </a:lnTo>
                  <a:cubicBezTo>
                    <a:pt x="4638" y="1964"/>
                    <a:pt x="4418" y="2184"/>
                    <a:pt x="4418" y="2455"/>
                  </a:cubicBezTo>
                  <a:cubicBezTo>
                    <a:pt x="4418" y="2726"/>
                    <a:pt x="4638" y="2945"/>
                    <a:pt x="4909" y="2945"/>
                  </a:cubicBezTo>
                  <a:moveTo>
                    <a:pt x="18164" y="11783"/>
                  </a:moveTo>
                  <a:lnTo>
                    <a:pt x="14236" y="11783"/>
                  </a:lnTo>
                  <a:cubicBezTo>
                    <a:pt x="13966" y="11783"/>
                    <a:pt x="13745" y="12001"/>
                    <a:pt x="13745" y="12273"/>
                  </a:cubicBezTo>
                  <a:cubicBezTo>
                    <a:pt x="13745" y="12544"/>
                    <a:pt x="13966" y="12764"/>
                    <a:pt x="14236" y="12764"/>
                  </a:cubicBezTo>
                  <a:lnTo>
                    <a:pt x="18164" y="12764"/>
                  </a:lnTo>
                  <a:cubicBezTo>
                    <a:pt x="18434" y="12764"/>
                    <a:pt x="18655" y="12544"/>
                    <a:pt x="18655" y="12273"/>
                  </a:cubicBezTo>
                  <a:cubicBezTo>
                    <a:pt x="18655" y="12001"/>
                    <a:pt x="18434" y="11783"/>
                    <a:pt x="18164" y="11783"/>
                  </a:cubicBezTo>
                  <a:moveTo>
                    <a:pt x="6382" y="982"/>
                  </a:moveTo>
                  <a:lnTo>
                    <a:pt x="19145" y="982"/>
                  </a:lnTo>
                  <a:cubicBezTo>
                    <a:pt x="19416" y="982"/>
                    <a:pt x="19636" y="762"/>
                    <a:pt x="19636" y="491"/>
                  </a:cubicBezTo>
                  <a:cubicBezTo>
                    <a:pt x="19636" y="220"/>
                    <a:pt x="19416" y="0"/>
                    <a:pt x="19145" y="0"/>
                  </a:cubicBezTo>
                  <a:lnTo>
                    <a:pt x="6382" y="0"/>
                  </a:lnTo>
                  <a:cubicBezTo>
                    <a:pt x="6111" y="0"/>
                    <a:pt x="5891" y="220"/>
                    <a:pt x="5891" y="491"/>
                  </a:cubicBezTo>
                  <a:cubicBezTo>
                    <a:pt x="5891" y="762"/>
                    <a:pt x="6111" y="982"/>
                    <a:pt x="6382" y="982"/>
                  </a:cubicBezTo>
                  <a:moveTo>
                    <a:pt x="18164" y="13746"/>
                  </a:moveTo>
                  <a:lnTo>
                    <a:pt x="14236" y="13746"/>
                  </a:lnTo>
                  <a:cubicBezTo>
                    <a:pt x="13966" y="13746"/>
                    <a:pt x="13745" y="13965"/>
                    <a:pt x="13745" y="14236"/>
                  </a:cubicBezTo>
                  <a:cubicBezTo>
                    <a:pt x="13745" y="14508"/>
                    <a:pt x="13966" y="14727"/>
                    <a:pt x="14236" y="14727"/>
                  </a:cubicBezTo>
                  <a:lnTo>
                    <a:pt x="18164" y="14727"/>
                  </a:lnTo>
                  <a:cubicBezTo>
                    <a:pt x="18434" y="14727"/>
                    <a:pt x="18655" y="14508"/>
                    <a:pt x="18655" y="14236"/>
                  </a:cubicBezTo>
                  <a:cubicBezTo>
                    <a:pt x="18655" y="13965"/>
                    <a:pt x="18434" y="13746"/>
                    <a:pt x="18164" y="13746"/>
                  </a:cubicBezTo>
                  <a:moveTo>
                    <a:pt x="16200" y="7855"/>
                  </a:moveTo>
                  <a:cubicBezTo>
                    <a:pt x="16471" y="7855"/>
                    <a:pt x="16691" y="7635"/>
                    <a:pt x="16691" y="7364"/>
                  </a:cubicBezTo>
                  <a:cubicBezTo>
                    <a:pt x="16691" y="7092"/>
                    <a:pt x="16471" y="6873"/>
                    <a:pt x="16200" y="6873"/>
                  </a:cubicBezTo>
                  <a:cubicBezTo>
                    <a:pt x="15929" y="6873"/>
                    <a:pt x="15709" y="7092"/>
                    <a:pt x="15709" y="7364"/>
                  </a:cubicBezTo>
                  <a:cubicBezTo>
                    <a:pt x="15709" y="7635"/>
                    <a:pt x="15929" y="7855"/>
                    <a:pt x="16200" y="7855"/>
                  </a:cubicBezTo>
                  <a:moveTo>
                    <a:pt x="18164" y="7855"/>
                  </a:moveTo>
                  <a:cubicBezTo>
                    <a:pt x="18434" y="7855"/>
                    <a:pt x="18655" y="7635"/>
                    <a:pt x="18655" y="7364"/>
                  </a:cubicBezTo>
                  <a:cubicBezTo>
                    <a:pt x="18655" y="7092"/>
                    <a:pt x="18434" y="6873"/>
                    <a:pt x="18164" y="6873"/>
                  </a:cubicBezTo>
                  <a:cubicBezTo>
                    <a:pt x="17893" y="6873"/>
                    <a:pt x="17673" y="7092"/>
                    <a:pt x="17673" y="7364"/>
                  </a:cubicBezTo>
                  <a:cubicBezTo>
                    <a:pt x="17673" y="7635"/>
                    <a:pt x="17893" y="7855"/>
                    <a:pt x="18164" y="7855"/>
                  </a:cubicBezTo>
                  <a:moveTo>
                    <a:pt x="18164" y="9818"/>
                  </a:moveTo>
                  <a:lnTo>
                    <a:pt x="14236" y="9818"/>
                  </a:lnTo>
                  <a:cubicBezTo>
                    <a:pt x="13966" y="9818"/>
                    <a:pt x="13745" y="10038"/>
                    <a:pt x="13745" y="10309"/>
                  </a:cubicBezTo>
                  <a:cubicBezTo>
                    <a:pt x="13745" y="10581"/>
                    <a:pt x="13966" y="10800"/>
                    <a:pt x="14236" y="10800"/>
                  </a:cubicBezTo>
                  <a:lnTo>
                    <a:pt x="18164" y="10800"/>
                  </a:lnTo>
                  <a:cubicBezTo>
                    <a:pt x="18434" y="10800"/>
                    <a:pt x="18655" y="10581"/>
                    <a:pt x="18655" y="10309"/>
                  </a:cubicBezTo>
                  <a:cubicBezTo>
                    <a:pt x="18655" y="10038"/>
                    <a:pt x="18434" y="9818"/>
                    <a:pt x="18164" y="9818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</p:grpSp>
      <p:grpSp>
        <p:nvGrpSpPr>
          <p:cNvPr id="1951" name="Group"/>
          <p:cNvGrpSpPr/>
          <p:nvPr/>
        </p:nvGrpSpPr>
        <p:grpSpPr>
          <a:xfrm>
            <a:off x="338617" y="-123226"/>
            <a:ext cx="1943101" cy="1790051"/>
            <a:chOff x="0" y="0"/>
            <a:chExt cx="1943100" cy="1790050"/>
          </a:xfrm>
        </p:grpSpPr>
        <p:sp>
          <p:nvSpPr>
            <p:cNvPr id="1949" name="Shape"/>
            <p:cNvSpPr/>
            <p:nvPr/>
          </p:nvSpPr>
          <p:spPr>
            <a:xfrm rot="9289851">
              <a:off x="190261" y="273241"/>
              <a:ext cx="1562578" cy="12435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8932" y="21600"/>
                  </a:moveTo>
                  <a:lnTo>
                    <a:pt x="5697" y="18319"/>
                  </a:lnTo>
                  <a:cubicBezTo>
                    <a:pt x="5610" y="17797"/>
                    <a:pt x="5432" y="16923"/>
                    <a:pt x="6248" y="16499"/>
                  </a:cubicBezTo>
                  <a:cubicBezTo>
                    <a:pt x="6301" y="16488"/>
                    <a:pt x="6348" y="16466"/>
                    <a:pt x="6388" y="16434"/>
                  </a:cubicBezTo>
                  <a:cubicBezTo>
                    <a:pt x="6395" y="16429"/>
                    <a:pt x="6403" y="16426"/>
                    <a:pt x="6411" y="16423"/>
                  </a:cubicBezTo>
                  <a:lnTo>
                    <a:pt x="6409" y="16420"/>
                  </a:lnTo>
                  <a:cubicBezTo>
                    <a:pt x="6512" y="16365"/>
                    <a:pt x="6598" y="16279"/>
                    <a:pt x="6668" y="16171"/>
                  </a:cubicBezTo>
                  <a:cubicBezTo>
                    <a:pt x="7029" y="15607"/>
                    <a:pt x="6807" y="14628"/>
                    <a:pt x="6171" y="13985"/>
                  </a:cubicBezTo>
                  <a:cubicBezTo>
                    <a:pt x="5535" y="13341"/>
                    <a:pt x="4727" y="13277"/>
                    <a:pt x="4365" y="13841"/>
                  </a:cubicBezTo>
                  <a:cubicBezTo>
                    <a:pt x="4299" y="13944"/>
                    <a:pt x="4253" y="14061"/>
                    <a:pt x="4231" y="14190"/>
                  </a:cubicBezTo>
                  <a:lnTo>
                    <a:pt x="4228" y="14187"/>
                  </a:lnTo>
                  <a:cubicBezTo>
                    <a:pt x="4019" y="15656"/>
                    <a:pt x="3438" y="15570"/>
                    <a:pt x="3012" y="15594"/>
                  </a:cubicBezTo>
                  <a:lnTo>
                    <a:pt x="0" y="12538"/>
                  </a:lnTo>
                  <a:lnTo>
                    <a:pt x="18668" y="0"/>
                  </a:lnTo>
                  <a:lnTo>
                    <a:pt x="18658" y="6000"/>
                  </a:lnTo>
                  <a:cubicBezTo>
                    <a:pt x="18931" y="6400"/>
                    <a:pt x="19258" y="6943"/>
                    <a:pt x="20256" y="6257"/>
                  </a:cubicBezTo>
                  <a:lnTo>
                    <a:pt x="20256" y="6261"/>
                  </a:lnTo>
                  <a:cubicBezTo>
                    <a:pt x="20350" y="6201"/>
                    <a:pt x="20452" y="6174"/>
                    <a:pt x="20557" y="6174"/>
                  </a:cubicBezTo>
                  <a:cubicBezTo>
                    <a:pt x="21133" y="6174"/>
                    <a:pt x="21600" y="7005"/>
                    <a:pt x="21600" y="8031"/>
                  </a:cubicBezTo>
                  <a:cubicBezTo>
                    <a:pt x="21600" y="9057"/>
                    <a:pt x="21133" y="9888"/>
                    <a:pt x="20556" y="9888"/>
                  </a:cubicBezTo>
                  <a:cubicBezTo>
                    <a:pt x="20445" y="9888"/>
                    <a:pt x="20338" y="9857"/>
                    <a:pt x="20239" y="9791"/>
                  </a:cubicBezTo>
                  <a:lnTo>
                    <a:pt x="20239" y="9795"/>
                  </a:lnTo>
                  <a:cubicBezTo>
                    <a:pt x="20232" y="9790"/>
                    <a:pt x="20226" y="9784"/>
                    <a:pt x="20218" y="9780"/>
                  </a:cubicBezTo>
                  <a:cubicBezTo>
                    <a:pt x="20172" y="9760"/>
                    <a:pt x="20129" y="9728"/>
                    <a:pt x="20090" y="9684"/>
                  </a:cubicBezTo>
                  <a:cubicBezTo>
                    <a:pt x="19347" y="9173"/>
                    <a:pt x="18921" y="9817"/>
                    <a:pt x="18651" y="10234"/>
                  </a:cubicBezTo>
                  <a:cubicBezTo>
                    <a:pt x="18641" y="11982"/>
                    <a:pt x="18638" y="13727"/>
                    <a:pt x="18642" y="15463"/>
                  </a:cubicBezTo>
                  <a:lnTo>
                    <a:pt x="15405" y="17509"/>
                  </a:lnTo>
                  <a:cubicBezTo>
                    <a:pt x="15006" y="17389"/>
                    <a:pt x="14217" y="17279"/>
                    <a:pt x="14248" y="16109"/>
                  </a:cubicBezTo>
                  <a:cubicBezTo>
                    <a:pt x="14261" y="16045"/>
                    <a:pt x="14265" y="15982"/>
                    <a:pt x="14258" y="15922"/>
                  </a:cubicBezTo>
                  <a:cubicBezTo>
                    <a:pt x="14258" y="15912"/>
                    <a:pt x="14259" y="15901"/>
                    <a:pt x="14260" y="15891"/>
                  </a:cubicBezTo>
                  <a:lnTo>
                    <a:pt x="14257" y="15893"/>
                  </a:lnTo>
                  <a:cubicBezTo>
                    <a:pt x="14259" y="15752"/>
                    <a:pt x="14233" y="15618"/>
                    <a:pt x="14182" y="15494"/>
                  </a:cubicBezTo>
                  <a:cubicBezTo>
                    <a:pt x="13922" y="14847"/>
                    <a:pt x="13121" y="14699"/>
                    <a:pt x="12393" y="15162"/>
                  </a:cubicBezTo>
                  <a:cubicBezTo>
                    <a:pt x="11664" y="15625"/>
                    <a:pt x="11284" y="16524"/>
                    <a:pt x="11544" y="17170"/>
                  </a:cubicBezTo>
                  <a:cubicBezTo>
                    <a:pt x="11592" y="17288"/>
                    <a:pt x="11657" y="17389"/>
                    <a:pt x="11742" y="17467"/>
                  </a:cubicBezTo>
                  <a:lnTo>
                    <a:pt x="11739" y="17470"/>
                  </a:lnTo>
                  <a:cubicBezTo>
                    <a:pt x="12765" y="18354"/>
                    <a:pt x="12385" y="19004"/>
                    <a:pt x="12237" y="19511"/>
                  </a:cubicBezTo>
                  <a:close/>
                </a:path>
              </a:pathLst>
            </a:custGeom>
            <a:solidFill>
              <a:srgbClr val="003F6E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950" name="Shape 2599"/>
            <p:cNvSpPr/>
            <p:nvPr/>
          </p:nvSpPr>
          <p:spPr>
            <a:xfrm>
              <a:off x="739478" y="834345"/>
              <a:ext cx="310478" cy="3104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382" y="7855"/>
                  </a:moveTo>
                  <a:cubicBezTo>
                    <a:pt x="6653" y="7855"/>
                    <a:pt x="6873" y="7635"/>
                    <a:pt x="6873" y="7364"/>
                  </a:cubicBezTo>
                  <a:cubicBezTo>
                    <a:pt x="6873" y="7092"/>
                    <a:pt x="6653" y="6873"/>
                    <a:pt x="6382" y="6873"/>
                  </a:cubicBezTo>
                  <a:cubicBezTo>
                    <a:pt x="6111" y="6873"/>
                    <a:pt x="5891" y="7092"/>
                    <a:pt x="5891" y="7364"/>
                  </a:cubicBezTo>
                  <a:cubicBezTo>
                    <a:pt x="5891" y="7635"/>
                    <a:pt x="6111" y="7855"/>
                    <a:pt x="6382" y="7855"/>
                  </a:cubicBezTo>
                  <a:moveTo>
                    <a:pt x="6873" y="10800"/>
                  </a:moveTo>
                  <a:lnTo>
                    <a:pt x="10800" y="10800"/>
                  </a:lnTo>
                  <a:lnTo>
                    <a:pt x="10800" y="13746"/>
                  </a:lnTo>
                  <a:lnTo>
                    <a:pt x="6873" y="13746"/>
                  </a:lnTo>
                  <a:cubicBezTo>
                    <a:pt x="6873" y="13746"/>
                    <a:pt x="6873" y="10800"/>
                    <a:pt x="6873" y="10800"/>
                  </a:cubicBezTo>
                  <a:close/>
                  <a:moveTo>
                    <a:pt x="6382" y="14727"/>
                  </a:moveTo>
                  <a:lnTo>
                    <a:pt x="11291" y="14727"/>
                  </a:lnTo>
                  <a:cubicBezTo>
                    <a:pt x="11562" y="14727"/>
                    <a:pt x="11782" y="14508"/>
                    <a:pt x="11782" y="14236"/>
                  </a:cubicBezTo>
                  <a:lnTo>
                    <a:pt x="11782" y="10309"/>
                  </a:lnTo>
                  <a:cubicBezTo>
                    <a:pt x="11782" y="10038"/>
                    <a:pt x="11562" y="9818"/>
                    <a:pt x="11291" y="9818"/>
                  </a:cubicBezTo>
                  <a:lnTo>
                    <a:pt x="6382" y="9818"/>
                  </a:lnTo>
                  <a:cubicBezTo>
                    <a:pt x="6111" y="9818"/>
                    <a:pt x="5891" y="10038"/>
                    <a:pt x="5891" y="10309"/>
                  </a:cubicBezTo>
                  <a:lnTo>
                    <a:pt x="5891" y="14236"/>
                  </a:lnTo>
                  <a:cubicBezTo>
                    <a:pt x="5891" y="14508"/>
                    <a:pt x="6111" y="14727"/>
                    <a:pt x="6382" y="14727"/>
                  </a:cubicBezTo>
                  <a:moveTo>
                    <a:pt x="8345" y="7855"/>
                  </a:moveTo>
                  <a:cubicBezTo>
                    <a:pt x="8616" y="7855"/>
                    <a:pt x="8836" y="7635"/>
                    <a:pt x="8836" y="7364"/>
                  </a:cubicBezTo>
                  <a:cubicBezTo>
                    <a:pt x="8836" y="7092"/>
                    <a:pt x="8616" y="6873"/>
                    <a:pt x="8345" y="6873"/>
                  </a:cubicBezTo>
                  <a:cubicBezTo>
                    <a:pt x="8075" y="6873"/>
                    <a:pt x="7855" y="7092"/>
                    <a:pt x="7855" y="7364"/>
                  </a:cubicBezTo>
                  <a:cubicBezTo>
                    <a:pt x="7855" y="7635"/>
                    <a:pt x="8075" y="7855"/>
                    <a:pt x="8345" y="7855"/>
                  </a:cubicBezTo>
                  <a:moveTo>
                    <a:pt x="20618" y="20618"/>
                  </a:moveTo>
                  <a:lnTo>
                    <a:pt x="2945" y="20618"/>
                  </a:lnTo>
                  <a:cubicBezTo>
                    <a:pt x="1861" y="20618"/>
                    <a:pt x="982" y="19739"/>
                    <a:pt x="982" y="18655"/>
                  </a:cubicBezTo>
                  <a:lnTo>
                    <a:pt x="982" y="7855"/>
                  </a:lnTo>
                  <a:lnTo>
                    <a:pt x="2945" y="7855"/>
                  </a:lnTo>
                  <a:lnTo>
                    <a:pt x="2945" y="18164"/>
                  </a:lnTo>
                  <a:cubicBezTo>
                    <a:pt x="2945" y="18435"/>
                    <a:pt x="3166" y="18655"/>
                    <a:pt x="3436" y="18655"/>
                  </a:cubicBezTo>
                  <a:cubicBezTo>
                    <a:pt x="3707" y="18655"/>
                    <a:pt x="3927" y="18435"/>
                    <a:pt x="3927" y="18164"/>
                  </a:cubicBezTo>
                  <a:lnTo>
                    <a:pt x="3927" y="4909"/>
                  </a:lnTo>
                  <a:lnTo>
                    <a:pt x="20618" y="4909"/>
                  </a:lnTo>
                  <a:cubicBezTo>
                    <a:pt x="20618" y="4909"/>
                    <a:pt x="20618" y="20618"/>
                    <a:pt x="20618" y="20618"/>
                  </a:cubicBezTo>
                  <a:close/>
                  <a:moveTo>
                    <a:pt x="20618" y="3927"/>
                  </a:moveTo>
                  <a:lnTo>
                    <a:pt x="3927" y="3927"/>
                  </a:lnTo>
                  <a:cubicBezTo>
                    <a:pt x="3385" y="3927"/>
                    <a:pt x="2945" y="4367"/>
                    <a:pt x="2945" y="4909"/>
                  </a:cubicBezTo>
                  <a:lnTo>
                    <a:pt x="2945" y="6873"/>
                  </a:lnTo>
                  <a:lnTo>
                    <a:pt x="982" y="6873"/>
                  </a:lnTo>
                  <a:cubicBezTo>
                    <a:pt x="440" y="6873"/>
                    <a:pt x="0" y="7313"/>
                    <a:pt x="0" y="7855"/>
                  </a:cubicBezTo>
                  <a:lnTo>
                    <a:pt x="0" y="18655"/>
                  </a:lnTo>
                  <a:cubicBezTo>
                    <a:pt x="0" y="20282"/>
                    <a:pt x="1319" y="21600"/>
                    <a:pt x="2945" y="21600"/>
                  </a:cubicBezTo>
                  <a:lnTo>
                    <a:pt x="20618" y="21600"/>
                  </a:lnTo>
                  <a:cubicBezTo>
                    <a:pt x="21160" y="21600"/>
                    <a:pt x="21600" y="21160"/>
                    <a:pt x="21600" y="20618"/>
                  </a:cubicBezTo>
                  <a:lnTo>
                    <a:pt x="21600" y="4909"/>
                  </a:lnTo>
                  <a:cubicBezTo>
                    <a:pt x="21600" y="4367"/>
                    <a:pt x="21160" y="3927"/>
                    <a:pt x="20618" y="3927"/>
                  </a:cubicBezTo>
                  <a:moveTo>
                    <a:pt x="6382" y="16691"/>
                  </a:moveTo>
                  <a:lnTo>
                    <a:pt x="18164" y="16691"/>
                  </a:lnTo>
                  <a:cubicBezTo>
                    <a:pt x="18434" y="16691"/>
                    <a:pt x="18655" y="16472"/>
                    <a:pt x="18655" y="16200"/>
                  </a:cubicBezTo>
                  <a:cubicBezTo>
                    <a:pt x="18655" y="15929"/>
                    <a:pt x="18434" y="15710"/>
                    <a:pt x="18164" y="15710"/>
                  </a:cubicBezTo>
                  <a:lnTo>
                    <a:pt x="6382" y="15710"/>
                  </a:lnTo>
                  <a:cubicBezTo>
                    <a:pt x="6111" y="15710"/>
                    <a:pt x="5891" y="15929"/>
                    <a:pt x="5891" y="16200"/>
                  </a:cubicBezTo>
                  <a:cubicBezTo>
                    <a:pt x="5891" y="16472"/>
                    <a:pt x="6111" y="16691"/>
                    <a:pt x="6382" y="16691"/>
                  </a:cubicBezTo>
                  <a:moveTo>
                    <a:pt x="10309" y="7855"/>
                  </a:moveTo>
                  <a:lnTo>
                    <a:pt x="14236" y="7855"/>
                  </a:lnTo>
                  <a:cubicBezTo>
                    <a:pt x="14507" y="7855"/>
                    <a:pt x="14727" y="7635"/>
                    <a:pt x="14727" y="7364"/>
                  </a:cubicBezTo>
                  <a:cubicBezTo>
                    <a:pt x="14727" y="7092"/>
                    <a:pt x="14507" y="6873"/>
                    <a:pt x="14236" y="6873"/>
                  </a:cubicBezTo>
                  <a:lnTo>
                    <a:pt x="10309" y="6873"/>
                  </a:lnTo>
                  <a:cubicBezTo>
                    <a:pt x="10038" y="6873"/>
                    <a:pt x="9818" y="7092"/>
                    <a:pt x="9818" y="7364"/>
                  </a:cubicBezTo>
                  <a:cubicBezTo>
                    <a:pt x="9818" y="7635"/>
                    <a:pt x="10038" y="7855"/>
                    <a:pt x="10309" y="7855"/>
                  </a:cubicBezTo>
                  <a:moveTo>
                    <a:pt x="6382" y="18655"/>
                  </a:moveTo>
                  <a:lnTo>
                    <a:pt x="18164" y="18655"/>
                  </a:lnTo>
                  <a:cubicBezTo>
                    <a:pt x="18434" y="18655"/>
                    <a:pt x="18655" y="18435"/>
                    <a:pt x="18655" y="18164"/>
                  </a:cubicBezTo>
                  <a:cubicBezTo>
                    <a:pt x="18655" y="17893"/>
                    <a:pt x="18434" y="17673"/>
                    <a:pt x="18164" y="17673"/>
                  </a:cubicBezTo>
                  <a:lnTo>
                    <a:pt x="6382" y="17673"/>
                  </a:lnTo>
                  <a:cubicBezTo>
                    <a:pt x="6111" y="17673"/>
                    <a:pt x="5891" y="17893"/>
                    <a:pt x="5891" y="18164"/>
                  </a:cubicBezTo>
                  <a:cubicBezTo>
                    <a:pt x="5891" y="18435"/>
                    <a:pt x="6111" y="18655"/>
                    <a:pt x="6382" y="18655"/>
                  </a:cubicBezTo>
                  <a:moveTo>
                    <a:pt x="4909" y="2945"/>
                  </a:moveTo>
                  <a:lnTo>
                    <a:pt x="20127" y="2945"/>
                  </a:lnTo>
                  <a:cubicBezTo>
                    <a:pt x="20398" y="2945"/>
                    <a:pt x="20618" y="2726"/>
                    <a:pt x="20618" y="2455"/>
                  </a:cubicBezTo>
                  <a:cubicBezTo>
                    <a:pt x="20618" y="2184"/>
                    <a:pt x="20398" y="1964"/>
                    <a:pt x="20127" y="1964"/>
                  </a:cubicBezTo>
                  <a:lnTo>
                    <a:pt x="4909" y="1964"/>
                  </a:lnTo>
                  <a:cubicBezTo>
                    <a:pt x="4638" y="1964"/>
                    <a:pt x="4418" y="2184"/>
                    <a:pt x="4418" y="2455"/>
                  </a:cubicBezTo>
                  <a:cubicBezTo>
                    <a:pt x="4418" y="2726"/>
                    <a:pt x="4638" y="2945"/>
                    <a:pt x="4909" y="2945"/>
                  </a:cubicBezTo>
                  <a:moveTo>
                    <a:pt x="18164" y="11783"/>
                  </a:moveTo>
                  <a:lnTo>
                    <a:pt x="14236" y="11783"/>
                  </a:lnTo>
                  <a:cubicBezTo>
                    <a:pt x="13966" y="11783"/>
                    <a:pt x="13745" y="12001"/>
                    <a:pt x="13745" y="12273"/>
                  </a:cubicBezTo>
                  <a:cubicBezTo>
                    <a:pt x="13745" y="12544"/>
                    <a:pt x="13966" y="12764"/>
                    <a:pt x="14236" y="12764"/>
                  </a:cubicBezTo>
                  <a:lnTo>
                    <a:pt x="18164" y="12764"/>
                  </a:lnTo>
                  <a:cubicBezTo>
                    <a:pt x="18434" y="12764"/>
                    <a:pt x="18655" y="12544"/>
                    <a:pt x="18655" y="12273"/>
                  </a:cubicBezTo>
                  <a:cubicBezTo>
                    <a:pt x="18655" y="12001"/>
                    <a:pt x="18434" y="11783"/>
                    <a:pt x="18164" y="11783"/>
                  </a:cubicBezTo>
                  <a:moveTo>
                    <a:pt x="6382" y="982"/>
                  </a:moveTo>
                  <a:lnTo>
                    <a:pt x="19145" y="982"/>
                  </a:lnTo>
                  <a:cubicBezTo>
                    <a:pt x="19416" y="982"/>
                    <a:pt x="19636" y="762"/>
                    <a:pt x="19636" y="491"/>
                  </a:cubicBezTo>
                  <a:cubicBezTo>
                    <a:pt x="19636" y="220"/>
                    <a:pt x="19416" y="0"/>
                    <a:pt x="19145" y="0"/>
                  </a:cubicBezTo>
                  <a:lnTo>
                    <a:pt x="6382" y="0"/>
                  </a:lnTo>
                  <a:cubicBezTo>
                    <a:pt x="6111" y="0"/>
                    <a:pt x="5891" y="220"/>
                    <a:pt x="5891" y="491"/>
                  </a:cubicBezTo>
                  <a:cubicBezTo>
                    <a:pt x="5891" y="762"/>
                    <a:pt x="6111" y="982"/>
                    <a:pt x="6382" y="982"/>
                  </a:cubicBezTo>
                  <a:moveTo>
                    <a:pt x="18164" y="13746"/>
                  </a:moveTo>
                  <a:lnTo>
                    <a:pt x="14236" y="13746"/>
                  </a:lnTo>
                  <a:cubicBezTo>
                    <a:pt x="13966" y="13746"/>
                    <a:pt x="13745" y="13965"/>
                    <a:pt x="13745" y="14236"/>
                  </a:cubicBezTo>
                  <a:cubicBezTo>
                    <a:pt x="13745" y="14508"/>
                    <a:pt x="13966" y="14727"/>
                    <a:pt x="14236" y="14727"/>
                  </a:cubicBezTo>
                  <a:lnTo>
                    <a:pt x="18164" y="14727"/>
                  </a:lnTo>
                  <a:cubicBezTo>
                    <a:pt x="18434" y="14727"/>
                    <a:pt x="18655" y="14508"/>
                    <a:pt x="18655" y="14236"/>
                  </a:cubicBezTo>
                  <a:cubicBezTo>
                    <a:pt x="18655" y="13965"/>
                    <a:pt x="18434" y="13746"/>
                    <a:pt x="18164" y="13746"/>
                  </a:cubicBezTo>
                  <a:moveTo>
                    <a:pt x="16200" y="7855"/>
                  </a:moveTo>
                  <a:cubicBezTo>
                    <a:pt x="16471" y="7855"/>
                    <a:pt x="16691" y="7635"/>
                    <a:pt x="16691" y="7364"/>
                  </a:cubicBezTo>
                  <a:cubicBezTo>
                    <a:pt x="16691" y="7092"/>
                    <a:pt x="16471" y="6873"/>
                    <a:pt x="16200" y="6873"/>
                  </a:cubicBezTo>
                  <a:cubicBezTo>
                    <a:pt x="15929" y="6873"/>
                    <a:pt x="15709" y="7092"/>
                    <a:pt x="15709" y="7364"/>
                  </a:cubicBezTo>
                  <a:cubicBezTo>
                    <a:pt x="15709" y="7635"/>
                    <a:pt x="15929" y="7855"/>
                    <a:pt x="16200" y="7855"/>
                  </a:cubicBezTo>
                  <a:moveTo>
                    <a:pt x="18164" y="7855"/>
                  </a:moveTo>
                  <a:cubicBezTo>
                    <a:pt x="18434" y="7855"/>
                    <a:pt x="18655" y="7635"/>
                    <a:pt x="18655" y="7364"/>
                  </a:cubicBezTo>
                  <a:cubicBezTo>
                    <a:pt x="18655" y="7092"/>
                    <a:pt x="18434" y="6873"/>
                    <a:pt x="18164" y="6873"/>
                  </a:cubicBezTo>
                  <a:cubicBezTo>
                    <a:pt x="17893" y="6873"/>
                    <a:pt x="17673" y="7092"/>
                    <a:pt x="17673" y="7364"/>
                  </a:cubicBezTo>
                  <a:cubicBezTo>
                    <a:pt x="17673" y="7635"/>
                    <a:pt x="17893" y="7855"/>
                    <a:pt x="18164" y="7855"/>
                  </a:cubicBezTo>
                  <a:moveTo>
                    <a:pt x="18164" y="9818"/>
                  </a:moveTo>
                  <a:lnTo>
                    <a:pt x="14236" y="9818"/>
                  </a:lnTo>
                  <a:cubicBezTo>
                    <a:pt x="13966" y="9818"/>
                    <a:pt x="13745" y="10038"/>
                    <a:pt x="13745" y="10309"/>
                  </a:cubicBezTo>
                  <a:cubicBezTo>
                    <a:pt x="13745" y="10581"/>
                    <a:pt x="13966" y="10800"/>
                    <a:pt x="14236" y="10800"/>
                  </a:cubicBezTo>
                  <a:lnTo>
                    <a:pt x="18164" y="10800"/>
                  </a:lnTo>
                  <a:cubicBezTo>
                    <a:pt x="18434" y="10800"/>
                    <a:pt x="18655" y="10581"/>
                    <a:pt x="18655" y="10309"/>
                  </a:cubicBezTo>
                  <a:cubicBezTo>
                    <a:pt x="18655" y="10038"/>
                    <a:pt x="18434" y="9818"/>
                    <a:pt x="18164" y="9818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9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8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8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8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8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8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8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894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3" name="04 revenue per employee"/>
          <p:cNvSpPr txBox="1"/>
          <p:nvPr>
            <p:ph type="title"/>
          </p:nvPr>
        </p:nvSpPr>
        <p:spPr>
          <a:xfrm>
            <a:off x="2064136" y="159366"/>
            <a:ext cx="9823991" cy="1008915"/>
          </a:xfrm>
          <a:prstGeom prst="rect">
            <a:avLst/>
          </a:prstGeom>
        </p:spPr>
        <p:txBody>
          <a:bodyPr/>
          <a:lstStyle>
            <a:lvl1pPr algn="l">
              <a:defRPr sz="3400">
                <a:solidFill>
                  <a:srgbClr val="00693B"/>
                </a:solidFill>
                <a:latin typeface="Ubuntu Bold"/>
                <a:ea typeface="Ubuntu Bold"/>
                <a:cs typeface="Ubuntu Bold"/>
                <a:sym typeface="Ubuntu Bold"/>
              </a:defRPr>
            </a:lvl1pPr>
          </a:lstStyle>
          <a:p>
            <a:pPr/>
            <a:r>
              <a:t>04 revenue per employee</a:t>
            </a:r>
          </a:p>
        </p:txBody>
      </p:sp>
      <p:sp>
        <p:nvSpPr>
          <p:cNvPr id="1954" name="What it is…"/>
          <p:cNvSpPr txBox="1"/>
          <p:nvPr>
            <p:ph type="body" idx="1"/>
          </p:nvPr>
        </p:nvSpPr>
        <p:spPr>
          <a:xfrm>
            <a:off x="2098917" y="1263256"/>
            <a:ext cx="8327402" cy="5052605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buSzTx/>
              <a:buNone/>
              <a:defRPr sz="3400">
                <a:latin typeface="Lato Bold"/>
                <a:ea typeface="Lato Bold"/>
                <a:cs typeface="Lato Bold"/>
                <a:sym typeface="Lato Bold"/>
              </a:defRPr>
            </a:pPr>
            <a:r>
              <a:t>What it is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How much revenue every single member of your team contributes to revenue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Bold"/>
                <a:ea typeface="Lato Bold"/>
                <a:cs typeface="Lato Bold"/>
                <a:sym typeface="Lato Bold"/>
              </a:defRPr>
            </a:pPr>
            <a:r>
              <a:t>How it’s calculated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Revenue divided by full-time equivalent employees including business owners</a:t>
            </a:r>
          </a:p>
        </p:txBody>
      </p:sp>
      <p:sp>
        <p:nvSpPr>
          <p:cNvPr id="1955" name="Rectangle"/>
          <p:cNvSpPr/>
          <p:nvPr/>
        </p:nvSpPr>
        <p:spPr>
          <a:xfrm>
            <a:off x="247" y="6054355"/>
            <a:ext cx="309660" cy="828865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956" name="Rectangle"/>
          <p:cNvSpPr/>
          <p:nvPr/>
        </p:nvSpPr>
        <p:spPr>
          <a:xfrm>
            <a:off x="247" y="-4983"/>
            <a:ext cx="309660" cy="6062379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957" name="Rectangle"/>
          <p:cNvSpPr/>
          <p:nvPr/>
        </p:nvSpPr>
        <p:spPr>
          <a:xfrm>
            <a:off x="247" y="6051620"/>
            <a:ext cx="309337" cy="828002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958" name="Rectangle"/>
          <p:cNvSpPr/>
          <p:nvPr/>
        </p:nvSpPr>
        <p:spPr>
          <a:xfrm>
            <a:off x="247" y="-1406"/>
            <a:ext cx="309337" cy="6056064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959" name="object 5"/>
          <p:cNvSpPr txBox="1"/>
          <p:nvPr/>
        </p:nvSpPr>
        <p:spPr>
          <a:xfrm>
            <a:off x="601434" y="6410836"/>
            <a:ext cx="2760594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 algn="l" defTabSz="1043923">
              <a:defRPr spc="11" sz="900">
                <a:solidFill>
                  <a:srgbClr val="9C9C9D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better </a:t>
            </a:r>
            <a:r>
              <a:rPr spc="5"/>
              <a:t>business </a:t>
            </a:r>
            <a:r>
              <a:rPr spc="0"/>
              <a:t>| </a:t>
            </a:r>
            <a:r>
              <a:t>better </a:t>
            </a:r>
            <a:r>
              <a:rPr spc="0"/>
              <a:t>life | </a:t>
            </a:r>
            <a:r>
              <a:t>better</a:t>
            </a:r>
            <a:r>
              <a:rPr spc="-78"/>
              <a:t> </a:t>
            </a:r>
            <a:r>
              <a:rPr spc="0"/>
              <a:t>world</a:t>
            </a:r>
          </a:p>
        </p:txBody>
      </p:sp>
      <p:grpSp>
        <p:nvGrpSpPr>
          <p:cNvPr id="1973" name="Group"/>
          <p:cNvGrpSpPr/>
          <p:nvPr/>
        </p:nvGrpSpPr>
        <p:grpSpPr>
          <a:xfrm>
            <a:off x="391175" y="-79546"/>
            <a:ext cx="1939228" cy="1798134"/>
            <a:chOff x="0" y="0"/>
            <a:chExt cx="1939226" cy="1798132"/>
          </a:xfrm>
        </p:grpSpPr>
        <p:sp>
          <p:nvSpPr>
            <p:cNvPr id="1960" name="Shape"/>
            <p:cNvSpPr/>
            <p:nvPr/>
          </p:nvSpPr>
          <p:spPr>
            <a:xfrm rot="12425381">
              <a:off x="194182" y="285846"/>
              <a:ext cx="1550863" cy="12264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2" h="21600" fill="norm" stroke="1" extrusionOk="0">
                  <a:moveTo>
                    <a:pt x="9622" y="21600"/>
                  </a:moveTo>
                  <a:lnTo>
                    <a:pt x="6394" y="18361"/>
                  </a:lnTo>
                  <a:cubicBezTo>
                    <a:pt x="6295" y="17837"/>
                    <a:pt x="6097" y="16959"/>
                    <a:pt x="6882" y="16527"/>
                  </a:cubicBezTo>
                  <a:cubicBezTo>
                    <a:pt x="6933" y="16516"/>
                    <a:pt x="6978" y="16494"/>
                    <a:pt x="7017" y="16461"/>
                  </a:cubicBezTo>
                  <a:cubicBezTo>
                    <a:pt x="7024" y="16456"/>
                    <a:pt x="7032" y="16453"/>
                    <a:pt x="7039" y="16450"/>
                  </a:cubicBezTo>
                  <a:lnTo>
                    <a:pt x="7037" y="16447"/>
                  </a:lnTo>
                  <a:cubicBezTo>
                    <a:pt x="7135" y="16391"/>
                    <a:pt x="7217" y="16305"/>
                    <a:pt x="7282" y="16195"/>
                  </a:cubicBezTo>
                  <a:cubicBezTo>
                    <a:pt x="7620" y="15627"/>
                    <a:pt x="7377" y="14644"/>
                    <a:pt x="6740" y="14001"/>
                  </a:cubicBezTo>
                  <a:cubicBezTo>
                    <a:pt x="6102" y="13358"/>
                    <a:pt x="5312" y="13298"/>
                    <a:pt x="4975" y="13867"/>
                  </a:cubicBezTo>
                  <a:cubicBezTo>
                    <a:pt x="4913" y="13970"/>
                    <a:pt x="4871" y="14088"/>
                    <a:pt x="4853" y="14219"/>
                  </a:cubicBezTo>
                  <a:lnTo>
                    <a:pt x="4850" y="14216"/>
                  </a:lnTo>
                  <a:cubicBezTo>
                    <a:pt x="4683" y="15719"/>
                    <a:pt x="4096" y="15606"/>
                    <a:pt x="3680" y="15637"/>
                  </a:cubicBezTo>
                  <a:lnTo>
                    <a:pt x="0" y="11944"/>
                  </a:lnTo>
                  <a:lnTo>
                    <a:pt x="18424" y="0"/>
                  </a:lnTo>
                  <a:lnTo>
                    <a:pt x="18614" y="5595"/>
                  </a:lnTo>
                  <a:cubicBezTo>
                    <a:pt x="18898" y="5997"/>
                    <a:pt x="19222" y="6606"/>
                    <a:pt x="20210" y="5882"/>
                  </a:cubicBezTo>
                  <a:lnTo>
                    <a:pt x="20210" y="5887"/>
                  </a:lnTo>
                  <a:cubicBezTo>
                    <a:pt x="20300" y="5826"/>
                    <a:pt x="20398" y="5797"/>
                    <a:pt x="20501" y="5797"/>
                  </a:cubicBezTo>
                  <a:cubicBezTo>
                    <a:pt x="21063" y="5792"/>
                    <a:pt x="21542" y="6624"/>
                    <a:pt x="21571" y="7654"/>
                  </a:cubicBezTo>
                  <a:cubicBezTo>
                    <a:pt x="21600" y="8685"/>
                    <a:pt x="21168" y="9524"/>
                    <a:pt x="20606" y="9529"/>
                  </a:cubicBezTo>
                  <a:cubicBezTo>
                    <a:pt x="20498" y="9530"/>
                    <a:pt x="20392" y="9500"/>
                    <a:pt x="20294" y="9434"/>
                  </a:cubicBezTo>
                  <a:lnTo>
                    <a:pt x="20294" y="9438"/>
                  </a:lnTo>
                  <a:cubicBezTo>
                    <a:pt x="20287" y="9433"/>
                    <a:pt x="20280" y="9427"/>
                    <a:pt x="20273" y="9423"/>
                  </a:cubicBezTo>
                  <a:cubicBezTo>
                    <a:pt x="20228" y="9404"/>
                    <a:pt x="20185" y="9372"/>
                    <a:pt x="20145" y="9328"/>
                  </a:cubicBezTo>
                  <a:cubicBezTo>
                    <a:pt x="19408" y="8821"/>
                    <a:pt x="19010" y="9468"/>
                    <a:pt x="18759" y="9890"/>
                  </a:cubicBezTo>
                  <a:lnTo>
                    <a:pt x="18949" y="15491"/>
                  </a:lnTo>
                  <a:lnTo>
                    <a:pt x="18938" y="15484"/>
                  </a:lnTo>
                  <a:lnTo>
                    <a:pt x="15863" y="17475"/>
                  </a:lnTo>
                  <a:cubicBezTo>
                    <a:pt x="15476" y="17348"/>
                    <a:pt x="14687" y="17238"/>
                    <a:pt x="14699" y="16050"/>
                  </a:cubicBezTo>
                  <a:cubicBezTo>
                    <a:pt x="14711" y="15985"/>
                    <a:pt x="14714" y="15922"/>
                    <a:pt x="14706" y="15862"/>
                  </a:cubicBezTo>
                  <a:cubicBezTo>
                    <a:pt x="14706" y="15852"/>
                    <a:pt x="14707" y="15841"/>
                    <a:pt x="14707" y="15831"/>
                  </a:cubicBezTo>
                  <a:lnTo>
                    <a:pt x="14705" y="15833"/>
                  </a:lnTo>
                  <a:cubicBezTo>
                    <a:pt x="14704" y="15691"/>
                    <a:pt x="14677" y="15556"/>
                    <a:pt x="14626" y="15431"/>
                  </a:cubicBezTo>
                  <a:cubicBezTo>
                    <a:pt x="14362" y="14778"/>
                    <a:pt x="13578" y="14618"/>
                    <a:pt x="12875" y="15074"/>
                  </a:cubicBezTo>
                  <a:cubicBezTo>
                    <a:pt x="12171" y="15530"/>
                    <a:pt x="11814" y="16428"/>
                    <a:pt x="12078" y="17081"/>
                  </a:cubicBezTo>
                  <a:cubicBezTo>
                    <a:pt x="12126" y="17200"/>
                    <a:pt x="12191" y="17302"/>
                    <a:pt x="12276" y="17382"/>
                  </a:cubicBezTo>
                  <a:lnTo>
                    <a:pt x="12273" y="17384"/>
                  </a:lnTo>
                  <a:cubicBezTo>
                    <a:pt x="13307" y="18304"/>
                    <a:pt x="12911" y="18959"/>
                    <a:pt x="12782" y="19471"/>
                  </a:cubicBezTo>
                  <a:lnTo>
                    <a:pt x="9634" y="21509"/>
                  </a:lnTo>
                  <a:close/>
                </a:path>
              </a:pathLst>
            </a:custGeom>
            <a:solidFill>
              <a:srgbClr val="00693B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1972" name="Group"/>
            <p:cNvGrpSpPr/>
            <p:nvPr/>
          </p:nvGrpSpPr>
          <p:grpSpPr>
            <a:xfrm>
              <a:off x="798899" y="727258"/>
              <a:ext cx="310079" cy="317648"/>
              <a:chOff x="0" y="0"/>
              <a:chExt cx="310078" cy="317646"/>
            </a:xfrm>
          </p:grpSpPr>
          <p:sp>
            <p:nvSpPr>
              <p:cNvPr id="1961" name="Shape"/>
              <p:cNvSpPr/>
              <p:nvPr/>
            </p:nvSpPr>
            <p:spPr>
              <a:xfrm>
                <a:off x="117615" y="72129"/>
                <a:ext cx="74847" cy="762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2960"/>
                      <a:pt x="21600" y="12960"/>
                      <a:pt x="21600" y="12960"/>
                    </a:cubicBezTo>
                    <a:cubicBezTo>
                      <a:pt x="21600" y="6480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6480"/>
                      <a:pt x="0" y="12960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62" name="Circle"/>
              <p:cNvSpPr/>
              <p:nvPr/>
            </p:nvSpPr>
            <p:spPr>
              <a:xfrm>
                <a:off x="117615" y="-1"/>
                <a:ext cx="74847" cy="76293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63" name="Shape"/>
              <p:cNvSpPr/>
              <p:nvPr/>
            </p:nvSpPr>
            <p:spPr>
              <a:xfrm>
                <a:off x="-1" y="244129"/>
                <a:ext cx="73512" cy="735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64" name="Oval"/>
              <p:cNvSpPr/>
              <p:nvPr/>
            </p:nvSpPr>
            <p:spPr>
              <a:xfrm>
                <a:off x="4010" y="172000"/>
                <a:ext cx="69501" cy="76293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65" name="Shape"/>
              <p:cNvSpPr/>
              <p:nvPr/>
            </p:nvSpPr>
            <p:spPr>
              <a:xfrm>
                <a:off x="236568" y="244129"/>
                <a:ext cx="73511" cy="735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66" name="Oval"/>
              <p:cNvSpPr/>
              <p:nvPr/>
            </p:nvSpPr>
            <p:spPr>
              <a:xfrm>
                <a:off x="236568" y="172000"/>
                <a:ext cx="69501" cy="76293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67" name="Line"/>
              <p:cNvSpPr/>
              <p:nvPr/>
            </p:nvSpPr>
            <p:spPr>
              <a:xfrm>
                <a:off x="106923" y="172000"/>
                <a:ext cx="44107" cy="651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1600" y="15166"/>
                    </a:lnTo>
                    <a:lnTo>
                      <a:pt x="0" y="21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68" name="Line"/>
              <p:cNvSpPr/>
              <p:nvPr/>
            </p:nvSpPr>
            <p:spPr>
              <a:xfrm>
                <a:off x="155038" y="217774"/>
                <a:ext cx="48117" cy="19420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69" name="Line"/>
              <p:cNvSpPr/>
              <p:nvPr/>
            </p:nvSpPr>
            <p:spPr>
              <a:xfrm>
                <a:off x="8019" y="271871"/>
                <a:ext cx="58809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70" name="Line"/>
              <p:cNvSpPr/>
              <p:nvPr/>
            </p:nvSpPr>
            <p:spPr>
              <a:xfrm>
                <a:off x="243250" y="271871"/>
                <a:ext cx="58809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71" name="Line"/>
              <p:cNvSpPr/>
              <p:nvPr/>
            </p:nvSpPr>
            <p:spPr>
              <a:xfrm>
                <a:off x="125634" y="102645"/>
                <a:ext cx="58809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</p:grpSp>
      <p:grpSp>
        <p:nvGrpSpPr>
          <p:cNvPr id="2022" name="Group"/>
          <p:cNvGrpSpPr/>
          <p:nvPr/>
        </p:nvGrpSpPr>
        <p:grpSpPr>
          <a:xfrm>
            <a:off x="10156144" y="4950655"/>
            <a:ext cx="1938327" cy="2032001"/>
            <a:chOff x="0" y="0"/>
            <a:chExt cx="1938325" cy="2032000"/>
          </a:xfrm>
        </p:grpSpPr>
        <p:sp>
          <p:nvSpPr>
            <p:cNvPr id="1974" name="Shape"/>
            <p:cNvSpPr/>
            <p:nvPr/>
          </p:nvSpPr>
          <p:spPr>
            <a:xfrm rot="60000">
              <a:off x="413946" y="175392"/>
              <a:ext cx="709263" cy="5794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6" h="21600" fill="norm" stroke="1" extrusionOk="0">
                  <a:moveTo>
                    <a:pt x="18418" y="0"/>
                  </a:moveTo>
                  <a:lnTo>
                    <a:pt x="18590" y="6304"/>
                  </a:lnTo>
                  <a:cubicBezTo>
                    <a:pt x="18877" y="6687"/>
                    <a:pt x="19194" y="7292"/>
                    <a:pt x="20224" y="6572"/>
                  </a:cubicBezTo>
                  <a:cubicBezTo>
                    <a:pt x="20224" y="6573"/>
                    <a:pt x="20224" y="6575"/>
                    <a:pt x="20224" y="6576"/>
                  </a:cubicBezTo>
                  <a:cubicBezTo>
                    <a:pt x="20317" y="6516"/>
                    <a:pt x="20417" y="6487"/>
                    <a:pt x="20522" y="6485"/>
                  </a:cubicBezTo>
                  <a:cubicBezTo>
                    <a:pt x="21095" y="6472"/>
                    <a:pt x="21572" y="7269"/>
                    <a:pt x="21586" y="8264"/>
                  </a:cubicBezTo>
                  <a:cubicBezTo>
                    <a:pt x="21600" y="9259"/>
                    <a:pt x="21147" y="10075"/>
                    <a:pt x="20573" y="10087"/>
                  </a:cubicBezTo>
                  <a:cubicBezTo>
                    <a:pt x="20463" y="10090"/>
                    <a:pt x="20356" y="10062"/>
                    <a:pt x="20256" y="10000"/>
                  </a:cubicBezTo>
                  <a:cubicBezTo>
                    <a:pt x="20256" y="10001"/>
                    <a:pt x="20256" y="10003"/>
                    <a:pt x="20256" y="10004"/>
                  </a:cubicBezTo>
                  <a:cubicBezTo>
                    <a:pt x="20250" y="9999"/>
                    <a:pt x="20243" y="9993"/>
                    <a:pt x="20235" y="9989"/>
                  </a:cubicBezTo>
                  <a:cubicBezTo>
                    <a:pt x="20189" y="9971"/>
                    <a:pt x="20146" y="9941"/>
                    <a:pt x="20106" y="9899"/>
                  </a:cubicBezTo>
                  <a:cubicBezTo>
                    <a:pt x="19379" y="9431"/>
                    <a:pt x="18966" y="10021"/>
                    <a:pt x="18703" y="10432"/>
                  </a:cubicBezTo>
                  <a:lnTo>
                    <a:pt x="18841" y="15487"/>
                  </a:lnTo>
                  <a:lnTo>
                    <a:pt x="18724" y="15419"/>
                  </a:lnTo>
                  <a:lnTo>
                    <a:pt x="15354" y="17579"/>
                  </a:lnTo>
                  <a:cubicBezTo>
                    <a:pt x="14942" y="17473"/>
                    <a:pt x="14230" y="17336"/>
                    <a:pt x="14248" y="16255"/>
                  </a:cubicBezTo>
                  <a:cubicBezTo>
                    <a:pt x="14261" y="16192"/>
                    <a:pt x="14264" y="16131"/>
                    <a:pt x="14256" y="16073"/>
                  </a:cubicBezTo>
                  <a:cubicBezTo>
                    <a:pt x="14256" y="16063"/>
                    <a:pt x="14257" y="16053"/>
                    <a:pt x="14258" y="16043"/>
                  </a:cubicBezTo>
                  <a:lnTo>
                    <a:pt x="14255" y="16045"/>
                  </a:lnTo>
                  <a:cubicBezTo>
                    <a:pt x="14256" y="15909"/>
                    <a:pt x="14228" y="15779"/>
                    <a:pt x="14177" y="15659"/>
                  </a:cubicBezTo>
                  <a:cubicBezTo>
                    <a:pt x="13912" y="15036"/>
                    <a:pt x="13113" y="14904"/>
                    <a:pt x="12393" y="15363"/>
                  </a:cubicBezTo>
                  <a:cubicBezTo>
                    <a:pt x="11672" y="15823"/>
                    <a:pt x="11303" y="16701"/>
                    <a:pt x="11568" y="17324"/>
                  </a:cubicBezTo>
                  <a:cubicBezTo>
                    <a:pt x="11616" y="17437"/>
                    <a:pt x="11682" y="17535"/>
                    <a:pt x="11768" y="17609"/>
                  </a:cubicBezTo>
                  <a:lnTo>
                    <a:pt x="11765" y="17612"/>
                  </a:lnTo>
                  <a:cubicBezTo>
                    <a:pt x="12765" y="18430"/>
                    <a:pt x="12442" y="19054"/>
                    <a:pt x="12292" y="19542"/>
                  </a:cubicBezTo>
                  <a:lnTo>
                    <a:pt x="9083" y="21600"/>
                  </a:lnTo>
                  <a:lnTo>
                    <a:pt x="5934" y="18291"/>
                  </a:lnTo>
                  <a:cubicBezTo>
                    <a:pt x="5865" y="17785"/>
                    <a:pt x="5696" y="16910"/>
                    <a:pt x="6532" y="16530"/>
                  </a:cubicBezTo>
                  <a:cubicBezTo>
                    <a:pt x="6584" y="16521"/>
                    <a:pt x="6631" y="16502"/>
                    <a:pt x="6673" y="16472"/>
                  </a:cubicBezTo>
                  <a:cubicBezTo>
                    <a:pt x="6680" y="16468"/>
                    <a:pt x="6688" y="16466"/>
                    <a:pt x="6696" y="16463"/>
                  </a:cubicBezTo>
                  <a:lnTo>
                    <a:pt x="6694" y="16460"/>
                  </a:lnTo>
                  <a:cubicBezTo>
                    <a:pt x="6797" y="16411"/>
                    <a:pt x="6886" y="16332"/>
                    <a:pt x="6958" y="16230"/>
                  </a:cubicBezTo>
                  <a:cubicBezTo>
                    <a:pt x="7334" y="15699"/>
                    <a:pt x="7141" y="14740"/>
                    <a:pt x="6527" y="14089"/>
                  </a:cubicBezTo>
                  <a:cubicBezTo>
                    <a:pt x="5913" y="13437"/>
                    <a:pt x="5111" y="13339"/>
                    <a:pt x="4735" y="13870"/>
                  </a:cubicBezTo>
                  <a:cubicBezTo>
                    <a:pt x="4667" y="13966"/>
                    <a:pt x="4617" y="14077"/>
                    <a:pt x="4592" y="14202"/>
                  </a:cubicBezTo>
                  <a:lnTo>
                    <a:pt x="4589" y="14199"/>
                  </a:lnTo>
                  <a:cubicBezTo>
                    <a:pt x="4329" y="15670"/>
                    <a:pt x="3717" y="15494"/>
                    <a:pt x="3290" y="15511"/>
                  </a:cubicBezTo>
                  <a:lnTo>
                    <a:pt x="0" y="12039"/>
                  </a:lnTo>
                  <a:lnTo>
                    <a:pt x="18418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424A4C">
                    <a:alpha val="19897"/>
                  </a:srgbClr>
                </a:gs>
                <a:gs pos="50000">
                  <a:srgbClr val="606B6F">
                    <a:alpha val="19897"/>
                  </a:srgbClr>
                </a:gs>
                <a:gs pos="100000">
                  <a:srgbClr val="738084">
                    <a:alpha val="19897"/>
                  </a:srgbClr>
                </a:gs>
              </a:gsLst>
              <a:lin ang="2700000" scaled="0"/>
            </a:gradFill>
            <a:ln w="12700" cap="flat">
              <a:solidFill>
                <a:srgbClr val="FFFFFF">
                  <a:alpha val="19897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975" name="Shape"/>
            <p:cNvSpPr/>
            <p:nvPr/>
          </p:nvSpPr>
          <p:spPr>
            <a:xfrm rot="3126725">
              <a:off x="896651" y="187966"/>
              <a:ext cx="742147" cy="5436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8" h="21600" fill="norm" stroke="1" extrusionOk="0">
                  <a:moveTo>
                    <a:pt x="0" y="11664"/>
                  </a:moveTo>
                  <a:lnTo>
                    <a:pt x="18647" y="0"/>
                  </a:lnTo>
                  <a:lnTo>
                    <a:pt x="18749" y="5783"/>
                  </a:lnTo>
                  <a:cubicBezTo>
                    <a:pt x="19014" y="6185"/>
                    <a:pt x="19342" y="6707"/>
                    <a:pt x="20261" y="5970"/>
                  </a:cubicBezTo>
                  <a:lnTo>
                    <a:pt x="20261" y="5975"/>
                  </a:lnTo>
                  <a:cubicBezTo>
                    <a:pt x="20349" y="5910"/>
                    <a:pt x="20445" y="5877"/>
                    <a:pt x="20545" y="5873"/>
                  </a:cubicBezTo>
                  <a:cubicBezTo>
                    <a:pt x="21093" y="5851"/>
                    <a:pt x="21555" y="6693"/>
                    <a:pt x="21577" y="7753"/>
                  </a:cubicBezTo>
                  <a:cubicBezTo>
                    <a:pt x="21600" y="8813"/>
                    <a:pt x="21174" y="9690"/>
                    <a:pt x="20627" y="9712"/>
                  </a:cubicBezTo>
                  <a:cubicBezTo>
                    <a:pt x="20521" y="9716"/>
                    <a:pt x="20419" y="9689"/>
                    <a:pt x="20323" y="9624"/>
                  </a:cubicBezTo>
                  <a:lnTo>
                    <a:pt x="20323" y="9628"/>
                  </a:lnTo>
                  <a:cubicBezTo>
                    <a:pt x="20317" y="9623"/>
                    <a:pt x="20310" y="9617"/>
                    <a:pt x="20303" y="9613"/>
                  </a:cubicBezTo>
                  <a:cubicBezTo>
                    <a:pt x="20259" y="9595"/>
                    <a:pt x="20217" y="9563"/>
                    <a:pt x="20179" y="9519"/>
                  </a:cubicBezTo>
                  <a:cubicBezTo>
                    <a:pt x="19463" y="9020"/>
                    <a:pt x="19073" y="9696"/>
                    <a:pt x="18826" y="10139"/>
                  </a:cubicBezTo>
                  <a:lnTo>
                    <a:pt x="18921" y="15525"/>
                  </a:lnTo>
                  <a:lnTo>
                    <a:pt x="18843" y="15475"/>
                  </a:lnTo>
                  <a:lnTo>
                    <a:pt x="15768" y="17508"/>
                  </a:lnTo>
                  <a:cubicBezTo>
                    <a:pt x="15379" y="17374"/>
                    <a:pt x="14700" y="17192"/>
                    <a:pt x="14751" y="16038"/>
                  </a:cubicBezTo>
                  <a:cubicBezTo>
                    <a:pt x="14765" y="15972"/>
                    <a:pt x="14770" y="15907"/>
                    <a:pt x="14765" y="15845"/>
                  </a:cubicBezTo>
                  <a:cubicBezTo>
                    <a:pt x="14764" y="15835"/>
                    <a:pt x="14766" y="15824"/>
                    <a:pt x="14767" y="15813"/>
                  </a:cubicBezTo>
                  <a:lnTo>
                    <a:pt x="14764" y="15815"/>
                  </a:lnTo>
                  <a:cubicBezTo>
                    <a:pt x="14769" y="15670"/>
                    <a:pt x="14747" y="15530"/>
                    <a:pt x="14702" y="15400"/>
                  </a:cubicBezTo>
                  <a:cubicBezTo>
                    <a:pt x="14468" y="14722"/>
                    <a:pt x="13710" y="14540"/>
                    <a:pt x="13008" y="14991"/>
                  </a:cubicBezTo>
                  <a:cubicBezTo>
                    <a:pt x="12306" y="15443"/>
                    <a:pt x="11926" y="16358"/>
                    <a:pt x="12159" y="17036"/>
                  </a:cubicBezTo>
                  <a:cubicBezTo>
                    <a:pt x="12202" y="17159"/>
                    <a:pt x="12262" y="17266"/>
                    <a:pt x="12341" y="17351"/>
                  </a:cubicBezTo>
                  <a:lnTo>
                    <a:pt x="12338" y="17353"/>
                  </a:lnTo>
                  <a:cubicBezTo>
                    <a:pt x="13303" y="18313"/>
                    <a:pt x="12911" y="18974"/>
                    <a:pt x="12763" y="19496"/>
                  </a:cubicBezTo>
                  <a:lnTo>
                    <a:pt x="9581" y="21600"/>
                  </a:lnTo>
                  <a:lnTo>
                    <a:pt x="6543" y="18450"/>
                  </a:lnTo>
                  <a:cubicBezTo>
                    <a:pt x="6458" y="17919"/>
                    <a:pt x="6247" y="16984"/>
                    <a:pt x="7038" y="16515"/>
                  </a:cubicBezTo>
                  <a:cubicBezTo>
                    <a:pt x="7087" y="16503"/>
                    <a:pt x="7131" y="16479"/>
                    <a:pt x="7170" y="16445"/>
                  </a:cubicBezTo>
                  <a:cubicBezTo>
                    <a:pt x="7177" y="16440"/>
                    <a:pt x="7184" y="16437"/>
                    <a:pt x="7191" y="16433"/>
                  </a:cubicBezTo>
                  <a:lnTo>
                    <a:pt x="7189" y="16431"/>
                  </a:lnTo>
                  <a:cubicBezTo>
                    <a:pt x="7286" y="16371"/>
                    <a:pt x="7367" y="16281"/>
                    <a:pt x="7432" y="16167"/>
                  </a:cubicBezTo>
                  <a:cubicBezTo>
                    <a:pt x="7768" y="15576"/>
                    <a:pt x="7545" y="14569"/>
                    <a:pt x="6932" y="13918"/>
                  </a:cubicBezTo>
                  <a:cubicBezTo>
                    <a:pt x="6320" y="13266"/>
                    <a:pt x="5550" y="13217"/>
                    <a:pt x="5214" y="13808"/>
                  </a:cubicBezTo>
                  <a:cubicBezTo>
                    <a:pt x="5152" y="13916"/>
                    <a:pt x="5110" y="14038"/>
                    <a:pt x="5091" y="14172"/>
                  </a:cubicBezTo>
                  <a:lnTo>
                    <a:pt x="5088" y="14169"/>
                  </a:lnTo>
                  <a:cubicBezTo>
                    <a:pt x="4893" y="15819"/>
                    <a:pt x="4260" y="15592"/>
                    <a:pt x="3853" y="15660"/>
                  </a:cubicBezTo>
                  <a:close/>
                </a:path>
              </a:pathLst>
            </a:custGeom>
            <a:solidFill>
              <a:srgbClr val="009FE3">
                <a:alpha val="19854"/>
              </a:srgbClr>
            </a:solidFill>
            <a:ln w="12700" cap="flat">
              <a:solidFill>
                <a:srgbClr val="FFFFFF">
                  <a:alpha val="19854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976" name="Shape"/>
            <p:cNvSpPr/>
            <p:nvPr/>
          </p:nvSpPr>
          <p:spPr>
            <a:xfrm rot="6216639">
              <a:off x="1224635" y="601694"/>
              <a:ext cx="734694" cy="5348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2107"/>
                  </a:moveTo>
                  <a:lnTo>
                    <a:pt x="18781" y="0"/>
                  </a:lnTo>
                  <a:cubicBezTo>
                    <a:pt x="18773" y="1748"/>
                    <a:pt x="18771" y="3459"/>
                    <a:pt x="18775" y="5155"/>
                  </a:cubicBezTo>
                  <a:lnTo>
                    <a:pt x="18857" y="5276"/>
                  </a:lnTo>
                  <a:lnTo>
                    <a:pt x="19076" y="5546"/>
                  </a:lnTo>
                  <a:lnTo>
                    <a:pt x="19242" y="5684"/>
                  </a:lnTo>
                  <a:lnTo>
                    <a:pt x="19304" y="5718"/>
                  </a:lnTo>
                  <a:lnTo>
                    <a:pt x="19668" y="5741"/>
                  </a:lnTo>
                  <a:lnTo>
                    <a:pt x="19843" y="5689"/>
                  </a:lnTo>
                  <a:lnTo>
                    <a:pt x="19944" y="5649"/>
                  </a:lnTo>
                  <a:lnTo>
                    <a:pt x="20309" y="5423"/>
                  </a:lnTo>
                  <a:lnTo>
                    <a:pt x="20309" y="5427"/>
                  </a:lnTo>
                  <a:lnTo>
                    <a:pt x="20309" y="5428"/>
                  </a:lnTo>
                  <a:cubicBezTo>
                    <a:pt x="20400" y="5365"/>
                    <a:pt x="20497" y="5336"/>
                    <a:pt x="20598" y="5336"/>
                  </a:cubicBezTo>
                  <a:cubicBezTo>
                    <a:pt x="20737" y="5337"/>
                    <a:pt x="20869" y="5392"/>
                    <a:pt x="20988" y="5490"/>
                  </a:cubicBezTo>
                  <a:cubicBezTo>
                    <a:pt x="21105" y="5586"/>
                    <a:pt x="21210" y="5724"/>
                    <a:pt x="21296" y="5895"/>
                  </a:cubicBezTo>
                  <a:cubicBezTo>
                    <a:pt x="21301" y="5898"/>
                    <a:pt x="21304" y="5904"/>
                    <a:pt x="21307" y="5909"/>
                  </a:cubicBezTo>
                  <a:cubicBezTo>
                    <a:pt x="21347" y="5987"/>
                    <a:pt x="21384" y="6072"/>
                    <a:pt x="21399" y="6175"/>
                  </a:cubicBezTo>
                  <a:cubicBezTo>
                    <a:pt x="21532" y="6481"/>
                    <a:pt x="21600" y="6870"/>
                    <a:pt x="21600" y="7290"/>
                  </a:cubicBezTo>
                  <a:lnTo>
                    <a:pt x="21552" y="7746"/>
                  </a:lnTo>
                  <a:cubicBezTo>
                    <a:pt x="21464" y="8606"/>
                    <a:pt x="21067" y="9241"/>
                    <a:pt x="20595" y="9240"/>
                  </a:cubicBezTo>
                  <a:cubicBezTo>
                    <a:pt x="20488" y="9240"/>
                    <a:pt x="20385" y="9208"/>
                    <a:pt x="20290" y="9138"/>
                  </a:cubicBezTo>
                  <a:lnTo>
                    <a:pt x="20290" y="9143"/>
                  </a:lnTo>
                  <a:cubicBezTo>
                    <a:pt x="20284" y="9136"/>
                    <a:pt x="20277" y="9130"/>
                    <a:pt x="20270" y="9126"/>
                  </a:cubicBezTo>
                  <a:lnTo>
                    <a:pt x="20266" y="9123"/>
                  </a:lnTo>
                  <a:lnTo>
                    <a:pt x="20147" y="9025"/>
                  </a:lnTo>
                  <a:cubicBezTo>
                    <a:pt x="20047" y="8950"/>
                    <a:pt x="19954" y="8899"/>
                    <a:pt x="19865" y="8872"/>
                  </a:cubicBezTo>
                  <a:lnTo>
                    <a:pt x="19785" y="8852"/>
                  </a:lnTo>
                  <a:lnTo>
                    <a:pt x="19643" y="8838"/>
                  </a:lnTo>
                  <a:lnTo>
                    <a:pt x="19320" y="8928"/>
                  </a:lnTo>
                  <a:lnTo>
                    <a:pt x="19275" y="8963"/>
                  </a:lnTo>
                  <a:lnTo>
                    <a:pt x="19082" y="9151"/>
                  </a:lnTo>
                  <a:lnTo>
                    <a:pt x="18856" y="9458"/>
                  </a:lnTo>
                  <a:lnTo>
                    <a:pt x="18792" y="9554"/>
                  </a:lnTo>
                  <a:lnTo>
                    <a:pt x="18792" y="9554"/>
                  </a:lnTo>
                  <a:cubicBezTo>
                    <a:pt x="18799" y="11378"/>
                    <a:pt x="18811" y="13202"/>
                    <a:pt x="18825" y="15052"/>
                  </a:cubicBezTo>
                  <a:lnTo>
                    <a:pt x="15342" y="17411"/>
                  </a:lnTo>
                  <a:cubicBezTo>
                    <a:pt x="14952" y="17281"/>
                    <a:pt x="14229" y="17133"/>
                    <a:pt x="14268" y="15931"/>
                  </a:cubicBezTo>
                  <a:cubicBezTo>
                    <a:pt x="14281" y="15863"/>
                    <a:pt x="14285" y="15797"/>
                    <a:pt x="14279" y="15734"/>
                  </a:cubicBezTo>
                  <a:cubicBezTo>
                    <a:pt x="14279" y="15723"/>
                    <a:pt x="14280" y="15713"/>
                    <a:pt x="14281" y="15702"/>
                  </a:cubicBezTo>
                  <a:lnTo>
                    <a:pt x="14278" y="15704"/>
                  </a:lnTo>
                  <a:cubicBezTo>
                    <a:pt x="14281" y="15556"/>
                    <a:pt x="14257" y="15415"/>
                    <a:pt x="14210" y="15283"/>
                  </a:cubicBezTo>
                  <a:cubicBezTo>
                    <a:pt x="13966" y="14600"/>
                    <a:pt x="13197" y="14431"/>
                    <a:pt x="12493" y="14907"/>
                  </a:cubicBezTo>
                  <a:cubicBezTo>
                    <a:pt x="11788" y="15382"/>
                    <a:pt x="11415" y="16321"/>
                    <a:pt x="11659" y="17004"/>
                  </a:cubicBezTo>
                  <a:cubicBezTo>
                    <a:pt x="11704" y="17129"/>
                    <a:pt x="11766" y="17236"/>
                    <a:pt x="11847" y="17320"/>
                  </a:cubicBezTo>
                  <a:lnTo>
                    <a:pt x="11844" y="17322"/>
                  </a:lnTo>
                  <a:cubicBezTo>
                    <a:pt x="12816" y="18262"/>
                    <a:pt x="12455" y="18936"/>
                    <a:pt x="12307" y="19466"/>
                  </a:cubicBezTo>
                  <a:lnTo>
                    <a:pt x="9157" y="21600"/>
                  </a:lnTo>
                  <a:lnTo>
                    <a:pt x="6041" y="18370"/>
                  </a:lnTo>
                  <a:cubicBezTo>
                    <a:pt x="5946" y="17831"/>
                    <a:pt x="5727" y="16894"/>
                    <a:pt x="6516" y="16400"/>
                  </a:cubicBezTo>
                  <a:cubicBezTo>
                    <a:pt x="6566" y="16386"/>
                    <a:pt x="6610" y="16361"/>
                    <a:pt x="6649" y="16325"/>
                  </a:cubicBezTo>
                  <a:cubicBezTo>
                    <a:pt x="6655" y="16320"/>
                    <a:pt x="6663" y="16316"/>
                    <a:pt x="6670" y="16313"/>
                  </a:cubicBezTo>
                  <a:lnTo>
                    <a:pt x="6668" y="16310"/>
                  </a:lnTo>
                  <a:cubicBezTo>
                    <a:pt x="6765" y="16247"/>
                    <a:pt x="6846" y="16153"/>
                    <a:pt x="6910" y="16036"/>
                  </a:cubicBezTo>
                  <a:cubicBezTo>
                    <a:pt x="7242" y="15427"/>
                    <a:pt x="7002" y="14409"/>
                    <a:pt x="6374" y="13763"/>
                  </a:cubicBezTo>
                  <a:cubicBezTo>
                    <a:pt x="5746" y="13117"/>
                    <a:pt x="4967" y="13086"/>
                    <a:pt x="4635" y="13696"/>
                  </a:cubicBezTo>
                  <a:cubicBezTo>
                    <a:pt x="4575" y="13807"/>
                    <a:pt x="4533" y="13931"/>
                    <a:pt x="4516" y="14069"/>
                  </a:cubicBezTo>
                  <a:lnTo>
                    <a:pt x="4513" y="14066"/>
                  </a:lnTo>
                  <a:cubicBezTo>
                    <a:pt x="4350" y="15634"/>
                    <a:pt x="3779" y="15553"/>
                    <a:pt x="3370" y="15601"/>
                  </a:cubicBezTo>
                  <a:close/>
                </a:path>
              </a:pathLst>
            </a:custGeom>
            <a:solidFill>
              <a:srgbClr val="0078C1">
                <a:alpha val="20010"/>
              </a:srgbClr>
            </a:solidFill>
            <a:ln w="12700" cap="flat">
              <a:solidFill>
                <a:srgbClr val="FFFFFF">
                  <a:alpha val="2001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977" name="Shape"/>
            <p:cNvSpPr/>
            <p:nvPr/>
          </p:nvSpPr>
          <p:spPr>
            <a:xfrm rot="15430798">
              <a:off x="202201" y="1120633"/>
              <a:ext cx="736068" cy="5520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7" h="21600" fill="norm" stroke="1" extrusionOk="0">
                  <a:moveTo>
                    <a:pt x="21528" y="8565"/>
                  </a:moveTo>
                  <a:cubicBezTo>
                    <a:pt x="21384" y="9247"/>
                    <a:pt x="21035" y="9732"/>
                    <a:pt x="20620" y="9741"/>
                  </a:cubicBezTo>
                  <a:cubicBezTo>
                    <a:pt x="20514" y="9744"/>
                    <a:pt x="20411" y="9715"/>
                    <a:pt x="20315" y="9650"/>
                  </a:cubicBezTo>
                  <a:lnTo>
                    <a:pt x="20315" y="9654"/>
                  </a:lnTo>
                  <a:cubicBezTo>
                    <a:pt x="20308" y="9648"/>
                    <a:pt x="20302" y="9642"/>
                    <a:pt x="20295" y="9638"/>
                  </a:cubicBezTo>
                  <a:cubicBezTo>
                    <a:pt x="20250" y="9620"/>
                    <a:pt x="20209" y="9588"/>
                    <a:pt x="20170" y="9544"/>
                  </a:cubicBezTo>
                  <a:cubicBezTo>
                    <a:pt x="19442" y="9034"/>
                    <a:pt x="19041" y="9721"/>
                    <a:pt x="18788" y="10152"/>
                  </a:cubicBezTo>
                  <a:lnTo>
                    <a:pt x="18858" y="15682"/>
                  </a:lnTo>
                  <a:lnTo>
                    <a:pt x="18791" y="15640"/>
                  </a:lnTo>
                  <a:lnTo>
                    <a:pt x="15620" y="17616"/>
                  </a:lnTo>
                  <a:cubicBezTo>
                    <a:pt x="15228" y="17478"/>
                    <a:pt x="14546" y="17290"/>
                    <a:pt x="14605" y="16156"/>
                  </a:cubicBezTo>
                  <a:cubicBezTo>
                    <a:pt x="14620" y="16091"/>
                    <a:pt x="14625" y="16028"/>
                    <a:pt x="14621" y="15966"/>
                  </a:cubicBezTo>
                  <a:cubicBezTo>
                    <a:pt x="14621" y="15956"/>
                    <a:pt x="14622" y="15946"/>
                    <a:pt x="14623" y="15935"/>
                  </a:cubicBezTo>
                  <a:lnTo>
                    <a:pt x="14620" y="15937"/>
                  </a:lnTo>
                  <a:cubicBezTo>
                    <a:pt x="14626" y="15794"/>
                    <a:pt x="14605" y="15656"/>
                    <a:pt x="14560" y="15527"/>
                  </a:cubicBezTo>
                  <a:cubicBezTo>
                    <a:pt x="14329" y="14857"/>
                    <a:pt x="13565" y="14668"/>
                    <a:pt x="12854" y="15104"/>
                  </a:cubicBezTo>
                  <a:cubicBezTo>
                    <a:pt x="12142" y="15540"/>
                    <a:pt x="11752" y="16436"/>
                    <a:pt x="11983" y="17106"/>
                  </a:cubicBezTo>
                  <a:cubicBezTo>
                    <a:pt x="12025" y="17229"/>
                    <a:pt x="12085" y="17335"/>
                    <a:pt x="12165" y="17419"/>
                  </a:cubicBezTo>
                  <a:lnTo>
                    <a:pt x="12161" y="17421"/>
                  </a:lnTo>
                  <a:cubicBezTo>
                    <a:pt x="13110" y="18360"/>
                    <a:pt x="12744" y="19000"/>
                    <a:pt x="12585" y="19507"/>
                  </a:cubicBezTo>
                  <a:lnTo>
                    <a:pt x="9260" y="21578"/>
                  </a:lnTo>
                  <a:cubicBezTo>
                    <a:pt x="9259" y="21586"/>
                    <a:pt x="9258" y="21593"/>
                    <a:pt x="9256" y="21600"/>
                  </a:cubicBezTo>
                  <a:lnTo>
                    <a:pt x="5936" y="18100"/>
                  </a:lnTo>
                  <a:cubicBezTo>
                    <a:pt x="5850" y="17567"/>
                    <a:pt x="5695" y="16700"/>
                    <a:pt x="6465" y="16272"/>
                  </a:cubicBezTo>
                  <a:cubicBezTo>
                    <a:pt x="6515" y="16261"/>
                    <a:pt x="6560" y="16238"/>
                    <a:pt x="6599" y="16205"/>
                  </a:cubicBezTo>
                  <a:cubicBezTo>
                    <a:pt x="6606" y="16200"/>
                    <a:pt x="6613" y="16197"/>
                    <a:pt x="6621" y="16194"/>
                  </a:cubicBezTo>
                  <a:lnTo>
                    <a:pt x="6618" y="16191"/>
                  </a:lnTo>
                  <a:cubicBezTo>
                    <a:pt x="6717" y="16135"/>
                    <a:pt x="6800" y="16047"/>
                    <a:pt x="6866" y="15936"/>
                  </a:cubicBezTo>
                  <a:cubicBezTo>
                    <a:pt x="7212" y="15361"/>
                    <a:pt x="6996" y="14365"/>
                    <a:pt x="6385" y="13712"/>
                  </a:cubicBezTo>
                  <a:cubicBezTo>
                    <a:pt x="5774" y="13059"/>
                    <a:pt x="4998" y="12997"/>
                    <a:pt x="4652" y="13572"/>
                  </a:cubicBezTo>
                  <a:cubicBezTo>
                    <a:pt x="4589" y="13677"/>
                    <a:pt x="4545" y="13796"/>
                    <a:pt x="4524" y="13928"/>
                  </a:cubicBezTo>
                  <a:lnTo>
                    <a:pt x="4522" y="13925"/>
                  </a:lnTo>
                  <a:cubicBezTo>
                    <a:pt x="4321" y="15444"/>
                    <a:pt x="3750" y="15333"/>
                    <a:pt x="3340" y="15363"/>
                  </a:cubicBezTo>
                  <a:lnTo>
                    <a:pt x="0" y="11843"/>
                  </a:lnTo>
                  <a:lnTo>
                    <a:pt x="18659" y="0"/>
                  </a:lnTo>
                  <a:lnTo>
                    <a:pt x="18732" y="5804"/>
                  </a:lnTo>
                  <a:cubicBezTo>
                    <a:pt x="19003" y="6207"/>
                    <a:pt x="19318" y="6785"/>
                    <a:pt x="20284" y="6051"/>
                  </a:cubicBezTo>
                  <a:lnTo>
                    <a:pt x="20284" y="6056"/>
                  </a:lnTo>
                  <a:cubicBezTo>
                    <a:pt x="20373" y="5992"/>
                    <a:pt x="20470" y="5962"/>
                    <a:pt x="20571" y="5960"/>
                  </a:cubicBezTo>
                  <a:cubicBezTo>
                    <a:pt x="21124" y="5947"/>
                    <a:pt x="21583" y="6783"/>
                    <a:pt x="21597" y="7827"/>
                  </a:cubicBezTo>
                  <a:cubicBezTo>
                    <a:pt x="21600" y="8088"/>
                    <a:pt x="21575" y="8338"/>
                    <a:pt x="21528" y="8565"/>
                  </a:cubicBezTo>
                  <a:close/>
                </a:path>
              </a:pathLst>
            </a:custGeom>
            <a:solidFill>
              <a:srgbClr val="C5192D">
                <a:alpha val="19948"/>
              </a:srgbClr>
            </a:solidFill>
            <a:ln w="12700" cap="flat">
              <a:solidFill>
                <a:srgbClr val="FFFFFF">
                  <a:alpha val="19948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978" name="Shape"/>
            <p:cNvSpPr/>
            <p:nvPr/>
          </p:nvSpPr>
          <p:spPr>
            <a:xfrm rot="18546786">
              <a:off x="76878" y="610478"/>
              <a:ext cx="745299" cy="5527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5" h="21600" fill="norm" stroke="1" extrusionOk="0">
                  <a:moveTo>
                    <a:pt x="19016" y="0"/>
                  </a:moveTo>
                  <a:cubicBezTo>
                    <a:pt x="19011" y="1884"/>
                    <a:pt x="18954" y="3779"/>
                    <a:pt x="18875" y="5678"/>
                  </a:cubicBezTo>
                  <a:cubicBezTo>
                    <a:pt x="19114" y="6099"/>
                    <a:pt x="19412" y="6629"/>
                    <a:pt x="20357" y="6009"/>
                  </a:cubicBezTo>
                  <a:lnTo>
                    <a:pt x="20357" y="6014"/>
                  </a:lnTo>
                  <a:cubicBezTo>
                    <a:pt x="20448" y="5959"/>
                    <a:pt x="20545" y="5937"/>
                    <a:pt x="20645" y="5943"/>
                  </a:cubicBezTo>
                  <a:cubicBezTo>
                    <a:pt x="21189" y="5979"/>
                    <a:pt x="21600" y="6853"/>
                    <a:pt x="21562" y="7895"/>
                  </a:cubicBezTo>
                  <a:cubicBezTo>
                    <a:pt x="21524" y="8937"/>
                    <a:pt x="21052" y="9752"/>
                    <a:pt x="20508" y="9716"/>
                  </a:cubicBezTo>
                  <a:cubicBezTo>
                    <a:pt x="20403" y="9709"/>
                    <a:pt x="20303" y="9671"/>
                    <a:pt x="20212" y="9598"/>
                  </a:cubicBezTo>
                  <a:lnTo>
                    <a:pt x="20211" y="9602"/>
                  </a:lnTo>
                  <a:cubicBezTo>
                    <a:pt x="20205" y="9596"/>
                    <a:pt x="20199" y="9590"/>
                    <a:pt x="20192" y="9585"/>
                  </a:cubicBezTo>
                  <a:cubicBezTo>
                    <a:pt x="20150" y="9562"/>
                    <a:pt x="20110" y="9527"/>
                    <a:pt x="20074" y="9479"/>
                  </a:cubicBezTo>
                  <a:cubicBezTo>
                    <a:pt x="19400" y="8921"/>
                    <a:pt x="18976" y="9525"/>
                    <a:pt x="18705" y="9933"/>
                  </a:cubicBezTo>
                  <a:cubicBezTo>
                    <a:pt x="18626" y="11766"/>
                    <a:pt x="18558" y="13599"/>
                    <a:pt x="18529" y="15424"/>
                  </a:cubicBezTo>
                  <a:lnTo>
                    <a:pt x="15456" y="17454"/>
                  </a:lnTo>
                  <a:cubicBezTo>
                    <a:pt x="15067" y="17329"/>
                    <a:pt x="14394" y="17160"/>
                    <a:pt x="14434" y="16028"/>
                  </a:cubicBezTo>
                  <a:cubicBezTo>
                    <a:pt x="14447" y="15963"/>
                    <a:pt x="14451" y="15899"/>
                    <a:pt x="14445" y="15838"/>
                  </a:cubicBezTo>
                  <a:cubicBezTo>
                    <a:pt x="14445" y="15827"/>
                    <a:pt x="14446" y="15817"/>
                    <a:pt x="14447" y="15806"/>
                  </a:cubicBezTo>
                  <a:lnTo>
                    <a:pt x="14444" y="15808"/>
                  </a:lnTo>
                  <a:cubicBezTo>
                    <a:pt x="14448" y="15665"/>
                    <a:pt x="14425" y="15529"/>
                    <a:pt x="14379" y="15401"/>
                  </a:cubicBezTo>
                  <a:cubicBezTo>
                    <a:pt x="14140" y="14739"/>
                    <a:pt x="13383" y="14573"/>
                    <a:pt x="12689" y="15030"/>
                  </a:cubicBezTo>
                  <a:cubicBezTo>
                    <a:pt x="11995" y="15487"/>
                    <a:pt x="11625" y="16394"/>
                    <a:pt x="11864" y="17056"/>
                  </a:cubicBezTo>
                  <a:cubicBezTo>
                    <a:pt x="11908" y="17176"/>
                    <a:pt x="11969" y="17281"/>
                    <a:pt x="12048" y="17362"/>
                  </a:cubicBezTo>
                  <a:lnTo>
                    <a:pt x="12045" y="17364"/>
                  </a:lnTo>
                  <a:cubicBezTo>
                    <a:pt x="12976" y="18254"/>
                    <a:pt x="12660" y="18896"/>
                    <a:pt x="12508" y="19402"/>
                  </a:cubicBezTo>
                  <a:lnTo>
                    <a:pt x="9180" y="21600"/>
                  </a:lnTo>
                  <a:cubicBezTo>
                    <a:pt x="8150" y="20503"/>
                    <a:pt x="7098" y="19425"/>
                    <a:pt x="6038" y="18355"/>
                  </a:cubicBezTo>
                  <a:cubicBezTo>
                    <a:pt x="5949" y="17837"/>
                    <a:pt x="5717" y="16908"/>
                    <a:pt x="6507" y="16427"/>
                  </a:cubicBezTo>
                  <a:cubicBezTo>
                    <a:pt x="6556" y="16414"/>
                    <a:pt x="6600" y="16390"/>
                    <a:pt x="6638" y="16355"/>
                  </a:cubicBezTo>
                  <a:cubicBezTo>
                    <a:pt x="6645" y="16350"/>
                    <a:pt x="6652" y="16347"/>
                    <a:pt x="6659" y="16343"/>
                  </a:cubicBezTo>
                  <a:lnTo>
                    <a:pt x="6657" y="16341"/>
                  </a:lnTo>
                  <a:cubicBezTo>
                    <a:pt x="6753" y="16280"/>
                    <a:pt x="6833" y="16190"/>
                    <a:pt x="6896" y="16077"/>
                  </a:cubicBezTo>
                  <a:cubicBezTo>
                    <a:pt x="7225" y="15489"/>
                    <a:pt x="6991" y="14503"/>
                    <a:pt x="6375" y="13875"/>
                  </a:cubicBezTo>
                  <a:cubicBezTo>
                    <a:pt x="5759" y="13246"/>
                    <a:pt x="4993" y="13212"/>
                    <a:pt x="4664" y="13800"/>
                  </a:cubicBezTo>
                  <a:cubicBezTo>
                    <a:pt x="4604" y="13907"/>
                    <a:pt x="4563" y="14028"/>
                    <a:pt x="4545" y="14161"/>
                  </a:cubicBezTo>
                  <a:lnTo>
                    <a:pt x="4543" y="14158"/>
                  </a:lnTo>
                  <a:cubicBezTo>
                    <a:pt x="4370" y="15743"/>
                    <a:pt x="3765" y="15582"/>
                    <a:pt x="3360" y="15644"/>
                  </a:cubicBezTo>
                  <a:cubicBezTo>
                    <a:pt x="2226" y="14501"/>
                    <a:pt x="1101" y="13350"/>
                    <a:pt x="0" y="12178"/>
                  </a:cubicBezTo>
                  <a:close/>
                </a:path>
              </a:pathLst>
            </a:custGeom>
            <a:solidFill>
              <a:srgbClr val="3C3C3B">
                <a:alpha val="20352"/>
              </a:srgbClr>
            </a:solidFill>
            <a:ln w="12700" cap="flat">
              <a:solidFill>
                <a:srgbClr val="FFFFFF">
                  <a:alpha val="20352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979" name="Shape"/>
            <p:cNvSpPr/>
            <p:nvPr/>
          </p:nvSpPr>
          <p:spPr>
            <a:xfrm rot="12425381">
              <a:off x="675241" y="1333952"/>
              <a:ext cx="724784" cy="5639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4" h="21600" fill="norm" stroke="1" extrusionOk="0">
                  <a:moveTo>
                    <a:pt x="9492" y="21600"/>
                  </a:moveTo>
                  <a:lnTo>
                    <a:pt x="6307" y="18448"/>
                  </a:lnTo>
                  <a:cubicBezTo>
                    <a:pt x="6215" y="17930"/>
                    <a:pt x="6027" y="17062"/>
                    <a:pt x="6816" y="16619"/>
                  </a:cubicBezTo>
                  <a:cubicBezTo>
                    <a:pt x="6867" y="16607"/>
                    <a:pt x="6912" y="16584"/>
                    <a:pt x="6952" y="16551"/>
                  </a:cubicBezTo>
                  <a:cubicBezTo>
                    <a:pt x="6959" y="16546"/>
                    <a:pt x="6966" y="16543"/>
                    <a:pt x="6974" y="16540"/>
                  </a:cubicBezTo>
                  <a:lnTo>
                    <a:pt x="6971" y="16537"/>
                  </a:lnTo>
                  <a:cubicBezTo>
                    <a:pt x="7071" y="16479"/>
                    <a:pt x="7153" y="16392"/>
                    <a:pt x="7220" y="16282"/>
                  </a:cubicBezTo>
                  <a:cubicBezTo>
                    <a:pt x="7563" y="15711"/>
                    <a:pt x="7332" y="14741"/>
                    <a:pt x="6703" y="14116"/>
                  </a:cubicBezTo>
                  <a:cubicBezTo>
                    <a:pt x="6075" y="13490"/>
                    <a:pt x="5287" y="13445"/>
                    <a:pt x="4943" y="14016"/>
                  </a:cubicBezTo>
                  <a:cubicBezTo>
                    <a:pt x="4881" y="14120"/>
                    <a:pt x="4837" y="14237"/>
                    <a:pt x="4818" y="14367"/>
                  </a:cubicBezTo>
                  <a:lnTo>
                    <a:pt x="4815" y="14364"/>
                  </a:lnTo>
                  <a:cubicBezTo>
                    <a:pt x="4630" y="15859"/>
                    <a:pt x="4046" y="15758"/>
                    <a:pt x="3630" y="15797"/>
                  </a:cubicBezTo>
                  <a:lnTo>
                    <a:pt x="0" y="12204"/>
                  </a:lnTo>
                  <a:lnTo>
                    <a:pt x="18532" y="0"/>
                  </a:lnTo>
                  <a:lnTo>
                    <a:pt x="18655" y="5548"/>
                  </a:lnTo>
                  <a:cubicBezTo>
                    <a:pt x="18935" y="5941"/>
                    <a:pt x="19251" y="6539"/>
                    <a:pt x="20245" y="5802"/>
                  </a:cubicBezTo>
                  <a:lnTo>
                    <a:pt x="20245" y="5807"/>
                  </a:lnTo>
                  <a:cubicBezTo>
                    <a:pt x="20336" y="5745"/>
                    <a:pt x="20434" y="5715"/>
                    <a:pt x="20537" y="5712"/>
                  </a:cubicBezTo>
                  <a:cubicBezTo>
                    <a:pt x="21098" y="5696"/>
                    <a:pt x="21566" y="6512"/>
                    <a:pt x="21583" y="7535"/>
                  </a:cubicBezTo>
                  <a:cubicBezTo>
                    <a:pt x="21600" y="8557"/>
                    <a:pt x="21159" y="9398"/>
                    <a:pt x="20598" y="9413"/>
                  </a:cubicBezTo>
                  <a:cubicBezTo>
                    <a:pt x="20490" y="9416"/>
                    <a:pt x="20385" y="9388"/>
                    <a:pt x="20288" y="9325"/>
                  </a:cubicBezTo>
                  <a:lnTo>
                    <a:pt x="20288" y="9329"/>
                  </a:lnTo>
                  <a:cubicBezTo>
                    <a:pt x="20281" y="9324"/>
                    <a:pt x="20274" y="9318"/>
                    <a:pt x="20267" y="9314"/>
                  </a:cubicBezTo>
                  <a:cubicBezTo>
                    <a:pt x="20222" y="9296"/>
                    <a:pt x="20180" y="9265"/>
                    <a:pt x="20140" y="9222"/>
                  </a:cubicBezTo>
                  <a:cubicBezTo>
                    <a:pt x="19410" y="8733"/>
                    <a:pt x="19006" y="9383"/>
                    <a:pt x="18750" y="9807"/>
                  </a:cubicBezTo>
                  <a:lnTo>
                    <a:pt x="18874" y="15360"/>
                  </a:lnTo>
                  <a:lnTo>
                    <a:pt x="18863" y="15354"/>
                  </a:lnTo>
                  <a:lnTo>
                    <a:pt x="15770" y="17388"/>
                  </a:lnTo>
                  <a:cubicBezTo>
                    <a:pt x="15386" y="17269"/>
                    <a:pt x="14599" y="17176"/>
                    <a:pt x="14625" y="15996"/>
                  </a:cubicBezTo>
                  <a:cubicBezTo>
                    <a:pt x="14638" y="15932"/>
                    <a:pt x="14641" y="15869"/>
                    <a:pt x="14634" y="15809"/>
                  </a:cubicBezTo>
                  <a:cubicBezTo>
                    <a:pt x="14634" y="15799"/>
                    <a:pt x="14635" y="15789"/>
                    <a:pt x="14636" y="15779"/>
                  </a:cubicBezTo>
                  <a:lnTo>
                    <a:pt x="14633" y="15780"/>
                  </a:lnTo>
                  <a:cubicBezTo>
                    <a:pt x="14634" y="15640"/>
                    <a:pt x="14608" y="15507"/>
                    <a:pt x="14559" y="15383"/>
                  </a:cubicBezTo>
                  <a:cubicBezTo>
                    <a:pt x="14303" y="14740"/>
                    <a:pt x="13523" y="14597"/>
                    <a:pt x="12815" y="15063"/>
                  </a:cubicBezTo>
                  <a:cubicBezTo>
                    <a:pt x="12107" y="15528"/>
                    <a:pt x="11741" y="16426"/>
                    <a:pt x="11996" y="17069"/>
                  </a:cubicBezTo>
                  <a:cubicBezTo>
                    <a:pt x="12043" y="17186"/>
                    <a:pt x="12107" y="17287"/>
                    <a:pt x="12190" y="17365"/>
                  </a:cubicBezTo>
                  <a:lnTo>
                    <a:pt x="12187" y="17367"/>
                  </a:lnTo>
                  <a:cubicBezTo>
                    <a:pt x="13208" y="18259"/>
                    <a:pt x="12806" y="18917"/>
                    <a:pt x="12671" y="19428"/>
                  </a:cubicBezTo>
                  <a:lnTo>
                    <a:pt x="9505" y="21510"/>
                  </a:lnTo>
                  <a:close/>
                </a:path>
              </a:pathLst>
            </a:custGeom>
            <a:solidFill>
              <a:srgbClr val="00693B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980" name="Shape"/>
            <p:cNvSpPr/>
            <p:nvPr/>
          </p:nvSpPr>
          <p:spPr>
            <a:xfrm rot="9289851">
              <a:off x="1135102" y="1104916"/>
              <a:ext cx="706300" cy="5621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8932" y="21600"/>
                  </a:moveTo>
                  <a:lnTo>
                    <a:pt x="5697" y="18319"/>
                  </a:lnTo>
                  <a:cubicBezTo>
                    <a:pt x="5610" y="17797"/>
                    <a:pt x="5432" y="16923"/>
                    <a:pt x="6248" y="16499"/>
                  </a:cubicBezTo>
                  <a:cubicBezTo>
                    <a:pt x="6301" y="16488"/>
                    <a:pt x="6348" y="16466"/>
                    <a:pt x="6388" y="16434"/>
                  </a:cubicBezTo>
                  <a:cubicBezTo>
                    <a:pt x="6395" y="16429"/>
                    <a:pt x="6403" y="16426"/>
                    <a:pt x="6411" y="16423"/>
                  </a:cubicBezTo>
                  <a:lnTo>
                    <a:pt x="6409" y="16420"/>
                  </a:lnTo>
                  <a:cubicBezTo>
                    <a:pt x="6512" y="16365"/>
                    <a:pt x="6598" y="16279"/>
                    <a:pt x="6668" y="16171"/>
                  </a:cubicBezTo>
                  <a:cubicBezTo>
                    <a:pt x="7029" y="15607"/>
                    <a:pt x="6807" y="14628"/>
                    <a:pt x="6171" y="13985"/>
                  </a:cubicBezTo>
                  <a:cubicBezTo>
                    <a:pt x="5535" y="13341"/>
                    <a:pt x="4727" y="13277"/>
                    <a:pt x="4365" y="13841"/>
                  </a:cubicBezTo>
                  <a:cubicBezTo>
                    <a:pt x="4299" y="13944"/>
                    <a:pt x="4253" y="14061"/>
                    <a:pt x="4231" y="14190"/>
                  </a:cubicBezTo>
                  <a:lnTo>
                    <a:pt x="4228" y="14187"/>
                  </a:lnTo>
                  <a:cubicBezTo>
                    <a:pt x="4019" y="15656"/>
                    <a:pt x="3438" y="15570"/>
                    <a:pt x="3012" y="15594"/>
                  </a:cubicBezTo>
                  <a:lnTo>
                    <a:pt x="0" y="12538"/>
                  </a:lnTo>
                  <a:lnTo>
                    <a:pt x="18668" y="0"/>
                  </a:lnTo>
                  <a:lnTo>
                    <a:pt x="18658" y="6000"/>
                  </a:lnTo>
                  <a:cubicBezTo>
                    <a:pt x="18931" y="6400"/>
                    <a:pt x="19258" y="6943"/>
                    <a:pt x="20256" y="6257"/>
                  </a:cubicBezTo>
                  <a:lnTo>
                    <a:pt x="20256" y="6261"/>
                  </a:lnTo>
                  <a:cubicBezTo>
                    <a:pt x="20350" y="6201"/>
                    <a:pt x="20452" y="6174"/>
                    <a:pt x="20557" y="6174"/>
                  </a:cubicBezTo>
                  <a:cubicBezTo>
                    <a:pt x="21133" y="6174"/>
                    <a:pt x="21600" y="7005"/>
                    <a:pt x="21600" y="8031"/>
                  </a:cubicBezTo>
                  <a:cubicBezTo>
                    <a:pt x="21600" y="9057"/>
                    <a:pt x="21133" y="9888"/>
                    <a:pt x="20556" y="9888"/>
                  </a:cubicBezTo>
                  <a:cubicBezTo>
                    <a:pt x="20445" y="9888"/>
                    <a:pt x="20338" y="9857"/>
                    <a:pt x="20239" y="9791"/>
                  </a:cubicBezTo>
                  <a:lnTo>
                    <a:pt x="20239" y="9795"/>
                  </a:lnTo>
                  <a:cubicBezTo>
                    <a:pt x="20232" y="9790"/>
                    <a:pt x="20226" y="9784"/>
                    <a:pt x="20218" y="9780"/>
                  </a:cubicBezTo>
                  <a:cubicBezTo>
                    <a:pt x="20172" y="9760"/>
                    <a:pt x="20129" y="9728"/>
                    <a:pt x="20090" y="9684"/>
                  </a:cubicBezTo>
                  <a:cubicBezTo>
                    <a:pt x="19347" y="9173"/>
                    <a:pt x="18921" y="9817"/>
                    <a:pt x="18651" y="10234"/>
                  </a:cubicBezTo>
                  <a:cubicBezTo>
                    <a:pt x="18641" y="11982"/>
                    <a:pt x="18638" y="13727"/>
                    <a:pt x="18642" y="15463"/>
                  </a:cubicBezTo>
                  <a:lnTo>
                    <a:pt x="15405" y="17509"/>
                  </a:lnTo>
                  <a:cubicBezTo>
                    <a:pt x="15006" y="17389"/>
                    <a:pt x="14217" y="17279"/>
                    <a:pt x="14248" y="16109"/>
                  </a:cubicBezTo>
                  <a:cubicBezTo>
                    <a:pt x="14261" y="16045"/>
                    <a:pt x="14265" y="15982"/>
                    <a:pt x="14258" y="15922"/>
                  </a:cubicBezTo>
                  <a:cubicBezTo>
                    <a:pt x="14258" y="15912"/>
                    <a:pt x="14259" y="15901"/>
                    <a:pt x="14260" y="15891"/>
                  </a:cubicBezTo>
                  <a:lnTo>
                    <a:pt x="14257" y="15893"/>
                  </a:lnTo>
                  <a:cubicBezTo>
                    <a:pt x="14259" y="15752"/>
                    <a:pt x="14233" y="15618"/>
                    <a:pt x="14182" y="15494"/>
                  </a:cubicBezTo>
                  <a:cubicBezTo>
                    <a:pt x="13922" y="14847"/>
                    <a:pt x="13121" y="14699"/>
                    <a:pt x="12393" y="15162"/>
                  </a:cubicBezTo>
                  <a:cubicBezTo>
                    <a:pt x="11664" y="15625"/>
                    <a:pt x="11284" y="16524"/>
                    <a:pt x="11544" y="17170"/>
                  </a:cubicBezTo>
                  <a:cubicBezTo>
                    <a:pt x="11592" y="17288"/>
                    <a:pt x="11657" y="17389"/>
                    <a:pt x="11742" y="17467"/>
                  </a:cubicBezTo>
                  <a:lnTo>
                    <a:pt x="11739" y="17470"/>
                  </a:lnTo>
                  <a:cubicBezTo>
                    <a:pt x="12765" y="18354"/>
                    <a:pt x="12385" y="19004"/>
                    <a:pt x="12237" y="19511"/>
                  </a:cubicBezTo>
                  <a:close/>
                </a:path>
              </a:pathLst>
            </a:custGeom>
            <a:solidFill>
              <a:srgbClr val="003F6E">
                <a:alpha val="19539"/>
              </a:srgbClr>
            </a:solidFill>
            <a:ln w="12700" cap="flat">
              <a:solidFill>
                <a:srgbClr val="FFFFFF">
                  <a:alpha val="19539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981" name="Shape"/>
            <p:cNvSpPr/>
            <p:nvPr/>
          </p:nvSpPr>
          <p:spPr>
            <a:xfrm>
              <a:off x="573304" y="577743"/>
              <a:ext cx="907927" cy="9081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1" h="21575" fill="norm" stroke="1" extrusionOk="0">
                  <a:moveTo>
                    <a:pt x="14685" y="12"/>
                  </a:moveTo>
                  <a:cubicBezTo>
                    <a:pt x="14935" y="-25"/>
                    <a:pt x="15230" y="24"/>
                    <a:pt x="15510" y="167"/>
                  </a:cubicBezTo>
                  <a:cubicBezTo>
                    <a:pt x="16071" y="454"/>
                    <a:pt x="16363" y="1011"/>
                    <a:pt x="16162" y="1410"/>
                  </a:cubicBezTo>
                  <a:cubicBezTo>
                    <a:pt x="16124" y="1487"/>
                    <a:pt x="16069" y="1552"/>
                    <a:pt x="15999" y="1602"/>
                  </a:cubicBezTo>
                  <a:lnTo>
                    <a:pt x="16001" y="1604"/>
                  </a:lnTo>
                  <a:cubicBezTo>
                    <a:pt x="15996" y="1607"/>
                    <a:pt x="15990" y="1610"/>
                    <a:pt x="15985" y="1614"/>
                  </a:cubicBezTo>
                  <a:cubicBezTo>
                    <a:pt x="15959" y="1640"/>
                    <a:pt x="15926" y="1661"/>
                    <a:pt x="15888" y="1676"/>
                  </a:cubicBezTo>
                  <a:cubicBezTo>
                    <a:pt x="15322" y="2066"/>
                    <a:pt x="15575" y="2571"/>
                    <a:pt x="15706" y="2872"/>
                  </a:cubicBezTo>
                  <a:lnTo>
                    <a:pt x="18189" y="4107"/>
                  </a:lnTo>
                  <a:lnTo>
                    <a:pt x="18817" y="6910"/>
                  </a:lnTo>
                  <a:cubicBezTo>
                    <a:pt x="19089" y="7101"/>
                    <a:pt x="19404" y="7468"/>
                    <a:pt x="20115" y="6839"/>
                  </a:cubicBezTo>
                  <a:lnTo>
                    <a:pt x="20115" y="6842"/>
                  </a:lnTo>
                  <a:cubicBezTo>
                    <a:pt x="20178" y="6790"/>
                    <a:pt x="20251" y="6756"/>
                    <a:pt x="20330" y="6738"/>
                  </a:cubicBezTo>
                  <a:cubicBezTo>
                    <a:pt x="20763" y="6641"/>
                    <a:pt x="21226" y="7064"/>
                    <a:pt x="21362" y="7683"/>
                  </a:cubicBezTo>
                  <a:cubicBezTo>
                    <a:pt x="21499" y="8302"/>
                    <a:pt x="21258" y="8882"/>
                    <a:pt x="20825" y="8980"/>
                  </a:cubicBezTo>
                  <a:cubicBezTo>
                    <a:pt x="20741" y="8998"/>
                    <a:pt x="20657" y="8998"/>
                    <a:pt x="20573" y="8975"/>
                  </a:cubicBezTo>
                  <a:lnTo>
                    <a:pt x="20574" y="8977"/>
                  </a:lnTo>
                  <a:cubicBezTo>
                    <a:pt x="20568" y="8975"/>
                    <a:pt x="20562" y="8973"/>
                    <a:pt x="20556" y="8971"/>
                  </a:cubicBezTo>
                  <a:cubicBezTo>
                    <a:pt x="20519" y="8967"/>
                    <a:pt x="20482" y="8955"/>
                    <a:pt x="20447" y="8935"/>
                  </a:cubicBezTo>
                  <a:cubicBezTo>
                    <a:pt x="19783" y="8741"/>
                    <a:pt x="19559" y="9269"/>
                    <a:pt x="19412" y="9560"/>
                  </a:cubicBezTo>
                  <a:lnTo>
                    <a:pt x="20084" y="12559"/>
                  </a:lnTo>
                  <a:lnTo>
                    <a:pt x="18294" y="14837"/>
                  </a:lnTo>
                  <a:cubicBezTo>
                    <a:pt x="18315" y="15168"/>
                    <a:pt x="18259" y="15629"/>
                    <a:pt x="19171" y="15779"/>
                  </a:cubicBezTo>
                  <a:lnTo>
                    <a:pt x="19169" y="15781"/>
                  </a:lnTo>
                  <a:cubicBezTo>
                    <a:pt x="19249" y="15797"/>
                    <a:pt x="19321" y="15832"/>
                    <a:pt x="19385" y="15883"/>
                  </a:cubicBezTo>
                  <a:cubicBezTo>
                    <a:pt x="19735" y="16158"/>
                    <a:pt x="19705" y="16787"/>
                    <a:pt x="19317" y="17286"/>
                  </a:cubicBezTo>
                  <a:cubicBezTo>
                    <a:pt x="18930" y="17786"/>
                    <a:pt x="18332" y="17968"/>
                    <a:pt x="17982" y="17692"/>
                  </a:cubicBezTo>
                  <a:cubicBezTo>
                    <a:pt x="17915" y="17639"/>
                    <a:pt x="17861" y="17573"/>
                    <a:pt x="17826" y="17493"/>
                  </a:cubicBezTo>
                  <a:lnTo>
                    <a:pt x="17825" y="17495"/>
                  </a:lnTo>
                  <a:cubicBezTo>
                    <a:pt x="17823" y="17489"/>
                    <a:pt x="17821" y="17483"/>
                    <a:pt x="17818" y="17477"/>
                  </a:cubicBezTo>
                  <a:cubicBezTo>
                    <a:pt x="17797" y="17446"/>
                    <a:pt x="17783" y="17410"/>
                    <a:pt x="17776" y="17369"/>
                  </a:cubicBezTo>
                  <a:cubicBezTo>
                    <a:pt x="17498" y="16718"/>
                    <a:pt x="16937" y="16896"/>
                    <a:pt x="16623" y="16964"/>
                  </a:cubicBezTo>
                  <a:lnTo>
                    <a:pt x="14853" y="19217"/>
                  </a:lnTo>
                  <a:lnTo>
                    <a:pt x="12039" y="19217"/>
                  </a:lnTo>
                  <a:cubicBezTo>
                    <a:pt x="11800" y="19450"/>
                    <a:pt x="11332" y="19667"/>
                    <a:pt x="11802" y="20531"/>
                  </a:cubicBezTo>
                  <a:lnTo>
                    <a:pt x="11799" y="20531"/>
                  </a:lnTo>
                  <a:cubicBezTo>
                    <a:pt x="11836" y="20604"/>
                    <a:pt x="11853" y="20683"/>
                    <a:pt x="11853" y="20764"/>
                  </a:cubicBezTo>
                  <a:cubicBezTo>
                    <a:pt x="11853" y="21212"/>
                    <a:pt x="11343" y="21575"/>
                    <a:pt x="10714" y="21575"/>
                  </a:cubicBezTo>
                  <a:cubicBezTo>
                    <a:pt x="10084" y="21575"/>
                    <a:pt x="9574" y="21212"/>
                    <a:pt x="9574" y="20764"/>
                  </a:cubicBezTo>
                  <a:cubicBezTo>
                    <a:pt x="9574" y="20678"/>
                    <a:pt x="9593" y="20595"/>
                    <a:pt x="9634" y="20518"/>
                  </a:cubicBezTo>
                  <a:lnTo>
                    <a:pt x="9631" y="20518"/>
                  </a:lnTo>
                  <a:cubicBezTo>
                    <a:pt x="9635" y="20513"/>
                    <a:pt x="9638" y="20507"/>
                    <a:pt x="9641" y="20502"/>
                  </a:cubicBezTo>
                  <a:cubicBezTo>
                    <a:pt x="9653" y="20466"/>
                    <a:pt x="9673" y="20433"/>
                    <a:pt x="9700" y="20402"/>
                  </a:cubicBezTo>
                  <a:cubicBezTo>
                    <a:pt x="10048" y="19760"/>
                    <a:pt x="9520" y="19423"/>
                    <a:pt x="9283" y="19217"/>
                  </a:cubicBezTo>
                  <a:lnTo>
                    <a:pt x="6533" y="19217"/>
                  </a:lnTo>
                  <a:lnTo>
                    <a:pt x="4720" y="16870"/>
                  </a:lnTo>
                  <a:cubicBezTo>
                    <a:pt x="4394" y="16813"/>
                    <a:pt x="3955" y="16615"/>
                    <a:pt x="3574" y="17487"/>
                  </a:cubicBezTo>
                  <a:lnTo>
                    <a:pt x="3572" y="17484"/>
                  </a:lnTo>
                  <a:cubicBezTo>
                    <a:pt x="3537" y="17558"/>
                    <a:pt x="3485" y="17620"/>
                    <a:pt x="3421" y="17670"/>
                  </a:cubicBezTo>
                  <a:cubicBezTo>
                    <a:pt x="3069" y="17942"/>
                    <a:pt x="2472" y="17755"/>
                    <a:pt x="2089" y="17252"/>
                  </a:cubicBezTo>
                  <a:cubicBezTo>
                    <a:pt x="1706" y="16749"/>
                    <a:pt x="1681" y="16121"/>
                    <a:pt x="2034" y="15848"/>
                  </a:cubicBezTo>
                  <a:cubicBezTo>
                    <a:pt x="2102" y="15795"/>
                    <a:pt x="2179" y="15760"/>
                    <a:pt x="2264" y="15745"/>
                  </a:cubicBezTo>
                  <a:lnTo>
                    <a:pt x="2262" y="15743"/>
                  </a:lnTo>
                  <a:cubicBezTo>
                    <a:pt x="2269" y="15743"/>
                    <a:pt x="2275" y="15743"/>
                    <a:pt x="2281" y="15741"/>
                  </a:cubicBezTo>
                  <a:cubicBezTo>
                    <a:pt x="2316" y="15729"/>
                    <a:pt x="2355" y="15725"/>
                    <a:pt x="2395" y="15728"/>
                  </a:cubicBezTo>
                  <a:cubicBezTo>
                    <a:pt x="3067" y="15623"/>
                    <a:pt x="3061" y="15067"/>
                    <a:pt x="3071" y="14738"/>
                  </a:cubicBezTo>
                  <a:lnTo>
                    <a:pt x="1302" y="12448"/>
                  </a:lnTo>
                  <a:lnTo>
                    <a:pt x="1972" y="9501"/>
                  </a:lnTo>
                  <a:cubicBezTo>
                    <a:pt x="1822" y="9211"/>
                    <a:pt x="1656" y="8817"/>
                    <a:pt x="804" y="9056"/>
                  </a:cubicBezTo>
                  <a:lnTo>
                    <a:pt x="804" y="9054"/>
                  </a:lnTo>
                  <a:cubicBezTo>
                    <a:pt x="725" y="9073"/>
                    <a:pt x="645" y="9072"/>
                    <a:pt x="566" y="9053"/>
                  </a:cubicBezTo>
                  <a:cubicBezTo>
                    <a:pt x="134" y="8952"/>
                    <a:pt x="-101" y="8369"/>
                    <a:pt x="42" y="7751"/>
                  </a:cubicBezTo>
                  <a:cubicBezTo>
                    <a:pt x="185" y="7133"/>
                    <a:pt x="651" y="6715"/>
                    <a:pt x="1084" y="6817"/>
                  </a:cubicBezTo>
                  <a:cubicBezTo>
                    <a:pt x="1167" y="6837"/>
                    <a:pt x="1243" y="6874"/>
                    <a:pt x="1308" y="6931"/>
                  </a:cubicBezTo>
                  <a:lnTo>
                    <a:pt x="1309" y="6929"/>
                  </a:lnTo>
                  <a:cubicBezTo>
                    <a:pt x="1313" y="6934"/>
                    <a:pt x="1318" y="6938"/>
                    <a:pt x="1323" y="6942"/>
                  </a:cubicBezTo>
                  <a:cubicBezTo>
                    <a:pt x="1354" y="6962"/>
                    <a:pt x="1382" y="6989"/>
                    <a:pt x="1406" y="7022"/>
                  </a:cubicBezTo>
                  <a:cubicBezTo>
                    <a:pt x="1885" y="7455"/>
                    <a:pt x="2290" y="7158"/>
                    <a:pt x="2551" y="6954"/>
                  </a:cubicBezTo>
                  <a:lnTo>
                    <a:pt x="3197" y="4107"/>
                  </a:lnTo>
                  <a:lnTo>
                    <a:pt x="5685" y="2869"/>
                  </a:lnTo>
                  <a:cubicBezTo>
                    <a:pt x="5811" y="2567"/>
                    <a:pt x="6007" y="2187"/>
                    <a:pt x="5280" y="1678"/>
                  </a:cubicBezTo>
                  <a:lnTo>
                    <a:pt x="5283" y="1677"/>
                  </a:lnTo>
                  <a:cubicBezTo>
                    <a:pt x="5217" y="1628"/>
                    <a:pt x="5167" y="1565"/>
                    <a:pt x="5131" y="1492"/>
                  </a:cubicBezTo>
                  <a:cubicBezTo>
                    <a:pt x="4933" y="1091"/>
                    <a:pt x="5228" y="537"/>
                    <a:pt x="5791" y="254"/>
                  </a:cubicBezTo>
                  <a:cubicBezTo>
                    <a:pt x="6073" y="112"/>
                    <a:pt x="6368" y="65"/>
                    <a:pt x="6617" y="104"/>
                  </a:cubicBezTo>
                  <a:cubicBezTo>
                    <a:pt x="6867" y="142"/>
                    <a:pt x="7070" y="266"/>
                    <a:pt x="7170" y="467"/>
                  </a:cubicBezTo>
                  <a:cubicBezTo>
                    <a:pt x="7208" y="544"/>
                    <a:pt x="7228" y="627"/>
                    <a:pt x="7226" y="714"/>
                  </a:cubicBezTo>
                  <a:lnTo>
                    <a:pt x="7228" y="713"/>
                  </a:lnTo>
                  <a:cubicBezTo>
                    <a:pt x="7227" y="719"/>
                    <a:pt x="7226" y="725"/>
                    <a:pt x="7226" y="732"/>
                  </a:cubicBezTo>
                  <a:cubicBezTo>
                    <a:pt x="7232" y="769"/>
                    <a:pt x="7229" y="808"/>
                    <a:pt x="7218" y="847"/>
                  </a:cubicBezTo>
                  <a:cubicBezTo>
                    <a:pt x="7193" y="1517"/>
                    <a:pt x="7712" y="1628"/>
                    <a:pt x="8033" y="1700"/>
                  </a:cubicBezTo>
                  <a:lnTo>
                    <a:pt x="10693" y="376"/>
                  </a:lnTo>
                  <a:lnTo>
                    <a:pt x="13280" y="1663"/>
                  </a:lnTo>
                  <a:cubicBezTo>
                    <a:pt x="13597" y="1568"/>
                    <a:pt x="14102" y="1577"/>
                    <a:pt x="14071" y="602"/>
                  </a:cubicBezTo>
                  <a:lnTo>
                    <a:pt x="14074" y="604"/>
                  </a:lnTo>
                  <a:cubicBezTo>
                    <a:pt x="14074" y="522"/>
                    <a:pt x="14094" y="444"/>
                    <a:pt x="14131" y="371"/>
                  </a:cubicBezTo>
                  <a:cubicBezTo>
                    <a:pt x="14231" y="171"/>
                    <a:pt x="14436" y="49"/>
                    <a:pt x="14685" y="12"/>
                  </a:cubicBezTo>
                  <a:close/>
                </a:path>
              </a:pathLst>
            </a:custGeom>
            <a:solidFill>
              <a:srgbClr val="F2F2F2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1988" name="Group"/>
            <p:cNvGrpSpPr/>
            <p:nvPr/>
          </p:nvGrpSpPr>
          <p:grpSpPr>
            <a:xfrm>
              <a:off x="483660" y="1322830"/>
              <a:ext cx="155101" cy="128728"/>
              <a:chOff x="0" y="0"/>
              <a:chExt cx="155100" cy="128727"/>
            </a:xfrm>
          </p:grpSpPr>
          <p:sp>
            <p:nvSpPr>
              <p:cNvPr id="1982" name="Line"/>
              <p:cNvSpPr/>
              <p:nvPr/>
            </p:nvSpPr>
            <p:spPr>
              <a:xfrm>
                <a:off x="-1" y="3139"/>
                <a:ext cx="125589" cy="1255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712" y="6900"/>
                    </a:moveTo>
                    <a:cubicBezTo>
                      <a:pt x="21304" y="8100"/>
                      <a:pt x="21600" y="9300"/>
                      <a:pt x="21600" y="10800"/>
                    </a:cubicBezTo>
                    <a:cubicBezTo>
                      <a:pt x="21600" y="16800"/>
                      <a:pt x="16570" y="21600"/>
                      <a:pt x="10652" y="21600"/>
                    </a:cubicBezTo>
                    <a:cubicBezTo>
                      <a:pt x="4734" y="21600"/>
                      <a:pt x="0" y="16800"/>
                      <a:pt x="0" y="10800"/>
                    </a:cubicBezTo>
                    <a:cubicBezTo>
                      <a:pt x="0" y="4800"/>
                      <a:pt x="4734" y="0"/>
                      <a:pt x="10652" y="0"/>
                    </a:cubicBezTo>
                    <a:cubicBezTo>
                      <a:pt x="13907" y="0"/>
                      <a:pt x="16570" y="1200"/>
                      <a:pt x="18641" y="3300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83" name="Line"/>
              <p:cNvSpPr/>
              <p:nvPr/>
            </p:nvSpPr>
            <p:spPr>
              <a:xfrm>
                <a:off x="18838" y="22605"/>
                <a:ext cx="86028" cy="866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168" y="7344"/>
                    </a:moveTo>
                    <a:cubicBezTo>
                      <a:pt x="21600" y="8640"/>
                      <a:pt x="21600" y="9504"/>
                      <a:pt x="21600" y="10800"/>
                    </a:cubicBezTo>
                    <a:cubicBezTo>
                      <a:pt x="21600" y="16848"/>
                      <a:pt x="16848" y="21600"/>
                      <a:pt x="10800" y="21600"/>
                    </a:cubicBezTo>
                    <a:cubicBezTo>
                      <a:pt x="5184" y="21600"/>
                      <a:pt x="0" y="16848"/>
                      <a:pt x="0" y="10800"/>
                    </a:cubicBezTo>
                    <a:cubicBezTo>
                      <a:pt x="0" y="4752"/>
                      <a:pt x="5184" y="0"/>
                      <a:pt x="10800" y="0"/>
                    </a:cubicBezTo>
                    <a:cubicBezTo>
                      <a:pt x="13824" y="0"/>
                      <a:pt x="16416" y="1296"/>
                      <a:pt x="18576" y="302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84" name="Line"/>
              <p:cNvSpPr/>
              <p:nvPr/>
            </p:nvSpPr>
            <p:spPr>
              <a:xfrm>
                <a:off x="38398" y="39657"/>
                <a:ext cx="49730" cy="509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9683"/>
                    </a:moveTo>
                    <a:cubicBezTo>
                      <a:pt x="21600" y="10428"/>
                      <a:pt x="21600" y="10428"/>
                      <a:pt x="21600" y="11172"/>
                    </a:cubicBezTo>
                    <a:cubicBezTo>
                      <a:pt x="21600" y="17131"/>
                      <a:pt x="16386" y="21600"/>
                      <a:pt x="10428" y="21600"/>
                    </a:cubicBezTo>
                    <a:cubicBezTo>
                      <a:pt x="4469" y="21600"/>
                      <a:pt x="0" y="17131"/>
                      <a:pt x="0" y="11172"/>
                    </a:cubicBezTo>
                    <a:cubicBezTo>
                      <a:pt x="0" y="5214"/>
                      <a:pt x="4469" y="0"/>
                      <a:pt x="10428" y="0"/>
                    </a:cubicBezTo>
                    <a:cubicBezTo>
                      <a:pt x="12662" y="0"/>
                      <a:pt x="14897" y="745"/>
                      <a:pt x="16386" y="2234"/>
                    </a:cubicBezTo>
                    <a:cubicBezTo>
                      <a:pt x="16386" y="2234"/>
                      <a:pt x="17131" y="2234"/>
                      <a:pt x="17131" y="223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85" name="Line"/>
              <p:cNvSpPr/>
              <p:nvPr/>
            </p:nvSpPr>
            <p:spPr>
              <a:xfrm flipV="1">
                <a:off x="64049" y="27629"/>
                <a:ext cx="60283" cy="3642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86" name="Shape"/>
              <p:cNvSpPr/>
              <p:nvPr/>
            </p:nvSpPr>
            <p:spPr>
              <a:xfrm>
                <a:off x="124331" y="0"/>
                <a:ext cx="30770" cy="345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902" y="21600"/>
                    </a:moveTo>
                    <a:lnTo>
                      <a:pt x="0" y="17280"/>
                    </a:lnTo>
                    <a:lnTo>
                      <a:pt x="0" y="5105"/>
                    </a:lnTo>
                    <a:lnTo>
                      <a:pt x="9257" y="0"/>
                    </a:lnTo>
                    <a:lnTo>
                      <a:pt x="10580" y="10604"/>
                    </a:lnTo>
                    <a:lnTo>
                      <a:pt x="21600" y="16102"/>
                    </a:lnTo>
                    <a:lnTo>
                      <a:pt x="11902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87" name="Circle"/>
              <p:cNvSpPr/>
              <p:nvPr/>
            </p:nvSpPr>
            <p:spPr>
              <a:xfrm>
                <a:off x="57142" y="60281"/>
                <a:ext cx="11931" cy="10677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2000" name="Group"/>
            <p:cNvGrpSpPr/>
            <p:nvPr/>
          </p:nvGrpSpPr>
          <p:grpSpPr>
            <a:xfrm>
              <a:off x="958500" y="1536887"/>
              <a:ext cx="145683" cy="143798"/>
              <a:chOff x="0" y="0"/>
              <a:chExt cx="145681" cy="143797"/>
            </a:xfrm>
          </p:grpSpPr>
          <p:sp>
            <p:nvSpPr>
              <p:cNvPr id="1989" name="Shape"/>
              <p:cNvSpPr/>
              <p:nvPr/>
            </p:nvSpPr>
            <p:spPr>
              <a:xfrm>
                <a:off x="55258" y="32652"/>
                <a:ext cx="35165" cy="345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2960"/>
                      <a:pt x="21600" y="12960"/>
                      <a:pt x="21600" y="12960"/>
                    </a:cubicBezTo>
                    <a:cubicBezTo>
                      <a:pt x="21600" y="6480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6480"/>
                      <a:pt x="0" y="12960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90" name="Circle"/>
              <p:cNvSpPr/>
              <p:nvPr/>
            </p:nvSpPr>
            <p:spPr>
              <a:xfrm>
                <a:off x="55258" y="0"/>
                <a:ext cx="35165" cy="34538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91" name="Shape"/>
              <p:cNvSpPr/>
              <p:nvPr/>
            </p:nvSpPr>
            <p:spPr>
              <a:xfrm>
                <a:off x="-1" y="110516"/>
                <a:ext cx="34538" cy="3328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92" name="Circle"/>
              <p:cNvSpPr/>
              <p:nvPr/>
            </p:nvSpPr>
            <p:spPr>
              <a:xfrm>
                <a:off x="1884" y="77864"/>
                <a:ext cx="32653" cy="34538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93" name="Shape"/>
              <p:cNvSpPr/>
              <p:nvPr/>
            </p:nvSpPr>
            <p:spPr>
              <a:xfrm>
                <a:off x="111144" y="110516"/>
                <a:ext cx="34538" cy="3328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94" name="Circle"/>
              <p:cNvSpPr/>
              <p:nvPr/>
            </p:nvSpPr>
            <p:spPr>
              <a:xfrm>
                <a:off x="111144" y="77864"/>
                <a:ext cx="32654" cy="34538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95" name="Line"/>
              <p:cNvSpPr/>
              <p:nvPr/>
            </p:nvSpPr>
            <p:spPr>
              <a:xfrm>
                <a:off x="50234" y="77864"/>
                <a:ext cx="20724" cy="295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1600" y="15166"/>
                    </a:lnTo>
                    <a:lnTo>
                      <a:pt x="0" y="21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96" name="Line"/>
              <p:cNvSpPr/>
              <p:nvPr/>
            </p:nvSpPr>
            <p:spPr>
              <a:xfrm>
                <a:off x="72840" y="98585"/>
                <a:ext cx="22607" cy="8792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97" name="Line"/>
              <p:cNvSpPr/>
              <p:nvPr/>
            </p:nvSpPr>
            <p:spPr>
              <a:xfrm>
                <a:off x="3767" y="123075"/>
                <a:ext cx="27630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98" name="Line"/>
              <p:cNvSpPr/>
              <p:nvPr/>
            </p:nvSpPr>
            <p:spPr>
              <a:xfrm>
                <a:off x="114284" y="123075"/>
                <a:ext cx="27630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999" name="Line"/>
              <p:cNvSpPr/>
              <p:nvPr/>
            </p:nvSpPr>
            <p:spPr>
              <a:xfrm>
                <a:off x="59026" y="46467"/>
                <a:ext cx="27630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2007" name="Group"/>
            <p:cNvGrpSpPr/>
            <p:nvPr/>
          </p:nvGrpSpPr>
          <p:grpSpPr>
            <a:xfrm>
              <a:off x="700110" y="387993"/>
              <a:ext cx="135636" cy="138774"/>
              <a:chOff x="0" y="0"/>
              <a:chExt cx="135634" cy="138773"/>
            </a:xfrm>
          </p:grpSpPr>
          <p:sp>
            <p:nvSpPr>
              <p:cNvPr id="2001" name="Shape"/>
              <p:cNvSpPr/>
              <p:nvPr/>
            </p:nvSpPr>
            <p:spPr>
              <a:xfrm>
                <a:off x="24489" y="-1"/>
                <a:ext cx="82889" cy="1111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0" y="9787"/>
                      <a:pt x="0" y="9787"/>
                      <a:pt x="0" y="9787"/>
                    </a:cubicBezTo>
                    <a:cubicBezTo>
                      <a:pt x="0" y="13162"/>
                      <a:pt x="3150" y="16200"/>
                      <a:pt x="7200" y="17213"/>
                    </a:cubicBezTo>
                    <a:cubicBezTo>
                      <a:pt x="7200" y="21600"/>
                      <a:pt x="7200" y="21600"/>
                      <a:pt x="7200" y="21600"/>
                    </a:cubicBezTo>
                    <a:cubicBezTo>
                      <a:pt x="14400" y="21600"/>
                      <a:pt x="14400" y="21600"/>
                      <a:pt x="14400" y="21600"/>
                    </a:cubicBezTo>
                    <a:cubicBezTo>
                      <a:pt x="14400" y="17213"/>
                      <a:pt x="14400" y="17213"/>
                      <a:pt x="14400" y="17213"/>
                    </a:cubicBezTo>
                    <a:cubicBezTo>
                      <a:pt x="18900" y="16200"/>
                      <a:pt x="21600" y="13162"/>
                      <a:pt x="21600" y="9787"/>
                    </a:cubicBezTo>
                    <a:cubicBezTo>
                      <a:pt x="21600" y="0"/>
                      <a:pt x="21600" y="0"/>
                      <a:pt x="2160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02" name="Line"/>
              <p:cNvSpPr/>
              <p:nvPr/>
            </p:nvSpPr>
            <p:spPr>
              <a:xfrm>
                <a:off x="38304" y="111144"/>
                <a:ext cx="55259" cy="106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21600" y="0"/>
                    </a:lnTo>
                    <a:lnTo>
                      <a:pt x="0" y="0"/>
                    </a:lnTo>
                    <a:lnTo>
                      <a:pt x="0" y="21600"/>
                    </a:ln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03" name="Rectangle"/>
              <p:cNvSpPr/>
              <p:nvPr/>
            </p:nvSpPr>
            <p:spPr>
              <a:xfrm>
                <a:off x="24489" y="124959"/>
                <a:ext cx="82889" cy="13815"/>
              </a:xfrm>
              <a:prstGeom prst="rect">
                <a:avLst/>
              </a:pr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04" name="Shape"/>
              <p:cNvSpPr/>
              <p:nvPr/>
            </p:nvSpPr>
            <p:spPr>
              <a:xfrm>
                <a:off x="41545" y="15736"/>
                <a:ext cx="50990" cy="491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133" y="6923"/>
                    </a:moveTo>
                    <a:lnTo>
                      <a:pt x="21600" y="7754"/>
                    </a:lnTo>
                    <a:lnTo>
                      <a:pt x="16267" y="13846"/>
                    </a:lnTo>
                    <a:lnTo>
                      <a:pt x="17867" y="21600"/>
                    </a:lnTo>
                    <a:lnTo>
                      <a:pt x="10400" y="17723"/>
                    </a:lnTo>
                    <a:lnTo>
                      <a:pt x="3733" y="21600"/>
                    </a:lnTo>
                    <a:lnTo>
                      <a:pt x="5333" y="13846"/>
                    </a:lnTo>
                    <a:lnTo>
                      <a:pt x="0" y="8585"/>
                    </a:lnTo>
                    <a:lnTo>
                      <a:pt x="7467" y="6923"/>
                    </a:lnTo>
                    <a:lnTo>
                      <a:pt x="10400" y="0"/>
                    </a:lnTo>
                    <a:lnTo>
                      <a:pt x="14133" y="6923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05" name="Line"/>
              <p:cNvSpPr/>
              <p:nvPr/>
            </p:nvSpPr>
            <p:spPr>
              <a:xfrm>
                <a:off x="-1" y="14477"/>
                <a:ext cx="24552" cy="516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9257" y="21600"/>
                      <a:pt x="0" y="8640"/>
                      <a:pt x="0" y="0"/>
                    </a:cubicBezTo>
                    <a:cubicBezTo>
                      <a:pt x="18514" y="0"/>
                      <a:pt x="18514" y="0"/>
                      <a:pt x="18514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06" name="Line"/>
              <p:cNvSpPr/>
              <p:nvPr/>
            </p:nvSpPr>
            <p:spPr>
              <a:xfrm>
                <a:off x="109260" y="14442"/>
                <a:ext cx="26375" cy="51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cubicBezTo>
                      <a:pt x="11520" y="21600"/>
                      <a:pt x="21600" y="8640"/>
                      <a:pt x="21600" y="0"/>
                    </a:cubicBezTo>
                    <a:cubicBezTo>
                      <a:pt x="1440" y="0"/>
                      <a:pt x="1440" y="0"/>
                      <a:pt x="1440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2018" name="Group"/>
            <p:cNvGrpSpPr/>
            <p:nvPr/>
          </p:nvGrpSpPr>
          <p:grpSpPr>
            <a:xfrm>
              <a:off x="1244295" y="401640"/>
              <a:ext cx="111773" cy="152336"/>
              <a:chOff x="0" y="0"/>
              <a:chExt cx="111772" cy="152334"/>
            </a:xfrm>
          </p:grpSpPr>
          <p:sp>
            <p:nvSpPr>
              <p:cNvPr id="2008" name="Shape"/>
              <p:cNvSpPr/>
              <p:nvPr/>
            </p:nvSpPr>
            <p:spPr>
              <a:xfrm>
                <a:off x="17582" y="-1"/>
                <a:ext cx="87858" cy="1159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559" h="21322" fill="norm" stroke="1" extrusionOk="0">
                    <a:moveTo>
                      <a:pt x="15894" y="21322"/>
                    </a:moveTo>
                    <a:cubicBezTo>
                      <a:pt x="20377" y="7981"/>
                      <a:pt x="20377" y="7981"/>
                      <a:pt x="20377" y="7981"/>
                    </a:cubicBezTo>
                    <a:cubicBezTo>
                      <a:pt x="21600" y="4487"/>
                      <a:pt x="16302" y="357"/>
                      <a:pt x="14672" y="40"/>
                    </a:cubicBezTo>
                    <a:cubicBezTo>
                      <a:pt x="12634" y="-278"/>
                      <a:pt x="5706" y="1310"/>
                      <a:pt x="4483" y="4487"/>
                    </a:cubicBezTo>
                    <a:cubicBezTo>
                      <a:pt x="0" y="18146"/>
                      <a:pt x="0" y="18146"/>
                      <a:pt x="0" y="18146"/>
                    </a:cubicBezTo>
                    <a:lnTo>
                      <a:pt x="15894" y="21322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09" name="Shape"/>
              <p:cNvSpPr/>
              <p:nvPr/>
            </p:nvSpPr>
            <p:spPr>
              <a:xfrm>
                <a:off x="29512" y="103983"/>
                <a:ext cx="38933" cy="244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135" y="0"/>
                    </a:moveTo>
                    <a:lnTo>
                      <a:pt x="21600" y="7754"/>
                    </a:lnTo>
                    <a:lnTo>
                      <a:pt x="19510" y="21600"/>
                    </a:lnTo>
                    <a:lnTo>
                      <a:pt x="0" y="13846"/>
                    </a:lnTo>
                    <a:lnTo>
                      <a:pt x="3135" y="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10" name="Line"/>
              <p:cNvSpPr/>
              <p:nvPr/>
            </p:nvSpPr>
            <p:spPr>
              <a:xfrm>
                <a:off x="0" y="48844"/>
                <a:ext cx="29586" cy="4532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6434" y="5700"/>
                    </a:lnTo>
                    <a:lnTo>
                      <a:pt x="0" y="21600"/>
                    </a:lnTo>
                    <a:lnTo>
                      <a:pt x="15166" y="15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11" name="Line"/>
              <p:cNvSpPr/>
              <p:nvPr/>
            </p:nvSpPr>
            <p:spPr>
              <a:xfrm>
                <a:off x="91050" y="65679"/>
                <a:ext cx="20723" cy="558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164" y="0"/>
                    </a:moveTo>
                    <a:lnTo>
                      <a:pt x="21600" y="8252"/>
                    </a:lnTo>
                    <a:lnTo>
                      <a:pt x="12436" y="21600"/>
                    </a:lnTo>
                    <a:lnTo>
                      <a:pt x="0" y="12863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12" name="Shape"/>
              <p:cNvSpPr/>
              <p:nvPr/>
            </p:nvSpPr>
            <p:spPr>
              <a:xfrm>
                <a:off x="48635" y="26856"/>
                <a:ext cx="39328" cy="37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41" h="19539" fill="norm" stroke="1" extrusionOk="0">
                    <a:moveTo>
                      <a:pt x="171" y="7668"/>
                    </a:moveTo>
                    <a:cubicBezTo>
                      <a:pt x="1971" y="2268"/>
                      <a:pt x="7371" y="-1332"/>
                      <a:pt x="12771" y="468"/>
                    </a:cubicBezTo>
                    <a:cubicBezTo>
                      <a:pt x="18171" y="1368"/>
                      <a:pt x="20871" y="6768"/>
                      <a:pt x="19971" y="12168"/>
                    </a:cubicBezTo>
                    <a:cubicBezTo>
                      <a:pt x="18171" y="17568"/>
                      <a:pt x="12771" y="20268"/>
                      <a:pt x="7371" y="19368"/>
                    </a:cubicBezTo>
                    <a:cubicBezTo>
                      <a:pt x="1971" y="17568"/>
                      <a:pt x="-729" y="12168"/>
                      <a:pt x="171" y="7668"/>
                    </a:cubicBez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13" name="Line"/>
              <p:cNvSpPr/>
              <p:nvPr/>
            </p:nvSpPr>
            <p:spPr>
              <a:xfrm flipH="1">
                <a:off x="29512" y="129728"/>
                <a:ext cx="3769" cy="17584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14" name="Line"/>
              <p:cNvSpPr/>
              <p:nvPr/>
            </p:nvSpPr>
            <p:spPr>
              <a:xfrm flipH="1">
                <a:off x="52118" y="135380"/>
                <a:ext cx="3769" cy="16955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15" name="Line"/>
              <p:cNvSpPr/>
              <p:nvPr/>
            </p:nvSpPr>
            <p:spPr>
              <a:xfrm flipH="1">
                <a:off x="40187" y="133496"/>
                <a:ext cx="5025" cy="16956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16" name="Line"/>
              <p:cNvSpPr/>
              <p:nvPr/>
            </p:nvSpPr>
            <p:spPr>
              <a:xfrm flipH="1">
                <a:off x="59653" y="39933"/>
                <a:ext cx="13816" cy="5025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17" name="Line"/>
              <p:cNvSpPr/>
              <p:nvPr/>
            </p:nvSpPr>
            <p:spPr>
              <a:xfrm flipH="1">
                <a:off x="69700" y="48724"/>
                <a:ext cx="5653" cy="1885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2019" name="Shape 2624"/>
            <p:cNvSpPr/>
            <p:nvPr/>
          </p:nvSpPr>
          <p:spPr>
            <a:xfrm>
              <a:off x="382211" y="772505"/>
              <a:ext cx="143799" cy="1437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82" y="6873"/>
                  </a:moveTo>
                  <a:lnTo>
                    <a:pt x="20618" y="6873"/>
                  </a:lnTo>
                  <a:lnTo>
                    <a:pt x="20618" y="7855"/>
                  </a:lnTo>
                  <a:lnTo>
                    <a:pt x="982" y="7855"/>
                  </a:lnTo>
                  <a:cubicBezTo>
                    <a:pt x="982" y="7855"/>
                    <a:pt x="982" y="6873"/>
                    <a:pt x="982" y="6873"/>
                  </a:cubicBezTo>
                  <a:close/>
                  <a:moveTo>
                    <a:pt x="16691" y="8836"/>
                  </a:moveTo>
                  <a:lnTo>
                    <a:pt x="18655" y="8836"/>
                  </a:lnTo>
                  <a:lnTo>
                    <a:pt x="18655" y="17673"/>
                  </a:lnTo>
                  <a:lnTo>
                    <a:pt x="16691" y="17673"/>
                  </a:lnTo>
                  <a:cubicBezTo>
                    <a:pt x="16691" y="17673"/>
                    <a:pt x="16691" y="8836"/>
                    <a:pt x="16691" y="8836"/>
                  </a:cubicBezTo>
                  <a:close/>
                  <a:moveTo>
                    <a:pt x="13745" y="8836"/>
                  </a:moveTo>
                  <a:lnTo>
                    <a:pt x="15709" y="8836"/>
                  </a:lnTo>
                  <a:lnTo>
                    <a:pt x="15709" y="17673"/>
                  </a:lnTo>
                  <a:lnTo>
                    <a:pt x="13745" y="17673"/>
                  </a:lnTo>
                  <a:cubicBezTo>
                    <a:pt x="13745" y="17673"/>
                    <a:pt x="13745" y="8836"/>
                    <a:pt x="13745" y="8836"/>
                  </a:cubicBezTo>
                  <a:close/>
                  <a:moveTo>
                    <a:pt x="8836" y="8836"/>
                  </a:moveTo>
                  <a:lnTo>
                    <a:pt x="12764" y="8836"/>
                  </a:lnTo>
                  <a:lnTo>
                    <a:pt x="12764" y="17673"/>
                  </a:lnTo>
                  <a:lnTo>
                    <a:pt x="8836" y="17673"/>
                  </a:lnTo>
                  <a:cubicBezTo>
                    <a:pt x="8836" y="17673"/>
                    <a:pt x="8836" y="8836"/>
                    <a:pt x="8836" y="8836"/>
                  </a:cubicBezTo>
                  <a:close/>
                  <a:moveTo>
                    <a:pt x="5891" y="8836"/>
                  </a:moveTo>
                  <a:lnTo>
                    <a:pt x="7855" y="8836"/>
                  </a:lnTo>
                  <a:lnTo>
                    <a:pt x="7855" y="17673"/>
                  </a:lnTo>
                  <a:lnTo>
                    <a:pt x="5891" y="17673"/>
                  </a:lnTo>
                  <a:cubicBezTo>
                    <a:pt x="5891" y="17673"/>
                    <a:pt x="5891" y="8836"/>
                    <a:pt x="5891" y="8836"/>
                  </a:cubicBezTo>
                  <a:close/>
                  <a:moveTo>
                    <a:pt x="2945" y="8836"/>
                  </a:moveTo>
                  <a:lnTo>
                    <a:pt x="4909" y="8836"/>
                  </a:lnTo>
                  <a:lnTo>
                    <a:pt x="4909" y="17673"/>
                  </a:lnTo>
                  <a:lnTo>
                    <a:pt x="2945" y="17673"/>
                  </a:lnTo>
                  <a:cubicBezTo>
                    <a:pt x="2945" y="17673"/>
                    <a:pt x="2945" y="8836"/>
                    <a:pt x="2945" y="8836"/>
                  </a:cubicBezTo>
                  <a:close/>
                  <a:moveTo>
                    <a:pt x="19773" y="18655"/>
                  </a:moveTo>
                  <a:lnTo>
                    <a:pt x="20428" y="20618"/>
                  </a:lnTo>
                  <a:lnTo>
                    <a:pt x="1172" y="20618"/>
                  </a:lnTo>
                  <a:lnTo>
                    <a:pt x="1827" y="18655"/>
                  </a:lnTo>
                  <a:cubicBezTo>
                    <a:pt x="1827" y="18655"/>
                    <a:pt x="19773" y="18655"/>
                    <a:pt x="19773" y="18655"/>
                  </a:cubicBezTo>
                  <a:close/>
                  <a:moveTo>
                    <a:pt x="10800" y="1056"/>
                  </a:moveTo>
                  <a:lnTo>
                    <a:pt x="19261" y="5891"/>
                  </a:lnTo>
                  <a:lnTo>
                    <a:pt x="2339" y="5891"/>
                  </a:lnTo>
                  <a:cubicBezTo>
                    <a:pt x="2339" y="5891"/>
                    <a:pt x="10800" y="1056"/>
                    <a:pt x="10800" y="1056"/>
                  </a:cubicBezTo>
                  <a:close/>
                  <a:moveTo>
                    <a:pt x="21109" y="8836"/>
                  </a:moveTo>
                  <a:cubicBezTo>
                    <a:pt x="21380" y="8836"/>
                    <a:pt x="21600" y="8617"/>
                    <a:pt x="21600" y="8345"/>
                  </a:cubicBezTo>
                  <a:lnTo>
                    <a:pt x="21600" y="6382"/>
                  </a:lnTo>
                  <a:cubicBezTo>
                    <a:pt x="21600" y="6200"/>
                    <a:pt x="21496" y="6047"/>
                    <a:pt x="21349" y="5963"/>
                  </a:cubicBezTo>
                  <a:lnTo>
                    <a:pt x="21353" y="5956"/>
                  </a:lnTo>
                  <a:lnTo>
                    <a:pt x="11044" y="65"/>
                  </a:lnTo>
                  <a:lnTo>
                    <a:pt x="11040" y="72"/>
                  </a:lnTo>
                  <a:cubicBezTo>
                    <a:pt x="10968" y="30"/>
                    <a:pt x="10889" y="0"/>
                    <a:pt x="10800" y="0"/>
                  </a:cubicBezTo>
                  <a:cubicBezTo>
                    <a:pt x="10711" y="0"/>
                    <a:pt x="10632" y="30"/>
                    <a:pt x="10560" y="72"/>
                  </a:cubicBezTo>
                  <a:lnTo>
                    <a:pt x="10556" y="65"/>
                  </a:lnTo>
                  <a:lnTo>
                    <a:pt x="247" y="5956"/>
                  </a:lnTo>
                  <a:lnTo>
                    <a:pt x="251" y="5963"/>
                  </a:lnTo>
                  <a:cubicBezTo>
                    <a:pt x="104" y="6047"/>
                    <a:pt x="0" y="6200"/>
                    <a:pt x="0" y="6382"/>
                  </a:cubicBezTo>
                  <a:lnTo>
                    <a:pt x="0" y="8345"/>
                  </a:lnTo>
                  <a:cubicBezTo>
                    <a:pt x="0" y="8617"/>
                    <a:pt x="220" y="8836"/>
                    <a:pt x="491" y="8836"/>
                  </a:cubicBezTo>
                  <a:lnTo>
                    <a:pt x="1964" y="8836"/>
                  </a:lnTo>
                  <a:lnTo>
                    <a:pt x="1964" y="17673"/>
                  </a:lnTo>
                  <a:lnTo>
                    <a:pt x="1473" y="17673"/>
                  </a:lnTo>
                  <a:cubicBezTo>
                    <a:pt x="1256" y="17673"/>
                    <a:pt x="1078" y="17816"/>
                    <a:pt x="1013" y="18010"/>
                  </a:cubicBezTo>
                  <a:lnTo>
                    <a:pt x="1007" y="18009"/>
                  </a:lnTo>
                  <a:lnTo>
                    <a:pt x="25" y="20954"/>
                  </a:lnTo>
                  <a:lnTo>
                    <a:pt x="31" y="20955"/>
                  </a:lnTo>
                  <a:cubicBezTo>
                    <a:pt x="14" y="21005"/>
                    <a:pt x="0" y="21055"/>
                    <a:pt x="0" y="21109"/>
                  </a:cubicBezTo>
                  <a:cubicBezTo>
                    <a:pt x="0" y="21381"/>
                    <a:pt x="220" y="21600"/>
                    <a:pt x="491" y="21600"/>
                  </a:cubicBezTo>
                  <a:lnTo>
                    <a:pt x="21109" y="21600"/>
                  </a:lnTo>
                  <a:cubicBezTo>
                    <a:pt x="21380" y="21600"/>
                    <a:pt x="21600" y="21381"/>
                    <a:pt x="21600" y="21109"/>
                  </a:cubicBezTo>
                  <a:cubicBezTo>
                    <a:pt x="21600" y="21055"/>
                    <a:pt x="21586" y="21005"/>
                    <a:pt x="21569" y="20955"/>
                  </a:cubicBezTo>
                  <a:lnTo>
                    <a:pt x="21575" y="20954"/>
                  </a:lnTo>
                  <a:lnTo>
                    <a:pt x="20593" y="18009"/>
                  </a:lnTo>
                  <a:lnTo>
                    <a:pt x="20587" y="18010"/>
                  </a:lnTo>
                  <a:cubicBezTo>
                    <a:pt x="20522" y="17816"/>
                    <a:pt x="20344" y="17673"/>
                    <a:pt x="20127" y="17673"/>
                  </a:cubicBezTo>
                  <a:lnTo>
                    <a:pt x="19636" y="17673"/>
                  </a:lnTo>
                  <a:lnTo>
                    <a:pt x="19636" y="8836"/>
                  </a:lnTo>
                  <a:cubicBezTo>
                    <a:pt x="19636" y="8836"/>
                    <a:pt x="21109" y="8836"/>
                    <a:pt x="21109" y="883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2020" name="Shape 2546"/>
            <p:cNvSpPr/>
            <p:nvPr/>
          </p:nvSpPr>
          <p:spPr>
            <a:xfrm>
              <a:off x="1528526" y="837736"/>
              <a:ext cx="141189" cy="1155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618" y="20400"/>
                  </a:moveTo>
                  <a:lnTo>
                    <a:pt x="18655" y="20400"/>
                  </a:lnTo>
                  <a:lnTo>
                    <a:pt x="18655" y="1200"/>
                  </a:lnTo>
                  <a:lnTo>
                    <a:pt x="20618" y="1200"/>
                  </a:lnTo>
                  <a:cubicBezTo>
                    <a:pt x="20618" y="1200"/>
                    <a:pt x="20618" y="20400"/>
                    <a:pt x="20618" y="20400"/>
                  </a:cubicBezTo>
                  <a:close/>
                  <a:moveTo>
                    <a:pt x="21109" y="0"/>
                  </a:moveTo>
                  <a:lnTo>
                    <a:pt x="18164" y="0"/>
                  </a:lnTo>
                  <a:cubicBezTo>
                    <a:pt x="17893" y="0"/>
                    <a:pt x="17673" y="269"/>
                    <a:pt x="17673" y="600"/>
                  </a:cubicBezTo>
                  <a:lnTo>
                    <a:pt x="17673" y="21000"/>
                  </a:lnTo>
                  <a:cubicBezTo>
                    <a:pt x="17673" y="21332"/>
                    <a:pt x="17893" y="21600"/>
                    <a:pt x="18164" y="21600"/>
                  </a:cubicBezTo>
                  <a:lnTo>
                    <a:pt x="21109" y="21600"/>
                  </a:lnTo>
                  <a:cubicBezTo>
                    <a:pt x="21380" y="21600"/>
                    <a:pt x="21600" y="21332"/>
                    <a:pt x="21600" y="21000"/>
                  </a:cubicBezTo>
                  <a:lnTo>
                    <a:pt x="21600" y="600"/>
                  </a:lnTo>
                  <a:cubicBezTo>
                    <a:pt x="21600" y="269"/>
                    <a:pt x="21380" y="0"/>
                    <a:pt x="21109" y="0"/>
                  </a:cubicBezTo>
                  <a:moveTo>
                    <a:pt x="8836" y="20400"/>
                  </a:moveTo>
                  <a:lnTo>
                    <a:pt x="6873" y="20400"/>
                  </a:lnTo>
                  <a:lnTo>
                    <a:pt x="6873" y="3600"/>
                  </a:lnTo>
                  <a:lnTo>
                    <a:pt x="8836" y="3600"/>
                  </a:lnTo>
                  <a:cubicBezTo>
                    <a:pt x="8836" y="3600"/>
                    <a:pt x="8836" y="20400"/>
                    <a:pt x="8836" y="20400"/>
                  </a:cubicBezTo>
                  <a:close/>
                  <a:moveTo>
                    <a:pt x="9327" y="2400"/>
                  </a:moveTo>
                  <a:lnTo>
                    <a:pt x="6382" y="2400"/>
                  </a:lnTo>
                  <a:cubicBezTo>
                    <a:pt x="6111" y="2400"/>
                    <a:pt x="5891" y="2669"/>
                    <a:pt x="5891" y="3000"/>
                  </a:cubicBezTo>
                  <a:lnTo>
                    <a:pt x="5891" y="21000"/>
                  </a:lnTo>
                  <a:cubicBezTo>
                    <a:pt x="5891" y="21332"/>
                    <a:pt x="6111" y="21600"/>
                    <a:pt x="6382" y="21600"/>
                  </a:cubicBezTo>
                  <a:lnTo>
                    <a:pt x="9327" y="21600"/>
                  </a:lnTo>
                  <a:cubicBezTo>
                    <a:pt x="9598" y="21600"/>
                    <a:pt x="9818" y="21332"/>
                    <a:pt x="9818" y="21000"/>
                  </a:cubicBezTo>
                  <a:lnTo>
                    <a:pt x="9818" y="3000"/>
                  </a:lnTo>
                  <a:cubicBezTo>
                    <a:pt x="9818" y="2669"/>
                    <a:pt x="9598" y="2400"/>
                    <a:pt x="9327" y="2400"/>
                  </a:cubicBezTo>
                  <a:moveTo>
                    <a:pt x="14727" y="20400"/>
                  </a:moveTo>
                  <a:lnTo>
                    <a:pt x="12764" y="20400"/>
                  </a:lnTo>
                  <a:lnTo>
                    <a:pt x="12764" y="10800"/>
                  </a:lnTo>
                  <a:lnTo>
                    <a:pt x="14727" y="10800"/>
                  </a:lnTo>
                  <a:cubicBezTo>
                    <a:pt x="14727" y="10800"/>
                    <a:pt x="14727" y="20400"/>
                    <a:pt x="14727" y="20400"/>
                  </a:cubicBezTo>
                  <a:close/>
                  <a:moveTo>
                    <a:pt x="15218" y="9600"/>
                  </a:moveTo>
                  <a:lnTo>
                    <a:pt x="12273" y="9600"/>
                  </a:lnTo>
                  <a:cubicBezTo>
                    <a:pt x="12002" y="9600"/>
                    <a:pt x="11782" y="9869"/>
                    <a:pt x="11782" y="10200"/>
                  </a:cubicBezTo>
                  <a:lnTo>
                    <a:pt x="11782" y="21000"/>
                  </a:lnTo>
                  <a:cubicBezTo>
                    <a:pt x="11782" y="21332"/>
                    <a:pt x="12002" y="21600"/>
                    <a:pt x="12273" y="21600"/>
                  </a:cubicBezTo>
                  <a:lnTo>
                    <a:pt x="15218" y="21600"/>
                  </a:lnTo>
                  <a:cubicBezTo>
                    <a:pt x="15489" y="21600"/>
                    <a:pt x="15709" y="21332"/>
                    <a:pt x="15709" y="21000"/>
                  </a:cubicBezTo>
                  <a:lnTo>
                    <a:pt x="15709" y="10200"/>
                  </a:lnTo>
                  <a:cubicBezTo>
                    <a:pt x="15709" y="9869"/>
                    <a:pt x="15489" y="9600"/>
                    <a:pt x="15218" y="9600"/>
                  </a:cubicBezTo>
                  <a:moveTo>
                    <a:pt x="2945" y="20400"/>
                  </a:moveTo>
                  <a:lnTo>
                    <a:pt x="982" y="20400"/>
                  </a:lnTo>
                  <a:lnTo>
                    <a:pt x="982" y="14400"/>
                  </a:lnTo>
                  <a:lnTo>
                    <a:pt x="2945" y="14400"/>
                  </a:lnTo>
                  <a:cubicBezTo>
                    <a:pt x="2945" y="14400"/>
                    <a:pt x="2945" y="20400"/>
                    <a:pt x="2945" y="20400"/>
                  </a:cubicBezTo>
                  <a:close/>
                  <a:moveTo>
                    <a:pt x="3436" y="13200"/>
                  </a:moveTo>
                  <a:lnTo>
                    <a:pt x="491" y="13200"/>
                  </a:lnTo>
                  <a:cubicBezTo>
                    <a:pt x="220" y="13200"/>
                    <a:pt x="0" y="13469"/>
                    <a:pt x="0" y="13800"/>
                  </a:cubicBezTo>
                  <a:lnTo>
                    <a:pt x="0" y="21000"/>
                  </a:lnTo>
                  <a:cubicBezTo>
                    <a:pt x="0" y="21332"/>
                    <a:pt x="220" y="21600"/>
                    <a:pt x="491" y="21600"/>
                  </a:cubicBezTo>
                  <a:lnTo>
                    <a:pt x="3436" y="21600"/>
                  </a:lnTo>
                  <a:cubicBezTo>
                    <a:pt x="3707" y="21600"/>
                    <a:pt x="3927" y="21332"/>
                    <a:pt x="3927" y="21000"/>
                  </a:cubicBezTo>
                  <a:lnTo>
                    <a:pt x="3927" y="13800"/>
                  </a:lnTo>
                  <a:cubicBezTo>
                    <a:pt x="3927" y="13469"/>
                    <a:pt x="3707" y="13200"/>
                    <a:pt x="3436" y="13200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2021" name="Shape 2599"/>
            <p:cNvSpPr/>
            <p:nvPr/>
          </p:nvSpPr>
          <p:spPr>
            <a:xfrm>
              <a:off x="1383354" y="1358539"/>
              <a:ext cx="140339" cy="140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382" y="7855"/>
                  </a:moveTo>
                  <a:cubicBezTo>
                    <a:pt x="6653" y="7855"/>
                    <a:pt x="6873" y="7635"/>
                    <a:pt x="6873" y="7364"/>
                  </a:cubicBezTo>
                  <a:cubicBezTo>
                    <a:pt x="6873" y="7092"/>
                    <a:pt x="6653" y="6873"/>
                    <a:pt x="6382" y="6873"/>
                  </a:cubicBezTo>
                  <a:cubicBezTo>
                    <a:pt x="6111" y="6873"/>
                    <a:pt x="5891" y="7092"/>
                    <a:pt x="5891" y="7364"/>
                  </a:cubicBezTo>
                  <a:cubicBezTo>
                    <a:pt x="5891" y="7635"/>
                    <a:pt x="6111" y="7855"/>
                    <a:pt x="6382" y="7855"/>
                  </a:cubicBezTo>
                  <a:moveTo>
                    <a:pt x="6873" y="10800"/>
                  </a:moveTo>
                  <a:lnTo>
                    <a:pt x="10800" y="10800"/>
                  </a:lnTo>
                  <a:lnTo>
                    <a:pt x="10800" y="13746"/>
                  </a:lnTo>
                  <a:lnTo>
                    <a:pt x="6873" y="13746"/>
                  </a:lnTo>
                  <a:cubicBezTo>
                    <a:pt x="6873" y="13746"/>
                    <a:pt x="6873" y="10800"/>
                    <a:pt x="6873" y="10800"/>
                  </a:cubicBezTo>
                  <a:close/>
                  <a:moveTo>
                    <a:pt x="6382" y="14727"/>
                  </a:moveTo>
                  <a:lnTo>
                    <a:pt x="11291" y="14727"/>
                  </a:lnTo>
                  <a:cubicBezTo>
                    <a:pt x="11562" y="14727"/>
                    <a:pt x="11782" y="14508"/>
                    <a:pt x="11782" y="14236"/>
                  </a:cubicBezTo>
                  <a:lnTo>
                    <a:pt x="11782" y="10309"/>
                  </a:lnTo>
                  <a:cubicBezTo>
                    <a:pt x="11782" y="10038"/>
                    <a:pt x="11562" y="9818"/>
                    <a:pt x="11291" y="9818"/>
                  </a:cubicBezTo>
                  <a:lnTo>
                    <a:pt x="6382" y="9818"/>
                  </a:lnTo>
                  <a:cubicBezTo>
                    <a:pt x="6111" y="9818"/>
                    <a:pt x="5891" y="10038"/>
                    <a:pt x="5891" y="10309"/>
                  </a:cubicBezTo>
                  <a:lnTo>
                    <a:pt x="5891" y="14236"/>
                  </a:lnTo>
                  <a:cubicBezTo>
                    <a:pt x="5891" y="14508"/>
                    <a:pt x="6111" y="14727"/>
                    <a:pt x="6382" y="14727"/>
                  </a:cubicBezTo>
                  <a:moveTo>
                    <a:pt x="8345" y="7855"/>
                  </a:moveTo>
                  <a:cubicBezTo>
                    <a:pt x="8616" y="7855"/>
                    <a:pt x="8836" y="7635"/>
                    <a:pt x="8836" y="7364"/>
                  </a:cubicBezTo>
                  <a:cubicBezTo>
                    <a:pt x="8836" y="7092"/>
                    <a:pt x="8616" y="6873"/>
                    <a:pt x="8345" y="6873"/>
                  </a:cubicBezTo>
                  <a:cubicBezTo>
                    <a:pt x="8075" y="6873"/>
                    <a:pt x="7855" y="7092"/>
                    <a:pt x="7855" y="7364"/>
                  </a:cubicBezTo>
                  <a:cubicBezTo>
                    <a:pt x="7855" y="7635"/>
                    <a:pt x="8075" y="7855"/>
                    <a:pt x="8345" y="7855"/>
                  </a:cubicBezTo>
                  <a:moveTo>
                    <a:pt x="20618" y="20618"/>
                  </a:moveTo>
                  <a:lnTo>
                    <a:pt x="2945" y="20618"/>
                  </a:lnTo>
                  <a:cubicBezTo>
                    <a:pt x="1861" y="20618"/>
                    <a:pt x="982" y="19739"/>
                    <a:pt x="982" y="18655"/>
                  </a:cubicBezTo>
                  <a:lnTo>
                    <a:pt x="982" y="7855"/>
                  </a:lnTo>
                  <a:lnTo>
                    <a:pt x="2945" y="7855"/>
                  </a:lnTo>
                  <a:lnTo>
                    <a:pt x="2945" y="18164"/>
                  </a:lnTo>
                  <a:cubicBezTo>
                    <a:pt x="2945" y="18435"/>
                    <a:pt x="3166" y="18655"/>
                    <a:pt x="3436" y="18655"/>
                  </a:cubicBezTo>
                  <a:cubicBezTo>
                    <a:pt x="3707" y="18655"/>
                    <a:pt x="3927" y="18435"/>
                    <a:pt x="3927" y="18164"/>
                  </a:cubicBezTo>
                  <a:lnTo>
                    <a:pt x="3927" y="4909"/>
                  </a:lnTo>
                  <a:lnTo>
                    <a:pt x="20618" y="4909"/>
                  </a:lnTo>
                  <a:cubicBezTo>
                    <a:pt x="20618" y="4909"/>
                    <a:pt x="20618" y="20618"/>
                    <a:pt x="20618" y="20618"/>
                  </a:cubicBezTo>
                  <a:close/>
                  <a:moveTo>
                    <a:pt x="20618" y="3927"/>
                  </a:moveTo>
                  <a:lnTo>
                    <a:pt x="3927" y="3927"/>
                  </a:lnTo>
                  <a:cubicBezTo>
                    <a:pt x="3385" y="3927"/>
                    <a:pt x="2945" y="4367"/>
                    <a:pt x="2945" y="4909"/>
                  </a:cubicBezTo>
                  <a:lnTo>
                    <a:pt x="2945" y="6873"/>
                  </a:lnTo>
                  <a:lnTo>
                    <a:pt x="982" y="6873"/>
                  </a:lnTo>
                  <a:cubicBezTo>
                    <a:pt x="440" y="6873"/>
                    <a:pt x="0" y="7313"/>
                    <a:pt x="0" y="7855"/>
                  </a:cubicBezTo>
                  <a:lnTo>
                    <a:pt x="0" y="18655"/>
                  </a:lnTo>
                  <a:cubicBezTo>
                    <a:pt x="0" y="20282"/>
                    <a:pt x="1319" y="21600"/>
                    <a:pt x="2945" y="21600"/>
                  </a:cubicBezTo>
                  <a:lnTo>
                    <a:pt x="20618" y="21600"/>
                  </a:lnTo>
                  <a:cubicBezTo>
                    <a:pt x="21160" y="21600"/>
                    <a:pt x="21600" y="21160"/>
                    <a:pt x="21600" y="20618"/>
                  </a:cubicBezTo>
                  <a:lnTo>
                    <a:pt x="21600" y="4909"/>
                  </a:lnTo>
                  <a:cubicBezTo>
                    <a:pt x="21600" y="4367"/>
                    <a:pt x="21160" y="3927"/>
                    <a:pt x="20618" y="3927"/>
                  </a:cubicBezTo>
                  <a:moveTo>
                    <a:pt x="6382" y="16691"/>
                  </a:moveTo>
                  <a:lnTo>
                    <a:pt x="18164" y="16691"/>
                  </a:lnTo>
                  <a:cubicBezTo>
                    <a:pt x="18434" y="16691"/>
                    <a:pt x="18655" y="16472"/>
                    <a:pt x="18655" y="16200"/>
                  </a:cubicBezTo>
                  <a:cubicBezTo>
                    <a:pt x="18655" y="15929"/>
                    <a:pt x="18434" y="15710"/>
                    <a:pt x="18164" y="15710"/>
                  </a:cubicBezTo>
                  <a:lnTo>
                    <a:pt x="6382" y="15710"/>
                  </a:lnTo>
                  <a:cubicBezTo>
                    <a:pt x="6111" y="15710"/>
                    <a:pt x="5891" y="15929"/>
                    <a:pt x="5891" y="16200"/>
                  </a:cubicBezTo>
                  <a:cubicBezTo>
                    <a:pt x="5891" y="16472"/>
                    <a:pt x="6111" y="16691"/>
                    <a:pt x="6382" y="16691"/>
                  </a:cubicBezTo>
                  <a:moveTo>
                    <a:pt x="10309" y="7855"/>
                  </a:moveTo>
                  <a:lnTo>
                    <a:pt x="14236" y="7855"/>
                  </a:lnTo>
                  <a:cubicBezTo>
                    <a:pt x="14507" y="7855"/>
                    <a:pt x="14727" y="7635"/>
                    <a:pt x="14727" y="7364"/>
                  </a:cubicBezTo>
                  <a:cubicBezTo>
                    <a:pt x="14727" y="7092"/>
                    <a:pt x="14507" y="6873"/>
                    <a:pt x="14236" y="6873"/>
                  </a:cubicBezTo>
                  <a:lnTo>
                    <a:pt x="10309" y="6873"/>
                  </a:lnTo>
                  <a:cubicBezTo>
                    <a:pt x="10038" y="6873"/>
                    <a:pt x="9818" y="7092"/>
                    <a:pt x="9818" y="7364"/>
                  </a:cubicBezTo>
                  <a:cubicBezTo>
                    <a:pt x="9818" y="7635"/>
                    <a:pt x="10038" y="7855"/>
                    <a:pt x="10309" y="7855"/>
                  </a:cubicBezTo>
                  <a:moveTo>
                    <a:pt x="6382" y="18655"/>
                  </a:moveTo>
                  <a:lnTo>
                    <a:pt x="18164" y="18655"/>
                  </a:lnTo>
                  <a:cubicBezTo>
                    <a:pt x="18434" y="18655"/>
                    <a:pt x="18655" y="18435"/>
                    <a:pt x="18655" y="18164"/>
                  </a:cubicBezTo>
                  <a:cubicBezTo>
                    <a:pt x="18655" y="17893"/>
                    <a:pt x="18434" y="17673"/>
                    <a:pt x="18164" y="17673"/>
                  </a:cubicBezTo>
                  <a:lnTo>
                    <a:pt x="6382" y="17673"/>
                  </a:lnTo>
                  <a:cubicBezTo>
                    <a:pt x="6111" y="17673"/>
                    <a:pt x="5891" y="17893"/>
                    <a:pt x="5891" y="18164"/>
                  </a:cubicBezTo>
                  <a:cubicBezTo>
                    <a:pt x="5891" y="18435"/>
                    <a:pt x="6111" y="18655"/>
                    <a:pt x="6382" y="18655"/>
                  </a:cubicBezTo>
                  <a:moveTo>
                    <a:pt x="4909" y="2945"/>
                  </a:moveTo>
                  <a:lnTo>
                    <a:pt x="20127" y="2945"/>
                  </a:lnTo>
                  <a:cubicBezTo>
                    <a:pt x="20398" y="2945"/>
                    <a:pt x="20618" y="2726"/>
                    <a:pt x="20618" y="2455"/>
                  </a:cubicBezTo>
                  <a:cubicBezTo>
                    <a:pt x="20618" y="2184"/>
                    <a:pt x="20398" y="1964"/>
                    <a:pt x="20127" y="1964"/>
                  </a:cubicBezTo>
                  <a:lnTo>
                    <a:pt x="4909" y="1964"/>
                  </a:lnTo>
                  <a:cubicBezTo>
                    <a:pt x="4638" y="1964"/>
                    <a:pt x="4418" y="2184"/>
                    <a:pt x="4418" y="2455"/>
                  </a:cubicBezTo>
                  <a:cubicBezTo>
                    <a:pt x="4418" y="2726"/>
                    <a:pt x="4638" y="2945"/>
                    <a:pt x="4909" y="2945"/>
                  </a:cubicBezTo>
                  <a:moveTo>
                    <a:pt x="18164" y="11783"/>
                  </a:moveTo>
                  <a:lnTo>
                    <a:pt x="14236" y="11783"/>
                  </a:lnTo>
                  <a:cubicBezTo>
                    <a:pt x="13966" y="11783"/>
                    <a:pt x="13745" y="12001"/>
                    <a:pt x="13745" y="12273"/>
                  </a:cubicBezTo>
                  <a:cubicBezTo>
                    <a:pt x="13745" y="12544"/>
                    <a:pt x="13966" y="12764"/>
                    <a:pt x="14236" y="12764"/>
                  </a:cubicBezTo>
                  <a:lnTo>
                    <a:pt x="18164" y="12764"/>
                  </a:lnTo>
                  <a:cubicBezTo>
                    <a:pt x="18434" y="12764"/>
                    <a:pt x="18655" y="12544"/>
                    <a:pt x="18655" y="12273"/>
                  </a:cubicBezTo>
                  <a:cubicBezTo>
                    <a:pt x="18655" y="12001"/>
                    <a:pt x="18434" y="11783"/>
                    <a:pt x="18164" y="11783"/>
                  </a:cubicBezTo>
                  <a:moveTo>
                    <a:pt x="6382" y="982"/>
                  </a:moveTo>
                  <a:lnTo>
                    <a:pt x="19145" y="982"/>
                  </a:lnTo>
                  <a:cubicBezTo>
                    <a:pt x="19416" y="982"/>
                    <a:pt x="19636" y="762"/>
                    <a:pt x="19636" y="491"/>
                  </a:cubicBezTo>
                  <a:cubicBezTo>
                    <a:pt x="19636" y="220"/>
                    <a:pt x="19416" y="0"/>
                    <a:pt x="19145" y="0"/>
                  </a:cubicBezTo>
                  <a:lnTo>
                    <a:pt x="6382" y="0"/>
                  </a:lnTo>
                  <a:cubicBezTo>
                    <a:pt x="6111" y="0"/>
                    <a:pt x="5891" y="220"/>
                    <a:pt x="5891" y="491"/>
                  </a:cubicBezTo>
                  <a:cubicBezTo>
                    <a:pt x="5891" y="762"/>
                    <a:pt x="6111" y="982"/>
                    <a:pt x="6382" y="982"/>
                  </a:cubicBezTo>
                  <a:moveTo>
                    <a:pt x="18164" y="13746"/>
                  </a:moveTo>
                  <a:lnTo>
                    <a:pt x="14236" y="13746"/>
                  </a:lnTo>
                  <a:cubicBezTo>
                    <a:pt x="13966" y="13746"/>
                    <a:pt x="13745" y="13965"/>
                    <a:pt x="13745" y="14236"/>
                  </a:cubicBezTo>
                  <a:cubicBezTo>
                    <a:pt x="13745" y="14508"/>
                    <a:pt x="13966" y="14727"/>
                    <a:pt x="14236" y="14727"/>
                  </a:cubicBezTo>
                  <a:lnTo>
                    <a:pt x="18164" y="14727"/>
                  </a:lnTo>
                  <a:cubicBezTo>
                    <a:pt x="18434" y="14727"/>
                    <a:pt x="18655" y="14508"/>
                    <a:pt x="18655" y="14236"/>
                  </a:cubicBezTo>
                  <a:cubicBezTo>
                    <a:pt x="18655" y="13965"/>
                    <a:pt x="18434" y="13746"/>
                    <a:pt x="18164" y="13746"/>
                  </a:cubicBezTo>
                  <a:moveTo>
                    <a:pt x="16200" y="7855"/>
                  </a:moveTo>
                  <a:cubicBezTo>
                    <a:pt x="16471" y="7855"/>
                    <a:pt x="16691" y="7635"/>
                    <a:pt x="16691" y="7364"/>
                  </a:cubicBezTo>
                  <a:cubicBezTo>
                    <a:pt x="16691" y="7092"/>
                    <a:pt x="16471" y="6873"/>
                    <a:pt x="16200" y="6873"/>
                  </a:cubicBezTo>
                  <a:cubicBezTo>
                    <a:pt x="15929" y="6873"/>
                    <a:pt x="15709" y="7092"/>
                    <a:pt x="15709" y="7364"/>
                  </a:cubicBezTo>
                  <a:cubicBezTo>
                    <a:pt x="15709" y="7635"/>
                    <a:pt x="15929" y="7855"/>
                    <a:pt x="16200" y="7855"/>
                  </a:cubicBezTo>
                  <a:moveTo>
                    <a:pt x="18164" y="7855"/>
                  </a:moveTo>
                  <a:cubicBezTo>
                    <a:pt x="18434" y="7855"/>
                    <a:pt x="18655" y="7635"/>
                    <a:pt x="18655" y="7364"/>
                  </a:cubicBezTo>
                  <a:cubicBezTo>
                    <a:pt x="18655" y="7092"/>
                    <a:pt x="18434" y="6873"/>
                    <a:pt x="18164" y="6873"/>
                  </a:cubicBezTo>
                  <a:cubicBezTo>
                    <a:pt x="17893" y="6873"/>
                    <a:pt x="17673" y="7092"/>
                    <a:pt x="17673" y="7364"/>
                  </a:cubicBezTo>
                  <a:cubicBezTo>
                    <a:pt x="17673" y="7635"/>
                    <a:pt x="17893" y="7855"/>
                    <a:pt x="18164" y="7855"/>
                  </a:cubicBezTo>
                  <a:moveTo>
                    <a:pt x="18164" y="9818"/>
                  </a:moveTo>
                  <a:lnTo>
                    <a:pt x="14236" y="9818"/>
                  </a:lnTo>
                  <a:cubicBezTo>
                    <a:pt x="13966" y="9818"/>
                    <a:pt x="13745" y="10038"/>
                    <a:pt x="13745" y="10309"/>
                  </a:cubicBezTo>
                  <a:cubicBezTo>
                    <a:pt x="13745" y="10581"/>
                    <a:pt x="13966" y="10800"/>
                    <a:pt x="14236" y="10800"/>
                  </a:cubicBezTo>
                  <a:lnTo>
                    <a:pt x="18164" y="10800"/>
                  </a:lnTo>
                  <a:cubicBezTo>
                    <a:pt x="18434" y="10800"/>
                    <a:pt x="18655" y="10581"/>
                    <a:pt x="18655" y="10309"/>
                  </a:cubicBezTo>
                  <a:cubicBezTo>
                    <a:pt x="18655" y="10038"/>
                    <a:pt x="18434" y="9818"/>
                    <a:pt x="18164" y="9818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5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9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9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9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9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9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954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4" name="04 revenue per employee"/>
          <p:cNvSpPr txBox="1"/>
          <p:nvPr>
            <p:ph type="title"/>
          </p:nvPr>
        </p:nvSpPr>
        <p:spPr>
          <a:xfrm>
            <a:off x="2064136" y="159366"/>
            <a:ext cx="9823991" cy="1008915"/>
          </a:xfrm>
          <a:prstGeom prst="rect">
            <a:avLst/>
          </a:prstGeom>
        </p:spPr>
        <p:txBody>
          <a:bodyPr/>
          <a:lstStyle>
            <a:lvl1pPr algn="l">
              <a:defRPr sz="3400">
                <a:solidFill>
                  <a:srgbClr val="00693B"/>
                </a:solidFill>
                <a:latin typeface="Ubuntu Bold"/>
                <a:ea typeface="Ubuntu Bold"/>
                <a:cs typeface="Ubuntu Bold"/>
                <a:sym typeface="Ubuntu Bold"/>
              </a:defRPr>
            </a:lvl1pPr>
          </a:lstStyle>
          <a:p>
            <a:pPr/>
            <a:r>
              <a:t>04 revenue per employee</a:t>
            </a:r>
          </a:p>
        </p:txBody>
      </p:sp>
      <p:sp>
        <p:nvSpPr>
          <p:cNvPr id="2025" name="Why it’s important…"/>
          <p:cNvSpPr txBox="1"/>
          <p:nvPr>
            <p:ph type="body" idx="1"/>
          </p:nvPr>
        </p:nvSpPr>
        <p:spPr>
          <a:xfrm>
            <a:off x="2098917" y="1263256"/>
            <a:ext cx="8327402" cy="5052605"/>
          </a:xfrm>
          <a:prstGeom prst="rect">
            <a:avLst/>
          </a:prstGeom>
        </p:spPr>
        <p:txBody>
          <a:bodyPr/>
          <a:lstStyle/>
          <a:p>
            <a:pPr marL="0" indent="0" defTabSz="308074">
              <a:spcBef>
                <a:spcPts val="0"/>
              </a:spcBef>
              <a:buSzTx/>
              <a:buNone/>
              <a:defRPr sz="2550">
                <a:latin typeface="Lato Bold"/>
                <a:ea typeface="Lato Bold"/>
                <a:cs typeface="Lato Bold"/>
                <a:sym typeface="Lato Bold"/>
              </a:defRPr>
            </a:pPr>
            <a:r>
              <a:t>Why it’s important</a:t>
            </a:r>
          </a:p>
          <a:p>
            <a:pPr marL="0" indent="0" defTabSz="308074">
              <a:spcBef>
                <a:spcPts val="0"/>
              </a:spcBef>
              <a:buSzTx/>
              <a:buNone/>
              <a:defRPr sz="255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Shows a holistic view of your business and how efficient your team is (ideal number is £125k plus)</a:t>
            </a:r>
          </a:p>
          <a:p>
            <a:pPr marL="0" indent="0" algn="ctr" defTabSz="308074">
              <a:spcBef>
                <a:spcPts val="0"/>
              </a:spcBef>
              <a:buSzTx/>
              <a:buNone/>
              <a:defRPr sz="2550">
                <a:latin typeface="Lato Bold"/>
                <a:ea typeface="Lato Bold"/>
                <a:cs typeface="Lato Bold"/>
                <a:sym typeface="Lato Bold"/>
              </a:defRPr>
            </a:pPr>
          </a:p>
          <a:p>
            <a:pPr marL="0" indent="0" defTabSz="308074">
              <a:spcBef>
                <a:spcPts val="0"/>
              </a:spcBef>
              <a:buSzTx/>
              <a:buNone/>
              <a:defRPr sz="2550">
                <a:latin typeface="Lato Bold"/>
                <a:ea typeface="Lato Bold"/>
                <a:cs typeface="Lato Bold"/>
                <a:sym typeface="Lato Bold"/>
              </a:defRPr>
            </a:pPr>
            <a:r>
              <a:t>Introductory discussion points with clients</a:t>
            </a:r>
          </a:p>
          <a:p>
            <a:pPr marL="0" indent="0" defTabSz="308074">
              <a:spcBef>
                <a:spcPts val="0"/>
              </a:spcBef>
              <a:buSzTx/>
              <a:buNone/>
              <a:defRPr sz="255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What’s the productivity gap? Take potential revenue from 80% of team capacity compared to actual revenue &amp; team output?</a:t>
            </a:r>
          </a:p>
          <a:p>
            <a:pPr marL="0" indent="0" defTabSz="308074">
              <a:spcBef>
                <a:spcPts val="0"/>
              </a:spcBef>
              <a:buSzTx/>
              <a:buNone/>
              <a:defRPr sz="255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How can you reward the team on additional output instead of input?</a:t>
            </a:r>
          </a:p>
          <a:p>
            <a:pPr marL="0" indent="0" defTabSz="308074">
              <a:spcBef>
                <a:spcPts val="0"/>
              </a:spcBef>
              <a:buSzTx/>
              <a:buNone/>
              <a:defRPr sz="255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What admin tasks can each team member delegate to free up capacity?</a:t>
            </a:r>
          </a:p>
          <a:p>
            <a:pPr marL="0" indent="0" defTabSz="308074">
              <a:spcBef>
                <a:spcPts val="0"/>
              </a:spcBef>
              <a:buSzTx/>
              <a:buNone/>
              <a:defRPr sz="255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What operating systems can be improved?</a:t>
            </a:r>
          </a:p>
        </p:txBody>
      </p:sp>
      <p:sp>
        <p:nvSpPr>
          <p:cNvPr id="2026" name="Rectangle"/>
          <p:cNvSpPr/>
          <p:nvPr/>
        </p:nvSpPr>
        <p:spPr>
          <a:xfrm>
            <a:off x="247" y="6054355"/>
            <a:ext cx="309660" cy="828865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027" name="Rectangle"/>
          <p:cNvSpPr/>
          <p:nvPr/>
        </p:nvSpPr>
        <p:spPr>
          <a:xfrm>
            <a:off x="247" y="-4983"/>
            <a:ext cx="309660" cy="6062379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028" name="Rectangle"/>
          <p:cNvSpPr/>
          <p:nvPr/>
        </p:nvSpPr>
        <p:spPr>
          <a:xfrm>
            <a:off x="247" y="6051620"/>
            <a:ext cx="309337" cy="828002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029" name="Rectangle"/>
          <p:cNvSpPr/>
          <p:nvPr/>
        </p:nvSpPr>
        <p:spPr>
          <a:xfrm>
            <a:off x="247" y="-1406"/>
            <a:ext cx="309337" cy="6056064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030" name="object 5"/>
          <p:cNvSpPr txBox="1"/>
          <p:nvPr/>
        </p:nvSpPr>
        <p:spPr>
          <a:xfrm>
            <a:off x="601434" y="6410836"/>
            <a:ext cx="2760594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 algn="l" defTabSz="1043923">
              <a:defRPr spc="11" sz="900">
                <a:solidFill>
                  <a:srgbClr val="9C9C9D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better </a:t>
            </a:r>
            <a:r>
              <a:rPr spc="5"/>
              <a:t>business </a:t>
            </a:r>
            <a:r>
              <a:rPr spc="0"/>
              <a:t>| </a:t>
            </a:r>
            <a:r>
              <a:t>better </a:t>
            </a:r>
            <a:r>
              <a:rPr spc="0"/>
              <a:t>life | </a:t>
            </a:r>
            <a:r>
              <a:t>better</a:t>
            </a:r>
            <a:r>
              <a:rPr spc="-78"/>
              <a:t> </a:t>
            </a:r>
            <a:r>
              <a:rPr spc="0"/>
              <a:t>world</a:t>
            </a:r>
          </a:p>
        </p:txBody>
      </p:sp>
      <p:grpSp>
        <p:nvGrpSpPr>
          <p:cNvPr id="2044" name="Group"/>
          <p:cNvGrpSpPr/>
          <p:nvPr/>
        </p:nvGrpSpPr>
        <p:grpSpPr>
          <a:xfrm>
            <a:off x="391175" y="-79546"/>
            <a:ext cx="1939228" cy="1798134"/>
            <a:chOff x="0" y="0"/>
            <a:chExt cx="1939226" cy="1798132"/>
          </a:xfrm>
        </p:grpSpPr>
        <p:sp>
          <p:nvSpPr>
            <p:cNvPr id="2031" name="Shape"/>
            <p:cNvSpPr/>
            <p:nvPr/>
          </p:nvSpPr>
          <p:spPr>
            <a:xfrm rot="12425381">
              <a:off x="194182" y="285846"/>
              <a:ext cx="1550863" cy="12264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2" h="21600" fill="norm" stroke="1" extrusionOk="0">
                  <a:moveTo>
                    <a:pt x="9622" y="21600"/>
                  </a:moveTo>
                  <a:lnTo>
                    <a:pt x="6394" y="18361"/>
                  </a:lnTo>
                  <a:cubicBezTo>
                    <a:pt x="6295" y="17837"/>
                    <a:pt x="6097" y="16959"/>
                    <a:pt x="6882" y="16527"/>
                  </a:cubicBezTo>
                  <a:cubicBezTo>
                    <a:pt x="6933" y="16516"/>
                    <a:pt x="6978" y="16494"/>
                    <a:pt x="7017" y="16461"/>
                  </a:cubicBezTo>
                  <a:cubicBezTo>
                    <a:pt x="7024" y="16456"/>
                    <a:pt x="7032" y="16453"/>
                    <a:pt x="7039" y="16450"/>
                  </a:cubicBezTo>
                  <a:lnTo>
                    <a:pt x="7037" y="16447"/>
                  </a:lnTo>
                  <a:cubicBezTo>
                    <a:pt x="7135" y="16391"/>
                    <a:pt x="7217" y="16305"/>
                    <a:pt x="7282" y="16195"/>
                  </a:cubicBezTo>
                  <a:cubicBezTo>
                    <a:pt x="7620" y="15627"/>
                    <a:pt x="7377" y="14644"/>
                    <a:pt x="6740" y="14001"/>
                  </a:cubicBezTo>
                  <a:cubicBezTo>
                    <a:pt x="6102" y="13358"/>
                    <a:pt x="5312" y="13298"/>
                    <a:pt x="4975" y="13867"/>
                  </a:cubicBezTo>
                  <a:cubicBezTo>
                    <a:pt x="4913" y="13970"/>
                    <a:pt x="4871" y="14088"/>
                    <a:pt x="4853" y="14219"/>
                  </a:cubicBezTo>
                  <a:lnTo>
                    <a:pt x="4850" y="14216"/>
                  </a:lnTo>
                  <a:cubicBezTo>
                    <a:pt x="4683" y="15719"/>
                    <a:pt x="4096" y="15606"/>
                    <a:pt x="3680" y="15637"/>
                  </a:cubicBezTo>
                  <a:lnTo>
                    <a:pt x="0" y="11944"/>
                  </a:lnTo>
                  <a:lnTo>
                    <a:pt x="18424" y="0"/>
                  </a:lnTo>
                  <a:lnTo>
                    <a:pt x="18614" y="5595"/>
                  </a:lnTo>
                  <a:cubicBezTo>
                    <a:pt x="18898" y="5997"/>
                    <a:pt x="19222" y="6606"/>
                    <a:pt x="20210" y="5882"/>
                  </a:cubicBezTo>
                  <a:lnTo>
                    <a:pt x="20210" y="5887"/>
                  </a:lnTo>
                  <a:cubicBezTo>
                    <a:pt x="20300" y="5826"/>
                    <a:pt x="20398" y="5797"/>
                    <a:pt x="20501" y="5797"/>
                  </a:cubicBezTo>
                  <a:cubicBezTo>
                    <a:pt x="21063" y="5792"/>
                    <a:pt x="21542" y="6624"/>
                    <a:pt x="21571" y="7654"/>
                  </a:cubicBezTo>
                  <a:cubicBezTo>
                    <a:pt x="21600" y="8685"/>
                    <a:pt x="21168" y="9524"/>
                    <a:pt x="20606" y="9529"/>
                  </a:cubicBezTo>
                  <a:cubicBezTo>
                    <a:pt x="20498" y="9530"/>
                    <a:pt x="20392" y="9500"/>
                    <a:pt x="20294" y="9434"/>
                  </a:cubicBezTo>
                  <a:lnTo>
                    <a:pt x="20294" y="9438"/>
                  </a:lnTo>
                  <a:cubicBezTo>
                    <a:pt x="20287" y="9433"/>
                    <a:pt x="20280" y="9427"/>
                    <a:pt x="20273" y="9423"/>
                  </a:cubicBezTo>
                  <a:cubicBezTo>
                    <a:pt x="20228" y="9404"/>
                    <a:pt x="20185" y="9372"/>
                    <a:pt x="20145" y="9328"/>
                  </a:cubicBezTo>
                  <a:cubicBezTo>
                    <a:pt x="19408" y="8821"/>
                    <a:pt x="19010" y="9468"/>
                    <a:pt x="18759" y="9890"/>
                  </a:cubicBezTo>
                  <a:lnTo>
                    <a:pt x="18949" y="15491"/>
                  </a:lnTo>
                  <a:lnTo>
                    <a:pt x="18938" y="15484"/>
                  </a:lnTo>
                  <a:lnTo>
                    <a:pt x="15863" y="17475"/>
                  </a:lnTo>
                  <a:cubicBezTo>
                    <a:pt x="15476" y="17348"/>
                    <a:pt x="14687" y="17238"/>
                    <a:pt x="14699" y="16050"/>
                  </a:cubicBezTo>
                  <a:cubicBezTo>
                    <a:pt x="14711" y="15985"/>
                    <a:pt x="14714" y="15922"/>
                    <a:pt x="14706" y="15862"/>
                  </a:cubicBezTo>
                  <a:cubicBezTo>
                    <a:pt x="14706" y="15852"/>
                    <a:pt x="14707" y="15841"/>
                    <a:pt x="14707" y="15831"/>
                  </a:cubicBezTo>
                  <a:lnTo>
                    <a:pt x="14705" y="15833"/>
                  </a:lnTo>
                  <a:cubicBezTo>
                    <a:pt x="14704" y="15691"/>
                    <a:pt x="14677" y="15556"/>
                    <a:pt x="14626" y="15431"/>
                  </a:cubicBezTo>
                  <a:cubicBezTo>
                    <a:pt x="14362" y="14778"/>
                    <a:pt x="13578" y="14618"/>
                    <a:pt x="12875" y="15074"/>
                  </a:cubicBezTo>
                  <a:cubicBezTo>
                    <a:pt x="12171" y="15530"/>
                    <a:pt x="11814" y="16428"/>
                    <a:pt x="12078" y="17081"/>
                  </a:cubicBezTo>
                  <a:cubicBezTo>
                    <a:pt x="12126" y="17200"/>
                    <a:pt x="12191" y="17302"/>
                    <a:pt x="12276" y="17382"/>
                  </a:cubicBezTo>
                  <a:lnTo>
                    <a:pt x="12273" y="17384"/>
                  </a:lnTo>
                  <a:cubicBezTo>
                    <a:pt x="13307" y="18304"/>
                    <a:pt x="12911" y="18959"/>
                    <a:pt x="12782" y="19471"/>
                  </a:cubicBezTo>
                  <a:lnTo>
                    <a:pt x="9634" y="21509"/>
                  </a:lnTo>
                  <a:close/>
                </a:path>
              </a:pathLst>
            </a:custGeom>
            <a:solidFill>
              <a:srgbClr val="00693B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2043" name="Group"/>
            <p:cNvGrpSpPr/>
            <p:nvPr/>
          </p:nvGrpSpPr>
          <p:grpSpPr>
            <a:xfrm>
              <a:off x="798899" y="727258"/>
              <a:ext cx="310079" cy="317648"/>
              <a:chOff x="0" y="0"/>
              <a:chExt cx="310078" cy="317646"/>
            </a:xfrm>
          </p:grpSpPr>
          <p:sp>
            <p:nvSpPr>
              <p:cNvPr id="2032" name="Shape"/>
              <p:cNvSpPr/>
              <p:nvPr/>
            </p:nvSpPr>
            <p:spPr>
              <a:xfrm>
                <a:off x="117615" y="72129"/>
                <a:ext cx="74847" cy="762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2960"/>
                      <a:pt x="21600" y="12960"/>
                      <a:pt x="21600" y="12960"/>
                    </a:cubicBezTo>
                    <a:cubicBezTo>
                      <a:pt x="21600" y="6480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6480"/>
                      <a:pt x="0" y="12960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33" name="Circle"/>
              <p:cNvSpPr/>
              <p:nvPr/>
            </p:nvSpPr>
            <p:spPr>
              <a:xfrm>
                <a:off x="117615" y="-1"/>
                <a:ext cx="74847" cy="76293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34" name="Shape"/>
              <p:cNvSpPr/>
              <p:nvPr/>
            </p:nvSpPr>
            <p:spPr>
              <a:xfrm>
                <a:off x="-1" y="244129"/>
                <a:ext cx="73512" cy="735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35" name="Oval"/>
              <p:cNvSpPr/>
              <p:nvPr/>
            </p:nvSpPr>
            <p:spPr>
              <a:xfrm>
                <a:off x="4010" y="172000"/>
                <a:ext cx="69501" cy="76293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36" name="Shape"/>
              <p:cNvSpPr/>
              <p:nvPr/>
            </p:nvSpPr>
            <p:spPr>
              <a:xfrm>
                <a:off x="236568" y="244129"/>
                <a:ext cx="73511" cy="735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37" name="Oval"/>
              <p:cNvSpPr/>
              <p:nvPr/>
            </p:nvSpPr>
            <p:spPr>
              <a:xfrm>
                <a:off x="236568" y="172000"/>
                <a:ext cx="69501" cy="76293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38" name="Line"/>
              <p:cNvSpPr/>
              <p:nvPr/>
            </p:nvSpPr>
            <p:spPr>
              <a:xfrm>
                <a:off x="106923" y="172000"/>
                <a:ext cx="44107" cy="651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1600" y="15166"/>
                    </a:lnTo>
                    <a:lnTo>
                      <a:pt x="0" y="21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39" name="Line"/>
              <p:cNvSpPr/>
              <p:nvPr/>
            </p:nvSpPr>
            <p:spPr>
              <a:xfrm>
                <a:off x="155038" y="217774"/>
                <a:ext cx="48117" cy="19420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40" name="Line"/>
              <p:cNvSpPr/>
              <p:nvPr/>
            </p:nvSpPr>
            <p:spPr>
              <a:xfrm>
                <a:off x="8019" y="271871"/>
                <a:ext cx="58809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41" name="Line"/>
              <p:cNvSpPr/>
              <p:nvPr/>
            </p:nvSpPr>
            <p:spPr>
              <a:xfrm>
                <a:off x="243250" y="271871"/>
                <a:ext cx="58809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42" name="Line"/>
              <p:cNvSpPr/>
              <p:nvPr/>
            </p:nvSpPr>
            <p:spPr>
              <a:xfrm>
                <a:off x="125634" y="102645"/>
                <a:ext cx="58809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</p:grpSp>
      <p:grpSp>
        <p:nvGrpSpPr>
          <p:cNvPr id="2093" name="Group"/>
          <p:cNvGrpSpPr/>
          <p:nvPr/>
        </p:nvGrpSpPr>
        <p:grpSpPr>
          <a:xfrm>
            <a:off x="10156144" y="4950655"/>
            <a:ext cx="1938327" cy="2032001"/>
            <a:chOff x="0" y="0"/>
            <a:chExt cx="1938325" cy="2032000"/>
          </a:xfrm>
        </p:grpSpPr>
        <p:sp>
          <p:nvSpPr>
            <p:cNvPr id="2045" name="Shape"/>
            <p:cNvSpPr/>
            <p:nvPr/>
          </p:nvSpPr>
          <p:spPr>
            <a:xfrm rot="60000">
              <a:off x="413946" y="175392"/>
              <a:ext cx="709263" cy="5794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6" h="21600" fill="norm" stroke="1" extrusionOk="0">
                  <a:moveTo>
                    <a:pt x="18418" y="0"/>
                  </a:moveTo>
                  <a:lnTo>
                    <a:pt x="18590" y="6304"/>
                  </a:lnTo>
                  <a:cubicBezTo>
                    <a:pt x="18877" y="6687"/>
                    <a:pt x="19194" y="7292"/>
                    <a:pt x="20224" y="6572"/>
                  </a:cubicBezTo>
                  <a:cubicBezTo>
                    <a:pt x="20224" y="6573"/>
                    <a:pt x="20224" y="6575"/>
                    <a:pt x="20224" y="6576"/>
                  </a:cubicBezTo>
                  <a:cubicBezTo>
                    <a:pt x="20317" y="6516"/>
                    <a:pt x="20417" y="6487"/>
                    <a:pt x="20522" y="6485"/>
                  </a:cubicBezTo>
                  <a:cubicBezTo>
                    <a:pt x="21095" y="6472"/>
                    <a:pt x="21572" y="7269"/>
                    <a:pt x="21586" y="8264"/>
                  </a:cubicBezTo>
                  <a:cubicBezTo>
                    <a:pt x="21600" y="9259"/>
                    <a:pt x="21147" y="10075"/>
                    <a:pt x="20573" y="10087"/>
                  </a:cubicBezTo>
                  <a:cubicBezTo>
                    <a:pt x="20463" y="10090"/>
                    <a:pt x="20356" y="10062"/>
                    <a:pt x="20256" y="10000"/>
                  </a:cubicBezTo>
                  <a:cubicBezTo>
                    <a:pt x="20256" y="10001"/>
                    <a:pt x="20256" y="10003"/>
                    <a:pt x="20256" y="10004"/>
                  </a:cubicBezTo>
                  <a:cubicBezTo>
                    <a:pt x="20250" y="9999"/>
                    <a:pt x="20243" y="9993"/>
                    <a:pt x="20235" y="9989"/>
                  </a:cubicBezTo>
                  <a:cubicBezTo>
                    <a:pt x="20189" y="9971"/>
                    <a:pt x="20146" y="9941"/>
                    <a:pt x="20106" y="9899"/>
                  </a:cubicBezTo>
                  <a:cubicBezTo>
                    <a:pt x="19379" y="9431"/>
                    <a:pt x="18966" y="10021"/>
                    <a:pt x="18703" y="10432"/>
                  </a:cubicBezTo>
                  <a:lnTo>
                    <a:pt x="18841" y="15487"/>
                  </a:lnTo>
                  <a:lnTo>
                    <a:pt x="18724" y="15419"/>
                  </a:lnTo>
                  <a:lnTo>
                    <a:pt x="15354" y="17579"/>
                  </a:lnTo>
                  <a:cubicBezTo>
                    <a:pt x="14942" y="17473"/>
                    <a:pt x="14230" y="17336"/>
                    <a:pt x="14248" y="16255"/>
                  </a:cubicBezTo>
                  <a:cubicBezTo>
                    <a:pt x="14261" y="16192"/>
                    <a:pt x="14264" y="16131"/>
                    <a:pt x="14256" y="16073"/>
                  </a:cubicBezTo>
                  <a:cubicBezTo>
                    <a:pt x="14256" y="16063"/>
                    <a:pt x="14257" y="16053"/>
                    <a:pt x="14258" y="16043"/>
                  </a:cubicBezTo>
                  <a:lnTo>
                    <a:pt x="14255" y="16045"/>
                  </a:lnTo>
                  <a:cubicBezTo>
                    <a:pt x="14256" y="15909"/>
                    <a:pt x="14228" y="15779"/>
                    <a:pt x="14177" y="15659"/>
                  </a:cubicBezTo>
                  <a:cubicBezTo>
                    <a:pt x="13912" y="15036"/>
                    <a:pt x="13113" y="14904"/>
                    <a:pt x="12393" y="15363"/>
                  </a:cubicBezTo>
                  <a:cubicBezTo>
                    <a:pt x="11672" y="15823"/>
                    <a:pt x="11303" y="16701"/>
                    <a:pt x="11568" y="17324"/>
                  </a:cubicBezTo>
                  <a:cubicBezTo>
                    <a:pt x="11616" y="17437"/>
                    <a:pt x="11682" y="17535"/>
                    <a:pt x="11768" y="17609"/>
                  </a:cubicBezTo>
                  <a:lnTo>
                    <a:pt x="11765" y="17612"/>
                  </a:lnTo>
                  <a:cubicBezTo>
                    <a:pt x="12765" y="18430"/>
                    <a:pt x="12442" y="19054"/>
                    <a:pt x="12292" y="19542"/>
                  </a:cubicBezTo>
                  <a:lnTo>
                    <a:pt x="9083" y="21600"/>
                  </a:lnTo>
                  <a:lnTo>
                    <a:pt x="5934" y="18291"/>
                  </a:lnTo>
                  <a:cubicBezTo>
                    <a:pt x="5865" y="17785"/>
                    <a:pt x="5696" y="16910"/>
                    <a:pt x="6532" y="16530"/>
                  </a:cubicBezTo>
                  <a:cubicBezTo>
                    <a:pt x="6584" y="16521"/>
                    <a:pt x="6631" y="16502"/>
                    <a:pt x="6673" y="16472"/>
                  </a:cubicBezTo>
                  <a:cubicBezTo>
                    <a:pt x="6680" y="16468"/>
                    <a:pt x="6688" y="16466"/>
                    <a:pt x="6696" y="16463"/>
                  </a:cubicBezTo>
                  <a:lnTo>
                    <a:pt x="6694" y="16460"/>
                  </a:lnTo>
                  <a:cubicBezTo>
                    <a:pt x="6797" y="16411"/>
                    <a:pt x="6886" y="16332"/>
                    <a:pt x="6958" y="16230"/>
                  </a:cubicBezTo>
                  <a:cubicBezTo>
                    <a:pt x="7334" y="15699"/>
                    <a:pt x="7141" y="14740"/>
                    <a:pt x="6527" y="14089"/>
                  </a:cubicBezTo>
                  <a:cubicBezTo>
                    <a:pt x="5913" y="13437"/>
                    <a:pt x="5111" y="13339"/>
                    <a:pt x="4735" y="13870"/>
                  </a:cubicBezTo>
                  <a:cubicBezTo>
                    <a:pt x="4667" y="13966"/>
                    <a:pt x="4617" y="14077"/>
                    <a:pt x="4592" y="14202"/>
                  </a:cubicBezTo>
                  <a:lnTo>
                    <a:pt x="4589" y="14199"/>
                  </a:lnTo>
                  <a:cubicBezTo>
                    <a:pt x="4329" y="15670"/>
                    <a:pt x="3717" y="15494"/>
                    <a:pt x="3290" y="15511"/>
                  </a:cubicBezTo>
                  <a:lnTo>
                    <a:pt x="0" y="12039"/>
                  </a:lnTo>
                  <a:lnTo>
                    <a:pt x="18418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424A4C">
                    <a:alpha val="19897"/>
                  </a:srgbClr>
                </a:gs>
                <a:gs pos="50000">
                  <a:srgbClr val="606B6F">
                    <a:alpha val="19897"/>
                  </a:srgbClr>
                </a:gs>
                <a:gs pos="100000">
                  <a:srgbClr val="738084">
                    <a:alpha val="19897"/>
                  </a:srgbClr>
                </a:gs>
              </a:gsLst>
              <a:lin ang="2700000" scaled="0"/>
            </a:gradFill>
            <a:ln w="12700" cap="flat">
              <a:solidFill>
                <a:srgbClr val="FFFFFF">
                  <a:alpha val="19897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046" name="Shape"/>
            <p:cNvSpPr/>
            <p:nvPr/>
          </p:nvSpPr>
          <p:spPr>
            <a:xfrm rot="3126725">
              <a:off x="896651" y="187966"/>
              <a:ext cx="742147" cy="5436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8" h="21600" fill="norm" stroke="1" extrusionOk="0">
                  <a:moveTo>
                    <a:pt x="0" y="11664"/>
                  </a:moveTo>
                  <a:lnTo>
                    <a:pt x="18647" y="0"/>
                  </a:lnTo>
                  <a:lnTo>
                    <a:pt x="18749" y="5783"/>
                  </a:lnTo>
                  <a:cubicBezTo>
                    <a:pt x="19014" y="6185"/>
                    <a:pt x="19342" y="6707"/>
                    <a:pt x="20261" y="5970"/>
                  </a:cubicBezTo>
                  <a:lnTo>
                    <a:pt x="20261" y="5975"/>
                  </a:lnTo>
                  <a:cubicBezTo>
                    <a:pt x="20349" y="5910"/>
                    <a:pt x="20445" y="5877"/>
                    <a:pt x="20545" y="5873"/>
                  </a:cubicBezTo>
                  <a:cubicBezTo>
                    <a:pt x="21093" y="5851"/>
                    <a:pt x="21555" y="6693"/>
                    <a:pt x="21577" y="7753"/>
                  </a:cubicBezTo>
                  <a:cubicBezTo>
                    <a:pt x="21600" y="8813"/>
                    <a:pt x="21174" y="9690"/>
                    <a:pt x="20627" y="9712"/>
                  </a:cubicBezTo>
                  <a:cubicBezTo>
                    <a:pt x="20521" y="9716"/>
                    <a:pt x="20419" y="9689"/>
                    <a:pt x="20323" y="9624"/>
                  </a:cubicBezTo>
                  <a:lnTo>
                    <a:pt x="20323" y="9628"/>
                  </a:lnTo>
                  <a:cubicBezTo>
                    <a:pt x="20317" y="9623"/>
                    <a:pt x="20310" y="9617"/>
                    <a:pt x="20303" y="9613"/>
                  </a:cubicBezTo>
                  <a:cubicBezTo>
                    <a:pt x="20259" y="9595"/>
                    <a:pt x="20217" y="9563"/>
                    <a:pt x="20179" y="9519"/>
                  </a:cubicBezTo>
                  <a:cubicBezTo>
                    <a:pt x="19463" y="9020"/>
                    <a:pt x="19073" y="9696"/>
                    <a:pt x="18826" y="10139"/>
                  </a:cubicBezTo>
                  <a:lnTo>
                    <a:pt x="18921" y="15525"/>
                  </a:lnTo>
                  <a:lnTo>
                    <a:pt x="18843" y="15475"/>
                  </a:lnTo>
                  <a:lnTo>
                    <a:pt x="15768" y="17508"/>
                  </a:lnTo>
                  <a:cubicBezTo>
                    <a:pt x="15379" y="17374"/>
                    <a:pt x="14700" y="17192"/>
                    <a:pt x="14751" y="16038"/>
                  </a:cubicBezTo>
                  <a:cubicBezTo>
                    <a:pt x="14765" y="15972"/>
                    <a:pt x="14770" y="15907"/>
                    <a:pt x="14765" y="15845"/>
                  </a:cubicBezTo>
                  <a:cubicBezTo>
                    <a:pt x="14764" y="15835"/>
                    <a:pt x="14766" y="15824"/>
                    <a:pt x="14767" y="15813"/>
                  </a:cubicBezTo>
                  <a:lnTo>
                    <a:pt x="14764" y="15815"/>
                  </a:lnTo>
                  <a:cubicBezTo>
                    <a:pt x="14769" y="15670"/>
                    <a:pt x="14747" y="15530"/>
                    <a:pt x="14702" y="15400"/>
                  </a:cubicBezTo>
                  <a:cubicBezTo>
                    <a:pt x="14468" y="14722"/>
                    <a:pt x="13710" y="14540"/>
                    <a:pt x="13008" y="14991"/>
                  </a:cubicBezTo>
                  <a:cubicBezTo>
                    <a:pt x="12306" y="15443"/>
                    <a:pt x="11926" y="16358"/>
                    <a:pt x="12159" y="17036"/>
                  </a:cubicBezTo>
                  <a:cubicBezTo>
                    <a:pt x="12202" y="17159"/>
                    <a:pt x="12262" y="17266"/>
                    <a:pt x="12341" y="17351"/>
                  </a:cubicBezTo>
                  <a:lnTo>
                    <a:pt x="12338" y="17353"/>
                  </a:lnTo>
                  <a:cubicBezTo>
                    <a:pt x="13303" y="18313"/>
                    <a:pt x="12911" y="18974"/>
                    <a:pt x="12763" y="19496"/>
                  </a:cubicBezTo>
                  <a:lnTo>
                    <a:pt x="9581" y="21600"/>
                  </a:lnTo>
                  <a:lnTo>
                    <a:pt x="6543" y="18450"/>
                  </a:lnTo>
                  <a:cubicBezTo>
                    <a:pt x="6458" y="17919"/>
                    <a:pt x="6247" y="16984"/>
                    <a:pt x="7038" y="16515"/>
                  </a:cubicBezTo>
                  <a:cubicBezTo>
                    <a:pt x="7087" y="16503"/>
                    <a:pt x="7131" y="16479"/>
                    <a:pt x="7170" y="16445"/>
                  </a:cubicBezTo>
                  <a:cubicBezTo>
                    <a:pt x="7177" y="16440"/>
                    <a:pt x="7184" y="16437"/>
                    <a:pt x="7191" y="16433"/>
                  </a:cubicBezTo>
                  <a:lnTo>
                    <a:pt x="7189" y="16431"/>
                  </a:lnTo>
                  <a:cubicBezTo>
                    <a:pt x="7286" y="16371"/>
                    <a:pt x="7367" y="16281"/>
                    <a:pt x="7432" y="16167"/>
                  </a:cubicBezTo>
                  <a:cubicBezTo>
                    <a:pt x="7768" y="15576"/>
                    <a:pt x="7545" y="14569"/>
                    <a:pt x="6932" y="13918"/>
                  </a:cubicBezTo>
                  <a:cubicBezTo>
                    <a:pt x="6320" y="13266"/>
                    <a:pt x="5550" y="13217"/>
                    <a:pt x="5214" y="13808"/>
                  </a:cubicBezTo>
                  <a:cubicBezTo>
                    <a:pt x="5152" y="13916"/>
                    <a:pt x="5110" y="14038"/>
                    <a:pt x="5091" y="14172"/>
                  </a:cubicBezTo>
                  <a:lnTo>
                    <a:pt x="5088" y="14169"/>
                  </a:lnTo>
                  <a:cubicBezTo>
                    <a:pt x="4893" y="15819"/>
                    <a:pt x="4260" y="15592"/>
                    <a:pt x="3853" y="15660"/>
                  </a:cubicBezTo>
                  <a:close/>
                </a:path>
              </a:pathLst>
            </a:custGeom>
            <a:solidFill>
              <a:srgbClr val="009FE3">
                <a:alpha val="19854"/>
              </a:srgbClr>
            </a:solidFill>
            <a:ln w="12700" cap="flat">
              <a:solidFill>
                <a:srgbClr val="FFFFFF">
                  <a:alpha val="19854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047" name="Shape"/>
            <p:cNvSpPr/>
            <p:nvPr/>
          </p:nvSpPr>
          <p:spPr>
            <a:xfrm rot="6216639">
              <a:off x="1224635" y="601694"/>
              <a:ext cx="734694" cy="5348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2107"/>
                  </a:moveTo>
                  <a:lnTo>
                    <a:pt x="18781" y="0"/>
                  </a:lnTo>
                  <a:cubicBezTo>
                    <a:pt x="18773" y="1748"/>
                    <a:pt x="18771" y="3459"/>
                    <a:pt x="18775" y="5155"/>
                  </a:cubicBezTo>
                  <a:lnTo>
                    <a:pt x="18857" y="5276"/>
                  </a:lnTo>
                  <a:lnTo>
                    <a:pt x="19076" y="5546"/>
                  </a:lnTo>
                  <a:lnTo>
                    <a:pt x="19242" y="5684"/>
                  </a:lnTo>
                  <a:lnTo>
                    <a:pt x="19304" y="5718"/>
                  </a:lnTo>
                  <a:lnTo>
                    <a:pt x="19668" y="5741"/>
                  </a:lnTo>
                  <a:lnTo>
                    <a:pt x="19843" y="5689"/>
                  </a:lnTo>
                  <a:lnTo>
                    <a:pt x="19944" y="5649"/>
                  </a:lnTo>
                  <a:lnTo>
                    <a:pt x="20309" y="5423"/>
                  </a:lnTo>
                  <a:lnTo>
                    <a:pt x="20309" y="5427"/>
                  </a:lnTo>
                  <a:lnTo>
                    <a:pt x="20309" y="5428"/>
                  </a:lnTo>
                  <a:cubicBezTo>
                    <a:pt x="20400" y="5365"/>
                    <a:pt x="20497" y="5336"/>
                    <a:pt x="20598" y="5336"/>
                  </a:cubicBezTo>
                  <a:cubicBezTo>
                    <a:pt x="20737" y="5337"/>
                    <a:pt x="20869" y="5392"/>
                    <a:pt x="20988" y="5490"/>
                  </a:cubicBezTo>
                  <a:cubicBezTo>
                    <a:pt x="21105" y="5586"/>
                    <a:pt x="21210" y="5724"/>
                    <a:pt x="21296" y="5895"/>
                  </a:cubicBezTo>
                  <a:cubicBezTo>
                    <a:pt x="21301" y="5898"/>
                    <a:pt x="21304" y="5904"/>
                    <a:pt x="21307" y="5909"/>
                  </a:cubicBezTo>
                  <a:cubicBezTo>
                    <a:pt x="21347" y="5987"/>
                    <a:pt x="21384" y="6072"/>
                    <a:pt x="21399" y="6175"/>
                  </a:cubicBezTo>
                  <a:cubicBezTo>
                    <a:pt x="21532" y="6481"/>
                    <a:pt x="21600" y="6870"/>
                    <a:pt x="21600" y="7290"/>
                  </a:cubicBezTo>
                  <a:lnTo>
                    <a:pt x="21552" y="7746"/>
                  </a:lnTo>
                  <a:cubicBezTo>
                    <a:pt x="21464" y="8606"/>
                    <a:pt x="21067" y="9241"/>
                    <a:pt x="20595" y="9240"/>
                  </a:cubicBezTo>
                  <a:cubicBezTo>
                    <a:pt x="20488" y="9240"/>
                    <a:pt x="20385" y="9208"/>
                    <a:pt x="20290" y="9138"/>
                  </a:cubicBezTo>
                  <a:lnTo>
                    <a:pt x="20290" y="9143"/>
                  </a:lnTo>
                  <a:cubicBezTo>
                    <a:pt x="20284" y="9136"/>
                    <a:pt x="20277" y="9130"/>
                    <a:pt x="20270" y="9126"/>
                  </a:cubicBezTo>
                  <a:lnTo>
                    <a:pt x="20266" y="9123"/>
                  </a:lnTo>
                  <a:lnTo>
                    <a:pt x="20147" y="9025"/>
                  </a:lnTo>
                  <a:cubicBezTo>
                    <a:pt x="20047" y="8950"/>
                    <a:pt x="19954" y="8899"/>
                    <a:pt x="19865" y="8872"/>
                  </a:cubicBezTo>
                  <a:lnTo>
                    <a:pt x="19785" y="8852"/>
                  </a:lnTo>
                  <a:lnTo>
                    <a:pt x="19643" y="8838"/>
                  </a:lnTo>
                  <a:lnTo>
                    <a:pt x="19320" y="8928"/>
                  </a:lnTo>
                  <a:lnTo>
                    <a:pt x="19275" y="8963"/>
                  </a:lnTo>
                  <a:lnTo>
                    <a:pt x="19082" y="9151"/>
                  </a:lnTo>
                  <a:lnTo>
                    <a:pt x="18856" y="9458"/>
                  </a:lnTo>
                  <a:lnTo>
                    <a:pt x="18792" y="9554"/>
                  </a:lnTo>
                  <a:lnTo>
                    <a:pt x="18792" y="9554"/>
                  </a:lnTo>
                  <a:cubicBezTo>
                    <a:pt x="18799" y="11378"/>
                    <a:pt x="18811" y="13202"/>
                    <a:pt x="18825" y="15052"/>
                  </a:cubicBezTo>
                  <a:lnTo>
                    <a:pt x="15342" y="17411"/>
                  </a:lnTo>
                  <a:cubicBezTo>
                    <a:pt x="14952" y="17281"/>
                    <a:pt x="14229" y="17133"/>
                    <a:pt x="14268" y="15931"/>
                  </a:cubicBezTo>
                  <a:cubicBezTo>
                    <a:pt x="14281" y="15863"/>
                    <a:pt x="14285" y="15797"/>
                    <a:pt x="14279" y="15734"/>
                  </a:cubicBezTo>
                  <a:cubicBezTo>
                    <a:pt x="14279" y="15723"/>
                    <a:pt x="14280" y="15713"/>
                    <a:pt x="14281" y="15702"/>
                  </a:cubicBezTo>
                  <a:lnTo>
                    <a:pt x="14278" y="15704"/>
                  </a:lnTo>
                  <a:cubicBezTo>
                    <a:pt x="14281" y="15556"/>
                    <a:pt x="14257" y="15415"/>
                    <a:pt x="14210" y="15283"/>
                  </a:cubicBezTo>
                  <a:cubicBezTo>
                    <a:pt x="13966" y="14600"/>
                    <a:pt x="13197" y="14431"/>
                    <a:pt x="12493" y="14907"/>
                  </a:cubicBezTo>
                  <a:cubicBezTo>
                    <a:pt x="11788" y="15382"/>
                    <a:pt x="11415" y="16321"/>
                    <a:pt x="11659" y="17004"/>
                  </a:cubicBezTo>
                  <a:cubicBezTo>
                    <a:pt x="11704" y="17129"/>
                    <a:pt x="11766" y="17236"/>
                    <a:pt x="11847" y="17320"/>
                  </a:cubicBezTo>
                  <a:lnTo>
                    <a:pt x="11844" y="17322"/>
                  </a:lnTo>
                  <a:cubicBezTo>
                    <a:pt x="12816" y="18262"/>
                    <a:pt x="12455" y="18936"/>
                    <a:pt x="12307" y="19466"/>
                  </a:cubicBezTo>
                  <a:lnTo>
                    <a:pt x="9157" y="21600"/>
                  </a:lnTo>
                  <a:lnTo>
                    <a:pt x="6041" y="18370"/>
                  </a:lnTo>
                  <a:cubicBezTo>
                    <a:pt x="5946" y="17831"/>
                    <a:pt x="5727" y="16894"/>
                    <a:pt x="6516" y="16400"/>
                  </a:cubicBezTo>
                  <a:cubicBezTo>
                    <a:pt x="6566" y="16386"/>
                    <a:pt x="6610" y="16361"/>
                    <a:pt x="6649" y="16325"/>
                  </a:cubicBezTo>
                  <a:cubicBezTo>
                    <a:pt x="6655" y="16320"/>
                    <a:pt x="6663" y="16316"/>
                    <a:pt x="6670" y="16313"/>
                  </a:cubicBezTo>
                  <a:lnTo>
                    <a:pt x="6668" y="16310"/>
                  </a:lnTo>
                  <a:cubicBezTo>
                    <a:pt x="6765" y="16247"/>
                    <a:pt x="6846" y="16153"/>
                    <a:pt x="6910" y="16036"/>
                  </a:cubicBezTo>
                  <a:cubicBezTo>
                    <a:pt x="7242" y="15427"/>
                    <a:pt x="7002" y="14409"/>
                    <a:pt x="6374" y="13763"/>
                  </a:cubicBezTo>
                  <a:cubicBezTo>
                    <a:pt x="5746" y="13117"/>
                    <a:pt x="4967" y="13086"/>
                    <a:pt x="4635" y="13696"/>
                  </a:cubicBezTo>
                  <a:cubicBezTo>
                    <a:pt x="4575" y="13807"/>
                    <a:pt x="4533" y="13931"/>
                    <a:pt x="4516" y="14069"/>
                  </a:cubicBezTo>
                  <a:lnTo>
                    <a:pt x="4513" y="14066"/>
                  </a:lnTo>
                  <a:cubicBezTo>
                    <a:pt x="4350" y="15634"/>
                    <a:pt x="3779" y="15553"/>
                    <a:pt x="3370" y="15601"/>
                  </a:cubicBezTo>
                  <a:close/>
                </a:path>
              </a:pathLst>
            </a:custGeom>
            <a:solidFill>
              <a:srgbClr val="0078C1">
                <a:alpha val="20010"/>
              </a:srgbClr>
            </a:solidFill>
            <a:ln w="12700" cap="flat">
              <a:solidFill>
                <a:srgbClr val="FFFFFF">
                  <a:alpha val="2001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048" name="Shape"/>
            <p:cNvSpPr/>
            <p:nvPr/>
          </p:nvSpPr>
          <p:spPr>
            <a:xfrm rot="15430798">
              <a:off x="202201" y="1120633"/>
              <a:ext cx="736068" cy="5520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7" h="21600" fill="norm" stroke="1" extrusionOk="0">
                  <a:moveTo>
                    <a:pt x="21528" y="8565"/>
                  </a:moveTo>
                  <a:cubicBezTo>
                    <a:pt x="21384" y="9247"/>
                    <a:pt x="21035" y="9732"/>
                    <a:pt x="20620" y="9741"/>
                  </a:cubicBezTo>
                  <a:cubicBezTo>
                    <a:pt x="20514" y="9744"/>
                    <a:pt x="20411" y="9715"/>
                    <a:pt x="20315" y="9650"/>
                  </a:cubicBezTo>
                  <a:lnTo>
                    <a:pt x="20315" y="9654"/>
                  </a:lnTo>
                  <a:cubicBezTo>
                    <a:pt x="20308" y="9648"/>
                    <a:pt x="20302" y="9642"/>
                    <a:pt x="20295" y="9638"/>
                  </a:cubicBezTo>
                  <a:cubicBezTo>
                    <a:pt x="20250" y="9620"/>
                    <a:pt x="20209" y="9588"/>
                    <a:pt x="20170" y="9544"/>
                  </a:cubicBezTo>
                  <a:cubicBezTo>
                    <a:pt x="19442" y="9034"/>
                    <a:pt x="19041" y="9721"/>
                    <a:pt x="18788" y="10152"/>
                  </a:cubicBezTo>
                  <a:lnTo>
                    <a:pt x="18858" y="15682"/>
                  </a:lnTo>
                  <a:lnTo>
                    <a:pt x="18791" y="15640"/>
                  </a:lnTo>
                  <a:lnTo>
                    <a:pt x="15620" y="17616"/>
                  </a:lnTo>
                  <a:cubicBezTo>
                    <a:pt x="15228" y="17478"/>
                    <a:pt x="14546" y="17290"/>
                    <a:pt x="14605" y="16156"/>
                  </a:cubicBezTo>
                  <a:cubicBezTo>
                    <a:pt x="14620" y="16091"/>
                    <a:pt x="14625" y="16028"/>
                    <a:pt x="14621" y="15966"/>
                  </a:cubicBezTo>
                  <a:cubicBezTo>
                    <a:pt x="14621" y="15956"/>
                    <a:pt x="14622" y="15946"/>
                    <a:pt x="14623" y="15935"/>
                  </a:cubicBezTo>
                  <a:lnTo>
                    <a:pt x="14620" y="15937"/>
                  </a:lnTo>
                  <a:cubicBezTo>
                    <a:pt x="14626" y="15794"/>
                    <a:pt x="14605" y="15656"/>
                    <a:pt x="14560" y="15527"/>
                  </a:cubicBezTo>
                  <a:cubicBezTo>
                    <a:pt x="14329" y="14857"/>
                    <a:pt x="13565" y="14668"/>
                    <a:pt x="12854" y="15104"/>
                  </a:cubicBezTo>
                  <a:cubicBezTo>
                    <a:pt x="12142" y="15540"/>
                    <a:pt x="11752" y="16436"/>
                    <a:pt x="11983" y="17106"/>
                  </a:cubicBezTo>
                  <a:cubicBezTo>
                    <a:pt x="12025" y="17229"/>
                    <a:pt x="12085" y="17335"/>
                    <a:pt x="12165" y="17419"/>
                  </a:cubicBezTo>
                  <a:lnTo>
                    <a:pt x="12161" y="17421"/>
                  </a:lnTo>
                  <a:cubicBezTo>
                    <a:pt x="13110" y="18360"/>
                    <a:pt x="12744" y="19000"/>
                    <a:pt x="12585" y="19507"/>
                  </a:cubicBezTo>
                  <a:lnTo>
                    <a:pt x="9260" y="21578"/>
                  </a:lnTo>
                  <a:cubicBezTo>
                    <a:pt x="9259" y="21586"/>
                    <a:pt x="9258" y="21593"/>
                    <a:pt x="9256" y="21600"/>
                  </a:cubicBezTo>
                  <a:lnTo>
                    <a:pt x="5936" y="18100"/>
                  </a:lnTo>
                  <a:cubicBezTo>
                    <a:pt x="5850" y="17567"/>
                    <a:pt x="5695" y="16700"/>
                    <a:pt x="6465" y="16272"/>
                  </a:cubicBezTo>
                  <a:cubicBezTo>
                    <a:pt x="6515" y="16261"/>
                    <a:pt x="6560" y="16238"/>
                    <a:pt x="6599" y="16205"/>
                  </a:cubicBezTo>
                  <a:cubicBezTo>
                    <a:pt x="6606" y="16200"/>
                    <a:pt x="6613" y="16197"/>
                    <a:pt x="6621" y="16194"/>
                  </a:cubicBezTo>
                  <a:lnTo>
                    <a:pt x="6618" y="16191"/>
                  </a:lnTo>
                  <a:cubicBezTo>
                    <a:pt x="6717" y="16135"/>
                    <a:pt x="6800" y="16047"/>
                    <a:pt x="6866" y="15936"/>
                  </a:cubicBezTo>
                  <a:cubicBezTo>
                    <a:pt x="7212" y="15361"/>
                    <a:pt x="6996" y="14365"/>
                    <a:pt x="6385" y="13712"/>
                  </a:cubicBezTo>
                  <a:cubicBezTo>
                    <a:pt x="5774" y="13059"/>
                    <a:pt x="4998" y="12997"/>
                    <a:pt x="4652" y="13572"/>
                  </a:cubicBezTo>
                  <a:cubicBezTo>
                    <a:pt x="4589" y="13677"/>
                    <a:pt x="4545" y="13796"/>
                    <a:pt x="4524" y="13928"/>
                  </a:cubicBezTo>
                  <a:lnTo>
                    <a:pt x="4522" y="13925"/>
                  </a:lnTo>
                  <a:cubicBezTo>
                    <a:pt x="4321" y="15444"/>
                    <a:pt x="3750" y="15333"/>
                    <a:pt x="3340" y="15363"/>
                  </a:cubicBezTo>
                  <a:lnTo>
                    <a:pt x="0" y="11843"/>
                  </a:lnTo>
                  <a:lnTo>
                    <a:pt x="18659" y="0"/>
                  </a:lnTo>
                  <a:lnTo>
                    <a:pt x="18732" y="5804"/>
                  </a:lnTo>
                  <a:cubicBezTo>
                    <a:pt x="19003" y="6207"/>
                    <a:pt x="19318" y="6785"/>
                    <a:pt x="20284" y="6051"/>
                  </a:cubicBezTo>
                  <a:lnTo>
                    <a:pt x="20284" y="6056"/>
                  </a:lnTo>
                  <a:cubicBezTo>
                    <a:pt x="20373" y="5992"/>
                    <a:pt x="20470" y="5962"/>
                    <a:pt x="20571" y="5960"/>
                  </a:cubicBezTo>
                  <a:cubicBezTo>
                    <a:pt x="21124" y="5947"/>
                    <a:pt x="21583" y="6783"/>
                    <a:pt x="21597" y="7827"/>
                  </a:cubicBezTo>
                  <a:cubicBezTo>
                    <a:pt x="21600" y="8088"/>
                    <a:pt x="21575" y="8338"/>
                    <a:pt x="21528" y="8565"/>
                  </a:cubicBezTo>
                  <a:close/>
                </a:path>
              </a:pathLst>
            </a:custGeom>
            <a:solidFill>
              <a:srgbClr val="C5192D">
                <a:alpha val="19948"/>
              </a:srgbClr>
            </a:solidFill>
            <a:ln w="12700" cap="flat">
              <a:solidFill>
                <a:srgbClr val="FFFFFF">
                  <a:alpha val="19948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049" name="Shape"/>
            <p:cNvSpPr/>
            <p:nvPr/>
          </p:nvSpPr>
          <p:spPr>
            <a:xfrm rot="18546786">
              <a:off x="76878" y="610478"/>
              <a:ext cx="745299" cy="5527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5" h="21600" fill="norm" stroke="1" extrusionOk="0">
                  <a:moveTo>
                    <a:pt x="19016" y="0"/>
                  </a:moveTo>
                  <a:cubicBezTo>
                    <a:pt x="19011" y="1884"/>
                    <a:pt x="18954" y="3779"/>
                    <a:pt x="18875" y="5678"/>
                  </a:cubicBezTo>
                  <a:cubicBezTo>
                    <a:pt x="19114" y="6099"/>
                    <a:pt x="19412" y="6629"/>
                    <a:pt x="20357" y="6009"/>
                  </a:cubicBezTo>
                  <a:lnTo>
                    <a:pt x="20357" y="6014"/>
                  </a:lnTo>
                  <a:cubicBezTo>
                    <a:pt x="20448" y="5959"/>
                    <a:pt x="20545" y="5937"/>
                    <a:pt x="20645" y="5943"/>
                  </a:cubicBezTo>
                  <a:cubicBezTo>
                    <a:pt x="21189" y="5979"/>
                    <a:pt x="21600" y="6853"/>
                    <a:pt x="21562" y="7895"/>
                  </a:cubicBezTo>
                  <a:cubicBezTo>
                    <a:pt x="21524" y="8937"/>
                    <a:pt x="21052" y="9752"/>
                    <a:pt x="20508" y="9716"/>
                  </a:cubicBezTo>
                  <a:cubicBezTo>
                    <a:pt x="20403" y="9709"/>
                    <a:pt x="20303" y="9671"/>
                    <a:pt x="20212" y="9598"/>
                  </a:cubicBezTo>
                  <a:lnTo>
                    <a:pt x="20211" y="9602"/>
                  </a:lnTo>
                  <a:cubicBezTo>
                    <a:pt x="20205" y="9596"/>
                    <a:pt x="20199" y="9590"/>
                    <a:pt x="20192" y="9585"/>
                  </a:cubicBezTo>
                  <a:cubicBezTo>
                    <a:pt x="20150" y="9562"/>
                    <a:pt x="20110" y="9527"/>
                    <a:pt x="20074" y="9479"/>
                  </a:cubicBezTo>
                  <a:cubicBezTo>
                    <a:pt x="19400" y="8921"/>
                    <a:pt x="18976" y="9525"/>
                    <a:pt x="18705" y="9933"/>
                  </a:cubicBezTo>
                  <a:cubicBezTo>
                    <a:pt x="18626" y="11766"/>
                    <a:pt x="18558" y="13599"/>
                    <a:pt x="18529" y="15424"/>
                  </a:cubicBezTo>
                  <a:lnTo>
                    <a:pt x="15456" y="17454"/>
                  </a:lnTo>
                  <a:cubicBezTo>
                    <a:pt x="15067" y="17329"/>
                    <a:pt x="14394" y="17160"/>
                    <a:pt x="14434" y="16028"/>
                  </a:cubicBezTo>
                  <a:cubicBezTo>
                    <a:pt x="14447" y="15963"/>
                    <a:pt x="14451" y="15899"/>
                    <a:pt x="14445" y="15838"/>
                  </a:cubicBezTo>
                  <a:cubicBezTo>
                    <a:pt x="14445" y="15827"/>
                    <a:pt x="14446" y="15817"/>
                    <a:pt x="14447" y="15806"/>
                  </a:cubicBezTo>
                  <a:lnTo>
                    <a:pt x="14444" y="15808"/>
                  </a:lnTo>
                  <a:cubicBezTo>
                    <a:pt x="14448" y="15665"/>
                    <a:pt x="14425" y="15529"/>
                    <a:pt x="14379" y="15401"/>
                  </a:cubicBezTo>
                  <a:cubicBezTo>
                    <a:pt x="14140" y="14739"/>
                    <a:pt x="13383" y="14573"/>
                    <a:pt x="12689" y="15030"/>
                  </a:cubicBezTo>
                  <a:cubicBezTo>
                    <a:pt x="11995" y="15487"/>
                    <a:pt x="11625" y="16394"/>
                    <a:pt x="11864" y="17056"/>
                  </a:cubicBezTo>
                  <a:cubicBezTo>
                    <a:pt x="11908" y="17176"/>
                    <a:pt x="11969" y="17281"/>
                    <a:pt x="12048" y="17362"/>
                  </a:cubicBezTo>
                  <a:lnTo>
                    <a:pt x="12045" y="17364"/>
                  </a:lnTo>
                  <a:cubicBezTo>
                    <a:pt x="12976" y="18254"/>
                    <a:pt x="12660" y="18896"/>
                    <a:pt x="12508" y="19402"/>
                  </a:cubicBezTo>
                  <a:lnTo>
                    <a:pt x="9180" y="21600"/>
                  </a:lnTo>
                  <a:cubicBezTo>
                    <a:pt x="8150" y="20503"/>
                    <a:pt x="7098" y="19425"/>
                    <a:pt x="6038" y="18355"/>
                  </a:cubicBezTo>
                  <a:cubicBezTo>
                    <a:pt x="5949" y="17837"/>
                    <a:pt x="5717" y="16908"/>
                    <a:pt x="6507" y="16427"/>
                  </a:cubicBezTo>
                  <a:cubicBezTo>
                    <a:pt x="6556" y="16414"/>
                    <a:pt x="6600" y="16390"/>
                    <a:pt x="6638" y="16355"/>
                  </a:cubicBezTo>
                  <a:cubicBezTo>
                    <a:pt x="6645" y="16350"/>
                    <a:pt x="6652" y="16347"/>
                    <a:pt x="6659" y="16343"/>
                  </a:cubicBezTo>
                  <a:lnTo>
                    <a:pt x="6657" y="16341"/>
                  </a:lnTo>
                  <a:cubicBezTo>
                    <a:pt x="6753" y="16280"/>
                    <a:pt x="6833" y="16190"/>
                    <a:pt x="6896" y="16077"/>
                  </a:cubicBezTo>
                  <a:cubicBezTo>
                    <a:pt x="7225" y="15489"/>
                    <a:pt x="6991" y="14503"/>
                    <a:pt x="6375" y="13875"/>
                  </a:cubicBezTo>
                  <a:cubicBezTo>
                    <a:pt x="5759" y="13246"/>
                    <a:pt x="4993" y="13212"/>
                    <a:pt x="4664" y="13800"/>
                  </a:cubicBezTo>
                  <a:cubicBezTo>
                    <a:pt x="4604" y="13907"/>
                    <a:pt x="4563" y="14028"/>
                    <a:pt x="4545" y="14161"/>
                  </a:cubicBezTo>
                  <a:lnTo>
                    <a:pt x="4543" y="14158"/>
                  </a:lnTo>
                  <a:cubicBezTo>
                    <a:pt x="4370" y="15743"/>
                    <a:pt x="3765" y="15582"/>
                    <a:pt x="3360" y="15644"/>
                  </a:cubicBezTo>
                  <a:cubicBezTo>
                    <a:pt x="2226" y="14501"/>
                    <a:pt x="1101" y="13350"/>
                    <a:pt x="0" y="12178"/>
                  </a:cubicBezTo>
                  <a:close/>
                </a:path>
              </a:pathLst>
            </a:custGeom>
            <a:solidFill>
              <a:srgbClr val="3C3C3B">
                <a:alpha val="20352"/>
              </a:srgbClr>
            </a:solidFill>
            <a:ln w="12700" cap="flat">
              <a:solidFill>
                <a:srgbClr val="FFFFFF">
                  <a:alpha val="20352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050" name="Shape"/>
            <p:cNvSpPr/>
            <p:nvPr/>
          </p:nvSpPr>
          <p:spPr>
            <a:xfrm rot="12425381">
              <a:off x="675241" y="1333952"/>
              <a:ext cx="724784" cy="5639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4" h="21600" fill="norm" stroke="1" extrusionOk="0">
                  <a:moveTo>
                    <a:pt x="9492" y="21600"/>
                  </a:moveTo>
                  <a:lnTo>
                    <a:pt x="6307" y="18448"/>
                  </a:lnTo>
                  <a:cubicBezTo>
                    <a:pt x="6215" y="17930"/>
                    <a:pt x="6027" y="17062"/>
                    <a:pt x="6816" y="16619"/>
                  </a:cubicBezTo>
                  <a:cubicBezTo>
                    <a:pt x="6867" y="16607"/>
                    <a:pt x="6912" y="16584"/>
                    <a:pt x="6952" y="16551"/>
                  </a:cubicBezTo>
                  <a:cubicBezTo>
                    <a:pt x="6959" y="16546"/>
                    <a:pt x="6966" y="16543"/>
                    <a:pt x="6974" y="16540"/>
                  </a:cubicBezTo>
                  <a:lnTo>
                    <a:pt x="6971" y="16537"/>
                  </a:lnTo>
                  <a:cubicBezTo>
                    <a:pt x="7071" y="16479"/>
                    <a:pt x="7153" y="16392"/>
                    <a:pt x="7220" y="16282"/>
                  </a:cubicBezTo>
                  <a:cubicBezTo>
                    <a:pt x="7563" y="15711"/>
                    <a:pt x="7332" y="14741"/>
                    <a:pt x="6703" y="14116"/>
                  </a:cubicBezTo>
                  <a:cubicBezTo>
                    <a:pt x="6075" y="13490"/>
                    <a:pt x="5287" y="13445"/>
                    <a:pt x="4943" y="14016"/>
                  </a:cubicBezTo>
                  <a:cubicBezTo>
                    <a:pt x="4881" y="14120"/>
                    <a:pt x="4837" y="14237"/>
                    <a:pt x="4818" y="14367"/>
                  </a:cubicBezTo>
                  <a:lnTo>
                    <a:pt x="4815" y="14364"/>
                  </a:lnTo>
                  <a:cubicBezTo>
                    <a:pt x="4630" y="15859"/>
                    <a:pt x="4046" y="15758"/>
                    <a:pt x="3630" y="15797"/>
                  </a:cubicBezTo>
                  <a:lnTo>
                    <a:pt x="0" y="12204"/>
                  </a:lnTo>
                  <a:lnTo>
                    <a:pt x="18532" y="0"/>
                  </a:lnTo>
                  <a:lnTo>
                    <a:pt x="18655" y="5548"/>
                  </a:lnTo>
                  <a:cubicBezTo>
                    <a:pt x="18935" y="5941"/>
                    <a:pt x="19251" y="6539"/>
                    <a:pt x="20245" y="5802"/>
                  </a:cubicBezTo>
                  <a:lnTo>
                    <a:pt x="20245" y="5807"/>
                  </a:lnTo>
                  <a:cubicBezTo>
                    <a:pt x="20336" y="5745"/>
                    <a:pt x="20434" y="5715"/>
                    <a:pt x="20537" y="5712"/>
                  </a:cubicBezTo>
                  <a:cubicBezTo>
                    <a:pt x="21098" y="5696"/>
                    <a:pt x="21566" y="6512"/>
                    <a:pt x="21583" y="7535"/>
                  </a:cubicBezTo>
                  <a:cubicBezTo>
                    <a:pt x="21600" y="8557"/>
                    <a:pt x="21159" y="9398"/>
                    <a:pt x="20598" y="9413"/>
                  </a:cubicBezTo>
                  <a:cubicBezTo>
                    <a:pt x="20490" y="9416"/>
                    <a:pt x="20385" y="9388"/>
                    <a:pt x="20288" y="9325"/>
                  </a:cubicBezTo>
                  <a:lnTo>
                    <a:pt x="20288" y="9329"/>
                  </a:lnTo>
                  <a:cubicBezTo>
                    <a:pt x="20281" y="9324"/>
                    <a:pt x="20274" y="9318"/>
                    <a:pt x="20267" y="9314"/>
                  </a:cubicBezTo>
                  <a:cubicBezTo>
                    <a:pt x="20222" y="9296"/>
                    <a:pt x="20180" y="9265"/>
                    <a:pt x="20140" y="9222"/>
                  </a:cubicBezTo>
                  <a:cubicBezTo>
                    <a:pt x="19410" y="8733"/>
                    <a:pt x="19006" y="9383"/>
                    <a:pt x="18750" y="9807"/>
                  </a:cubicBezTo>
                  <a:lnTo>
                    <a:pt x="18874" y="15360"/>
                  </a:lnTo>
                  <a:lnTo>
                    <a:pt x="18863" y="15354"/>
                  </a:lnTo>
                  <a:lnTo>
                    <a:pt x="15770" y="17388"/>
                  </a:lnTo>
                  <a:cubicBezTo>
                    <a:pt x="15386" y="17269"/>
                    <a:pt x="14599" y="17176"/>
                    <a:pt x="14625" y="15996"/>
                  </a:cubicBezTo>
                  <a:cubicBezTo>
                    <a:pt x="14638" y="15932"/>
                    <a:pt x="14641" y="15869"/>
                    <a:pt x="14634" y="15809"/>
                  </a:cubicBezTo>
                  <a:cubicBezTo>
                    <a:pt x="14634" y="15799"/>
                    <a:pt x="14635" y="15789"/>
                    <a:pt x="14636" y="15779"/>
                  </a:cubicBezTo>
                  <a:lnTo>
                    <a:pt x="14633" y="15780"/>
                  </a:lnTo>
                  <a:cubicBezTo>
                    <a:pt x="14634" y="15640"/>
                    <a:pt x="14608" y="15507"/>
                    <a:pt x="14559" y="15383"/>
                  </a:cubicBezTo>
                  <a:cubicBezTo>
                    <a:pt x="14303" y="14740"/>
                    <a:pt x="13523" y="14597"/>
                    <a:pt x="12815" y="15063"/>
                  </a:cubicBezTo>
                  <a:cubicBezTo>
                    <a:pt x="12107" y="15528"/>
                    <a:pt x="11741" y="16426"/>
                    <a:pt x="11996" y="17069"/>
                  </a:cubicBezTo>
                  <a:cubicBezTo>
                    <a:pt x="12043" y="17186"/>
                    <a:pt x="12107" y="17287"/>
                    <a:pt x="12190" y="17365"/>
                  </a:cubicBezTo>
                  <a:lnTo>
                    <a:pt x="12187" y="17367"/>
                  </a:lnTo>
                  <a:cubicBezTo>
                    <a:pt x="13208" y="18259"/>
                    <a:pt x="12806" y="18917"/>
                    <a:pt x="12671" y="19428"/>
                  </a:cubicBezTo>
                  <a:lnTo>
                    <a:pt x="9505" y="21510"/>
                  </a:lnTo>
                  <a:close/>
                </a:path>
              </a:pathLst>
            </a:custGeom>
            <a:solidFill>
              <a:srgbClr val="00693B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051" name="Shape"/>
            <p:cNvSpPr/>
            <p:nvPr/>
          </p:nvSpPr>
          <p:spPr>
            <a:xfrm rot="9289851">
              <a:off x="1135102" y="1104916"/>
              <a:ext cx="706300" cy="5621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8932" y="21600"/>
                  </a:moveTo>
                  <a:lnTo>
                    <a:pt x="5697" y="18319"/>
                  </a:lnTo>
                  <a:cubicBezTo>
                    <a:pt x="5610" y="17797"/>
                    <a:pt x="5432" y="16923"/>
                    <a:pt x="6248" y="16499"/>
                  </a:cubicBezTo>
                  <a:cubicBezTo>
                    <a:pt x="6301" y="16488"/>
                    <a:pt x="6348" y="16466"/>
                    <a:pt x="6388" y="16434"/>
                  </a:cubicBezTo>
                  <a:cubicBezTo>
                    <a:pt x="6395" y="16429"/>
                    <a:pt x="6403" y="16426"/>
                    <a:pt x="6411" y="16423"/>
                  </a:cubicBezTo>
                  <a:lnTo>
                    <a:pt x="6409" y="16420"/>
                  </a:lnTo>
                  <a:cubicBezTo>
                    <a:pt x="6512" y="16365"/>
                    <a:pt x="6598" y="16279"/>
                    <a:pt x="6668" y="16171"/>
                  </a:cubicBezTo>
                  <a:cubicBezTo>
                    <a:pt x="7029" y="15607"/>
                    <a:pt x="6807" y="14628"/>
                    <a:pt x="6171" y="13985"/>
                  </a:cubicBezTo>
                  <a:cubicBezTo>
                    <a:pt x="5535" y="13341"/>
                    <a:pt x="4727" y="13277"/>
                    <a:pt x="4365" y="13841"/>
                  </a:cubicBezTo>
                  <a:cubicBezTo>
                    <a:pt x="4299" y="13944"/>
                    <a:pt x="4253" y="14061"/>
                    <a:pt x="4231" y="14190"/>
                  </a:cubicBezTo>
                  <a:lnTo>
                    <a:pt x="4228" y="14187"/>
                  </a:lnTo>
                  <a:cubicBezTo>
                    <a:pt x="4019" y="15656"/>
                    <a:pt x="3438" y="15570"/>
                    <a:pt x="3012" y="15594"/>
                  </a:cubicBezTo>
                  <a:lnTo>
                    <a:pt x="0" y="12538"/>
                  </a:lnTo>
                  <a:lnTo>
                    <a:pt x="18668" y="0"/>
                  </a:lnTo>
                  <a:lnTo>
                    <a:pt x="18658" y="6000"/>
                  </a:lnTo>
                  <a:cubicBezTo>
                    <a:pt x="18931" y="6400"/>
                    <a:pt x="19258" y="6943"/>
                    <a:pt x="20256" y="6257"/>
                  </a:cubicBezTo>
                  <a:lnTo>
                    <a:pt x="20256" y="6261"/>
                  </a:lnTo>
                  <a:cubicBezTo>
                    <a:pt x="20350" y="6201"/>
                    <a:pt x="20452" y="6174"/>
                    <a:pt x="20557" y="6174"/>
                  </a:cubicBezTo>
                  <a:cubicBezTo>
                    <a:pt x="21133" y="6174"/>
                    <a:pt x="21600" y="7005"/>
                    <a:pt x="21600" y="8031"/>
                  </a:cubicBezTo>
                  <a:cubicBezTo>
                    <a:pt x="21600" y="9057"/>
                    <a:pt x="21133" y="9888"/>
                    <a:pt x="20556" y="9888"/>
                  </a:cubicBezTo>
                  <a:cubicBezTo>
                    <a:pt x="20445" y="9888"/>
                    <a:pt x="20338" y="9857"/>
                    <a:pt x="20239" y="9791"/>
                  </a:cubicBezTo>
                  <a:lnTo>
                    <a:pt x="20239" y="9795"/>
                  </a:lnTo>
                  <a:cubicBezTo>
                    <a:pt x="20232" y="9790"/>
                    <a:pt x="20226" y="9784"/>
                    <a:pt x="20218" y="9780"/>
                  </a:cubicBezTo>
                  <a:cubicBezTo>
                    <a:pt x="20172" y="9760"/>
                    <a:pt x="20129" y="9728"/>
                    <a:pt x="20090" y="9684"/>
                  </a:cubicBezTo>
                  <a:cubicBezTo>
                    <a:pt x="19347" y="9173"/>
                    <a:pt x="18921" y="9817"/>
                    <a:pt x="18651" y="10234"/>
                  </a:cubicBezTo>
                  <a:cubicBezTo>
                    <a:pt x="18641" y="11982"/>
                    <a:pt x="18638" y="13727"/>
                    <a:pt x="18642" y="15463"/>
                  </a:cubicBezTo>
                  <a:lnTo>
                    <a:pt x="15405" y="17509"/>
                  </a:lnTo>
                  <a:cubicBezTo>
                    <a:pt x="15006" y="17389"/>
                    <a:pt x="14217" y="17279"/>
                    <a:pt x="14248" y="16109"/>
                  </a:cubicBezTo>
                  <a:cubicBezTo>
                    <a:pt x="14261" y="16045"/>
                    <a:pt x="14265" y="15982"/>
                    <a:pt x="14258" y="15922"/>
                  </a:cubicBezTo>
                  <a:cubicBezTo>
                    <a:pt x="14258" y="15912"/>
                    <a:pt x="14259" y="15901"/>
                    <a:pt x="14260" y="15891"/>
                  </a:cubicBezTo>
                  <a:lnTo>
                    <a:pt x="14257" y="15893"/>
                  </a:lnTo>
                  <a:cubicBezTo>
                    <a:pt x="14259" y="15752"/>
                    <a:pt x="14233" y="15618"/>
                    <a:pt x="14182" y="15494"/>
                  </a:cubicBezTo>
                  <a:cubicBezTo>
                    <a:pt x="13922" y="14847"/>
                    <a:pt x="13121" y="14699"/>
                    <a:pt x="12393" y="15162"/>
                  </a:cubicBezTo>
                  <a:cubicBezTo>
                    <a:pt x="11664" y="15625"/>
                    <a:pt x="11284" y="16524"/>
                    <a:pt x="11544" y="17170"/>
                  </a:cubicBezTo>
                  <a:cubicBezTo>
                    <a:pt x="11592" y="17288"/>
                    <a:pt x="11657" y="17389"/>
                    <a:pt x="11742" y="17467"/>
                  </a:cubicBezTo>
                  <a:lnTo>
                    <a:pt x="11739" y="17470"/>
                  </a:lnTo>
                  <a:cubicBezTo>
                    <a:pt x="12765" y="18354"/>
                    <a:pt x="12385" y="19004"/>
                    <a:pt x="12237" y="19511"/>
                  </a:cubicBezTo>
                  <a:close/>
                </a:path>
              </a:pathLst>
            </a:custGeom>
            <a:solidFill>
              <a:srgbClr val="003F6E">
                <a:alpha val="19539"/>
              </a:srgbClr>
            </a:solidFill>
            <a:ln w="12700" cap="flat">
              <a:solidFill>
                <a:srgbClr val="FFFFFF">
                  <a:alpha val="19539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052" name="Shape"/>
            <p:cNvSpPr/>
            <p:nvPr/>
          </p:nvSpPr>
          <p:spPr>
            <a:xfrm>
              <a:off x="573304" y="577743"/>
              <a:ext cx="907927" cy="9081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1" h="21575" fill="norm" stroke="1" extrusionOk="0">
                  <a:moveTo>
                    <a:pt x="14685" y="12"/>
                  </a:moveTo>
                  <a:cubicBezTo>
                    <a:pt x="14935" y="-25"/>
                    <a:pt x="15230" y="24"/>
                    <a:pt x="15510" y="167"/>
                  </a:cubicBezTo>
                  <a:cubicBezTo>
                    <a:pt x="16071" y="454"/>
                    <a:pt x="16363" y="1011"/>
                    <a:pt x="16162" y="1410"/>
                  </a:cubicBezTo>
                  <a:cubicBezTo>
                    <a:pt x="16124" y="1487"/>
                    <a:pt x="16069" y="1552"/>
                    <a:pt x="15999" y="1602"/>
                  </a:cubicBezTo>
                  <a:lnTo>
                    <a:pt x="16001" y="1604"/>
                  </a:lnTo>
                  <a:cubicBezTo>
                    <a:pt x="15996" y="1607"/>
                    <a:pt x="15990" y="1610"/>
                    <a:pt x="15985" y="1614"/>
                  </a:cubicBezTo>
                  <a:cubicBezTo>
                    <a:pt x="15959" y="1640"/>
                    <a:pt x="15926" y="1661"/>
                    <a:pt x="15888" y="1676"/>
                  </a:cubicBezTo>
                  <a:cubicBezTo>
                    <a:pt x="15322" y="2066"/>
                    <a:pt x="15575" y="2571"/>
                    <a:pt x="15706" y="2872"/>
                  </a:cubicBezTo>
                  <a:lnTo>
                    <a:pt x="18189" y="4107"/>
                  </a:lnTo>
                  <a:lnTo>
                    <a:pt x="18817" y="6910"/>
                  </a:lnTo>
                  <a:cubicBezTo>
                    <a:pt x="19089" y="7101"/>
                    <a:pt x="19404" y="7468"/>
                    <a:pt x="20115" y="6839"/>
                  </a:cubicBezTo>
                  <a:lnTo>
                    <a:pt x="20115" y="6842"/>
                  </a:lnTo>
                  <a:cubicBezTo>
                    <a:pt x="20178" y="6790"/>
                    <a:pt x="20251" y="6756"/>
                    <a:pt x="20330" y="6738"/>
                  </a:cubicBezTo>
                  <a:cubicBezTo>
                    <a:pt x="20763" y="6641"/>
                    <a:pt x="21226" y="7064"/>
                    <a:pt x="21362" y="7683"/>
                  </a:cubicBezTo>
                  <a:cubicBezTo>
                    <a:pt x="21499" y="8302"/>
                    <a:pt x="21258" y="8882"/>
                    <a:pt x="20825" y="8980"/>
                  </a:cubicBezTo>
                  <a:cubicBezTo>
                    <a:pt x="20741" y="8998"/>
                    <a:pt x="20657" y="8998"/>
                    <a:pt x="20573" y="8975"/>
                  </a:cubicBezTo>
                  <a:lnTo>
                    <a:pt x="20574" y="8977"/>
                  </a:lnTo>
                  <a:cubicBezTo>
                    <a:pt x="20568" y="8975"/>
                    <a:pt x="20562" y="8973"/>
                    <a:pt x="20556" y="8971"/>
                  </a:cubicBezTo>
                  <a:cubicBezTo>
                    <a:pt x="20519" y="8967"/>
                    <a:pt x="20482" y="8955"/>
                    <a:pt x="20447" y="8935"/>
                  </a:cubicBezTo>
                  <a:cubicBezTo>
                    <a:pt x="19783" y="8741"/>
                    <a:pt x="19559" y="9269"/>
                    <a:pt x="19412" y="9560"/>
                  </a:cubicBezTo>
                  <a:lnTo>
                    <a:pt x="20084" y="12559"/>
                  </a:lnTo>
                  <a:lnTo>
                    <a:pt x="18294" y="14837"/>
                  </a:lnTo>
                  <a:cubicBezTo>
                    <a:pt x="18315" y="15168"/>
                    <a:pt x="18259" y="15629"/>
                    <a:pt x="19171" y="15779"/>
                  </a:cubicBezTo>
                  <a:lnTo>
                    <a:pt x="19169" y="15781"/>
                  </a:lnTo>
                  <a:cubicBezTo>
                    <a:pt x="19249" y="15797"/>
                    <a:pt x="19321" y="15832"/>
                    <a:pt x="19385" y="15883"/>
                  </a:cubicBezTo>
                  <a:cubicBezTo>
                    <a:pt x="19735" y="16158"/>
                    <a:pt x="19705" y="16787"/>
                    <a:pt x="19317" y="17286"/>
                  </a:cubicBezTo>
                  <a:cubicBezTo>
                    <a:pt x="18930" y="17786"/>
                    <a:pt x="18332" y="17968"/>
                    <a:pt x="17982" y="17692"/>
                  </a:cubicBezTo>
                  <a:cubicBezTo>
                    <a:pt x="17915" y="17639"/>
                    <a:pt x="17861" y="17573"/>
                    <a:pt x="17826" y="17493"/>
                  </a:cubicBezTo>
                  <a:lnTo>
                    <a:pt x="17825" y="17495"/>
                  </a:lnTo>
                  <a:cubicBezTo>
                    <a:pt x="17823" y="17489"/>
                    <a:pt x="17821" y="17483"/>
                    <a:pt x="17818" y="17477"/>
                  </a:cubicBezTo>
                  <a:cubicBezTo>
                    <a:pt x="17797" y="17446"/>
                    <a:pt x="17783" y="17410"/>
                    <a:pt x="17776" y="17369"/>
                  </a:cubicBezTo>
                  <a:cubicBezTo>
                    <a:pt x="17498" y="16718"/>
                    <a:pt x="16937" y="16896"/>
                    <a:pt x="16623" y="16964"/>
                  </a:cubicBezTo>
                  <a:lnTo>
                    <a:pt x="14853" y="19217"/>
                  </a:lnTo>
                  <a:lnTo>
                    <a:pt x="12039" y="19217"/>
                  </a:lnTo>
                  <a:cubicBezTo>
                    <a:pt x="11800" y="19450"/>
                    <a:pt x="11332" y="19667"/>
                    <a:pt x="11802" y="20531"/>
                  </a:cubicBezTo>
                  <a:lnTo>
                    <a:pt x="11799" y="20531"/>
                  </a:lnTo>
                  <a:cubicBezTo>
                    <a:pt x="11836" y="20604"/>
                    <a:pt x="11853" y="20683"/>
                    <a:pt x="11853" y="20764"/>
                  </a:cubicBezTo>
                  <a:cubicBezTo>
                    <a:pt x="11853" y="21212"/>
                    <a:pt x="11343" y="21575"/>
                    <a:pt x="10714" y="21575"/>
                  </a:cubicBezTo>
                  <a:cubicBezTo>
                    <a:pt x="10084" y="21575"/>
                    <a:pt x="9574" y="21212"/>
                    <a:pt x="9574" y="20764"/>
                  </a:cubicBezTo>
                  <a:cubicBezTo>
                    <a:pt x="9574" y="20678"/>
                    <a:pt x="9593" y="20595"/>
                    <a:pt x="9634" y="20518"/>
                  </a:cubicBezTo>
                  <a:lnTo>
                    <a:pt x="9631" y="20518"/>
                  </a:lnTo>
                  <a:cubicBezTo>
                    <a:pt x="9635" y="20513"/>
                    <a:pt x="9638" y="20507"/>
                    <a:pt x="9641" y="20502"/>
                  </a:cubicBezTo>
                  <a:cubicBezTo>
                    <a:pt x="9653" y="20466"/>
                    <a:pt x="9673" y="20433"/>
                    <a:pt x="9700" y="20402"/>
                  </a:cubicBezTo>
                  <a:cubicBezTo>
                    <a:pt x="10048" y="19760"/>
                    <a:pt x="9520" y="19423"/>
                    <a:pt x="9283" y="19217"/>
                  </a:cubicBezTo>
                  <a:lnTo>
                    <a:pt x="6533" y="19217"/>
                  </a:lnTo>
                  <a:lnTo>
                    <a:pt x="4720" y="16870"/>
                  </a:lnTo>
                  <a:cubicBezTo>
                    <a:pt x="4394" y="16813"/>
                    <a:pt x="3955" y="16615"/>
                    <a:pt x="3574" y="17487"/>
                  </a:cubicBezTo>
                  <a:lnTo>
                    <a:pt x="3572" y="17484"/>
                  </a:lnTo>
                  <a:cubicBezTo>
                    <a:pt x="3537" y="17558"/>
                    <a:pt x="3485" y="17620"/>
                    <a:pt x="3421" y="17670"/>
                  </a:cubicBezTo>
                  <a:cubicBezTo>
                    <a:pt x="3069" y="17942"/>
                    <a:pt x="2472" y="17755"/>
                    <a:pt x="2089" y="17252"/>
                  </a:cubicBezTo>
                  <a:cubicBezTo>
                    <a:pt x="1706" y="16749"/>
                    <a:pt x="1681" y="16121"/>
                    <a:pt x="2034" y="15848"/>
                  </a:cubicBezTo>
                  <a:cubicBezTo>
                    <a:pt x="2102" y="15795"/>
                    <a:pt x="2179" y="15760"/>
                    <a:pt x="2264" y="15745"/>
                  </a:cubicBezTo>
                  <a:lnTo>
                    <a:pt x="2262" y="15743"/>
                  </a:lnTo>
                  <a:cubicBezTo>
                    <a:pt x="2269" y="15743"/>
                    <a:pt x="2275" y="15743"/>
                    <a:pt x="2281" y="15741"/>
                  </a:cubicBezTo>
                  <a:cubicBezTo>
                    <a:pt x="2316" y="15729"/>
                    <a:pt x="2355" y="15725"/>
                    <a:pt x="2395" y="15728"/>
                  </a:cubicBezTo>
                  <a:cubicBezTo>
                    <a:pt x="3067" y="15623"/>
                    <a:pt x="3061" y="15067"/>
                    <a:pt x="3071" y="14738"/>
                  </a:cubicBezTo>
                  <a:lnTo>
                    <a:pt x="1302" y="12448"/>
                  </a:lnTo>
                  <a:lnTo>
                    <a:pt x="1972" y="9501"/>
                  </a:lnTo>
                  <a:cubicBezTo>
                    <a:pt x="1822" y="9211"/>
                    <a:pt x="1656" y="8817"/>
                    <a:pt x="804" y="9056"/>
                  </a:cubicBezTo>
                  <a:lnTo>
                    <a:pt x="804" y="9054"/>
                  </a:lnTo>
                  <a:cubicBezTo>
                    <a:pt x="725" y="9073"/>
                    <a:pt x="645" y="9072"/>
                    <a:pt x="566" y="9053"/>
                  </a:cubicBezTo>
                  <a:cubicBezTo>
                    <a:pt x="134" y="8952"/>
                    <a:pt x="-101" y="8369"/>
                    <a:pt x="42" y="7751"/>
                  </a:cubicBezTo>
                  <a:cubicBezTo>
                    <a:pt x="185" y="7133"/>
                    <a:pt x="651" y="6715"/>
                    <a:pt x="1084" y="6817"/>
                  </a:cubicBezTo>
                  <a:cubicBezTo>
                    <a:pt x="1167" y="6837"/>
                    <a:pt x="1243" y="6874"/>
                    <a:pt x="1308" y="6931"/>
                  </a:cubicBezTo>
                  <a:lnTo>
                    <a:pt x="1309" y="6929"/>
                  </a:lnTo>
                  <a:cubicBezTo>
                    <a:pt x="1313" y="6934"/>
                    <a:pt x="1318" y="6938"/>
                    <a:pt x="1323" y="6942"/>
                  </a:cubicBezTo>
                  <a:cubicBezTo>
                    <a:pt x="1354" y="6962"/>
                    <a:pt x="1382" y="6989"/>
                    <a:pt x="1406" y="7022"/>
                  </a:cubicBezTo>
                  <a:cubicBezTo>
                    <a:pt x="1885" y="7455"/>
                    <a:pt x="2290" y="7158"/>
                    <a:pt x="2551" y="6954"/>
                  </a:cubicBezTo>
                  <a:lnTo>
                    <a:pt x="3197" y="4107"/>
                  </a:lnTo>
                  <a:lnTo>
                    <a:pt x="5685" y="2869"/>
                  </a:lnTo>
                  <a:cubicBezTo>
                    <a:pt x="5811" y="2567"/>
                    <a:pt x="6007" y="2187"/>
                    <a:pt x="5280" y="1678"/>
                  </a:cubicBezTo>
                  <a:lnTo>
                    <a:pt x="5283" y="1677"/>
                  </a:lnTo>
                  <a:cubicBezTo>
                    <a:pt x="5217" y="1628"/>
                    <a:pt x="5167" y="1565"/>
                    <a:pt x="5131" y="1492"/>
                  </a:cubicBezTo>
                  <a:cubicBezTo>
                    <a:pt x="4933" y="1091"/>
                    <a:pt x="5228" y="537"/>
                    <a:pt x="5791" y="254"/>
                  </a:cubicBezTo>
                  <a:cubicBezTo>
                    <a:pt x="6073" y="112"/>
                    <a:pt x="6368" y="65"/>
                    <a:pt x="6617" y="104"/>
                  </a:cubicBezTo>
                  <a:cubicBezTo>
                    <a:pt x="6867" y="142"/>
                    <a:pt x="7070" y="266"/>
                    <a:pt x="7170" y="467"/>
                  </a:cubicBezTo>
                  <a:cubicBezTo>
                    <a:pt x="7208" y="544"/>
                    <a:pt x="7228" y="627"/>
                    <a:pt x="7226" y="714"/>
                  </a:cubicBezTo>
                  <a:lnTo>
                    <a:pt x="7228" y="713"/>
                  </a:lnTo>
                  <a:cubicBezTo>
                    <a:pt x="7227" y="719"/>
                    <a:pt x="7226" y="725"/>
                    <a:pt x="7226" y="732"/>
                  </a:cubicBezTo>
                  <a:cubicBezTo>
                    <a:pt x="7232" y="769"/>
                    <a:pt x="7229" y="808"/>
                    <a:pt x="7218" y="847"/>
                  </a:cubicBezTo>
                  <a:cubicBezTo>
                    <a:pt x="7193" y="1517"/>
                    <a:pt x="7712" y="1628"/>
                    <a:pt x="8033" y="1700"/>
                  </a:cubicBezTo>
                  <a:lnTo>
                    <a:pt x="10693" y="376"/>
                  </a:lnTo>
                  <a:lnTo>
                    <a:pt x="13280" y="1663"/>
                  </a:lnTo>
                  <a:cubicBezTo>
                    <a:pt x="13597" y="1568"/>
                    <a:pt x="14102" y="1577"/>
                    <a:pt x="14071" y="602"/>
                  </a:cubicBezTo>
                  <a:lnTo>
                    <a:pt x="14074" y="604"/>
                  </a:lnTo>
                  <a:cubicBezTo>
                    <a:pt x="14074" y="522"/>
                    <a:pt x="14094" y="444"/>
                    <a:pt x="14131" y="371"/>
                  </a:cubicBezTo>
                  <a:cubicBezTo>
                    <a:pt x="14231" y="171"/>
                    <a:pt x="14436" y="49"/>
                    <a:pt x="14685" y="12"/>
                  </a:cubicBezTo>
                  <a:close/>
                </a:path>
              </a:pathLst>
            </a:custGeom>
            <a:solidFill>
              <a:srgbClr val="F2F2F2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2059" name="Group"/>
            <p:cNvGrpSpPr/>
            <p:nvPr/>
          </p:nvGrpSpPr>
          <p:grpSpPr>
            <a:xfrm>
              <a:off x="483660" y="1322830"/>
              <a:ext cx="155101" cy="128728"/>
              <a:chOff x="0" y="0"/>
              <a:chExt cx="155100" cy="128727"/>
            </a:xfrm>
          </p:grpSpPr>
          <p:sp>
            <p:nvSpPr>
              <p:cNvPr id="2053" name="Line"/>
              <p:cNvSpPr/>
              <p:nvPr/>
            </p:nvSpPr>
            <p:spPr>
              <a:xfrm>
                <a:off x="-1" y="3139"/>
                <a:ext cx="125589" cy="1255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712" y="6900"/>
                    </a:moveTo>
                    <a:cubicBezTo>
                      <a:pt x="21304" y="8100"/>
                      <a:pt x="21600" y="9300"/>
                      <a:pt x="21600" y="10800"/>
                    </a:cubicBezTo>
                    <a:cubicBezTo>
                      <a:pt x="21600" y="16800"/>
                      <a:pt x="16570" y="21600"/>
                      <a:pt x="10652" y="21600"/>
                    </a:cubicBezTo>
                    <a:cubicBezTo>
                      <a:pt x="4734" y="21600"/>
                      <a:pt x="0" y="16800"/>
                      <a:pt x="0" y="10800"/>
                    </a:cubicBezTo>
                    <a:cubicBezTo>
                      <a:pt x="0" y="4800"/>
                      <a:pt x="4734" y="0"/>
                      <a:pt x="10652" y="0"/>
                    </a:cubicBezTo>
                    <a:cubicBezTo>
                      <a:pt x="13907" y="0"/>
                      <a:pt x="16570" y="1200"/>
                      <a:pt x="18641" y="3300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54" name="Line"/>
              <p:cNvSpPr/>
              <p:nvPr/>
            </p:nvSpPr>
            <p:spPr>
              <a:xfrm>
                <a:off x="18838" y="22605"/>
                <a:ext cx="86028" cy="866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168" y="7344"/>
                    </a:moveTo>
                    <a:cubicBezTo>
                      <a:pt x="21600" y="8640"/>
                      <a:pt x="21600" y="9504"/>
                      <a:pt x="21600" y="10800"/>
                    </a:cubicBezTo>
                    <a:cubicBezTo>
                      <a:pt x="21600" y="16848"/>
                      <a:pt x="16848" y="21600"/>
                      <a:pt x="10800" y="21600"/>
                    </a:cubicBezTo>
                    <a:cubicBezTo>
                      <a:pt x="5184" y="21600"/>
                      <a:pt x="0" y="16848"/>
                      <a:pt x="0" y="10800"/>
                    </a:cubicBezTo>
                    <a:cubicBezTo>
                      <a:pt x="0" y="4752"/>
                      <a:pt x="5184" y="0"/>
                      <a:pt x="10800" y="0"/>
                    </a:cubicBezTo>
                    <a:cubicBezTo>
                      <a:pt x="13824" y="0"/>
                      <a:pt x="16416" y="1296"/>
                      <a:pt x="18576" y="302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55" name="Line"/>
              <p:cNvSpPr/>
              <p:nvPr/>
            </p:nvSpPr>
            <p:spPr>
              <a:xfrm>
                <a:off x="38398" y="39657"/>
                <a:ext cx="49730" cy="509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9683"/>
                    </a:moveTo>
                    <a:cubicBezTo>
                      <a:pt x="21600" y="10428"/>
                      <a:pt x="21600" y="10428"/>
                      <a:pt x="21600" y="11172"/>
                    </a:cubicBezTo>
                    <a:cubicBezTo>
                      <a:pt x="21600" y="17131"/>
                      <a:pt x="16386" y="21600"/>
                      <a:pt x="10428" y="21600"/>
                    </a:cubicBezTo>
                    <a:cubicBezTo>
                      <a:pt x="4469" y="21600"/>
                      <a:pt x="0" y="17131"/>
                      <a:pt x="0" y="11172"/>
                    </a:cubicBezTo>
                    <a:cubicBezTo>
                      <a:pt x="0" y="5214"/>
                      <a:pt x="4469" y="0"/>
                      <a:pt x="10428" y="0"/>
                    </a:cubicBezTo>
                    <a:cubicBezTo>
                      <a:pt x="12662" y="0"/>
                      <a:pt x="14897" y="745"/>
                      <a:pt x="16386" y="2234"/>
                    </a:cubicBezTo>
                    <a:cubicBezTo>
                      <a:pt x="16386" y="2234"/>
                      <a:pt x="17131" y="2234"/>
                      <a:pt x="17131" y="223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56" name="Line"/>
              <p:cNvSpPr/>
              <p:nvPr/>
            </p:nvSpPr>
            <p:spPr>
              <a:xfrm flipV="1">
                <a:off x="64049" y="27629"/>
                <a:ext cx="60283" cy="3642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57" name="Shape"/>
              <p:cNvSpPr/>
              <p:nvPr/>
            </p:nvSpPr>
            <p:spPr>
              <a:xfrm>
                <a:off x="124331" y="0"/>
                <a:ext cx="30770" cy="345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902" y="21600"/>
                    </a:moveTo>
                    <a:lnTo>
                      <a:pt x="0" y="17280"/>
                    </a:lnTo>
                    <a:lnTo>
                      <a:pt x="0" y="5105"/>
                    </a:lnTo>
                    <a:lnTo>
                      <a:pt x="9257" y="0"/>
                    </a:lnTo>
                    <a:lnTo>
                      <a:pt x="10580" y="10604"/>
                    </a:lnTo>
                    <a:lnTo>
                      <a:pt x="21600" y="16102"/>
                    </a:lnTo>
                    <a:lnTo>
                      <a:pt x="11902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58" name="Circle"/>
              <p:cNvSpPr/>
              <p:nvPr/>
            </p:nvSpPr>
            <p:spPr>
              <a:xfrm>
                <a:off x="57142" y="60281"/>
                <a:ext cx="11931" cy="10677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2071" name="Group"/>
            <p:cNvGrpSpPr/>
            <p:nvPr/>
          </p:nvGrpSpPr>
          <p:grpSpPr>
            <a:xfrm>
              <a:off x="958500" y="1536887"/>
              <a:ext cx="145683" cy="143798"/>
              <a:chOff x="0" y="0"/>
              <a:chExt cx="145681" cy="143797"/>
            </a:xfrm>
          </p:grpSpPr>
          <p:sp>
            <p:nvSpPr>
              <p:cNvPr id="2060" name="Shape"/>
              <p:cNvSpPr/>
              <p:nvPr/>
            </p:nvSpPr>
            <p:spPr>
              <a:xfrm>
                <a:off x="55258" y="32652"/>
                <a:ext cx="35165" cy="345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2960"/>
                      <a:pt x="21600" y="12960"/>
                      <a:pt x="21600" y="12960"/>
                    </a:cubicBezTo>
                    <a:cubicBezTo>
                      <a:pt x="21600" y="6480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6480"/>
                      <a:pt x="0" y="12960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61" name="Circle"/>
              <p:cNvSpPr/>
              <p:nvPr/>
            </p:nvSpPr>
            <p:spPr>
              <a:xfrm>
                <a:off x="55258" y="0"/>
                <a:ext cx="35165" cy="34538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62" name="Shape"/>
              <p:cNvSpPr/>
              <p:nvPr/>
            </p:nvSpPr>
            <p:spPr>
              <a:xfrm>
                <a:off x="-1" y="110516"/>
                <a:ext cx="34538" cy="3328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63" name="Circle"/>
              <p:cNvSpPr/>
              <p:nvPr/>
            </p:nvSpPr>
            <p:spPr>
              <a:xfrm>
                <a:off x="1884" y="77864"/>
                <a:ext cx="32653" cy="34538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64" name="Shape"/>
              <p:cNvSpPr/>
              <p:nvPr/>
            </p:nvSpPr>
            <p:spPr>
              <a:xfrm>
                <a:off x="111144" y="110516"/>
                <a:ext cx="34538" cy="3328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65" name="Circle"/>
              <p:cNvSpPr/>
              <p:nvPr/>
            </p:nvSpPr>
            <p:spPr>
              <a:xfrm>
                <a:off x="111144" y="77864"/>
                <a:ext cx="32654" cy="34538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66" name="Line"/>
              <p:cNvSpPr/>
              <p:nvPr/>
            </p:nvSpPr>
            <p:spPr>
              <a:xfrm>
                <a:off x="50234" y="77864"/>
                <a:ext cx="20724" cy="295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1600" y="15166"/>
                    </a:lnTo>
                    <a:lnTo>
                      <a:pt x="0" y="21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67" name="Line"/>
              <p:cNvSpPr/>
              <p:nvPr/>
            </p:nvSpPr>
            <p:spPr>
              <a:xfrm>
                <a:off x="72840" y="98585"/>
                <a:ext cx="22607" cy="8792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68" name="Line"/>
              <p:cNvSpPr/>
              <p:nvPr/>
            </p:nvSpPr>
            <p:spPr>
              <a:xfrm>
                <a:off x="3767" y="123075"/>
                <a:ext cx="27630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69" name="Line"/>
              <p:cNvSpPr/>
              <p:nvPr/>
            </p:nvSpPr>
            <p:spPr>
              <a:xfrm>
                <a:off x="114284" y="123075"/>
                <a:ext cx="27630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70" name="Line"/>
              <p:cNvSpPr/>
              <p:nvPr/>
            </p:nvSpPr>
            <p:spPr>
              <a:xfrm>
                <a:off x="59026" y="46467"/>
                <a:ext cx="27630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2078" name="Group"/>
            <p:cNvGrpSpPr/>
            <p:nvPr/>
          </p:nvGrpSpPr>
          <p:grpSpPr>
            <a:xfrm>
              <a:off x="700110" y="387993"/>
              <a:ext cx="135636" cy="138774"/>
              <a:chOff x="0" y="0"/>
              <a:chExt cx="135634" cy="138773"/>
            </a:xfrm>
          </p:grpSpPr>
          <p:sp>
            <p:nvSpPr>
              <p:cNvPr id="2072" name="Shape"/>
              <p:cNvSpPr/>
              <p:nvPr/>
            </p:nvSpPr>
            <p:spPr>
              <a:xfrm>
                <a:off x="24489" y="-1"/>
                <a:ext cx="82889" cy="1111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0" y="9787"/>
                      <a:pt x="0" y="9787"/>
                      <a:pt x="0" y="9787"/>
                    </a:cubicBezTo>
                    <a:cubicBezTo>
                      <a:pt x="0" y="13162"/>
                      <a:pt x="3150" y="16200"/>
                      <a:pt x="7200" y="17213"/>
                    </a:cubicBezTo>
                    <a:cubicBezTo>
                      <a:pt x="7200" y="21600"/>
                      <a:pt x="7200" y="21600"/>
                      <a:pt x="7200" y="21600"/>
                    </a:cubicBezTo>
                    <a:cubicBezTo>
                      <a:pt x="14400" y="21600"/>
                      <a:pt x="14400" y="21600"/>
                      <a:pt x="14400" y="21600"/>
                    </a:cubicBezTo>
                    <a:cubicBezTo>
                      <a:pt x="14400" y="17213"/>
                      <a:pt x="14400" y="17213"/>
                      <a:pt x="14400" y="17213"/>
                    </a:cubicBezTo>
                    <a:cubicBezTo>
                      <a:pt x="18900" y="16200"/>
                      <a:pt x="21600" y="13162"/>
                      <a:pt x="21600" y="9787"/>
                    </a:cubicBezTo>
                    <a:cubicBezTo>
                      <a:pt x="21600" y="0"/>
                      <a:pt x="21600" y="0"/>
                      <a:pt x="2160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73" name="Line"/>
              <p:cNvSpPr/>
              <p:nvPr/>
            </p:nvSpPr>
            <p:spPr>
              <a:xfrm>
                <a:off x="38304" y="111144"/>
                <a:ext cx="55259" cy="106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21600" y="0"/>
                    </a:lnTo>
                    <a:lnTo>
                      <a:pt x="0" y="0"/>
                    </a:lnTo>
                    <a:lnTo>
                      <a:pt x="0" y="21600"/>
                    </a:ln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74" name="Rectangle"/>
              <p:cNvSpPr/>
              <p:nvPr/>
            </p:nvSpPr>
            <p:spPr>
              <a:xfrm>
                <a:off x="24489" y="124959"/>
                <a:ext cx="82889" cy="13815"/>
              </a:xfrm>
              <a:prstGeom prst="rect">
                <a:avLst/>
              </a:pr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75" name="Shape"/>
              <p:cNvSpPr/>
              <p:nvPr/>
            </p:nvSpPr>
            <p:spPr>
              <a:xfrm>
                <a:off x="41545" y="15736"/>
                <a:ext cx="50990" cy="491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133" y="6923"/>
                    </a:moveTo>
                    <a:lnTo>
                      <a:pt x="21600" y="7754"/>
                    </a:lnTo>
                    <a:lnTo>
                      <a:pt x="16267" y="13846"/>
                    </a:lnTo>
                    <a:lnTo>
                      <a:pt x="17867" y="21600"/>
                    </a:lnTo>
                    <a:lnTo>
                      <a:pt x="10400" y="17723"/>
                    </a:lnTo>
                    <a:lnTo>
                      <a:pt x="3733" y="21600"/>
                    </a:lnTo>
                    <a:lnTo>
                      <a:pt x="5333" y="13846"/>
                    </a:lnTo>
                    <a:lnTo>
                      <a:pt x="0" y="8585"/>
                    </a:lnTo>
                    <a:lnTo>
                      <a:pt x="7467" y="6923"/>
                    </a:lnTo>
                    <a:lnTo>
                      <a:pt x="10400" y="0"/>
                    </a:lnTo>
                    <a:lnTo>
                      <a:pt x="14133" y="6923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76" name="Line"/>
              <p:cNvSpPr/>
              <p:nvPr/>
            </p:nvSpPr>
            <p:spPr>
              <a:xfrm>
                <a:off x="-1" y="14477"/>
                <a:ext cx="24552" cy="516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9257" y="21600"/>
                      <a:pt x="0" y="8640"/>
                      <a:pt x="0" y="0"/>
                    </a:cubicBezTo>
                    <a:cubicBezTo>
                      <a:pt x="18514" y="0"/>
                      <a:pt x="18514" y="0"/>
                      <a:pt x="18514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77" name="Line"/>
              <p:cNvSpPr/>
              <p:nvPr/>
            </p:nvSpPr>
            <p:spPr>
              <a:xfrm>
                <a:off x="109260" y="14442"/>
                <a:ext cx="26375" cy="51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cubicBezTo>
                      <a:pt x="11520" y="21600"/>
                      <a:pt x="21600" y="8640"/>
                      <a:pt x="21600" y="0"/>
                    </a:cubicBezTo>
                    <a:cubicBezTo>
                      <a:pt x="1440" y="0"/>
                      <a:pt x="1440" y="0"/>
                      <a:pt x="1440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2089" name="Group"/>
            <p:cNvGrpSpPr/>
            <p:nvPr/>
          </p:nvGrpSpPr>
          <p:grpSpPr>
            <a:xfrm>
              <a:off x="1244295" y="401640"/>
              <a:ext cx="111773" cy="152336"/>
              <a:chOff x="0" y="0"/>
              <a:chExt cx="111772" cy="152334"/>
            </a:xfrm>
          </p:grpSpPr>
          <p:sp>
            <p:nvSpPr>
              <p:cNvPr id="2079" name="Shape"/>
              <p:cNvSpPr/>
              <p:nvPr/>
            </p:nvSpPr>
            <p:spPr>
              <a:xfrm>
                <a:off x="17582" y="-1"/>
                <a:ext cx="87858" cy="1159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559" h="21322" fill="norm" stroke="1" extrusionOk="0">
                    <a:moveTo>
                      <a:pt x="15894" y="21322"/>
                    </a:moveTo>
                    <a:cubicBezTo>
                      <a:pt x="20377" y="7981"/>
                      <a:pt x="20377" y="7981"/>
                      <a:pt x="20377" y="7981"/>
                    </a:cubicBezTo>
                    <a:cubicBezTo>
                      <a:pt x="21600" y="4487"/>
                      <a:pt x="16302" y="357"/>
                      <a:pt x="14672" y="40"/>
                    </a:cubicBezTo>
                    <a:cubicBezTo>
                      <a:pt x="12634" y="-278"/>
                      <a:pt x="5706" y="1310"/>
                      <a:pt x="4483" y="4487"/>
                    </a:cubicBezTo>
                    <a:cubicBezTo>
                      <a:pt x="0" y="18146"/>
                      <a:pt x="0" y="18146"/>
                      <a:pt x="0" y="18146"/>
                    </a:cubicBezTo>
                    <a:lnTo>
                      <a:pt x="15894" y="21322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80" name="Shape"/>
              <p:cNvSpPr/>
              <p:nvPr/>
            </p:nvSpPr>
            <p:spPr>
              <a:xfrm>
                <a:off x="29512" y="103983"/>
                <a:ext cx="38933" cy="244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135" y="0"/>
                    </a:moveTo>
                    <a:lnTo>
                      <a:pt x="21600" y="7754"/>
                    </a:lnTo>
                    <a:lnTo>
                      <a:pt x="19510" y="21600"/>
                    </a:lnTo>
                    <a:lnTo>
                      <a:pt x="0" y="13846"/>
                    </a:lnTo>
                    <a:lnTo>
                      <a:pt x="3135" y="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81" name="Line"/>
              <p:cNvSpPr/>
              <p:nvPr/>
            </p:nvSpPr>
            <p:spPr>
              <a:xfrm>
                <a:off x="0" y="48844"/>
                <a:ext cx="29586" cy="4532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6434" y="5700"/>
                    </a:lnTo>
                    <a:lnTo>
                      <a:pt x="0" y="21600"/>
                    </a:lnTo>
                    <a:lnTo>
                      <a:pt x="15166" y="15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82" name="Line"/>
              <p:cNvSpPr/>
              <p:nvPr/>
            </p:nvSpPr>
            <p:spPr>
              <a:xfrm>
                <a:off x="91050" y="65679"/>
                <a:ext cx="20723" cy="558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164" y="0"/>
                    </a:moveTo>
                    <a:lnTo>
                      <a:pt x="21600" y="8252"/>
                    </a:lnTo>
                    <a:lnTo>
                      <a:pt x="12436" y="21600"/>
                    </a:lnTo>
                    <a:lnTo>
                      <a:pt x="0" y="12863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83" name="Shape"/>
              <p:cNvSpPr/>
              <p:nvPr/>
            </p:nvSpPr>
            <p:spPr>
              <a:xfrm>
                <a:off x="48635" y="26856"/>
                <a:ext cx="39328" cy="37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41" h="19539" fill="norm" stroke="1" extrusionOk="0">
                    <a:moveTo>
                      <a:pt x="171" y="7668"/>
                    </a:moveTo>
                    <a:cubicBezTo>
                      <a:pt x="1971" y="2268"/>
                      <a:pt x="7371" y="-1332"/>
                      <a:pt x="12771" y="468"/>
                    </a:cubicBezTo>
                    <a:cubicBezTo>
                      <a:pt x="18171" y="1368"/>
                      <a:pt x="20871" y="6768"/>
                      <a:pt x="19971" y="12168"/>
                    </a:cubicBezTo>
                    <a:cubicBezTo>
                      <a:pt x="18171" y="17568"/>
                      <a:pt x="12771" y="20268"/>
                      <a:pt x="7371" y="19368"/>
                    </a:cubicBezTo>
                    <a:cubicBezTo>
                      <a:pt x="1971" y="17568"/>
                      <a:pt x="-729" y="12168"/>
                      <a:pt x="171" y="7668"/>
                    </a:cubicBez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84" name="Line"/>
              <p:cNvSpPr/>
              <p:nvPr/>
            </p:nvSpPr>
            <p:spPr>
              <a:xfrm flipH="1">
                <a:off x="29512" y="129728"/>
                <a:ext cx="3769" cy="17584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85" name="Line"/>
              <p:cNvSpPr/>
              <p:nvPr/>
            </p:nvSpPr>
            <p:spPr>
              <a:xfrm flipH="1">
                <a:off x="52118" y="135380"/>
                <a:ext cx="3769" cy="16955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86" name="Line"/>
              <p:cNvSpPr/>
              <p:nvPr/>
            </p:nvSpPr>
            <p:spPr>
              <a:xfrm flipH="1">
                <a:off x="40187" y="133496"/>
                <a:ext cx="5025" cy="16956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87" name="Line"/>
              <p:cNvSpPr/>
              <p:nvPr/>
            </p:nvSpPr>
            <p:spPr>
              <a:xfrm flipH="1">
                <a:off x="59653" y="39933"/>
                <a:ext cx="13816" cy="5025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088" name="Line"/>
              <p:cNvSpPr/>
              <p:nvPr/>
            </p:nvSpPr>
            <p:spPr>
              <a:xfrm flipH="1">
                <a:off x="69700" y="48724"/>
                <a:ext cx="5653" cy="1885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2090" name="Shape 2624"/>
            <p:cNvSpPr/>
            <p:nvPr/>
          </p:nvSpPr>
          <p:spPr>
            <a:xfrm>
              <a:off x="382211" y="772505"/>
              <a:ext cx="143799" cy="1437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82" y="6873"/>
                  </a:moveTo>
                  <a:lnTo>
                    <a:pt x="20618" y="6873"/>
                  </a:lnTo>
                  <a:lnTo>
                    <a:pt x="20618" y="7855"/>
                  </a:lnTo>
                  <a:lnTo>
                    <a:pt x="982" y="7855"/>
                  </a:lnTo>
                  <a:cubicBezTo>
                    <a:pt x="982" y="7855"/>
                    <a:pt x="982" y="6873"/>
                    <a:pt x="982" y="6873"/>
                  </a:cubicBezTo>
                  <a:close/>
                  <a:moveTo>
                    <a:pt x="16691" y="8836"/>
                  </a:moveTo>
                  <a:lnTo>
                    <a:pt x="18655" y="8836"/>
                  </a:lnTo>
                  <a:lnTo>
                    <a:pt x="18655" y="17673"/>
                  </a:lnTo>
                  <a:lnTo>
                    <a:pt x="16691" y="17673"/>
                  </a:lnTo>
                  <a:cubicBezTo>
                    <a:pt x="16691" y="17673"/>
                    <a:pt x="16691" y="8836"/>
                    <a:pt x="16691" y="8836"/>
                  </a:cubicBezTo>
                  <a:close/>
                  <a:moveTo>
                    <a:pt x="13745" y="8836"/>
                  </a:moveTo>
                  <a:lnTo>
                    <a:pt x="15709" y="8836"/>
                  </a:lnTo>
                  <a:lnTo>
                    <a:pt x="15709" y="17673"/>
                  </a:lnTo>
                  <a:lnTo>
                    <a:pt x="13745" y="17673"/>
                  </a:lnTo>
                  <a:cubicBezTo>
                    <a:pt x="13745" y="17673"/>
                    <a:pt x="13745" y="8836"/>
                    <a:pt x="13745" y="8836"/>
                  </a:cubicBezTo>
                  <a:close/>
                  <a:moveTo>
                    <a:pt x="8836" y="8836"/>
                  </a:moveTo>
                  <a:lnTo>
                    <a:pt x="12764" y="8836"/>
                  </a:lnTo>
                  <a:lnTo>
                    <a:pt x="12764" y="17673"/>
                  </a:lnTo>
                  <a:lnTo>
                    <a:pt x="8836" y="17673"/>
                  </a:lnTo>
                  <a:cubicBezTo>
                    <a:pt x="8836" y="17673"/>
                    <a:pt x="8836" y="8836"/>
                    <a:pt x="8836" y="8836"/>
                  </a:cubicBezTo>
                  <a:close/>
                  <a:moveTo>
                    <a:pt x="5891" y="8836"/>
                  </a:moveTo>
                  <a:lnTo>
                    <a:pt x="7855" y="8836"/>
                  </a:lnTo>
                  <a:lnTo>
                    <a:pt x="7855" y="17673"/>
                  </a:lnTo>
                  <a:lnTo>
                    <a:pt x="5891" y="17673"/>
                  </a:lnTo>
                  <a:cubicBezTo>
                    <a:pt x="5891" y="17673"/>
                    <a:pt x="5891" y="8836"/>
                    <a:pt x="5891" y="8836"/>
                  </a:cubicBezTo>
                  <a:close/>
                  <a:moveTo>
                    <a:pt x="2945" y="8836"/>
                  </a:moveTo>
                  <a:lnTo>
                    <a:pt x="4909" y="8836"/>
                  </a:lnTo>
                  <a:lnTo>
                    <a:pt x="4909" y="17673"/>
                  </a:lnTo>
                  <a:lnTo>
                    <a:pt x="2945" y="17673"/>
                  </a:lnTo>
                  <a:cubicBezTo>
                    <a:pt x="2945" y="17673"/>
                    <a:pt x="2945" y="8836"/>
                    <a:pt x="2945" y="8836"/>
                  </a:cubicBezTo>
                  <a:close/>
                  <a:moveTo>
                    <a:pt x="19773" y="18655"/>
                  </a:moveTo>
                  <a:lnTo>
                    <a:pt x="20428" y="20618"/>
                  </a:lnTo>
                  <a:lnTo>
                    <a:pt x="1172" y="20618"/>
                  </a:lnTo>
                  <a:lnTo>
                    <a:pt x="1827" y="18655"/>
                  </a:lnTo>
                  <a:cubicBezTo>
                    <a:pt x="1827" y="18655"/>
                    <a:pt x="19773" y="18655"/>
                    <a:pt x="19773" y="18655"/>
                  </a:cubicBezTo>
                  <a:close/>
                  <a:moveTo>
                    <a:pt x="10800" y="1056"/>
                  </a:moveTo>
                  <a:lnTo>
                    <a:pt x="19261" y="5891"/>
                  </a:lnTo>
                  <a:lnTo>
                    <a:pt x="2339" y="5891"/>
                  </a:lnTo>
                  <a:cubicBezTo>
                    <a:pt x="2339" y="5891"/>
                    <a:pt x="10800" y="1056"/>
                    <a:pt x="10800" y="1056"/>
                  </a:cubicBezTo>
                  <a:close/>
                  <a:moveTo>
                    <a:pt x="21109" y="8836"/>
                  </a:moveTo>
                  <a:cubicBezTo>
                    <a:pt x="21380" y="8836"/>
                    <a:pt x="21600" y="8617"/>
                    <a:pt x="21600" y="8345"/>
                  </a:cubicBezTo>
                  <a:lnTo>
                    <a:pt x="21600" y="6382"/>
                  </a:lnTo>
                  <a:cubicBezTo>
                    <a:pt x="21600" y="6200"/>
                    <a:pt x="21496" y="6047"/>
                    <a:pt x="21349" y="5963"/>
                  </a:cubicBezTo>
                  <a:lnTo>
                    <a:pt x="21353" y="5956"/>
                  </a:lnTo>
                  <a:lnTo>
                    <a:pt x="11044" y="65"/>
                  </a:lnTo>
                  <a:lnTo>
                    <a:pt x="11040" y="72"/>
                  </a:lnTo>
                  <a:cubicBezTo>
                    <a:pt x="10968" y="30"/>
                    <a:pt x="10889" y="0"/>
                    <a:pt x="10800" y="0"/>
                  </a:cubicBezTo>
                  <a:cubicBezTo>
                    <a:pt x="10711" y="0"/>
                    <a:pt x="10632" y="30"/>
                    <a:pt x="10560" y="72"/>
                  </a:cubicBezTo>
                  <a:lnTo>
                    <a:pt x="10556" y="65"/>
                  </a:lnTo>
                  <a:lnTo>
                    <a:pt x="247" y="5956"/>
                  </a:lnTo>
                  <a:lnTo>
                    <a:pt x="251" y="5963"/>
                  </a:lnTo>
                  <a:cubicBezTo>
                    <a:pt x="104" y="6047"/>
                    <a:pt x="0" y="6200"/>
                    <a:pt x="0" y="6382"/>
                  </a:cubicBezTo>
                  <a:lnTo>
                    <a:pt x="0" y="8345"/>
                  </a:lnTo>
                  <a:cubicBezTo>
                    <a:pt x="0" y="8617"/>
                    <a:pt x="220" y="8836"/>
                    <a:pt x="491" y="8836"/>
                  </a:cubicBezTo>
                  <a:lnTo>
                    <a:pt x="1964" y="8836"/>
                  </a:lnTo>
                  <a:lnTo>
                    <a:pt x="1964" y="17673"/>
                  </a:lnTo>
                  <a:lnTo>
                    <a:pt x="1473" y="17673"/>
                  </a:lnTo>
                  <a:cubicBezTo>
                    <a:pt x="1256" y="17673"/>
                    <a:pt x="1078" y="17816"/>
                    <a:pt x="1013" y="18010"/>
                  </a:cubicBezTo>
                  <a:lnTo>
                    <a:pt x="1007" y="18009"/>
                  </a:lnTo>
                  <a:lnTo>
                    <a:pt x="25" y="20954"/>
                  </a:lnTo>
                  <a:lnTo>
                    <a:pt x="31" y="20955"/>
                  </a:lnTo>
                  <a:cubicBezTo>
                    <a:pt x="14" y="21005"/>
                    <a:pt x="0" y="21055"/>
                    <a:pt x="0" y="21109"/>
                  </a:cubicBezTo>
                  <a:cubicBezTo>
                    <a:pt x="0" y="21381"/>
                    <a:pt x="220" y="21600"/>
                    <a:pt x="491" y="21600"/>
                  </a:cubicBezTo>
                  <a:lnTo>
                    <a:pt x="21109" y="21600"/>
                  </a:lnTo>
                  <a:cubicBezTo>
                    <a:pt x="21380" y="21600"/>
                    <a:pt x="21600" y="21381"/>
                    <a:pt x="21600" y="21109"/>
                  </a:cubicBezTo>
                  <a:cubicBezTo>
                    <a:pt x="21600" y="21055"/>
                    <a:pt x="21586" y="21005"/>
                    <a:pt x="21569" y="20955"/>
                  </a:cubicBezTo>
                  <a:lnTo>
                    <a:pt x="21575" y="20954"/>
                  </a:lnTo>
                  <a:lnTo>
                    <a:pt x="20593" y="18009"/>
                  </a:lnTo>
                  <a:lnTo>
                    <a:pt x="20587" y="18010"/>
                  </a:lnTo>
                  <a:cubicBezTo>
                    <a:pt x="20522" y="17816"/>
                    <a:pt x="20344" y="17673"/>
                    <a:pt x="20127" y="17673"/>
                  </a:cubicBezTo>
                  <a:lnTo>
                    <a:pt x="19636" y="17673"/>
                  </a:lnTo>
                  <a:lnTo>
                    <a:pt x="19636" y="8836"/>
                  </a:lnTo>
                  <a:cubicBezTo>
                    <a:pt x="19636" y="8836"/>
                    <a:pt x="21109" y="8836"/>
                    <a:pt x="21109" y="883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2091" name="Shape 2546"/>
            <p:cNvSpPr/>
            <p:nvPr/>
          </p:nvSpPr>
          <p:spPr>
            <a:xfrm>
              <a:off x="1528526" y="837736"/>
              <a:ext cx="141189" cy="1155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618" y="20400"/>
                  </a:moveTo>
                  <a:lnTo>
                    <a:pt x="18655" y="20400"/>
                  </a:lnTo>
                  <a:lnTo>
                    <a:pt x="18655" y="1200"/>
                  </a:lnTo>
                  <a:lnTo>
                    <a:pt x="20618" y="1200"/>
                  </a:lnTo>
                  <a:cubicBezTo>
                    <a:pt x="20618" y="1200"/>
                    <a:pt x="20618" y="20400"/>
                    <a:pt x="20618" y="20400"/>
                  </a:cubicBezTo>
                  <a:close/>
                  <a:moveTo>
                    <a:pt x="21109" y="0"/>
                  </a:moveTo>
                  <a:lnTo>
                    <a:pt x="18164" y="0"/>
                  </a:lnTo>
                  <a:cubicBezTo>
                    <a:pt x="17893" y="0"/>
                    <a:pt x="17673" y="269"/>
                    <a:pt x="17673" y="600"/>
                  </a:cubicBezTo>
                  <a:lnTo>
                    <a:pt x="17673" y="21000"/>
                  </a:lnTo>
                  <a:cubicBezTo>
                    <a:pt x="17673" y="21332"/>
                    <a:pt x="17893" y="21600"/>
                    <a:pt x="18164" y="21600"/>
                  </a:cubicBezTo>
                  <a:lnTo>
                    <a:pt x="21109" y="21600"/>
                  </a:lnTo>
                  <a:cubicBezTo>
                    <a:pt x="21380" y="21600"/>
                    <a:pt x="21600" y="21332"/>
                    <a:pt x="21600" y="21000"/>
                  </a:cubicBezTo>
                  <a:lnTo>
                    <a:pt x="21600" y="600"/>
                  </a:lnTo>
                  <a:cubicBezTo>
                    <a:pt x="21600" y="269"/>
                    <a:pt x="21380" y="0"/>
                    <a:pt x="21109" y="0"/>
                  </a:cubicBezTo>
                  <a:moveTo>
                    <a:pt x="8836" y="20400"/>
                  </a:moveTo>
                  <a:lnTo>
                    <a:pt x="6873" y="20400"/>
                  </a:lnTo>
                  <a:lnTo>
                    <a:pt x="6873" y="3600"/>
                  </a:lnTo>
                  <a:lnTo>
                    <a:pt x="8836" y="3600"/>
                  </a:lnTo>
                  <a:cubicBezTo>
                    <a:pt x="8836" y="3600"/>
                    <a:pt x="8836" y="20400"/>
                    <a:pt x="8836" y="20400"/>
                  </a:cubicBezTo>
                  <a:close/>
                  <a:moveTo>
                    <a:pt x="9327" y="2400"/>
                  </a:moveTo>
                  <a:lnTo>
                    <a:pt x="6382" y="2400"/>
                  </a:lnTo>
                  <a:cubicBezTo>
                    <a:pt x="6111" y="2400"/>
                    <a:pt x="5891" y="2669"/>
                    <a:pt x="5891" y="3000"/>
                  </a:cubicBezTo>
                  <a:lnTo>
                    <a:pt x="5891" y="21000"/>
                  </a:lnTo>
                  <a:cubicBezTo>
                    <a:pt x="5891" y="21332"/>
                    <a:pt x="6111" y="21600"/>
                    <a:pt x="6382" y="21600"/>
                  </a:cubicBezTo>
                  <a:lnTo>
                    <a:pt x="9327" y="21600"/>
                  </a:lnTo>
                  <a:cubicBezTo>
                    <a:pt x="9598" y="21600"/>
                    <a:pt x="9818" y="21332"/>
                    <a:pt x="9818" y="21000"/>
                  </a:cubicBezTo>
                  <a:lnTo>
                    <a:pt x="9818" y="3000"/>
                  </a:lnTo>
                  <a:cubicBezTo>
                    <a:pt x="9818" y="2669"/>
                    <a:pt x="9598" y="2400"/>
                    <a:pt x="9327" y="2400"/>
                  </a:cubicBezTo>
                  <a:moveTo>
                    <a:pt x="14727" y="20400"/>
                  </a:moveTo>
                  <a:lnTo>
                    <a:pt x="12764" y="20400"/>
                  </a:lnTo>
                  <a:lnTo>
                    <a:pt x="12764" y="10800"/>
                  </a:lnTo>
                  <a:lnTo>
                    <a:pt x="14727" y="10800"/>
                  </a:lnTo>
                  <a:cubicBezTo>
                    <a:pt x="14727" y="10800"/>
                    <a:pt x="14727" y="20400"/>
                    <a:pt x="14727" y="20400"/>
                  </a:cubicBezTo>
                  <a:close/>
                  <a:moveTo>
                    <a:pt x="15218" y="9600"/>
                  </a:moveTo>
                  <a:lnTo>
                    <a:pt x="12273" y="9600"/>
                  </a:lnTo>
                  <a:cubicBezTo>
                    <a:pt x="12002" y="9600"/>
                    <a:pt x="11782" y="9869"/>
                    <a:pt x="11782" y="10200"/>
                  </a:cubicBezTo>
                  <a:lnTo>
                    <a:pt x="11782" y="21000"/>
                  </a:lnTo>
                  <a:cubicBezTo>
                    <a:pt x="11782" y="21332"/>
                    <a:pt x="12002" y="21600"/>
                    <a:pt x="12273" y="21600"/>
                  </a:cubicBezTo>
                  <a:lnTo>
                    <a:pt x="15218" y="21600"/>
                  </a:lnTo>
                  <a:cubicBezTo>
                    <a:pt x="15489" y="21600"/>
                    <a:pt x="15709" y="21332"/>
                    <a:pt x="15709" y="21000"/>
                  </a:cubicBezTo>
                  <a:lnTo>
                    <a:pt x="15709" y="10200"/>
                  </a:lnTo>
                  <a:cubicBezTo>
                    <a:pt x="15709" y="9869"/>
                    <a:pt x="15489" y="9600"/>
                    <a:pt x="15218" y="9600"/>
                  </a:cubicBezTo>
                  <a:moveTo>
                    <a:pt x="2945" y="20400"/>
                  </a:moveTo>
                  <a:lnTo>
                    <a:pt x="982" y="20400"/>
                  </a:lnTo>
                  <a:lnTo>
                    <a:pt x="982" y="14400"/>
                  </a:lnTo>
                  <a:lnTo>
                    <a:pt x="2945" y="14400"/>
                  </a:lnTo>
                  <a:cubicBezTo>
                    <a:pt x="2945" y="14400"/>
                    <a:pt x="2945" y="20400"/>
                    <a:pt x="2945" y="20400"/>
                  </a:cubicBezTo>
                  <a:close/>
                  <a:moveTo>
                    <a:pt x="3436" y="13200"/>
                  </a:moveTo>
                  <a:lnTo>
                    <a:pt x="491" y="13200"/>
                  </a:lnTo>
                  <a:cubicBezTo>
                    <a:pt x="220" y="13200"/>
                    <a:pt x="0" y="13469"/>
                    <a:pt x="0" y="13800"/>
                  </a:cubicBezTo>
                  <a:lnTo>
                    <a:pt x="0" y="21000"/>
                  </a:lnTo>
                  <a:cubicBezTo>
                    <a:pt x="0" y="21332"/>
                    <a:pt x="220" y="21600"/>
                    <a:pt x="491" y="21600"/>
                  </a:cubicBezTo>
                  <a:lnTo>
                    <a:pt x="3436" y="21600"/>
                  </a:lnTo>
                  <a:cubicBezTo>
                    <a:pt x="3707" y="21600"/>
                    <a:pt x="3927" y="21332"/>
                    <a:pt x="3927" y="21000"/>
                  </a:cubicBezTo>
                  <a:lnTo>
                    <a:pt x="3927" y="13800"/>
                  </a:lnTo>
                  <a:cubicBezTo>
                    <a:pt x="3927" y="13469"/>
                    <a:pt x="3707" y="13200"/>
                    <a:pt x="3436" y="13200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2092" name="Shape 2599"/>
            <p:cNvSpPr/>
            <p:nvPr/>
          </p:nvSpPr>
          <p:spPr>
            <a:xfrm>
              <a:off x="1383354" y="1358539"/>
              <a:ext cx="140339" cy="140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382" y="7855"/>
                  </a:moveTo>
                  <a:cubicBezTo>
                    <a:pt x="6653" y="7855"/>
                    <a:pt x="6873" y="7635"/>
                    <a:pt x="6873" y="7364"/>
                  </a:cubicBezTo>
                  <a:cubicBezTo>
                    <a:pt x="6873" y="7092"/>
                    <a:pt x="6653" y="6873"/>
                    <a:pt x="6382" y="6873"/>
                  </a:cubicBezTo>
                  <a:cubicBezTo>
                    <a:pt x="6111" y="6873"/>
                    <a:pt x="5891" y="7092"/>
                    <a:pt x="5891" y="7364"/>
                  </a:cubicBezTo>
                  <a:cubicBezTo>
                    <a:pt x="5891" y="7635"/>
                    <a:pt x="6111" y="7855"/>
                    <a:pt x="6382" y="7855"/>
                  </a:cubicBezTo>
                  <a:moveTo>
                    <a:pt x="6873" y="10800"/>
                  </a:moveTo>
                  <a:lnTo>
                    <a:pt x="10800" y="10800"/>
                  </a:lnTo>
                  <a:lnTo>
                    <a:pt x="10800" y="13746"/>
                  </a:lnTo>
                  <a:lnTo>
                    <a:pt x="6873" y="13746"/>
                  </a:lnTo>
                  <a:cubicBezTo>
                    <a:pt x="6873" y="13746"/>
                    <a:pt x="6873" y="10800"/>
                    <a:pt x="6873" y="10800"/>
                  </a:cubicBezTo>
                  <a:close/>
                  <a:moveTo>
                    <a:pt x="6382" y="14727"/>
                  </a:moveTo>
                  <a:lnTo>
                    <a:pt x="11291" y="14727"/>
                  </a:lnTo>
                  <a:cubicBezTo>
                    <a:pt x="11562" y="14727"/>
                    <a:pt x="11782" y="14508"/>
                    <a:pt x="11782" y="14236"/>
                  </a:cubicBezTo>
                  <a:lnTo>
                    <a:pt x="11782" y="10309"/>
                  </a:lnTo>
                  <a:cubicBezTo>
                    <a:pt x="11782" y="10038"/>
                    <a:pt x="11562" y="9818"/>
                    <a:pt x="11291" y="9818"/>
                  </a:cubicBezTo>
                  <a:lnTo>
                    <a:pt x="6382" y="9818"/>
                  </a:lnTo>
                  <a:cubicBezTo>
                    <a:pt x="6111" y="9818"/>
                    <a:pt x="5891" y="10038"/>
                    <a:pt x="5891" y="10309"/>
                  </a:cubicBezTo>
                  <a:lnTo>
                    <a:pt x="5891" y="14236"/>
                  </a:lnTo>
                  <a:cubicBezTo>
                    <a:pt x="5891" y="14508"/>
                    <a:pt x="6111" y="14727"/>
                    <a:pt x="6382" y="14727"/>
                  </a:cubicBezTo>
                  <a:moveTo>
                    <a:pt x="8345" y="7855"/>
                  </a:moveTo>
                  <a:cubicBezTo>
                    <a:pt x="8616" y="7855"/>
                    <a:pt x="8836" y="7635"/>
                    <a:pt x="8836" y="7364"/>
                  </a:cubicBezTo>
                  <a:cubicBezTo>
                    <a:pt x="8836" y="7092"/>
                    <a:pt x="8616" y="6873"/>
                    <a:pt x="8345" y="6873"/>
                  </a:cubicBezTo>
                  <a:cubicBezTo>
                    <a:pt x="8075" y="6873"/>
                    <a:pt x="7855" y="7092"/>
                    <a:pt x="7855" y="7364"/>
                  </a:cubicBezTo>
                  <a:cubicBezTo>
                    <a:pt x="7855" y="7635"/>
                    <a:pt x="8075" y="7855"/>
                    <a:pt x="8345" y="7855"/>
                  </a:cubicBezTo>
                  <a:moveTo>
                    <a:pt x="20618" y="20618"/>
                  </a:moveTo>
                  <a:lnTo>
                    <a:pt x="2945" y="20618"/>
                  </a:lnTo>
                  <a:cubicBezTo>
                    <a:pt x="1861" y="20618"/>
                    <a:pt x="982" y="19739"/>
                    <a:pt x="982" y="18655"/>
                  </a:cubicBezTo>
                  <a:lnTo>
                    <a:pt x="982" y="7855"/>
                  </a:lnTo>
                  <a:lnTo>
                    <a:pt x="2945" y="7855"/>
                  </a:lnTo>
                  <a:lnTo>
                    <a:pt x="2945" y="18164"/>
                  </a:lnTo>
                  <a:cubicBezTo>
                    <a:pt x="2945" y="18435"/>
                    <a:pt x="3166" y="18655"/>
                    <a:pt x="3436" y="18655"/>
                  </a:cubicBezTo>
                  <a:cubicBezTo>
                    <a:pt x="3707" y="18655"/>
                    <a:pt x="3927" y="18435"/>
                    <a:pt x="3927" y="18164"/>
                  </a:cubicBezTo>
                  <a:lnTo>
                    <a:pt x="3927" y="4909"/>
                  </a:lnTo>
                  <a:lnTo>
                    <a:pt x="20618" y="4909"/>
                  </a:lnTo>
                  <a:cubicBezTo>
                    <a:pt x="20618" y="4909"/>
                    <a:pt x="20618" y="20618"/>
                    <a:pt x="20618" y="20618"/>
                  </a:cubicBezTo>
                  <a:close/>
                  <a:moveTo>
                    <a:pt x="20618" y="3927"/>
                  </a:moveTo>
                  <a:lnTo>
                    <a:pt x="3927" y="3927"/>
                  </a:lnTo>
                  <a:cubicBezTo>
                    <a:pt x="3385" y="3927"/>
                    <a:pt x="2945" y="4367"/>
                    <a:pt x="2945" y="4909"/>
                  </a:cubicBezTo>
                  <a:lnTo>
                    <a:pt x="2945" y="6873"/>
                  </a:lnTo>
                  <a:lnTo>
                    <a:pt x="982" y="6873"/>
                  </a:lnTo>
                  <a:cubicBezTo>
                    <a:pt x="440" y="6873"/>
                    <a:pt x="0" y="7313"/>
                    <a:pt x="0" y="7855"/>
                  </a:cubicBezTo>
                  <a:lnTo>
                    <a:pt x="0" y="18655"/>
                  </a:lnTo>
                  <a:cubicBezTo>
                    <a:pt x="0" y="20282"/>
                    <a:pt x="1319" y="21600"/>
                    <a:pt x="2945" y="21600"/>
                  </a:cubicBezTo>
                  <a:lnTo>
                    <a:pt x="20618" y="21600"/>
                  </a:lnTo>
                  <a:cubicBezTo>
                    <a:pt x="21160" y="21600"/>
                    <a:pt x="21600" y="21160"/>
                    <a:pt x="21600" y="20618"/>
                  </a:cubicBezTo>
                  <a:lnTo>
                    <a:pt x="21600" y="4909"/>
                  </a:lnTo>
                  <a:cubicBezTo>
                    <a:pt x="21600" y="4367"/>
                    <a:pt x="21160" y="3927"/>
                    <a:pt x="20618" y="3927"/>
                  </a:cubicBezTo>
                  <a:moveTo>
                    <a:pt x="6382" y="16691"/>
                  </a:moveTo>
                  <a:lnTo>
                    <a:pt x="18164" y="16691"/>
                  </a:lnTo>
                  <a:cubicBezTo>
                    <a:pt x="18434" y="16691"/>
                    <a:pt x="18655" y="16472"/>
                    <a:pt x="18655" y="16200"/>
                  </a:cubicBezTo>
                  <a:cubicBezTo>
                    <a:pt x="18655" y="15929"/>
                    <a:pt x="18434" y="15710"/>
                    <a:pt x="18164" y="15710"/>
                  </a:cubicBezTo>
                  <a:lnTo>
                    <a:pt x="6382" y="15710"/>
                  </a:lnTo>
                  <a:cubicBezTo>
                    <a:pt x="6111" y="15710"/>
                    <a:pt x="5891" y="15929"/>
                    <a:pt x="5891" y="16200"/>
                  </a:cubicBezTo>
                  <a:cubicBezTo>
                    <a:pt x="5891" y="16472"/>
                    <a:pt x="6111" y="16691"/>
                    <a:pt x="6382" y="16691"/>
                  </a:cubicBezTo>
                  <a:moveTo>
                    <a:pt x="10309" y="7855"/>
                  </a:moveTo>
                  <a:lnTo>
                    <a:pt x="14236" y="7855"/>
                  </a:lnTo>
                  <a:cubicBezTo>
                    <a:pt x="14507" y="7855"/>
                    <a:pt x="14727" y="7635"/>
                    <a:pt x="14727" y="7364"/>
                  </a:cubicBezTo>
                  <a:cubicBezTo>
                    <a:pt x="14727" y="7092"/>
                    <a:pt x="14507" y="6873"/>
                    <a:pt x="14236" y="6873"/>
                  </a:cubicBezTo>
                  <a:lnTo>
                    <a:pt x="10309" y="6873"/>
                  </a:lnTo>
                  <a:cubicBezTo>
                    <a:pt x="10038" y="6873"/>
                    <a:pt x="9818" y="7092"/>
                    <a:pt x="9818" y="7364"/>
                  </a:cubicBezTo>
                  <a:cubicBezTo>
                    <a:pt x="9818" y="7635"/>
                    <a:pt x="10038" y="7855"/>
                    <a:pt x="10309" y="7855"/>
                  </a:cubicBezTo>
                  <a:moveTo>
                    <a:pt x="6382" y="18655"/>
                  </a:moveTo>
                  <a:lnTo>
                    <a:pt x="18164" y="18655"/>
                  </a:lnTo>
                  <a:cubicBezTo>
                    <a:pt x="18434" y="18655"/>
                    <a:pt x="18655" y="18435"/>
                    <a:pt x="18655" y="18164"/>
                  </a:cubicBezTo>
                  <a:cubicBezTo>
                    <a:pt x="18655" y="17893"/>
                    <a:pt x="18434" y="17673"/>
                    <a:pt x="18164" y="17673"/>
                  </a:cubicBezTo>
                  <a:lnTo>
                    <a:pt x="6382" y="17673"/>
                  </a:lnTo>
                  <a:cubicBezTo>
                    <a:pt x="6111" y="17673"/>
                    <a:pt x="5891" y="17893"/>
                    <a:pt x="5891" y="18164"/>
                  </a:cubicBezTo>
                  <a:cubicBezTo>
                    <a:pt x="5891" y="18435"/>
                    <a:pt x="6111" y="18655"/>
                    <a:pt x="6382" y="18655"/>
                  </a:cubicBezTo>
                  <a:moveTo>
                    <a:pt x="4909" y="2945"/>
                  </a:moveTo>
                  <a:lnTo>
                    <a:pt x="20127" y="2945"/>
                  </a:lnTo>
                  <a:cubicBezTo>
                    <a:pt x="20398" y="2945"/>
                    <a:pt x="20618" y="2726"/>
                    <a:pt x="20618" y="2455"/>
                  </a:cubicBezTo>
                  <a:cubicBezTo>
                    <a:pt x="20618" y="2184"/>
                    <a:pt x="20398" y="1964"/>
                    <a:pt x="20127" y="1964"/>
                  </a:cubicBezTo>
                  <a:lnTo>
                    <a:pt x="4909" y="1964"/>
                  </a:lnTo>
                  <a:cubicBezTo>
                    <a:pt x="4638" y="1964"/>
                    <a:pt x="4418" y="2184"/>
                    <a:pt x="4418" y="2455"/>
                  </a:cubicBezTo>
                  <a:cubicBezTo>
                    <a:pt x="4418" y="2726"/>
                    <a:pt x="4638" y="2945"/>
                    <a:pt x="4909" y="2945"/>
                  </a:cubicBezTo>
                  <a:moveTo>
                    <a:pt x="18164" y="11783"/>
                  </a:moveTo>
                  <a:lnTo>
                    <a:pt x="14236" y="11783"/>
                  </a:lnTo>
                  <a:cubicBezTo>
                    <a:pt x="13966" y="11783"/>
                    <a:pt x="13745" y="12001"/>
                    <a:pt x="13745" y="12273"/>
                  </a:cubicBezTo>
                  <a:cubicBezTo>
                    <a:pt x="13745" y="12544"/>
                    <a:pt x="13966" y="12764"/>
                    <a:pt x="14236" y="12764"/>
                  </a:cubicBezTo>
                  <a:lnTo>
                    <a:pt x="18164" y="12764"/>
                  </a:lnTo>
                  <a:cubicBezTo>
                    <a:pt x="18434" y="12764"/>
                    <a:pt x="18655" y="12544"/>
                    <a:pt x="18655" y="12273"/>
                  </a:cubicBezTo>
                  <a:cubicBezTo>
                    <a:pt x="18655" y="12001"/>
                    <a:pt x="18434" y="11783"/>
                    <a:pt x="18164" y="11783"/>
                  </a:cubicBezTo>
                  <a:moveTo>
                    <a:pt x="6382" y="982"/>
                  </a:moveTo>
                  <a:lnTo>
                    <a:pt x="19145" y="982"/>
                  </a:lnTo>
                  <a:cubicBezTo>
                    <a:pt x="19416" y="982"/>
                    <a:pt x="19636" y="762"/>
                    <a:pt x="19636" y="491"/>
                  </a:cubicBezTo>
                  <a:cubicBezTo>
                    <a:pt x="19636" y="220"/>
                    <a:pt x="19416" y="0"/>
                    <a:pt x="19145" y="0"/>
                  </a:cubicBezTo>
                  <a:lnTo>
                    <a:pt x="6382" y="0"/>
                  </a:lnTo>
                  <a:cubicBezTo>
                    <a:pt x="6111" y="0"/>
                    <a:pt x="5891" y="220"/>
                    <a:pt x="5891" y="491"/>
                  </a:cubicBezTo>
                  <a:cubicBezTo>
                    <a:pt x="5891" y="762"/>
                    <a:pt x="6111" y="982"/>
                    <a:pt x="6382" y="982"/>
                  </a:cubicBezTo>
                  <a:moveTo>
                    <a:pt x="18164" y="13746"/>
                  </a:moveTo>
                  <a:lnTo>
                    <a:pt x="14236" y="13746"/>
                  </a:lnTo>
                  <a:cubicBezTo>
                    <a:pt x="13966" y="13746"/>
                    <a:pt x="13745" y="13965"/>
                    <a:pt x="13745" y="14236"/>
                  </a:cubicBezTo>
                  <a:cubicBezTo>
                    <a:pt x="13745" y="14508"/>
                    <a:pt x="13966" y="14727"/>
                    <a:pt x="14236" y="14727"/>
                  </a:cubicBezTo>
                  <a:lnTo>
                    <a:pt x="18164" y="14727"/>
                  </a:lnTo>
                  <a:cubicBezTo>
                    <a:pt x="18434" y="14727"/>
                    <a:pt x="18655" y="14508"/>
                    <a:pt x="18655" y="14236"/>
                  </a:cubicBezTo>
                  <a:cubicBezTo>
                    <a:pt x="18655" y="13965"/>
                    <a:pt x="18434" y="13746"/>
                    <a:pt x="18164" y="13746"/>
                  </a:cubicBezTo>
                  <a:moveTo>
                    <a:pt x="16200" y="7855"/>
                  </a:moveTo>
                  <a:cubicBezTo>
                    <a:pt x="16471" y="7855"/>
                    <a:pt x="16691" y="7635"/>
                    <a:pt x="16691" y="7364"/>
                  </a:cubicBezTo>
                  <a:cubicBezTo>
                    <a:pt x="16691" y="7092"/>
                    <a:pt x="16471" y="6873"/>
                    <a:pt x="16200" y="6873"/>
                  </a:cubicBezTo>
                  <a:cubicBezTo>
                    <a:pt x="15929" y="6873"/>
                    <a:pt x="15709" y="7092"/>
                    <a:pt x="15709" y="7364"/>
                  </a:cubicBezTo>
                  <a:cubicBezTo>
                    <a:pt x="15709" y="7635"/>
                    <a:pt x="15929" y="7855"/>
                    <a:pt x="16200" y="7855"/>
                  </a:cubicBezTo>
                  <a:moveTo>
                    <a:pt x="18164" y="7855"/>
                  </a:moveTo>
                  <a:cubicBezTo>
                    <a:pt x="18434" y="7855"/>
                    <a:pt x="18655" y="7635"/>
                    <a:pt x="18655" y="7364"/>
                  </a:cubicBezTo>
                  <a:cubicBezTo>
                    <a:pt x="18655" y="7092"/>
                    <a:pt x="18434" y="6873"/>
                    <a:pt x="18164" y="6873"/>
                  </a:cubicBezTo>
                  <a:cubicBezTo>
                    <a:pt x="17893" y="6873"/>
                    <a:pt x="17673" y="7092"/>
                    <a:pt x="17673" y="7364"/>
                  </a:cubicBezTo>
                  <a:cubicBezTo>
                    <a:pt x="17673" y="7635"/>
                    <a:pt x="17893" y="7855"/>
                    <a:pt x="18164" y="7855"/>
                  </a:cubicBezTo>
                  <a:moveTo>
                    <a:pt x="18164" y="9818"/>
                  </a:moveTo>
                  <a:lnTo>
                    <a:pt x="14236" y="9818"/>
                  </a:lnTo>
                  <a:cubicBezTo>
                    <a:pt x="13966" y="9818"/>
                    <a:pt x="13745" y="10038"/>
                    <a:pt x="13745" y="10309"/>
                  </a:cubicBezTo>
                  <a:cubicBezTo>
                    <a:pt x="13745" y="10581"/>
                    <a:pt x="13966" y="10800"/>
                    <a:pt x="14236" y="10800"/>
                  </a:cubicBezTo>
                  <a:lnTo>
                    <a:pt x="18164" y="10800"/>
                  </a:lnTo>
                  <a:cubicBezTo>
                    <a:pt x="18434" y="10800"/>
                    <a:pt x="18655" y="10581"/>
                    <a:pt x="18655" y="10309"/>
                  </a:cubicBezTo>
                  <a:cubicBezTo>
                    <a:pt x="18655" y="10038"/>
                    <a:pt x="18434" y="9818"/>
                    <a:pt x="18164" y="9818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25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5" name="04 revenue per employee"/>
          <p:cNvSpPr txBox="1"/>
          <p:nvPr>
            <p:ph type="title"/>
          </p:nvPr>
        </p:nvSpPr>
        <p:spPr>
          <a:xfrm>
            <a:off x="2064136" y="159366"/>
            <a:ext cx="9823991" cy="1008915"/>
          </a:xfrm>
          <a:prstGeom prst="rect">
            <a:avLst/>
          </a:prstGeom>
        </p:spPr>
        <p:txBody>
          <a:bodyPr/>
          <a:lstStyle>
            <a:lvl1pPr algn="l">
              <a:defRPr sz="3400">
                <a:solidFill>
                  <a:srgbClr val="00693B"/>
                </a:solidFill>
                <a:latin typeface="Ubuntu Bold"/>
                <a:ea typeface="Ubuntu Bold"/>
                <a:cs typeface="Ubuntu Bold"/>
                <a:sym typeface="Ubuntu Bold"/>
              </a:defRPr>
            </a:lvl1pPr>
          </a:lstStyle>
          <a:p>
            <a:pPr/>
            <a:r>
              <a:t>04 revenue per employee</a:t>
            </a:r>
          </a:p>
        </p:txBody>
      </p:sp>
      <p:sp>
        <p:nvSpPr>
          <p:cNvPr id="2096" name="More strategic areas to look at…"/>
          <p:cNvSpPr txBox="1"/>
          <p:nvPr>
            <p:ph type="body" idx="1"/>
          </p:nvPr>
        </p:nvSpPr>
        <p:spPr>
          <a:xfrm>
            <a:off x="2098917" y="1263256"/>
            <a:ext cx="8327402" cy="5052605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buSzTx/>
              <a:buNone/>
              <a:defRPr sz="3400">
                <a:latin typeface="Lato Bold"/>
                <a:ea typeface="Lato Bold"/>
                <a:cs typeface="Lato Bold"/>
                <a:sym typeface="Lato Bold"/>
              </a:defRPr>
            </a:pPr>
            <a:r>
              <a:t>More strategic areas to look at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Team capacity and efficiency 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Culture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Training and education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Product/service mix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Systems - sales, marketing and operations</a:t>
            </a:r>
          </a:p>
        </p:txBody>
      </p:sp>
      <p:sp>
        <p:nvSpPr>
          <p:cNvPr id="2097" name="Rectangle"/>
          <p:cNvSpPr/>
          <p:nvPr/>
        </p:nvSpPr>
        <p:spPr>
          <a:xfrm>
            <a:off x="247" y="6054355"/>
            <a:ext cx="309660" cy="828865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098" name="Rectangle"/>
          <p:cNvSpPr/>
          <p:nvPr/>
        </p:nvSpPr>
        <p:spPr>
          <a:xfrm>
            <a:off x="247" y="-4983"/>
            <a:ext cx="309660" cy="6062379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099" name="Rectangle"/>
          <p:cNvSpPr/>
          <p:nvPr/>
        </p:nvSpPr>
        <p:spPr>
          <a:xfrm>
            <a:off x="247" y="6051620"/>
            <a:ext cx="309337" cy="828002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100" name="Rectangle"/>
          <p:cNvSpPr/>
          <p:nvPr/>
        </p:nvSpPr>
        <p:spPr>
          <a:xfrm>
            <a:off x="247" y="-1406"/>
            <a:ext cx="309337" cy="6056064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101" name="object 5"/>
          <p:cNvSpPr txBox="1"/>
          <p:nvPr/>
        </p:nvSpPr>
        <p:spPr>
          <a:xfrm>
            <a:off x="601434" y="6410836"/>
            <a:ext cx="2760594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 algn="l" defTabSz="1043923">
              <a:defRPr spc="11" sz="900">
                <a:solidFill>
                  <a:srgbClr val="9C9C9D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better </a:t>
            </a:r>
            <a:r>
              <a:rPr spc="5"/>
              <a:t>business </a:t>
            </a:r>
            <a:r>
              <a:rPr spc="0"/>
              <a:t>| </a:t>
            </a:r>
            <a:r>
              <a:t>better </a:t>
            </a:r>
            <a:r>
              <a:rPr spc="0"/>
              <a:t>life | </a:t>
            </a:r>
            <a:r>
              <a:t>better</a:t>
            </a:r>
            <a:r>
              <a:rPr spc="-78"/>
              <a:t> </a:t>
            </a:r>
            <a:r>
              <a:rPr spc="0"/>
              <a:t>world</a:t>
            </a:r>
          </a:p>
        </p:txBody>
      </p:sp>
      <p:grpSp>
        <p:nvGrpSpPr>
          <p:cNvPr id="2115" name="Group"/>
          <p:cNvGrpSpPr/>
          <p:nvPr/>
        </p:nvGrpSpPr>
        <p:grpSpPr>
          <a:xfrm>
            <a:off x="391175" y="-79546"/>
            <a:ext cx="1939228" cy="1798134"/>
            <a:chOff x="0" y="0"/>
            <a:chExt cx="1939226" cy="1798132"/>
          </a:xfrm>
        </p:grpSpPr>
        <p:sp>
          <p:nvSpPr>
            <p:cNvPr id="2102" name="Shape"/>
            <p:cNvSpPr/>
            <p:nvPr/>
          </p:nvSpPr>
          <p:spPr>
            <a:xfrm rot="12425381">
              <a:off x="194182" y="285846"/>
              <a:ext cx="1550863" cy="12264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2" h="21600" fill="norm" stroke="1" extrusionOk="0">
                  <a:moveTo>
                    <a:pt x="9622" y="21600"/>
                  </a:moveTo>
                  <a:lnTo>
                    <a:pt x="6394" y="18361"/>
                  </a:lnTo>
                  <a:cubicBezTo>
                    <a:pt x="6295" y="17837"/>
                    <a:pt x="6097" y="16959"/>
                    <a:pt x="6882" y="16527"/>
                  </a:cubicBezTo>
                  <a:cubicBezTo>
                    <a:pt x="6933" y="16516"/>
                    <a:pt x="6978" y="16494"/>
                    <a:pt x="7017" y="16461"/>
                  </a:cubicBezTo>
                  <a:cubicBezTo>
                    <a:pt x="7024" y="16456"/>
                    <a:pt x="7032" y="16453"/>
                    <a:pt x="7039" y="16450"/>
                  </a:cubicBezTo>
                  <a:lnTo>
                    <a:pt x="7037" y="16447"/>
                  </a:lnTo>
                  <a:cubicBezTo>
                    <a:pt x="7135" y="16391"/>
                    <a:pt x="7217" y="16305"/>
                    <a:pt x="7282" y="16195"/>
                  </a:cubicBezTo>
                  <a:cubicBezTo>
                    <a:pt x="7620" y="15627"/>
                    <a:pt x="7377" y="14644"/>
                    <a:pt x="6740" y="14001"/>
                  </a:cubicBezTo>
                  <a:cubicBezTo>
                    <a:pt x="6102" y="13358"/>
                    <a:pt x="5312" y="13298"/>
                    <a:pt x="4975" y="13867"/>
                  </a:cubicBezTo>
                  <a:cubicBezTo>
                    <a:pt x="4913" y="13970"/>
                    <a:pt x="4871" y="14088"/>
                    <a:pt x="4853" y="14219"/>
                  </a:cubicBezTo>
                  <a:lnTo>
                    <a:pt x="4850" y="14216"/>
                  </a:lnTo>
                  <a:cubicBezTo>
                    <a:pt x="4683" y="15719"/>
                    <a:pt x="4096" y="15606"/>
                    <a:pt x="3680" y="15637"/>
                  </a:cubicBezTo>
                  <a:lnTo>
                    <a:pt x="0" y="11944"/>
                  </a:lnTo>
                  <a:lnTo>
                    <a:pt x="18424" y="0"/>
                  </a:lnTo>
                  <a:lnTo>
                    <a:pt x="18614" y="5595"/>
                  </a:lnTo>
                  <a:cubicBezTo>
                    <a:pt x="18898" y="5997"/>
                    <a:pt x="19222" y="6606"/>
                    <a:pt x="20210" y="5882"/>
                  </a:cubicBezTo>
                  <a:lnTo>
                    <a:pt x="20210" y="5887"/>
                  </a:lnTo>
                  <a:cubicBezTo>
                    <a:pt x="20300" y="5826"/>
                    <a:pt x="20398" y="5797"/>
                    <a:pt x="20501" y="5797"/>
                  </a:cubicBezTo>
                  <a:cubicBezTo>
                    <a:pt x="21063" y="5792"/>
                    <a:pt x="21542" y="6624"/>
                    <a:pt x="21571" y="7654"/>
                  </a:cubicBezTo>
                  <a:cubicBezTo>
                    <a:pt x="21600" y="8685"/>
                    <a:pt x="21168" y="9524"/>
                    <a:pt x="20606" y="9529"/>
                  </a:cubicBezTo>
                  <a:cubicBezTo>
                    <a:pt x="20498" y="9530"/>
                    <a:pt x="20392" y="9500"/>
                    <a:pt x="20294" y="9434"/>
                  </a:cubicBezTo>
                  <a:lnTo>
                    <a:pt x="20294" y="9438"/>
                  </a:lnTo>
                  <a:cubicBezTo>
                    <a:pt x="20287" y="9433"/>
                    <a:pt x="20280" y="9427"/>
                    <a:pt x="20273" y="9423"/>
                  </a:cubicBezTo>
                  <a:cubicBezTo>
                    <a:pt x="20228" y="9404"/>
                    <a:pt x="20185" y="9372"/>
                    <a:pt x="20145" y="9328"/>
                  </a:cubicBezTo>
                  <a:cubicBezTo>
                    <a:pt x="19408" y="8821"/>
                    <a:pt x="19010" y="9468"/>
                    <a:pt x="18759" y="9890"/>
                  </a:cubicBezTo>
                  <a:lnTo>
                    <a:pt x="18949" y="15491"/>
                  </a:lnTo>
                  <a:lnTo>
                    <a:pt x="18938" y="15484"/>
                  </a:lnTo>
                  <a:lnTo>
                    <a:pt x="15863" y="17475"/>
                  </a:lnTo>
                  <a:cubicBezTo>
                    <a:pt x="15476" y="17348"/>
                    <a:pt x="14687" y="17238"/>
                    <a:pt x="14699" y="16050"/>
                  </a:cubicBezTo>
                  <a:cubicBezTo>
                    <a:pt x="14711" y="15985"/>
                    <a:pt x="14714" y="15922"/>
                    <a:pt x="14706" y="15862"/>
                  </a:cubicBezTo>
                  <a:cubicBezTo>
                    <a:pt x="14706" y="15852"/>
                    <a:pt x="14707" y="15841"/>
                    <a:pt x="14707" y="15831"/>
                  </a:cubicBezTo>
                  <a:lnTo>
                    <a:pt x="14705" y="15833"/>
                  </a:lnTo>
                  <a:cubicBezTo>
                    <a:pt x="14704" y="15691"/>
                    <a:pt x="14677" y="15556"/>
                    <a:pt x="14626" y="15431"/>
                  </a:cubicBezTo>
                  <a:cubicBezTo>
                    <a:pt x="14362" y="14778"/>
                    <a:pt x="13578" y="14618"/>
                    <a:pt x="12875" y="15074"/>
                  </a:cubicBezTo>
                  <a:cubicBezTo>
                    <a:pt x="12171" y="15530"/>
                    <a:pt x="11814" y="16428"/>
                    <a:pt x="12078" y="17081"/>
                  </a:cubicBezTo>
                  <a:cubicBezTo>
                    <a:pt x="12126" y="17200"/>
                    <a:pt x="12191" y="17302"/>
                    <a:pt x="12276" y="17382"/>
                  </a:cubicBezTo>
                  <a:lnTo>
                    <a:pt x="12273" y="17384"/>
                  </a:lnTo>
                  <a:cubicBezTo>
                    <a:pt x="13307" y="18304"/>
                    <a:pt x="12911" y="18959"/>
                    <a:pt x="12782" y="19471"/>
                  </a:cubicBezTo>
                  <a:lnTo>
                    <a:pt x="9634" y="21509"/>
                  </a:lnTo>
                  <a:close/>
                </a:path>
              </a:pathLst>
            </a:custGeom>
            <a:solidFill>
              <a:srgbClr val="00693B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2114" name="Group"/>
            <p:cNvGrpSpPr/>
            <p:nvPr/>
          </p:nvGrpSpPr>
          <p:grpSpPr>
            <a:xfrm>
              <a:off x="798899" y="727258"/>
              <a:ext cx="310079" cy="317648"/>
              <a:chOff x="0" y="0"/>
              <a:chExt cx="310078" cy="317646"/>
            </a:xfrm>
          </p:grpSpPr>
          <p:sp>
            <p:nvSpPr>
              <p:cNvPr id="2103" name="Shape"/>
              <p:cNvSpPr/>
              <p:nvPr/>
            </p:nvSpPr>
            <p:spPr>
              <a:xfrm>
                <a:off x="117615" y="72129"/>
                <a:ext cx="74847" cy="762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2960"/>
                      <a:pt x="21600" y="12960"/>
                      <a:pt x="21600" y="12960"/>
                    </a:cubicBezTo>
                    <a:cubicBezTo>
                      <a:pt x="21600" y="6480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6480"/>
                      <a:pt x="0" y="12960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04" name="Circle"/>
              <p:cNvSpPr/>
              <p:nvPr/>
            </p:nvSpPr>
            <p:spPr>
              <a:xfrm>
                <a:off x="117615" y="-1"/>
                <a:ext cx="74847" cy="76293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05" name="Shape"/>
              <p:cNvSpPr/>
              <p:nvPr/>
            </p:nvSpPr>
            <p:spPr>
              <a:xfrm>
                <a:off x="-1" y="244129"/>
                <a:ext cx="73512" cy="735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06" name="Oval"/>
              <p:cNvSpPr/>
              <p:nvPr/>
            </p:nvSpPr>
            <p:spPr>
              <a:xfrm>
                <a:off x="4010" y="172000"/>
                <a:ext cx="69501" cy="76293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07" name="Shape"/>
              <p:cNvSpPr/>
              <p:nvPr/>
            </p:nvSpPr>
            <p:spPr>
              <a:xfrm>
                <a:off x="236568" y="244129"/>
                <a:ext cx="73511" cy="735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08" name="Oval"/>
              <p:cNvSpPr/>
              <p:nvPr/>
            </p:nvSpPr>
            <p:spPr>
              <a:xfrm>
                <a:off x="236568" y="172000"/>
                <a:ext cx="69501" cy="76293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09" name="Line"/>
              <p:cNvSpPr/>
              <p:nvPr/>
            </p:nvSpPr>
            <p:spPr>
              <a:xfrm>
                <a:off x="106923" y="172000"/>
                <a:ext cx="44107" cy="651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1600" y="15166"/>
                    </a:lnTo>
                    <a:lnTo>
                      <a:pt x="0" y="21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10" name="Line"/>
              <p:cNvSpPr/>
              <p:nvPr/>
            </p:nvSpPr>
            <p:spPr>
              <a:xfrm>
                <a:off x="155038" y="217774"/>
                <a:ext cx="48117" cy="19420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11" name="Line"/>
              <p:cNvSpPr/>
              <p:nvPr/>
            </p:nvSpPr>
            <p:spPr>
              <a:xfrm>
                <a:off x="8019" y="271871"/>
                <a:ext cx="58809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12" name="Line"/>
              <p:cNvSpPr/>
              <p:nvPr/>
            </p:nvSpPr>
            <p:spPr>
              <a:xfrm>
                <a:off x="243250" y="271871"/>
                <a:ext cx="58809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13" name="Line"/>
              <p:cNvSpPr/>
              <p:nvPr/>
            </p:nvSpPr>
            <p:spPr>
              <a:xfrm>
                <a:off x="125634" y="102645"/>
                <a:ext cx="58809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</p:grpSp>
      <p:grpSp>
        <p:nvGrpSpPr>
          <p:cNvPr id="2164" name="Group"/>
          <p:cNvGrpSpPr/>
          <p:nvPr/>
        </p:nvGrpSpPr>
        <p:grpSpPr>
          <a:xfrm>
            <a:off x="10156144" y="4950655"/>
            <a:ext cx="1938327" cy="2032001"/>
            <a:chOff x="0" y="0"/>
            <a:chExt cx="1938325" cy="2032000"/>
          </a:xfrm>
        </p:grpSpPr>
        <p:sp>
          <p:nvSpPr>
            <p:cNvPr id="2116" name="Shape"/>
            <p:cNvSpPr/>
            <p:nvPr/>
          </p:nvSpPr>
          <p:spPr>
            <a:xfrm rot="60000">
              <a:off x="413946" y="175392"/>
              <a:ext cx="709263" cy="5794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6" h="21600" fill="norm" stroke="1" extrusionOk="0">
                  <a:moveTo>
                    <a:pt x="18418" y="0"/>
                  </a:moveTo>
                  <a:lnTo>
                    <a:pt x="18590" y="6304"/>
                  </a:lnTo>
                  <a:cubicBezTo>
                    <a:pt x="18877" y="6687"/>
                    <a:pt x="19194" y="7292"/>
                    <a:pt x="20224" y="6572"/>
                  </a:cubicBezTo>
                  <a:cubicBezTo>
                    <a:pt x="20224" y="6573"/>
                    <a:pt x="20224" y="6575"/>
                    <a:pt x="20224" y="6576"/>
                  </a:cubicBezTo>
                  <a:cubicBezTo>
                    <a:pt x="20317" y="6516"/>
                    <a:pt x="20417" y="6487"/>
                    <a:pt x="20522" y="6485"/>
                  </a:cubicBezTo>
                  <a:cubicBezTo>
                    <a:pt x="21095" y="6472"/>
                    <a:pt x="21572" y="7269"/>
                    <a:pt x="21586" y="8264"/>
                  </a:cubicBezTo>
                  <a:cubicBezTo>
                    <a:pt x="21600" y="9259"/>
                    <a:pt x="21147" y="10075"/>
                    <a:pt x="20573" y="10087"/>
                  </a:cubicBezTo>
                  <a:cubicBezTo>
                    <a:pt x="20463" y="10090"/>
                    <a:pt x="20356" y="10062"/>
                    <a:pt x="20256" y="10000"/>
                  </a:cubicBezTo>
                  <a:cubicBezTo>
                    <a:pt x="20256" y="10001"/>
                    <a:pt x="20256" y="10003"/>
                    <a:pt x="20256" y="10004"/>
                  </a:cubicBezTo>
                  <a:cubicBezTo>
                    <a:pt x="20250" y="9999"/>
                    <a:pt x="20243" y="9993"/>
                    <a:pt x="20235" y="9989"/>
                  </a:cubicBezTo>
                  <a:cubicBezTo>
                    <a:pt x="20189" y="9971"/>
                    <a:pt x="20146" y="9941"/>
                    <a:pt x="20106" y="9899"/>
                  </a:cubicBezTo>
                  <a:cubicBezTo>
                    <a:pt x="19379" y="9431"/>
                    <a:pt x="18966" y="10021"/>
                    <a:pt x="18703" y="10432"/>
                  </a:cubicBezTo>
                  <a:lnTo>
                    <a:pt x="18841" y="15487"/>
                  </a:lnTo>
                  <a:lnTo>
                    <a:pt x="18724" y="15419"/>
                  </a:lnTo>
                  <a:lnTo>
                    <a:pt x="15354" y="17579"/>
                  </a:lnTo>
                  <a:cubicBezTo>
                    <a:pt x="14942" y="17473"/>
                    <a:pt x="14230" y="17336"/>
                    <a:pt x="14248" y="16255"/>
                  </a:cubicBezTo>
                  <a:cubicBezTo>
                    <a:pt x="14261" y="16192"/>
                    <a:pt x="14264" y="16131"/>
                    <a:pt x="14256" y="16073"/>
                  </a:cubicBezTo>
                  <a:cubicBezTo>
                    <a:pt x="14256" y="16063"/>
                    <a:pt x="14257" y="16053"/>
                    <a:pt x="14258" y="16043"/>
                  </a:cubicBezTo>
                  <a:lnTo>
                    <a:pt x="14255" y="16045"/>
                  </a:lnTo>
                  <a:cubicBezTo>
                    <a:pt x="14256" y="15909"/>
                    <a:pt x="14228" y="15779"/>
                    <a:pt x="14177" y="15659"/>
                  </a:cubicBezTo>
                  <a:cubicBezTo>
                    <a:pt x="13912" y="15036"/>
                    <a:pt x="13113" y="14904"/>
                    <a:pt x="12393" y="15363"/>
                  </a:cubicBezTo>
                  <a:cubicBezTo>
                    <a:pt x="11672" y="15823"/>
                    <a:pt x="11303" y="16701"/>
                    <a:pt x="11568" y="17324"/>
                  </a:cubicBezTo>
                  <a:cubicBezTo>
                    <a:pt x="11616" y="17437"/>
                    <a:pt x="11682" y="17535"/>
                    <a:pt x="11768" y="17609"/>
                  </a:cubicBezTo>
                  <a:lnTo>
                    <a:pt x="11765" y="17612"/>
                  </a:lnTo>
                  <a:cubicBezTo>
                    <a:pt x="12765" y="18430"/>
                    <a:pt x="12442" y="19054"/>
                    <a:pt x="12292" y="19542"/>
                  </a:cubicBezTo>
                  <a:lnTo>
                    <a:pt x="9083" y="21600"/>
                  </a:lnTo>
                  <a:lnTo>
                    <a:pt x="5934" y="18291"/>
                  </a:lnTo>
                  <a:cubicBezTo>
                    <a:pt x="5865" y="17785"/>
                    <a:pt x="5696" y="16910"/>
                    <a:pt x="6532" y="16530"/>
                  </a:cubicBezTo>
                  <a:cubicBezTo>
                    <a:pt x="6584" y="16521"/>
                    <a:pt x="6631" y="16502"/>
                    <a:pt x="6673" y="16472"/>
                  </a:cubicBezTo>
                  <a:cubicBezTo>
                    <a:pt x="6680" y="16468"/>
                    <a:pt x="6688" y="16466"/>
                    <a:pt x="6696" y="16463"/>
                  </a:cubicBezTo>
                  <a:lnTo>
                    <a:pt x="6694" y="16460"/>
                  </a:lnTo>
                  <a:cubicBezTo>
                    <a:pt x="6797" y="16411"/>
                    <a:pt x="6886" y="16332"/>
                    <a:pt x="6958" y="16230"/>
                  </a:cubicBezTo>
                  <a:cubicBezTo>
                    <a:pt x="7334" y="15699"/>
                    <a:pt x="7141" y="14740"/>
                    <a:pt x="6527" y="14089"/>
                  </a:cubicBezTo>
                  <a:cubicBezTo>
                    <a:pt x="5913" y="13437"/>
                    <a:pt x="5111" y="13339"/>
                    <a:pt x="4735" y="13870"/>
                  </a:cubicBezTo>
                  <a:cubicBezTo>
                    <a:pt x="4667" y="13966"/>
                    <a:pt x="4617" y="14077"/>
                    <a:pt x="4592" y="14202"/>
                  </a:cubicBezTo>
                  <a:lnTo>
                    <a:pt x="4589" y="14199"/>
                  </a:lnTo>
                  <a:cubicBezTo>
                    <a:pt x="4329" y="15670"/>
                    <a:pt x="3717" y="15494"/>
                    <a:pt x="3290" y="15511"/>
                  </a:cubicBezTo>
                  <a:lnTo>
                    <a:pt x="0" y="12039"/>
                  </a:lnTo>
                  <a:lnTo>
                    <a:pt x="18418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424A4C">
                    <a:alpha val="19897"/>
                  </a:srgbClr>
                </a:gs>
                <a:gs pos="50000">
                  <a:srgbClr val="606B6F">
                    <a:alpha val="19897"/>
                  </a:srgbClr>
                </a:gs>
                <a:gs pos="100000">
                  <a:srgbClr val="738084">
                    <a:alpha val="19897"/>
                  </a:srgbClr>
                </a:gs>
              </a:gsLst>
              <a:lin ang="2700000" scaled="0"/>
            </a:gradFill>
            <a:ln w="12700" cap="flat">
              <a:solidFill>
                <a:srgbClr val="FFFFFF">
                  <a:alpha val="19897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117" name="Shape"/>
            <p:cNvSpPr/>
            <p:nvPr/>
          </p:nvSpPr>
          <p:spPr>
            <a:xfrm rot="3126725">
              <a:off x="896651" y="187966"/>
              <a:ext cx="742147" cy="5436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8" h="21600" fill="norm" stroke="1" extrusionOk="0">
                  <a:moveTo>
                    <a:pt x="0" y="11664"/>
                  </a:moveTo>
                  <a:lnTo>
                    <a:pt x="18647" y="0"/>
                  </a:lnTo>
                  <a:lnTo>
                    <a:pt x="18749" y="5783"/>
                  </a:lnTo>
                  <a:cubicBezTo>
                    <a:pt x="19014" y="6185"/>
                    <a:pt x="19342" y="6707"/>
                    <a:pt x="20261" y="5970"/>
                  </a:cubicBezTo>
                  <a:lnTo>
                    <a:pt x="20261" y="5975"/>
                  </a:lnTo>
                  <a:cubicBezTo>
                    <a:pt x="20349" y="5910"/>
                    <a:pt x="20445" y="5877"/>
                    <a:pt x="20545" y="5873"/>
                  </a:cubicBezTo>
                  <a:cubicBezTo>
                    <a:pt x="21093" y="5851"/>
                    <a:pt x="21555" y="6693"/>
                    <a:pt x="21577" y="7753"/>
                  </a:cubicBezTo>
                  <a:cubicBezTo>
                    <a:pt x="21600" y="8813"/>
                    <a:pt x="21174" y="9690"/>
                    <a:pt x="20627" y="9712"/>
                  </a:cubicBezTo>
                  <a:cubicBezTo>
                    <a:pt x="20521" y="9716"/>
                    <a:pt x="20419" y="9689"/>
                    <a:pt x="20323" y="9624"/>
                  </a:cubicBezTo>
                  <a:lnTo>
                    <a:pt x="20323" y="9628"/>
                  </a:lnTo>
                  <a:cubicBezTo>
                    <a:pt x="20317" y="9623"/>
                    <a:pt x="20310" y="9617"/>
                    <a:pt x="20303" y="9613"/>
                  </a:cubicBezTo>
                  <a:cubicBezTo>
                    <a:pt x="20259" y="9595"/>
                    <a:pt x="20217" y="9563"/>
                    <a:pt x="20179" y="9519"/>
                  </a:cubicBezTo>
                  <a:cubicBezTo>
                    <a:pt x="19463" y="9020"/>
                    <a:pt x="19073" y="9696"/>
                    <a:pt x="18826" y="10139"/>
                  </a:cubicBezTo>
                  <a:lnTo>
                    <a:pt x="18921" y="15525"/>
                  </a:lnTo>
                  <a:lnTo>
                    <a:pt x="18843" y="15475"/>
                  </a:lnTo>
                  <a:lnTo>
                    <a:pt x="15768" y="17508"/>
                  </a:lnTo>
                  <a:cubicBezTo>
                    <a:pt x="15379" y="17374"/>
                    <a:pt x="14700" y="17192"/>
                    <a:pt x="14751" y="16038"/>
                  </a:cubicBezTo>
                  <a:cubicBezTo>
                    <a:pt x="14765" y="15972"/>
                    <a:pt x="14770" y="15907"/>
                    <a:pt x="14765" y="15845"/>
                  </a:cubicBezTo>
                  <a:cubicBezTo>
                    <a:pt x="14764" y="15835"/>
                    <a:pt x="14766" y="15824"/>
                    <a:pt x="14767" y="15813"/>
                  </a:cubicBezTo>
                  <a:lnTo>
                    <a:pt x="14764" y="15815"/>
                  </a:lnTo>
                  <a:cubicBezTo>
                    <a:pt x="14769" y="15670"/>
                    <a:pt x="14747" y="15530"/>
                    <a:pt x="14702" y="15400"/>
                  </a:cubicBezTo>
                  <a:cubicBezTo>
                    <a:pt x="14468" y="14722"/>
                    <a:pt x="13710" y="14540"/>
                    <a:pt x="13008" y="14991"/>
                  </a:cubicBezTo>
                  <a:cubicBezTo>
                    <a:pt x="12306" y="15443"/>
                    <a:pt x="11926" y="16358"/>
                    <a:pt x="12159" y="17036"/>
                  </a:cubicBezTo>
                  <a:cubicBezTo>
                    <a:pt x="12202" y="17159"/>
                    <a:pt x="12262" y="17266"/>
                    <a:pt x="12341" y="17351"/>
                  </a:cubicBezTo>
                  <a:lnTo>
                    <a:pt x="12338" y="17353"/>
                  </a:lnTo>
                  <a:cubicBezTo>
                    <a:pt x="13303" y="18313"/>
                    <a:pt x="12911" y="18974"/>
                    <a:pt x="12763" y="19496"/>
                  </a:cubicBezTo>
                  <a:lnTo>
                    <a:pt x="9581" y="21600"/>
                  </a:lnTo>
                  <a:lnTo>
                    <a:pt x="6543" y="18450"/>
                  </a:lnTo>
                  <a:cubicBezTo>
                    <a:pt x="6458" y="17919"/>
                    <a:pt x="6247" y="16984"/>
                    <a:pt x="7038" y="16515"/>
                  </a:cubicBezTo>
                  <a:cubicBezTo>
                    <a:pt x="7087" y="16503"/>
                    <a:pt x="7131" y="16479"/>
                    <a:pt x="7170" y="16445"/>
                  </a:cubicBezTo>
                  <a:cubicBezTo>
                    <a:pt x="7177" y="16440"/>
                    <a:pt x="7184" y="16437"/>
                    <a:pt x="7191" y="16433"/>
                  </a:cubicBezTo>
                  <a:lnTo>
                    <a:pt x="7189" y="16431"/>
                  </a:lnTo>
                  <a:cubicBezTo>
                    <a:pt x="7286" y="16371"/>
                    <a:pt x="7367" y="16281"/>
                    <a:pt x="7432" y="16167"/>
                  </a:cubicBezTo>
                  <a:cubicBezTo>
                    <a:pt x="7768" y="15576"/>
                    <a:pt x="7545" y="14569"/>
                    <a:pt x="6932" y="13918"/>
                  </a:cubicBezTo>
                  <a:cubicBezTo>
                    <a:pt x="6320" y="13266"/>
                    <a:pt x="5550" y="13217"/>
                    <a:pt x="5214" y="13808"/>
                  </a:cubicBezTo>
                  <a:cubicBezTo>
                    <a:pt x="5152" y="13916"/>
                    <a:pt x="5110" y="14038"/>
                    <a:pt x="5091" y="14172"/>
                  </a:cubicBezTo>
                  <a:lnTo>
                    <a:pt x="5088" y="14169"/>
                  </a:lnTo>
                  <a:cubicBezTo>
                    <a:pt x="4893" y="15819"/>
                    <a:pt x="4260" y="15592"/>
                    <a:pt x="3853" y="15660"/>
                  </a:cubicBezTo>
                  <a:close/>
                </a:path>
              </a:pathLst>
            </a:custGeom>
            <a:solidFill>
              <a:srgbClr val="009FE3">
                <a:alpha val="19854"/>
              </a:srgbClr>
            </a:solidFill>
            <a:ln w="12700" cap="flat">
              <a:solidFill>
                <a:srgbClr val="FFFFFF">
                  <a:alpha val="19854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118" name="Shape"/>
            <p:cNvSpPr/>
            <p:nvPr/>
          </p:nvSpPr>
          <p:spPr>
            <a:xfrm rot="6216639">
              <a:off x="1224635" y="601694"/>
              <a:ext cx="734694" cy="5348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2107"/>
                  </a:moveTo>
                  <a:lnTo>
                    <a:pt x="18781" y="0"/>
                  </a:lnTo>
                  <a:cubicBezTo>
                    <a:pt x="18773" y="1748"/>
                    <a:pt x="18771" y="3459"/>
                    <a:pt x="18775" y="5155"/>
                  </a:cubicBezTo>
                  <a:lnTo>
                    <a:pt x="18857" y="5276"/>
                  </a:lnTo>
                  <a:lnTo>
                    <a:pt x="19076" y="5546"/>
                  </a:lnTo>
                  <a:lnTo>
                    <a:pt x="19242" y="5684"/>
                  </a:lnTo>
                  <a:lnTo>
                    <a:pt x="19304" y="5718"/>
                  </a:lnTo>
                  <a:lnTo>
                    <a:pt x="19668" y="5741"/>
                  </a:lnTo>
                  <a:lnTo>
                    <a:pt x="19843" y="5689"/>
                  </a:lnTo>
                  <a:lnTo>
                    <a:pt x="19944" y="5649"/>
                  </a:lnTo>
                  <a:lnTo>
                    <a:pt x="20309" y="5423"/>
                  </a:lnTo>
                  <a:lnTo>
                    <a:pt x="20309" y="5427"/>
                  </a:lnTo>
                  <a:lnTo>
                    <a:pt x="20309" y="5428"/>
                  </a:lnTo>
                  <a:cubicBezTo>
                    <a:pt x="20400" y="5365"/>
                    <a:pt x="20497" y="5336"/>
                    <a:pt x="20598" y="5336"/>
                  </a:cubicBezTo>
                  <a:cubicBezTo>
                    <a:pt x="20737" y="5337"/>
                    <a:pt x="20869" y="5392"/>
                    <a:pt x="20988" y="5490"/>
                  </a:cubicBezTo>
                  <a:cubicBezTo>
                    <a:pt x="21105" y="5586"/>
                    <a:pt x="21210" y="5724"/>
                    <a:pt x="21296" y="5895"/>
                  </a:cubicBezTo>
                  <a:cubicBezTo>
                    <a:pt x="21301" y="5898"/>
                    <a:pt x="21304" y="5904"/>
                    <a:pt x="21307" y="5909"/>
                  </a:cubicBezTo>
                  <a:cubicBezTo>
                    <a:pt x="21347" y="5987"/>
                    <a:pt x="21384" y="6072"/>
                    <a:pt x="21399" y="6175"/>
                  </a:cubicBezTo>
                  <a:cubicBezTo>
                    <a:pt x="21532" y="6481"/>
                    <a:pt x="21600" y="6870"/>
                    <a:pt x="21600" y="7290"/>
                  </a:cubicBezTo>
                  <a:lnTo>
                    <a:pt x="21552" y="7746"/>
                  </a:lnTo>
                  <a:cubicBezTo>
                    <a:pt x="21464" y="8606"/>
                    <a:pt x="21067" y="9241"/>
                    <a:pt x="20595" y="9240"/>
                  </a:cubicBezTo>
                  <a:cubicBezTo>
                    <a:pt x="20488" y="9240"/>
                    <a:pt x="20385" y="9208"/>
                    <a:pt x="20290" y="9138"/>
                  </a:cubicBezTo>
                  <a:lnTo>
                    <a:pt x="20290" y="9143"/>
                  </a:lnTo>
                  <a:cubicBezTo>
                    <a:pt x="20284" y="9136"/>
                    <a:pt x="20277" y="9130"/>
                    <a:pt x="20270" y="9126"/>
                  </a:cubicBezTo>
                  <a:lnTo>
                    <a:pt x="20266" y="9123"/>
                  </a:lnTo>
                  <a:lnTo>
                    <a:pt x="20147" y="9025"/>
                  </a:lnTo>
                  <a:cubicBezTo>
                    <a:pt x="20047" y="8950"/>
                    <a:pt x="19954" y="8899"/>
                    <a:pt x="19865" y="8872"/>
                  </a:cubicBezTo>
                  <a:lnTo>
                    <a:pt x="19785" y="8852"/>
                  </a:lnTo>
                  <a:lnTo>
                    <a:pt x="19643" y="8838"/>
                  </a:lnTo>
                  <a:lnTo>
                    <a:pt x="19320" y="8928"/>
                  </a:lnTo>
                  <a:lnTo>
                    <a:pt x="19275" y="8963"/>
                  </a:lnTo>
                  <a:lnTo>
                    <a:pt x="19082" y="9151"/>
                  </a:lnTo>
                  <a:lnTo>
                    <a:pt x="18856" y="9458"/>
                  </a:lnTo>
                  <a:lnTo>
                    <a:pt x="18792" y="9554"/>
                  </a:lnTo>
                  <a:lnTo>
                    <a:pt x="18792" y="9554"/>
                  </a:lnTo>
                  <a:cubicBezTo>
                    <a:pt x="18799" y="11378"/>
                    <a:pt x="18811" y="13202"/>
                    <a:pt x="18825" y="15052"/>
                  </a:cubicBezTo>
                  <a:lnTo>
                    <a:pt x="15342" y="17411"/>
                  </a:lnTo>
                  <a:cubicBezTo>
                    <a:pt x="14952" y="17281"/>
                    <a:pt x="14229" y="17133"/>
                    <a:pt x="14268" y="15931"/>
                  </a:cubicBezTo>
                  <a:cubicBezTo>
                    <a:pt x="14281" y="15863"/>
                    <a:pt x="14285" y="15797"/>
                    <a:pt x="14279" y="15734"/>
                  </a:cubicBezTo>
                  <a:cubicBezTo>
                    <a:pt x="14279" y="15723"/>
                    <a:pt x="14280" y="15713"/>
                    <a:pt x="14281" y="15702"/>
                  </a:cubicBezTo>
                  <a:lnTo>
                    <a:pt x="14278" y="15704"/>
                  </a:lnTo>
                  <a:cubicBezTo>
                    <a:pt x="14281" y="15556"/>
                    <a:pt x="14257" y="15415"/>
                    <a:pt x="14210" y="15283"/>
                  </a:cubicBezTo>
                  <a:cubicBezTo>
                    <a:pt x="13966" y="14600"/>
                    <a:pt x="13197" y="14431"/>
                    <a:pt x="12493" y="14907"/>
                  </a:cubicBezTo>
                  <a:cubicBezTo>
                    <a:pt x="11788" y="15382"/>
                    <a:pt x="11415" y="16321"/>
                    <a:pt x="11659" y="17004"/>
                  </a:cubicBezTo>
                  <a:cubicBezTo>
                    <a:pt x="11704" y="17129"/>
                    <a:pt x="11766" y="17236"/>
                    <a:pt x="11847" y="17320"/>
                  </a:cubicBezTo>
                  <a:lnTo>
                    <a:pt x="11844" y="17322"/>
                  </a:lnTo>
                  <a:cubicBezTo>
                    <a:pt x="12816" y="18262"/>
                    <a:pt x="12455" y="18936"/>
                    <a:pt x="12307" y="19466"/>
                  </a:cubicBezTo>
                  <a:lnTo>
                    <a:pt x="9157" y="21600"/>
                  </a:lnTo>
                  <a:lnTo>
                    <a:pt x="6041" y="18370"/>
                  </a:lnTo>
                  <a:cubicBezTo>
                    <a:pt x="5946" y="17831"/>
                    <a:pt x="5727" y="16894"/>
                    <a:pt x="6516" y="16400"/>
                  </a:cubicBezTo>
                  <a:cubicBezTo>
                    <a:pt x="6566" y="16386"/>
                    <a:pt x="6610" y="16361"/>
                    <a:pt x="6649" y="16325"/>
                  </a:cubicBezTo>
                  <a:cubicBezTo>
                    <a:pt x="6655" y="16320"/>
                    <a:pt x="6663" y="16316"/>
                    <a:pt x="6670" y="16313"/>
                  </a:cubicBezTo>
                  <a:lnTo>
                    <a:pt x="6668" y="16310"/>
                  </a:lnTo>
                  <a:cubicBezTo>
                    <a:pt x="6765" y="16247"/>
                    <a:pt x="6846" y="16153"/>
                    <a:pt x="6910" y="16036"/>
                  </a:cubicBezTo>
                  <a:cubicBezTo>
                    <a:pt x="7242" y="15427"/>
                    <a:pt x="7002" y="14409"/>
                    <a:pt x="6374" y="13763"/>
                  </a:cubicBezTo>
                  <a:cubicBezTo>
                    <a:pt x="5746" y="13117"/>
                    <a:pt x="4967" y="13086"/>
                    <a:pt x="4635" y="13696"/>
                  </a:cubicBezTo>
                  <a:cubicBezTo>
                    <a:pt x="4575" y="13807"/>
                    <a:pt x="4533" y="13931"/>
                    <a:pt x="4516" y="14069"/>
                  </a:cubicBezTo>
                  <a:lnTo>
                    <a:pt x="4513" y="14066"/>
                  </a:lnTo>
                  <a:cubicBezTo>
                    <a:pt x="4350" y="15634"/>
                    <a:pt x="3779" y="15553"/>
                    <a:pt x="3370" y="15601"/>
                  </a:cubicBezTo>
                  <a:close/>
                </a:path>
              </a:pathLst>
            </a:custGeom>
            <a:solidFill>
              <a:srgbClr val="0078C1">
                <a:alpha val="20010"/>
              </a:srgbClr>
            </a:solidFill>
            <a:ln w="12700" cap="flat">
              <a:solidFill>
                <a:srgbClr val="FFFFFF">
                  <a:alpha val="2001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119" name="Shape"/>
            <p:cNvSpPr/>
            <p:nvPr/>
          </p:nvSpPr>
          <p:spPr>
            <a:xfrm rot="15430798">
              <a:off x="202201" y="1120633"/>
              <a:ext cx="736068" cy="5520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7" h="21600" fill="norm" stroke="1" extrusionOk="0">
                  <a:moveTo>
                    <a:pt x="21528" y="8565"/>
                  </a:moveTo>
                  <a:cubicBezTo>
                    <a:pt x="21384" y="9247"/>
                    <a:pt x="21035" y="9732"/>
                    <a:pt x="20620" y="9741"/>
                  </a:cubicBezTo>
                  <a:cubicBezTo>
                    <a:pt x="20514" y="9744"/>
                    <a:pt x="20411" y="9715"/>
                    <a:pt x="20315" y="9650"/>
                  </a:cubicBezTo>
                  <a:lnTo>
                    <a:pt x="20315" y="9654"/>
                  </a:lnTo>
                  <a:cubicBezTo>
                    <a:pt x="20308" y="9648"/>
                    <a:pt x="20302" y="9642"/>
                    <a:pt x="20295" y="9638"/>
                  </a:cubicBezTo>
                  <a:cubicBezTo>
                    <a:pt x="20250" y="9620"/>
                    <a:pt x="20209" y="9588"/>
                    <a:pt x="20170" y="9544"/>
                  </a:cubicBezTo>
                  <a:cubicBezTo>
                    <a:pt x="19442" y="9034"/>
                    <a:pt x="19041" y="9721"/>
                    <a:pt x="18788" y="10152"/>
                  </a:cubicBezTo>
                  <a:lnTo>
                    <a:pt x="18858" y="15682"/>
                  </a:lnTo>
                  <a:lnTo>
                    <a:pt x="18791" y="15640"/>
                  </a:lnTo>
                  <a:lnTo>
                    <a:pt x="15620" y="17616"/>
                  </a:lnTo>
                  <a:cubicBezTo>
                    <a:pt x="15228" y="17478"/>
                    <a:pt x="14546" y="17290"/>
                    <a:pt x="14605" y="16156"/>
                  </a:cubicBezTo>
                  <a:cubicBezTo>
                    <a:pt x="14620" y="16091"/>
                    <a:pt x="14625" y="16028"/>
                    <a:pt x="14621" y="15966"/>
                  </a:cubicBezTo>
                  <a:cubicBezTo>
                    <a:pt x="14621" y="15956"/>
                    <a:pt x="14622" y="15946"/>
                    <a:pt x="14623" y="15935"/>
                  </a:cubicBezTo>
                  <a:lnTo>
                    <a:pt x="14620" y="15937"/>
                  </a:lnTo>
                  <a:cubicBezTo>
                    <a:pt x="14626" y="15794"/>
                    <a:pt x="14605" y="15656"/>
                    <a:pt x="14560" y="15527"/>
                  </a:cubicBezTo>
                  <a:cubicBezTo>
                    <a:pt x="14329" y="14857"/>
                    <a:pt x="13565" y="14668"/>
                    <a:pt x="12854" y="15104"/>
                  </a:cubicBezTo>
                  <a:cubicBezTo>
                    <a:pt x="12142" y="15540"/>
                    <a:pt x="11752" y="16436"/>
                    <a:pt x="11983" y="17106"/>
                  </a:cubicBezTo>
                  <a:cubicBezTo>
                    <a:pt x="12025" y="17229"/>
                    <a:pt x="12085" y="17335"/>
                    <a:pt x="12165" y="17419"/>
                  </a:cubicBezTo>
                  <a:lnTo>
                    <a:pt x="12161" y="17421"/>
                  </a:lnTo>
                  <a:cubicBezTo>
                    <a:pt x="13110" y="18360"/>
                    <a:pt x="12744" y="19000"/>
                    <a:pt x="12585" y="19507"/>
                  </a:cubicBezTo>
                  <a:lnTo>
                    <a:pt x="9260" y="21578"/>
                  </a:lnTo>
                  <a:cubicBezTo>
                    <a:pt x="9259" y="21586"/>
                    <a:pt x="9258" y="21593"/>
                    <a:pt x="9256" y="21600"/>
                  </a:cubicBezTo>
                  <a:lnTo>
                    <a:pt x="5936" y="18100"/>
                  </a:lnTo>
                  <a:cubicBezTo>
                    <a:pt x="5850" y="17567"/>
                    <a:pt x="5695" y="16700"/>
                    <a:pt x="6465" y="16272"/>
                  </a:cubicBezTo>
                  <a:cubicBezTo>
                    <a:pt x="6515" y="16261"/>
                    <a:pt x="6560" y="16238"/>
                    <a:pt x="6599" y="16205"/>
                  </a:cubicBezTo>
                  <a:cubicBezTo>
                    <a:pt x="6606" y="16200"/>
                    <a:pt x="6613" y="16197"/>
                    <a:pt x="6621" y="16194"/>
                  </a:cubicBezTo>
                  <a:lnTo>
                    <a:pt x="6618" y="16191"/>
                  </a:lnTo>
                  <a:cubicBezTo>
                    <a:pt x="6717" y="16135"/>
                    <a:pt x="6800" y="16047"/>
                    <a:pt x="6866" y="15936"/>
                  </a:cubicBezTo>
                  <a:cubicBezTo>
                    <a:pt x="7212" y="15361"/>
                    <a:pt x="6996" y="14365"/>
                    <a:pt x="6385" y="13712"/>
                  </a:cubicBezTo>
                  <a:cubicBezTo>
                    <a:pt x="5774" y="13059"/>
                    <a:pt x="4998" y="12997"/>
                    <a:pt x="4652" y="13572"/>
                  </a:cubicBezTo>
                  <a:cubicBezTo>
                    <a:pt x="4589" y="13677"/>
                    <a:pt x="4545" y="13796"/>
                    <a:pt x="4524" y="13928"/>
                  </a:cubicBezTo>
                  <a:lnTo>
                    <a:pt x="4522" y="13925"/>
                  </a:lnTo>
                  <a:cubicBezTo>
                    <a:pt x="4321" y="15444"/>
                    <a:pt x="3750" y="15333"/>
                    <a:pt x="3340" y="15363"/>
                  </a:cubicBezTo>
                  <a:lnTo>
                    <a:pt x="0" y="11843"/>
                  </a:lnTo>
                  <a:lnTo>
                    <a:pt x="18659" y="0"/>
                  </a:lnTo>
                  <a:lnTo>
                    <a:pt x="18732" y="5804"/>
                  </a:lnTo>
                  <a:cubicBezTo>
                    <a:pt x="19003" y="6207"/>
                    <a:pt x="19318" y="6785"/>
                    <a:pt x="20284" y="6051"/>
                  </a:cubicBezTo>
                  <a:lnTo>
                    <a:pt x="20284" y="6056"/>
                  </a:lnTo>
                  <a:cubicBezTo>
                    <a:pt x="20373" y="5992"/>
                    <a:pt x="20470" y="5962"/>
                    <a:pt x="20571" y="5960"/>
                  </a:cubicBezTo>
                  <a:cubicBezTo>
                    <a:pt x="21124" y="5947"/>
                    <a:pt x="21583" y="6783"/>
                    <a:pt x="21597" y="7827"/>
                  </a:cubicBezTo>
                  <a:cubicBezTo>
                    <a:pt x="21600" y="8088"/>
                    <a:pt x="21575" y="8338"/>
                    <a:pt x="21528" y="8565"/>
                  </a:cubicBezTo>
                  <a:close/>
                </a:path>
              </a:pathLst>
            </a:custGeom>
            <a:solidFill>
              <a:srgbClr val="C5192D">
                <a:alpha val="19948"/>
              </a:srgbClr>
            </a:solidFill>
            <a:ln w="12700" cap="flat">
              <a:solidFill>
                <a:srgbClr val="FFFFFF">
                  <a:alpha val="19948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120" name="Shape"/>
            <p:cNvSpPr/>
            <p:nvPr/>
          </p:nvSpPr>
          <p:spPr>
            <a:xfrm rot="18546786">
              <a:off x="76878" y="610478"/>
              <a:ext cx="745299" cy="5527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5" h="21600" fill="norm" stroke="1" extrusionOk="0">
                  <a:moveTo>
                    <a:pt x="19016" y="0"/>
                  </a:moveTo>
                  <a:cubicBezTo>
                    <a:pt x="19011" y="1884"/>
                    <a:pt x="18954" y="3779"/>
                    <a:pt x="18875" y="5678"/>
                  </a:cubicBezTo>
                  <a:cubicBezTo>
                    <a:pt x="19114" y="6099"/>
                    <a:pt x="19412" y="6629"/>
                    <a:pt x="20357" y="6009"/>
                  </a:cubicBezTo>
                  <a:lnTo>
                    <a:pt x="20357" y="6014"/>
                  </a:lnTo>
                  <a:cubicBezTo>
                    <a:pt x="20448" y="5959"/>
                    <a:pt x="20545" y="5937"/>
                    <a:pt x="20645" y="5943"/>
                  </a:cubicBezTo>
                  <a:cubicBezTo>
                    <a:pt x="21189" y="5979"/>
                    <a:pt x="21600" y="6853"/>
                    <a:pt x="21562" y="7895"/>
                  </a:cubicBezTo>
                  <a:cubicBezTo>
                    <a:pt x="21524" y="8937"/>
                    <a:pt x="21052" y="9752"/>
                    <a:pt x="20508" y="9716"/>
                  </a:cubicBezTo>
                  <a:cubicBezTo>
                    <a:pt x="20403" y="9709"/>
                    <a:pt x="20303" y="9671"/>
                    <a:pt x="20212" y="9598"/>
                  </a:cubicBezTo>
                  <a:lnTo>
                    <a:pt x="20211" y="9602"/>
                  </a:lnTo>
                  <a:cubicBezTo>
                    <a:pt x="20205" y="9596"/>
                    <a:pt x="20199" y="9590"/>
                    <a:pt x="20192" y="9585"/>
                  </a:cubicBezTo>
                  <a:cubicBezTo>
                    <a:pt x="20150" y="9562"/>
                    <a:pt x="20110" y="9527"/>
                    <a:pt x="20074" y="9479"/>
                  </a:cubicBezTo>
                  <a:cubicBezTo>
                    <a:pt x="19400" y="8921"/>
                    <a:pt x="18976" y="9525"/>
                    <a:pt x="18705" y="9933"/>
                  </a:cubicBezTo>
                  <a:cubicBezTo>
                    <a:pt x="18626" y="11766"/>
                    <a:pt x="18558" y="13599"/>
                    <a:pt x="18529" y="15424"/>
                  </a:cubicBezTo>
                  <a:lnTo>
                    <a:pt x="15456" y="17454"/>
                  </a:lnTo>
                  <a:cubicBezTo>
                    <a:pt x="15067" y="17329"/>
                    <a:pt x="14394" y="17160"/>
                    <a:pt x="14434" y="16028"/>
                  </a:cubicBezTo>
                  <a:cubicBezTo>
                    <a:pt x="14447" y="15963"/>
                    <a:pt x="14451" y="15899"/>
                    <a:pt x="14445" y="15838"/>
                  </a:cubicBezTo>
                  <a:cubicBezTo>
                    <a:pt x="14445" y="15827"/>
                    <a:pt x="14446" y="15817"/>
                    <a:pt x="14447" y="15806"/>
                  </a:cubicBezTo>
                  <a:lnTo>
                    <a:pt x="14444" y="15808"/>
                  </a:lnTo>
                  <a:cubicBezTo>
                    <a:pt x="14448" y="15665"/>
                    <a:pt x="14425" y="15529"/>
                    <a:pt x="14379" y="15401"/>
                  </a:cubicBezTo>
                  <a:cubicBezTo>
                    <a:pt x="14140" y="14739"/>
                    <a:pt x="13383" y="14573"/>
                    <a:pt x="12689" y="15030"/>
                  </a:cubicBezTo>
                  <a:cubicBezTo>
                    <a:pt x="11995" y="15487"/>
                    <a:pt x="11625" y="16394"/>
                    <a:pt x="11864" y="17056"/>
                  </a:cubicBezTo>
                  <a:cubicBezTo>
                    <a:pt x="11908" y="17176"/>
                    <a:pt x="11969" y="17281"/>
                    <a:pt x="12048" y="17362"/>
                  </a:cubicBezTo>
                  <a:lnTo>
                    <a:pt x="12045" y="17364"/>
                  </a:lnTo>
                  <a:cubicBezTo>
                    <a:pt x="12976" y="18254"/>
                    <a:pt x="12660" y="18896"/>
                    <a:pt x="12508" y="19402"/>
                  </a:cubicBezTo>
                  <a:lnTo>
                    <a:pt x="9180" y="21600"/>
                  </a:lnTo>
                  <a:cubicBezTo>
                    <a:pt x="8150" y="20503"/>
                    <a:pt x="7098" y="19425"/>
                    <a:pt x="6038" y="18355"/>
                  </a:cubicBezTo>
                  <a:cubicBezTo>
                    <a:pt x="5949" y="17837"/>
                    <a:pt x="5717" y="16908"/>
                    <a:pt x="6507" y="16427"/>
                  </a:cubicBezTo>
                  <a:cubicBezTo>
                    <a:pt x="6556" y="16414"/>
                    <a:pt x="6600" y="16390"/>
                    <a:pt x="6638" y="16355"/>
                  </a:cubicBezTo>
                  <a:cubicBezTo>
                    <a:pt x="6645" y="16350"/>
                    <a:pt x="6652" y="16347"/>
                    <a:pt x="6659" y="16343"/>
                  </a:cubicBezTo>
                  <a:lnTo>
                    <a:pt x="6657" y="16341"/>
                  </a:lnTo>
                  <a:cubicBezTo>
                    <a:pt x="6753" y="16280"/>
                    <a:pt x="6833" y="16190"/>
                    <a:pt x="6896" y="16077"/>
                  </a:cubicBezTo>
                  <a:cubicBezTo>
                    <a:pt x="7225" y="15489"/>
                    <a:pt x="6991" y="14503"/>
                    <a:pt x="6375" y="13875"/>
                  </a:cubicBezTo>
                  <a:cubicBezTo>
                    <a:pt x="5759" y="13246"/>
                    <a:pt x="4993" y="13212"/>
                    <a:pt x="4664" y="13800"/>
                  </a:cubicBezTo>
                  <a:cubicBezTo>
                    <a:pt x="4604" y="13907"/>
                    <a:pt x="4563" y="14028"/>
                    <a:pt x="4545" y="14161"/>
                  </a:cubicBezTo>
                  <a:lnTo>
                    <a:pt x="4543" y="14158"/>
                  </a:lnTo>
                  <a:cubicBezTo>
                    <a:pt x="4370" y="15743"/>
                    <a:pt x="3765" y="15582"/>
                    <a:pt x="3360" y="15644"/>
                  </a:cubicBezTo>
                  <a:cubicBezTo>
                    <a:pt x="2226" y="14501"/>
                    <a:pt x="1101" y="13350"/>
                    <a:pt x="0" y="12178"/>
                  </a:cubicBezTo>
                  <a:close/>
                </a:path>
              </a:pathLst>
            </a:custGeom>
            <a:solidFill>
              <a:srgbClr val="3C3C3B">
                <a:alpha val="20352"/>
              </a:srgbClr>
            </a:solidFill>
            <a:ln w="12700" cap="flat">
              <a:solidFill>
                <a:srgbClr val="FFFFFF">
                  <a:alpha val="20352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121" name="Shape"/>
            <p:cNvSpPr/>
            <p:nvPr/>
          </p:nvSpPr>
          <p:spPr>
            <a:xfrm rot="12425381">
              <a:off x="675241" y="1333952"/>
              <a:ext cx="724784" cy="5639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4" h="21600" fill="norm" stroke="1" extrusionOk="0">
                  <a:moveTo>
                    <a:pt x="9492" y="21600"/>
                  </a:moveTo>
                  <a:lnTo>
                    <a:pt x="6307" y="18448"/>
                  </a:lnTo>
                  <a:cubicBezTo>
                    <a:pt x="6215" y="17930"/>
                    <a:pt x="6027" y="17062"/>
                    <a:pt x="6816" y="16619"/>
                  </a:cubicBezTo>
                  <a:cubicBezTo>
                    <a:pt x="6867" y="16607"/>
                    <a:pt x="6912" y="16584"/>
                    <a:pt x="6952" y="16551"/>
                  </a:cubicBezTo>
                  <a:cubicBezTo>
                    <a:pt x="6959" y="16546"/>
                    <a:pt x="6966" y="16543"/>
                    <a:pt x="6974" y="16540"/>
                  </a:cubicBezTo>
                  <a:lnTo>
                    <a:pt x="6971" y="16537"/>
                  </a:lnTo>
                  <a:cubicBezTo>
                    <a:pt x="7071" y="16479"/>
                    <a:pt x="7153" y="16392"/>
                    <a:pt x="7220" y="16282"/>
                  </a:cubicBezTo>
                  <a:cubicBezTo>
                    <a:pt x="7563" y="15711"/>
                    <a:pt x="7332" y="14741"/>
                    <a:pt x="6703" y="14116"/>
                  </a:cubicBezTo>
                  <a:cubicBezTo>
                    <a:pt x="6075" y="13490"/>
                    <a:pt x="5287" y="13445"/>
                    <a:pt x="4943" y="14016"/>
                  </a:cubicBezTo>
                  <a:cubicBezTo>
                    <a:pt x="4881" y="14120"/>
                    <a:pt x="4837" y="14237"/>
                    <a:pt x="4818" y="14367"/>
                  </a:cubicBezTo>
                  <a:lnTo>
                    <a:pt x="4815" y="14364"/>
                  </a:lnTo>
                  <a:cubicBezTo>
                    <a:pt x="4630" y="15859"/>
                    <a:pt x="4046" y="15758"/>
                    <a:pt x="3630" y="15797"/>
                  </a:cubicBezTo>
                  <a:lnTo>
                    <a:pt x="0" y="12204"/>
                  </a:lnTo>
                  <a:lnTo>
                    <a:pt x="18532" y="0"/>
                  </a:lnTo>
                  <a:lnTo>
                    <a:pt x="18655" y="5548"/>
                  </a:lnTo>
                  <a:cubicBezTo>
                    <a:pt x="18935" y="5941"/>
                    <a:pt x="19251" y="6539"/>
                    <a:pt x="20245" y="5802"/>
                  </a:cubicBezTo>
                  <a:lnTo>
                    <a:pt x="20245" y="5807"/>
                  </a:lnTo>
                  <a:cubicBezTo>
                    <a:pt x="20336" y="5745"/>
                    <a:pt x="20434" y="5715"/>
                    <a:pt x="20537" y="5712"/>
                  </a:cubicBezTo>
                  <a:cubicBezTo>
                    <a:pt x="21098" y="5696"/>
                    <a:pt x="21566" y="6512"/>
                    <a:pt x="21583" y="7535"/>
                  </a:cubicBezTo>
                  <a:cubicBezTo>
                    <a:pt x="21600" y="8557"/>
                    <a:pt x="21159" y="9398"/>
                    <a:pt x="20598" y="9413"/>
                  </a:cubicBezTo>
                  <a:cubicBezTo>
                    <a:pt x="20490" y="9416"/>
                    <a:pt x="20385" y="9388"/>
                    <a:pt x="20288" y="9325"/>
                  </a:cubicBezTo>
                  <a:lnTo>
                    <a:pt x="20288" y="9329"/>
                  </a:lnTo>
                  <a:cubicBezTo>
                    <a:pt x="20281" y="9324"/>
                    <a:pt x="20274" y="9318"/>
                    <a:pt x="20267" y="9314"/>
                  </a:cubicBezTo>
                  <a:cubicBezTo>
                    <a:pt x="20222" y="9296"/>
                    <a:pt x="20180" y="9265"/>
                    <a:pt x="20140" y="9222"/>
                  </a:cubicBezTo>
                  <a:cubicBezTo>
                    <a:pt x="19410" y="8733"/>
                    <a:pt x="19006" y="9383"/>
                    <a:pt x="18750" y="9807"/>
                  </a:cubicBezTo>
                  <a:lnTo>
                    <a:pt x="18874" y="15360"/>
                  </a:lnTo>
                  <a:lnTo>
                    <a:pt x="18863" y="15354"/>
                  </a:lnTo>
                  <a:lnTo>
                    <a:pt x="15770" y="17388"/>
                  </a:lnTo>
                  <a:cubicBezTo>
                    <a:pt x="15386" y="17269"/>
                    <a:pt x="14599" y="17176"/>
                    <a:pt x="14625" y="15996"/>
                  </a:cubicBezTo>
                  <a:cubicBezTo>
                    <a:pt x="14638" y="15932"/>
                    <a:pt x="14641" y="15869"/>
                    <a:pt x="14634" y="15809"/>
                  </a:cubicBezTo>
                  <a:cubicBezTo>
                    <a:pt x="14634" y="15799"/>
                    <a:pt x="14635" y="15789"/>
                    <a:pt x="14636" y="15779"/>
                  </a:cubicBezTo>
                  <a:lnTo>
                    <a:pt x="14633" y="15780"/>
                  </a:lnTo>
                  <a:cubicBezTo>
                    <a:pt x="14634" y="15640"/>
                    <a:pt x="14608" y="15507"/>
                    <a:pt x="14559" y="15383"/>
                  </a:cubicBezTo>
                  <a:cubicBezTo>
                    <a:pt x="14303" y="14740"/>
                    <a:pt x="13523" y="14597"/>
                    <a:pt x="12815" y="15063"/>
                  </a:cubicBezTo>
                  <a:cubicBezTo>
                    <a:pt x="12107" y="15528"/>
                    <a:pt x="11741" y="16426"/>
                    <a:pt x="11996" y="17069"/>
                  </a:cubicBezTo>
                  <a:cubicBezTo>
                    <a:pt x="12043" y="17186"/>
                    <a:pt x="12107" y="17287"/>
                    <a:pt x="12190" y="17365"/>
                  </a:cubicBezTo>
                  <a:lnTo>
                    <a:pt x="12187" y="17367"/>
                  </a:lnTo>
                  <a:cubicBezTo>
                    <a:pt x="13208" y="18259"/>
                    <a:pt x="12806" y="18917"/>
                    <a:pt x="12671" y="19428"/>
                  </a:cubicBezTo>
                  <a:lnTo>
                    <a:pt x="9505" y="21510"/>
                  </a:lnTo>
                  <a:close/>
                </a:path>
              </a:pathLst>
            </a:custGeom>
            <a:solidFill>
              <a:srgbClr val="00693B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122" name="Shape"/>
            <p:cNvSpPr/>
            <p:nvPr/>
          </p:nvSpPr>
          <p:spPr>
            <a:xfrm rot="9289851">
              <a:off x="1135102" y="1104916"/>
              <a:ext cx="706300" cy="5621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8932" y="21600"/>
                  </a:moveTo>
                  <a:lnTo>
                    <a:pt x="5697" y="18319"/>
                  </a:lnTo>
                  <a:cubicBezTo>
                    <a:pt x="5610" y="17797"/>
                    <a:pt x="5432" y="16923"/>
                    <a:pt x="6248" y="16499"/>
                  </a:cubicBezTo>
                  <a:cubicBezTo>
                    <a:pt x="6301" y="16488"/>
                    <a:pt x="6348" y="16466"/>
                    <a:pt x="6388" y="16434"/>
                  </a:cubicBezTo>
                  <a:cubicBezTo>
                    <a:pt x="6395" y="16429"/>
                    <a:pt x="6403" y="16426"/>
                    <a:pt x="6411" y="16423"/>
                  </a:cubicBezTo>
                  <a:lnTo>
                    <a:pt x="6409" y="16420"/>
                  </a:lnTo>
                  <a:cubicBezTo>
                    <a:pt x="6512" y="16365"/>
                    <a:pt x="6598" y="16279"/>
                    <a:pt x="6668" y="16171"/>
                  </a:cubicBezTo>
                  <a:cubicBezTo>
                    <a:pt x="7029" y="15607"/>
                    <a:pt x="6807" y="14628"/>
                    <a:pt x="6171" y="13985"/>
                  </a:cubicBezTo>
                  <a:cubicBezTo>
                    <a:pt x="5535" y="13341"/>
                    <a:pt x="4727" y="13277"/>
                    <a:pt x="4365" y="13841"/>
                  </a:cubicBezTo>
                  <a:cubicBezTo>
                    <a:pt x="4299" y="13944"/>
                    <a:pt x="4253" y="14061"/>
                    <a:pt x="4231" y="14190"/>
                  </a:cubicBezTo>
                  <a:lnTo>
                    <a:pt x="4228" y="14187"/>
                  </a:lnTo>
                  <a:cubicBezTo>
                    <a:pt x="4019" y="15656"/>
                    <a:pt x="3438" y="15570"/>
                    <a:pt x="3012" y="15594"/>
                  </a:cubicBezTo>
                  <a:lnTo>
                    <a:pt x="0" y="12538"/>
                  </a:lnTo>
                  <a:lnTo>
                    <a:pt x="18668" y="0"/>
                  </a:lnTo>
                  <a:lnTo>
                    <a:pt x="18658" y="6000"/>
                  </a:lnTo>
                  <a:cubicBezTo>
                    <a:pt x="18931" y="6400"/>
                    <a:pt x="19258" y="6943"/>
                    <a:pt x="20256" y="6257"/>
                  </a:cubicBezTo>
                  <a:lnTo>
                    <a:pt x="20256" y="6261"/>
                  </a:lnTo>
                  <a:cubicBezTo>
                    <a:pt x="20350" y="6201"/>
                    <a:pt x="20452" y="6174"/>
                    <a:pt x="20557" y="6174"/>
                  </a:cubicBezTo>
                  <a:cubicBezTo>
                    <a:pt x="21133" y="6174"/>
                    <a:pt x="21600" y="7005"/>
                    <a:pt x="21600" y="8031"/>
                  </a:cubicBezTo>
                  <a:cubicBezTo>
                    <a:pt x="21600" y="9057"/>
                    <a:pt x="21133" y="9888"/>
                    <a:pt x="20556" y="9888"/>
                  </a:cubicBezTo>
                  <a:cubicBezTo>
                    <a:pt x="20445" y="9888"/>
                    <a:pt x="20338" y="9857"/>
                    <a:pt x="20239" y="9791"/>
                  </a:cubicBezTo>
                  <a:lnTo>
                    <a:pt x="20239" y="9795"/>
                  </a:lnTo>
                  <a:cubicBezTo>
                    <a:pt x="20232" y="9790"/>
                    <a:pt x="20226" y="9784"/>
                    <a:pt x="20218" y="9780"/>
                  </a:cubicBezTo>
                  <a:cubicBezTo>
                    <a:pt x="20172" y="9760"/>
                    <a:pt x="20129" y="9728"/>
                    <a:pt x="20090" y="9684"/>
                  </a:cubicBezTo>
                  <a:cubicBezTo>
                    <a:pt x="19347" y="9173"/>
                    <a:pt x="18921" y="9817"/>
                    <a:pt x="18651" y="10234"/>
                  </a:cubicBezTo>
                  <a:cubicBezTo>
                    <a:pt x="18641" y="11982"/>
                    <a:pt x="18638" y="13727"/>
                    <a:pt x="18642" y="15463"/>
                  </a:cubicBezTo>
                  <a:lnTo>
                    <a:pt x="15405" y="17509"/>
                  </a:lnTo>
                  <a:cubicBezTo>
                    <a:pt x="15006" y="17389"/>
                    <a:pt x="14217" y="17279"/>
                    <a:pt x="14248" y="16109"/>
                  </a:cubicBezTo>
                  <a:cubicBezTo>
                    <a:pt x="14261" y="16045"/>
                    <a:pt x="14265" y="15982"/>
                    <a:pt x="14258" y="15922"/>
                  </a:cubicBezTo>
                  <a:cubicBezTo>
                    <a:pt x="14258" y="15912"/>
                    <a:pt x="14259" y="15901"/>
                    <a:pt x="14260" y="15891"/>
                  </a:cubicBezTo>
                  <a:lnTo>
                    <a:pt x="14257" y="15893"/>
                  </a:lnTo>
                  <a:cubicBezTo>
                    <a:pt x="14259" y="15752"/>
                    <a:pt x="14233" y="15618"/>
                    <a:pt x="14182" y="15494"/>
                  </a:cubicBezTo>
                  <a:cubicBezTo>
                    <a:pt x="13922" y="14847"/>
                    <a:pt x="13121" y="14699"/>
                    <a:pt x="12393" y="15162"/>
                  </a:cubicBezTo>
                  <a:cubicBezTo>
                    <a:pt x="11664" y="15625"/>
                    <a:pt x="11284" y="16524"/>
                    <a:pt x="11544" y="17170"/>
                  </a:cubicBezTo>
                  <a:cubicBezTo>
                    <a:pt x="11592" y="17288"/>
                    <a:pt x="11657" y="17389"/>
                    <a:pt x="11742" y="17467"/>
                  </a:cubicBezTo>
                  <a:lnTo>
                    <a:pt x="11739" y="17470"/>
                  </a:lnTo>
                  <a:cubicBezTo>
                    <a:pt x="12765" y="18354"/>
                    <a:pt x="12385" y="19004"/>
                    <a:pt x="12237" y="19511"/>
                  </a:cubicBezTo>
                  <a:close/>
                </a:path>
              </a:pathLst>
            </a:custGeom>
            <a:solidFill>
              <a:srgbClr val="003F6E">
                <a:alpha val="19539"/>
              </a:srgbClr>
            </a:solidFill>
            <a:ln w="12700" cap="flat">
              <a:solidFill>
                <a:srgbClr val="FFFFFF">
                  <a:alpha val="19539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123" name="Shape"/>
            <p:cNvSpPr/>
            <p:nvPr/>
          </p:nvSpPr>
          <p:spPr>
            <a:xfrm>
              <a:off x="573304" y="577743"/>
              <a:ext cx="907927" cy="9081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1" h="21575" fill="norm" stroke="1" extrusionOk="0">
                  <a:moveTo>
                    <a:pt x="14685" y="12"/>
                  </a:moveTo>
                  <a:cubicBezTo>
                    <a:pt x="14935" y="-25"/>
                    <a:pt x="15230" y="24"/>
                    <a:pt x="15510" y="167"/>
                  </a:cubicBezTo>
                  <a:cubicBezTo>
                    <a:pt x="16071" y="454"/>
                    <a:pt x="16363" y="1011"/>
                    <a:pt x="16162" y="1410"/>
                  </a:cubicBezTo>
                  <a:cubicBezTo>
                    <a:pt x="16124" y="1487"/>
                    <a:pt x="16069" y="1552"/>
                    <a:pt x="15999" y="1602"/>
                  </a:cubicBezTo>
                  <a:lnTo>
                    <a:pt x="16001" y="1604"/>
                  </a:lnTo>
                  <a:cubicBezTo>
                    <a:pt x="15996" y="1607"/>
                    <a:pt x="15990" y="1610"/>
                    <a:pt x="15985" y="1614"/>
                  </a:cubicBezTo>
                  <a:cubicBezTo>
                    <a:pt x="15959" y="1640"/>
                    <a:pt x="15926" y="1661"/>
                    <a:pt x="15888" y="1676"/>
                  </a:cubicBezTo>
                  <a:cubicBezTo>
                    <a:pt x="15322" y="2066"/>
                    <a:pt x="15575" y="2571"/>
                    <a:pt x="15706" y="2872"/>
                  </a:cubicBezTo>
                  <a:lnTo>
                    <a:pt x="18189" y="4107"/>
                  </a:lnTo>
                  <a:lnTo>
                    <a:pt x="18817" y="6910"/>
                  </a:lnTo>
                  <a:cubicBezTo>
                    <a:pt x="19089" y="7101"/>
                    <a:pt x="19404" y="7468"/>
                    <a:pt x="20115" y="6839"/>
                  </a:cubicBezTo>
                  <a:lnTo>
                    <a:pt x="20115" y="6842"/>
                  </a:lnTo>
                  <a:cubicBezTo>
                    <a:pt x="20178" y="6790"/>
                    <a:pt x="20251" y="6756"/>
                    <a:pt x="20330" y="6738"/>
                  </a:cubicBezTo>
                  <a:cubicBezTo>
                    <a:pt x="20763" y="6641"/>
                    <a:pt x="21226" y="7064"/>
                    <a:pt x="21362" y="7683"/>
                  </a:cubicBezTo>
                  <a:cubicBezTo>
                    <a:pt x="21499" y="8302"/>
                    <a:pt x="21258" y="8882"/>
                    <a:pt x="20825" y="8980"/>
                  </a:cubicBezTo>
                  <a:cubicBezTo>
                    <a:pt x="20741" y="8998"/>
                    <a:pt x="20657" y="8998"/>
                    <a:pt x="20573" y="8975"/>
                  </a:cubicBezTo>
                  <a:lnTo>
                    <a:pt x="20574" y="8977"/>
                  </a:lnTo>
                  <a:cubicBezTo>
                    <a:pt x="20568" y="8975"/>
                    <a:pt x="20562" y="8973"/>
                    <a:pt x="20556" y="8971"/>
                  </a:cubicBezTo>
                  <a:cubicBezTo>
                    <a:pt x="20519" y="8967"/>
                    <a:pt x="20482" y="8955"/>
                    <a:pt x="20447" y="8935"/>
                  </a:cubicBezTo>
                  <a:cubicBezTo>
                    <a:pt x="19783" y="8741"/>
                    <a:pt x="19559" y="9269"/>
                    <a:pt x="19412" y="9560"/>
                  </a:cubicBezTo>
                  <a:lnTo>
                    <a:pt x="20084" y="12559"/>
                  </a:lnTo>
                  <a:lnTo>
                    <a:pt x="18294" y="14837"/>
                  </a:lnTo>
                  <a:cubicBezTo>
                    <a:pt x="18315" y="15168"/>
                    <a:pt x="18259" y="15629"/>
                    <a:pt x="19171" y="15779"/>
                  </a:cubicBezTo>
                  <a:lnTo>
                    <a:pt x="19169" y="15781"/>
                  </a:lnTo>
                  <a:cubicBezTo>
                    <a:pt x="19249" y="15797"/>
                    <a:pt x="19321" y="15832"/>
                    <a:pt x="19385" y="15883"/>
                  </a:cubicBezTo>
                  <a:cubicBezTo>
                    <a:pt x="19735" y="16158"/>
                    <a:pt x="19705" y="16787"/>
                    <a:pt x="19317" y="17286"/>
                  </a:cubicBezTo>
                  <a:cubicBezTo>
                    <a:pt x="18930" y="17786"/>
                    <a:pt x="18332" y="17968"/>
                    <a:pt x="17982" y="17692"/>
                  </a:cubicBezTo>
                  <a:cubicBezTo>
                    <a:pt x="17915" y="17639"/>
                    <a:pt x="17861" y="17573"/>
                    <a:pt x="17826" y="17493"/>
                  </a:cubicBezTo>
                  <a:lnTo>
                    <a:pt x="17825" y="17495"/>
                  </a:lnTo>
                  <a:cubicBezTo>
                    <a:pt x="17823" y="17489"/>
                    <a:pt x="17821" y="17483"/>
                    <a:pt x="17818" y="17477"/>
                  </a:cubicBezTo>
                  <a:cubicBezTo>
                    <a:pt x="17797" y="17446"/>
                    <a:pt x="17783" y="17410"/>
                    <a:pt x="17776" y="17369"/>
                  </a:cubicBezTo>
                  <a:cubicBezTo>
                    <a:pt x="17498" y="16718"/>
                    <a:pt x="16937" y="16896"/>
                    <a:pt x="16623" y="16964"/>
                  </a:cubicBezTo>
                  <a:lnTo>
                    <a:pt x="14853" y="19217"/>
                  </a:lnTo>
                  <a:lnTo>
                    <a:pt x="12039" y="19217"/>
                  </a:lnTo>
                  <a:cubicBezTo>
                    <a:pt x="11800" y="19450"/>
                    <a:pt x="11332" y="19667"/>
                    <a:pt x="11802" y="20531"/>
                  </a:cubicBezTo>
                  <a:lnTo>
                    <a:pt x="11799" y="20531"/>
                  </a:lnTo>
                  <a:cubicBezTo>
                    <a:pt x="11836" y="20604"/>
                    <a:pt x="11853" y="20683"/>
                    <a:pt x="11853" y="20764"/>
                  </a:cubicBezTo>
                  <a:cubicBezTo>
                    <a:pt x="11853" y="21212"/>
                    <a:pt x="11343" y="21575"/>
                    <a:pt x="10714" y="21575"/>
                  </a:cubicBezTo>
                  <a:cubicBezTo>
                    <a:pt x="10084" y="21575"/>
                    <a:pt x="9574" y="21212"/>
                    <a:pt x="9574" y="20764"/>
                  </a:cubicBezTo>
                  <a:cubicBezTo>
                    <a:pt x="9574" y="20678"/>
                    <a:pt x="9593" y="20595"/>
                    <a:pt x="9634" y="20518"/>
                  </a:cubicBezTo>
                  <a:lnTo>
                    <a:pt x="9631" y="20518"/>
                  </a:lnTo>
                  <a:cubicBezTo>
                    <a:pt x="9635" y="20513"/>
                    <a:pt x="9638" y="20507"/>
                    <a:pt x="9641" y="20502"/>
                  </a:cubicBezTo>
                  <a:cubicBezTo>
                    <a:pt x="9653" y="20466"/>
                    <a:pt x="9673" y="20433"/>
                    <a:pt x="9700" y="20402"/>
                  </a:cubicBezTo>
                  <a:cubicBezTo>
                    <a:pt x="10048" y="19760"/>
                    <a:pt x="9520" y="19423"/>
                    <a:pt x="9283" y="19217"/>
                  </a:cubicBezTo>
                  <a:lnTo>
                    <a:pt x="6533" y="19217"/>
                  </a:lnTo>
                  <a:lnTo>
                    <a:pt x="4720" y="16870"/>
                  </a:lnTo>
                  <a:cubicBezTo>
                    <a:pt x="4394" y="16813"/>
                    <a:pt x="3955" y="16615"/>
                    <a:pt x="3574" y="17487"/>
                  </a:cubicBezTo>
                  <a:lnTo>
                    <a:pt x="3572" y="17484"/>
                  </a:lnTo>
                  <a:cubicBezTo>
                    <a:pt x="3537" y="17558"/>
                    <a:pt x="3485" y="17620"/>
                    <a:pt x="3421" y="17670"/>
                  </a:cubicBezTo>
                  <a:cubicBezTo>
                    <a:pt x="3069" y="17942"/>
                    <a:pt x="2472" y="17755"/>
                    <a:pt x="2089" y="17252"/>
                  </a:cubicBezTo>
                  <a:cubicBezTo>
                    <a:pt x="1706" y="16749"/>
                    <a:pt x="1681" y="16121"/>
                    <a:pt x="2034" y="15848"/>
                  </a:cubicBezTo>
                  <a:cubicBezTo>
                    <a:pt x="2102" y="15795"/>
                    <a:pt x="2179" y="15760"/>
                    <a:pt x="2264" y="15745"/>
                  </a:cubicBezTo>
                  <a:lnTo>
                    <a:pt x="2262" y="15743"/>
                  </a:lnTo>
                  <a:cubicBezTo>
                    <a:pt x="2269" y="15743"/>
                    <a:pt x="2275" y="15743"/>
                    <a:pt x="2281" y="15741"/>
                  </a:cubicBezTo>
                  <a:cubicBezTo>
                    <a:pt x="2316" y="15729"/>
                    <a:pt x="2355" y="15725"/>
                    <a:pt x="2395" y="15728"/>
                  </a:cubicBezTo>
                  <a:cubicBezTo>
                    <a:pt x="3067" y="15623"/>
                    <a:pt x="3061" y="15067"/>
                    <a:pt x="3071" y="14738"/>
                  </a:cubicBezTo>
                  <a:lnTo>
                    <a:pt x="1302" y="12448"/>
                  </a:lnTo>
                  <a:lnTo>
                    <a:pt x="1972" y="9501"/>
                  </a:lnTo>
                  <a:cubicBezTo>
                    <a:pt x="1822" y="9211"/>
                    <a:pt x="1656" y="8817"/>
                    <a:pt x="804" y="9056"/>
                  </a:cubicBezTo>
                  <a:lnTo>
                    <a:pt x="804" y="9054"/>
                  </a:lnTo>
                  <a:cubicBezTo>
                    <a:pt x="725" y="9073"/>
                    <a:pt x="645" y="9072"/>
                    <a:pt x="566" y="9053"/>
                  </a:cubicBezTo>
                  <a:cubicBezTo>
                    <a:pt x="134" y="8952"/>
                    <a:pt x="-101" y="8369"/>
                    <a:pt x="42" y="7751"/>
                  </a:cubicBezTo>
                  <a:cubicBezTo>
                    <a:pt x="185" y="7133"/>
                    <a:pt x="651" y="6715"/>
                    <a:pt x="1084" y="6817"/>
                  </a:cubicBezTo>
                  <a:cubicBezTo>
                    <a:pt x="1167" y="6837"/>
                    <a:pt x="1243" y="6874"/>
                    <a:pt x="1308" y="6931"/>
                  </a:cubicBezTo>
                  <a:lnTo>
                    <a:pt x="1309" y="6929"/>
                  </a:lnTo>
                  <a:cubicBezTo>
                    <a:pt x="1313" y="6934"/>
                    <a:pt x="1318" y="6938"/>
                    <a:pt x="1323" y="6942"/>
                  </a:cubicBezTo>
                  <a:cubicBezTo>
                    <a:pt x="1354" y="6962"/>
                    <a:pt x="1382" y="6989"/>
                    <a:pt x="1406" y="7022"/>
                  </a:cubicBezTo>
                  <a:cubicBezTo>
                    <a:pt x="1885" y="7455"/>
                    <a:pt x="2290" y="7158"/>
                    <a:pt x="2551" y="6954"/>
                  </a:cubicBezTo>
                  <a:lnTo>
                    <a:pt x="3197" y="4107"/>
                  </a:lnTo>
                  <a:lnTo>
                    <a:pt x="5685" y="2869"/>
                  </a:lnTo>
                  <a:cubicBezTo>
                    <a:pt x="5811" y="2567"/>
                    <a:pt x="6007" y="2187"/>
                    <a:pt x="5280" y="1678"/>
                  </a:cubicBezTo>
                  <a:lnTo>
                    <a:pt x="5283" y="1677"/>
                  </a:lnTo>
                  <a:cubicBezTo>
                    <a:pt x="5217" y="1628"/>
                    <a:pt x="5167" y="1565"/>
                    <a:pt x="5131" y="1492"/>
                  </a:cubicBezTo>
                  <a:cubicBezTo>
                    <a:pt x="4933" y="1091"/>
                    <a:pt x="5228" y="537"/>
                    <a:pt x="5791" y="254"/>
                  </a:cubicBezTo>
                  <a:cubicBezTo>
                    <a:pt x="6073" y="112"/>
                    <a:pt x="6368" y="65"/>
                    <a:pt x="6617" y="104"/>
                  </a:cubicBezTo>
                  <a:cubicBezTo>
                    <a:pt x="6867" y="142"/>
                    <a:pt x="7070" y="266"/>
                    <a:pt x="7170" y="467"/>
                  </a:cubicBezTo>
                  <a:cubicBezTo>
                    <a:pt x="7208" y="544"/>
                    <a:pt x="7228" y="627"/>
                    <a:pt x="7226" y="714"/>
                  </a:cubicBezTo>
                  <a:lnTo>
                    <a:pt x="7228" y="713"/>
                  </a:lnTo>
                  <a:cubicBezTo>
                    <a:pt x="7227" y="719"/>
                    <a:pt x="7226" y="725"/>
                    <a:pt x="7226" y="732"/>
                  </a:cubicBezTo>
                  <a:cubicBezTo>
                    <a:pt x="7232" y="769"/>
                    <a:pt x="7229" y="808"/>
                    <a:pt x="7218" y="847"/>
                  </a:cubicBezTo>
                  <a:cubicBezTo>
                    <a:pt x="7193" y="1517"/>
                    <a:pt x="7712" y="1628"/>
                    <a:pt x="8033" y="1700"/>
                  </a:cubicBezTo>
                  <a:lnTo>
                    <a:pt x="10693" y="376"/>
                  </a:lnTo>
                  <a:lnTo>
                    <a:pt x="13280" y="1663"/>
                  </a:lnTo>
                  <a:cubicBezTo>
                    <a:pt x="13597" y="1568"/>
                    <a:pt x="14102" y="1577"/>
                    <a:pt x="14071" y="602"/>
                  </a:cubicBezTo>
                  <a:lnTo>
                    <a:pt x="14074" y="604"/>
                  </a:lnTo>
                  <a:cubicBezTo>
                    <a:pt x="14074" y="522"/>
                    <a:pt x="14094" y="444"/>
                    <a:pt x="14131" y="371"/>
                  </a:cubicBezTo>
                  <a:cubicBezTo>
                    <a:pt x="14231" y="171"/>
                    <a:pt x="14436" y="49"/>
                    <a:pt x="14685" y="12"/>
                  </a:cubicBezTo>
                  <a:close/>
                </a:path>
              </a:pathLst>
            </a:custGeom>
            <a:solidFill>
              <a:srgbClr val="F2F2F2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2130" name="Group"/>
            <p:cNvGrpSpPr/>
            <p:nvPr/>
          </p:nvGrpSpPr>
          <p:grpSpPr>
            <a:xfrm>
              <a:off x="483660" y="1322830"/>
              <a:ext cx="155101" cy="128728"/>
              <a:chOff x="0" y="0"/>
              <a:chExt cx="155100" cy="128727"/>
            </a:xfrm>
          </p:grpSpPr>
          <p:sp>
            <p:nvSpPr>
              <p:cNvPr id="2124" name="Line"/>
              <p:cNvSpPr/>
              <p:nvPr/>
            </p:nvSpPr>
            <p:spPr>
              <a:xfrm>
                <a:off x="-1" y="3139"/>
                <a:ext cx="125589" cy="1255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712" y="6900"/>
                    </a:moveTo>
                    <a:cubicBezTo>
                      <a:pt x="21304" y="8100"/>
                      <a:pt x="21600" y="9300"/>
                      <a:pt x="21600" y="10800"/>
                    </a:cubicBezTo>
                    <a:cubicBezTo>
                      <a:pt x="21600" y="16800"/>
                      <a:pt x="16570" y="21600"/>
                      <a:pt x="10652" y="21600"/>
                    </a:cubicBezTo>
                    <a:cubicBezTo>
                      <a:pt x="4734" y="21600"/>
                      <a:pt x="0" y="16800"/>
                      <a:pt x="0" y="10800"/>
                    </a:cubicBezTo>
                    <a:cubicBezTo>
                      <a:pt x="0" y="4800"/>
                      <a:pt x="4734" y="0"/>
                      <a:pt x="10652" y="0"/>
                    </a:cubicBezTo>
                    <a:cubicBezTo>
                      <a:pt x="13907" y="0"/>
                      <a:pt x="16570" y="1200"/>
                      <a:pt x="18641" y="3300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25" name="Line"/>
              <p:cNvSpPr/>
              <p:nvPr/>
            </p:nvSpPr>
            <p:spPr>
              <a:xfrm>
                <a:off x="18838" y="22605"/>
                <a:ext cx="86028" cy="866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168" y="7344"/>
                    </a:moveTo>
                    <a:cubicBezTo>
                      <a:pt x="21600" y="8640"/>
                      <a:pt x="21600" y="9504"/>
                      <a:pt x="21600" y="10800"/>
                    </a:cubicBezTo>
                    <a:cubicBezTo>
                      <a:pt x="21600" y="16848"/>
                      <a:pt x="16848" y="21600"/>
                      <a:pt x="10800" y="21600"/>
                    </a:cubicBezTo>
                    <a:cubicBezTo>
                      <a:pt x="5184" y="21600"/>
                      <a:pt x="0" y="16848"/>
                      <a:pt x="0" y="10800"/>
                    </a:cubicBezTo>
                    <a:cubicBezTo>
                      <a:pt x="0" y="4752"/>
                      <a:pt x="5184" y="0"/>
                      <a:pt x="10800" y="0"/>
                    </a:cubicBezTo>
                    <a:cubicBezTo>
                      <a:pt x="13824" y="0"/>
                      <a:pt x="16416" y="1296"/>
                      <a:pt x="18576" y="302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26" name="Line"/>
              <p:cNvSpPr/>
              <p:nvPr/>
            </p:nvSpPr>
            <p:spPr>
              <a:xfrm>
                <a:off x="38398" y="39657"/>
                <a:ext cx="49730" cy="509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9683"/>
                    </a:moveTo>
                    <a:cubicBezTo>
                      <a:pt x="21600" y="10428"/>
                      <a:pt x="21600" y="10428"/>
                      <a:pt x="21600" y="11172"/>
                    </a:cubicBezTo>
                    <a:cubicBezTo>
                      <a:pt x="21600" y="17131"/>
                      <a:pt x="16386" y="21600"/>
                      <a:pt x="10428" y="21600"/>
                    </a:cubicBezTo>
                    <a:cubicBezTo>
                      <a:pt x="4469" y="21600"/>
                      <a:pt x="0" y="17131"/>
                      <a:pt x="0" y="11172"/>
                    </a:cubicBezTo>
                    <a:cubicBezTo>
                      <a:pt x="0" y="5214"/>
                      <a:pt x="4469" y="0"/>
                      <a:pt x="10428" y="0"/>
                    </a:cubicBezTo>
                    <a:cubicBezTo>
                      <a:pt x="12662" y="0"/>
                      <a:pt x="14897" y="745"/>
                      <a:pt x="16386" y="2234"/>
                    </a:cubicBezTo>
                    <a:cubicBezTo>
                      <a:pt x="16386" y="2234"/>
                      <a:pt x="17131" y="2234"/>
                      <a:pt x="17131" y="223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27" name="Line"/>
              <p:cNvSpPr/>
              <p:nvPr/>
            </p:nvSpPr>
            <p:spPr>
              <a:xfrm flipV="1">
                <a:off x="64049" y="27629"/>
                <a:ext cx="60283" cy="3642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28" name="Shape"/>
              <p:cNvSpPr/>
              <p:nvPr/>
            </p:nvSpPr>
            <p:spPr>
              <a:xfrm>
                <a:off x="124331" y="0"/>
                <a:ext cx="30770" cy="345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902" y="21600"/>
                    </a:moveTo>
                    <a:lnTo>
                      <a:pt x="0" y="17280"/>
                    </a:lnTo>
                    <a:lnTo>
                      <a:pt x="0" y="5105"/>
                    </a:lnTo>
                    <a:lnTo>
                      <a:pt x="9257" y="0"/>
                    </a:lnTo>
                    <a:lnTo>
                      <a:pt x="10580" y="10604"/>
                    </a:lnTo>
                    <a:lnTo>
                      <a:pt x="21600" y="16102"/>
                    </a:lnTo>
                    <a:lnTo>
                      <a:pt x="11902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29" name="Circle"/>
              <p:cNvSpPr/>
              <p:nvPr/>
            </p:nvSpPr>
            <p:spPr>
              <a:xfrm>
                <a:off x="57142" y="60281"/>
                <a:ext cx="11931" cy="10677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2142" name="Group"/>
            <p:cNvGrpSpPr/>
            <p:nvPr/>
          </p:nvGrpSpPr>
          <p:grpSpPr>
            <a:xfrm>
              <a:off x="958500" y="1536887"/>
              <a:ext cx="145683" cy="143798"/>
              <a:chOff x="0" y="0"/>
              <a:chExt cx="145681" cy="143797"/>
            </a:xfrm>
          </p:grpSpPr>
          <p:sp>
            <p:nvSpPr>
              <p:cNvPr id="2131" name="Shape"/>
              <p:cNvSpPr/>
              <p:nvPr/>
            </p:nvSpPr>
            <p:spPr>
              <a:xfrm>
                <a:off x="55258" y="32652"/>
                <a:ext cx="35165" cy="345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2960"/>
                      <a:pt x="21600" y="12960"/>
                      <a:pt x="21600" y="12960"/>
                    </a:cubicBezTo>
                    <a:cubicBezTo>
                      <a:pt x="21600" y="6480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6480"/>
                      <a:pt x="0" y="12960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32" name="Circle"/>
              <p:cNvSpPr/>
              <p:nvPr/>
            </p:nvSpPr>
            <p:spPr>
              <a:xfrm>
                <a:off x="55258" y="0"/>
                <a:ext cx="35165" cy="34538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33" name="Shape"/>
              <p:cNvSpPr/>
              <p:nvPr/>
            </p:nvSpPr>
            <p:spPr>
              <a:xfrm>
                <a:off x="-1" y="110516"/>
                <a:ext cx="34538" cy="3328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34" name="Circle"/>
              <p:cNvSpPr/>
              <p:nvPr/>
            </p:nvSpPr>
            <p:spPr>
              <a:xfrm>
                <a:off x="1884" y="77864"/>
                <a:ext cx="32653" cy="34538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35" name="Shape"/>
              <p:cNvSpPr/>
              <p:nvPr/>
            </p:nvSpPr>
            <p:spPr>
              <a:xfrm>
                <a:off x="111144" y="110516"/>
                <a:ext cx="34538" cy="3328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36" name="Circle"/>
              <p:cNvSpPr/>
              <p:nvPr/>
            </p:nvSpPr>
            <p:spPr>
              <a:xfrm>
                <a:off x="111144" y="77864"/>
                <a:ext cx="32654" cy="34538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37" name="Line"/>
              <p:cNvSpPr/>
              <p:nvPr/>
            </p:nvSpPr>
            <p:spPr>
              <a:xfrm>
                <a:off x="50234" y="77864"/>
                <a:ext cx="20724" cy="295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1600" y="15166"/>
                    </a:lnTo>
                    <a:lnTo>
                      <a:pt x="0" y="21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38" name="Line"/>
              <p:cNvSpPr/>
              <p:nvPr/>
            </p:nvSpPr>
            <p:spPr>
              <a:xfrm>
                <a:off x="72840" y="98585"/>
                <a:ext cx="22607" cy="8792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39" name="Line"/>
              <p:cNvSpPr/>
              <p:nvPr/>
            </p:nvSpPr>
            <p:spPr>
              <a:xfrm>
                <a:off x="3767" y="123075"/>
                <a:ext cx="27630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40" name="Line"/>
              <p:cNvSpPr/>
              <p:nvPr/>
            </p:nvSpPr>
            <p:spPr>
              <a:xfrm>
                <a:off x="114284" y="123075"/>
                <a:ext cx="27630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41" name="Line"/>
              <p:cNvSpPr/>
              <p:nvPr/>
            </p:nvSpPr>
            <p:spPr>
              <a:xfrm>
                <a:off x="59026" y="46467"/>
                <a:ext cx="27630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2149" name="Group"/>
            <p:cNvGrpSpPr/>
            <p:nvPr/>
          </p:nvGrpSpPr>
          <p:grpSpPr>
            <a:xfrm>
              <a:off x="700110" y="387993"/>
              <a:ext cx="135636" cy="138774"/>
              <a:chOff x="0" y="0"/>
              <a:chExt cx="135634" cy="138773"/>
            </a:xfrm>
          </p:grpSpPr>
          <p:sp>
            <p:nvSpPr>
              <p:cNvPr id="2143" name="Shape"/>
              <p:cNvSpPr/>
              <p:nvPr/>
            </p:nvSpPr>
            <p:spPr>
              <a:xfrm>
                <a:off x="24489" y="-1"/>
                <a:ext cx="82889" cy="1111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0" y="9787"/>
                      <a:pt x="0" y="9787"/>
                      <a:pt x="0" y="9787"/>
                    </a:cubicBezTo>
                    <a:cubicBezTo>
                      <a:pt x="0" y="13162"/>
                      <a:pt x="3150" y="16200"/>
                      <a:pt x="7200" y="17213"/>
                    </a:cubicBezTo>
                    <a:cubicBezTo>
                      <a:pt x="7200" y="21600"/>
                      <a:pt x="7200" y="21600"/>
                      <a:pt x="7200" y="21600"/>
                    </a:cubicBezTo>
                    <a:cubicBezTo>
                      <a:pt x="14400" y="21600"/>
                      <a:pt x="14400" y="21600"/>
                      <a:pt x="14400" y="21600"/>
                    </a:cubicBezTo>
                    <a:cubicBezTo>
                      <a:pt x="14400" y="17213"/>
                      <a:pt x="14400" y="17213"/>
                      <a:pt x="14400" y="17213"/>
                    </a:cubicBezTo>
                    <a:cubicBezTo>
                      <a:pt x="18900" y="16200"/>
                      <a:pt x="21600" y="13162"/>
                      <a:pt x="21600" y="9787"/>
                    </a:cubicBezTo>
                    <a:cubicBezTo>
                      <a:pt x="21600" y="0"/>
                      <a:pt x="21600" y="0"/>
                      <a:pt x="2160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44" name="Line"/>
              <p:cNvSpPr/>
              <p:nvPr/>
            </p:nvSpPr>
            <p:spPr>
              <a:xfrm>
                <a:off x="38304" y="111144"/>
                <a:ext cx="55259" cy="106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21600" y="0"/>
                    </a:lnTo>
                    <a:lnTo>
                      <a:pt x="0" y="0"/>
                    </a:lnTo>
                    <a:lnTo>
                      <a:pt x="0" y="21600"/>
                    </a:ln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45" name="Rectangle"/>
              <p:cNvSpPr/>
              <p:nvPr/>
            </p:nvSpPr>
            <p:spPr>
              <a:xfrm>
                <a:off x="24489" y="124959"/>
                <a:ext cx="82889" cy="13815"/>
              </a:xfrm>
              <a:prstGeom prst="rect">
                <a:avLst/>
              </a:pr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46" name="Shape"/>
              <p:cNvSpPr/>
              <p:nvPr/>
            </p:nvSpPr>
            <p:spPr>
              <a:xfrm>
                <a:off x="41545" y="15736"/>
                <a:ext cx="50990" cy="491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133" y="6923"/>
                    </a:moveTo>
                    <a:lnTo>
                      <a:pt x="21600" y="7754"/>
                    </a:lnTo>
                    <a:lnTo>
                      <a:pt x="16267" y="13846"/>
                    </a:lnTo>
                    <a:lnTo>
                      <a:pt x="17867" y="21600"/>
                    </a:lnTo>
                    <a:lnTo>
                      <a:pt x="10400" y="17723"/>
                    </a:lnTo>
                    <a:lnTo>
                      <a:pt x="3733" y="21600"/>
                    </a:lnTo>
                    <a:lnTo>
                      <a:pt x="5333" y="13846"/>
                    </a:lnTo>
                    <a:lnTo>
                      <a:pt x="0" y="8585"/>
                    </a:lnTo>
                    <a:lnTo>
                      <a:pt x="7467" y="6923"/>
                    </a:lnTo>
                    <a:lnTo>
                      <a:pt x="10400" y="0"/>
                    </a:lnTo>
                    <a:lnTo>
                      <a:pt x="14133" y="6923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47" name="Line"/>
              <p:cNvSpPr/>
              <p:nvPr/>
            </p:nvSpPr>
            <p:spPr>
              <a:xfrm>
                <a:off x="-1" y="14477"/>
                <a:ext cx="24552" cy="516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9257" y="21600"/>
                      <a:pt x="0" y="8640"/>
                      <a:pt x="0" y="0"/>
                    </a:cubicBezTo>
                    <a:cubicBezTo>
                      <a:pt x="18514" y="0"/>
                      <a:pt x="18514" y="0"/>
                      <a:pt x="18514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48" name="Line"/>
              <p:cNvSpPr/>
              <p:nvPr/>
            </p:nvSpPr>
            <p:spPr>
              <a:xfrm>
                <a:off x="109260" y="14442"/>
                <a:ext cx="26375" cy="51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cubicBezTo>
                      <a:pt x="11520" y="21600"/>
                      <a:pt x="21600" y="8640"/>
                      <a:pt x="21600" y="0"/>
                    </a:cubicBezTo>
                    <a:cubicBezTo>
                      <a:pt x="1440" y="0"/>
                      <a:pt x="1440" y="0"/>
                      <a:pt x="1440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2160" name="Group"/>
            <p:cNvGrpSpPr/>
            <p:nvPr/>
          </p:nvGrpSpPr>
          <p:grpSpPr>
            <a:xfrm>
              <a:off x="1244295" y="401640"/>
              <a:ext cx="111773" cy="152336"/>
              <a:chOff x="0" y="0"/>
              <a:chExt cx="111772" cy="152334"/>
            </a:xfrm>
          </p:grpSpPr>
          <p:sp>
            <p:nvSpPr>
              <p:cNvPr id="2150" name="Shape"/>
              <p:cNvSpPr/>
              <p:nvPr/>
            </p:nvSpPr>
            <p:spPr>
              <a:xfrm>
                <a:off x="17582" y="-1"/>
                <a:ext cx="87858" cy="1159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559" h="21322" fill="norm" stroke="1" extrusionOk="0">
                    <a:moveTo>
                      <a:pt x="15894" y="21322"/>
                    </a:moveTo>
                    <a:cubicBezTo>
                      <a:pt x="20377" y="7981"/>
                      <a:pt x="20377" y="7981"/>
                      <a:pt x="20377" y="7981"/>
                    </a:cubicBezTo>
                    <a:cubicBezTo>
                      <a:pt x="21600" y="4487"/>
                      <a:pt x="16302" y="357"/>
                      <a:pt x="14672" y="40"/>
                    </a:cubicBezTo>
                    <a:cubicBezTo>
                      <a:pt x="12634" y="-278"/>
                      <a:pt x="5706" y="1310"/>
                      <a:pt x="4483" y="4487"/>
                    </a:cubicBezTo>
                    <a:cubicBezTo>
                      <a:pt x="0" y="18146"/>
                      <a:pt x="0" y="18146"/>
                      <a:pt x="0" y="18146"/>
                    </a:cubicBezTo>
                    <a:lnTo>
                      <a:pt x="15894" y="21322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51" name="Shape"/>
              <p:cNvSpPr/>
              <p:nvPr/>
            </p:nvSpPr>
            <p:spPr>
              <a:xfrm>
                <a:off x="29512" y="103983"/>
                <a:ext cx="38933" cy="244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135" y="0"/>
                    </a:moveTo>
                    <a:lnTo>
                      <a:pt x="21600" y="7754"/>
                    </a:lnTo>
                    <a:lnTo>
                      <a:pt x="19510" y="21600"/>
                    </a:lnTo>
                    <a:lnTo>
                      <a:pt x="0" y="13846"/>
                    </a:lnTo>
                    <a:lnTo>
                      <a:pt x="3135" y="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52" name="Line"/>
              <p:cNvSpPr/>
              <p:nvPr/>
            </p:nvSpPr>
            <p:spPr>
              <a:xfrm>
                <a:off x="0" y="48844"/>
                <a:ext cx="29586" cy="4532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6434" y="5700"/>
                    </a:lnTo>
                    <a:lnTo>
                      <a:pt x="0" y="21600"/>
                    </a:lnTo>
                    <a:lnTo>
                      <a:pt x="15166" y="15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53" name="Line"/>
              <p:cNvSpPr/>
              <p:nvPr/>
            </p:nvSpPr>
            <p:spPr>
              <a:xfrm>
                <a:off x="91050" y="65679"/>
                <a:ext cx="20723" cy="558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164" y="0"/>
                    </a:moveTo>
                    <a:lnTo>
                      <a:pt x="21600" y="8252"/>
                    </a:lnTo>
                    <a:lnTo>
                      <a:pt x="12436" y="21600"/>
                    </a:lnTo>
                    <a:lnTo>
                      <a:pt x="0" y="12863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54" name="Shape"/>
              <p:cNvSpPr/>
              <p:nvPr/>
            </p:nvSpPr>
            <p:spPr>
              <a:xfrm>
                <a:off x="48635" y="26856"/>
                <a:ext cx="39328" cy="37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41" h="19539" fill="norm" stroke="1" extrusionOk="0">
                    <a:moveTo>
                      <a:pt x="171" y="7668"/>
                    </a:moveTo>
                    <a:cubicBezTo>
                      <a:pt x="1971" y="2268"/>
                      <a:pt x="7371" y="-1332"/>
                      <a:pt x="12771" y="468"/>
                    </a:cubicBezTo>
                    <a:cubicBezTo>
                      <a:pt x="18171" y="1368"/>
                      <a:pt x="20871" y="6768"/>
                      <a:pt x="19971" y="12168"/>
                    </a:cubicBezTo>
                    <a:cubicBezTo>
                      <a:pt x="18171" y="17568"/>
                      <a:pt x="12771" y="20268"/>
                      <a:pt x="7371" y="19368"/>
                    </a:cubicBezTo>
                    <a:cubicBezTo>
                      <a:pt x="1971" y="17568"/>
                      <a:pt x="-729" y="12168"/>
                      <a:pt x="171" y="7668"/>
                    </a:cubicBez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55" name="Line"/>
              <p:cNvSpPr/>
              <p:nvPr/>
            </p:nvSpPr>
            <p:spPr>
              <a:xfrm flipH="1">
                <a:off x="29512" y="129728"/>
                <a:ext cx="3769" cy="17584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56" name="Line"/>
              <p:cNvSpPr/>
              <p:nvPr/>
            </p:nvSpPr>
            <p:spPr>
              <a:xfrm flipH="1">
                <a:off x="52118" y="135380"/>
                <a:ext cx="3769" cy="16955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57" name="Line"/>
              <p:cNvSpPr/>
              <p:nvPr/>
            </p:nvSpPr>
            <p:spPr>
              <a:xfrm flipH="1">
                <a:off x="40187" y="133496"/>
                <a:ext cx="5025" cy="16956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58" name="Line"/>
              <p:cNvSpPr/>
              <p:nvPr/>
            </p:nvSpPr>
            <p:spPr>
              <a:xfrm flipH="1">
                <a:off x="59653" y="39933"/>
                <a:ext cx="13816" cy="5025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59" name="Line"/>
              <p:cNvSpPr/>
              <p:nvPr/>
            </p:nvSpPr>
            <p:spPr>
              <a:xfrm flipH="1">
                <a:off x="69700" y="48724"/>
                <a:ext cx="5653" cy="1885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2161" name="Shape 2624"/>
            <p:cNvSpPr/>
            <p:nvPr/>
          </p:nvSpPr>
          <p:spPr>
            <a:xfrm>
              <a:off x="382211" y="772505"/>
              <a:ext cx="143799" cy="1437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82" y="6873"/>
                  </a:moveTo>
                  <a:lnTo>
                    <a:pt x="20618" y="6873"/>
                  </a:lnTo>
                  <a:lnTo>
                    <a:pt x="20618" y="7855"/>
                  </a:lnTo>
                  <a:lnTo>
                    <a:pt x="982" y="7855"/>
                  </a:lnTo>
                  <a:cubicBezTo>
                    <a:pt x="982" y="7855"/>
                    <a:pt x="982" y="6873"/>
                    <a:pt x="982" y="6873"/>
                  </a:cubicBezTo>
                  <a:close/>
                  <a:moveTo>
                    <a:pt x="16691" y="8836"/>
                  </a:moveTo>
                  <a:lnTo>
                    <a:pt x="18655" y="8836"/>
                  </a:lnTo>
                  <a:lnTo>
                    <a:pt x="18655" y="17673"/>
                  </a:lnTo>
                  <a:lnTo>
                    <a:pt x="16691" y="17673"/>
                  </a:lnTo>
                  <a:cubicBezTo>
                    <a:pt x="16691" y="17673"/>
                    <a:pt x="16691" y="8836"/>
                    <a:pt x="16691" y="8836"/>
                  </a:cubicBezTo>
                  <a:close/>
                  <a:moveTo>
                    <a:pt x="13745" y="8836"/>
                  </a:moveTo>
                  <a:lnTo>
                    <a:pt x="15709" y="8836"/>
                  </a:lnTo>
                  <a:lnTo>
                    <a:pt x="15709" y="17673"/>
                  </a:lnTo>
                  <a:lnTo>
                    <a:pt x="13745" y="17673"/>
                  </a:lnTo>
                  <a:cubicBezTo>
                    <a:pt x="13745" y="17673"/>
                    <a:pt x="13745" y="8836"/>
                    <a:pt x="13745" y="8836"/>
                  </a:cubicBezTo>
                  <a:close/>
                  <a:moveTo>
                    <a:pt x="8836" y="8836"/>
                  </a:moveTo>
                  <a:lnTo>
                    <a:pt x="12764" y="8836"/>
                  </a:lnTo>
                  <a:lnTo>
                    <a:pt x="12764" y="17673"/>
                  </a:lnTo>
                  <a:lnTo>
                    <a:pt x="8836" y="17673"/>
                  </a:lnTo>
                  <a:cubicBezTo>
                    <a:pt x="8836" y="17673"/>
                    <a:pt x="8836" y="8836"/>
                    <a:pt x="8836" y="8836"/>
                  </a:cubicBezTo>
                  <a:close/>
                  <a:moveTo>
                    <a:pt x="5891" y="8836"/>
                  </a:moveTo>
                  <a:lnTo>
                    <a:pt x="7855" y="8836"/>
                  </a:lnTo>
                  <a:lnTo>
                    <a:pt x="7855" y="17673"/>
                  </a:lnTo>
                  <a:lnTo>
                    <a:pt x="5891" y="17673"/>
                  </a:lnTo>
                  <a:cubicBezTo>
                    <a:pt x="5891" y="17673"/>
                    <a:pt x="5891" y="8836"/>
                    <a:pt x="5891" y="8836"/>
                  </a:cubicBezTo>
                  <a:close/>
                  <a:moveTo>
                    <a:pt x="2945" y="8836"/>
                  </a:moveTo>
                  <a:lnTo>
                    <a:pt x="4909" y="8836"/>
                  </a:lnTo>
                  <a:lnTo>
                    <a:pt x="4909" y="17673"/>
                  </a:lnTo>
                  <a:lnTo>
                    <a:pt x="2945" y="17673"/>
                  </a:lnTo>
                  <a:cubicBezTo>
                    <a:pt x="2945" y="17673"/>
                    <a:pt x="2945" y="8836"/>
                    <a:pt x="2945" y="8836"/>
                  </a:cubicBezTo>
                  <a:close/>
                  <a:moveTo>
                    <a:pt x="19773" y="18655"/>
                  </a:moveTo>
                  <a:lnTo>
                    <a:pt x="20428" y="20618"/>
                  </a:lnTo>
                  <a:lnTo>
                    <a:pt x="1172" y="20618"/>
                  </a:lnTo>
                  <a:lnTo>
                    <a:pt x="1827" y="18655"/>
                  </a:lnTo>
                  <a:cubicBezTo>
                    <a:pt x="1827" y="18655"/>
                    <a:pt x="19773" y="18655"/>
                    <a:pt x="19773" y="18655"/>
                  </a:cubicBezTo>
                  <a:close/>
                  <a:moveTo>
                    <a:pt x="10800" y="1056"/>
                  </a:moveTo>
                  <a:lnTo>
                    <a:pt x="19261" y="5891"/>
                  </a:lnTo>
                  <a:lnTo>
                    <a:pt x="2339" y="5891"/>
                  </a:lnTo>
                  <a:cubicBezTo>
                    <a:pt x="2339" y="5891"/>
                    <a:pt x="10800" y="1056"/>
                    <a:pt x="10800" y="1056"/>
                  </a:cubicBezTo>
                  <a:close/>
                  <a:moveTo>
                    <a:pt x="21109" y="8836"/>
                  </a:moveTo>
                  <a:cubicBezTo>
                    <a:pt x="21380" y="8836"/>
                    <a:pt x="21600" y="8617"/>
                    <a:pt x="21600" y="8345"/>
                  </a:cubicBezTo>
                  <a:lnTo>
                    <a:pt x="21600" y="6382"/>
                  </a:lnTo>
                  <a:cubicBezTo>
                    <a:pt x="21600" y="6200"/>
                    <a:pt x="21496" y="6047"/>
                    <a:pt x="21349" y="5963"/>
                  </a:cubicBezTo>
                  <a:lnTo>
                    <a:pt x="21353" y="5956"/>
                  </a:lnTo>
                  <a:lnTo>
                    <a:pt x="11044" y="65"/>
                  </a:lnTo>
                  <a:lnTo>
                    <a:pt x="11040" y="72"/>
                  </a:lnTo>
                  <a:cubicBezTo>
                    <a:pt x="10968" y="30"/>
                    <a:pt x="10889" y="0"/>
                    <a:pt x="10800" y="0"/>
                  </a:cubicBezTo>
                  <a:cubicBezTo>
                    <a:pt x="10711" y="0"/>
                    <a:pt x="10632" y="30"/>
                    <a:pt x="10560" y="72"/>
                  </a:cubicBezTo>
                  <a:lnTo>
                    <a:pt x="10556" y="65"/>
                  </a:lnTo>
                  <a:lnTo>
                    <a:pt x="247" y="5956"/>
                  </a:lnTo>
                  <a:lnTo>
                    <a:pt x="251" y="5963"/>
                  </a:lnTo>
                  <a:cubicBezTo>
                    <a:pt x="104" y="6047"/>
                    <a:pt x="0" y="6200"/>
                    <a:pt x="0" y="6382"/>
                  </a:cubicBezTo>
                  <a:lnTo>
                    <a:pt x="0" y="8345"/>
                  </a:lnTo>
                  <a:cubicBezTo>
                    <a:pt x="0" y="8617"/>
                    <a:pt x="220" y="8836"/>
                    <a:pt x="491" y="8836"/>
                  </a:cubicBezTo>
                  <a:lnTo>
                    <a:pt x="1964" y="8836"/>
                  </a:lnTo>
                  <a:lnTo>
                    <a:pt x="1964" y="17673"/>
                  </a:lnTo>
                  <a:lnTo>
                    <a:pt x="1473" y="17673"/>
                  </a:lnTo>
                  <a:cubicBezTo>
                    <a:pt x="1256" y="17673"/>
                    <a:pt x="1078" y="17816"/>
                    <a:pt x="1013" y="18010"/>
                  </a:cubicBezTo>
                  <a:lnTo>
                    <a:pt x="1007" y="18009"/>
                  </a:lnTo>
                  <a:lnTo>
                    <a:pt x="25" y="20954"/>
                  </a:lnTo>
                  <a:lnTo>
                    <a:pt x="31" y="20955"/>
                  </a:lnTo>
                  <a:cubicBezTo>
                    <a:pt x="14" y="21005"/>
                    <a:pt x="0" y="21055"/>
                    <a:pt x="0" y="21109"/>
                  </a:cubicBezTo>
                  <a:cubicBezTo>
                    <a:pt x="0" y="21381"/>
                    <a:pt x="220" y="21600"/>
                    <a:pt x="491" y="21600"/>
                  </a:cubicBezTo>
                  <a:lnTo>
                    <a:pt x="21109" y="21600"/>
                  </a:lnTo>
                  <a:cubicBezTo>
                    <a:pt x="21380" y="21600"/>
                    <a:pt x="21600" y="21381"/>
                    <a:pt x="21600" y="21109"/>
                  </a:cubicBezTo>
                  <a:cubicBezTo>
                    <a:pt x="21600" y="21055"/>
                    <a:pt x="21586" y="21005"/>
                    <a:pt x="21569" y="20955"/>
                  </a:cubicBezTo>
                  <a:lnTo>
                    <a:pt x="21575" y="20954"/>
                  </a:lnTo>
                  <a:lnTo>
                    <a:pt x="20593" y="18009"/>
                  </a:lnTo>
                  <a:lnTo>
                    <a:pt x="20587" y="18010"/>
                  </a:lnTo>
                  <a:cubicBezTo>
                    <a:pt x="20522" y="17816"/>
                    <a:pt x="20344" y="17673"/>
                    <a:pt x="20127" y="17673"/>
                  </a:cubicBezTo>
                  <a:lnTo>
                    <a:pt x="19636" y="17673"/>
                  </a:lnTo>
                  <a:lnTo>
                    <a:pt x="19636" y="8836"/>
                  </a:lnTo>
                  <a:cubicBezTo>
                    <a:pt x="19636" y="8836"/>
                    <a:pt x="21109" y="8836"/>
                    <a:pt x="21109" y="883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2162" name="Shape 2546"/>
            <p:cNvSpPr/>
            <p:nvPr/>
          </p:nvSpPr>
          <p:spPr>
            <a:xfrm>
              <a:off x="1528526" y="837736"/>
              <a:ext cx="141189" cy="1155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618" y="20400"/>
                  </a:moveTo>
                  <a:lnTo>
                    <a:pt x="18655" y="20400"/>
                  </a:lnTo>
                  <a:lnTo>
                    <a:pt x="18655" y="1200"/>
                  </a:lnTo>
                  <a:lnTo>
                    <a:pt x="20618" y="1200"/>
                  </a:lnTo>
                  <a:cubicBezTo>
                    <a:pt x="20618" y="1200"/>
                    <a:pt x="20618" y="20400"/>
                    <a:pt x="20618" y="20400"/>
                  </a:cubicBezTo>
                  <a:close/>
                  <a:moveTo>
                    <a:pt x="21109" y="0"/>
                  </a:moveTo>
                  <a:lnTo>
                    <a:pt x="18164" y="0"/>
                  </a:lnTo>
                  <a:cubicBezTo>
                    <a:pt x="17893" y="0"/>
                    <a:pt x="17673" y="269"/>
                    <a:pt x="17673" y="600"/>
                  </a:cubicBezTo>
                  <a:lnTo>
                    <a:pt x="17673" y="21000"/>
                  </a:lnTo>
                  <a:cubicBezTo>
                    <a:pt x="17673" y="21332"/>
                    <a:pt x="17893" y="21600"/>
                    <a:pt x="18164" y="21600"/>
                  </a:cubicBezTo>
                  <a:lnTo>
                    <a:pt x="21109" y="21600"/>
                  </a:lnTo>
                  <a:cubicBezTo>
                    <a:pt x="21380" y="21600"/>
                    <a:pt x="21600" y="21332"/>
                    <a:pt x="21600" y="21000"/>
                  </a:cubicBezTo>
                  <a:lnTo>
                    <a:pt x="21600" y="600"/>
                  </a:lnTo>
                  <a:cubicBezTo>
                    <a:pt x="21600" y="269"/>
                    <a:pt x="21380" y="0"/>
                    <a:pt x="21109" y="0"/>
                  </a:cubicBezTo>
                  <a:moveTo>
                    <a:pt x="8836" y="20400"/>
                  </a:moveTo>
                  <a:lnTo>
                    <a:pt x="6873" y="20400"/>
                  </a:lnTo>
                  <a:lnTo>
                    <a:pt x="6873" y="3600"/>
                  </a:lnTo>
                  <a:lnTo>
                    <a:pt x="8836" y="3600"/>
                  </a:lnTo>
                  <a:cubicBezTo>
                    <a:pt x="8836" y="3600"/>
                    <a:pt x="8836" y="20400"/>
                    <a:pt x="8836" y="20400"/>
                  </a:cubicBezTo>
                  <a:close/>
                  <a:moveTo>
                    <a:pt x="9327" y="2400"/>
                  </a:moveTo>
                  <a:lnTo>
                    <a:pt x="6382" y="2400"/>
                  </a:lnTo>
                  <a:cubicBezTo>
                    <a:pt x="6111" y="2400"/>
                    <a:pt x="5891" y="2669"/>
                    <a:pt x="5891" y="3000"/>
                  </a:cubicBezTo>
                  <a:lnTo>
                    <a:pt x="5891" y="21000"/>
                  </a:lnTo>
                  <a:cubicBezTo>
                    <a:pt x="5891" y="21332"/>
                    <a:pt x="6111" y="21600"/>
                    <a:pt x="6382" y="21600"/>
                  </a:cubicBezTo>
                  <a:lnTo>
                    <a:pt x="9327" y="21600"/>
                  </a:lnTo>
                  <a:cubicBezTo>
                    <a:pt x="9598" y="21600"/>
                    <a:pt x="9818" y="21332"/>
                    <a:pt x="9818" y="21000"/>
                  </a:cubicBezTo>
                  <a:lnTo>
                    <a:pt x="9818" y="3000"/>
                  </a:lnTo>
                  <a:cubicBezTo>
                    <a:pt x="9818" y="2669"/>
                    <a:pt x="9598" y="2400"/>
                    <a:pt x="9327" y="2400"/>
                  </a:cubicBezTo>
                  <a:moveTo>
                    <a:pt x="14727" y="20400"/>
                  </a:moveTo>
                  <a:lnTo>
                    <a:pt x="12764" y="20400"/>
                  </a:lnTo>
                  <a:lnTo>
                    <a:pt x="12764" y="10800"/>
                  </a:lnTo>
                  <a:lnTo>
                    <a:pt x="14727" y="10800"/>
                  </a:lnTo>
                  <a:cubicBezTo>
                    <a:pt x="14727" y="10800"/>
                    <a:pt x="14727" y="20400"/>
                    <a:pt x="14727" y="20400"/>
                  </a:cubicBezTo>
                  <a:close/>
                  <a:moveTo>
                    <a:pt x="15218" y="9600"/>
                  </a:moveTo>
                  <a:lnTo>
                    <a:pt x="12273" y="9600"/>
                  </a:lnTo>
                  <a:cubicBezTo>
                    <a:pt x="12002" y="9600"/>
                    <a:pt x="11782" y="9869"/>
                    <a:pt x="11782" y="10200"/>
                  </a:cubicBezTo>
                  <a:lnTo>
                    <a:pt x="11782" y="21000"/>
                  </a:lnTo>
                  <a:cubicBezTo>
                    <a:pt x="11782" y="21332"/>
                    <a:pt x="12002" y="21600"/>
                    <a:pt x="12273" y="21600"/>
                  </a:cubicBezTo>
                  <a:lnTo>
                    <a:pt x="15218" y="21600"/>
                  </a:lnTo>
                  <a:cubicBezTo>
                    <a:pt x="15489" y="21600"/>
                    <a:pt x="15709" y="21332"/>
                    <a:pt x="15709" y="21000"/>
                  </a:cubicBezTo>
                  <a:lnTo>
                    <a:pt x="15709" y="10200"/>
                  </a:lnTo>
                  <a:cubicBezTo>
                    <a:pt x="15709" y="9869"/>
                    <a:pt x="15489" y="9600"/>
                    <a:pt x="15218" y="9600"/>
                  </a:cubicBezTo>
                  <a:moveTo>
                    <a:pt x="2945" y="20400"/>
                  </a:moveTo>
                  <a:lnTo>
                    <a:pt x="982" y="20400"/>
                  </a:lnTo>
                  <a:lnTo>
                    <a:pt x="982" y="14400"/>
                  </a:lnTo>
                  <a:lnTo>
                    <a:pt x="2945" y="14400"/>
                  </a:lnTo>
                  <a:cubicBezTo>
                    <a:pt x="2945" y="14400"/>
                    <a:pt x="2945" y="20400"/>
                    <a:pt x="2945" y="20400"/>
                  </a:cubicBezTo>
                  <a:close/>
                  <a:moveTo>
                    <a:pt x="3436" y="13200"/>
                  </a:moveTo>
                  <a:lnTo>
                    <a:pt x="491" y="13200"/>
                  </a:lnTo>
                  <a:cubicBezTo>
                    <a:pt x="220" y="13200"/>
                    <a:pt x="0" y="13469"/>
                    <a:pt x="0" y="13800"/>
                  </a:cubicBezTo>
                  <a:lnTo>
                    <a:pt x="0" y="21000"/>
                  </a:lnTo>
                  <a:cubicBezTo>
                    <a:pt x="0" y="21332"/>
                    <a:pt x="220" y="21600"/>
                    <a:pt x="491" y="21600"/>
                  </a:cubicBezTo>
                  <a:lnTo>
                    <a:pt x="3436" y="21600"/>
                  </a:lnTo>
                  <a:cubicBezTo>
                    <a:pt x="3707" y="21600"/>
                    <a:pt x="3927" y="21332"/>
                    <a:pt x="3927" y="21000"/>
                  </a:cubicBezTo>
                  <a:lnTo>
                    <a:pt x="3927" y="13800"/>
                  </a:lnTo>
                  <a:cubicBezTo>
                    <a:pt x="3927" y="13469"/>
                    <a:pt x="3707" y="13200"/>
                    <a:pt x="3436" y="13200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2163" name="Shape 2599"/>
            <p:cNvSpPr/>
            <p:nvPr/>
          </p:nvSpPr>
          <p:spPr>
            <a:xfrm>
              <a:off x="1383354" y="1358539"/>
              <a:ext cx="140339" cy="140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382" y="7855"/>
                  </a:moveTo>
                  <a:cubicBezTo>
                    <a:pt x="6653" y="7855"/>
                    <a:pt x="6873" y="7635"/>
                    <a:pt x="6873" y="7364"/>
                  </a:cubicBezTo>
                  <a:cubicBezTo>
                    <a:pt x="6873" y="7092"/>
                    <a:pt x="6653" y="6873"/>
                    <a:pt x="6382" y="6873"/>
                  </a:cubicBezTo>
                  <a:cubicBezTo>
                    <a:pt x="6111" y="6873"/>
                    <a:pt x="5891" y="7092"/>
                    <a:pt x="5891" y="7364"/>
                  </a:cubicBezTo>
                  <a:cubicBezTo>
                    <a:pt x="5891" y="7635"/>
                    <a:pt x="6111" y="7855"/>
                    <a:pt x="6382" y="7855"/>
                  </a:cubicBezTo>
                  <a:moveTo>
                    <a:pt x="6873" y="10800"/>
                  </a:moveTo>
                  <a:lnTo>
                    <a:pt x="10800" y="10800"/>
                  </a:lnTo>
                  <a:lnTo>
                    <a:pt x="10800" y="13746"/>
                  </a:lnTo>
                  <a:lnTo>
                    <a:pt x="6873" y="13746"/>
                  </a:lnTo>
                  <a:cubicBezTo>
                    <a:pt x="6873" y="13746"/>
                    <a:pt x="6873" y="10800"/>
                    <a:pt x="6873" y="10800"/>
                  </a:cubicBezTo>
                  <a:close/>
                  <a:moveTo>
                    <a:pt x="6382" y="14727"/>
                  </a:moveTo>
                  <a:lnTo>
                    <a:pt x="11291" y="14727"/>
                  </a:lnTo>
                  <a:cubicBezTo>
                    <a:pt x="11562" y="14727"/>
                    <a:pt x="11782" y="14508"/>
                    <a:pt x="11782" y="14236"/>
                  </a:cubicBezTo>
                  <a:lnTo>
                    <a:pt x="11782" y="10309"/>
                  </a:lnTo>
                  <a:cubicBezTo>
                    <a:pt x="11782" y="10038"/>
                    <a:pt x="11562" y="9818"/>
                    <a:pt x="11291" y="9818"/>
                  </a:cubicBezTo>
                  <a:lnTo>
                    <a:pt x="6382" y="9818"/>
                  </a:lnTo>
                  <a:cubicBezTo>
                    <a:pt x="6111" y="9818"/>
                    <a:pt x="5891" y="10038"/>
                    <a:pt x="5891" y="10309"/>
                  </a:cubicBezTo>
                  <a:lnTo>
                    <a:pt x="5891" y="14236"/>
                  </a:lnTo>
                  <a:cubicBezTo>
                    <a:pt x="5891" y="14508"/>
                    <a:pt x="6111" y="14727"/>
                    <a:pt x="6382" y="14727"/>
                  </a:cubicBezTo>
                  <a:moveTo>
                    <a:pt x="8345" y="7855"/>
                  </a:moveTo>
                  <a:cubicBezTo>
                    <a:pt x="8616" y="7855"/>
                    <a:pt x="8836" y="7635"/>
                    <a:pt x="8836" y="7364"/>
                  </a:cubicBezTo>
                  <a:cubicBezTo>
                    <a:pt x="8836" y="7092"/>
                    <a:pt x="8616" y="6873"/>
                    <a:pt x="8345" y="6873"/>
                  </a:cubicBezTo>
                  <a:cubicBezTo>
                    <a:pt x="8075" y="6873"/>
                    <a:pt x="7855" y="7092"/>
                    <a:pt x="7855" y="7364"/>
                  </a:cubicBezTo>
                  <a:cubicBezTo>
                    <a:pt x="7855" y="7635"/>
                    <a:pt x="8075" y="7855"/>
                    <a:pt x="8345" y="7855"/>
                  </a:cubicBezTo>
                  <a:moveTo>
                    <a:pt x="20618" y="20618"/>
                  </a:moveTo>
                  <a:lnTo>
                    <a:pt x="2945" y="20618"/>
                  </a:lnTo>
                  <a:cubicBezTo>
                    <a:pt x="1861" y="20618"/>
                    <a:pt x="982" y="19739"/>
                    <a:pt x="982" y="18655"/>
                  </a:cubicBezTo>
                  <a:lnTo>
                    <a:pt x="982" y="7855"/>
                  </a:lnTo>
                  <a:lnTo>
                    <a:pt x="2945" y="7855"/>
                  </a:lnTo>
                  <a:lnTo>
                    <a:pt x="2945" y="18164"/>
                  </a:lnTo>
                  <a:cubicBezTo>
                    <a:pt x="2945" y="18435"/>
                    <a:pt x="3166" y="18655"/>
                    <a:pt x="3436" y="18655"/>
                  </a:cubicBezTo>
                  <a:cubicBezTo>
                    <a:pt x="3707" y="18655"/>
                    <a:pt x="3927" y="18435"/>
                    <a:pt x="3927" y="18164"/>
                  </a:cubicBezTo>
                  <a:lnTo>
                    <a:pt x="3927" y="4909"/>
                  </a:lnTo>
                  <a:lnTo>
                    <a:pt x="20618" y="4909"/>
                  </a:lnTo>
                  <a:cubicBezTo>
                    <a:pt x="20618" y="4909"/>
                    <a:pt x="20618" y="20618"/>
                    <a:pt x="20618" y="20618"/>
                  </a:cubicBezTo>
                  <a:close/>
                  <a:moveTo>
                    <a:pt x="20618" y="3927"/>
                  </a:moveTo>
                  <a:lnTo>
                    <a:pt x="3927" y="3927"/>
                  </a:lnTo>
                  <a:cubicBezTo>
                    <a:pt x="3385" y="3927"/>
                    <a:pt x="2945" y="4367"/>
                    <a:pt x="2945" y="4909"/>
                  </a:cubicBezTo>
                  <a:lnTo>
                    <a:pt x="2945" y="6873"/>
                  </a:lnTo>
                  <a:lnTo>
                    <a:pt x="982" y="6873"/>
                  </a:lnTo>
                  <a:cubicBezTo>
                    <a:pt x="440" y="6873"/>
                    <a:pt x="0" y="7313"/>
                    <a:pt x="0" y="7855"/>
                  </a:cubicBezTo>
                  <a:lnTo>
                    <a:pt x="0" y="18655"/>
                  </a:lnTo>
                  <a:cubicBezTo>
                    <a:pt x="0" y="20282"/>
                    <a:pt x="1319" y="21600"/>
                    <a:pt x="2945" y="21600"/>
                  </a:cubicBezTo>
                  <a:lnTo>
                    <a:pt x="20618" y="21600"/>
                  </a:lnTo>
                  <a:cubicBezTo>
                    <a:pt x="21160" y="21600"/>
                    <a:pt x="21600" y="21160"/>
                    <a:pt x="21600" y="20618"/>
                  </a:cubicBezTo>
                  <a:lnTo>
                    <a:pt x="21600" y="4909"/>
                  </a:lnTo>
                  <a:cubicBezTo>
                    <a:pt x="21600" y="4367"/>
                    <a:pt x="21160" y="3927"/>
                    <a:pt x="20618" y="3927"/>
                  </a:cubicBezTo>
                  <a:moveTo>
                    <a:pt x="6382" y="16691"/>
                  </a:moveTo>
                  <a:lnTo>
                    <a:pt x="18164" y="16691"/>
                  </a:lnTo>
                  <a:cubicBezTo>
                    <a:pt x="18434" y="16691"/>
                    <a:pt x="18655" y="16472"/>
                    <a:pt x="18655" y="16200"/>
                  </a:cubicBezTo>
                  <a:cubicBezTo>
                    <a:pt x="18655" y="15929"/>
                    <a:pt x="18434" y="15710"/>
                    <a:pt x="18164" y="15710"/>
                  </a:cubicBezTo>
                  <a:lnTo>
                    <a:pt x="6382" y="15710"/>
                  </a:lnTo>
                  <a:cubicBezTo>
                    <a:pt x="6111" y="15710"/>
                    <a:pt x="5891" y="15929"/>
                    <a:pt x="5891" y="16200"/>
                  </a:cubicBezTo>
                  <a:cubicBezTo>
                    <a:pt x="5891" y="16472"/>
                    <a:pt x="6111" y="16691"/>
                    <a:pt x="6382" y="16691"/>
                  </a:cubicBezTo>
                  <a:moveTo>
                    <a:pt x="10309" y="7855"/>
                  </a:moveTo>
                  <a:lnTo>
                    <a:pt x="14236" y="7855"/>
                  </a:lnTo>
                  <a:cubicBezTo>
                    <a:pt x="14507" y="7855"/>
                    <a:pt x="14727" y="7635"/>
                    <a:pt x="14727" y="7364"/>
                  </a:cubicBezTo>
                  <a:cubicBezTo>
                    <a:pt x="14727" y="7092"/>
                    <a:pt x="14507" y="6873"/>
                    <a:pt x="14236" y="6873"/>
                  </a:cubicBezTo>
                  <a:lnTo>
                    <a:pt x="10309" y="6873"/>
                  </a:lnTo>
                  <a:cubicBezTo>
                    <a:pt x="10038" y="6873"/>
                    <a:pt x="9818" y="7092"/>
                    <a:pt x="9818" y="7364"/>
                  </a:cubicBezTo>
                  <a:cubicBezTo>
                    <a:pt x="9818" y="7635"/>
                    <a:pt x="10038" y="7855"/>
                    <a:pt x="10309" y="7855"/>
                  </a:cubicBezTo>
                  <a:moveTo>
                    <a:pt x="6382" y="18655"/>
                  </a:moveTo>
                  <a:lnTo>
                    <a:pt x="18164" y="18655"/>
                  </a:lnTo>
                  <a:cubicBezTo>
                    <a:pt x="18434" y="18655"/>
                    <a:pt x="18655" y="18435"/>
                    <a:pt x="18655" y="18164"/>
                  </a:cubicBezTo>
                  <a:cubicBezTo>
                    <a:pt x="18655" y="17893"/>
                    <a:pt x="18434" y="17673"/>
                    <a:pt x="18164" y="17673"/>
                  </a:cubicBezTo>
                  <a:lnTo>
                    <a:pt x="6382" y="17673"/>
                  </a:lnTo>
                  <a:cubicBezTo>
                    <a:pt x="6111" y="17673"/>
                    <a:pt x="5891" y="17893"/>
                    <a:pt x="5891" y="18164"/>
                  </a:cubicBezTo>
                  <a:cubicBezTo>
                    <a:pt x="5891" y="18435"/>
                    <a:pt x="6111" y="18655"/>
                    <a:pt x="6382" y="18655"/>
                  </a:cubicBezTo>
                  <a:moveTo>
                    <a:pt x="4909" y="2945"/>
                  </a:moveTo>
                  <a:lnTo>
                    <a:pt x="20127" y="2945"/>
                  </a:lnTo>
                  <a:cubicBezTo>
                    <a:pt x="20398" y="2945"/>
                    <a:pt x="20618" y="2726"/>
                    <a:pt x="20618" y="2455"/>
                  </a:cubicBezTo>
                  <a:cubicBezTo>
                    <a:pt x="20618" y="2184"/>
                    <a:pt x="20398" y="1964"/>
                    <a:pt x="20127" y="1964"/>
                  </a:cubicBezTo>
                  <a:lnTo>
                    <a:pt x="4909" y="1964"/>
                  </a:lnTo>
                  <a:cubicBezTo>
                    <a:pt x="4638" y="1964"/>
                    <a:pt x="4418" y="2184"/>
                    <a:pt x="4418" y="2455"/>
                  </a:cubicBezTo>
                  <a:cubicBezTo>
                    <a:pt x="4418" y="2726"/>
                    <a:pt x="4638" y="2945"/>
                    <a:pt x="4909" y="2945"/>
                  </a:cubicBezTo>
                  <a:moveTo>
                    <a:pt x="18164" y="11783"/>
                  </a:moveTo>
                  <a:lnTo>
                    <a:pt x="14236" y="11783"/>
                  </a:lnTo>
                  <a:cubicBezTo>
                    <a:pt x="13966" y="11783"/>
                    <a:pt x="13745" y="12001"/>
                    <a:pt x="13745" y="12273"/>
                  </a:cubicBezTo>
                  <a:cubicBezTo>
                    <a:pt x="13745" y="12544"/>
                    <a:pt x="13966" y="12764"/>
                    <a:pt x="14236" y="12764"/>
                  </a:cubicBezTo>
                  <a:lnTo>
                    <a:pt x="18164" y="12764"/>
                  </a:lnTo>
                  <a:cubicBezTo>
                    <a:pt x="18434" y="12764"/>
                    <a:pt x="18655" y="12544"/>
                    <a:pt x="18655" y="12273"/>
                  </a:cubicBezTo>
                  <a:cubicBezTo>
                    <a:pt x="18655" y="12001"/>
                    <a:pt x="18434" y="11783"/>
                    <a:pt x="18164" y="11783"/>
                  </a:cubicBezTo>
                  <a:moveTo>
                    <a:pt x="6382" y="982"/>
                  </a:moveTo>
                  <a:lnTo>
                    <a:pt x="19145" y="982"/>
                  </a:lnTo>
                  <a:cubicBezTo>
                    <a:pt x="19416" y="982"/>
                    <a:pt x="19636" y="762"/>
                    <a:pt x="19636" y="491"/>
                  </a:cubicBezTo>
                  <a:cubicBezTo>
                    <a:pt x="19636" y="220"/>
                    <a:pt x="19416" y="0"/>
                    <a:pt x="19145" y="0"/>
                  </a:cubicBezTo>
                  <a:lnTo>
                    <a:pt x="6382" y="0"/>
                  </a:lnTo>
                  <a:cubicBezTo>
                    <a:pt x="6111" y="0"/>
                    <a:pt x="5891" y="220"/>
                    <a:pt x="5891" y="491"/>
                  </a:cubicBezTo>
                  <a:cubicBezTo>
                    <a:pt x="5891" y="762"/>
                    <a:pt x="6111" y="982"/>
                    <a:pt x="6382" y="982"/>
                  </a:cubicBezTo>
                  <a:moveTo>
                    <a:pt x="18164" y="13746"/>
                  </a:moveTo>
                  <a:lnTo>
                    <a:pt x="14236" y="13746"/>
                  </a:lnTo>
                  <a:cubicBezTo>
                    <a:pt x="13966" y="13746"/>
                    <a:pt x="13745" y="13965"/>
                    <a:pt x="13745" y="14236"/>
                  </a:cubicBezTo>
                  <a:cubicBezTo>
                    <a:pt x="13745" y="14508"/>
                    <a:pt x="13966" y="14727"/>
                    <a:pt x="14236" y="14727"/>
                  </a:cubicBezTo>
                  <a:lnTo>
                    <a:pt x="18164" y="14727"/>
                  </a:lnTo>
                  <a:cubicBezTo>
                    <a:pt x="18434" y="14727"/>
                    <a:pt x="18655" y="14508"/>
                    <a:pt x="18655" y="14236"/>
                  </a:cubicBezTo>
                  <a:cubicBezTo>
                    <a:pt x="18655" y="13965"/>
                    <a:pt x="18434" y="13746"/>
                    <a:pt x="18164" y="13746"/>
                  </a:cubicBezTo>
                  <a:moveTo>
                    <a:pt x="16200" y="7855"/>
                  </a:moveTo>
                  <a:cubicBezTo>
                    <a:pt x="16471" y="7855"/>
                    <a:pt x="16691" y="7635"/>
                    <a:pt x="16691" y="7364"/>
                  </a:cubicBezTo>
                  <a:cubicBezTo>
                    <a:pt x="16691" y="7092"/>
                    <a:pt x="16471" y="6873"/>
                    <a:pt x="16200" y="6873"/>
                  </a:cubicBezTo>
                  <a:cubicBezTo>
                    <a:pt x="15929" y="6873"/>
                    <a:pt x="15709" y="7092"/>
                    <a:pt x="15709" y="7364"/>
                  </a:cubicBezTo>
                  <a:cubicBezTo>
                    <a:pt x="15709" y="7635"/>
                    <a:pt x="15929" y="7855"/>
                    <a:pt x="16200" y="7855"/>
                  </a:cubicBezTo>
                  <a:moveTo>
                    <a:pt x="18164" y="7855"/>
                  </a:moveTo>
                  <a:cubicBezTo>
                    <a:pt x="18434" y="7855"/>
                    <a:pt x="18655" y="7635"/>
                    <a:pt x="18655" y="7364"/>
                  </a:cubicBezTo>
                  <a:cubicBezTo>
                    <a:pt x="18655" y="7092"/>
                    <a:pt x="18434" y="6873"/>
                    <a:pt x="18164" y="6873"/>
                  </a:cubicBezTo>
                  <a:cubicBezTo>
                    <a:pt x="17893" y="6873"/>
                    <a:pt x="17673" y="7092"/>
                    <a:pt x="17673" y="7364"/>
                  </a:cubicBezTo>
                  <a:cubicBezTo>
                    <a:pt x="17673" y="7635"/>
                    <a:pt x="17893" y="7855"/>
                    <a:pt x="18164" y="7855"/>
                  </a:cubicBezTo>
                  <a:moveTo>
                    <a:pt x="18164" y="9818"/>
                  </a:moveTo>
                  <a:lnTo>
                    <a:pt x="14236" y="9818"/>
                  </a:lnTo>
                  <a:cubicBezTo>
                    <a:pt x="13966" y="9818"/>
                    <a:pt x="13745" y="10038"/>
                    <a:pt x="13745" y="10309"/>
                  </a:cubicBezTo>
                  <a:cubicBezTo>
                    <a:pt x="13745" y="10581"/>
                    <a:pt x="13966" y="10800"/>
                    <a:pt x="14236" y="10800"/>
                  </a:cubicBezTo>
                  <a:lnTo>
                    <a:pt x="18164" y="10800"/>
                  </a:lnTo>
                  <a:cubicBezTo>
                    <a:pt x="18434" y="10800"/>
                    <a:pt x="18655" y="10581"/>
                    <a:pt x="18655" y="10309"/>
                  </a:cubicBezTo>
                  <a:cubicBezTo>
                    <a:pt x="18655" y="10038"/>
                    <a:pt x="18434" y="9818"/>
                    <a:pt x="18164" y="9818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0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0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0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0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0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0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96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6" name="05 core cash target"/>
          <p:cNvSpPr txBox="1"/>
          <p:nvPr>
            <p:ph type="title"/>
          </p:nvPr>
        </p:nvSpPr>
        <p:spPr>
          <a:xfrm>
            <a:off x="2064136" y="159366"/>
            <a:ext cx="9823991" cy="1008915"/>
          </a:xfrm>
          <a:prstGeom prst="rect">
            <a:avLst/>
          </a:prstGeom>
        </p:spPr>
        <p:txBody>
          <a:bodyPr/>
          <a:lstStyle>
            <a:lvl1pPr algn="l">
              <a:defRPr sz="3400">
                <a:solidFill>
                  <a:srgbClr val="C5192D"/>
                </a:solidFill>
                <a:latin typeface="Ubuntu Bold"/>
                <a:ea typeface="Ubuntu Bold"/>
                <a:cs typeface="Ubuntu Bold"/>
                <a:sym typeface="Ubuntu Bold"/>
              </a:defRPr>
            </a:lvl1pPr>
          </a:lstStyle>
          <a:p>
            <a:pPr/>
            <a:r>
              <a:t>05 core cash target</a:t>
            </a:r>
          </a:p>
        </p:txBody>
      </p:sp>
      <p:sp>
        <p:nvSpPr>
          <p:cNvPr id="2167" name="What it is…"/>
          <p:cNvSpPr txBox="1"/>
          <p:nvPr>
            <p:ph type="body" idx="1"/>
          </p:nvPr>
        </p:nvSpPr>
        <p:spPr>
          <a:xfrm>
            <a:off x="2098917" y="1263256"/>
            <a:ext cx="8327402" cy="5052605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buSzTx/>
              <a:buNone/>
              <a:defRPr sz="3400">
                <a:latin typeface="Lato Bold"/>
                <a:ea typeface="Lato Bold"/>
                <a:cs typeface="Lato Bold"/>
                <a:sym typeface="Lato Bold"/>
              </a:defRPr>
            </a:pPr>
            <a:r>
              <a:t>What it is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Ideal cash target to have on hand, without debt funding, to be in control</a:t>
            </a:r>
          </a:p>
          <a:p>
            <a:pPr marL="0" indent="0" algn="ctr">
              <a:spcBef>
                <a:spcPts val="0"/>
              </a:spcBef>
              <a:buSzTx/>
              <a:buNone/>
              <a:defRPr sz="3400">
                <a:latin typeface="Lato Bold"/>
                <a:ea typeface="Lato Bold"/>
                <a:cs typeface="Lato Bold"/>
                <a:sym typeface="Lato Bold"/>
              </a:defRPr>
            </a:pP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Bold"/>
                <a:ea typeface="Lato Bold"/>
                <a:cs typeface="Lato Bold"/>
                <a:sym typeface="Lato Bold"/>
              </a:defRPr>
            </a:pPr>
            <a:r>
              <a:t>How it’s calculated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Tax payable plus two months of overheads</a:t>
            </a:r>
          </a:p>
        </p:txBody>
      </p:sp>
      <p:sp>
        <p:nvSpPr>
          <p:cNvPr id="2168" name="Rectangle"/>
          <p:cNvSpPr/>
          <p:nvPr/>
        </p:nvSpPr>
        <p:spPr>
          <a:xfrm>
            <a:off x="247" y="6054355"/>
            <a:ext cx="309660" cy="828865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169" name="Rectangle"/>
          <p:cNvSpPr/>
          <p:nvPr/>
        </p:nvSpPr>
        <p:spPr>
          <a:xfrm>
            <a:off x="247" y="-4983"/>
            <a:ext cx="309660" cy="6062379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170" name="Rectangle"/>
          <p:cNvSpPr/>
          <p:nvPr/>
        </p:nvSpPr>
        <p:spPr>
          <a:xfrm>
            <a:off x="247" y="6051620"/>
            <a:ext cx="309337" cy="828002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171" name="Rectangle"/>
          <p:cNvSpPr/>
          <p:nvPr/>
        </p:nvSpPr>
        <p:spPr>
          <a:xfrm>
            <a:off x="247" y="-1406"/>
            <a:ext cx="309337" cy="6056064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172" name="object 5"/>
          <p:cNvSpPr txBox="1"/>
          <p:nvPr/>
        </p:nvSpPr>
        <p:spPr>
          <a:xfrm>
            <a:off x="601434" y="6410836"/>
            <a:ext cx="2760594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 algn="l" defTabSz="1043923">
              <a:defRPr spc="11" sz="900">
                <a:solidFill>
                  <a:srgbClr val="9C9C9D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better </a:t>
            </a:r>
            <a:r>
              <a:rPr spc="5"/>
              <a:t>business </a:t>
            </a:r>
            <a:r>
              <a:rPr spc="0"/>
              <a:t>| </a:t>
            </a:r>
            <a:r>
              <a:t>better </a:t>
            </a:r>
            <a:r>
              <a:rPr spc="0"/>
              <a:t>life | </a:t>
            </a:r>
            <a:r>
              <a:t>better</a:t>
            </a:r>
            <a:r>
              <a:rPr spc="-78"/>
              <a:t> </a:t>
            </a:r>
            <a:r>
              <a:rPr spc="0"/>
              <a:t>world</a:t>
            </a:r>
          </a:p>
        </p:txBody>
      </p:sp>
      <p:grpSp>
        <p:nvGrpSpPr>
          <p:cNvPr id="2221" name="Group"/>
          <p:cNvGrpSpPr/>
          <p:nvPr/>
        </p:nvGrpSpPr>
        <p:grpSpPr>
          <a:xfrm>
            <a:off x="10156143" y="4948153"/>
            <a:ext cx="1943101" cy="2037006"/>
            <a:chOff x="0" y="0"/>
            <a:chExt cx="1943100" cy="2037004"/>
          </a:xfrm>
        </p:grpSpPr>
        <p:sp>
          <p:nvSpPr>
            <p:cNvPr id="2173" name="Shape"/>
            <p:cNvSpPr/>
            <p:nvPr/>
          </p:nvSpPr>
          <p:spPr>
            <a:xfrm rot="60000">
              <a:off x="414966" y="175824"/>
              <a:ext cx="711009" cy="5808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6" h="21600" fill="norm" stroke="1" extrusionOk="0">
                  <a:moveTo>
                    <a:pt x="18418" y="0"/>
                  </a:moveTo>
                  <a:lnTo>
                    <a:pt x="18590" y="6304"/>
                  </a:lnTo>
                  <a:cubicBezTo>
                    <a:pt x="18877" y="6687"/>
                    <a:pt x="19194" y="7292"/>
                    <a:pt x="20224" y="6572"/>
                  </a:cubicBezTo>
                  <a:cubicBezTo>
                    <a:pt x="20224" y="6573"/>
                    <a:pt x="20224" y="6575"/>
                    <a:pt x="20224" y="6576"/>
                  </a:cubicBezTo>
                  <a:cubicBezTo>
                    <a:pt x="20317" y="6516"/>
                    <a:pt x="20417" y="6487"/>
                    <a:pt x="20522" y="6485"/>
                  </a:cubicBezTo>
                  <a:cubicBezTo>
                    <a:pt x="21095" y="6472"/>
                    <a:pt x="21572" y="7269"/>
                    <a:pt x="21586" y="8264"/>
                  </a:cubicBezTo>
                  <a:cubicBezTo>
                    <a:pt x="21600" y="9259"/>
                    <a:pt x="21147" y="10075"/>
                    <a:pt x="20573" y="10087"/>
                  </a:cubicBezTo>
                  <a:cubicBezTo>
                    <a:pt x="20463" y="10090"/>
                    <a:pt x="20356" y="10062"/>
                    <a:pt x="20256" y="10000"/>
                  </a:cubicBezTo>
                  <a:cubicBezTo>
                    <a:pt x="20256" y="10001"/>
                    <a:pt x="20256" y="10003"/>
                    <a:pt x="20256" y="10004"/>
                  </a:cubicBezTo>
                  <a:cubicBezTo>
                    <a:pt x="20250" y="9999"/>
                    <a:pt x="20243" y="9993"/>
                    <a:pt x="20235" y="9989"/>
                  </a:cubicBezTo>
                  <a:cubicBezTo>
                    <a:pt x="20189" y="9971"/>
                    <a:pt x="20146" y="9941"/>
                    <a:pt x="20106" y="9899"/>
                  </a:cubicBezTo>
                  <a:cubicBezTo>
                    <a:pt x="19379" y="9431"/>
                    <a:pt x="18966" y="10021"/>
                    <a:pt x="18703" y="10432"/>
                  </a:cubicBezTo>
                  <a:lnTo>
                    <a:pt x="18841" y="15487"/>
                  </a:lnTo>
                  <a:lnTo>
                    <a:pt x="18724" y="15419"/>
                  </a:lnTo>
                  <a:lnTo>
                    <a:pt x="15354" y="17579"/>
                  </a:lnTo>
                  <a:cubicBezTo>
                    <a:pt x="14942" y="17473"/>
                    <a:pt x="14230" y="17336"/>
                    <a:pt x="14248" y="16255"/>
                  </a:cubicBezTo>
                  <a:cubicBezTo>
                    <a:pt x="14261" y="16192"/>
                    <a:pt x="14264" y="16131"/>
                    <a:pt x="14256" y="16073"/>
                  </a:cubicBezTo>
                  <a:cubicBezTo>
                    <a:pt x="14256" y="16063"/>
                    <a:pt x="14257" y="16053"/>
                    <a:pt x="14258" y="16043"/>
                  </a:cubicBezTo>
                  <a:lnTo>
                    <a:pt x="14255" y="16045"/>
                  </a:lnTo>
                  <a:cubicBezTo>
                    <a:pt x="14256" y="15909"/>
                    <a:pt x="14228" y="15779"/>
                    <a:pt x="14177" y="15659"/>
                  </a:cubicBezTo>
                  <a:cubicBezTo>
                    <a:pt x="13912" y="15036"/>
                    <a:pt x="13113" y="14904"/>
                    <a:pt x="12393" y="15363"/>
                  </a:cubicBezTo>
                  <a:cubicBezTo>
                    <a:pt x="11672" y="15823"/>
                    <a:pt x="11303" y="16701"/>
                    <a:pt x="11568" y="17324"/>
                  </a:cubicBezTo>
                  <a:cubicBezTo>
                    <a:pt x="11616" y="17437"/>
                    <a:pt x="11682" y="17535"/>
                    <a:pt x="11768" y="17609"/>
                  </a:cubicBezTo>
                  <a:lnTo>
                    <a:pt x="11765" y="17612"/>
                  </a:lnTo>
                  <a:cubicBezTo>
                    <a:pt x="12765" y="18430"/>
                    <a:pt x="12442" y="19054"/>
                    <a:pt x="12292" y="19542"/>
                  </a:cubicBezTo>
                  <a:lnTo>
                    <a:pt x="9083" y="21600"/>
                  </a:lnTo>
                  <a:lnTo>
                    <a:pt x="5934" y="18291"/>
                  </a:lnTo>
                  <a:cubicBezTo>
                    <a:pt x="5865" y="17785"/>
                    <a:pt x="5696" y="16910"/>
                    <a:pt x="6532" y="16530"/>
                  </a:cubicBezTo>
                  <a:cubicBezTo>
                    <a:pt x="6584" y="16521"/>
                    <a:pt x="6631" y="16502"/>
                    <a:pt x="6673" y="16472"/>
                  </a:cubicBezTo>
                  <a:cubicBezTo>
                    <a:pt x="6680" y="16468"/>
                    <a:pt x="6688" y="16466"/>
                    <a:pt x="6696" y="16463"/>
                  </a:cubicBezTo>
                  <a:lnTo>
                    <a:pt x="6694" y="16460"/>
                  </a:lnTo>
                  <a:cubicBezTo>
                    <a:pt x="6797" y="16411"/>
                    <a:pt x="6886" y="16332"/>
                    <a:pt x="6958" y="16230"/>
                  </a:cubicBezTo>
                  <a:cubicBezTo>
                    <a:pt x="7334" y="15699"/>
                    <a:pt x="7141" y="14740"/>
                    <a:pt x="6527" y="14089"/>
                  </a:cubicBezTo>
                  <a:cubicBezTo>
                    <a:pt x="5913" y="13437"/>
                    <a:pt x="5111" y="13339"/>
                    <a:pt x="4735" y="13870"/>
                  </a:cubicBezTo>
                  <a:cubicBezTo>
                    <a:pt x="4667" y="13966"/>
                    <a:pt x="4617" y="14077"/>
                    <a:pt x="4592" y="14202"/>
                  </a:cubicBezTo>
                  <a:lnTo>
                    <a:pt x="4589" y="14199"/>
                  </a:lnTo>
                  <a:cubicBezTo>
                    <a:pt x="4329" y="15670"/>
                    <a:pt x="3717" y="15494"/>
                    <a:pt x="3290" y="15511"/>
                  </a:cubicBezTo>
                  <a:lnTo>
                    <a:pt x="0" y="12039"/>
                  </a:lnTo>
                  <a:lnTo>
                    <a:pt x="18418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424A4C">
                    <a:alpha val="20247"/>
                  </a:srgbClr>
                </a:gs>
                <a:gs pos="50000">
                  <a:srgbClr val="606B6F">
                    <a:alpha val="20247"/>
                  </a:srgbClr>
                </a:gs>
                <a:gs pos="100000">
                  <a:srgbClr val="738084">
                    <a:alpha val="20247"/>
                  </a:srgbClr>
                </a:gs>
              </a:gsLst>
              <a:lin ang="2700000" scaled="0"/>
            </a:gradFill>
            <a:ln w="12700" cap="flat">
              <a:solidFill>
                <a:srgbClr val="FFFFFF">
                  <a:alpha val="20247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174" name="Shape"/>
            <p:cNvSpPr/>
            <p:nvPr/>
          </p:nvSpPr>
          <p:spPr>
            <a:xfrm rot="3126725">
              <a:off x="898860" y="188429"/>
              <a:ext cx="743974" cy="5449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8" h="21600" fill="norm" stroke="1" extrusionOk="0">
                  <a:moveTo>
                    <a:pt x="0" y="11664"/>
                  </a:moveTo>
                  <a:lnTo>
                    <a:pt x="18647" y="0"/>
                  </a:lnTo>
                  <a:lnTo>
                    <a:pt x="18749" y="5783"/>
                  </a:lnTo>
                  <a:cubicBezTo>
                    <a:pt x="19014" y="6185"/>
                    <a:pt x="19342" y="6707"/>
                    <a:pt x="20261" y="5970"/>
                  </a:cubicBezTo>
                  <a:lnTo>
                    <a:pt x="20261" y="5975"/>
                  </a:lnTo>
                  <a:cubicBezTo>
                    <a:pt x="20349" y="5910"/>
                    <a:pt x="20445" y="5877"/>
                    <a:pt x="20545" y="5873"/>
                  </a:cubicBezTo>
                  <a:cubicBezTo>
                    <a:pt x="21093" y="5851"/>
                    <a:pt x="21555" y="6693"/>
                    <a:pt x="21577" y="7753"/>
                  </a:cubicBezTo>
                  <a:cubicBezTo>
                    <a:pt x="21600" y="8813"/>
                    <a:pt x="21174" y="9690"/>
                    <a:pt x="20627" y="9712"/>
                  </a:cubicBezTo>
                  <a:cubicBezTo>
                    <a:pt x="20521" y="9716"/>
                    <a:pt x="20419" y="9689"/>
                    <a:pt x="20323" y="9624"/>
                  </a:cubicBezTo>
                  <a:lnTo>
                    <a:pt x="20323" y="9628"/>
                  </a:lnTo>
                  <a:cubicBezTo>
                    <a:pt x="20317" y="9623"/>
                    <a:pt x="20310" y="9617"/>
                    <a:pt x="20303" y="9613"/>
                  </a:cubicBezTo>
                  <a:cubicBezTo>
                    <a:pt x="20259" y="9595"/>
                    <a:pt x="20217" y="9563"/>
                    <a:pt x="20179" y="9519"/>
                  </a:cubicBezTo>
                  <a:cubicBezTo>
                    <a:pt x="19463" y="9020"/>
                    <a:pt x="19073" y="9696"/>
                    <a:pt x="18826" y="10139"/>
                  </a:cubicBezTo>
                  <a:lnTo>
                    <a:pt x="18921" y="15525"/>
                  </a:lnTo>
                  <a:lnTo>
                    <a:pt x="18843" y="15475"/>
                  </a:lnTo>
                  <a:lnTo>
                    <a:pt x="15768" y="17508"/>
                  </a:lnTo>
                  <a:cubicBezTo>
                    <a:pt x="15379" y="17374"/>
                    <a:pt x="14700" y="17192"/>
                    <a:pt x="14751" y="16038"/>
                  </a:cubicBezTo>
                  <a:cubicBezTo>
                    <a:pt x="14765" y="15972"/>
                    <a:pt x="14770" y="15907"/>
                    <a:pt x="14765" y="15845"/>
                  </a:cubicBezTo>
                  <a:cubicBezTo>
                    <a:pt x="14764" y="15835"/>
                    <a:pt x="14766" y="15824"/>
                    <a:pt x="14767" y="15813"/>
                  </a:cubicBezTo>
                  <a:lnTo>
                    <a:pt x="14764" y="15815"/>
                  </a:lnTo>
                  <a:cubicBezTo>
                    <a:pt x="14769" y="15670"/>
                    <a:pt x="14747" y="15530"/>
                    <a:pt x="14702" y="15400"/>
                  </a:cubicBezTo>
                  <a:cubicBezTo>
                    <a:pt x="14468" y="14722"/>
                    <a:pt x="13710" y="14540"/>
                    <a:pt x="13008" y="14991"/>
                  </a:cubicBezTo>
                  <a:cubicBezTo>
                    <a:pt x="12306" y="15443"/>
                    <a:pt x="11926" y="16358"/>
                    <a:pt x="12159" y="17036"/>
                  </a:cubicBezTo>
                  <a:cubicBezTo>
                    <a:pt x="12202" y="17159"/>
                    <a:pt x="12262" y="17266"/>
                    <a:pt x="12341" y="17351"/>
                  </a:cubicBezTo>
                  <a:lnTo>
                    <a:pt x="12338" y="17353"/>
                  </a:lnTo>
                  <a:cubicBezTo>
                    <a:pt x="13303" y="18313"/>
                    <a:pt x="12911" y="18974"/>
                    <a:pt x="12763" y="19496"/>
                  </a:cubicBezTo>
                  <a:lnTo>
                    <a:pt x="9581" y="21600"/>
                  </a:lnTo>
                  <a:lnTo>
                    <a:pt x="6543" y="18450"/>
                  </a:lnTo>
                  <a:cubicBezTo>
                    <a:pt x="6458" y="17919"/>
                    <a:pt x="6247" y="16984"/>
                    <a:pt x="7038" y="16515"/>
                  </a:cubicBezTo>
                  <a:cubicBezTo>
                    <a:pt x="7087" y="16503"/>
                    <a:pt x="7131" y="16479"/>
                    <a:pt x="7170" y="16445"/>
                  </a:cubicBezTo>
                  <a:cubicBezTo>
                    <a:pt x="7177" y="16440"/>
                    <a:pt x="7184" y="16437"/>
                    <a:pt x="7191" y="16433"/>
                  </a:cubicBezTo>
                  <a:lnTo>
                    <a:pt x="7189" y="16431"/>
                  </a:lnTo>
                  <a:cubicBezTo>
                    <a:pt x="7286" y="16371"/>
                    <a:pt x="7367" y="16281"/>
                    <a:pt x="7432" y="16167"/>
                  </a:cubicBezTo>
                  <a:cubicBezTo>
                    <a:pt x="7768" y="15576"/>
                    <a:pt x="7545" y="14569"/>
                    <a:pt x="6932" y="13918"/>
                  </a:cubicBezTo>
                  <a:cubicBezTo>
                    <a:pt x="6320" y="13266"/>
                    <a:pt x="5550" y="13217"/>
                    <a:pt x="5214" y="13808"/>
                  </a:cubicBezTo>
                  <a:cubicBezTo>
                    <a:pt x="5152" y="13916"/>
                    <a:pt x="5110" y="14038"/>
                    <a:pt x="5091" y="14172"/>
                  </a:cubicBezTo>
                  <a:lnTo>
                    <a:pt x="5088" y="14169"/>
                  </a:lnTo>
                  <a:cubicBezTo>
                    <a:pt x="4893" y="15819"/>
                    <a:pt x="4260" y="15592"/>
                    <a:pt x="3853" y="15660"/>
                  </a:cubicBezTo>
                  <a:close/>
                </a:path>
              </a:pathLst>
            </a:custGeom>
            <a:solidFill>
              <a:srgbClr val="009FE3">
                <a:alpha val="19525"/>
              </a:srgbClr>
            </a:solidFill>
            <a:ln w="12700" cap="flat">
              <a:solidFill>
                <a:srgbClr val="FFFFFF">
                  <a:alpha val="19525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175" name="Shape"/>
            <p:cNvSpPr/>
            <p:nvPr/>
          </p:nvSpPr>
          <p:spPr>
            <a:xfrm rot="6216639">
              <a:off x="1227651" y="603176"/>
              <a:ext cx="736503" cy="5361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2107"/>
                  </a:moveTo>
                  <a:lnTo>
                    <a:pt x="18781" y="0"/>
                  </a:lnTo>
                  <a:cubicBezTo>
                    <a:pt x="18773" y="1748"/>
                    <a:pt x="18771" y="3459"/>
                    <a:pt x="18775" y="5155"/>
                  </a:cubicBezTo>
                  <a:lnTo>
                    <a:pt x="18857" y="5276"/>
                  </a:lnTo>
                  <a:lnTo>
                    <a:pt x="19076" y="5546"/>
                  </a:lnTo>
                  <a:lnTo>
                    <a:pt x="19242" y="5684"/>
                  </a:lnTo>
                  <a:lnTo>
                    <a:pt x="19304" y="5718"/>
                  </a:lnTo>
                  <a:lnTo>
                    <a:pt x="19668" y="5741"/>
                  </a:lnTo>
                  <a:lnTo>
                    <a:pt x="19843" y="5689"/>
                  </a:lnTo>
                  <a:lnTo>
                    <a:pt x="19944" y="5649"/>
                  </a:lnTo>
                  <a:lnTo>
                    <a:pt x="20309" y="5423"/>
                  </a:lnTo>
                  <a:lnTo>
                    <a:pt x="20309" y="5427"/>
                  </a:lnTo>
                  <a:lnTo>
                    <a:pt x="20309" y="5428"/>
                  </a:lnTo>
                  <a:cubicBezTo>
                    <a:pt x="20400" y="5365"/>
                    <a:pt x="20497" y="5336"/>
                    <a:pt x="20598" y="5336"/>
                  </a:cubicBezTo>
                  <a:cubicBezTo>
                    <a:pt x="20737" y="5337"/>
                    <a:pt x="20869" y="5392"/>
                    <a:pt x="20988" y="5490"/>
                  </a:cubicBezTo>
                  <a:cubicBezTo>
                    <a:pt x="21105" y="5586"/>
                    <a:pt x="21210" y="5724"/>
                    <a:pt x="21296" y="5895"/>
                  </a:cubicBezTo>
                  <a:cubicBezTo>
                    <a:pt x="21301" y="5898"/>
                    <a:pt x="21304" y="5904"/>
                    <a:pt x="21307" y="5909"/>
                  </a:cubicBezTo>
                  <a:cubicBezTo>
                    <a:pt x="21347" y="5987"/>
                    <a:pt x="21384" y="6072"/>
                    <a:pt x="21399" y="6175"/>
                  </a:cubicBezTo>
                  <a:cubicBezTo>
                    <a:pt x="21532" y="6481"/>
                    <a:pt x="21600" y="6870"/>
                    <a:pt x="21600" y="7290"/>
                  </a:cubicBezTo>
                  <a:lnTo>
                    <a:pt x="21552" y="7746"/>
                  </a:lnTo>
                  <a:cubicBezTo>
                    <a:pt x="21464" y="8606"/>
                    <a:pt x="21067" y="9241"/>
                    <a:pt x="20595" y="9240"/>
                  </a:cubicBezTo>
                  <a:cubicBezTo>
                    <a:pt x="20488" y="9240"/>
                    <a:pt x="20385" y="9208"/>
                    <a:pt x="20290" y="9138"/>
                  </a:cubicBezTo>
                  <a:lnTo>
                    <a:pt x="20290" y="9143"/>
                  </a:lnTo>
                  <a:cubicBezTo>
                    <a:pt x="20284" y="9136"/>
                    <a:pt x="20277" y="9130"/>
                    <a:pt x="20270" y="9126"/>
                  </a:cubicBezTo>
                  <a:lnTo>
                    <a:pt x="20266" y="9123"/>
                  </a:lnTo>
                  <a:lnTo>
                    <a:pt x="20147" y="9025"/>
                  </a:lnTo>
                  <a:cubicBezTo>
                    <a:pt x="20047" y="8950"/>
                    <a:pt x="19954" y="8899"/>
                    <a:pt x="19865" y="8872"/>
                  </a:cubicBezTo>
                  <a:lnTo>
                    <a:pt x="19785" y="8852"/>
                  </a:lnTo>
                  <a:lnTo>
                    <a:pt x="19643" y="8838"/>
                  </a:lnTo>
                  <a:lnTo>
                    <a:pt x="19320" y="8928"/>
                  </a:lnTo>
                  <a:lnTo>
                    <a:pt x="19275" y="8963"/>
                  </a:lnTo>
                  <a:lnTo>
                    <a:pt x="19082" y="9151"/>
                  </a:lnTo>
                  <a:lnTo>
                    <a:pt x="18856" y="9458"/>
                  </a:lnTo>
                  <a:lnTo>
                    <a:pt x="18792" y="9554"/>
                  </a:lnTo>
                  <a:lnTo>
                    <a:pt x="18792" y="9554"/>
                  </a:lnTo>
                  <a:cubicBezTo>
                    <a:pt x="18799" y="11378"/>
                    <a:pt x="18811" y="13202"/>
                    <a:pt x="18825" y="15052"/>
                  </a:cubicBezTo>
                  <a:lnTo>
                    <a:pt x="15342" y="17411"/>
                  </a:lnTo>
                  <a:cubicBezTo>
                    <a:pt x="14952" y="17281"/>
                    <a:pt x="14229" y="17133"/>
                    <a:pt x="14268" y="15931"/>
                  </a:cubicBezTo>
                  <a:cubicBezTo>
                    <a:pt x="14281" y="15863"/>
                    <a:pt x="14285" y="15797"/>
                    <a:pt x="14279" y="15734"/>
                  </a:cubicBezTo>
                  <a:cubicBezTo>
                    <a:pt x="14279" y="15723"/>
                    <a:pt x="14280" y="15713"/>
                    <a:pt x="14281" y="15702"/>
                  </a:cubicBezTo>
                  <a:lnTo>
                    <a:pt x="14278" y="15704"/>
                  </a:lnTo>
                  <a:cubicBezTo>
                    <a:pt x="14281" y="15556"/>
                    <a:pt x="14257" y="15415"/>
                    <a:pt x="14210" y="15283"/>
                  </a:cubicBezTo>
                  <a:cubicBezTo>
                    <a:pt x="13966" y="14600"/>
                    <a:pt x="13197" y="14431"/>
                    <a:pt x="12493" y="14907"/>
                  </a:cubicBezTo>
                  <a:cubicBezTo>
                    <a:pt x="11788" y="15382"/>
                    <a:pt x="11415" y="16321"/>
                    <a:pt x="11659" y="17004"/>
                  </a:cubicBezTo>
                  <a:cubicBezTo>
                    <a:pt x="11704" y="17129"/>
                    <a:pt x="11766" y="17236"/>
                    <a:pt x="11847" y="17320"/>
                  </a:cubicBezTo>
                  <a:lnTo>
                    <a:pt x="11844" y="17322"/>
                  </a:lnTo>
                  <a:cubicBezTo>
                    <a:pt x="12816" y="18262"/>
                    <a:pt x="12455" y="18936"/>
                    <a:pt x="12307" y="19466"/>
                  </a:cubicBezTo>
                  <a:lnTo>
                    <a:pt x="9157" y="21600"/>
                  </a:lnTo>
                  <a:lnTo>
                    <a:pt x="6041" y="18370"/>
                  </a:lnTo>
                  <a:cubicBezTo>
                    <a:pt x="5946" y="17831"/>
                    <a:pt x="5727" y="16894"/>
                    <a:pt x="6516" y="16400"/>
                  </a:cubicBezTo>
                  <a:cubicBezTo>
                    <a:pt x="6566" y="16386"/>
                    <a:pt x="6610" y="16361"/>
                    <a:pt x="6649" y="16325"/>
                  </a:cubicBezTo>
                  <a:cubicBezTo>
                    <a:pt x="6655" y="16320"/>
                    <a:pt x="6663" y="16316"/>
                    <a:pt x="6670" y="16313"/>
                  </a:cubicBezTo>
                  <a:lnTo>
                    <a:pt x="6668" y="16310"/>
                  </a:lnTo>
                  <a:cubicBezTo>
                    <a:pt x="6765" y="16247"/>
                    <a:pt x="6846" y="16153"/>
                    <a:pt x="6910" y="16036"/>
                  </a:cubicBezTo>
                  <a:cubicBezTo>
                    <a:pt x="7242" y="15427"/>
                    <a:pt x="7002" y="14409"/>
                    <a:pt x="6374" y="13763"/>
                  </a:cubicBezTo>
                  <a:cubicBezTo>
                    <a:pt x="5746" y="13117"/>
                    <a:pt x="4967" y="13086"/>
                    <a:pt x="4635" y="13696"/>
                  </a:cubicBezTo>
                  <a:cubicBezTo>
                    <a:pt x="4575" y="13807"/>
                    <a:pt x="4533" y="13931"/>
                    <a:pt x="4516" y="14069"/>
                  </a:cubicBezTo>
                  <a:lnTo>
                    <a:pt x="4513" y="14066"/>
                  </a:lnTo>
                  <a:cubicBezTo>
                    <a:pt x="4350" y="15634"/>
                    <a:pt x="3779" y="15553"/>
                    <a:pt x="3370" y="15601"/>
                  </a:cubicBezTo>
                  <a:close/>
                </a:path>
              </a:pathLst>
            </a:custGeom>
            <a:solidFill>
              <a:srgbClr val="0078C1">
                <a:alpha val="19867"/>
              </a:srgbClr>
            </a:solidFill>
            <a:ln w="12700" cap="flat">
              <a:solidFill>
                <a:srgbClr val="FFFFFF">
                  <a:alpha val="19867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176" name="Shape"/>
            <p:cNvSpPr/>
            <p:nvPr/>
          </p:nvSpPr>
          <p:spPr>
            <a:xfrm rot="15430798">
              <a:off x="202699" y="1123393"/>
              <a:ext cx="737881" cy="5534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7" h="21600" fill="norm" stroke="1" extrusionOk="0">
                  <a:moveTo>
                    <a:pt x="21528" y="8565"/>
                  </a:moveTo>
                  <a:cubicBezTo>
                    <a:pt x="21384" y="9247"/>
                    <a:pt x="21035" y="9732"/>
                    <a:pt x="20620" y="9741"/>
                  </a:cubicBezTo>
                  <a:cubicBezTo>
                    <a:pt x="20514" y="9744"/>
                    <a:pt x="20411" y="9715"/>
                    <a:pt x="20315" y="9650"/>
                  </a:cubicBezTo>
                  <a:lnTo>
                    <a:pt x="20315" y="9654"/>
                  </a:lnTo>
                  <a:cubicBezTo>
                    <a:pt x="20308" y="9648"/>
                    <a:pt x="20302" y="9642"/>
                    <a:pt x="20295" y="9638"/>
                  </a:cubicBezTo>
                  <a:cubicBezTo>
                    <a:pt x="20250" y="9620"/>
                    <a:pt x="20209" y="9588"/>
                    <a:pt x="20170" y="9544"/>
                  </a:cubicBezTo>
                  <a:cubicBezTo>
                    <a:pt x="19442" y="9034"/>
                    <a:pt x="19041" y="9721"/>
                    <a:pt x="18788" y="10152"/>
                  </a:cubicBezTo>
                  <a:lnTo>
                    <a:pt x="18858" y="15682"/>
                  </a:lnTo>
                  <a:lnTo>
                    <a:pt x="18791" y="15640"/>
                  </a:lnTo>
                  <a:lnTo>
                    <a:pt x="15620" y="17616"/>
                  </a:lnTo>
                  <a:cubicBezTo>
                    <a:pt x="15228" y="17478"/>
                    <a:pt x="14546" y="17290"/>
                    <a:pt x="14605" y="16156"/>
                  </a:cubicBezTo>
                  <a:cubicBezTo>
                    <a:pt x="14620" y="16091"/>
                    <a:pt x="14625" y="16028"/>
                    <a:pt x="14621" y="15966"/>
                  </a:cubicBezTo>
                  <a:cubicBezTo>
                    <a:pt x="14621" y="15956"/>
                    <a:pt x="14622" y="15946"/>
                    <a:pt x="14623" y="15935"/>
                  </a:cubicBezTo>
                  <a:lnTo>
                    <a:pt x="14620" y="15937"/>
                  </a:lnTo>
                  <a:cubicBezTo>
                    <a:pt x="14626" y="15794"/>
                    <a:pt x="14605" y="15656"/>
                    <a:pt x="14560" y="15527"/>
                  </a:cubicBezTo>
                  <a:cubicBezTo>
                    <a:pt x="14329" y="14857"/>
                    <a:pt x="13565" y="14668"/>
                    <a:pt x="12854" y="15104"/>
                  </a:cubicBezTo>
                  <a:cubicBezTo>
                    <a:pt x="12142" y="15540"/>
                    <a:pt x="11752" y="16436"/>
                    <a:pt x="11983" y="17106"/>
                  </a:cubicBezTo>
                  <a:cubicBezTo>
                    <a:pt x="12025" y="17229"/>
                    <a:pt x="12085" y="17335"/>
                    <a:pt x="12165" y="17419"/>
                  </a:cubicBezTo>
                  <a:lnTo>
                    <a:pt x="12161" y="17421"/>
                  </a:lnTo>
                  <a:cubicBezTo>
                    <a:pt x="13110" y="18360"/>
                    <a:pt x="12744" y="19000"/>
                    <a:pt x="12585" y="19507"/>
                  </a:cubicBezTo>
                  <a:lnTo>
                    <a:pt x="9260" y="21578"/>
                  </a:lnTo>
                  <a:cubicBezTo>
                    <a:pt x="9259" y="21586"/>
                    <a:pt x="9258" y="21593"/>
                    <a:pt x="9256" y="21600"/>
                  </a:cubicBezTo>
                  <a:lnTo>
                    <a:pt x="5936" y="18100"/>
                  </a:lnTo>
                  <a:cubicBezTo>
                    <a:pt x="5850" y="17567"/>
                    <a:pt x="5695" y="16700"/>
                    <a:pt x="6465" y="16272"/>
                  </a:cubicBezTo>
                  <a:cubicBezTo>
                    <a:pt x="6515" y="16261"/>
                    <a:pt x="6560" y="16238"/>
                    <a:pt x="6599" y="16205"/>
                  </a:cubicBezTo>
                  <a:cubicBezTo>
                    <a:pt x="6606" y="16200"/>
                    <a:pt x="6613" y="16197"/>
                    <a:pt x="6621" y="16194"/>
                  </a:cubicBezTo>
                  <a:lnTo>
                    <a:pt x="6618" y="16191"/>
                  </a:lnTo>
                  <a:cubicBezTo>
                    <a:pt x="6717" y="16135"/>
                    <a:pt x="6800" y="16047"/>
                    <a:pt x="6866" y="15936"/>
                  </a:cubicBezTo>
                  <a:cubicBezTo>
                    <a:pt x="7212" y="15361"/>
                    <a:pt x="6996" y="14365"/>
                    <a:pt x="6385" y="13712"/>
                  </a:cubicBezTo>
                  <a:cubicBezTo>
                    <a:pt x="5774" y="13059"/>
                    <a:pt x="4998" y="12997"/>
                    <a:pt x="4652" y="13572"/>
                  </a:cubicBezTo>
                  <a:cubicBezTo>
                    <a:pt x="4589" y="13677"/>
                    <a:pt x="4545" y="13796"/>
                    <a:pt x="4524" y="13928"/>
                  </a:cubicBezTo>
                  <a:lnTo>
                    <a:pt x="4522" y="13925"/>
                  </a:lnTo>
                  <a:cubicBezTo>
                    <a:pt x="4321" y="15444"/>
                    <a:pt x="3750" y="15333"/>
                    <a:pt x="3340" y="15363"/>
                  </a:cubicBezTo>
                  <a:lnTo>
                    <a:pt x="0" y="11843"/>
                  </a:lnTo>
                  <a:lnTo>
                    <a:pt x="18659" y="0"/>
                  </a:lnTo>
                  <a:lnTo>
                    <a:pt x="18732" y="5804"/>
                  </a:lnTo>
                  <a:cubicBezTo>
                    <a:pt x="19003" y="6207"/>
                    <a:pt x="19318" y="6785"/>
                    <a:pt x="20284" y="6051"/>
                  </a:cubicBezTo>
                  <a:lnTo>
                    <a:pt x="20284" y="6056"/>
                  </a:lnTo>
                  <a:cubicBezTo>
                    <a:pt x="20373" y="5992"/>
                    <a:pt x="20470" y="5962"/>
                    <a:pt x="20571" y="5960"/>
                  </a:cubicBezTo>
                  <a:cubicBezTo>
                    <a:pt x="21124" y="5947"/>
                    <a:pt x="21583" y="6783"/>
                    <a:pt x="21597" y="7827"/>
                  </a:cubicBezTo>
                  <a:cubicBezTo>
                    <a:pt x="21600" y="8088"/>
                    <a:pt x="21575" y="8338"/>
                    <a:pt x="21528" y="8565"/>
                  </a:cubicBezTo>
                  <a:close/>
                </a:path>
              </a:pathLst>
            </a:custGeom>
            <a:solidFill>
              <a:srgbClr val="C5192D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177" name="Shape"/>
            <p:cNvSpPr/>
            <p:nvPr/>
          </p:nvSpPr>
          <p:spPr>
            <a:xfrm rot="18546786">
              <a:off x="77067" y="611982"/>
              <a:ext cx="747135" cy="5541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5" h="21600" fill="norm" stroke="1" extrusionOk="0">
                  <a:moveTo>
                    <a:pt x="19016" y="0"/>
                  </a:moveTo>
                  <a:cubicBezTo>
                    <a:pt x="19011" y="1884"/>
                    <a:pt x="18954" y="3779"/>
                    <a:pt x="18875" y="5678"/>
                  </a:cubicBezTo>
                  <a:cubicBezTo>
                    <a:pt x="19114" y="6099"/>
                    <a:pt x="19412" y="6629"/>
                    <a:pt x="20357" y="6009"/>
                  </a:cubicBezTo>
                  <a:lnTo>
                    <a:pt x="20357" y="6014"/>
                  </a:lnTo>
                  <a:cubicBezTo>
                    <a:pt x="20448" y="5959"/>
                    <a:pt x="20545" y="5937"/>
                    <a:pt x="20645" y="5943"/>
                  </a:cubicBezTo>
                  <a:cubicBezTo>
                    <a:pt x="21189" y="5979"/>
                    <a:pt x="21600" y="6853"/>
                    <a:pt x="21562" y="7895"/>
                  </a:cubicBezTo>
                  <a:cubicBezTo>
                    <a:pt x="21524" y="8937"/>
                    <a:pt x="21052" y="9752"/>
                    <a:pt x="20508" y="9716"/>
                  </a:cubicBezTo>
                  <a:cubicBezTo>
                    <a:pt x="20403" y="9709"/>
                    <a:pt x="20303" y="9671"/>
                    <a:pt x="20212" y="9598"/>
                  </a:cubicBezTo>
                  <a:lnTo>
                    <a:pt x="20211" y="9602"/>
                  </a:lnTo>
                  <a:cubicBezTo>
                    <a:pt x="20205" y="9596"/>
                    <a:pt x="20199" y="9590"/>
                    <a:pt x="20192" y="9585"/>
                  </a:cubicBezTo>
                  <a:cubicBezTo>
                    <a:pt x="20150" y="9562"/>
                    <a:pt x="20110" y="9527"/>
                    <a:pt x="20074" y="9479"/>
                  </a:cubicBezTo>
                  <a:cubicBezTo>
                    <a:pt x="19400" y="8921"/>
                    <a:pt x="18976" y="9525"/>
                    <a:pt x="18705" y="9933"/>
                  </a:cubicBezTo>
                  <a:cubicBezTo>
                    <a:pt x="18626" y="11766"/>
                    <a:pt x="18558" y="13599"/>
                    <a:pt x="18529" y="15424"/>
                  </a:cubicBezTo>
                  <a:lnTo>
                    <a:pt x="15456" y="17454"/>
                  </a:lnTo>
                  <a:cubicBezTo>
                    <a:pt x="15067" y="17329"/>
                    <a:pt x="14394" y="17160"/>
                    <a:pt x="14434" y="16028"/>
                  </a:cubicBezTo>
                  <a:cubicBezTo>
                    <a:pt x="14447" y="15963"/>
                    <a:pt x="14451" y="15899"/>
                    <a:pt x="14445" y="15838"/>
                  </a:cubicBezTo>
                  <a:cubicBezTo>
                    <a:pt x="14445" y="15827"/>
                    <a:pt x="14446" y="15817"/>
                    <a:pt x="14447" y="15806"/>
                  </a:cubicBezTo>
                  <a:lnTo>
                    <a:pt x="14444" y="15808"/>
                  </a:lnTo>
                  <a:cubicBezTo>
                    <a:pt x="14448" y="15665"/>
                    <a:pt x="14425" y="15529"/>
                    <a:pt x="14379" y="15401"/>
                  </a:cubicBezTo>
                  <a:cubicBezTo>
                    <a:pt x="14140" y="14739"/>
                    <a:pt x="13383" y="14573"/>
                    <a:pt x="12689" y="15030"/>
                  </a:cubicBezTo>
                  <a:cubicBezTo>
                    <a:pt x="11995" y="15487"/>
                    <a:pt x="11625" y="16394"/>
                    <a:pt x="11864" y="17056"/>
                  </a:cubicBezTo>
                  <a:cubicBezTo>
                    <a:pt x="11908" y="17176"/>
                    <a:pt x="11969" y="17281"/>
                    <a:pt x="12048" y="17362"/>
                  </a:cubicBezTo>
                  <a:lnTo>
                    <a:pt x="12045" y="17364"/>
                  </a:lnTo>
                  <a:cubicBezTo>
                    <a:pt x="12976" y="18254"/>
                    <a:pt x="12660" y="18896"/>
                    <a:pt x="12508" y="19402"/>
                  </a:cubicBezTo>
                  <a:lnTo>
                    <a:pt x="9180" y="21600"/>
                  </a:lnTo>
                  <a:cubicBezTo>
                    <a:pt x="8150" y="20503"/>
                    <a:pt x="7098" y="19425"/>
                    <a:pt x="6038" y="18355"/>
                  </a:cubicBezTo>
                  <a:cubicBezTo>
                    <a:pt x="5949" y="17837"/>
                    <a:pt x="5717" y="16908"/>
                    <a:pt x="6507" y="16427"/>
                  </a:cubicBezTo>
                  <a:cubicBezTo>
                    <a:pt x="6556" y="16414"/>
                    <a:pt x="6600" y="16390"/>
                    <a:pt x="6638" y="16355"/>
                  </a:cubicBezTo>
                  <a:cubicBezTo>
                    <a:pt x="6645" y="16350"/>
                    <a:pt x="6652" y="16347"/>
                    <a:pt x="6659" y="16343"/>
                  </a:cubicBezTo>
                  <a:lnTo>
                    <a:pt x="6657" y="16341"/>
                  </a:lnTo>
                  <a:cubicBezTo>
                    <a:pt x="6753" y="16280"/>
                    <a:pt x="6833" y="16190"/>
                    <a:pt x="6896" y="16077"/>
                  </a:cubicBezTo>
                  <a:cubicBezTo>
                    <a:pt x="7225" y="15489"/>
                    <a:pt x="6991" y="14503"/>
                    <a:pt x="6375" y="13875"/>
                  </a:cubicBezTo>
                  <a:cubicBezTo>
                    <a:pt x="5759" y="13246"/>
                    <a:pt x="4993" y="13212"/>
                    <a:pt x="4664" y="13800"/>
                  </a:cubicBezTo>
                  <a:cubicBezTo>
                    <a:pt x="4604" y="13907"/>
                    <a:pt x="4563" y="14028"/>
                    <a:pt x="4545" y="14161"/>
                  </a:cubicBezTo>
                  <a:lnTo>
                    <a:pt x="4543" y="14158"/>
                  </a:lnTo>
                  <a:cubicBezTo>
                    <a:pt x="4370" y="15743"/>
                    <a:pt x="3765" y="15582"/>
                    <a:pt x="3360" y="15644"/>
                  </a:cubicBezTo>
                  <a:cubicBezTo>
                    <a:pt x="2226" y="14501"/>
                    <a:pt x="1101" y="13350"/>
                    <a:pt x="0" y="12178"/>
                  </a:cubicBezTo>
                  <a:close/>
                </a:path>
              </a:pathLst>
            </a:custGeom>
            <a:solidFill>
              <a:srgbClr val="3C3C3B">
                <a:alpha val="20401"/>
              </a:srgbClr>
            </a:solidFill>
            <a:ln w="12700" cap="flat">
              <a:solidFill>
                <a:srgbClr val="FFFFFF">
                  <a:alpha val="20401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178" name="Shape"/>
            <p:cNvSpPr/>
            <p:nvPr/>
          </p:nvSpPr>
          <p:spPr>
            <a:xfrm rot="12425381">
              <a:off x="676904" y="1337237"/>
              <a:ext cx="726569" cy="5653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4" h="21600" fill="norm" stroke="1" extrusionOk="0">
                  <a:moveTo>
                    <a:pt x="9492" y="21600"/>
                  </a:moveTo>
                  <a:lnTo>
                    <a:pt x="6307" y="18448"/>
                  </a:lnTo>
                  <a:cubicBezTo>
                    <a:pt x="6215" y="17930"/>
                    <a:pt x="6027" y="17062"/>
                    <a:pt x="6816" y="16619"/>
                  </a:cubicBezTo>
                  <a:cubicBezTo>
                    <a:pt x="6867" y="16607"/>
                    <a:pt x="6912" y="16584"/>
                    <a:pt x="6952" y="16551"/>
                  </a:cubicBezTo>
                  <a:cubicBezTo>
                    <a:pt x="6959" y="16546"/>
                    <a:pt x="6966" y="16543"/>
                    <a:pt x="6974" y="16540"/>
                  </a:cubicBezTo>
                  <a:lnTo>
                    <a:pt x="6971" y="16537"/>
                  </a:lnTo>
                  <a:cubicBezTo>
                    <a:pt x="7071" y="16479"/>
                    <a:pt x="7153" y="16392"/>
                    <a:pt x="7220" y="16282"/>
                  </a:cubicBezTo>
                  <a:cubicBezTo>
                    <a:pt x="7563" y="15711"/>
                    <a:pt x="7332" y="14741"/>
                    <a:pt x="6703" y="14116"/>
                  </a:cubicBezTo>
                  <a:cubicBezTo>
                    <a:pt x="6075" y="13490"/>
                    <a:pt x="5287" y="13445"/>
                    <a:pt x="4943" y="14016"/>
                  </a:cubicBezTo>
                  <a:cubicBezTo>
                    <a:pt x="4881" y="14120"/>
                    <a:pt x="4837" y="14237"/>
                    <a:pt x="4818" y="14367"/>
                  </a:cubicBezTo>
                  <a:lnTo>
                    <a:pt x="4815" y="14364"/>
                  </a:lnTo>
                  <a:cubicBezTo>
                    <a:pt x="4630" y="15859"/>
                    <a:pt x="4046" y="15758"/>
                    <a:pt x="3630" y="15797"/>
                  </a:cubicBezTo>
                  <a:lnTo>
                    <a:pt x="0" y="12204"/>
                  </a:lnTo>
                  <a:lnTo>
                    <a:pt x="18532" y="0"/>
                  </a:lnTo>
                  <a:lnTo>
                    <a:pt x="18655" y="5548"/>
                  </a:lnTo>
                  <a:cubicBezTo>
                    <a:pt x="18935" y="5941"/>
                    <a:pt x="19251" y="6539"/>
                    <a:pt x="20245" y="5802"/>
                  </a:cubicBezTo>
                  <a:lnTo>
                    <a:pt x="20245" y="5807"/>
                  </a:lnTo>
                  <a:cubicBezTo>
                    <a:pt x="20336" y="5745"/>
                    <a:pt x="20434" y="5715"/>
                    <a:pt x="20537" y="5712"/>
                  </a:cubicBezTo>
                  <a:cubicBezTo>
                    <a:pt x="21098" y="5696"/>
                    <a:pt x="21566" y="6512"/>
                    <a:pt x="21583" y="7535"/>
                  </a:cubicBezTo>
                  <a:cubicBezTo>
                    <a:pt x="21600" y="8557"/>
                    <a:pt x="21159" y="9398"/>
                    <a:pt x="20598" y="9413"/>
                  </a:cubicBezTo>
                  <a:cubicBezTo>
                    <a:pt x="20490" y="9416"/>
                    <a:pt x="20385" y="9388"/>
                    <a:pt x="20288" y="9325"/>
                  </a:cubicBezTo>
                  <a:lnTo>
                    <a:pt x="20288" y="9329"/>
                  </a:lnTo>
                  <a:cubicBezTo>
                    <a:pt x="20281" y="9324"/>
                    <a:pt x="20274" y="9318"/>
                    <a:pt x="20267" y="9314"/>
                  </a:cubicBezTo>
                  <a:cubicBezTo>
                    <a:pt x="20222" y="9296"/>
                    <a:pt x="20180" y="9265"/>
                    <a:pt x="20140" y="9222"/>
                  </a:cubicBezTo>
                  <a:cubicBezTo>
                    <a:pt x="19410" y="8733"/>
                    <a:pt x="19006" y="9383"/>
                    <a:pt x="18750" y="9807"/>
                  </a:cubicBezTo>
                  <a:lnTo>
                    <a:pt x="18874" y="15360"/>
                  </a:lnTo>
                  <a:lnTo>
                    <a:pt x="18863" y="15354"/>
                  </a:lnTo>
                  <a:lnTo>
                    <a:pt x="15770" y="17388"/>
                  </a:lnTo>
                  <a:cubicBezTo>
                    <a:pt x="15386" y="17269"/>
                    <a:pt x="14599" y="17176"/>
                    <a:pt x="14625" y="15996"/>
                  </a:cubicBezTo>
                  <a:cubicBezTo>
                    <a:pt x="14638" y="15932"/>
                    <a:pt x="14641" y="15869"/>
                    <a:pt x="14634" y="15809"/>
                  </a:cubicBezTo>
                  <a:cubicBezTo>
                    <a:pt x="14634" y="15799"/>
                    <a:pt x="14635" y="15789"/>
                    <a:pt x="14636" y="15779"/>
                  </a:cubicBezTo>
                  <a:lnTo>
                    <a:pt x="14633" y="15780"/>
                  </a:lnTo>
                  <a:cubicBezTo>
                    <a:pt x="14634" y="15640"/>
                    <a:pt x="14608" y="15507"/>
                    <a:pt x="14559" y="15383"/>
                  </a:cubicBezTo>
                  <a:cubicBezTo>
                    <a:pt x="14303" y="14740"/>
                    <a:pt x="13523" y="14597"/>
                    <a:pt x="12815" y="15063"/>
                  </a:cubicBezTo>
                  <a:cubicBezTo>
                    <a:pt x="12107" y="15528"/>
                    <a:pt x="11741" y="16426"/>
                    <a:pt x="11996" y="17069"/>
                  </a:cubicBezTo>
                  <a:cubicBezTo>
                    <a:pt x="12043" y="17186"/>
                    <a:pt x="12107" y="17287"/>
                    <a:pt x="12190" y="17365"/>
                  </a:cubicBezTo>
                  <a:lnTo>
                    <a:pt x="12187" y="17367"/>
                  </a:lnTo>
                  <a:cubicBezTo>
                    <a:pt x="13208" y="18259"/>
                    <a:pt x="12806" y="18917"/>
                    <a:pt x="12671" y="19428"/>
                  </a:cubicBezTo>
                  <a:lnTo>
                    <a:pt x="9505" y="21510"/>
                  </a:lnTo>
                  <a:close/>
                </a:path>
              </a:pathLst>
            </a:custGeom>
            <a:solidFill>
              <a:srgbClr val="00693B">
                <a:alpha val="19956"/>
              </a:srgbClr>
            </a:solidFill>
            <a:ln w="12700" cap="flat">
              <a:solidFill>
                <a:srgbClr val="FFFFFF">
                  <a:alpha val="19956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179" name="Shape"/>
            <p:cNvSpPr/>
            <p:nvPr/>
          </p:nvSpPr>
          <p:spPr>
            <a:xfrm rot="9289851">
              <a:off x="1137898" y="1107637"/>
              <a:ext cx="708040" cy="5634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8932" y="21600"/>
                  </a:moveTo>
                  <a:lnTo>
                    <a:pt x="5697" y="18319"/>
                  </a:lnTo>
                  <a:cubicBezTo>
                    <a:pt x="5610" y="17797"/>
                    <a:pt x="5432" y="16923"/>
                    <a:pt x="6248" y="16499"/>
                  </a:cubicBezTo>
                  <a:cubicBezTo>
                    <a:pt x="6301" y="16488"/>
                    <a:pt x="6348" y="16466"/>
                    <a:pt x="6388" y="16434"/>
                  </a:cubicBezTo>
                  <a:cubicBezTo>
                    <a:pt x="6395" y="16429"/>
                    <a:pt x="6403" y="16426"/>
                    <a:pt x="6411" y="16423"/>
                  </a:cubicBezTo>
                  <a:lnTo>
                    <a:pt x="6409" y="16420"/>
                  </a:lnTo>
                  <a:cubicBezTo>
                    <a:pt x="6512" y="16365"/>
                    <a:pt x="6598" y="16279"/>
                    <a:pt x="6668" y="16171"/>
                  </a:cubicBezTo>
                  <a:cubicBezTo>
                    <a:pt x="7029" y="15607"/>
                    <a:pt x="6807" y="14628"/>
                    <a:pt x="6171" y="13985"/>
                  </a:cubicBezTo>
                  <a:cubicBezTo>
                    <a:pt x="5535" y="13341"/>
                    <a:pt x="4727" y="13277"/>
                    <a:pt x="4365" y="13841"/>
                  </a:cubicBezTo>
                  <a:cubicBezTo>
                    <a:pt x="4299" y="13944"/>
                    <a:pt x="4253" y="14061"/>
                    <a:pt x="4231" y="14190"/>
                  </a:cubicBezTo>
                  <a:lnTo>
                    <a:pt x="4228" y="14187"/>
                  </a:lnTo>
                  <a:cubicBezTo>
                    <a:pt x="4019" y="15656"/>
                    <a:pt x="3438" y="15570"/>
                    <a:pt x="3012" y="15594"/>
                  </a:cubicBezTo>
                  <a:lnTo>
                    <a:pt x="0" y="12538"/>
                  </a:lnTo>
                  <a:lnTo>
                    <a:pt x="18668" y="0"/>
                  </a:lnTo>
                  <a:lnTo>
                    <a:pt x="18658" y="6000"/>
                  </a:lnTo>
                  <a:cubicBezTo>
                    <a:pt x="18931" y="6400"/>
                    <a:pt x="19258" y="6943"/>
                    <a:pt x="20256" y="6257"/>
                  </a:cubicBezTo>
                  <a:lnTo>
                    <a:pt x="20256" y="6261"/>
                  </a:lnTo>
                  <a:cubicBezTo>
                    <a:pt x="20350" y="6201"/>
                    <a:pt x="20452" y="6174"/>
                    <a:pt x="20557" y="6174"/>
                  </a:cubicBezTo>
                  <a:cubicBezTo>
                    <a:pt x="21133" y="6174"/>
                    <a:pt x="21600" y="7005"/>
                    <a:pt x="21600" y="8031"/>
                  </a:cubicBezTo>
                  <a:cubicBezTo>
                    <a:pt x="21600" y="9057"/>
                    <a:pt x="21133" y="9888"/>
                    <a:pt x="20556" y="9888"/>
                  </a:cubicBezTo>
                  <a:cubicBezTo>
                    <a:pt x="20445" y="9888"/>
                    <a:pt x="20338" y="9857"/>
                    <a:pt x="20239" y="9791"/>
                  </a:cubicBezTo>
                  <a:lnTo>
                    <a:pt x="20239" y="9795"/>
                  </a:lnTo>
                  <a:cubicBezTo>
                    <a:pt x="20232" y="9790"/>
                    <a:pt x="20226" y="9784"/>
                    <a:pt x="20218" y="9780"/>
                  </a:cubicBezTo>
                  <a:cubicBezTo>
                    <a:pt x="20172" y="9760"/>
                    <a:pt x="20129" y="9728"/>
                    <a:pt x="20090" y="9684"/>
                  </a:cubicBezTo>
                  <a:cubicBezTo>
                    <a:pt x="19347" y="9173"/>
                    <a:pt x="18921" y="9817"/>
                    <a:pt x="18651" y="10234"/>
                  </a:cubicBezTo>
                  <a:cubicBezTo>
                    <a:pt x="18641" y="11982"/>
                    <a:pt x="18638" y="13727"/>
                    <a:pt x="18642" y="15463"/>
                  </a:cubicBezTo>
                  <a:lnTo>
                    <a:pt x="15405" y="17509"/>
                  </a:lnTo>
                  <a:cubicBezTo>
                    <a:pt x="15006" y="17389"/>
                    <a:pt x="14217" y="17279"/>
                    <a:pt x="14248" y="16109"/>
                  </a:cubicBezTo>
                  <a:cubicBezTo>
                    <a:pt x="14261" y="16045"/>
                    <a:pt x="14265" y="15982"/>
                    <a:pt x="14258" y="15922"/>
                  </a:cubicBezTo>
                  <a:cubicBezTo>
                    <a:pt x="14258" y="15912"/>
                    <a:pt x="14259" y="15901"/>
                    <a:pt x="14260" y="15891"/>
                  </a:cubicBezTo>
                  <a:lnTo>
                    <a:pt x="14257" y="15893"/>
                  </a:lnTo>
                  <a:cubicBezTo>
                    <a:pt x="14259" y="15752"/>
                    <a:pt x="14233" y="15618"/>
                    <a:pt x="14182" y="15494"/>
                  </a:cubicBezTo>
                  <a:cubicBezTo>
                    <a:pt x="13922" y="14847"/>
                    <a:pt x="13121" y="14699"/>
                    <a:pt x="12393" y="15162"/>
                  </a:cubicBezTo>
                  <a:cubicBezTo>
                    <a:pt x="11664" y="15625"/>
                    <a:pt x="11284" y="16524"/>
                    <a:pt x="11544" y="17170"/>
                  </a:cubicBezTo>
                  <a:cubicBezTo>
                    <a:pt x="11592" y="17288"/>
                    <a:pt x="11657" y="17389"/>
                    <a:pt x="11742" y="17467"/>
                  </a:cubicBezTo>
                  <a:lnTo>
                    <a:pt x="11739" y="17470"/>
                  </a:lnTo>
                  <a:cubicBezTo>
                    <a:pt x="12765" y="18354"/>
                    <a:pt x="12385" y="19004"/>
                    <a:pt x="12237" y="19511"/>
                  </a:cubicBezTo>
                  <a:close/>
                </a:path>
              </a:pathLst>
            </a:custGeom>
            <a:solidFill>
              <a:srgbClr val="003F6E">
                <a:alpha val="19932"/>
              </a:srgbClr>
            </a:solidFill>
            <a:ln w="12700" cap="flat">
              <a:solidFill>
                <a:srgbClr val="FFFFFF">
                  <a:alpha val="19932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180" name="Shape"/>
            <p:cNvSpPr/>
            <p:nvPr/>
          </p:nvSpPr>
          <p:spPr>
            <a:xfrm>
              <a:off x="574717" y="579167"/>
              <a:ext cx="910162" cy="9104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1" h="21575" fill="norm" stroke="1" extrusionOk="0">
                  <a:moveTo>
                    <a:pt x="14685" y="12"/>
                  </a:moveTo>
                  <a:cubicBezTo>
                    <a:pt x="14935" y="-25"/>
                    <a:pt x="15230" y="24"/>
                    <a:pt x="15510" y="167"/>
                  </a:cubicBezTo>
                  <a:cubicBezTo>
                    <a:pt x="16071" y="454"/>
                    <a:pt x="16363" y="1011"/>
                    <a:pt x="16162" y="1410"/>
                  </a:cubicBezTo>
                  <a:cubicBezTo>
                    <a:pt x="16124" y="1487"/>
                    <a:pt x="16069" y="1552"/>
                    <a:pt x="15999" y="1602"/>
                  </a:cubicBezTo>
                  <a:lnTo>
                    <a:pt x="16001" y="1604"/>
                  </a:lnTo>
                  <a:cubicBezTo>
                    <a:pt x="15996" y="1607"/>
                    <a:pt x="15990" y="1610"/>
                    <a:pt x="15985" y="1614"/>
                  </a:cubicBezTo>
                  <a:cubicBezTo>
                    <a:pt x="15959" y="1640"/>
                    <a:pt x="15926" y="1661"/>
                    <a:pt x="15888" y="1676"/>
                  </a:cubicBezTo>
                  <a:cubicBezTo>
                    <a:pt x="15322" y="2066"/>
                    <a:pt x="15575" y="2571"/>
                    <a:pt x="15706" y="2872"/>
                  </a:cubicBezTo>
                  <a:lnTo>
                    <a:pt x="18189" y="4107"/>
                  </a:lnTo>
                  <a:lnTo>
                    <a:pt x="18817" y="6910"/>
                  </a:lnTo>
                  <a:cubicBezTo>
                    <a:pt x="19089" y="7101"/>
                    <a:pt x="19404" y="7468"/>
                    <a:pt x="20115" y="6839"/>
                  </a:cubicBezTo>
                  <a:lnTo>
                    <a:pt x="20115" y="6842"/>
                  </a:lnTo>
                  <a:cubicBezTo>
                    <a:pt x="20178" y="6790"/>
                    <a:pt x="20251" y="6756"/>
                    <a:pt x="20330" y="6738"/>
                  </a:cubicBezTo>
                  <a:cubicBezTo>
                    <a:pt x="20763" y="6641"/>
                    <a:pt x="21226" y="7064"/>
                    <a:pt x="21362" y="7683"/>
                  </a:cubicBezTo>
                  <a:cubicBezTo>
                    <a:pt x="21499" y="8302"/>
                    <a:pt x="21258" y="8882"/>
                    <a:pt x="20825" y="8980"/>
                  </a:cubicBezTo>
                  <a:cubicBezTo>
                    <a:pt x="20741" y="8998"/>
                    <a:pt x="20657" y="8998"/>
                    <a:pt x="20573" y="8975"/>
                  </a:cubicBezTo>
                  <a:lnTo>
                    <a:pt x="20574" y="8977"/>
                  </a:lnTo>
                  <a:cubicBezTo>
                    <a:pt x="20568" y="8975"/>
                    <a:pt x="20562" y="8973"/>
                    <a:pt x="20556" y="8971"/>
                  </a:cubicBezTo>
                  <a:cubicBezTo>
                    <a:pt x="20519" y="8967"/>
                    <a:pt x="20482" y="8955"/>
                    <a:pt x="20447" y="8935"/>
                  </a:cubicBezTo>
                  <a:cubicBezTo>
                    <a:pt x="19783" y="8741"/>
                    <a:pt x="19559" y="9269"/>
                    <a:pt x="19412" y="9560"/>
                  </a:cubicBezTo>
                  <a:lnTo>
                    <a:pt x="20084" y="12559"/>
                  </a:lnTo>
                  <a:lnTo>
                    <a:pt x="18294" y="14837"/>
                  </a:lnTo>
                  <a:cubicBezTo>
                    <a:pt x="18315" y="15168"/>
                    <a:pt x="18259" y="15629"/>
                    <a:pt x="19171" y="15779"/>
                  </a:cubicBezTo>
                  <a:lnTo>
                    <a:pt x="19169" y="15781"/>
                  </a:lnTo>
                  <a:cubicBezTo>
                    <a:pt x="19249" y="15797"/>
                    <a:pt x="19321" y="15832"/>
                    <a:pt x="19385" y="15883"/>
                  </a:cubicBezTo>
                  <a:cubicBezTo>
                    <a:pt x="19735" y="16158"/>
                    <a:pt x="19705" y="16787"/>
                    <a:pt x="19317" y="17286"/>
                  </a:cubicBezTo>
                  <a:cubicBezTo>
                    <a:pt x="18930" y="17786"/>
                    <a:pt x="18332" y="17968"/>
                    <a:pt x="17982" y="17692"/>
                  </a:cubicBezTo>
                  <a:cubicBezTo>
                    <a:pt x="17915" y="17639"/>
                    <a:pt x="17861" y="17573"/>
                    <a:pt x="17826" y="17493"/>
                  </a:cubicBezTo>
                  <a:lnTo>
                    <a:pt x="17825" y="17495"/>
                  </a:lnTo>
                  <a:cubicBezTo>
                    <a:pt x="17823" y="17489"/>
                    <a:pt x="17821" y="17483"/>
                    <a:pt x="17818" y="17477"/>
                  </a:cubicBezTo>
                  <a:cubicBezTo>
                    <a:pt x="17797" y="17446"/>
                    <a:pt x="17783" y="17410"/>
                    <a:pt x="17776" y="17369"/>
                  </a:cubicBezTo>
                  <a:cubicBezTo>
                    <a:pt x="17498" y="16718"/>
                    <a:pt x="16937" y="16896"/>
                    <a:pt x="16623" y="16964"/>
                  </a:cubicBezTo>
                  <a:lnTo>
                    <a:pt x="14853" y="19217"/>
                  </a:lnTo>
                  <a:lnTo>
                    <a:pt x="12039" y="19217"/>
                  </a:lnTo>
                  <a:cubicBezTo>
                    <a:pt x="11800" y="19450"/>
                    <a:pt x="11332" y="19667"/>
                    <a:pt x="11802" y="20531"/>
                  </a:cubicBezTo>
                  <a:lnTo>
                    <a:pt x="11799" y="20531"/>
                  </a:lnTo>
                  <a:cubicBezTo>
                    <a:pt x="11836" y="20604"/>
                    <a:pt x="11853" y="20683"/>
                    <a:pt x="11853" y="20764"/>
                  </a:cubicBezTo>
                  <a:cubicBezTo>
                    <a:pt x="11853" y="21212"/>
                    <a:pt x="11343" y="21575"/>
                    <a:pt x="10714" y="21575"/>
                  </a:cubicBezTo>
                  <a:cubicBezTo>
                    <a:pt x="10084" y="21575"/>
                    <a:pt x="9574" y="21212"/>
                    <a:pt x="9574" y="20764"/>
                  </a:cubicBezTo>
                  <a:cubicBezTo>
                    <a:pt x="9574" y="20678"/>
                    <a:pt x="9593" y="20595"/>
                    <a:pt x="9634" y="20518"/>
                  </a:cubicBezTo>
                  <a:lnTo>
                    <a:pt x="9631" y="20518"/>
                  </a:lnTo>
                  <a:cubicBezTo>
                    <a:pt x="9635" y="20513"/>
                    <a:pt x="9638" y="20507"/>
                    <a:pt x="9641" y="20502"/>
                  </a:cubicBezTo>
                  <a:cubicBezTo>
                    <a:pt x="9653" y="20466"/>
                    <a:pt x="9673" y="20433"/>
                    <a:pt x="9700" y="20402"/>
                  </a:cubicBezTo>
                  <a:cubicBezTo>
                    <a:pt x="10048" y="19760"/>
                    <a:pt x="9520" y="19423"/>
                    <a:pt x="9283" y="19217"/>
                  </a:cubicBezTo>
                  <a:lnTo>
                    <a:pt x="6533" y="19217"/>
                  </a:lnTo>
                  <a:lnTo>
                    <a:pt x="4720" y="16870"/>
                  </a:lnTo>
                  <a:cubicBezTo>
                    <a:pt x="4394" y="16813"/>
                    <a:pt x="3955" y="16615"/>
                    <a:pt x="3574" y="17487"/>
                  </a:cubicBezTo>
                  <a:lnTo>
                    <a:pt x="3572" y="17484"/>
                  </a:lnTo>
                  <a:cubicBezTo>
                    <a:pt x="3537" y="17558"/>
                    <a:pt x="3485" y="17620"/>
                    <a:pt x="3421" y="17670"/>
                  </a:cubicBezTo>
                  <a:cubicBezTo>
                    <a:pt x="3069" y="17942"/>
                    <a:pt x="2472" y="17755"/>
                    <a:pt x="2089" y="17252"/>
                  </a:cubicBezTo>
                  <a:cubicBezTo>
                    <a:pt x="1706" y="16749"/>
                    <a:pt x="1681" y="16121"/>
                    <a:pt x="2034" y="15848"/>
                  </a:cubicBezTo>
                  <a:cubicBezTo>
                    <a:pt x="2102" y="15795"/>
                    <a:pt x="2179" y="15760"/>
                    <a:pt x="2264" y="15745"/>
                  </a:cubicBezTo>
                  <a:lnTo>
                    <a:pt x="2262" y="15743"/>
                  </a:lnTo>
                  <a:cubicBezTo>
                    <a:pt x="2269" y="15743"/>
                    <a:pt x="2275" y="15743"/>
                    <a:pt x="2281" y="15741"/>
                  </a:cubicBezTo>
                  <a:cubicBezTo>
                    <a:pt x="2316" y="15729"/>
                    <a:pt x="2355" y="15725"/>
                    <a:pt x="2395" y="15728"/>
                  </a:cubicBezTo>
                  <a:cubicBezTo>
                    <a:pt x="3067" y="15623"/>
                    <a:pt x="3061" y="15067"/>
                    <a:pt x="3071" y="14738"/>
                  </a:cubicBezTo>
                  <a:lnTo>
                    <a:pt x="1302" y="12448"/>
                  </a:lnTo>
                  <a:lnTo>
                    <a:pt x="1972" y="9501"/>
                  </a:lnTo>
                  <a:cubicBezTo>
                    <a:pt x="1822" y="9211"/>
                    <a:pt x="1656" y="8817"/>
                    <a:pt x="804" y="9056"/>
                  </a:cubicBezTo>
                  <a:lnTo>
                    <a:pt x="804" y="9054"/>
                  </a:lnTo>
                  <a:cubicBezTo>
                    <a:pt x="725" y="9073"/>
                    <a:pt x="645" y="9072"/>
                    <a:pt x="566" y="9053"/>
                  </a:cubicBezTo>
                  <a:cubicBezTo>
                    <a:pt x="134" y="8952"/>
                    <a:pt x="-101" y="8369"/>
                    <a:pt x="42" y="7751"/>
                  </a:cubicBezTo>
                  <a:cubicBezTo>
                    <a:pt x="185" y="7133"/>
                    <a:pt x="651" y="6715"/>
                    <a:pt x="1084" y="6817"/>
                  </a:cubicBezTo>
                  <a:cubicBezTo>
                    <a:pt x="1167" y="6837"/>
                    <a:pt x="1243" y="6874"/>
                    <a:pt x="1308" y="6931"/>
                  </a:cubicBezTo>
                  <a:lnTo>
                    <a:pt x="1309" y="6929"/>
                  </a:lnTo>
                  <a:cubicBezTo>
                    <a:pt x="1313" y="6934"/>
                    <a:pt x="1318" y="6938"/>
                    <a:pt x="1323" y="6942"/>
                  </a:cubicBezTo>
                  <a:cubicBezTo>
                    <a:pt x="1354" y="6962"/>
                    <a:pt x="1382" y="6989"/>
                    <a:pt x="1406" y="7022"/>
                  </a:cubicBezTo>
                  <a:cubicBezTo>
                    <a:pt x="1885" y="7455"/>
                    <a:pt x="2290" y="7158"/>
                    <a:pt x="2551" y="6954"/>
                  </a:cubicBezTo>
                  <a:lnTo>
                    <a:pt x="3197" y="4107"/>
                  </a:lnTo>
                  <a:lnTo>
                    <a:pt x="5685" y="2869"/>
                  </a:lnTo>
                  <a:cubicBezTo>
                    <a:pt x="5811" y="2567"/>
                    <a:pt x="6007" y="2187"/>
                    <a:pt x="5280" y="1678"/>
                  </a:cubicBezTo>
                  <a:lnTo>
                    <a:pt x="5283" y="1677"/>
                  </a:lnTo>
                  <a:cubicBezTo>
                    <a:pt x="5217" y="1628"/>
                    <a:pt x="5167" y="1565"/>
                    <a:pt x="5131" y="1492"/>
                  </a:cubicBezTo>
                  <a:cubicBezTo>
                    <a:pt x="4933" y="1091"/>
                    <a:pt x="5228" y="537"/>
                    <a:pt x="5791" y="254"/>
                  </a:cubicBezTo>
                  <a:cubicBezTo>
                    <a:pt x="6073" y="112"/>
                    <a:pt x="6368" y="65"/>
                    <a:pt x="6617" y="104"/>
                  </a:cubicBezTo>
                  <a:cubicBezTo>
                    <a:pt x="6867" y="142"/>
                    <a:pt x="7070" y="266"/>
                    <a:pt x="7170" y="467"/>
                  </a:cubicBezTo>
                  <a:cubicBezTo>
                    <a:pt x="7208" y="544"/>
                    <a:pt x="7228" y="627"/>
                    <a:pt x="7226" y="714"/>
                  </a:cubicBezTo>
                  <a:lnTo>
                    <a:pt x="7228" y="713"/>
                  </a:lnTo>
                  <a:cubicBezTo>
                    <a:pt x="7227" y="719"/>
                    <a:pt x="7226" y="725"/>
                    <a:pt x="7226" y="732"/>
                  </a:cubicBezTo>
                  <a:cubicBezTo>
                    <a:pt x="7232" y="769"/>
                    <a:pt x="7229" y="808"/>
                    <a:pt x="7218" y="847"/>
                  </a:cubicBezTo>
                  <a:cubicBezTo>
                    <a:pt x="7193" y="1517"/>
                    <a:pt x="7712" y="1628"/>
                    <a:pt x="8033" y="1700"/>
                  </a:cubicBezTo>
                  <a:lnTo>
                    <a:pt x="10693" y="376"/>
                  </a:lnTo>
                  <a:lnTo>
                    <a:pt x="13280" y="1663"/>
                  </a:lnTo>
                  <a:cubicBezTo>
                    <a:pt x="13597" y="1568"/>
                    <a:pt x="14102" y="1577"/>
                    <a:pt x="14071" y="602"/>
                  </a:cubicBezTo>
                  <a:lnTo>
                    <a:pt x="14074" y="604"/>
                  </a:lnTo>
                  <a:cubicBezTo>
                    <a:pt x="14074" y="522"/>
                    <a:pt x="14094" y="444"/>
                    <a:pt x="14131" y="371"/>
                  </a:cubicBezTo>
                  <a:cubicBezTo>
                    <a:pt x="14231" y="171"/>
                    <a:pt x="14436" y="49"/>
                    <a:pt x="14685" y="12"/>
                  </a:cubicBezTo>
                  <a:close/>
                </a:path>
              </a:pathLst>
            </a:custGeom>
            <a:solidFill>
              <a:srgbClr val="F2F2F2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2187" name="Group"/>
            <p:cNvGrpSpPr/>
            <p:nvPr/>
          </p:nvGrpSpPr>
          <p:grpSpPr>
            <a:xfrm>
              <a:off x="484851" y="1326088"/>
              <a:ext cx="155483" cy="129046"/>
              <a:chOff x="0" y="0"/>
              <a:chExt cx="155482" cy="129044"/>
            </a:xfrm>
          </p:grpSpPr>
          <p:sp>
            <p:nvSpPr>
              <p:cNvPr id="2181" name="Line"/>
              <p:cNvSpPr/>
              <p:nvPr/>
            </p:nvSpPr>
            <p:spPr>
              <a:xfrm>
                <a:off x="-1" y="3147"/>
                <a:ext cx="125898" cy="1258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712" y="6900"/>
                    </a:moveTo>
                    <a:cubicBezTo>
                      <a:pt x="21304" y="8100"/>
                      <a:pt x="21600" y="9300"/>
                      <a:pt x="21600" y="10800"/>
                    </a:cubicBezTo>
                    <a:cubicBezTo>
                      <a:pt x="21600" y="16800"/>
                      <a:pt x="16570" y="21600"/>
                      <a:pt x="10652" y="21600"/>
                    </a:cubicBezTo>
                    <a:cubicBezTo>
                      <a:pt x="4734" y="21600"/>
                      <a:pt x="0" y="16800"/>
                      <a:pt x="0" y="10800"/>
                    </a:cubicBezTo>
                    <a:cubicBezTo>
                      <a:pt x="0" y="4800"/>
                      <a:pt x="4734" y="0"/>
                      <a:pt x="10652" y="0"/>
                    </a:cubicBezTo>
                    <a:cubicBezTo>
                      <a:pt x="13907" y="0"/>
                      <a:pt x="16570" y="1200"/>
                      <a:pt x="18641" y="3300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82" name="Line"/>
              <p:cNvSpPr/>
              <p:nvPr/>
            </p:nvSpPr>
            <p:spPr>
              <a:xfrm>
                <a:off x="18884" y="22661"/>
                <a:ext cx="86240" cy="868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168" y="7344"/>
                    </a:moveTo>
                    <a:cubicBezTo>
                      <a:pt x="21600" y="8640"/>
                      <a:pt x="21600" y="9504"/>
                      <a:pt x="21600" y="10800"/>
                    </a:cubicBezTo>
                    <a:cubicBezTo>
                      <a:pt x="21600" y="16848"/>
                      <a:pt x="16848" y="21600"/>
                      <a:pt x="10800" y="21600"/>
                    </a:cubicBezTo>
                    <a:cubicBezTo>
                      <a:pt x="5184" y="21600"/>
                      <a:pt x="0" y="16848"/>
                      <a:pt x="0" y="10800"/>
                    </a:cubicBezTo>
                    <a:cubicBezTo>
                      <a:pt x="0" y="4752"/>
                      <a:pt x="5184" y="0"/>
                      <a:pt x="10800" y="0"/>
                    </a:cubicBezTo>
                    <a:cubicBezTo>
                      <a:pt x="13824" y="0"/>
                      <a:pt x="16416" y="1296"/>
                      <a:pt x="18576" y="302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83" name="Line"/>
              <p:cNvSpPr/>
              <p:nvPr/>
            </p:nvSpPr>
            <p:spPr>
              <a:xfrm>
                <a:off x="38398" y="39657"/>
                <a:ext cx="49730" cy="509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9683"/>
                    </a:moveTo>
                    <a:cubicBezTo>
                      <a:pt x="21600" y="10428"/>
                      <a:pt x="21600" y="10428"/>
                      <a:pt x="21600" y="11172"/>
                    </a:cubicBezTo>
                    <a:cubicBezTo>
                      <a:pt x="21600" y="17131"/>
                      <a:pt x="16386" y="21600"/>
                      <a:pt x="10428" y="21600"/>
                    </a:cubicBezTo>
                    <a:cubicBezTo>
                      <a:pt x="4469" y="21600"/>
                      <a:pt x="0" y="17131"/>
                      <a:pt x="0" y="11172"/>
                    </a:cubicBezTo>
                    <a:cubicBezTo>
                      <a:pt x="0" y="5214"/>
                      <a:pt x="4469" y="0"/>
                      <a:pt x="10428" y="0"/>
                    </a:cubicBezTo>
                    <a:cubicBezTo>
                      <a:pt x="12662" y="0"/>
                      <a:pt x="14897" y="745"/>
                      <a:pt x="16386" y="2234"/>
                    </a:cubicBezTo>
                    <a:cubicBezTo>
                      <a:pt x="16386" y="2234"/>
                      <a:pt x="17131" y="2234"/>
                      <a:pt x="17131" y="223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84" name="Line"/>
              <p:cNvSpPr/>
              <p:nvPr/>
            </p:nvSpPr>
            <p:spPr>
              <a:xfrm flipV="1">
                <a:off x="64207" y="27697"/>
                <a:ext cx="60431" cy="3651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85" name="Shape"/>
              <p:cNvSpPr/>
              <p:nvPr/>
            </p:nvSpPr>
            <p:spPr>
              <a:xfrm>
                <a:off x="124637" y="0"/>
                <a:ext cx="30846" cy="346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902" y="21600"/>
                    </a:moveTo>
                    <a:lnTo>
                      <a:pt x="0" y="17280"/>
                    </a:lnTo>
                    <a:lnTo>
                      <a:pt x="0" y="5105"/>
                    </a:lnTo>
                    <a:lnTo>
                      <a:pt x="9257" y="0"/>
                    </a:lnTo>
                    <a:lnTo>
                      <a:pt x="10580" y="10604"/>
                    </a:lnTo>
                    <a:lnTo>
                      <a:pt x="21600" y="16102"/>
                    </a:lnTo>
                    <a:lnTo>
                      <a:pt x="11902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86" name="Circle"/>
              <p:cNvSpPr/>
              <p:nvPr/>
            </p:nvSpPr>
            <p:spPr>
              <a:xfrm>
                <a:off x="57282" y="60430"/>
                <a:ext cx="11961" cy="10702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2199" name="Group"/>
            <p:cNvGrpSpPr/>
            <p:nvPr/>
          </p:nvGrpSpPr>
          <p:grpSpPr>
            <a:xfrm>
              <a:off x="960861" y="1540672"/>
              <a:ext cx="146041" cy="144153"/>
              <a:chOff x="0" y="0"/>
              <a:chExt cx="146040" cy="144151"/>
            </a:xfrm>
          </p:grpSpPr>
          <p:sp>
            <p:nvSpPr>
              <p:cNvPr id="2188" name="Shape"/>
              <p:cNvSpPr/>
              <p:nvPr/>
            </p:nvSpPr>
            <p:spPr>
              <a:xfrm>
                <a:off x="55394" y="32733"/>
                <a:ext cx="35252" cy="346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2960"/>
                      <a:pt x="21600" y="12960"/>
                      <a:pt x="21600" y="12960"/>
                    </a:cubicBezTo>
                    <a:cubicBezTo>
                      <a:pt x="21600" y="6480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6480"/>
                      <a:pt x="0" y="12960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89" name="Circle"/>
              <p:cNvSpPr/>
              <p:nvPr/>
            </p:nvSpPr>
            <p:spPr>
              <a:xfrm>
                <a:off x="55394" y="0"/>
                <a:ext cx="35252" cy="34623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90" name="Shape"/>
              <p:cNvSpPr/>
              <p:nvPr/>
            </p:nvSpPr>
            <p:spPr>
              <a:xfrm>
                <a:off x="-1" y="110789"/>
                <a:ext cx="34623" cy="333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91" name="Circle"/>
              <p:cNvSpPr/>
              <p:nvPr/>
            </p:nvSpPr>
            <p:spPr>
              <a:xfrm>
                <a:off x="1888" y="78055"/>
                <a:ext cx="32734" cy="34624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92" name="Shape"/>
              <p:cNvSpPr/>
              <p:nvPr/>
            </p:nvSpPr>
            <p:spPr>
              <a:xfrm>
                <a:off x="111418" y="110789"/>
                <a:ext cx="34623" cy="333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93" name="Circle"/>
              <p:cNvSpPr/>
              <p:nvPr/>
            </p:nvSpPr>
            <p:spPr>
              <a:xfrm>
                <a:off x="111418" y="78055"/>
                <a:ext cx="32734" cy="34624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94" name="Line"/>
              <p:cNvSpPr/>
              <p:nvPr/>
            </p:nvSpPr>
            <p:spPr>
              <a:xfrm>
                <a:off x="50358" y="78055"/>
                <a:ext cx="20774" cy="295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1600" y="15166"/>
                    </a:lnTo>
                    <a:lnTo>
                      <a:pt x="0" y="21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95" name="Line"/>
              <p:cNvSpPr/>
              <p:nvPr/>
            </p:nvSpPr>
            <p:spPr>
              <a:xfrm>
                <a:off x="73020" y="98828"/>
                <a:ext cx="22662" cy="8814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96" name="Line"/>
              <p:cNvSpPr/>
              <p:nvPr/>
            </p:nvSpPr>
            <p:spPr>
              <a:xfrm>
                <a:off x="3776" y="123378"/>
                <a:ext cx="27699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97" name="Line"/>
              <p:cNvSpPr/>
              <p:nvPr/>
            </p:nvSpPr>
            <p:spPr>
              <a:xfrm>
                <a:off x="114565" y="123378"/>
                <a:ext cx="27699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198" name="Line"/>
              <p:cNvSpPr/>
              <p:nvPr/>
            </p:nvSpPr>
            <p:spPr>
              <a:xfrm>
                <a:off x="59171" y="46581"/>
                <a:ext cx="27698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2206" name="Group"/>
            <p:cNvGrpSpPr/>
            <p:nvPr/>
          </p:nvGrpSpPr>
          <p:grpSpPr>
            <a:xfrm>
              <a:off x="701835" y="388948"/>
              <a:ext cx="135969" cy="139117"/>
              <a:chOff x="0" y="0"/>
              <a:chExt cx="135968" cy="139115"/>
            </a:xfrm>
          </p:grpSpPr>
          <p:sp>
            <p:nvSpPr>
              <p:cNvPr id="2200" name="Shape"/>
              <p:cNvSpPr/>
              <p:nvPr/>
            </p:nvSpPr>
            <p:spPr>
              <a:xfrm>
                <a:off x="24550" y="-1"/>
                <a:ext cx="83092" cy="1114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0" y="9787"/>
                      <a:pt x="0" y="9787"/>
                      <a:pt x="0" y="9787"/>
                    </a:cubicBezTo>
                    <a:cubicBezTo>
                      <a:pt x="0" y="13162"/>
                      <a:pt x="3150" y="16200"/>
                      <a:pt x="7200" y="17213"/>
                    </a:cubicBezTo>
                    <a:cubicBezTo>
                      <a:pt x="7200" y="21600"/>
                      <a:pt x="7200" y="21600"/>
                      <a:pt x="7200" y="21600"/>
                    </a:cubicBezTo>
                    <a:cubicBezTo>
                      <a:pt x="14400" y="21600"/>
                      <a:pt x="14400" y="21600"/>
                      <a:pt x="14400" y="21600"/>
                    </a:cubicBezTo>
                    <a:cubicBezTo>
                      <a:pt x="14400" y="17213"/>
                      <a:pt x="14400" y="17213"/>
                      <a:pt x="14400" y="17213"/>
                    </a:cubicBezTo>
                    <a:cubicBezTo>
                      <a:pt x="18900" y="16200"/>
                      <a:pt x="21600" y="13162"/>
                      <a:pt x="21600" y="9787"/>
                    </a:cubicBezTo>
                    <a:cubicBezTo>
                      <a:pt x="21600" y="0"/>
                      <a:pt x="21600" y="0"/>
                      <a:pt x="2160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01" name="Line"/>
              <p:cNvSpPr/>
              <p:nvPr/>
            </p:nvSpPr>
            <p:spPr>
              <a:xfrm>
                <a:off x="38398" y="111418"/>
                <a:ext cx="55396" cy="107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21600" y="0"/>
                    </a:lnTo>
                    <a:lnTo>
                      <a:pt x="0" y="0"/>
                    </a:lnTo>
                    <a:lnTo>
                      <a:pt x="0" y="21600"/>
                    </a:ln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02" name="Rectangle"/>
              <p:cNvSpPr/>
              <p:nvPr/>
            </p:nvSpPr>
            <p:spPr>
              <a:xfrm>
                <a:off x="24550" y="125266"/>
                <a:ext cx="83092" cy="13850"/>
              </a:xfrm>
              <a:prstGeom prst="rect">
                <a:avLst/>
              </a:pr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03" name="Shape"/>
              <p:cNvSpPr/>
              <p:nvPr/>
            </p:nvSpPr>
            <p:spPr>
              <a:xfrm>
                <a:off x="41545" y="15736"/>
                <a:ext cx="50990" cy="491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133" y="6923"/>
                    </a:moveTo>
                    <a:lnTo>
                      <a:pt x="21600" y="7754"/>
                    </a:lnTo>
                    <a:lnTo>
                      <a:pt x="16267" y="13846"/>
                    </a:lnTo>
                    <a:lnTo>
                      <a:pt x="17867" y="21600"/>
                    </a:lnTo>
                    <a:lnTo>
                      <a:pt x="10400" y="17723"/>
                    </a:lnTo>
                    <a:lnTo>
                      <a:pt x="3733" y="21600"/>
                    </a:lnTo>
                    <a:lnTo>
                      <a:pt x="5333" y="13846"/>
                    </a:lnTo>
                    <a:lnTo>
                      <a:pt x="0" y="8585"/>
                    </a:lnTo>
                    <a:lnTo>
                      <a:pt x="7467" y="6923"/>
                    </a:lnTo>
                    <a:lnTo>
                      <a:pt x="10400" y="0"/>
                    </a:lnTo>
                    <a:lnTo>
                      <a:pt x="14133" y="6923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04" name="Line"/>
              <p:cNvSpPr/>
              <p:nvPr/>
            </p:nvSpPr>
            <p:spPr>
              <a:xfrm>
                <a:off x="-1" y="14477"/>
                <a:ext cx="24552" cy="516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9257" y="21600"/>
                      <a:pt x="0" y="8640"/>
                      <a:pt x="0" y="0"/>
                    </a:cubicBezTo>
                    <a:cubicBezTo>
                      <a:pt x="18514" y="0"/>
                      <a:pt x="18514" y="0"/>
                      <a:pt x="18514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05" name="Line"/>
              <p:cNvSpPr/>
              <p:nvPr/>
            </p:nvSpPr>
            <p:spPr>
              <a:xfrm>
                <a:off x="109530" y="14477"/>
                <a:ext cx="26439" cy="516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cubicBezTo>
                      <a:pt x="11520" y="21600"/>
                      <a:pt x="21600" y="8640"/>
                      <a:pt x="21600" y="0"/>
                    </a:cubicBezTo>
                    <a:cubicBezTo>
                      <a:pt x="1440" y="0"/>
                      <a:pt x="1440" y="0"/>
                      <a:pt x="1440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2217" name="Group"/>
            <p:cNvGrpSpPr/>
            <p:nvPr/>
          </p:nvGrpSpPr>
          <p:grpSpPr>
            <a:xfrm>
              <a:off x="1247360" y="402630"/>
              <a:ext cx="112049" cy="152711"/>
              <a:chOff x="0" y="0"/>
              <a:chExt cx="112048" cy="152709"/>
            </a:xfrm>
          </p:grpSpPr>
          <p:sp>
            <p:nvSpPr>
              <p:cNvPr id="2207" name="Shape"/>
              <p:cNvSpPr/>
              <p:nvPr/>
            </p:nvSpPr>
            <p:spPr>
              <a:xfrm>
                <a:off x="17625" y="-1"/>
                <a:ext cx="88075" cy="1162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559" h="21322" fill="norm" stroke="1" extrusionOk="0">
                    <a:moveTo>
                      <a:pt x="15894" y="21322"/>
                    </a:moveTo>
                    <a:cubicBezTo>
                      <a:pt x="20377" y="7981"/>
                      <a:pt x="20377" y="7981"/>
                      <a:pt x="20377" y="7981"/>
                    </a:cubicBezTo>
                    <a:cubicBezTo>
                      <a:pt x="21600" y="4487"/>
                      <a:pt x="16302" y="357"/>
                      <a:pt x="14672" y="40"/>
                    </a:cubicBezTo>
                    <a:cubicBezTo>
                      <a:pt x="12634" y="-278"/>
                      <a:pt x="5706" y="1310"/>
                      <a:pt x="4483" y="4487"/>
                    </a:cubicBezTo>
                    <a:cubicBezTo>
                      <a:pt x="0" y="18146"/>
                      <a:pt x="0" y="18146"/>
                      <a:pt x="0" y="18146"/>
                    </a:cubicBezTo>
                    <a:lnTo>
                      <a:pt x="15894" y="21322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08" name="Shape"/>
              <p:cNvSpPr/>
              <p:nvPr/>
            </p:nvSpPr>
            <p:spPr>
              <a:xfrm>
                <a:off x="29585" y="104239"/>
                <a:ext cx="39029" cy="245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135" y="0"/>
                    </a:moveTo>
                    <a:lnTo>
                      <a:pt x="21600" y="7754"/>
                    </a:lnTo>
                    <a:lnTo>
                      <a:pt x="19510" y="21600"/>
                    </a:lnTo>
                    <a:lnTo>
                      <a:pt x="0" y="13846"/>
                    </a:lnTo>
                    <a:lnTo>
                      <a:pt x="3135" y="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09" name="Line"/>
              <p:cNvSpPr/>
              <p:nvPr/>
            </p:nvSpPr>
            <p:spPr>
              <a:xfrm>
                <a:off x="0" y="48844"/>
                <a:ext cx="29586" cy="4532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6434" y="5700"/>
                    </a:lnTo>
                    <a:lnTo>
                      <a:pt x="0" y="21600"/>
                    </a:lnTo>
                    <a:lnTo>
                      <a:pt x="15166" y="15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10" name="Line"/>
              <p:cNvSpPr/>
              <p:nvPr/>
            </p:nvSpPr>
            <p:spPr>
              <a:xfrm>
                <a:off x="91274" y="65841"/>
                <a:ext cx="20775" cy="560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164" y="0"/>
                    </a:moveTo>
                    <a:lnTo>
                      <a:pt x="21600" y="8252"/>
                    </a:lnTo>
                    <a:lnTo>
                      <a:pt x="12436" y="21600"/>
                    </a:lnTo>
                    <a:lnTo>
                      <a:pt x="0" y="12863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11" name="Shape"/>
              <p:cNvSpPr/>
              <p:nvPr/>
            </p:nvSpPr>
            <p:spPr>
              <a:xfrm>
                <a:off x="48635" y="26856"/>
                <a:ext cx="39328" cy="37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41" h="19539" fill="norm" stroke="1" extrusionOk="0">
                    <a:moveTo>
                      <a:pt x="171" y="7668"/>
                    </a:moveTo>
                    <a:cubicBezTo>
                      <a:pt x="1971" y="2268"/>
                      <a:pt x="7371" y="-1332"/>
                      <a:pt x="12771" y="468"/>
                    </a:cubicBezTo>
                    <a:cubicBezTo>
                      <a:pt x="18171" y="1368"/>
                      <a:pt x="20871" y="6768"/>
                      <a:pt x="19971" y="12168"/>
                    </a:cubicBezTo>
                    <a:cubicBezTo>
                      <a:pt x="18171" y="17568"/>
                      <a:pt x="12771" y="20268"/>
                      <a:pt x="7371" y="19368"/>
                    </a:cubicBezTo>
                    <a:cubicBezTo>
                      <a:pt x="1971" y="17568"/>
                      <a:pt x="-729" y="12168"/>
                      <a:pt x="171" y="7668"/>
                    </a:cubicBez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12" name="Line"/>
              <p:cNvSpPr/>
              <p:nvPr/>
            </p:nvSpPr>
            <p:spPr>
              <a:xfrm flipH="1">
                <a:off x="29585" y="130048"/>
                <a:ext cx="3778" cy="1762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13" name="Line"/>
              <p:cNvSpPr/>
              <p:nvPr/>
            </p:nvSpPr>
            <p:spPr>
              <a:xfrm flipH="1">
                <a:off x="52246" y="135713"/>
                <a:ext cx="3778" cy="1699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14" name="Line"/>
              <p:cNvSpPr/>
              <p:nvPr/>
            </p:nvSpPr>
            <p:spPr>
              <a:xfrm flipH="1">
                <a:off x="40286" y="133825"/>
                <a:ext cx="5037" cy="1699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15" name="Line"/>
              <p:cNvSpPr/>
              <p:nvPr/>
            </p:nvSpPr>
            <p:spPr>
              <a:xfrm flipH="1">
                <a:off x="59800" y="40032"/>
                <a:ext cx="13850" cy="503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16" name="Line"/>
              <p:cNvSpPr/>
              <p:nvPr/>
            </p:nvSpPr>
            <p:spPr>
              <a:xfrm flipH="1">
                <a:off x="69872" y="48844"/>
                <a:ext cx="5666" cy="1890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2218" name="Shape 2624"/>
            <p:cNvSpPr/>
            <p:nvPr/>
          </p:nvSpPr>
          <p:spPr>
            <a:xfrm>
              <a:off x="383153" y="774408"/>
              <a:ext cx="144152" cy="144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82" y="6873"/>
                  </a:moveTo>
                  <a:lnTo>
                    <a:pt x="20618" y="6873"/>
                  </a:lnTo>
                  <a:lnTo>
                    <a:pt x="20618" y="7855"/>
                  </a:lnTo>
                  <a:lnTo>
                    <a:pt x="982" y="7855"/>
                  </a:lnTo>
                  <a:cubicBezTo>
                    <a:pt x="982" y="7855"/>
                    <a:pt x="982" y="6873"/>
                    <a:pt x="982" y="6873"/>
                  </a:cubicBezTo>
                  <a:close/>
                  <a:moveTo>
                    <a:pt x="16691" y="8836"/>
                  </a:moveTo>
                  <a:lnTo>
                    <a:pt x="18655" y="8836"/>
                  </a:lnTo>
                  <a:lnTo>
                    <a:pt x="18655" y="17673"/>
                  </a:lnTo>
                  <a:lnTo>
                    <a:pt x="16691" y="17673"/>
                  </a:lnTo>
                  <a:cubicBezTo>
                    <a:pt x="16691" y="17673"/>
                    <a:pt x="16691" y="8836"/>
                    <a:pt x="16691" y="8836"/>
                  </a:cubicBezTo>
                  <a:close/>
                  <a:moveTo>
                    <a:pt x="13745" y="8836"/>
                  </a:moveTo>
                  <a:lnTo>
                    <a:pt x="15709" y="8836"/>
                  </a:lnTo>
                  <a:lnTo>
                    <a:pt x="15709" y="17673"/>
                  </a:lnTo>
                  <a:lnTo>
                    <a:pt x="13745" y="17673"/>
                  </a:lnTo>
                  <a:cubicBezTo>
                    <a:pt x="13745" y="17673"/>
                    <a:pt x="13745" y="8836"/>
                    <a:pt x="13745" y="8836"/>
                  </a:cubicBezTo>
                  <a:close/>
                  <a:moveTo>
                    <a:pt x="8836" y="8836"/>
                  </a:moveTo>
                  <a:lnTo>
                    <a:pt x="12764" y="8836"/>
                  </a:lnTo>
                  <a:lnTo>
                    <a:pt x="12764" y="17673"/>
                  </a:lnTo>
                  <a:lnTo>
                    <a:pt x="8836" y="17673"/>
                  </a:lnTo>
                  <a:cubicBezTo>
                    <a:pt x="8836" y="17673"/>
                    <a:pt x="8836" y="8836"/>
                    <a:pt x="8836" y="8836"/>
                  </a:cubicBezTo>
                  <a:close/>
                  <a:moveTo>
                    <a:pt x="5891" y="8836"/>
                  </a:moveTo>
                  <a:lnTo>
                    <a:pt x="7855" y="8836"/>
                  </a:lnTo>
                  <a:lnTo>
                    <a:pt x="7855" y="17673"/>
                  </a:lnTo>
                  <a:lnTo>
                    <a:pt x="5891" y="17673"/>
                  </a:lnTo>
                  <a:cubicBezTo>
                    <a:pt x="5891" y="17673"/>
                    <a:pt x="5891" y="8836"/>
                    <a:pt x="5891" y="8836"/>
                  </a:cubicBezTo>
                  <a:close/>
                  <a:moveTo>
                    <a:pt x="2945" y="8836"/>
                  </a:moveTo>
                  <a:lnTo>
                    <a:pt x="4909" y="8836"/>
                  </a:lnTo>
                  <a:lnTo>
                    <a:pt x="4909" y="17673"/>
                  </a:lnTo>
                  <a:lnTo>
                    <a:pt x="2945" y="17673"/>
                  </a:lnTo>
                  <a:cubicBezTo>
                    <a:pt x="2945" y="17673"/>
                    <a:pt x="2945" y="8836"/>
                    <a:pt x="2945" y="8836"/>
                  </a:cubicBezTo>
                  <a:close/>
                  <a:moveTo>
                    <a:pt x="19773" y="18655"/>
                  </a:moveTo>
                  <a:lnTo>
                    <a:pt x="20428" y="20618"/>
                  </a:lnTo>
                  <a:lnTo>
                    <a:pt x="1172" y="20618"/>
                  </a:lnTo>
                  <a:lnTo>
                    <a:pt x="1827" y="18655"/>
                  </a:lnTo>
                  <a:cubicBezTo>
                    <a:pt x="1827" y="18655"/>
                    <a:pt x="19773" y="18655"/>
                    <a:pt x="19773" y="18655"/>
                  </a:cubicBezTo>
                  <a:close/>
                  <a:moveTo>
                    <a:pt x="10800" y="1056"/>
                  </a:moveTo>
                  <a:lnTo>
                    <a:pt x="19261" y="5891"/>
                  </a:lnTo>
                  <a:lnTo>
                    <a:pt x="2339" y="5891"/>
                  </a:lnTo>
                  <a:cubicBezTo>
                    <a:pt x="2339" y="5891"/>
                    <a:pt x="10800" y="1056"/>
                    <a:pt x="10800" y="1056"/>
                  </a:cubicBezTo>
                  <a:close/>
                  <a:moveTo>
                    <a:pt x="21109" y="8836"/>
                  </a:moveTo>
                  <a:cubicBezTo>
                    <a:pt x="21380" y="8836"/>
                    <a:pt x="21600" y="8617"/>
                    <a:pt x="21600" y="8345"/>
                  </a:cubicBezTo>
                  <a:lnTo>
                    <a:pt x="21600" y="6382"/>
                  </a:lnTo>
                  <a:cubicBezTo>
                    <a:pt x="21600" y="6200"/>
                    <a:pt x="21496" y="6047"/>
                    <a:pt x="21349" y="5963"/>
                  </a:cubicBezTo>
                  <a:lnTo>
                    <a:pt x="21353" y="5956"/>
                  </a:lnTo>
                  <a:lnTo>
                    <a:pt x="11044" y="65"/>
                  </a:lnTo>
                  <a:lnTo>
                    <a:pt x="11040" y="72"/>
                  </a:lnTo>
                  <a:cubicBezTo>
                    <a:pt x="10968" y="30"/>
                    <a:pt x="10889" y="0"/>
                    <a:pt x="10800" y="0"/>
                  </a:cubicBezTo>
                  <a:cubicBezTo>
                    <a:pt x="10711" y="0"/>
                    <a:pt x="10632" y="30"/>
                    <a:pt x="10560" y="72"/>
                  </a:cubicBezTo>
                  <a:lnTo>
                    <a:pt x="10556" y="65"/>
                  </a:lnTo>
                  <a:lnTo>
                    <a:pt x="247" y="5956"/>
                  </a:lnTo>
                  <a:lnTo>
                    <a:pt x="251" y="5963"/>
                  </a:lnTo>
                  <a:cubicBezTo>
                    <a:pt x="104" y="6047"/>
                    <a:pt x="0" y="6200"/>
                    <a:pt x="0" y="6382"/>
                  </a:cubicBezTo>
                  <a:lnTo>
                    <a:pt x="0" y="8345"/>
                  </a:lnTo>
                  <a:cubicBezTo>
                    <a:pt x="0" y="8617"/>
                    <a:pt x="220" y="8836"/>
                    <a:pt x="491" y="8836"/>
                  </a:cubicBezTo>
                  <a:lnTo>
                    <a:pt x="1964" y="8836"/>
                  </a:lnTo>
                  <a:lnTo>
                    <a:pt x="1964" y="17673"/>
                  </a:lnTo>
                  <a:lnTo>
                    <a:pt x="1473" y="17673"/>
                  </a:lnTo>
                  <a:cubicBezTo>
                    <a:pt x="1256" y="17673"/>
                    <a:pt x="1078" y="17816"/>
                    <a:pt x="1013" y="18010"/>
                  </a:cubicBezTo>
                  <a:lnTo>
                    <a:pt x="1007" y="18009"/>
                  </a:lnTo>
                  <a:lnTo>
                    <a:pt x="25" y="20954"/>
                  </a:lnTo>
                  <a:lnTo>
                    <a:pt x="31" y="20955"/>
                  </a:lnTo>
                  <a:cubicBezTo>
                    <a:pt x="14" y="21005"/>
                    <a:pt x="0" y="21055"/>
                    <a:pt x="0" y="21109"/>
                  </a:cubicBezTo>
                  <a:cubicBezTo>
                    <a:pt x="0" y="21381"/>
                    <a:pt x="220" y="21600"/>
                    <a:pt x="491" y="21600"/>
                  </a:cubicBezTo>
                  <a:lnTo>
                    <a:pt x="21109" y="21600"/>
                  </a:lnTo>
                  <a:cubicBezTo>
                    <a:pt x="21380" y="21600"/>
                    <a:pt x="21600" y="21381"/>
                    <a:pt x="21600" y="21109"/>
                  </a:cubicBezTo>
                  <a:cubicBezTo>
                    <a:pt x="21600" y="21055"/>
                    <a:pt x="21586" y="21005"/>
                    <a:pt x="21569" y="20955"/>
                  </a:cubicBezTo>
                  <a:lnTo>
                    <a:pt x="21575" y="20954"/>
                  </a:lnTo>
                  <a:lnTo>
                    <a:pt x="20593" y="18009"/>
                  </a:lnTo>
                  <a:lnTo>
                    <a:pt x="20587" y="18010"/>
                  </a:lnTo>
                  <a:cubicBezTo>
                    <a:pt x="20522" y="17816"/>
                    <a:pt x="20344" y="17673"/>
                    <a:pt x="20127" y="17673"/>
                  </a:cubicBezTo>
                  <a:lnTo>
                    <a:pt x="19636" y="17673"/>
                  </a:lnTo>
                  <a:lnTo>
                    <a:pt x="19636" y="8836"/>
                  </a:lnTo>
                  <a:cubicBezTo>
                    <a:pt x="19636" y="8836"/>
                    <a:pt x="21109" y="8836"/>
                    <a:pt x="21109" y="883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2219" name="Shape 2546"/>
            <p:cNvSpPr/>
            <p:nvPr/>
          </p:nvSpPr>
          <p:spPr>
            <a:xfrm>
              <a:off x="1532290" y="839799"/>
              <a:ext cx="141538" cy="1158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618" y="20400"/>
                  </a:moveTo>
                  <a:lnTo>
                    <a:pt x="18655" y="20400"/>
                  </a:lnTo>
                  <a:lnTo>
                    <a:pt x="18655" y="1200"/>
                  </a:lnTo>
                  <a:lnTo>
                    <a:pt x="20618" y="1200"/>
                  </a:lnTo>
                  <a:cubicBezTo>
                    <a:pt x="20618" y="1200"/>
                    <a:pt x="20618" y="20400"/>
                    <a:pt x="20618" y="20400"/>
                  </a:cubicBezTo>
                  <a:close/>
                  <a:moveTo>
                    <a:pt x="21109" y="0"/>
                  </a:moveTo>
                  <a:lnTo>
                    <a:pt x="18164" y="0"/>
                  </a:lnTo>
                  <a:cubicBezTo>
                    <a:pt x="17893" y="0"/>
                    <a:pt x="17673" y="269"/>
                    <a:pt x="17673" y="600"/>
                  </a:cubicBezTo>
                  <a:lnTo>
                    <a:pt x="17673" y="21000"/>
                  </a:lnTo>
                  <a:cubicBezTo>
                    <a:pt x="17673" y="21332"/>
                    <a:pt x="17893" y="21600"/>
                    <a:pt x="18164" y="21600"/>
                  </a:cubicBezTo>
                  <a:lnTo>
                    <a:pt x="21109" y="21600"/>
                  </a:lnTo>
                  <a:cubicBezTo>
                    <a:pt x="21380" y="21600"/>
                    <a:pt x="21600" y="21332"/>
                    <a:pt x="21600" y="21000"/>
                  </a:cubicBezTo>
                  <a:lnTo>
                    <a:pt x="21600" y="600"/>
                  </a:lnTo>
                  <a:cubicBezTo>
                    <a:pt x="21600" y="269"/>
                    <a:pt x="21380" y="0"/>
                    <a:pt x="21109" y="0"/>
                  </a:cubicBezTo>
                  <a:moveTo>
                    <a:pt x="8836" y="20400"/>
                  </a:moveTo>
                  <a:lnTo>
                    <a:pt x="6873" y="20400"/>
                  </a:lnTo>
                  <a:lnTo>
                    <a:pt x="6873" y="3600"/>
                  </a:lnTo>
                  <a:lnTo>
                    <a:pt x="8836" y="3600"/>
                  </a:lnTo>
                  <a:cubicBezTo>
                    <a:pt x="8836" y="3600"/>
                    <a:pt x="8836" y="20400"/>
                    <a:pt x="8836" y="20400"/>
                  </a:cubicBezTo>
                  <a:close/>
                  <a:moveTo>
                    <a:pt x="9327" y="2400"/>
                  </a:moveTo>
                  <a:lnTo>
                    <a:pt x="6382" y="2400"/>
                  </a:lnTo>
                  <a:cubicBezTo>
                    <a:pt x="6111" y="2400"/>
                    <a:pt x="5891" y="2669"/>
                    <a:pt x="5891" y="3000"/>
                  </a:cubicBezTo>
                  <a:lnTo>
                    <a:pt x="5891" y="21000"/>
                  </a:lnTo>
                  <a:cubicBezTo>
                    <a:pt x="5891" y="21332"/>
                    <a:pt x="6111" y="21600"/>
                    <a:pt x="6382" y="21600"/>
                  </a:cubicBezTo>
                  <a:lnTo>
                    <a:pt x="9327" y="21600"/>
                  </a:lnTo>
                  <a:cubicBezTo>
                    <a:pt x="9598" y="21600"/>
                    <a:pt x="9818" y="21332"/>
                    <a:pt x="9818" y="21000"/>
                  </a:cubicBezTo>
                  <a:lnTo>
                    <a:pt x="9818" y="3000"/>
                  </a:lnTo>
                  <a:cubicBezTo>
                    <a:pt x="9818" y="2669"/>
                    <a:pt x="9598" y="2400"/>
                    <a:pt x="9327" y="2400"/>
                  </a:cubicBezTo>
                  <a:moveTo>
                    <a:pt x="14727" y="20400"/>
                  </a:moveTo>
                  <a:lnTo>
                    <a:pt x="12764" y="20400"/>
                  </a:lnTo>
                  <a:lnTo>
                    <a:pt x="12764" y="10800"/>
                  </a:lnTo>
                  <a:lnTo>
                    <a:pt x="14727" y="10800"/>
                  </a:lnTo>
                  <a:cubicBezTo>
                    <a:pt x="14727" y="10800"/>
                    <a:pt x="14727" y="20400"/>
                    <a:pt x="14727" y="20400"/>
                  </a:cubicBezTo>
                  <a:close/>
                  <a:moveTo>
                    <a:pt x="15218" y="9600"/>
                  </a:moveTo>
                  <a:lnTo>
                    <a:pt x="12273" y="9600"/>
                  </a:lnTo>
                  <a:cubicBezTo>
                    <a:pt x="12002" y="9600"/>
                    <a:pt x="11782" y="9869"/>
                    <a:pt x="11782" y="10200"/>
                  </a:cubicBezTo>
                  <a:lnTo>
                    <a:pt x="11782" y="21000"/>
                  </a:lnTo>
                  <a:cubicBezTo>
                    <a:pt x="11782" y="21332"/>
                    <a:pt x="12002" y="21600"/>
                    <a:pt x="12273" y="21600"/>
                  </a:cubicBezTo>
                  <a:lnTo>
                    <a:pt x="15218" y="21600"/>
                  </a:lnTo>
                  <a:cubicBezTo>
                    <a:pt x="15489" y="21600"/>
                    <a:pt x="15709" y="21332"/>
                    <a:pt x="15709" y="21000"/>
                  </a:cubicBezTo>
                  <a:lnTo>
                    <a:pt x="15709" y="10200"/>
                  </a:lnTo>
                  <a:cubicBezTo>
                    <a:pt x="15709" y="9869"/>
                    <a:pt x="15489" y="9600"/>
                    <a:pt x="15218" y="9600"/>
                  </a:cubicBezTo>
                  <a:moveTo>
                    <a:pt x="2945" y="20400"/>
                  </a:moveTo>
                  <a:lnTo>
                    <a:pt x="982" y="20400"/>
                  </a:lnTo>
                  <a:lnTo>
                    <a:pt x="982" y="14400"/>
                  </a:lnTo>
                  <a:lnTo>
                    <a:pt x="2945" y="14400"/>
                  </a:lnTo>
                  <a:cubicBezTo>
                    <a:pt x="2945" y="14400"/>
                    <a:pt x="2945" y="20400"/>
                    <a:pt x="2945" y="20400"/>
                  </a:cubicBezTo>
                  <a:close/>
                  <a:moveTo>
                    <a:pt x="3436" y="13200"/>
                  </a:moveTo>
                  <a:lnTo>
                    <a:pt x="491" y="13200"/>
                  </a:lnTo>
                  <a:cubicBezTo>
                    <a:pt x="220" y="13200"/>
                    <a:pt x="0" y="13469"/>
                    <a:pt x="0" y="13800"/>
                  </a:cubicBezTo>
                  <a:lnTo>
                    <a:pt x="0" y="21000"/>
                  </a:lnTo>
                  <a:cubicBezTo>
                    <a:pt x="0" y="21332"/>
                    <a:pt x="220" y="21600"/>
                    <a:pt x="491" y="21600"/>
                  </a:cubicBezTo>
                  <a:lnTo>
                    <a:pt x="3436" y="21600"/>
                  </a:lnTo>
                  <a:cubicBezTo>
                    <a:pt x="3707" y="21600"/>
                    <a:pt x="3927" y="21332"/>
                    <a:pt x="3927" y="21000"/>
                  </a:cubicBezTo>
                  <a:lnTo>
                    <a:pt x="3927" y="13800"/>
                  </a:lnTo>
                  <a:cubicBezTo>
                    <a:pt x="3927" y="13469"/>
                    <a:pt x="3707" y="13200"/>
                    <a:pt x="3436" y="13200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2220" name="Shape 2599"/>
            <p:cNvSpPr/>
            <p:nvPr/>
          </p:nvSpPr>
          <p:spPr>
            <a:xfrm>
              <a:off x="1386761" y="1361886"/>
              <a:ext cx="140685" cy="1406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382" y="7855"/>
                  </a:moveTo>
                  <a:cubicBezTo>
                    <a:pt x="6653" y="7855"/>
                    <a:pt x="6873" y="7635"/>
                    <a:pt x="6873" y="7364"/>
                  </a:cubicBezTo>
                  <a:cubicBezTo>
                    <a:pt x="6873" y="7092"/>
                    <a:pt x="6653" y="6873"/>
                    <a:pt x="6382" y="6873"/>
                  </a:cubicBezTo>
                  <a:cubicBezTo>
                    <a:pt x="6111" y="6873"/>
                    <a:pt x="5891" y="7092"/>
                    <a:pt x="5891" y="7364"/>
                  </a:cubicBezTo>
                  <a:cubicBezTo>
                    <a:pt x="5891" y="7635"/>
                    <a:pt x="6111" y="7855"/>
                    <a:pt x="6382" y="7855"/>
                  </a:cubicBezTo>
                  <a:moveTo>
                    <a:pt x="6873" y="10800"/>
                  </a:moveTo>
                  <a:lnTo>
                    <a:pt x="10800" y="10800"/>
                  </a:lnTo>
                  <a:lnTo>
                    <a:pt x="10800" y="13746"/>
                  </a:lnTo>
                  <a:lnTo>
                    <a:pt x="6873" y="13746"/>
                  </a:lnTo>
                  <a:cubicBezTo>
                    <a:pt x="6873" y="13746"/>
                    <a:pt x="6873" y="10800"/>
                    <a:pt x="6873" y="10800"/>
                  </a:cubicBezTo>
                  <a:close/>
                  <a:moveTo>
                    <a:pt x="6382" y="14727"/>
                  </a:moveTo>
                  <a:lnTo>
                    <a:pt x="11291" y="14727"/>
                  </a:lnTo>
                  <a:cubicBezTo>
                    <a:pt x="11562" y="14727"/>
                    <a:pt x="11782" y="14508"/>
                    <a:pt x="11782" y="14236"/>
                  </a:cubicBezTo>
                  <a:lnTo>
                    <a:pt x="11782" y="10309"/>
                  </a:lnTo>
                  <a:cubicBezTo>
                    <a:pt x="11782" y="10038"/>
                    <a:pt x="11562" y="9818"/>
                    <a:pt x="11291" y="9818"/>
                  </a:cubicBezTo>
                  <a:lnTo>
                    <a:pt x="6382" y="9818"/>
                  </a:lnTo>
                  <a:cubicBezTo>
                    <a:pt x="6111" y="9818"/>
                    <a:pt x="5891" y="10038"/>
                    <a:pt x="5891" y="10309"/>
                  </a:cubicBezTo>
                  <a:lnTo>
                    <a:pt x="5891" y="14236"/>
                  </a:lnTo>
                  <a:cubicBezTo>
                    <a:pt x="5891" y="14508"/>
                    <a:pt x="6111" y="14727"/>
                    <a:pt x="6382" y="14727"/>
                  </a:cubicBezTo>
                  <a:moveTo>
                    <a:pt x="8345" y="7855"/>
                  </a:moveTo>
                  <a:cubicBezTo>
                    <a:pt x="8616" y="7855"/>
                    <a:pt x="8836" y="7635"/>
                    <a:pt x="8836" y="7364"/>
                  </a:cubicBezTo>
                  <a:cubicBezTo>
                    <a:pt x="8836" y="7092"/>
                    <a:pt x="8616" y="6873"/>
                    <a:pt x="8345" y="6873"/>
                  </a:cubicBezTo>
                  <a:cubicBezTo>
                    <a:pt x="8075" y="6873"/>
                    <a:pt x="7855" y="7092"/>
                    <a:pt x="7855" y="7364"/>
                  </a:cubicBezTo>
                  <a:cubicBezTo>
                    <a:pt x="7855" y="7635"/>
                    <a:pt x="8075" y="7855"/>
                    <a:pt x="8345" y="7855"/>
                  </a:cubicBezTo>
                  <a:moveTo>
                    <a:pt x="20618" y="20618"/>
                  </a:moveTo>
                  <a:lnTo>
                    <a:pt x="2945" y="20618"/>
                  </a:lnTo>
                  <a:cubicBezTo>
                    <a:pt x="1861" y="20618"/>
                    <a:pt x="982" y="19739"/>
                    <a:pt x="982" y="18655"/>
                  </a:cubicBezTo>
                  <a:lnTo>
                    <a:pt x="982" y="7855"/>
                  </a:lnTo>
                  <a:lnTo>
                    <a:pt x="2945" y="7855"/>
                  </a:lnTo>
                  <a:lnTo>
                    <a:pt x="2945" y="18164"/>
                  </a:lnTo>
                  <a:cubicBezTo>
                    <a:pt x="2945" y="18435"/>
                    <a:pt x="3166" y="18655"/>
                    <a:pt x="3436" y="18655"/>
                  </a:cubicBezTo>
                  <a:cubicBezTo>
                    <a:pt x="3707" y="18655"/>
                    <a:pt x="3927" y="18435"/>
                    <a:pt x="3927" y="18164"/>
                  </a:cubicBezTo>
                  <a:lnTo>
                    <a:pt x="3927" y="4909"/>
                  </a:lnTo>
                  <a:lnTo>
                    <a:pt x="20618" y="4909"/>
                  </a:lnTo>
                  <a:cubicBezTo>
                    <a:pt x="20618" y="4909"/>
                    <a:pt x="20618" y="20618"/>
                    <a:pt x="20618" y="20618"/>
                  </a:cubicBezTo>
                  <a:close/>
                  <a:moveTo>
                    <a:pt x="20618" y="3927"/>
                  </a:moveTo>
                  <a:lnTo>
                    <a:pt x="3927" y="3927"/>
                  </a:lnTo>
                  <a:cubicBezTo>
                    <a:pt x="3385" y="3927"/>
                    <a:pt x="2945" y="4367"/>
                    <a:pt x="2945" y="4909"/>
                  </a:cubicBezTo>
                  <a:lnTo>
                    <a:pt x="2945" y="6873"/>
                  </a:lnTo>
                  <a:lnTo>
                    <a:pt x="982" y="6873"/>
                  </a:lnTo>
                  <a:cubicBezTo>
                    <a:pt x="440" y="6873"/>
                    <a:pt x="0" y="7313"/>
                    <a:pt x="0" y="7855"/>
                  </a:cubicBezTo>
                  <a:lnTo>
                    <a:pt x="0" y="18655"/>
                  </a:lnTo>
                  <a:cubicBezTo>
                    <a:pt x="0" y="20282"/>
                    <a:pt x="1319" y="21600"/>
                    <a:pt x="2945" y="21600"/>
                  </a:cubicBezTo>
                  <a:lnTo>
                    <a:pt x="20618" y="21600"/>
                  </a:lnTo>
                  <a:cubicBezTo>
                    <a:pt x="21160" y="21600"/>
                    <a:pt x="21600" y="21160"/>
                    <a:pt x="21600" y="20618"/>
                  </a:cubicBezTo>
                  <a:lnTo>
                    <a:pt x="21600" y="4909"/>
                  </a:lnTo>
                  <a:cubicBezTo>
                    <a:pt x="21600" y="4367"/>
                    <a:pt x="21160" y="3927"/>
                    <a:pt x="20618" y="3927"/>
                  </a:cubicBezTo>
                  <a:moveTo>
                    <a:pt x="6382" y="16691"/>
                  </a:moveTo>
                  <a:lnTo>
                    <a:pt x="18164" y="16691"/>
                  </a:lnTo>
                  <a:cubicBezTo>
                    <a:pt x="18434" y="16691"/>
                    <a:pt x="18655" y="16472"/>
                    <a:pt x="18655" y="16200"/>
                  </a:cubicBezTo>
                  <a:cubicBezTo>
                    <a:pt x="18655" y="15929"/>
                    <a:pt x="18434" y="15710"/>
                    <a:pt x="18164" y="15710"/>
                  </a:cubicBezTo>
                  <a:lnTo>
                    <a:pt x="6382" y="15710"/>
                  </a:lnTo>
                  <a:cubicBezTo>
                    <a:pt x="6111" y="15710"/>
                    <a:pt x="5891" y="15929"/>
                    <a:pt x="5891" y="16200"/>
                  </a:cubicBezTo>
                  <a:cubicBezTo>
                    <a:pt x="5891" y="16472"/>
                    <a:pt x="6111" y="16691"/>
                    <a:pt x="6382" y="16691"/>
                  </a:cubicBezTo>
                  <a:moveTo>
                    <a:pt x="10309" y="7855"/>
                  </a:moveTo>
                  <a:lnTo>
                    <a:pt x="14236" y="7855"/>
                  </a:lnTo>
                  <a:cubicBezTo>
                    <a:pt x="14507" y="7855"/>
                    <a:pt x="14727" y="7635"/>
                    <a:pt x="14727" y="7364"/>
                  </a:cubicBezTo>
                  <a:cubicBezTo>
                    <a:pt x="14727" y="7092"/>
                    <a:pt x="14507" y="6873"/>
                    <a:pt x="14236" y="6873"/>
                  </a:cubicBezTo>
                  <a:lnTo>
                    <a:pt x="10309" y="6873"/>
                  </a:lnTo>
                  <a:cubicBezTo>
                    <a:pt x="10038" y="6873"/>
                    <a:pt x="9818" y="7092"/>
                    <a:pt x="9818" y="7364"/>
                  </a:cubicBezTo>
                  <a:cubicBezTo>
                    <a:pt x="9818" y="7635"/>
                    <a:pt x="10038" y="7855"/>
                    <a:pt x="10309" y="7855"/>
                  </a:cubicBezTo>
                  <a:moveTo>
                    <a:pt x="6382" y="18655"/>
                  </a:moveTo>
                  <a:lnTo>
                    <a:pt x="18164" y="18655"/>
                  </a:lnTo>
                  <a:cubicBezTo>
                    <a:pt x="18434" y="18655"/>
                    <a:pt x="18655" y="18435"/>
                    <a:pt x="18655" y="18164"/>
                  </a:cubicBezTo>
                  <a:cubicBezTo>
                    <a:pt x="18655" y="17893"/>
                    <a:pt x="18434" y="17673"/>
                    <a:pt x="18164" y="17673"/>
                  </a:cubicBezTo>
                  <a:lnTo>
                    <a:pt x="6382" y="17673"/>
                  </a:lnTo>
                  <a:cubicBezTo>
                    <a:pt x="6111" y="17673"/>
                    <a:pt x="5891" y="17893"/>
                    <a:pt x="5891" y="18164"/>
                  </a:cubicBezTo>
                  <a:cubicBezTo>
                    <a:pt x="5891" y="18435"/>
                    <a:pt x="6111" y="18655"/>
                    <a:pt x="6382" y="18655"/>
                  </a:cubicBezTo>
                  <a:moveTo>
                    <a:pt x="4909" y="2945"/>
                  </a:moveTo>
                  <a:lnTo>
                    <a:pt x="20127" y="2945"/>
                  </a:lnTo>
                  <a:cubicBezTo>
                    <a:pt x="20398" y="2945"/>
                    <a:pt x="20618" y="2726"/>
                    <a:pt x="20618" y="2455"/>
                  </a:cubicBezTo>
                  <a:cubicBezTo>
                    <a:pt x="20618" y="2184"/>
                    <a:pt x="20398" y="1964"/>
                    <a:pt x="20127" y="1964"/>
                  </a:cubicBezTo>
                  <a:lnTo>
                    <a:pt x="4909" y="1964"/>
                  </a:lnTo>
                  <a:cubicBezTo>
                    <a:pt x="4638" y="1964"/>
                    <a:pt x="4418" y="2184"/>
                    <a:pt x="4418" y="2455"/>
                  </a:cubicBezTo>
                  <a:cubicBezTo>
                    <a:pt x="4418" y="2726"/>
                    <a:pt x="4638" y="2945"/>
                    <a:pt x="4909" y="2945"/>
                  </a:cubicBezTo>
                  <a:moveTo>
                    <a:pt x="18164" y="11783"/>
                  </a:moveTo>
                  <a:lnTo>
                    <a:pt x="14236" y="11783"/>
                  </a:lnTo>
                  <a:cubicBezTo>
                    <a:pt x="13966" y="11783"/>
                    <a:pt x="13745" y="12001"/>
                    <a:pt x="13745" y="12273"/>
                  </a:cubicBezTo>
                  <a:cubicBezTo>
                    <a:pt x="13745" y="12544"/>
                    <a:pt x="13966" y="12764"/>
                    <a:pt x="14236" y="12764"/>
                  </a:cubicBezTo>
                  <a:lnTo>
                    <a:pt x="18164" y="12764"/>
                  </a:lnTo>
                  <a:cubicBezTo>
                    <a:pt x="18434" y="12764"/>
                    <a:pt x="18655" y="12544"/>
                    <a:pt x="18655" y="12273"/>
                  </a:cubicBezTo>
                  <a:cubicBezTo>
                    <a:pt x="18655" y="12001"/>
                    <a:pt x="18434" y="11783"/>
                    <a:pt x="18164" y="11783"/>
                  </a:cubicBezTo>
                  <a:moveTo>
                    <a:pt x="6382" y="982"/>
                  </a:moveTo>
                  <a:lnTo>
                    <a:pt x="19145" y="982"/>
                  </a:lnTo>
                  <a:cubicBezTo>
                    <a:pt x="19416" y="982"/>
                    <a:pt x="19636" y="762"/>
                    <a:pt x="19636" y="491"/>
                  </a:cubicBezTo>
                  <a:cubicBezTo>
                    <a:pt x="19636" y="220"/>
                    <a:pt x="19416" y="0"/>
                    <a:pt x="19145" y="0"/>
                  </a:cubicBezTo>
                  <a:lnTo>
                    <a:pt x="6382" y="0"/>
                  </a:lnTo>
                  <a:cubicBezTo>
                    <a:pt x="6111" y="0"/>
                    <a:pt x="5891" y="220"/>
                    <a:pt x="5891" y="491"/>
                  </a:cubicBezTo>
                  <a:cubicBezTo>
                    <a:pt x="5891" y="762"/>
                    <a:pt x="6111" y="982"/>
                    <a:pt x="6382" y="982"/>
                  </a:cubicBezTo>
                  <a:moveTo>
                    <a:pt x="18164" y="13746"/>
                  </a:moveTo>
                  <a:lnTo>
                    <a:pt x="14236" y="13746"/>
                  </a:lnTo>
                  <a:cubicBezTo>
                    <a:pt x="13966" y="13746"/>
                    <a:pt x="13745" y="13965"/>
                    <a:pt x="13745" y="14236"/>
                  </a:cubicBezTo>
                  <a:cubicBezTo>
                    <a:pt x="13745" y="14508"/>
                    <a:pt x="13966" y="14727"/>
                    <a:pt x="14236" y="14727"/>
                  </a:cubicBezTo>
                  <a:lnTo>
                    <a:pt x="18164" y="14727"/>
                  </a:lnTo>
                  <a:cubicBezTo>
                    <a:pt x="18434" y="14727"/>
                    <a:pt x="18655" y="14508"/>
                    <a:pt x="18655" y="14236"/>
                  </a:cubicBezTo>
                  <a:cubicBezTo>
                    <a:pt x="18655" y="13965"/>
                    <a:pt x="18434" y="13746"/>
                    <a:pt x="18164" y="13746"/>
                  </a:cubicBezTo>
                  <a:moveTo>
                    <a:pt x="16200" y="7855"/>
                  </a:moveTo>
                  <a:cubicBezTo>
                    <a:pt x="16471" y="7855"/>
                    <a:pt x="16691" y="7635"/>
                    <a:pt x="16691" y="7364"/>
                  </a:cubicBezTo>
                  <a:cubicBezTo>
                    <a:pt x="16691" y="7092"/>
                    <a:pt x="16471" y="6873"/>
                    <a:pt x="16200" y="6873"/>
                  </a:cubicBezTo>
                  <a:cubicBezTo>
                    <a:pt x="15929" y="6873"/>
                    <a:pt x="15709" y="7092"/>
                    <a:pt x="15709" y="7364"/>
                  </a:cubicBezTo>
                  <a:cubicBezTo>
                    <a:pt x="15709" y="7635"/>
                    <a:pt x="15929" y="7855"/>
                    <a:pt x="16200" y="7855"/>
                  </a:cubicBezTo>
                  <a:moveTo>
                    <a:pt x="18164" y="7855"/>
                  </a:moveTo>
                  <a:cubicBezTo>
                    <a:pt x="18434" y="7855"/>
                    <a:pt x="18655" y="7635"/>
                    <a:pt x="18655" y="7364"/>
                  </a:cubicBezTo>
                  <a:cubicBezTo>
                    <a:pt x="18655" y="7092"/>
                    <a:pt x="18434" y="6873"/>
                    <a:pt x="18164" y="6873"/>
                  </a:cubicBezTo>
                  <a:cubicBezTo>
                    <a:pt x="17893" y="6873"/>
                    <a:pt x="17673" y="7092"/>
                    <a:pt x="17673" y="7364"/>
                  </a:cubicBezTo>
                  <a:cubicBezTo>
                    <a:pt x="17673" y="7635"/>
                    <a:pt x="17893" y="7855"/>
                    <a:pt x="18164" y="7855"/>
                  </a:cubicBezTo>
                  <a:moveTo>
                    <a:pt x="18164" y="9818"/>
                  </a:moveTo>
                  <a:lnTo>
                    <a:pt x="14236" y="9818"/>
                  </a:lnTo>
                  <a:cubicBezTo>
                    <a:pt x="13966" y="9818"/>
                    <a:pt x="13745" y="10038"/>
                    <a:pt x="13745" y="10309"/>
                  </a:cubicBezTo>
                  <a:cubicBezTo>
                    <a:pt x="13745" y="10581"/>
                    <a:pt x="13966" y="10800"/>
                    <a:pt x="14236" y="10800"/>
                  </a:cubicBezTo>
                  <a:lnTo>
                    <a:pt x="18164" y="10800"/>
                  </a:lnTo>
                  <a:cubicBezTo>
                    <a:pt x="18434" y="10800"/>
                    <a:pt x="18655" y="10581"/>
                    <a:pt x="18655" y="10309"/>
                  </a:cubicBezTo>
                  <a:cubicBezTo>
                    <a:pt x="18655" y="10038"/>
                    <a:pt x="18434" y="9818"/>
                    <a:pt x="18164" y="9818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</p:grpSp>
      <p:grpSp>
        <p:nvGrpSpPr>
          <p:cNvPr id="2230" name="Group"/>
          <p:cNvGrpSpPr/>
          <p:nvPr/>
        </p:nvGrpSpPr>
        <p:grpSpPr>
          <a:xfrm>
            <a:off x="450363" y="-72004"/>
            <a:ext cx="1508098" cy="1805999"/>
            <a:chOff x="0" y="0"/>
            <a:chExt cx="1508097" cy="1805997"/>
          </a:xfrm>
        </p:grpSpPr>
        <p:sp>
          <p:nvSpPr>
            <p:cNvPr id="2222" name="Shape"/>
            <p:cNvSpPr/>
            <p:nvPr/>
          </p:nvSpPr>
          <p:spPr>
            <a:xfrm rot="15430798">
              <a:off x="-37021" y="309690"/>
              <a:ext cx="1582140" cy="11866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7" h="21600" fill="norm" stroke="1" extrusionOk="0">
                  <a:moveTo>
                    <a:pt x="21528" y="8565"/>
                  </a:moveTo>
                  <a:cubicBezTo>
                    <a:pt x="21384" y="9247"/>
                    <a:pt x="21035" y="9732"/>
                    <a:pt x="20620" y="9741"/>
                  </a:cubicBezTo>
                  <a:cubicBezTo>
                    <a:pt x="20514" y="9744"/>
                    <a:pt x="20411" y="9715"/>
                    <a:pt x="20315" y="9650"/>
                  </a:cubicBezTo>
                  <a:lnTo>
                    <a:pt x="20315" y="9654"/>
                  </a:lnTo>
                  <a:cubicBezTo>
                    <a:pt x="20308" y="9648"/>
                    <a:pt x="20302" y="9642"/>
                    <a:pt x="20295" y="9638"/>
                  </a:cubicBezTo>
                  <a:cubicBezTo>
                    <a:pt x="20250" y="9620"/>
                    <a:pt x="20209" y="9588"/>
                    <a:pt x="20170" y="9544"/>
                  </a:cubicBezTo>
                  <a:cubicBezTo>
                    <a:pt x="19442" y="9034"/>
                    <a:pt x="19041" y="9721"/>
                    <a:pt x="18788" y="10152"/>
                  </a:cubicBezTo>
                  <a:lnTo>
                    <a:pt x="18858" y="15682"/>
                  </a:lnTo>
                  <a:lnTo>
                    <a:pt x="18791" y="15640"/>
                  </a:lnTo>
                  <a:lnTo>
                    <a:pt x="15620" y="17616"/>
                  </a:lnTo>
                  <a:cubicBezTo>
                    <a:pt x="15228" y="17478"/>
                    <a:pt x="14546" y="17290"/>
                    <a:pt x="14605" y="16156"/>
                  </a:cubicBezTo>
                  <a:cubicBezTo>
                    <a:pt x="14620" y="16091"/>
                    <a:pt x="14625" y="16028"/>
                    <a:pt x="14621" y="15966"/>
                  </a:cubicBezTo>
                  <a:cubicBezTo>
                    <a:pt x="14621" y="15956"/>
                    <a:pt x="14622" y="15946"/>
                    <a:pt x="14623" y="15935"/>
                  </a:cubicBezTo>
                  <a:lnTo>
                    <a:pt x="14620" y="15937"/>
                  </a:lnTo>
                  <a:cubicBezTo>
                    <a:pt x="14626" y="15794"/>
                    <a:pt x="14605" y="15656"/>
                    <a:pt x="14560" y="15527"/>
                  </a:cubicBezTo>
                  <a:cubicBezTo>
                    <a:pt x="14329" y="14857"/>
                    <a:pt x="13565" y="14668"/>
                    <a:pt x="12854" y="15104"/>
                  </a:cubicBezTo>
                  <a:cubicBezTo>
                    <a:pt x="12142" y="15540"/>
                    <a:pt x="11752" y="16436"/>
                    <a:pt x="11983" y="17106"/>
                  </a:cubicBezTo>
                  <a:cubicBezTo>
                    <a:pt x="12025" y="17229"/>
                    <a:pt x="12085" y="17335"/>
                    <a:pt x="12165" y="17419"/>
                  </a:cubicBezTo>
                  <a:lnTo>
                    <a:pt x="12161" y="17421"/>
                  </a:lnTo>
                  <a:cubicBezTo>
                    <a:pt x="13110" y="18360"/>
                    <a:pt x="12744" y="19000"/>
                    <a:pt x="12585" y="19507"/>
                  </a:cubicBezTo>
                  <a:lnTo>
                    <a:pt x="9260" y="21578"/>
                  </a:lnTo>
                  <a:cubicBezTo>
                    <a:pt x="9259" y="21586"/>
                    <a:pt x="9258" y="21593"/>
                    <a:pt x="9256" y="21600"/>
                  </a:cubicBezTo>
                  <a:lnTo>
                    <a:pt x="5936" y="18100"/>
                  </a:lnTo>
                  <a:cubicBezTo>
                    <a:pt x="5850" y="17567"/>
                    <a:pt x="5695" y="16700"/>
                    <a:pt x="6465" y="16272"/>
                  </a:cubicBezTo>
                  <a:cubicBezTo>
                    <a:pt x="6515" y="16261"/>
                    <a:pt x="6560" y="16238"/>
                    <a:pt x="6599" y="16205"/>
                  </a:cubicBezTo>
                  <a:cubicBezTo>
                    <a:pt x="6606" y="16200"/>
                    <a:pt x="6613" y="16197"/>
                    <a:pt x="6621" y="16194"/>
                  </a:cubicBezTo>
                  <a:lnTo>
                    <a:pt x="6618" y="16191"/>
                  </a:lnTo>
                  <a:cubicBezTo>
                    <a:pt x="6717" y="16135"/>
                    <a:pt x="6800" y="16047"/>
                    <a:pt x="6866" y="15936"/>
                  </a:cubicBezTo>
                  <a:cubicBezTo>
                    <a:pt x="7212" y="15361"/>
                    <a:pt x="6996" y="14365"/>
                    <a:pt x="6385" y="13712"/>
                  </a:cubicBezTo>
                  <a:cubicBezTo>
                    <a:pt x="5774" y="13059"/>
                    <a:pt x="4998" y="12997"/>
                    <a:pt x="4652" y="13572"/>
                  </a:cubicBezTo>
                  <a:cubicBezTo>
                    <a:pt x="4589" y="13677"/>
                    <a:pt x="4545" y="13796"/>
                    <a:pt x="4524" y="13928"/>
                  </a:cubicBezTo>
                  <a:lnTo>
                    <a:pt x="4522" y="13925"/>
                  </a:lnTo>
                  <a:cubicBezTo>
                    <a:pt x="4321" y="15444"/>
                    <a:pt x="3750" y="15333"/>
                    <a:pt x="3340" y="15363"/>
                  </a:cubicBezTo>
                  <a:lnTo>
                    <a:pt x="0" y="11843"/>
                  </a:lnTo>
                  <a:lnTo>
                    <a:pt x="18659" y="0"/>
                  </a:lnTo>
                  <a:lnTo>
                    <a:pt x="18732" y="5804"/>
                  </a:lnTo>
                  <a:cubicBezTo>
                    <a:pt x="19003" y="6207"/>
                    <a:pt x="19318" y="6785"/>
                    <a:pt x="20284" y="6051"/>
                  </a:cubicBezTo>
                  <a:lnTo>
                    <a:pt x="20284" y="6056"/>
                  </a:lnTo>
                  <a:cubicBezTo>
                    <a:pt x="20373" y="5992"/>
                    <a:pt x="20470" y="5962"/>
                    <a:pt x="20571" y="5960"/>
                  </a:cubicBezTo>
                  <a:cubicBezTo>
                    <a:pt x="21124" y="5947"/>
                    <a:pt x="21583" y="6783"/>
                    <a:pt x="21597" y="7827"/>
                  </a:cubicBezTo>
                  <a:cubicBezTo>
                    <a:pt x="21600" y="8088"/>
                    <a:pt x="21575" y="8338"/>
                    <a:pt x="21528" y="8565"/>
                  </a:cubicBezTo>
                  <a:close/>
                </a:path>
              </a:pathLst>
            </a:custGeom>
            <a:solidFill>
              <a:srgbClr val="C5192D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2229" name="Group"/>
            <p:cNvGrpSpPr/>
            <p:nvPr/>
          </p:nvGrpSpPr>
          <p:grpSpPr>
            <a:xfrm>
              <a:off x="567960" y="744302"/>
              <a:ext cx="333381" cy="276694"/>
              <a:chOff x="0" y="0"/>
              <a:chExt cx="333380" cy="276692"/>
            </a:xfrm>
          </p:grpSpPr>
          <p:sp>
            <p:nvSpPr>
              <p:cNvPr id="2223" name="Line"/>
              <p:cNvSpPr/>
              <p:nvPr/>
            </p:nvSpPr>
            <p:spPr>
              <a:xfrm>
                <a:off x="-1" y="6749"/>
                <a:ext cx="269945" cy="2699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712" y="6900"/>
                    </a:moveTo>
                    <a:cubicBezTo>
                      <a:pt x="21304" y="8100"/>
                      <a:pt x="21600" y="9300"/>
                      <a:pt x="21600" y="10800"/>
                    </a:cubicBezTo>
                    <a:cubicBezTo>
                      <a:pt x="21600" y="16800"/>
                      <a:pt x="16570" y="21600"/>
                      <a:pt x="10652" y="21600"/>
                    </a:cubicBezTo>
                    <a:cubicBezTo>
                      <a:pt x="4734" y="21600"/>
                      <a:pt x="0" y="16800"/>
                      <a:pt x="0" y="10800"/>
                    </a:cubicBezTo>
                    <a:cubicBezTo>
                      <a:pt x="0" y="4800"/>
                      <a:pt x="4734" y="0"/>
                      <a:pt x="10652" y="0"/>
                    </a:cubicBezTo>
                    <a:cubicBezTo>
                      <a:pt x="13907" y="0"/>
                      <a:pt x="16570" y="1200"/>
                      <a:pt x="18641" y="3300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24" name="Line"/>
              <p:cNvSpPr/>
              <p:nvPr/>
            </p:nvSpPr>
            <p:spPr>
              <a:xfrm>
                <a:off x="40491" y="48589"/>
                <a:ext cx="184912" cy="1862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168" y="7344"/>
                    </a:moveTo>
                    <a:cubicBezTo>
                      <a:pt x="21600" y="8640"/>
                      <a:pt x="21600" y="9504"/>
                      <a:pt x="21600" y="10800"/>
                    </a:cubicBezTo>
                    <a:cubicBezTo>
                      <a:pt x="21600" y="16848"/>
                      <a:pt x="16848" y="21600"/>
                      <a:pt x="10800" y="21600"/>
                    </a:cubicBezTo>
                    <a:cubicBezTo>
                      <a:pt x="5184" y="21600"/>
                      <a:pt x="0" y="16848"/>
                      <a:pt x="0" y="10800"/>
                    </a:cubicBezTo>
                    <a:cubicBezTo>
                      <a:pt x="0" y="4752"/>
                      <a:pt x="5184" y="0"/>
                      <a:pt x="10800" y="0"/>
                    </a:cubicBezTo>
                    <a:cubicBezTo>
                      <a:pt x="13824" y="0"/>
                      <a:pt x="16416" y="1296"/>
                      <a:pt x="18576" y="302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25" name="Line"/>
              <p:cNvSpPr/>
              <p:nvPr/>
            </p:nvSpPr>
            <p:spPr>
              <a:xfrm>
                <a:off x="82332" y="85032"/>
                <a:ext cx="106628" cy="1093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9683"/>
                    </a:moveTo>
                    <a:cubicBezTo>
                      <a:pt x="21600" y="10428"/>
                      <a:pt x="21600" y="10428"/>
                      <a:pt x="21600" y="11172"/>
                    </a:cubicBezTo>
                    <a:cubicBezTo>
                      <a:pt x="21600" y="17131"/>
                      <a:pt x="16386" y="21600"/>
                      <a:pt x="10428" y="21600"/>
                    </a:cubicBezTo>
                    <a:cubicBezTo>
                      <a:pt x="4469" y="21600"/>
                      <a:pt x="0" y="17131"/>
                      <a:pt x="0" y="11172"/>
                    </a:cubicBezTo>
                    <a:cubicBezTo>
                      <a:pt x="0" y="5214"/>
                      <a:pt x="4469" y="0"/>
                      <a:pt x="10428" y="0"/>
                    </a:cubicBezTo>
                    <a:cubicBezTo>
                      <a:pt x="12662" y="0"/>
                      <a:pt x="14897" y="745"/>
                      <a:pt x="16386" y="2234"/>
                    </a:cubicBezTo>
                    <a:cubicBezTo>
                      <a:pt x="16386" y="2234"/>
                      <a:pt x="17131" y="2234"/>
                      <a:pt x="17131" y="223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26" name="Line"/>
              <p:cNvSpPr/>
              <p:nvPr/>
            </p:nvSpPr>
            <p:spPr>
              <a:xfrm flipV="1">
                <a:off x="137671" y="59387"/>
                <a:ext cx="129574" cy="78285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27" name="Shape"/>
              <p:cNvSpPr/>
              <p:nvPr/>
            </p:nvSpPr>
            <p:spPr>
              <a:xfrm>
                <a:off x="267244" y="0"/>
                <a:ext cx="66137" cy="742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902" y="21600"/>
                    </a:moveTo>
                    <a:lnTo>
                      <a:pt x="0" y="17280"/>
                    </a:lnTo>
                    <a:lnTo>
                      <a:pt x="0" y="5105"/>
                    </a:lnTo>
                    <a:lnTo>
                      <a:pt x="9257" y="0"/>
                    </a:lnTo>
                    <a:lnTo>
                      <a:pt x="10580" y="10604"/>
                    </a:lnTo>
                    <a:lnTo>
                      <a:pt x="21600" y="16102"/>
                    </a:lnTo>
                    <a:lnTo>
                      <a:pt x="11902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28" name="Circle"/>
              <p:cNvSpPr/>
              <p:nvPr/>
            </p:nvSpPr>
            <p:spPr>
              <a:xfrm>
                <a:off x="122823" y="129573"/>
                <a:ext cx="25646" cy="22946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1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1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1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1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167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7" name="today’s speakers"/>
          <p:cNvSpPr txBox="1"/>
          <p:nvPr>
            <p:ph type="title"/>
          </p:nvPr>
        </p:nvSpPr>
        <p:spPr>
          <a:xfrm>
            <a:off x="550500" y="170662"/>
            <a:ext cx="8016118" cy="828865"/>
          </a:xfrm>
          <a:prstGeom prst="rect">
            <a:avLst/>
          </a:prstGeom>
        </p:spPr>
        <p:txBody>
          <a:bodyPr/>
          <a:lstStyle>
            <a:lvl1pPr algn="l">
              <a:defRPr sz="4000">
                <a:solidFill>
                  <a:srgbClr val="009FE3"/>
                </a:solidFill>
                <a:latin typeface="Ubuntu Bold"/>
                <a:ea typeface="Ubuntu Bold"/>
                <a:cs typeface="Ubuntu Bold"/>
                <a:sym typeface="Ubuntu Bold"/>
              </a:defRPr>
            </a:lvl1pPr>
          </a:lstStyle>
          <a:p>
            <a:pPr/>
            <a:r>
              <a:t>today’s speakers</a:t>
            </a:r>
          </a:p>
        </p:txBody>
      </p:sp>
      <p:sp>
        <p:nvSpPr>
          <p:cNvPr id="1288" name="Aynsley Damery              CEO, Clarity    @aynsleydamery"/>
          <p:cNvSpPr txBox="1"/>
          <p:nvPr>
            <p:ph type="body" sz="quarter" idx="1"/>
          </p:nvPr>
        </p:nvSpPr>
        <p:spPr>
          <a:xfrm>
            <a:off x="3884957" y="1654308"/>
            <a:ext cx="3873279" cy="1265238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90000"/>
              </a:lnSpc>
              <a:buSzTx/>
              <a:buNone/>
              <a:defRPr sz="2400">
                <a:solidFill>
                  <a:srgbClr val="373736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>
                <a:latin typeface="Lato Bold"/>
                <a:ea typeface="Lato Bold"/>
                <a:cs typeface="Lato Bold"/>
                <a:sym typeface="Lato Bold"/>
              </a:rPr>
              <a:t>Aynsley Damery              </a:t>
            </a:r>
            <a:r>
              <a:rPr sz="2200"/>
              <a:t>CEO, Clarity   </a:t>
            </a:r>
            <a:r>
              <a:rPr sz="2200"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sz="2200"/>
              <a:t>@aynsleydamery</a:t>
            </a:r>
          </a:p>
        </p:txBody>
      </p:sp>
      <p:sp>
        <p:nvSpPr>
          <p:cNvPr id="1289" name="Rectangle"/>
          <p:cNvSpPr/>
          <p:nvPr/>
        </p:nvSpPr>
        <p:spPr>
          <a:xfrm>
            <a:off x="247" y="6054355"/>
            <a:ext cx="309660" cy="828865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290" name="Rectangle"/>
          <p:cNvSpPr/>
          <p:nvPr/>
        </p:nvSpPr>
        <p:spPr>
          <a:xfrm>
            <a:off x="247" y="-4983"/>
            <a:ext cx="309660" cy="6062379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pic>
        <p:nvPicPr>
          <p:cNvPr id="1291" name="IMG_1555.jpg" descr="IMG_1555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738110" y="1609238"/>
            <a:ext cx="2557558" cy="383154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92" name="AD Clarity headshot.jpeg" descr="AD Clarity headshot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61511" y="1609238"/>
            <a:ext cx="2366938" cy="3831547"/>
          </a:xfrm>
          <a:prstGeom prst="rect">
            <a:avLst/>
          </a:prstGeom>
          <a:ln w="12700">
            <a:miter lim="400000"/>
          </a:ln>
        </p:spPr>
      </p:pic>
      <p:sp>
        <p:nvSpPr>
          <p:cNvPr id="1293" name="Steven Briginshaw              COO, Clarity   @SteveBriginshaw"/>
          <p:cNvSpPr txBox="1"/>
          <p:nvPr/>
        </p:nvSpPr>
        <p:spPr>
          <a:xfrm>
            <a:off x="4780053" y="4113028"/>
            <a:ext cx="3873279" cy="12652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681" tIns="35681" rIns="35681" bIns="35681" anchor="ctr">
            <a:normAutofit fontScale="100000" lnSpcReduction="0"/>
          </a:bodyPr>
          <a:lstStyle/>
          <a:p>
            <a:pPr algn="r" defTabSz="410765">
              <a:lnSpc>
                <a:spcPct val="90000"/>
              </a:lnSpc>
              <a:spcBef>
                <a:spcPts val="2900"/>
              </a:spcBef>
              <a:defRPr sz="2400">
                <a:solidFill>
                  <a:srgbClr val="373736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>
                <a:latin typeface="Lato Bold"/>
                <a:ea typeface="Lato Bold"/>
                <a:cs typeface="Lato Bold"/>
                <a:sym typeface="Lato Bold"/>
              </a:rPr>
              <a:t>Steven Briginshaw              </a:t>
            </a:r>
            <a:r>
              <a:rPr sz="2200"/>
              <a:t>COO, Clarity  </a:t>
            </a:r>
            <a:r>
              <a:rPr sz="2200"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sz="2200"/>
              <a:t>@SteveBriginshaw</a:t>
            </a:r>
          </a:p>
        </p:txBody>
      </p:sp>
      <p:pic>
        <p:nvPicPr>
          <p:cNvPr id="1294" name="Transparent - Lighter-01-01.pdf" descr="Transparent - Lighter-01-01.pdf"/>
          <p:cNvPicPr>
            <a:picLocks noChangeAspect="1"/>
          </p:cNvPicPr>
          <p:nvPr/>
        </p:nvPicPr>
        <p:blipFill>
          <a:blip r:embed="rId4">
            <a:alphaModFix amt="30236"/>
            <a:extLst/>
          </a:blip>
          <a:stretch>
            <a:fillRect/>
          </a:stretch>
        </p:blipFill>
        <p:spPr>
          <a:xfrm>
            <a:off x="10339926" y="6097295"/>
            <a:ext cx="1859178" cy="74298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" name="05 core cash target"/>
          <p:cNvSpPr txBox="1"/>
          <p:nvPr>
            <p:ph type="title"/>
          </p:nvPr>
        </p:nvSpPr>
        <p:spPr>
          <a:xfrm>
            <a:off x="2064136" y="159366"/>
            <a:ext cx="9823991" cy="1008915"/>
          </a:xfrm>
          <a:prstGeom prst="rect">
            <a:avLst/>
          </a:prstGeom>
        </p:spPr>
        <p:txBody>
          <a:bodyPr/>
          <a:lstStyle>
            <a:lvl1pPr algn="l">
              <a:defRPr sz="3400">
                <a:solidFill>
                  <a:srgbClr val="C5192D"/>
                </a:solidFill>
                <a:latin typeface="Ubuntu Bold"/>
                <a:ea typeface="Ubuntu Bold"/>
                <a:cs typeface="Ubuntu Bold"/>
                <a:sym typeface="Ubuntu Bold"/>
              </a:defRPr>
            </a:lvl1pPr>
          </a:lstStyle>
          <a:p>
            <a:pPr/>
            <a:r>
              <a:t>05 core cash target</a:t>
            </a:r>
          </a:p>
        </p:txBody>
      </p:sp>
      <p:sp>
        <p:nvSpPr>
          <p:cNvPr id="2233" name="Why it’s important…"/>
          <p:cNvSpPr txBox="1"/>
          <p:nvPr>
            <p:ph type="body" idx="1"/>
          </p:nvPr>
        </p:nvSpPr>
        <p:spPr>
          <a:xfrm>
            <a:off x="2098917" y="1263256"/>
            <a:ext cx="8327402" cy="5052605"/>
          </a:xfrm>
          <a:prstGeom prst="rect">
            <a:avLst/>
          </a:prstGeom>
        </p:spPr>
        <p:txBody>
          <a:bodyPr/>
          <a:lstStyle/>
          <a:p>
            <a:pPr marL="0" indent="0" defTabSz="349150">
              <a:spcBef>
                <a:spcPts val="0"/>
              </a:spcBef>
              <a:buSzTx/>
              <a:buNone/>
              <a:defRPr sz="2890">
                <a:latin typeface="Lato Bold"/>
                <a:ea typeface="Lato Bold"/>
                <a:cs typeface="Lato Bold"/>
                <a:sym typeface="Lato Bold"/>
              </a:defRPr>
            </a:pPr>
            <a:r>
              <a:t>Why it’s important</a:t>
            </a:r>
          </a:p>
          <a:p>
            <a:pPr marL="0" indent="0" defTabSz="349150">
              <a:spcBef>
                <a:spcPts val="0"/>
              </a:spcBef>
              <a:buSzTx/>
              <a:buNone/>
              <a:defRPr sz="289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Clearly see any surplus available for new projects, new team members and distributions etc.</a:t>
            </a:r>
          </a:p>
          <a:p>
            <a:pPr marL="0" indent="0" algn="ctr" defTabSz="349150">
              <a:spcBef>
                <a:spcPts val="0"/>
              </a:spcBef>
              <a:buSzTx/>
              <a:buNone/>
              <a:defRPr sz="2890">
                <a:latin typeface="Lato Bold"/>
                <a:ea typeface="Lato Bold"/>
                <a:cs typeface="Lato Bold"/>
                <a:sym typeface="Lato Bold"/>
              </a:defRPr>
            </a:pPr>
          </a:p>
          <a:p>
            <a:pPr marL="0" indent="0" defTabSz="349150">
              <a:spcBef>
                <a:spcPts val="0"/>
              </a:spcBef>
              <a:buSzTx/>
              <a:buNone/>
              <a:defRPr sz="2890">
                <a:latin typeface="Lato Bold"/>
                <a:ea typeface="Lato Bold"/>
                <a:cs typeface="Lato Bold"/>
                <a:sym typeface="Lato Bold"/>
              </a:defRPr>
            </a:pPr>
            <a:r>
              <a:t>Introductory discussion points with clients</a:t>
            </a:r>
          </a:p>
          <a:p>
            <a:pPr marL="0" indent="0" defTabSz="349150">
              <a:spcBef>
                <a:spcPts val="0"/>
              </a:spcBef>
              <a:buSzTx/>
              <a:buNone/>
              <a:defRPr sz="289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What costs can be reduced or removed altogether?</a:t>
            </a:r>
          </a:p>
          <a:p>
            <a:pPr marL="0" indent="0" defTabSz="349150">
              <a:spcBef>
                <a:spcPts val="0"/>
              </a:spcBef>
              <a:buSzTx/>
              <a:buNone/>
              <a:defRPr sz="289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Can the owner(s) be paid later or receive less for a short period?</a:t>
            </a:r>
          </a:p>
          <a:p>
            <a:pPr marL="0" indent="0" defTabSz="349150">
              <a:spcBef>
                <a:spcPts val="0"/>
              </a:spcBef>
              <a:buSzTx/>
              <a:buNone/>
              <a:defRPr sz="289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What projects can be delayed to stockpile cash?</a:t>
            </a:r>
          </a:p>
          <a:p>
            <a:pPr marL="0" indent="0" defTabSz="349150">
              <a:spcBef>
                <a:spcPts val="0"/>
              </a:spcBef>
              <a:buSzTx/>
              <a:buNone/>
              <a:defRPr sz="289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What can be done to get paid quicker?</a:t>
            </a:r>
          </a:p>
          <a:p>
            <a:pPr marL="0" indent="0" defTabSz="349150">
              <a:spcBef>
                <a:spcPts val="0"/>
              </a:spcBef>
              <a:buSzTx/>
              <a:buNone/>
              <a:defRPr sz="289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How do we get access to funding/investment</a:t>
            </a:r>
          </a:p>
        </p:txBody>
      </p:sp>
      <p:sp>
        <p:nvSpPr>
          <p:cNvPr id="2234" name="Rectangle"/>
          <p:cNvSpPr/>
          <p:nvPr/>
        </p:nvSpPr>
        <p:spPr>
          <a:xfrm>
            <a:off x="247" y="6054355"/>
            <a:ext cx="309660" cy="828865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235" name="Rectangle"/>
          <p:cNvSpPr/>
          <p:nvPr/>
        </p:nvSpPr>
        <p:spPr>
          <a:xfrm>
            <a:off x="247" y="-4983"/>
            <a:ext cx="309660" cy="6062379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236" name="Rectangle"/>
          <p:cNvSpPr/>
          <p:nvPr/>
        </p:nvSpPr>
        <p:spPr>
          <a:xfrm>
            <a:off x="247" y="6051620"/>
            <a:ext cx="309337" cy="828002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237" name="Rectangle"/>
          <p:cNvSpPr/>
          <p:nvPr/>
        </p:nvSpPr>
        <p:spPr>
          <a:xfrm>
            <a:off x="247" y="-1406"/>
            <a:ext cx="309337" cy="6056064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238" name="object 5"/>
          <p:cNvSpPr txBox="1"/>
          <p:nvPr/>
        </p:nvSpPr>
        <p:spPr>
          <a:xfrm>
            <a:off x="601434" y="6410836"/>
            <a:ext cx="2760594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 algn="l" defTabSz="1043923">
              <a:defRPr spc="11" sz="900">
                <a:solidFill>
                  <a:srgbClr val="9C9C9D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better </a:t>
            </a:r>
            <a:r>
              <a:rPr spc="5"/>
              <a:t>business </a:t>
            </a:r>
            <a:r>
              <a:rPr spc="0"/>
              <a:t>| </a:t>
            </a:r>
            <a:r>
              <a:t>better </a:t>
            </a:r>
            <a:r>
              <a:rPr spc="0"/>
              <a:t>life | </a:t>
            </a:r>
            <a:r>
              <a:t>better</a:t>
            </a:r>
            <a:r>
              <a:rPr spc="-78"/>
              <a:t> </a:t>
            </a:r>
            <a:r>
              <a:rPr spc="0"/>
              <a:t>world</a:t>
            </a:r>
          </a:p>
        </p:txBody>
      </p:sp>
      <p:grpSp>
        <p:nvGrpSpPr>
          <p:cNvPr id="2287" name="Group"/>
          <p:cNvGrpSpPr/>
          <p:nvPr/>
        </p:nvGrpSpPr>
        <p:grpSpPr>
          <a:xfrm>
            <a:off x="10156143" y="4948153"/>
            <a:ext cx="1943101" cy="2037006"/>
            <a:chOff x="0" y="0"/>
            <a:chExt cx="1943100" cy="2037004"/>
          </a:xfrm>
        </p:grpSpPr>
        <p:sp>
          <p:nvSpPr>
            <p:cNvPr id="2239" name="Shape"/>
            <p:cNvSpPr/>
            <p:nvPr/>
          </p:nvSpPr>
          <p:spPr>
            <a:xfrm rot="60000">
              <a:off x="414966" y="175824"/>
              <a:ext cx="711009" cy="5808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6" h="21600" fill="norm" stroke="1" extrusionOk="0">
                  <a:moveTo>
                    <a:pt x="18418" y="0"/>
                  </a:moveTo>
                  <a:lnTo>
                    <a:pt x="18590" y="6304"/>
                  </a:lnTo>
                  <a:cubicBezTo>
                    <a:pt x="18877" y="6687"/>
                    <a:pt x="19194" y="7292"/>
                    <a:pt x="20224" y="6572"/>
                  </a:cubicBezTo>
                  <a:cubicBezTo>
                    <a:pt x="20224" y="6573"/>
                    <a:pt x="20224" y="6575"/>
                    <a:pt x="20224" y="6576"/>
                  </a:cubicBezTo>
                  <a:cubicBezTo>
                    <a:pt x="20317" y="6516"/>
                    <a:pt x="20417" y="6487"/>
                    <a:pt x="20522" y="6485"/>
                  </a:cubicBezTo>
                  <a:cubicBezTo>
                    <a:pt x="21095" y="6472"/>
                    <a:pt x="21572" y="7269"/>
                    <a:pt x="21586" y="8264"/>
                  </a:cubicBezTo>
                  <a:cubicBezTo>
                    <a:pt x="21600" y="9259"/>
                    <a:pt x="21147" y="10075"/>
                    <a:pt x="20573" y="10087"/>
                  </a:cubicBezTo>
                  <a:cubicBezTo>
                    <a:pt x="20463" y="10090"/>
                    <a:pt x="20356" y="10062"/>
                    <a:pt x="20256" y="10000"/>
                  </a:cubicBezTo>
                  <a:cubicBezTo>
                    <a:pt x="20256" y="10001"/>
                    <a:pt x="20256" y="10003"/>
                    <a:pt x="20256" y="10004"/>
                  </a:cubicBezTo>
                  <a:cubicBezTo>
                    <a:pt x="20250" y="9999"/>
                    <a:pt x="20243" y="9993"/>
                    <a:pt x="20235" y="9989"/>
                  </a:cubicBezTo>
                  <a:cubicBezTo>
                    <a:pt x="20189" y="9971"/>
                    <a:pt x="20146" y="9941"/>
                    <a:pt x="20106" y="9899"/>
                  </a:cubicBezTo>
                  <a:cubicBezTo>
                    <a:pt x="19379" y="9431"/>
                    <a:pt x="18966" y="10021"/>
                    <a:pt x="18703" y="10432"/>
                  </a:cubicBezTo>
                  <a:lnTo>
                    <a:pt x="18841" y="15487"/>
                  </a:lnTo>
                  <a:lnTo>
                    <a:pt x="18724" y="15419"/>
                  </a:lnTo>
                  <a:lnTo>
                    <a:pt x="15354" y="17579"/>
                  </a:lnTo>
                  <a:cubicBezTo>
                    <a:pt x="14942" y="17473"/>
                    <a:pt x="14230" y="17336"/>
                    <a:pt x="14248" y="16255"/>
                  </a:cubicBezTo>
                  <a:cubicBezTo>
                    <a:pt x="14261" y="16192"/>
                    <a:pt x="14264" y="16131"/>
                    <a:pt x="14256" y="16073"/>
                  </a:cubicBezTo>
                  <a:cubicBezTo>
                    <a:pt x="14256" y="16063"/>
                    <a:pt x="14257" y="16053"/>
                    <a:pt x="14258" y="16043"/>
                  </a:cubicBezTo>
                  <a:lnTo>
                    <a:pt x="14255" y="16045"/>
                  </a:lnTo>
                  <a:cubicBezTo>
                    <a:pt x="14256" y="15909"/>
                    <a:pt x="14228" y="15779"/>
                    <a:pt x="14177" y="15659"/>
                  </a:cubicBezTo>
                  <a:cubicBezTo>
                    <a:pt x="13912" y="15036"/>
                    <a:pt x="13113" y="14904"/>
                    <a:pt x="12393" y="15363"/>
                  </a:cubicBezTo>
                  <a:cubicBezTo>
                    <a:pt x="11672" y="15823"/>
                    <a:pt x="11303" y="16701"/>
                    <a:pt x="11568" y="17324"/>
                  </a:cubicBezTo>
                  <a:cubicBezTo>
                    <a:pt x="11616" y="17437"/>
                    <a:pt x="11682" y="17535"/>
                    <a:pt x="11768" y="17609"/>
                  </a:cubicBezTo>
                  <a:lnTo>
                    <a:pt x="11765" y="17612"/>
                  </a:lnTo>
                  <a:cubicBezTo>
                    <a:pt x="12765" y="18430"/>
                    <a:pt x="12442" y="19054"/>
                    <a:pt x="12292" y="19542"/>
                  </a:cubicBezTo>
                  <a:lnTo>
                    <a:pt x="9083" y="21600"/>
                  </a:lnTo>
                  <a:lnTo>
                    <a:pt x="5934" y="18291"/>
                  </a:lnTo>
                  <a:cubicBezTo>
                    <a:pt x="5865" y="17785"/>
                    <a:pt x="5696" y="16910"/>
                    <a:pt x="6532" y="16530"/>
                  </a:cubicBezTo>
                  <a:cubicBezTo>
                    <a:pt x="6584" y="16521"/>
                    <a:pt x="6631" y="16502"/>
                    <a:pt x="6673" y="16472"/>
                  </a:cubicBezTo>
                  <a:cubicBezTo>
                    <a:pt x="6680" y="16468"/>
                    <a:pt x="6688" y="16466"/>
                    <a:pt x="6696" y="16463"/>
                  </a:cubicBezTo>
                  <a:lnTo>
                    <a:pt x="6694" y="16460"/>
                  </a:lnTo>
                  <a:cubicBezTo>
                    <a:pt x="6797" y="16411"/>
                    <a:pt x="6886" y="16332"/>
                    <a:pt x="6958" y="16230"/>
                  </a:cubicBezTo>
                  <a:cubicBezTo>
                    <a:pt x="7334" y="15699"/>
                    <a:pt x="7141" y="14740"/>
                    <a:pt x="6527" y="14089"/>
                  </a:cubicBezTo>
                  <a:cubicBezTo>
                    <a:pt x="5913" y="13437"/>
                    <a:pt x="5111" y="13339"/>
                    <a:pt x="4735" y="13870"/>
                  </a:cubicBezTo>
                  <a:cubicBezTo>
                    <a:pt x="4667" y="13966"/>
                    <a:pt x="4617" y="14077"/>
                    <a:pt x="4592" y="14202"/>
                  </a:cubicBezTo>
                  <a:lnTo>
                    <a:pt x="4589" y="14199"/>
                  </a:lnTo>
                  <a:cubicBezTo>
                    <a:pt x="4329" y="15670"/>
                    <a:pt x="3717" y="15494"/>
                    <a:pt x="3290" y="15511"/>
                  </a:cubicBezTo>
                  <a:lnTo>
                    <a:pt x="0" y="12039"/>
                  </a:lnTo>
                  <a:lnTo>
                    <a:pt x="18418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424A4C">
                    <a:alpha val="20247"/>
                  </a:srgbClr>
                </a:gs>
                <a:gs pos="50000">
                  <a:srgbClr val="606B6F">
                    <a:alpha val="20247"/>
                  </a:srgbClr>
                </a:gs>
                <a:gs pos="100000">
                  <a:srgbClr val="738084">
                    <a:alpha val="20247"/>
                  </a:srgbClr>
                </a:gs>
              </a:gsLst>
              <a:lin ang="2700000" scaled="0"/>
            </a:gradFill>
            <a:ln w="12700" cap="flat">
              <a:solidFill>
                <a:srgbClr val="FFFFFF">
                  <a:alpha val="20247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240" name="Shape"/>
            <p:cNvSpPr/>
            <p:nvPr/>
          </p:nvSpPr>
          <p:spPr>
            <a:xfrm rot="3126725">
              <a:off x="898860" y="188429"/>
              <a:ext cx="743974" cy="5449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8" h="21600" fill="norm" stroke="1" extrusionOk="0">
                  <a:moveTo>
                    <a:pt x="0" y="11664"/>
                  </a:moveTo>
                  <a:lnTo>
                    <a:pt x="18647" y="0"/>
                  </a:lnTo>
                  <a:lnTo>
                    <a:pt x="18749" y="5783"/>
                  </a:lnTo>
                  <a:cubicBezTo>
                    <a:pt x="19014" y="6185"/>
                    <a:pt x="19342" y="6707"/>
                    <a:pt x="20261" y="5970"/>
                  </a:cubicBezTo>
                  <a:lnTo>
                    <a:pt x="20261" y="5975"/>
                  </a:lnTo>
                  <a:cubicBezTo>
                    <a:pt x="20349" y="5910"/>
                    <a:pt x="20445" y="5877"/>
                    <a:pt x="20545" y="5873"/>
                  </a:cubicBezTo>
                  <a:cubicBezTo>
                    <a:pt x="21093" y="5851"/>
                    <a:pt x="21555" y="6693"/>
                    <a:pt x="21577" y="7753"/>
                  </a:cubicBezTo>
                  <a:cubicBezTo>
                    <a:pt x="21600" y="8813"/>
                    <a:pt x="21174" y="9690"/>
                    <a:pt x="20627" y="9712"/>
                  </a:cubicBezTo>
                  <a:cubicBezTo>
                    <a:pt x="20521" y="9716"/>
                    <a:pt x="20419" y="9689"/>
                    <a:pt x="20323" y="9624"/>
                  </a:cubicBezTo>
                  <a:lnTo>
                    <a:pt x="20323" y="9628"/>
                  </a:lnTo>
                  <a:cubicBezTo>
                    <a:pt x="20317" y="9623"/>
                    <a:pt x="20310" y="9617"/>
                    <a:pt x="20303" y="9613"/>
                  </a:cubicBezTo>
                  <a:cubicBezTo>
                    <a:pt x="20259" y="9595"/>
                    <a:pt x="20217" y="9563"/>
                    <a:pt x="20179" y="9519"/>
                  </a:cubicBezTo>
                  <a:cubicBezTo>
                    <a:pt x="19463" y="9020"/>
                    <a:pt x="19073" y="9696"/>
                    <a:pt x="18826" y="10139"/>
                  </a:cubicBezTo>
                  <a:lnTo>
                    <a:pt x="18921" y="15525"/>
                  </a:lnTo>
                  <a:lnTo>
                    <a:pt x="18843" y="15475"/>
                  </a:lnTo>
                  <a:lnTo>
                    <a:pt x="15768" y="17508"/>
                  </a:lnTo>
                  <a:cubicBezTo>
                    <a:pt x="15379" y="17374"/>
                    <a:pt x="14700" y="17192"/>
                    <a:pt x="14751" y="16038"/>
                  </a:cubicBezTo>
                  <a:cubicBezTo>
                    <a:pt x="14765" y="15972"/>
                    <a:pt x="14770" y="15907"/>
                    <a:pt x="14765" y="15845"/>
                  </a:cubicBezTo>
                  <a:cubicBezTo>
                    <a:pt x="14764" y="15835"/>
                    <a:pt x="14766" y="15824"/>
                    <a:pt x="14767" y="15813"/>
                  </a:cubicBezTo>
                  <a:lnTo>
                    <a:pt x="14764" y="15815"/>
                  </a:lnTo>
                  <a:cubicBezTo>
                    <a:pt x="14769" y="15670"/>
                    <a:pt x="14747" y="15530"/>
                    <a:pt x="14702" y="15400"/>
                  </a:cubicBezTo>
                  <a:cubicBezTo>
                    <a:pt x="14468" y="14722"/>
                    <a:pt x="13710" y="14540"/>
                    <a:pt x="13008" y="14991"/>
                  </a:cubicBezTo>
                  <a:cubicBezTo>
                    <a:pt x="12306" y="15443"/>
                    <a:pt x="11926" y="16358"/>
                    <a:pt x="12159" y="17036"/>
                  </a:cubicBezTo>
                  <a:cubicBezTo>
                    <a:pt x="12202" y="17159"/>
                    <a:pt x="12262" y="17266"/>
                    <a:pt x="12341" y="17351"/>
                  </a:cubicBezTo>
                  <a:lnTo>
                    <a:pt x="12338" y="17353"/>
                  </a:lnTo>
                  <a:cubicBezTo>
                    <a:pt x="13303" y="18313"/>
                    <a:pt x="12911" y="18974"/>
                    <a:pt x="12763" y="19496"/>
                  </a:cubicBezTo>
                  <a:lnTo>
                    <a:pt x="9581" y="21600"/>
                  </a:lnTo>
                  <a:lnTo>
                    <a:pt x="6543" y="18450"/>
                  </a:lnTo>
                  <a:cubicBezTo>
                    <a:pt x="6458" y="17919"/>
                    <a:pt x="6247" y="16984"/>
                    <a:pt x="7038" y="16515"/>
                  </a:cubicBezTo>
                  <a:cubicBezTo>
                    <a:pt x="7087" y="16503"/>
                    <a:pt x="7131" y="16479"/>
                    <a:pt x="7170" y="16445"/>
                  </a:cubicBezTo>
                  <a:cubicBezTo>
                    <a:pt x="7177" y="16440"/>
                    <a:pt x="7184" y="16437"/>
                    <a:pt x="7191" y="16433"/>
                  </a:cubicBezTo>
                  <a:lnTo>
                    <a:pt x="7189" y="16431"/>
                  </a:lnTo>
                  <a:cubicBezTo>
                    <a:pt x="7286" y="16371"/>
                    <a:pt x="7367" y="16281"/>
                    <a:pt x="7432" y="16167"/>
                  </a:cubicBezTo>
                  <a:cubicBezTo>
                    <a:pt x="7768" y="15576"/>
                    <a:pt x="7545" y="14569"/>
                    <a:pt x="6932" y="13918"/>
                  </a:cubicBezTo>
                  <a:cubicBezTo>
                    <a:pt x="6320" y="13266"/>
                    <a:pt x="5550" y="13217"/>
                    <a:pt x="5214" y="13808"/>
                  </a:cubicBezTo>
                  <a:cubicBezTo>
                    <a:pt x="5152" y="13916"/>
                    <a:pt x="5110" y="14038"/>
                    <a:pt x="5091" y="14172"/>
                  </a:cubicBezTo>
                  <a:lnTo>
                    <a:pt x="5088" y="14169"/>
                  </a:lnTo>
                  <a:cubicBezTo>
                    <a:pt x="4893" y="15819"/>
                    <a:pt x="4260" y="15592"/>
                    <a:pt x="3853" y="15660"/>
                  </a:cubicBezTo>
                  <a:close/>
                </a:path>
              </a:pathLst>
            </a:custGeom>
            <a:solidFill>
              <a:srgbClr val="009FE3">
                <a:alpha val="19525"/>
              </a:srgbClr>
            </a:solidFill>
            <a:ln w="12700" cap="flat">
              <a:solidFill>
                <a:srgbClr val="FFFFFF">
                  <a:alpha val="19525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241" name="Shape"/>
            <p:cNvSpPr/>
            <p:nvPr/>
          </p:nvSpPr>
          <p:spPr>
            <a:xfrm rot="6216639">
              <a:off x="1227651" y="603176"/>
              <a:ext cx="736503" cy="5361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2107"/>
                  </a:moveTo>
                  <a:lnTo>
                    <a:pt x="18781" y="0"/>
                  </a:lnTo>
                  <a:cubicBezTo>
                    <a:pt x="18773" y="1748"/>
                    <a:pt x="18771" y="3459"/>
                    <a:pt x="18775" y="5155"/>
                  </a:cubicBezTo>
                  <a:lnTo>
                    <a:pt x="18857" y="5276"/>
                  </a:lnTo>
                  <a:lnTo>
                    <a:pt x="19076" y="5546"/>
                  </a:lnTo>
                  <a:lnTo>
                    <a:pt x="19242" y="5684"/>
                  </a:lnTo>
                  <a:lnTo>
                    <a:pt x="19304" y="5718"/>
                  </a:lnTo>
                  <a:lnTo>
                    <a:pt x="19668" y="5741"/>
                  </a:lnTo>
                  <a:lnTo>
                    <a:pt x="19843" y="5689"/>
                  </a:lnTo>
                  <a:lnTo>
                    <a:pt x="19944" y="5649"/>
                  </a:lnTo>
                  <a:lnTo>
                    <a:pt x="20309" y="5423"/>
                  </a:lnTo>
                  <a:lnTo>
                    <a:pt x="20309" y="5427"/>
                  </a:lnTo>
                  <a:lnTo>
                    <a:pt x="20309" y="5428"/>
                  </a:lnTo>
                  <a:cubicBezTo>
                    <a:pt x="20400" y="5365"/>
                    <a:pt x="20497" y="5336"/>
                    <a:pt x="20598" y="5336"/>
                  </a:cubicBezTo>
                  <a:cubicBezTo>
                    <a:pt x="20737" y="5337"/>
                    <a:pt x="20869" y="5392"/>
                    <a:pt x="20988" y="5490"/>
                  </a:cubicBezTo>
                  <a:cubicBezTo>
                    <a:pt x="21105" y="5586"/>
                    <a:pt x="21210" y="5724"/>
                    <a:pt x="21296" y="5895"/>
                  </a:cubicBezTo>
                  <a:cubicBezTo>
                    <a:pt x="21301" y="5898"/>
                    <a:pt x="21304" y="5904"/>
                    <a:pt x="21307" y="5909"/>
                  </a:cubicBezTo>
                  <a:cubicBezTo>
                    <a:pt x="21347" y="5987"/>
                    <a:pt x="21384" y="6072"/>
                    <a:pt x="21399" y="6175"/>
                  </a:cubicBezTo>
                  <a:cubicBezTo>
                    <a:pt x="21532" y="6481"/>
                    <a:pt x="21600" y="6870"/>
                    <a:pt x="21600" y="7290"/>
                  </a:cubicBezTo>
                  <a:lnTo>
                    <a:pt x="21552" y="7746"/>
                  </a:lnTo>
                  <a:cubicBezTo>
                    <a:pt x="21464" y="8606"/>
                    <a:pt x="21067" y="9241"/>
                    <a:pt x="20595" y="9240"/>
                  </a:cubicBezTo>
                  <a:cubicBezTo>
                    <a:pt x="20488" y="9240"/>
                    <a:pt x="20385" y="9208"/>
                    <a:pt x="20290" y="9138"/>
                  </a:cubicBezTo>
                  <a:lnTo>
                    <a:pt x="20290" y="9143"/>
                  </a:lnTo>
                  <a:cubicBezTo>
                    <a:pt x="20284" y="9136"/>
                    <a:pt x="20277" y="9130"/>
                    <a:pt x="20270" y="9126"/>
                  </a:cubicBezTo>
                  <a:lnTo>
                    <a:pt x="20266" y="9123"/>
                  </a:lnTo>
                  <a:lnTo>
                    <a:pt x="20147" y="9025"/>
                  </a:lnTo>
                  <a:cubicBezTo>
                    <a:pt x="20047" y="8950"/>
                    <a:pt x="19954" y="8899"/>
                    <a:pt x="19865" y="8872"/>
                  </a:cubicBezTo>
                  <a:lnTo>
                    <a:pt x="19785" y="8852"/>
                  </a:lnTo>
                  <a:lnTo>
                    <a:pt x="19643" y="8838"/>
                  </a:lnTo>
                  <a:lnTo>
                    <a:pt x="19320" y="8928"/>
                  </a:lnTo>
                  <a:lnTo>
                    <a:pt x="19275" y="8963"/>
                  </a:lnTo>
                  <a:lnTo>
                    <a:pt x="19082" y="9151"/>
                  </a:lnTo>
                  <a:lnTo>
                    <a:pt x="18856" y="9458"/>
                  </a:lnTo>
                  <a:lnTo>
                    <a:pt x="18792" y="9554"/>
                  </a:lnTo>
                  <a:lnTo>
                    <a:pt x="18792" y="9554"/>
                  </a:lnTo>
                  <a:cubicBezTo>
                    <a:pt x="18799" y="11378"/>
                    <a:pt x="18811" y="13202"/>
                    <a:pt x="18825" y="15052"/>
                  </a:cubicBezTo>
                  <a:lnTo>
                    <a:pt x="15342" y="17411"/>
                  </a:lnTo>
                  <a:cubicBezTo>
                    <a:pt x="14952" y="17281"/>
                    <a:pt x="14229" y="17133"/>
                    <a:pt x="14268" y="15931"/>
                  </a:cubicBezTo>
                  <a:cubicBezTo>
                    <a:pt x="14281" y="15863"/>
                    <a:pt x="14285" y="15797"/>
                    <a:pt x="14279" y="15734"/>
                  </a:cubicBezTo>
                  <a:cubicBezTo>
                    <a:pt x="14279" y="15723"/>
                    <a:pt x="14280" y="15713"/>
                    <a:pt x="14281" y="15702"/>
                  </a:cubicBezTo>
                  <a:lnTo>
                    <a:pt x="14278" y="15704"/>
                  </a:lnTo>
                  <a:cubicBezTo>
                    <a:pt x="14281" y="15556"/>
                    <a:pt x="14257" y="15415"/>
                    <a:pt x="14210" y="15283"/>
                  </a:cubicBezTo>
                  <a:cubicBezTo>
                    <a:pt x="13966" y="14600"/>
                    <a:pt x="13197" y="14431"/>
                    <a:pt x="12493" y="14907"/>
                  </a:cubicBezTo>
                  <a:cubicBezTo>
                    <a:pt x="11788" y="15382"/>
                    <a:pt x="11415" y="16321"/>
                    <a:pt x="11659" y="17004"/>
                  </a:cubicBezTo>
                  <a:cubicBezTo>
                    <a:pt x="11704" y="17129"/>
                    <a:pt x="11766" y="17236"/>
                    <a:pt x="11847" y="17320"/>
                  </a:cubicBezTo>
                  <a:lnTo>
                    <a:pt x="11844" y="17322"/>
                  </a:lnTo>
                  <a:cubicBezTo>
                    <a:pt x="12816" y="18262"/>
                    <a:pt x="12455" y="18936"/>
                    <a:pt x="12307" y="19466"/>
                  </a:cubicBezTo>
                  <a:lnTo>
                    <a:pt x="9157" y="21600"/>
                  </a:lnTo>
                  <a:lnTo>
                    <a:pt x="6041" y="18370"/>
                  </a:lnTo>
                  <a:cubicBezTo>
                    <a:pt x="5946" y="17831"/>
                    <a:pt x="5727" y="16894"/>
                    <a:pt x="6516" y="16400"/>
                  </a:cubicBezTo>
                  <a:cubicBezTo>
                    <a:pt x="6566" y="16386"/>
                    <a:pt x="6610" y="16361"/>
                    <a:pt x="6649" y="16325"/>
                  </a:cubicBezTo>
                  <a:cubicBezTo>
                    <a:pt x="6655" y="16320"/>
                    <a:pt x="6663" y="16316"/>
                    <a:pt x="6670" y="16313"/>
                  </a:cubicBezTo>
                  <a:lnTo>
                    <a:pt x="6668" y="16310"/>
                  </a:lnTo>
                  <a:cubicBezTo>
                    <a:pt x="6765" y="16247"/>
                    <a:pt x="6846" y="16153"/>
                    <a:pt x="6910" y="16036"/>
                  </a:cubicBezTo>
                  <a:cubicBezTo>
                    <a:pt x="7242" y="15427"/>
                    <a:pt x="7002" y="14409"/>
                    <a:pt x="6374" y="13763"/>
                  </a:cubicBezTo>
                  <a:cubicBezTo>
                    <a:pt x="5746" y="13117"/>
                    <a:pt x="4967" y="13086"/>
                    <a:pt x="4635" y="13696"/>
                  </a:cubicBezTo>
                  <a:cubicBezTo>
                    <a:pt x="4575" y="13807"/>
                    <a:pt x="4533" y="13931"/>
                    <a:pt x="4516" y="14069"/>
                  </a:cubicBezTo>
                  <a:lnTo>
                    <a:pt x="4513" y="14066"/>
                  </a:lnTo>
                  <a:cubicBezTo>
                    <a:pt x="4350" y="15634"/>
                    <a:pt x="3779" y="15553"/>
                    <a:pt x="3370" y="15601"/>
                  </a:cubicBezTo>
                  <a:close/>
                </a:path>
              </a:pathLst>
            </a:custGeom>
            <a:solidFill>
              <a:srgbClr val="0078C1">
                <a:alpha val="19867"/>
              </a:srgbClr>
            </a:solidFill>
            <a:ln w="12700" cap="flat">
              <a:solidFill>
                <a:srgbClr val="FFFFFF">
                  <a:alpha val="19867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242" name="Shape"/>
            <p:cNvSpPr/>
            <p:nvPr/>
          </p:nvSpPr>
          <p:spPr>
            <a:xfrm rot="15430798">
              <a:off x="202699" y="1123393"/>
              <a:ext cx="737881" cy="5534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7" h="21600" fill="norm" stroke="1" extrusionOk="0">
                  <a:moveTo>
                    <a:pt x="21528" y="8565"/>
                  </a:moveTo>
                  <a:cubicBezTo>
                    <a:pt x="21384" y="9247"/>
                    <a:pt x="21035" y="9732"/>
                    <a:pt x="20620" y="9741"/>
                  </a:cubicBezTo>
                  <a:cubicBezTo>
                    <a:pt x="20514" y="9744"/>
                    <a:pt x="20411" y="9715"/>
                    <a:pt x="20315" y="9650"/>
                  </a:cubicBezTo>
                  <a:lnTo>
                    <a:pt x="20315" y="9654"/>
                  </a:lnTo>
                  <a:cubicBezTo>
                    <a:pt x="20308" y="9648"/>
                    <a:pt x="20302" y="9642"/>
                    <a:pt x="20295" y="9638"/>
                  </a:cubicBezTo>
                  <a:cubicBezTo>
                    <a:pt x="20250" y="9620"/>
                    <a:pt x="20209" y="9588"/>
                    <a:pt x="20170" y="9544"/>
                  </a:cubicBezTo>
                  <a:cubicBezTo>
                    <a:pt x="19442" y="9034"/>
                    <a:pt x="19041" y="9721"/>
                    <a:pt x="18788" y="10152"/>
                  </a:cubicBezTo>
                  <a:lnTo>
                    <a:pt x="18858" y="15682"/>
                  </a:lnTo>
                  <a:lnTo>
                    <a:pt x="18791" y="15640"/>
                  </a:lnTo>
                  <a:lnTo>
                    <a:pt x="15620" y="17616"/>
                  </a:lnTo>
                  <a:cubicBezTo>
                    <a:pt x="15228" y="17478"/>
                    <a:pt x="14546" y="17290"/>
                    <a:pt x="14605" y="16156"/>
                  </a:cubicBezTo>
                  <a:cubicBezTo>
                    <a:pt x="14620" y="16091"/>
                    <a:pt x="14625" y="16028"/>
                    <a:pt x="14621" y="15966"/>
                  </a:cubicBezTo>
                  <a:cubicBezTo>
                    <a:pt x="14621" y="15956"/>
                    <a:pt x="14622" y="15946"/>
                    <a:pt x="14623" y="15935"/>
                  </a:cubicBezTo>
                  <a:lnTo>
                    <a:pt x="14620" y="15937"/>
                  </a:lnTo>
                  <a:cubicBezTo>
                    <a:pt x="14626" y="15794"/>
                    <a:pt x="14605" y="15656"/>
                    <a:pt x="14560" y="15527"/>
                  </a:cubicBezTo>
                  <a:cubicBezTo>
                    <a:pt x="14329" y="14857"/>
                    <a:pt x="13565" y="14668"/>
                    <a:pt x="12854" y="15104"/>
                  </a:cubicBezTo>
                  <a:cubicBezTo>
                    <a:pt x="12142" y="15540"/>
                    <a:pt x="11752" y="16436"/>
                    <a:pt x="11983" y="17106"/>
                  </a:cubicBezTo>
                  <a:cubicBezTo>
                    <a:pt x="12025" y="17229"/>
                    <a:pt x="12085" y="17335"/>
                    <a:pt x="12165" y="17419"/>
                  </a:cubicBezTo>
                  <a:lnTo>
                    <a:pt x="12161" y="17421"/>
                  </a:lnTo>
                  <a:cubicBezTo>
                    <a:pt x="13110" y="18360"/>
                    <a:pt x="12744" y="19000"/>
                    <a:pt x="12585" y="19507"/>
                  </a:cubicBezTo>
                  <a:lnTo>
                    <a:pt x="9260" y="21578"/>
                  </a:lnTo>
                  <a:cubicBezTo>
                    <a:pt x="9259" y="21586"/>
                    <a:pt x="9258" y="21593"/>
                    <a:pt x="9256" y="21600"/>
                  </a:cubicBezTo>
                  <a:lnTo>
                    <a:pt x="5936" y="18100"/>
                  </a:lnTo>
                  <a:cubicBezTo>
                    <a:pt x="5850" y="17567"/>
                    <a:pt x="5695" y="16700"/>
                    <a:pt x="6465" y="16272"/>
                  </a:cubicBezTo>
                  <a:cubicBezTo>
                    <a:pt x="6515" y="16261"/>
                    <a:pt x="6560" y="16238"/>
                    <a:pt x="6599" y="16205"/>
                  </a:cubicBezTo>
                  <a:cubicBezTo>
                    <a:pt x="6606" y="16200"/>
                    <a:pt x="6613" y="16197"/>
                    <a:pt x="6621" y="16194"/>
                  </a:cubicBezTo>
                  <a:lnTo>
                    <a:pt x="6618" y="16191"/>
                  </a:lnTo>
                  <a:cubicBezTo>
                    <a:pt x="6717" y="16135"/>
                    <a:pt x="6800" y="16047"/>
                    <a:pt x="6866" y="15936"/>
                  </a:cubicBezTo>
                  <a:cubicBezTo>
                    <a:pt x="7212" y="15361"/>
                    <a:pt x="6996" y="14365"/>
                    <a:pt x="6385" y="13712"/>
                  </a:cubicBezTo>
                  <a:cubicBezTo>
                    <a:pt x="5774" y="13059"/>
                    <a:pt x="4998" y="12997"/>
                    <a:pt x="4652" y="13572"/>
                  </a:cubicBezTo>
                  <a:cubicBezTo>
                    <a:pt x="4589" y="13677"/>
                    <a:pt x="4545" y="13796"/>
                    <a:pt x="4524" y="13928"/>
                  </a:cubicBezTo>
                  <a:lnTo>
                    <a:pt x="4522" y="13925"/>
                  </a:lnTo>
                  <a:cubicBezTo>
                    <a:pt x="4321" y="15444"/>
                    <a:pt x="3750" y="15333"/>
                    <a:pt x="3340" y="15363"/>
                  </a:cubicBezTo>
                  <a:lnTo>
                    <a:pt x="0" y="11843"/>
                  </a:lnTo>
                  <a:lnTo>
                    <a:pt x="18659" y="0"/>
                  </a:lnTo>
                  <a:lnTo>
                    <a:pt x="18732" y="5804"/>
                  </a:lnTo>
                  <a:cubicBezTo>
                    <a:pt x="19003" y="6207"/>
                    <a:pt x="19318" y="6785"/>
                    <a:pt x="20284" y="6051"/>
                  </a:cubicBezTo>
                  <a:lnTo>
                    <a:pt x="20284" y="6056"/>
                  </a:lnTo>
                  <a:cubicBezTo>
                    <a:pt x="20373" y="5992"/>
                    <a:pt x="20470" y="5962"/>
                    <a:pt x="20571" y="5960"/>
                  </a:cubicBezTo>
                  <a:cubicBezTo>
                    <a:pt x="21124" y="5947"/>
                    <a:pt x="21583" y="6783"/>
                    <a:pt x="21597" y="7827"/>
                  </a:cubicBezTo>
                  <a:cubicBezTo>
                    <a:pt x="21600" y="8088"/>
                    <a:pt x="21575" y="8338"/>
                    <a:pt x="21528" y="8565"/>
                  </a:cubicBezTo>
                  <a:close/>
                </a:path>
              </a:pathLst>
            </a:custGeom>
            <a:solidFill>
              <a:srgbClr val="C5192D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243" name="Shape"/>
            <p:cNvSpPr/>
            <p:nvPr/>
          </p:nvSpPr>
          <p:spPr>
            <a:xfrm rot="18546786">
              <a:off x="77067" y="611982"/>
              <a:ext cx="747135" cy="5541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5" h="21600" fill="norm" stroke="1" extrusionOk="0">
                  <a:moveTo>
                    <a:pt x="19016" y="0"/>
                  </a:moveTo>
                  <a:cubicBezTo>
                    <a:pt x="19011" y="1884"/>
                    <a:pt x="18954" y="3779"/>
                    <a:pt x="18875" y="5678"/>
                  </a:cubicBezTo>
                  <a:cubicBezTo>
                    <a:pt x="19114" y="6099"/>
                    <a:pt x="19412" y="6629"/>
                    <a:pt x="20357" y="6009"/>
                  </a:cubicBezTo>
                  <a:lnTo>
                    <a:pt x="20357" y="6014"/>
                  </a:lnTo>
                  <a:cubicBezTo>
                    <a:pt x="20448" y="5959"/>
                    <a:pt x="20545" y="5937"/>
                    <a:pt x="20645" y="5943"/>
                  </a:cubicBezTo>
                  <a:cubicBezTo>
                    <a:pt x="21189" y="5979"/>
                    <a:pt x="21600" y="6853"/>
                    <a:pt x="21562" y="7895"/>
                  </a:cubicBezTo>
                  <a:cubicBezTo>
                    <a:pt x="21524" y="8937"/>
                    <a:pt x="21052" y="9752"/>
                    <a:pt x="20508" y="9716"/>
                  </a:cubicBezTo>
                  <a:cubicBezTo>
                    <a:pt x="20403" y="9709"/>
                    <a:pt x="20303" y="9671"/>
                    <a:pt x="20212" y="9598"/>
                  </a:cubicBezTo>
                  <a:lnTo>
                    <a:pt x="20211" y="9602"/>
                  </a:lnTo>
                  <a:cubicBezTo>
                    <a:pt x="20205" y="9596"/>
                    <a:pt x="20199" y="9590"/>
                    <a:pt x="20192" y="9585"/>
                  </a:cubicBezTo>
                  <a:cubicBezTo>
                    <a:pt x="20150" y="9562"/>
                    <a:pt x="20110" y="9527"/>
                    <a:pt x="20074" y="9479"/>
                  </a:cubicBezTo>
                  <a:cubicBezTo>
                    <a:pt x="19400" y="8921"/>
                    <a:pt x="18976" y="9525"/>
                    <a:pt x="18705" y="9933"/>
                  </a:cubicBezTo>
                  <a:cubicBezTo>
                    <a:pt x="18626" y="11766"/>
                    <a:pt x="18558" y="13599"/>
                    <a:pt x="18529" y="15424"/>
                  </a:cubicBezTo>
                  <a:lnTo>
                    <a:pt x="15456" y="17454"/>
                  </a:lnTo>
                  <a:cubicBezTo>
                    <a:pt x="15067" y="17329"/>
                    <a:pt x="14394" y="17160"/>
                    <a:pt x="14434" y="16028"/>
                  </a:cubicBezTo>
                  <a:cubicBezTo>
                    <a:pt x="14447" y="15963"/>
                    <a:pt x="14451" y="15899"/>
                    <a:pt x="14445" y="15838"/>
                  </a:cubicBezTo>
                  <a:cubicBezTo>
                    <a:pt x="14445" y="15827"/>
                    <a:pt x="14446" y="15817"/>
                    <a:pt x="14447" y="15806"/>
                  </a:cubicBezTo>
                  <a:lnTo>
                    <a:pt x="14444" y="15808"/>
                  </a:lnTo>
                  <a:cubicBezTo>
                    <a:pt x="14448" y="15665"/>
                    <a:pt x="14425" y="15529"/>
                    <a:pt x="14379" y="15401"/>
                  </a:cubicBezTo>
                  <a:cubicBezTo>
                    <a:pt x="14140" y="14739"/>
                    <a:pt x="13383" y="14573"/>
                    <a:pt x="12689" y="15030"/>
                  </a:cubicBezTo>
                  <a:cubicBezTo>
                    <a:pt x="11995" y="15487"/>
                    <a:pt x="11625" y="16394"/>
                    <a:pt x="11864" y="17056"/>
                  </a:cubicBezTo>
                  <a:cubicBezTo>
                    <a:pt x="11908" y="17176"/>
                    <a:pt x="11969" y="17281"/>
                    <a:pt x="12048" y="17362"/>
                  </a:cubicBezTo>
                  <a:lnTo>
                    <a:pt x="12045" y="17364"/>
                  </a:lnTo>
                  <a:cubicBezTo>
                    <a:pt x="12976" y="18254"/>
                    <a:pt x="12660" y="18896"/>
                    <a:pt x="12508" y="19402"/>
                  </a:cubicBezTo>
                  <a:lnTo>
                    <a:pt x="9180" y="21600"/>
                  </a:lnTo>
                  <a:cubicBezTo>
                    <a:pt x="8150" y="20503"/>
                    <a:pt x="7098" y="19425"/>
                    <a:pt x="6038" y="18355"/>
                  </a:cubicBezTo>
                  <a:cubicBezTo>
                    <a:pt x="5949" y="17837"/>
                    <a:pt x="5717" y="16908"/>
                    <a:pt x="6507" y="16427"/>
                  </a:cubicBezTo>
                  <a:cubicBezTo>
                    <a:pt x="6556" y="16414"/>
                    <a:pt x="6600" y="16390"/>
                    <a:pt x="6638" y="16355"/>
                  </a:cubicBezTo>
                  <a:cubicBezTo>
                    <a:pt x="6645" y="16350"/>
                    <a:pt x="6652" y="16347"/>
                    <a:pt x="6659" y="16343"/>
                  </a:cubicBezTo>
                  <a:lnTo>
                    <a:pt x="6657" y="16341"/>
                  </a:lnTo>
                  <a:cubicBezTo>
                    <a:pt x="6753" y="16280"/>
                    <a:pt x="6833" y="16190"/>
                    <a:pt x="6896" y="16077"/>
                  </a:cubicBezTo>
                  <a:cubicBezTo>
                    <a:pt x="7225" y="15489"/>
                    <a:pt x="6991" y="14503"/>
                    <a:pt x="6375" y="13875"/>
                  </a:cubicBezTo>
                  <a:cubicBezTo>
                    <a:pt x="5759" y="13246"/>
                    <a:pt x="4993" y="13212"/>
                    <a:pt x="4664" y="13800"/>
                  </a:cubicBezTo>
                  <a:cubicBezTo>
                    <a:pt x="4604" y="13907"/>
                    <a:pt x="4563" y="14028"/>
                    <a:pt x="4545" y="14161"/>
                  </a:cubicBezTo>
                  <a:lnTo>
                    <a:pt x="4543" y="14158"/>
                  </a:lnTo>
                  <a:cubicBezTo>
                    <a:pt x="4370" y="15743"/>
                    <a:pt x="3765" y="15582"/>
                    <a:pt x="3360" y="15644"/>
                  </a:cubicBezTo>
                  <a:cubicBezTo>
                    <a:pt x="2226" y="14501"/>
                    <a:pt x="1101" y="13350"/>
                    <a:pt x="0" y="12178"/>
                  </a:cubicBezTo>
                  <a:close/>
                </a:path>
              </a:pathLst>
            </a:custGeom>
            <a:solidFill>
              <a:srgbClr val="3C3C3B">
                <a:alpha val="20401"/>
              </a:srgbClr>
            </a:solidFill>
            <a:ln w="12700" cap="flat">
              <a:solidFill>
                <a:srgbClr val="FFFFFF">
                  <a:alpha val="20401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244" name="Shape"/>
            <p:cNvSpPr/>
            <p:nvPr/>
          </p:nvSpPr>
          <p:spPr>
            <a:xfrm rot="12425381">
              <a:off x="676904" y="1337237"/>
              <a:ext cx="726569" cy="5653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4" h="21600" fill="norm" stroke="1" extrusionOk="0">
                  <a:moveTo>
                    <a:pt x="9492" y="21600"/>
                  </a:moveTo>
                  <a:lnTo>
                    <a:pt x="6307" y="18448"/>
                  </a:lnTo>
                  <a:cubicBezTo>
                    <a:pt x="6215" y="17930"/>
                    <a:pt x="6027" y="17062"/>
                    <a:pt x="6816" y="16619"/>
                  </a:cubicBezTo>
                  <a:cubicBezTo>
                    <a:pt x="6867" y="16607"/>
                    <a:pt x="6912" y="16584"/>
                    <a:pt x="6952" y="16551"/>
                  </a:cubicBezTo>
                  <a:cubicBezTo>
                    <a:pt x="6959" y="16546"/>
                    <a:pt x="6966" y="16543"/>
                    <a:pt x="6974" y="16540"/>
                  </a:cubicBezTo>
                  <a:lnTo>
                    <a:pt x="6971" y="16537"/>
                  </a:lnTo>
                  <a:cubicBezTo>
                    <a:pt x="7071" y="16479"/>
                    <a:pt x="7153" y="16392"/>
                    <a:pt x="7220" y="16282"/>
                  </a:cubicBezTo>
                  <a:cubicBezTo>
                    <a:pt x="7563" y="15711"/>
                    <a:pt x="7332" y="14741"/>
                    <a:pt x="6703" y="14116"/>
                  </a:cubicBezTo>
                  <a:cubicBezTo>
                    <a:pt x="6075" y="13490"/>
                    <a:pt x="5287" y="13445"/>
                    <a:pt x="4943" y="14016"/>
                  </a:cubicBezTo>
                  <a:cubicBezTo>
                    <a:pt x="4881" y="14120"/>
                    <a:pt x="4837" y="14237"/>
                    <a:pt x="4818" y="14367"/>
                  </a:cubicBezTo>
                  <a:lnTo>
                    <a:pt x="4815" y="14364"/>
                  </a:lnTo>
                  <a:cubicBezTo>
                    <a:pt x="4630" y="15859"/>
                    <a:pt x="4046" y="15758"/>
                    <a:pt x="3630" y="15797"/>
                  </a:cubicBezTo>
                  <a:lnTo>
                    <a:pt x="0" y="12204"/>
                  </a:lnTo>
                  <a:lnTo>
                    <a:pt x="18532" y="0"/>
                  </a:lnTo>
                  <a:lnTo>
                    <a:pt x="18655" y="5548"/>
                  </a:lnTo>
                  <a:cubicBezTo>
                    <a:pt x="18935" y="5941"/>
                    <a:pt x="19251" y="6539"/>
                    <a:pt x="20245" y="5802"/>
                  </a:cubicBezTo>
                  <a:lnTo>
                    <a:pt x="20245" y="5807"/>
                  </a:lnTo>
                  <a:cubicBezTo>
                    <a:pt x="20336" y="5745"/>
                    <a:pt x="20434" y="5715"/>
                    <a:pt x="20537" y="5712"/>
                  </a:cubicBezTo>
                  <a:cubicBezTo>
                    <a:pt x="21098" y="5696"/>
                    <a:pt x="21566" y="6512"/>
                    <a:pt x="21583" y="7535"/>
                  </a:cubicBezTo>
                  <a:cubicBezTo>
                    <a:pt x="21600" y="8557"/>
                    <a:pt x="21159" y="9398"/>
                    <a:pt x="20598" y="9413"/>
                  </a:cubicBezTo>
                  <a:cubicBezTo>
                    <a:pt x="20490" y="9416"/>
                    <a:pt x="20385" y="9388"/>
                    <a:pt x="20288" y="9325"/>
                  </a:cubicBezTo>
                  <a:lnTo>
                    <a:pt x="20288" y="9329"/>
                  </a:lnTo>
                  <a:cubicBezTo>
                    <a:pt x="20281" y="9324"/>
                    <a:pt x="20274" y="9318"/>
                    <a:pt x="20267" y="9314"/>
                  </a:cubicBezTo>
                  <a:cubicBezTo>
                    <a:pt x="20222" y="9296"/>
                    <a:pt x="20180" y="9265"/>
                    <a:pt x="20140" y="9222"/>
                  </a:cubicBezTo>
                  <a:cubicBezTo>
                    <a:pt x="19410" y="8733"/>
                    <a:pt x="19006" y="9383"/>
                    <a:pt x="18750" y="9807"/>
                  </a:cubicBezTo>
                  <a:lnTo>
                    <a:pt x="18874" y="15360"/>
                  </a:lnTo>
                  <a:lnTo>
                    <a:pt x="18863" y="15354"/>
                  </a:lnTo>
                  <a:lnTo>
                    <a:pt x="15770" y="17388"/>
                  </a:lnTo>
                  <a:cubicBezTo>
                    <a:pt x="15386" y="17269"/>
                    <a:pt x="14599" y="17176"/>
                    <a:pt x="14625" y="15996"/>
                  </a:cubicBezTo>
                  <a:cubicBezTo>
                    <a:pt x="14638" y="15932"/>
                    <a:pt x="14641" y="15869"/>
                    <a:pt x="14634" y="15809"/>
                  </a:cubicBezTo>
                  <a:cubicBezTo>
                    <a:pt x="14634" y="15799"/>
                    <a:pt x="14635" y="15789"/>
                    <a:pt x="14636" y="15779"/>
                  </a:cubicBezTo>
                  <a:lnTo>
                    <a:pt x="14633" y="15780"/>
                  </a:lnTo>
                  <a:cubicBezTo>
                    <a:pt x="14634" y="15640"/>
                    <a:pt x="14608" y="15507"/>
                    <a:pt x="14559" y="15383"/>
                  </a:cubicBezTo>
                  <a:cubicBezTo>
                    <a:pt x="14303" y="14740"/>
                    <a:pt x="13523" y="14597"/>
                    <a:pt x="12815" y="15063"/>
                  </a:cubicBezTo>
                  <a:cubicBezTo>
                    <a:pt x="12107" y="15528"/>
                    <a:pt x="11741" y="16426"/>
                    <a:pt x="11996" y="17069"/>
                  </a:cubicBezTo>
                  <a:cubicBezTo>
                    <a:pt x="12043" y="17186"/>
                    <a:pt x="12107" y="17287"/>
                    <a:pt x="12190" y="17365"/>
                  </a:cubicBezTo>
                  <a:lnTo>
                    <a:pt x="12187" y="17367"/>
                  </a:lnTo>
                  <a:cubicBezTo>
                    <a:pt x="13208" y="18259"/>
                    <a:pt x="12806" y="18917"/>
                    <a:pt x="12671" y="19428"/>
                  </a:cubicBezTo>
                  <a:lnTo>
                    <a:pt x="9505" y="21510"/>
                  </a:lnTo>
                  <a:close/>
                </a:path>
              </a:pathLst>
            </a:custGeom>
            <a:solidFill>
              <a:srgbClr val="00693B">
                <a:alpha val="19956"/>
              </a:srgbClr>
            </a:solidFill>
            <a:ln w="12700" cap="flat">
              <a:solidFill>
                <a:srgbClr val="FFFFFF">
                  <a:alpha val="19956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245" name="Shape"/>
            <p:cNvSpPr/>
            <p:nvPr/>
          </p:nvSpPr>
          <p:spPr>
            <a:xfrm rot="9289851">
              <a:off x="1137898" y="1107637"/>
              <a:ext cx="708040" cy="5634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8932" y="21600"/>
                  </a:moveTo>
                  <a:lnTo>
                    <a:pt x="5697" y="18319"/>
                  </a:lnTo>
                  <a:cubicBezTo>
                    <a:pt x="5610" y="17797"/>
                    <a:pt x="5432" y="16923"/>
                    <a:pt x="6248" y="16499"/>
                  </a:cubicBezTo>
                  <a:cubicBezTo>
                    <a:pt x="6301" y="16488"/>
                    <a:pt x="6348" y="16466"/>
                    <a:pt x="6388" y="16434"/>
                  </a:cubicBezTo>
                  <a:cubicBezTo>
                    <a:pt x="6395" y="16429"/>
                    <a:pt x="6403" y="16426"/>
                    <a:pt x="6411" y="16423"/>
                  </a:cubicBezTo>
                  <a:lnTo>
                    <a:pt x="6409" y="16420"/>
                  </a:lnTo>
                  <a:cubicBezTo>
                    <a:pt x="6512" y="16365"/>
                    <a:pt x="6598" y="16279"/>
                    <a:pt x="6668" y="16171"/>
                  </a:cubicBezTo>
                  <a:cubicBezTo>
                    <a:pt x="7029" y="15607"/>
                    <a:pt x="6807" y="14628"/>
                    <a:pt x="6171" y="13985"/>
                  </a:cubicBezTo>
                  <a:cubicBezTo>
                    <a:pt x="5535" y="13341"/>
                    <a:pt x="4727" y="13277"/>
                    <a:pt x="4365" y="13841"/>
                  </a:cubicBezTo>
                  <a:cubicBezTo>
                    <a:pt x="4299" y="13944"/>
                    <a:pt x="4253" y="14061"/>
                    <a:pt x="4231" y="14190"/>
                  </a:cubicBezTo>
                  <a:lnTo>
                    <a:pt x="4228" y="14187"/>
                  </a:lnTo>
                  <a:cubicBezTo>
                    <a:pt x="4019" y="15656"/>
                    <a:pt x="3438" y="15570"/>
                    <a:pt x="3012" y="15594"/>
                  </a:cubicBezTo>
                  <a:lnTo>
                    <a:pt x="0" y="12538"/>
                  </a:lnTo>
                  <a:lnTo>
                    <a:pt x="18668" y="0"/>
                  </a:lnTo>
                  <a:lnTo>
                    <a:pt x="18658" y="6000"/>
                  </a:lnTo>
                  <a:cubicBezTo>
                    <a:pt x="18931" y="6400"/>
                    <a:pt x="19258" y="6943"/>
                    <a:pt x="20256" y="6257"/>
                  </a:cubicBezTo>
                  <a:lnTo>
                    <a:pt x="20256" y="6261"/>
                  </a:lnTo>
                  <a:cubicBezTo>
                    <a:pt x="20350" y="6201"/>
                    <a:pt x="20452" y="6174"/>
                    <a:pt x="20557" y="6174"/>
                  </a:cubicBezTo>
                  <a:cubicBezTo>
                    <a:pt x="21133" y="6174"/>
                    <a:pt x="21600" y="7005"/>
                    <a:pt x="21600" y="8031"/>
                  </a:cubicBezTo>
                  <a:cubicBezTo>
                    <a:pt x="21600" y="9057"/>
                    <a:pt x="21133" y="9888"/>
                    <a:pt x="20556" y="9888"/>
                  </a:cubicBezTo>
                  <a:cubicBezTo>
                    <a:pt x="20445" y="9888"/>
                    <a:pt x="20338" y="9857"/>
                    <a:pt x="20239" y="9791"/>
                  </a:cubicBezTo>
                  <a:lnTo>
                    <a:pt x="20239" y="9795"/>
                  </a:lnTo>
                  <a:cubicBezTo>
                    <a:pt x="20232" y="9790"/>
                    <a:pt x="20226" y="9784"/>
                    <a:pt x="20218" y="9780"/>
                  </a:cubicBezTo>
                  <a:cubicBezTo>
                    <a:pt x="20172" y="9760"/>
                    <a:pt x="20129" y="9728"/>
                    <a:pt x="20090" y="9684"/>
                  </a:cubicBezTo>
                  <a:cubicBezTo>
                    <a:pt x="19347" y="9173"/>
                    <a:pt x="18921" y="9817"/>
                    <a:pt x="18651" y="10234"/>
                  </a:cubicBezTo>
                  <a:cubicBezTo>
                    <a:pt x="18641" y="11982"/>
                    <a:pt x="18638" y="13727"/>
                    <a:pt x="18642" y="15463"/>
                  </a:cubicBezTo>
                  <a:lnTo>
                    <a:pt x="15405" y="17509"/>
                  </a:lnTo>
                  <a:cubicBezTo>
                    <a:pt x="15006" y="17389"/>
                    <a:pt x="14217" y="17279"/>
                    <a:pt x="14248" y="16109"/>
                  </a:cubicBezTo>
                  <a:cubicBezTo>
                    <a:pt x="14261" y="16045"/>
                    <a:pt x="14265" y="15982"/>
                    <a:pt x="14258" y="15922"/>
                  </a:cubicBezTo>
                  <a:cubicBezTo>
                    <a:pt x="14258" y="15912"/>
                    <a:pt x="14259" y="15901"/>
                    <a:pt x="14260" y="15891"/>
                  </a:cubicBezTo>
                  <a:lnTo>
                    <a:pt x="14257" y="15893"/>
                  </a:lnTo>
                  <a:cubicBezTo>
                    <a:pt x="14259" y="15752"/>
                    <a:pt x="14233" y="15618"/>
                    <a:pt x="14182" y="15494"/>
                  </a:cubicBezTo>
                  <a:cubicBezTo>
                    <a:pt x="13922" y="14847"/>
                    <a:pt x="13121" y="14699"/>
                    <a:pt x="12393" y="15162"/>
                  </a:cubicBezTo>
                  <a:cubicBezTo>
                    <a:pt x="11664" y="15625"/>
                    <a:pt x="11284" y="16524"/>
                    <a:pt x="11544" y="17170"/>
                  </a:cubicBezTo>
                  <a:cubicBezTo>
                    <a:pt x="11592" y="17288"/>
                    <a:pt x="11657" y="17389"/>
                    <a:pt x="11742" y="17467"/>
                  </a:cubicBezTo>
                  <a:lnTo>
                    <a:pt x="11739" y="17470"/>
                  </a:lnTo>
                  <a:cubicBezTo>
                    <a:pt x="12765" y="18354"/>
                    <a:pt x="12385" y="19004"/>
                    <a:pt x="12237" y="19511"/>
                  </a:cubicBezTo>
                  <a:close/>
                </a:path>
              </a:pathLst>
            </a:custGeom>
            <a:solidFill>
              <a:srgbClr val="003F6E">
                <a:alpha val="19932"/>
              </a:srgbClr>
            </a:solidFill>
            <a:ln w="12700" cap="flat">
              <a:solidFill>
                <a:srgbClr val="FFFFFF">
                  <a:alpha val="19932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246" name="Shape"/>
            <p:cNvSpPr/>
            <p:nvPr/>
          </p:nvSpPr>
          <p:spPr>
            <a:xfrm>
              <a:off x="574717" y="579167"/>
              <a:ext cx="910162" cy="9104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1" h="21575" fill="norm" stroke="1" extrusionOk="0">
                  <a:moveTo>
                    <a:pt x="14685" y="12"/>
                  </a:moveTo>
                  <a:cubicBezTo>
                    <a:pt x="14935" y="-25"/>
                    <a:pt x="15230" y="24"/>
                    <a:pt x="15510" y="167"/>
                  </a:cubicBezTo>
                  <a:cubicBezTo>
                    <a:pt x="16071" y="454"/>
                    <a:pt x="16363" y="1011"/>
                    <a:pt x="16162" y="1410"/>
                  </a:cubicBezTo>
                  <a:cubicBezTo>
                    <a:pt x="16124" y="1487"/>
                    <a:pt x="16069" y="1552"/>
                    <a:pt x="15999" y="1602"/>
                  </a:cubicBezTo>
                  <a:lnTo>
                    <a:pt x="16001" y="1604"/>
                  </a:lnTo>
                  <a:cubicBezTo>
                    <a:pt x="15996" y="1607"/>
                    <a:pt x="15990" y="1610"/>
                    <a:pt x="15985" y="1614"/>
                  </a:cubicBezTo>
                  <a:cubicBezTo>
                    <a:pt x="15959" y="1640"/>
                    <a:pt x="15926" y="1661"/>
                    <a:pt x="15888" y="1676"/>
                  </a:cubicBezTo>
                  <a:cubicBezTo>
                    <a:pt x="15322" y="2066"/>
                    <a:pt x="15575" y="2571"/>
                    <a:pt x="15706" y="2872"/>
                  </a:cubicBezTo>
                  <a:lnTo>
                    <a:pt x="18189" y="4107"/>
                  </a:lnTo>
                  <a:lnTo>
                    <a:pt x="18817" y="6910"/>
                  </a:lnTo>
                  <a:cubicBezTo>
                    <a:pt x="19089" y="7101"/>
                    <a:pt x="19404" y="7468"/>
                    <a:pt x="20115" y="6839"/>
                  </a:cubicBezTo>
                  <a:lnTo>
                    <a:pt x="20115" y="6842"/>
                  </a:lnTo>
                  <a:cubicBezTo>
                    <a:pt x="20178" y="6790"/>
                    <a:pt x="20251" y="6756"/>
                    <a:pt x="20330" y="6738"/>
                  </a:cubicBezTo>
                  <a:cubicBezTo>
                    <a:pt x="20763" y="6641"/>
                    <a:pt x="21226" y="7064"/>
                    <a:pt x="21362" y="7683"/>
                  </a:cubicBezTo>
                  <a:cubicBezTo>
                    <a:pt x="21499" y="8302"/>
                    <a:pt x="21258" y="8882"/>
                    <a:pt x="20825" y="8980"/>
                  </a:cubicBezTo>
                  <a:cubicBezTo>
                    <a:pt x="20741" y="8998"/>
                    <a:pt x="20657" y="8998"/>
                    <a:pt x="20573" y="8975"/>
                  </a:cubicBezTo>
                  <a:lnTo>
                    <a:pt x="20574" y="8977"/>
                  </a:lnTo>
                  <a:cubicBezTo>
                    <a:pt x="20568" y="8975"/>
                    <a:pt x="20562" y="8973"/>
                    <a:pt x="20556" y="8971"/>
                  </a:cubicBezTo>
                  <a:cubicBezTo>
                    <a:pt x="20519" y="8967"/>
                    <a:pt x="20482" y="8955"/>
                    <a:pt x="20447" y="8935"/>
                  </a:cubicBezTo>
                  <a:cubicBezTo>
                    <a:pt x="19783" y="8741"/>
                    <a:pt x="19559" y="9269"/>
                    <a:pt x="19412" y="9560"/>
                  </a:cubicBezTo>
                  <a:lnTo>
                    <a:pt x="20084" y="12559"/>
                  </a:lnTo>
                  <a:lnTo>
                    <a:pt x="18294" y="14837"/>
                  </a:lnTo>
                  <a:cubicBezTo>
                    <a:pt x="18315" y="15168"/>
                    <a:pt x="18259" y="15629"/>
                    <a:pt x="19171" y="15779"/>
                  </a:cubicBezTo>
                  <a:lnTo>
                    <a:pt x="19169" y="15781"/>
                  </a:lnTo>
                  <a:cubicBezTo>
                    <a:pt x="19249" y="15797"/>
                    <a:pt x="19321" y="15832"/>
                    <a:pt x="19385" y="15883"/>
                  </a:cubicBezTo>
                  <a:cubicBezTo>
                    <a:pt x="19735" y="16158"/>
                    <a:pt x="19705" y="16787"/>
                    <a:pt x="19317" y="17286"/>
                  </a:cubicBezTo>
                  <a:cubicBezTo>
                    <a:pt x="18930" y="17786"/>
                    <a:pt x="18332" y="17968"/>
                    <a:pt x="17982" y="17692"/>
                  </a:cubicBezTo>
                  <a:cubicBezTo>
                    <a:pt x="17915" y="17639"/>
                    <a:pt x="17861" y="17573"/>
                    <a:pt x="17826" y="17493"/>
                  </a:cubicBezTo>
                  <a:lnTo>
                    <a:pt x="17825" y="17495"/>
                  </a:lnTo>
                  <a:cubicBezTo>
                    <a:pt x="17823" y="17489"/>
                    <a:pt x="17821" y="17483"/>
                    <a:pt x="17818" y="17477"/>
                  </a:cubicBezTo>
                  <a:cubicBezTo>
                    <a:pt x="17797" y="17446"/>
                    <a:pt x="17783" y="17410"/>
                    <a:pt x="17776" y="17369"/>
                  </a:cubicBezTo>
                  <a:cubicBezTo>
                    <a:pt x="17498" y="16718"/>
                    <a:pt x="16937" y="16896"/>
                    <a:pt x="16623" y="16964"/>
                  </a:cubicBezTo>
                  <a:lnTo>
                    <a:pt x="14853" y="19217"/>
                  </a:lnTo>
                  <a:lnTo>
                    <a:pt x="12039" y="19217"/>
                  </a:lnTo>
                  <a:cubicBezTo>
                    <a:pt x="11800" y="19450"/>
                    <a:pt x="11332" y="19667"/>
                    <a:pt x="11802" y="20531"/>
                  </a:cubicBezTo>
                  <a:lnTo>
                    <a:pt x="11799" y="20531"/>
                  </a:lnTo>
                  <a:cubicBezTo>
                    <a:pt x="11836" y="20604"/>
                    <a:pt x="11853" y="20683"/>
                    <a:pt x="11853" y="20764"/>
                  </a:cubicBezTo>
                  <a:cubicBezTo>
                    <a:pt x="11853" y="21212"/>
                    <a:pt x="11343" y="21575"/>
                    <a:pt x="10714" y="21575"/>
                  </a:cubicBezTo>
                  <a:cubicBezTo>
                    <a:pt x="10084" y="21575"/>
                    <a:pt x="9574" y="21212"/>
                    <a:pt x="9574" y="20764"/>
                  </a:cubicBezTo>
                  <a:cubicBezTo>
                    <a:pt x="9574" y="20678"/>
                    <a:pt x="9593" y="20595"/>
                    <a:pt x="9634" y="20518"/>
                  </a:cubicBezTo>
                  <a:lnTo>
                    <a:pt x="9631" y="20518"/>
                  </a:lnTo>
                  <a:cubicBezTo>
                    <a:pt x="9635" y="20513"/>
                    <a:pt x="9638" y="20507"/>
                    <a:pt x="9641" y="20502"/>
                  </a:cubicBezTo>
                  <a:cubicBezTo>
                    <a:pt x="9653" y="20466"/>
                    <a:pt x="9673" y="20433"/>
                    <a:pt x="9700" y="20402"/>
                  </a:cubicBezTo>
                  <a:cubicBezTo>
                    <a:pt x="10048" y="19760"/>
                    <a:pt x="9520" y="19423"/>
                    <a:pt x="9283" y="19217"/>
                  </a:cubicBezTo>
                  <a:lnTo>
                    <a:pt x="6533" y="19217"/>
                  </a:lnTo>
                  <a:lnTo>
                    <a:pt x="4720" y="16870"/>
                  </a:lnTo>
                  <a:cubicBezTo>
                    <a:pt x="4394" y="16813"/>
                    <a:pt x="3955" y="16615"/>
                    <a:pt x="3574" y="17487"/>
                  </a:cubicBezTo>
                  <a:lnTo>
                    <a:pt x="3572" y="17484"/>
                  </a:lnTo>
                  <a:cubicBezTo>
                    <a:pt x="3537" y="17558"/>
                    <a:pt x="3485" y="17620"/>
                    <a:pt x="3421" y="17670"/>
                  </a:cubicBezTo>
                  <a:cubicBezTo>
                    <a:pt x="3069" y="17942"/>
                    <a:pt x="2472" y="17755"/>
                    <a:pt x="2089" y="17252"/>
                  </a:cubicBezTo>
                  <a:cubicBezTo>
                    <a:pt x="1706" y="16749"/>
                    <a:pt x="1681" y="16121"/>
                    <a:pt x="2034" y="15848"/>
                  </a:cubicBezTo>
                  <a:cubicBezTo>
                    <a:pt x="2102" y="15795"/>
                    <a:pt x="2179" y="15760"/>
                    <a:pt x="2264" y="15745"/>
                  </a:cubicBezTo>
                  <a:lnTo>
                    <a:pt x="2262" y="15743"/>
                  </a:lnTo>
                  <a:cubicBezTo>
                    <a:pt x="2269" y="15743"/>
                    <a:pt x="2275" y="15743"/>
                    <a:pt x="2281" y="15741"/>
                  </a:cubicBezTo>
                  <a:cubicBezTo>
                    <a:pt x="2316" y="15729"/>
                    <a:pt x="2355" y="15725"/>
                    <a:pt x="2395" y="15728"/>
                  </a:cubicBezTo>
                  <a:cubicBezTo>
                    <a:pt x="3067" y="15623"/>
                    <a:pt x="3061" y="15067"/>
                    <a:pt x="3071" y="14738"/>
                  </a:cubicBezTo>
                  <a:lnTo>
                    <a:pt x="1302" y="12448"/>
                  </a:lnTo>
                  <a:lnTo>
                    <a:pt x="1972" y="9501"/>
                  </a:lnTo>
                  <a:cubicBezTo>
                    <a:pt x="1822" y="9211"/>
                    <a:pt x="1656" y="8817"/>
                    <a:pt x="804" y="9056"/>
                  </a:cubicBezTo>
                  <a:lnTo>
                    <a:pt x="804" y="9054"/>
                  </a:lnTo>
                  <a:cubicBezTo>
                    <a:pt x="725" y="9073"/>
                    <a:pt x="645" y="9072"/>
                    <a:pt x="566" y="9053"/>
                  </a:cubicBezTo>
                  <a:cubicBezTo>
                    <a:pt x="134" y="8952"/>
                    <a:pt x="-101" y="8369"/>
                    <a:pt x="42" y="7751"/>
                  </a:cubicBezTo>
                  <a:cubicBezTo>
                    <a:pt x="185" y="7133"/>
                    <a:pt x="651" y="6715"/>
                    <a:pt x="1084" y="6817"/>
                  </a:cubicBezTo>
                  <a:cubicBezTo>
                    <a:pt x="1167" y="6837"/>
                    <a:pt x="1243" y="6874"/>
                    <a:pt x="1308" y="6931"/>
                  </a:cubicBezTo>
                  <a:lnTo>
                    <a:pt x="1309" y="6929"/>
                  </a:lnTo>
                  <a:cubicBezTo>
                    <a:pt x="1313" y="6934"/>
                    <a:pt x="1318" y="6938"/>
                    <a:pt x="1323" y="6942"/>
                  </a:cubicBezTo>
                  <a:cubicBezTo>
                    <a:pt x="1354" y="6962"/>
                    <a:pt x="1382" y="6989"/>
                    <a:pt x="1406" y="7022"/>
                  </a:cubicBezTo>
                  <a:cubicBezTo>
                    <a:pt x="1885" y="7455"/>
                    <a:pt x="2290" y="7158"/>
                    <a:pt x="2551" y="6954"/>
                  </a:cubicBezTo>
                  <a:lnTo>
                    <a:pt x="3197" y="4107"/>
                  </a:lnTo>
                  <a:lnTo>
                    <a:pt x="5685" y="2869"/>
                  </a:lnTo>
                  <a:cubicBezTo>
                    <a:pt x="5811" y="2567"/>
                    <a:pt x="6007" y="2187"/>
                    <a:pt x="5280" y="1678"/>
                  </a:cubicBezTo>
                  <a:lnTo>
                    <a:pt x="5283" y="1677"/>
                  </a:lnTo>
                  <a:cubicBezTo>
                    <a:pt x="5217" y="1628"/>
                    <a:pt x="5167" y="1565"/>
                    <a:pt x="5131" y="1492"/>
                  </a:cubicBezTo>
                  <a:cubicBezTo>
                    <a:pt x="4933" y="1091"/>
                    <a:pt x="5228" y="537"/>
                    <a:pt x="5791" y="254"/>
                  </a:cubicBezTo>
                  <a:cubicBezTo>
                    <a:pt x="6073" y="112"/>
                    <a:pt x="6368" y="65"/>
                    <a:pt x="6617" y="104"/>
                  </a:cubicBezTo>
                  <a:cubicBezTo>
                    <a:pt x="6867" y="142"/>
                    <a:pt x="7070" y="266"/>
                    <a:pt x="7170" y="467"/>
                  </a:cubicBezTo>
                  <a:cubicBezTo>
                    <a:pt x="7208" y="544"/>
                    <a:pt x="7228" y="627"/>
                    <a:pt x="7226" y="714"/>
                  </a:cubicBezTo>
                  <a:lnTo>
                    <a:pt x="7228" y="713"/>
                  </a:lnTo>
                  <a:cubicBezTo>
                    <a:pt x="7227" y="719"/>
                    <a:pt x="7226" y="725"/>
                    <a:pt x="7226" y="732"/>
                  </a:cubicBezTo>
                  <a:cubicBezTo>
                    <a:pt x="7232" y="769"/>
                    <a:pt x="7229" y="808"/>
                    <a:pt x="7218" y="847"/>
                  </a:cubicBezTo>
                  <a:cubicBezTo>
                    <a:pt x="7193" y="1517"/>
                    <a:pt x="7712" y="1628"/>
                    <a:pt x="8033" y="1700"/>
                  </a:cubicBezTo>
                  <a:lnTo>
                    <a:pt x="10693" y="376"/>
                  </a:lnTo>
                  <a:lnTo>
                    <a:pt x="13280" y="1663"/>
                  </a:lnTo>
                  <a:cubicBezTo>
                    <a:pt x="13597" y="1568"/>
                    <a:pt x="14102" y="1577"/>
                    <a:pt x="14071" y="602"/>
                  </a:cubicBezTo>
                  <a:lnTo>
                    <a:pt x="14074" y="604"/>
                  </a:lnTo>
                  <a:cubicBezTo>
                    <a:pt x="14074" y="522"/>
                    <a:pt x="14094" y="444"/>
                    <a:pt x="14131" y="371"/>
                  </a:cubicBezTo>
                  <a:cubicBezTo>
                    <a:pt x="14231" y="171"/>
                    <a:pt x="14436" y="49"/>
                    <a:pt x="14685" y="12"/>
                  </a:cubicBezTo>
                  <a:close/>
                </a:path>
              </a:pathLst>
            </a:custGeom>
            <a:solidFill>
              <a:srgbClr val="F2F2F2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2253" name="Group"/>
            <p:cNvGrpSpPr/>
            <p:nvPr/>
          </p:nvGrpSpPr>
          <p:grpSpPr>
            <a:xfrm>
              <a:off x="484851" y="1326088"/>
              <a:ext cx="155483" cy="129046"/>
              <a:chOff x="0" y="0"/>
              <a:chExt cx="155482" cy="129044"/>
            </a:xfrm>
          </p:grpSpPr>
          <p:sp>
            <p:nvSpPr>
              <p:cNvPr id="2247" name="Line"/>
              <p:cNvSpPr/>
              <p:nvPr/>
            </p:nvSpPr>
            <p:spPr>
              <a:xfrm>
                <a:off x="-1" y="3147"/>
                <a:ext cx="125898" cy="1258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712" y="6900"/>
                    </a:moveTo>
                    <a:cubicBezTo>
                      <a:pt x="21304" y="8100"/>
                      <a:pt x="21600" y="9300"/>
                      <a:pt x="21600" y="10800"/>
                    </a:cubicBezTo>
                    <a:cubicBezTo>
                      <a:pt x="21600" y="16800"/>
                      <a:pt x="16570" y="21600"/>
                      <a:pt x="10652" y="21600"/>
                    </a:cubicBezTo>
                    <a:cubicBezTo>
                      <a:pt x="4734" y="21600"/>
                      <a:pt x="0" y="16800"/>
                      <a:pt x="0" y="10800"/>
                    </a:cubicBezTo>
                    <a:cubicBezTo>
                      <a:pt x="0" y="4800"/>
                      <a:pt x="4734" y="0"/>
                      <a:pt x="10652" y="0"/>
                    </a:cubicBezTo>
                    <a:cubicBezTo>
                      <a:pt x="13907" y="0"/>
                      <a:pt x="16570" y="1200"/>
                      <a:pt x="18641" y="3300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48" name="Line"/>
              <p:cNvSpPr/>
              <p:nvPr/>
            </p:nvSpPr>
            <p:spPr>
              <a:xfrm>
                <a:off x="18884" y="22661"/>
                <a:ext cx="86240" cy="868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168" y="7344"/>
                    </a:moveTo>
                    <a:cubicBezTo>
                      <a:pt x="21600" y="8640"/>
                      <a:pt x="21600" y="9504"/>
                      <a:pt x="21600" y="10800"/>
                    </a:cubicBezTo>
                    <a:cubicBezTo>
                      <a:pt x="21600" y="16848"/>
                      <a:pt x="16848" y="21600"/>
                      <a:pt x="10800" y="21600"/>
                    </a:cubicBezTo>
                    <a:cubicBezTo>
                      <a:pt x="5184" y="21600"/>
                      <a:pt x="0" y="16848"/>
                      <a:pt x="0" y="10800"/>
                    </a:cubicBezTo>
                    <a:cubicBezTo>
                      <a:pt x="0" y="4752"/>
                      <a:pt x="5184" y="0"/>
                      <a:pt x="10800" y="0"/>
                    </a:cubicBezTo>
                    <a:cubicBezTo>
                      <a:pt x="13824" y="0"/>
                      <a:pt x="16416" y="1296"/>
                      <a:pt x="18576" y="302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49" name="Line"/>
              <p:cNvSpPr/>
              <p:nvPr/>
            </p:nvSpPr>
            <p:spPr>
              <a:xfrm>
                <a:off x="38398" y="39657"/>
                <a:ext cx="49730" cy="509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9683"/>
                    </a:moveTo>
                    <a:cubicBezTo>
                      <a:pt x="21600" y="10428"/>
                      <a:pt x="21600" y="10428"/>
                      <a:pt x="21600" y="11172"/>
                    </a:cubicBezTo>
                    <a:cubicBezTo>
                      <a:pt x="21600" y="17131"/>
                      <a:pt x="16386" y="21600"/>
                      <a:pt x="10428" y="21600"/>
                    </a:cubicBezTo>
                    <a:cubicBezTo>
                      <a:pt x="4469" y="21600"/>
                      <a:pt x="0" y="17131"/>
                      <a:pt x="0" y="11172"/>
                    </a:cubicBezTo>
                    <a:cubicBezTo>
                      <a:pt x="0" y="5214"/>
                      <a:pt x="4469" y="0"/>
                      <a:pt x="10428" y="0"/>
                    </a:cubicBezTo>
                    <a:cubicBezTo>
                      <a:pt x="12662" y="0"/>
                      <a:pt x="14897" y="745"/>
                      <a:pt x="16386" y="2234"/>
                    </a:cubicBezTo>
                    <a:cubicBezTo>
                      <a:pt x="16386" y="2234"/>
                      <a:pt x="17131" y="2234"/>
                      <a:pt x="17131" y="223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50" name="Line"/>
              <p:cNvSpPr/>
              <p:nvPr/>
            </p:nvSpPr>
            <p:spPr>
              <a:xfrm flipV="1">
                <a:off x="64207" y="27697"/>
                <a:ext cx="60431" cy="3651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51" name="Shape"/>
              <p:cNvSpPr/>
              <p:nvPr/>
            </p:nvSpPr>
            <p:spPr>
              <a:xfrm>
                <a:off x="124637" y="0"/>
                <a:ext cx="30846" cy="346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902" y="21600"/>
                    </a:moveTo>
                    <a:lnTo>
                      <a:pt x="0" y="17280"/>
                    </a:lnTo>
                    <a:lnTo>
                      <a:pt x="0" y="5105"/>
                    </a:lnTo>
                    <a:lnTo>
                      <a:pt x="9257" y="0"/>
                    </a:lnTo>
                    <a:lnTo>
                      <a:pt x="10580" y="10604"/>
                    </a:lnTo>
                    <a:lnTo>
                      <a:pt x="21600" y="16102"/>
                    </a:lnTo>
                    <a:lnTo>
                      <a:pt x="11902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52" name="Circle"/>
              <p:cNvSpPr/>
              <p:nvPr/>
            </p:nvSpPr>
            <p:spPr>
              <a:xfrm>
                <a:off x="57282" y="60430"/>
                <a:ext cx="11961" cy="10702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2265" name="Group"/>
            <p:cNvGrpSpPr/>
            <p:nvPr/>
          </p:nvGrpSpPr>
          <p:grpSpPr>
            <a:xfrm>
              <a:off x="960861" y="1540672"/>
              <a:ext cx="146041" cy="144153"/>
              <a:chOff x="0" y="0"/>
              <a:chExt cx="146040" cy="144151"/>
            </a:xfrm>
          </p:grpSpPr>
          <p:sp>
            <p:nvSpPr>
              <p:cNvPr id="2254" name="Shape"/>
              <p:cNvSpPr/>
              <p:nvPr/>
            </p:nvSpPr>
            <p:spPr>
              <a:xfrm>
                <a:off x="55394" y="32733"/>
                <a:ext cx="35252" cy="346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2960"/>
                      <a:pt x="21600" y="12960"/>
                      <a:pt x="21600" y="12960"/>
                    </a:cubicBezTo>
                    <a:cubicBezTo>
                      <a:pt x="21600" y="6480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6480"/>
                      <a:pt x="0" y="12960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55" name="Circle"/>
              <p:cNvSpPr/>
              <p:nvPr/>
            </p:nvSpPr>
            <p:spPr>
              <a:xfrm>
                <a:off x="55394" y="0"/>
                <a:ext cx="35252" cy="34623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56" name="Shape"/>
              <p:cNvSpPr/>
              <p:nvPr/>
            </p:nvSpPr>
            <p:spPr>
              <a:xfrm>
                <a:off x="-1" y="110789"/>
                <a:ext cx="34623" cy="333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57" name="Circle"/>
              <p:cNvSpPr/>
              <p:nvPr/>
            </p:nvSpPr>
            <p:spPr>
              <a:xfrm>
                <a:off x="1888" y="78055"/>
                <a:ext cx="32734" cy="34624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58" name="Shape"/>
              <p:cNvSpPr/>
              <p:nvPr/>
            </p:nvSpPr>
            <p:spPr>
              <a:xfrm>
                <a:off x="111418" y="110789"/>
                <a:ext cx="34623" cy="333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59" name="Circle"/>
              <p:cNvSpPr/>
              <p:nvPr/>
            </p:nvSpPr>
            <p:spPr>
              <a:xfrm>
                <a:off x="111418" y="78055"/>
                <a:ext cx="32734" cy="34624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60" name="Line"/>
              <p:cNvSpPr/>
              <p:nvPr/>
            </p:nvSpPr>
            <p:spPr>
              <a:xfrm>
                <a:off x="50358" y="78055"/>
                <a:ext cx="20774" cy="295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1600" y="15166"/>
                    </a:lnTo>
                    <a:lnTo>
                      <a:pt x="0" y="21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61" name="Line"/>
              <p:cNvSpPr/>
              <p:nvPr/>
            </p:nvSpPr>
            <p:spPr>
              <a:xfrm>
                <a:off x="73020" y="98828"/>
                <a:ext cx="22662" cy="8814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62" name="Line"/>
              <p:cNvSpPr/>
              <p:nvPr/>
            </p:nvSpPr>
            <p:spPr>
              <a:xfrm>
                <a:off x="3776" y="123378"/>
                <a:ext cx="27699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63" name="Line"/>
              <p:cNvSpPr/>
              <p:nvPr/>
            </p:nvSpPr>
            <p:spPr>
              <a:xfrm>
                <a:off x="114565" y="123378"/>
                <a:ext cx="27699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64" name="Line"/>
              <p:cNvSpPr/>
              <p:nvPr/>
            </p:nvSpPr>
            <p:spPr>
              <a:xfrm>
                <a:off x="59171" y="46581"/>
                <a:ext cx="27698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2272" name="Group"/>
            <p:cNvGrpSpPr/>
            <p:nvPr/>
          </p:nvGrpSpPr>
          <p:grpSpPr>
            <a:xfrm>
              <a:off x="701835" y="388948"/>
              <a:ext cx="135969" cy="139117"/>
              <a:chOff x="0" y="0"/>
              <a:chExt cx="135968" cy="139115"/>
            </a:xfrm>
          </p:grpSpPr>
          <p:sp>
            <p:nvSpPr>
              <p:cNvPr id="2266" name="Shape"/>
              <p:cNvSpPr/>
              <p:nvPr/>
            </p:nvSpPr>
            <p:spPr>
              <a:xfrm>
                <a:off x="24550" y="-1"/>
                <a:ext cx="83092" cy="1114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0" y="9787"/>
                      <a:pt x="0" y="9787"/>
                      <a:pt x="0" y="9787"/>
                    </a:cubicBezTo>
                    <a:cubicBezTo>
                      <a:pt x="0" y="13162"/>
                      <a:pt x="3150" y="16200"/>
                      <a:pt x="7200" y="17213"/>
                    </a:cubicBezTo>
                    <a:cubicBezTo>
                      <a:pt x="7200" y="21600"/>
                      <a:pt x="7200" y="21600"/>
                      <a:pt x="7200" y="21600"/>
                    </a:cubicBezTo>
                    <a:cubicBezTo>
                      <a:pt x="14400" y="21600"/>
                      <a:pt x="14400" y="21600"/>
                      <a:pt x="14400" y="21600"/>
                    </a:cubicBezTo>
                    <a:cubicBezTo>
                      <a:pt x="14400" y="17213"/>
                      <a:pt x="14400" y="17213"/>
                      <a:pt x="14400" y="17213"/>
                    </a:cubicBezTo>
                    <a:cubicBezTo>
                      <a:pt x="18900" y="16200"/>
                      <a:pt x="21600" y="13162"/>
                      <a:pt x="21600" y="9787"/>
                    </a:cubicBezTo>
                    <a:cubicBezTo>
                      <a:pt x="21600" y="0"/>
                      <a:pt x="21600" y="0"/>
                      <a:pt x="2160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67" name="Line"/>
              <p:cNvSpPr/>
              <p:nvPr/>
            </p:nvSpPr>
            <p:spPr>
              <a:xfrm>
                <a:off x="38398" y="111418"/>
                <a:ext cx="55396" cy="107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21600" y="0"/>
                    </a:lnTo>
                    <a:lnTo>
                      <a:pt x="0" y="0"/>
                    </a:lnTo>
                    <a:lnTo>
                      <a:pt x="0" y="21600"/>
                    </a:ln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68" name="Rectangle"/>
              <p:cNvSpPr/>
              <p:nvPr/>
            </p:nvSpPr>
            <p:spPr>
              <a:xfrm>
                <a:off x="24550" y="125266"/>
                <a:ext cx="83092" cy="13850"/>
              </a:xfrm>
              <a:prstGeom prst="rect">
                <a:avLst/>
              </a:pr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69" name="Shape"/>
              <p:cNvSpPr/>
              <p:nvPr/>
            </p:nvSpPr>
            <p:spPr>
              <a:xfrm>
                <a:off x="41545" y="15736"/>
                <a:ext cx="50990" cy="491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133" y="6923"/>
                    </a:moveTo>
                    <a:lnTo>
                      <a:pt x="21600" y="7754"/>
                    </a:lnTo>
                    <a:lnTo>
                      <a:pt x="16267" y="13846"/>
                    </a:lnTo>
                    <a:lnTo>
                      <a:pt x="17867" y="21600"/>
                    </a:lnTo>
                    <a:lnTo>
                      <a:pt x="10400" y="17723"/>
                    </a:lnTo>
                    <a:lnTo>
                      <a:pt x="3733" y="21600"/>
                    </a:lnTo>
                    <a:lnTo>
                      <a:pt x="5333" y="13846"/>
                    </a:lnTo>
                    <a:lnTo>
                      <a:pt x="0" y="8585"/>
                    </a:lnTo>
                    <a:lnTo>
                      <a:pt x="7467" y="6923"/>
                    </a:lnTo>
                    <a:lnTo>
                      <a:pt x="10400" y="0"/>
                    </a:lnTo>
                    <a:lnTo>
                      <a:pt x="14133" y="6923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70" name="Line"/>
              <p:cNvSpPr/>
              <p:nvPr/>
            </p:nvSpPr>
            <p:spPr>
              <a:xfrm>
                <a:off x="-1" y="14477"/>
                <a:ext cx="24552" cy="516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9257" y="21600"/>
                      <a:pt x="0" y="8640"/>
                      <a:pt x="0" y="0"/>
                    </a:cubicBezTo>
                    <a:cubicBezTo>
                      <a:pt x="18514" y="0"/>
                      <a:pt x="18514" y="0"/>
                      <a:pt x="18514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71" name="Line"/>
              <p:cNvSpPr/>
              <p:nvPr/>
            </p:nvSpPr>
            <p:spPr>
              <a:xfrm>
                <a:off x="109530" y="14477"/>
                <a:ext cx="26439" cy="516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cubicBezTo>
                      <a:pt x="11520" y="21600"/>
                      <a:pt x="21600" y="8640"/>
                      <a:pt x="21600" y="0"/>
                    </a:cubicBezTo>
                    <a:cubicBezTo>
                      <a:pt x="1440" y="0"/>
                      <a:pt x="1440" y="0"/>
                      <a:pt x="1440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2283" name="Group"/>
            <p:cNvGrpSpPr/>
            <p:nvPr/>
          </p:nvGrpSpPr>
          <p:grpSpPr>
            <a:xfrm>
              <a:off x="1247360" y="402630"/>
              <a:ext cx="112049" cy="152711"/>
              <a:chOff x="0" y="0"/>
              <a:chExt cx="112048" cy="152709"/>
            </a:xfrm>
          </p:grpSpPr>
          <p:sp>
            <p:nvSpPr>
              <p:cNvPr id="2273" name="Shape"/>
              <p:cNvSpPr/>
              <p:nvPr/>
            </p:nvSpPr>
            <p:spPr>
              <a:xfrm>
                <a:off x="17625" y="-1"/>
                <a:ext cx="88075" cy="1162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559" h="21322" fill="norm" stroke="1" extrusionOk="0">
                    <a:moveTo>
                      <a:pt x="15894" y="21322"/>
                    </a:moveTo>
                    <a:cubicBezTo>
                      <a:pt x="20377" y="7981"/>
                      <a:pt x="20377" y="7981"/>
                      <a:pt x="20377" y="7981"/>
                    </a:cubicBezTo>
                    <a:cubicBezTo>
                      <a:pt x="21600" y="4487"/>
                      <a:pt x="16302" y="357"/>
                      <a:pt x="14672" y="40"/>
                    </a:cubicBezTo>
                    <a:cubicBezTo>
                      <a:pt x="12634" y="-278"/>
                      <a:pt x="5706" y="1310"/>
                      <a:pt x="4483" y="4487"/>
                    </a:cubicBezTo>
                    <a:cubicBezTo>
                      <a:pt x="0" y="18146"/>
                      <a:pt x="0" y="18146"/>
                      <a:pt x="0" y="18146"/>
                    </a:cubicBezTo>
                    <a:lnTo>
                      <a:pt x="15894" y="21322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74" name="Shape"/>
              <p:cNvSpPr/>
              <p:nvPr/>
            </p:nvSpPr>
            <p:spPr>
              <a:xfrm>
                <a:off x="29585" y="104239"/>
                <a:ext cx="39029" cy="245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135" y="0"/>
                    </a:moveTo>
                    <a:lnTo>
                      <a:pt x="21600" y="7754"/>
                    </a:lnTo>
                    <a:lnTo>
                      <a:pt x="19510" y="21600"/>
                    </a:lnTo>
                    <a:lnTo>
                      <a:pt x="0" y="13846"/>
                    </a:lnTo>
                    <a:lnTo>
                      <a:pt x="3135" y="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75" name="Line"/>
              <p:cNvSpPr/>
              <p:nvPr/>
            </p:nvSpPr>
            <p:spPr>
              <a:xfrm>
                <a:off x="0" y="48844"/>
                <a:ext cx="29586" cy="4532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6434" y="5700"/>
                    </a:lnTo>
                    <a:lnTo>
                      <a:pt x="0" y="21600"/>
                    </a:lnTo>
                    <a:lnTo>
                      <a:pt x="15166" y="15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76" name="Line"/>
              <p:cNvSpPr/>
              <p:nvPr/>
            </p:nvSpPr>
            <p:spPr>
              <a:xfrm>
                <a:off x="91274" y="65841"/>
                <a:ext cx="20775" cy="560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164" y="0"/>
                    </a:moveTo>
                    <a:lnTo>
                      <a:pt x="21600" y="8252"/>
                    </a:lnTo>
                    <a:lnTo>
                      <a:pt x="12436" y="21600"/>
                    </a:lnTo>
                    <a:lnTo>
                      <a:pt x="0" y="12863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77" name="Shape"/>
              <p:cNvSpPr/>
              <p:nvPr/>
            </p:nvSpPr>
            <p:spPr>
              <a:xfrm>
                <a:off x="48635" y="26856"/>
                <a:ext cx="39328" cy="37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41" h="19539" fill="norm" stroke="1" extrusionOk="0">
                    <a:moveTo>
                      <a:pt x="171" y="7668"/>
                    </a:moveTo>
                    <a:cubicBezTo>
                      <a:pt x="1971" y="2268"/>
                      <a:pt x="7371" y="-1332"/>
                      <a:pt x="12771" y="468"/>
                    </a:cubicBezTo>
                    <a:cubicBezTo>
                      <a:pt x="18171" y="1368"/>
                      <a:pt x="20871" y="6768"/>
                      <a:pt x="19971" y="12168"/>
                    </a:cubicBezTo>
                    <a:cubicBezTo>
                      <a:pt x="18171" y="17568"/>
                      <a:pt x="12771" y="20268"/>
                      <a:pt x="7371" y="19368"/>
                    </a:cubicBezTo>
                    <a:cubicBezTo>
                      <a:pt x="1971" y="17568"/>
                      <a:pt x="-729" y="12168"/>
                      <a:pt x="171" y="7668"/>
                    </a:cubicBez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78" name="Line"/>
              <p:cNvSpPr/>
              <p:nvPr/>
            </p:nvSpPr>
            <p:spPr>
              <a:xfrm flipH="1">
                <a:off x="29585" y="130048"/>
                <a:ext cx="3778" cy="1762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79" name="Line"/>
              <p:cNvSpPr/>
              <p:nvPr/>
            </p:nvSpPr>
            <p:spPr>
              <a:xfrm flipH="1">
                <a:off x="52246" y="135713"/>
                <a:ext cx="3778" cy="1699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80" name="Line"/>
              <p:cNvSpPr/>
              <p:nvPr/>
            </p:nvSpPr>
            <p:spPr>
              <a:xfrm flipH="1">
                <a:off x="40286" y="133825"/>
                <a:ext cx="5037" cy="1699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81" name="Line"/>
              <p:cNvSpPr/>
              <p:nvPr/>
            </p:nvSpPr>
            <p:spPr>
              <a:xfrm flipH="1">
                <a:off x="59800" y="40032"/>
                <a:ext cx="13850" cy="503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82" name="Line"/>
              <p:cNvSpPr/>
              <p:nvPr/>
            </p:nvSpPr>
            <p:spPr>
              <a:xfrm flipH="1">
                <a:off x="69872" y="48844"/>
                <a:ext cx="5666" cy="1890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2284" name="Shape 2624"/>
            <p:cNvSpPr/>
            <p:nvPr/>
          </p:nvSpPr>
          <p:spPr>
            <a:xfrm>
              <a:off x="383153" y="774408"/>
              <a:ext cx="144152" cy="144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82" y="6873"/>
                  </a:moveTo>
                  <a:lnTo>
                    <a:pt x="20618" y="6873"/>
                  </a:lnTo>
                  <a:lnTo>
                    <a:pt x="20618" y="7855"/>
                  </a:lnTo>
                  <a:lnTo>
                    <a:pt x="982" y="7855"/>
                  </a:lnTo>
                  <a:cubicBezTo>
                    <a:pt x="982" y="7855"/>
                    <a:pt x="982" y="6873"/>
                    <a:pt x="982" y="6873"/>
                  </a:cubicBezTo>
                  <a:close/>
                  <a:moveTo>
                    <a:pt x="16691" y="8836"/>
                  </a:moveTo>
                  <a:lnTo>
                    <a:pt x="18655" y="8836"/>
                  </a:lnTo>
                  <a:lnTo>
                    <a:pt x="18655" y="17673"/>
                  </a:lnTo>
                  <a:lnTo>
                    <a:pt x="16691" y="17673"/>
                  </a:lnTo>
                  <a:cubicBezTo>
                    <a:pt x="16691" y="17673"/>
                    <a:pt x="16691" y="8836"/>
                    <a:pt x="16691" y="8836"/>
                  </a:cubicBezTo>
                  <a:close/>
                  <a:moveTo>
                    <a:pt x="13745" y="8836"/>
                  </a:moveTo>
                  <a:lnTo>
                    <a:pt x="15709" y="8836"/>
                  </a:lnTo>
                  <a:lnTo>
                    <a:pt x="15709" y="17673"/>
                  </a:lnTo>
                  <a:lnTo>
                    <a:pt x="13745" y="17673"/>
                  </a:lnTo>
                  <a:cubicBezTo>
                    <a:pt x="13745" y="17673"/>
                    <a:pt x="13745" y="8836"/>
                    <a:pt x="13745" y="8836"/>
                  </a:cubicBezTo>
                  <a:close/>
                  <a:moveTo>
                    <a:pt x="8836" y="8836"/>
                  </a:moveTo>
                  <a:lnTo>
                    <a:pt x="12764" y="8836"/>
                  </a:lnTo>
                  <a:lnTo>
                    <a:pt x="12764" y="17673"/>
                  </a:lnTo>
                  <a:lnTo>
                    <a:pt x="8836" y="17673"/>
                  </a:lnTo>
                  <a:cubicBezTo>
                    <a:pt x="8836" y="17673"/>
                    <a:pt x="8836" y="8836"/>
                    <a:pt x="8836" y="8836"/>
                  </a:cubicBezTo>
                  <a:close/>
                  <a:moveTo>
                    <a:pt x="5891" y="8836"/>
                  </a:moveTo>
                  <a:lnTo>
                    <a:pt x="7855" y="8836"/>
                  </a:lnTo>
                  <a:lnTo>
                    <a:pt x="7855" y="17673"/>
                  </a:lnTo>
                  <a:lnTo>
                    <a:pt x="5891" y="17673"/>
                  </a:lnTo>
                  <a:cubicBezTo>
                    <a:pt x="5891" y="17673"/>
                    <a:pt x="5891" y="8836"/>
                    <a:pt x="5891" y="8836"/>
                  </a:cubicBezTo>
                  <a:close/>
                  <a:moveTo>
                    <a:pt x="2945" y="8836"/>
                  </a:moveTo>
                  <a:lnTo>
                    <a:pt x="4909" y="8836"/>
                  </a:lnTo>
                  <a:lnTo>
                    <a:pt x="4909" y="17673"/>
                  </a:lnTo>
                  <a:lnTo>
                    <a:pt x="2945" y="17673"/>
                  </a:lnTo>
                  <a:cubicBezTo>
                    <a:pt x="2945" y="17673"/>
                    <a:pt x="2945" y="8836"/>
                    <a:pt x="2945" y="8836"/>
                  </a:cubicBezTo>
                  <a:close/>
                  <a:moveTo>
                    <a:pt x="19773" y="18655"/>
                  </a:moveTo>
                  <a:lnTo>
                    <a:pt x="20428" y="20618"/>
                  </a:lnTo>
                  <a:lnTo>
                    <a:pt x="1172" y="20618"/>
                  </a:lnTo>
                  <a:lnTo>
                    <a:pt x="1827" y="18655"/>
                  </a:lnTo>
                  <a:cubicBezTo>
                    <a:pt x="1827" y="18655"/>
                    <a:pt x="19773" y="18655"/>
                    <a:pt x="19773" y="18655"/>
                  </a:cubicBezTo>
                  <a:close/>
                  <a:moveTo>
                    <a:pt x="10800" y="1056"/>
                  </a:moveTo>
                  <a:lnTo>
                    <a:pt x="19261" y="5891"/>
                  </a:lnTo>
                  <a:lnTo>
                    <a:pt x="2339" y="5891"/>
                  </a:lnTo>
                  <a:cubicBezTo>
                    <a:pt x="2339" y="5891"/>
                    <a:pt x="10800" y="1056"/>
                    <a:pt x="10800" y="1056"/>
                  </a:cubicBezTo>
                  <a:close/>
                  <a:moveTo>
                    <a:pt x="21109" y="8836"/>
                  </a:moveTo>
                  <a:cubicBezTo>
                    <a:pt x="21380" y="8836"/>
                    <a:pt x="21600" y="8617"/>
                    <a:pt x="21600" y="8345"/>
                  </a:cubicBezTo>
                  <a:lnTo>
                    <a:pt x="21600" y="6382"/>
                  </a:lnTo>
                  <a:cubicBezTo>
                    <a:pt x="21600" y="6200"/>
                    <a:pt x="21496" y="6047"/>
                    <a:pt x="21349" y="5963"/>
                  </a:cubicBezTo>
                  <a:lnTo>
                    <a:pt x="21353" y="5956"/>
                  </a:lnTo>
                  <a:lnTo>
                    <a:pt x="11044" y="65"/>
                  </a:lnTo>
                  <a:lnTo>
                    <a:pt x="11040" y="72"/>
                  </a:lnTo>
                  <a:cubicBezTo>
                    <a:pt x="10968" y="30"/>
                    <a:pt x="10889" y="0"/>
                    <a:pt x="10800" y="0"/>
                  </a:cubicBezTo>
                  <a:cubicBezTo>
                    <a:pt x="10711" y="0"/>
                    <a:pt x="10632" y="30"/>
                    <a:pt x="10560" y="72"/>
                  </a:cubicBezTo>
                  <a:lnTo>
                    <a:pt x="10556" y="65"/>
                  </a:lnTo>
                  <a:lnTo>
                    <a:pt x="247" y="5956"/>
                  </a:lnTo>
                  <a:lnTo>
                    <a:pt x="251" y="5963"/>
                  </a:lnTo>
                  <a:cubicBezTo>
                    <a:pt x="104" y="6047"/>
                    <a:pt x="0" y="6200"/>
                    <a:pt x="0" y="6382"/>
                  </a:cubicBezTo>
                  <a:lnTo>
                    <a:pt x="0" y="8345"/>
                  </a:lnTo>
                  <a:cubicBezTo>
                    <a:pt x="0" y="8617"/>
                    <a:pt x="220" y="8836"/>
                    <a:pt x="491" y="8836"/>
                  </a:cubicBezTo>
                  <a:lnTo>
                    <a:pt x="1964" y="8836"/>
                  </a:lnTo>
                  <a:lnTo>
                    <a:pt x="1964" y="17673"/>
                  </a:lnTo>
                  <a:lnTo>
                    <a:pt x="1473" y="17673"/>
                  </a:lnTo>
                  <a:cubicBezTo>
                    <a:pt x="1256" y="17673"/>
                    <a:pt x="1078" y="17816"/>
                    <a:pt x="1013" y="18010"/>
                  </a:cubicBezTo>
                  <a:lnTo>
                    <a:pt x="1007" y="18009"/>
                  </a:lnTo>
                  <a:lnTo>
                    <a:pt x="25" y="20954"/>
                  </a:lnTo>
                  <a:lnTo>
                    <a:pt x="31" y="20955"/>
                  </a:lnTo>
                  <a:cubicBezTo>
                    <a:pt x="14" y="21005"/>
                    <a:pt x="0" y="21055"/>
                    <a:pt x="0" y="21109"/>
                  </a:cubicBezTo>
                  <a:cubicBezTo>
                    <a:pt x="0" y="21381"/>
                    <a:pt x="220" y="21600"/>
                    <a:pt x="491" y="21600"/>
                  </a:cubicBezTo>
                  <a:lnTo>
                    <a:pt x="21109" y="21600"/>
                  </a:lnTo>
                  <a:cubicBezTo>
                    <a:pt x="21380" y="21600"/>
                    <a:pt x="21600" y="21381"/>
                    <a:pt x="21600" y="21109"/>
                  </a:cubicBezTo>
                  <a:cubicBezTo>
                    <a:pt x="21600" y="21055"/>
                    <a:pt x="21586" y="21005"/>
                    <a:pt x="21569" y="20955"/>
                  </a:cubicBezTo>
                  <a:lnTo>
                    <a:pt x="21575" y="20954"/>
                  </a:lnTo>
                  <a:lnTo>
                    <a:pt x="20593" y="18009"/>
                  </a:lnTo>
                  <a:lnTo>
                    <a:pt x="20587" y="18010"/>
                  </a:lnTo>
                  <a:cubicBezTo>
                    <a:pt x="20522" y="17816"/>
                    <a:pt x="20344" y="17673"/>
                    <a:pt x="20127" y="17673"/>
                  </a:cubicBezTo>
                  <a:lnTo>
                    <a:pt x="19636" y="17673"/>
                  </a:lnTo>
                  <a:lnTo>
                    <a:pt x="19636" y="8836"/>
                  </a:lnTo>
                  <a:cubicBezTo>
                    <a:pt x="19636" y="8836"/>
                    <a:pt x="21109" y="8836"/>
                    <a:pt x="21109" y="883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2285" name="Shape 2546"/>
            <p:cNvSpPr/>
            <p:nvPr/>
          </p:nvSpPr>
          <p:spPr>
            <a:xfrm>
              <a:off x="1532290" y="839799"/>
              <a:ext cx="141538" cy="1158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618" y="20400"/>
                  </a:moveTo>
                  <a:lnTo>
                    <a:pt x="18655" y="20400"/>
                  </a:lnTo>
                  <a:lnTo>
                    <a:pt x="18655" y="1200"/>
                  </a:lnTo>
                  <a:lnTo>
                    <a:pt x="20618" y="1200"/>
                  </a:lnTo>
                  <a:cubicBezTo>
                    <a:pt x="20618" y="1200"/>
                    <a:pt x="20618" y="20400"/>
                    <a:pt x="20618" y="20400"/>
                  </a:cubicBezTo>
                  <a:close/>
                  <a:moveTo>
                    <a:pt x="21109" y="0"/>
                  </a:moveTo>
                  <a:lnTo>
                    <a:pt x="18164" y="0"/>
                  </a:lnTo>
                  <a:cubicBezTo>
                    <a:pt x="17893" y="0"/>
                    <a:pt x="17673" y="269"/>
                    <a:pt x="17673" y="600"/>
                  </a:cubicBezTo>
                  <a:lnTo>
                    <a:pt x="17673" y="21000"/>
                  </a:lnTo>
                  <a:cubicBezTo>
                    <a:pt x="17673" y="21332"/>
                    <a:pt x="17893" y="21600"/>
                    <a:pt x="18164" y="21600"/>
                  </a:cubicBezTo>
                  <a:lnTo>
                    <a:pt x="21109" y="21600"/>
                  </a:lnTo>
                  <a:cubicBezTo>
                    <a:pt x="21380" y="21600"/>
                    <a:pt x="21600" y="21332"/>
                    <a:pt x="21600" y="21000"/>
                  </a:cubicBezTo>
                  <a:lnTo>
                    <a:pt x="21600" y="600"/>
                  </a:lnTo>
                  <a:cubicBezTo>
                    <a:pt x="21600" y="269"/>
                    <a:pt x="21380" y="0"/>
                    <a:pt x="21109" y="0"/>
                  </a:cubicBezTo>
                  <a:moveTo>
                    <a:pt x="8836" y="20400"/>
                  </a:moveTo>
                  <a:lnTo>
                    <a:pt x="6873" y="20400"/>
                  </a:lnTo>
                  <a:lnTo>
                    <a:pt x="6873" y="3600"/>
                  </a:lnTo>
                  <a:lnTo>
                    <a:pt x="8836" y="3600"/>
                  </a:lnTo>
                  <a:cubicBezTo>
                    <a:pt x="8836" y="3600"/>
                    <a:pt x="8836" y="20400"/>
                    <a:pt x="8836" y="20400"/>
                  </a:cubicBezTo>
                  <a:close/>
                  <a:moveTo>
                    <a:pt x="9327" y="2400"/>
                  </a:moveTo>
                  <a:lnTo>
                    <a:pt x="6382" y="2400"/>
                  </a:lnTo>
                  <a:cubicBezTo>
                    <a:pt x="6111" y="2400"/>
                    <a:pt x="5891" y="2669"/>
                    <a:pt x="5891" y="3000"/>
                  </a:cubicBezTo>
                  <a:lnTo>
                    <a:pt x="5891" y="21000"/>
                  </a:lnTo>
                  <a:cubicBezTo>
                    <a:pt x="5891" y="21332"/>
                    <a:pt x="6111" y="21600"/>
                    <a:pt x="6382" y="21600"/>
                  </a:cubicBezTo>
                  <a:lnTo>
                    <a:pt x="9327" y="21600"/>
                  </a:lnTo>
                  <a:cubicBezTo>
                    <a:pt x="9598" y="21600"/>
                    <a:pt x="9818" y="21332"/>
                    <a:pt x="9818" y="21000"/>
                  </a:cubicBezTo>
                  <a:lnTo>
                    <a:pt x="9818" y="3000"/>
                  </a:lnTo>
                  <a:cubicBezTo>
                    <a:pt x="9818" y="2669"/>
                    <a:pt x="9598" y="2400"/>
                    <a:pt x="9327" y="2400"/>
                  </a:cubicBezTo>
                  <a:moveTo>
                    <a:pt x="14727" y="20400"/>
                  </a:moveTo>
                  <a:lnTo>
                    <a:pt x="12764" y="20400"/>
                  </a:lnTo>
                  <a:lnTo>
                    <a:pt x="12764" y="10800"/>
                  </a:lnTo>
                  <a:lnTo>
                    <a:pt x="14727" y="10800"/>
                  </a:lnTo>
                  <a:cubicBezTo>
                    <a:pt x="14727" y="10800"/>
                    <a:pt x="14727" y="20400"/>
                    <a:pt x="14727" y="20400"/>
                  </a:cubicBezTo>
                  <a:close/>
                  <a:moveTo>
                    <a:pt x="15218" y="9600"/>
                  </a:moveTo>
                  <a:lnTo>
                    <a:pt x="12273" y="9600"/>
                  </a:lnTo>
                  <a:cubicBezTo>
                    <a:pt x="12002" y="9600"/>
                    <a:pt x="11782" y="9869"/>
                    <a:pt x="11782" y="10200"/>
                  </a:cubicBezTo>
                  <a:lnTo>
                    <a:pt x="11782" y="21000"/>
                  </a:lnTo>
                  <a:cubicBezTo>
                    <a:pt x="11782" y="21332"/>
                    <a:pt x="12002" y="21600"/>
                    <a:pt x="12273" y="21600"/>
                  </a:cubicBezTo>
                  <a:lnTo>
                    <a:pt x="15218" y="21600"/>
                  </a:lnTo>
                  <a:cubicBezTo>
                    <a:pt x="15489" y="21600"/>
                    <a:pt x="15709" y="21332"/>
                    <a:pt x="15709" y="21000"/>
                  </a:cubicBezTo>
                  <a:lnTo>
                    <a:pt x="15709" y="10200"/>
                  </a:lnTo>
                  <a:cubicBezTo>
                    <a:pt x="15709" y="9869"/>
                    <a:pt x="15489" y="9600"/>
                    <a:pt x="15218" y="9600"/>
                  </a:cubicBezTo>
                  <a:moveTo>
                    <a:pt x="2945" y="20400"/>
                  </a:moveTo>
                  <a:lnTo>
                    <a:pt x="982" y="20400"/>
                  </a:lnTo>
                  <a:lnTo>
                    <a:pt x="982" y="14400"/>
                  </a:lnTo>
                  <a:lnTo>
                    <a:pt x="2945" y="14400"/>
                  </a:lnTo>
                  <a:cubicBezTo>
                    <a:pt x="2945" y="14400"/>
                    <a:pt x="2945" y="20400"/>
                    <a:pt x="2945" y="20400"/>
                  </a:cubicBezTo>
                  <a:close/>
                  <a:moveTo>
                    <a:pt x="3436" y="13200"/>
                  </a:moveTo>
                  <a:lnTo>
                    <a:pt x="491" y="13200"/>
                  </a:lnTo>
                  <a:cubicBezTo>
                    <a:pt x="220" y="13200"/>
                    <a:pt x="0" y="13469"/>
                    <a:pt x="0" y="13800"/>
                  </a:cubicBezTo>
                  <a:lnTo>
                    <a:pt x="0" y="21000"/>
                  </a:lnTo>
                  <a:cubicBezTo>
                    <a:pt x="0" y="21332"/>
                    <a:pt x="220" y="21600"/>
                    <a:pt x="491" y="21600"/>
                  </a:cubicBezTo>
                  <a:lnTo>
                    <a:pt x="3436" y="21600"/>
                  </a:lnTo>
                  <a:cubicBezTo>
                    <a:pt x="3707" y="21600"/>
                    <a:pt x="3927" y="21332"/>
                    <a:pt x="3927" y="21000"/>
                  </a:cubicBezTo>
                  <a:lnTo>
                    <a:pt x="3927" y="13800"/>
                  </a:lnTo>
                  <a:cubicBezTo>
                    <a:pt x="3927" y="13469"/>
                    <a:pt x="3707" y="13200"/>
                    <a:pt x="3436" y="13200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2286" name="Shape 2599"/>
            <p:cNvSpPr/>
            <p:nvPr/>
          </p:nvSpPr>
          <p:spPr>
            <a:xfrm>
              <a:off x="1386761" y="1361886"/>
              <a:ext cx="140685" cy="1406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382" y="7855"/>
                  </a:moveTo>
                  <a:cubicBezTo>
                    <a:pt x="6653" y="7855"/>
                    <a:pt x="6873" y="7635"/>
                    <a:pt x="6873" y="7364"/>
                  </a:cubicBezTo>
                  <a:cubicBezTo>
                    <a:pt x="6873" y="7092"/>
                    <a:pt x="6653" y="6873"/>
                    <a:pt x="6382" y="6873"/>
                  </a:cubicBezTo>
                  <a:cubicBezTo>
                    <a:pt x="6111" y="6873"/>
                    <a:pt x="5891" y="7092"/>
                    <a:pt x="5891" y="7364"/>
                  </a:cubicBezTo>
                  <a:cubicBezTo>
                    <a:pt x="5891" y="7635"/>
                    <a:pt x="6111" y="7855"/>
                    <a:pt x="6382" y="7855"/>
                  </a:cubicBezTo>
                  <a:moveTo>
                    <a:pt x="6873" y="10800"/>
                  </a:moveTo>
                  <a:lnTo>
                    <a:pt x="10800" y="10800"/>
                  </a:lnTo>
                  <a:lnTo>
                    <a:pt x="10800" y="13746"/>
                  </a:lnTo>
                  <a:lnTo>
                    <a:pt x="6873" y="13746"/>
                  </a:lnTo>
                  <a:cubicBezTo>
                    <a:pt x="6873" y="13746"/>
                    <a:pt x="6873" y="10800"/>
                    <a:pt x="6873" y="10800"/>
                  </a:cubicBezTo>
                  <a:close/>
                  <a:moveTo>
                    <a:pt x="6382" y="14727"/>
                  </a:moveTo>
                  <a:lnTo>
                    <a:pt x="11291" y="14727"/>
                  </a:lnTo>
                  <a:cubicBezTo>
                    <a:pt x="11562" y="14727"/>
                    <a:pt x="11782" y="14508"/>
                    <a:pt x="11782" y="14236"/>
                  </a:cubicBezTo>
                  <a:lnTo>
                    <a:pt x="11782" y="10309"/>
                  </a:lnTo>
                  <a:cubicBezTo>
                    <a:pt x="11782" y="10038"/>
                    <a:pt x="11562" y="9818"/>
                    <a:pt x="11291" y="9818"/>
                  </a:cubicBezTo>
                  <a:lnTo>
                    <a:pt x="6382" y="9818"/>
                  </a:lnTo>
                  <a:cubicBezTo>
                    <a:pt x="6111" y="9818"/>
                    <a:pt x="5891" y="10038"/>
                    <a:pt x="5891" y="10309"/>
                  </a:cubicBezTo>
                  <a:lnTo>
                    <a:pt x="5891" y="14236"/>
                  </a:lnTo>
                  <a:cubicBezTo>
                    <a:pt x="5891" y="14508"/>
                    <a:pt x="6111" y="14727"/>
                    <a:pt x="6382" y="14727"/>
                  </a:cubicBezTo>
                  <a:moveTo>
                    <a:pt x="8345" y="7855"/>
                  </a:moveTo>
                  <a:cubicBezTo>
                    <a:pt x="8616" y="7855"/>
                    <a:pt x="8836" y="7635"/>
                    <a:pt x="8836" y="7364"/>
                  </a:cubicBezTo>
                  <a:cubicBezTo>
                    <a:pt x="8836" y="7092"/>
                    <a:pt x="8616" y="6873"/>
                    <a:pt x="8345" y="6873"/>
                  </a:cubicBezTo>
                  <a:cubicBezTo>
                    <a:pt x="8075" y="6873"/>
                    <a:pt x="7855" y="7092"/>
                    <a:pt x="7855" y="7364"/>
                  </a:cubicBezTo>
                  <a:cubicBezTo>
                    <a:pt x="7855" y="7635"/>
                    <a:pt x="8075" y="7855"/>
                    <a:pt x="8345" y="7855"/>
                  </a:cubicBezTo>
                  <a:moveTo>
                    <a:pt x="20618" y="20618"/>
                  </a:moveTo>
                  <a:lnTo>
                    <a:pt x="2945" y="20618"/>
                  </a:lnTo>
                  <a:cubicBezTo>
                    <a:pt x="1861" y="20618"/>
                    <a:pt x="982" y="19739"/>
                    <a:pt x="982" y="18655"/>
                  </a:cubicBezTo>
                  <a:lnTo>
                    <a:pt x="982" y="7855"/>
                  </a:lnTo>
                  <a:lnTo>
                    <a:pt x="2945" y="7855"/>
                  </a:lnTo>
                  <a:lnTo>
                    <a:pt x="2945" y="18164"/>
                  </a:lnTo>
                  <a:cubicBezTo>
                    <a:pt x="2945" y="18435"/>
                    <a:pt x="3166" y="18655"/>
                    <a:pt x="3436" y="18655"/>
                  </a:cubicBezTo>
                  <a:cubicBezTo>
                    <a:pt x="3707" y="18655"/>
                    <a:pt x="3927" y="18435"/>
                    <a:pt x="3927" y="18164"/>
                  </a:cubicBezTo>
                  <a:lnTo>
                    <a:pt x="3927" y="4909"/>
                  </a:lnTo>
                  <a:lnTo>
                    <a:pt x="20618" y="4909"/>
                  </a:lnTo>
                  <a:cubicBezTo>
                    <a:pt x="20618" y="4909"/>
                    <a:pt x="20618" y="20618"/>
                    <a:pt x="20618" y="20618"/>
                  </a:cubicBezTo>
                  <a:close/>
                  <a:moveTo>
                    <a:pt x="20618" y="3927"/>
                  </a:moveTo>
                  <a:lnTo>
                    <a:pt x="3927" y="3927"/>
                  </a:lnTo>
                  <a:cubicBezTo>
                    <a:pt x="3385" y="3927"/>
                    <a:pt x="2945" y="4367"/>
                    <a:pt x="2945" y="4909"/>
                  </a:cubicBezTo>
                  <a:lnTo>
                    <a:pt x="2945" y="6873"/>
                  </a:lnTo>
                  <a:lnTo>
                    <a:pt x="982" y="6873"/>
                  </a:lnTo>
                  <a:cubicBezTo>
                    <a:pt x="440" y="6873"/>
                    <a:pt x="0" y="7313"/>
                    <a:pt x="0" y="7855"/>
                  </a:cubicBezTo>
                  <a:lnTo>
                    <a:pt x="0" y="18655"/>
                  </a:lnTo>
                  <a:cubicBezTo>
                    <a:pt x="0" y="20282"/>
                    <a:pt x="1319" y="21600"/>
                    <a:pt x="2945" y="21600"/>
                  </a:cubicBezTo>
                  <a:lnTo>
                    <a:pt x="20618" y="21600"/>
                  </a:lnTo>
                  <a:cubicBezTo>
                    <a:pt x="21160" y="21600"/>
                    <a:pt x="21600" y="21160"/>
                    <a:pt x="21600" y="20618"/>
                  </a:cubicBezTo>
                  <a:lnTo>
                    <a:pt x="21600" y="4909"/>
                  </a:lnTo>
                  <a:cubicBezTo>
                    <a:pt x="21600" y="4367"/>
                    <a:pt x="21160" y="3927"/>
                    <a:pt x="20618" y="3927"/>
                  </a:cubicBezTo>
                  <a:moveTo>
                    <a:pt x="6382" y="16691"/>
                  </a:moveTo>
                  <a:lnTo>
                    <a:pt x="18164" y="16691"/>
                  </a:lnTo>
                  <a:cubicBezTo>
                    <a:pt x="18434" y="16691"/>
                    <a:pt x="18655" y="16472"/>
                    <a:pt x="18655" y="16200"/>
                  </a:cubicBezTo>
                  <a:cubicBezTo>
                    <a:pt x="18655" y="15929"/>
                    <a:pt x="18434" y="15710"/>
                    <a:pt x="18164" y="15710"/>
                  </a:cubicBezTo>
                  <a:lnTo>
                    <a:pt x="6382" y="15710"/>
                  </a:lnTo>
                  <a:cubicBezTo>
                    <a:pt x="6111" y="15710"/>
                    <a:pt x="5891" y="15929"/>
                    <a:pt x="5891" y="16200"/>
                  </a:cubicBezTo>
                  <a:cubicBezTo>
                    <a:pt x="5891" y="16472"/>
                    <a:pt x="6111" y="16691"/>
                    <a:pt x="6382" y="16691"/>
                  </a:cubicBezTo>
                  <a:moveTo>
                    <a:pt x="10309" y="7855"/>
                  </a:moveTo>
                  <a:lnTo>
                    <a:pt x="14236" y="7855"/>
                  </a:lnTo>
                  <a:cubicBezTo>
                    <a:pt x="14507" y="7855"/>
                    <a:pt x="14727" y="7635"/>
                    <a:pt x="14727" y="7364"/>
                  </a:cubicBezTo>
                  <a:cubicBezTo>
                    <a:pt x="14727" y="7092"/>
                    <a:pt x="14507" y="6873"/>
                    <a:pt x="14236" y="6873"/>
                  </a:cubicBezTo>
                  <a:lnTo>
                    <a:pt x="10309" y="6873"/>
                  </a:lnTo>
                  <a:cubicBezTo>
                    <a:pt x="10038" y="6873"/>
                    <a:pt x="9818" y="7092"/>
                    <a:pt x="9818" y="7364"/>
                  </a:cubicBezTo>
                  <a:cubicBezTo>
                    <a:pt x="9818" y="7635"/>
                    <a:pt x="10038" y="7855"/>
                    <a:pt x="10309" y="7855"/>
                  </a:cubicBezTo>
                  <a:moveTo>
                    <a:pt x="6382" y="18655"/>
                  </a:moveTo>
                  <a:lnTo>
                    <a:pt x="18164" y="18655"/>
                  </a:lnTo>
                  <a:cubicBezTo>
                    <a:pt x="18434" y="18655"/>
                    <a:pt x="18655" y="18435"/>
                    <a:pt x="18655" y="18164"/>
                  </a:cubicBezTo>
                  <a:cubicBezTo>
                    <a:pt x="18655" y="17893"/>
                    <a:pt x="18434" y="17673"/>
                    <a:pt x="18164" y="17673"/>
                  </a:cubicBezTo>
                  <a:lnTo>
                    <a:pt x="6382" y="17673"/>
                  </a:lnTo>
                  <a:cubicBezTo>
                    <a:pt x="6111" y="17673"/>
                    <a:pt x="5891" y="17893"/>
                    <a:pt x="5891" y="18164"/>
                  </a:cubicBezTo>
                  <a:cubicBezTo>
                    <a:pt x="5891" y="18435"/>
                    <a:pt x="6111" y="18655"/>
                    <a:pt x="6382" y="18655"/>
                  </a:cubicBezTo>
                  <a:moveTo>
                    <a:pt x="4909" y="2945"/>
                  </a:moveTo>
                  <a:lnTo>
                    <a:pt x="20127" y="2945"/>
                  </a:lnTo>
                  <a:cubicBezTo>
                    <a:pt x="20398" y="2945"/>
                    <a:pt x="20618" y="2726"/>
                    <a:pt x="20618" y="2455"/>
                  </a:cubicBezTo>
                  <a:cubicBezTo>
                    <a:pt x="20618" y="2184"/>
                    <a:pt x="20398" y="1964"/>
                    <a:pt x="20127" y="1964"/>
                  </a:cubicBezTo>
                  <a:lnTo>
                    <a:pt x="4909" y="1964"/>
                  </a:lnTo>
                  <a:cubicBezTo>
                    <a:pt x="4638" y="1964"/>
                    <a:pt x="4418" y="2184"/>
                    <a:pt x="4418" y="2455"/>
                  </a:cubicBezTo>
                  <a:cubicBezTo>
                    <a:pt x="4418" y="2726"/>
                    <a:pt x="4638" y="2945"/>
                    <a:pt x="4909" y="2945"/>
                  </a:cubicBezTo>
                  <a:moveTo>
                    <a:pt x="18164" y="11783"/>
                  </a:moveTo>
                  <a:lnTo>
                    <a:pt x="14236" y="11783"/>
                  </a:lnTo>
                  <a:cubicBezTo>
                    <a:pt x="13966" y="11783"/>
                    <a:pt x="13745" y="12001"/>
                    <a:pt x="13745" y="12273"/>
                  </a:cubicBezTo>
                  <a:cubicBezTo>
                    <a:pt x="13745" y="12544"/>
                    <a:pt x="13966" y="12764"/>
                    <a:pt x="14236" y="12764"/>
                  </a:cubicBezTo>
                  <a:lnTo>
                    <a:pt x="18164" y="12764"/>
                  </a:lnTo>
                  <a:cubicBezTo>
                    <a:pt x="18434" y="12764"/>
                    <a:pt x="18655" y="12544"/>
                    <a:pt x="18655" y="12273"/>
                  </a:cubicBezTo>
                  <a:cubicBezTo>
                    <a:pt x="18655" y="12001"/>
                    <a:pt x="18434" y="11783"/>
                    <a:pt x="18164" y="11783"/>
                  </a:cubicBezTo>
                  <a:moveTo>
                    <a:pt x="6382" y="982"/>
                  </a:moveTo>
                  <a:lnTo>
                    <a:pt x="19145" y="982"/>
                  </a:lnTo>
                  <a:cubicBezTo>
                    <a:pt x="19416" y="982"/>
                    <a:pt x="19636" y="762"/>
                    <a:pt x="19636" y="491"/>
                  </a:cubicBezTo>
                  <a:cubicBezTo>
                    <a:pt x="19636" y="220"/>
                    <a:pt x="19416" y="0"/>
                    <a:pt x="19145" y="0"/>
                  </a:cubicBezTo>
                  <a:lnTo>
                    <a:pt x="6382" y="0"/>
                  </a:lnTo>
                  <a:cubicBezTo>
                    <a:pt x="6111" y="0"/>
                    <a:pt x="5891" y="220"/>
                    <a:pt x="5891" y="491"/>
                  </a:cubicBezTo>
                  <a:cubicBezTo>
                    <a:pt x="5891" y="762"/>
                    <a:pt x="6111" y="982"/>
                    <a:pt x="6382" y="982"/>
                  </a:cubicBezTo>
                  <a:moveTo>
                    <a:pt x="18164" y="13746"/>
                  </a:moveTo>
                  <a:lnTo>
                    <a:pt x="14236" y="13746"/>
                  </a:lnTo>
                  <a:cubicBezTo>
                    <a:pt x="13966" y="13746"/>
                    <a:pt x="13745" y="13965"/>
                    <a:pt x="13745" y="14236"/>
                  </a:cubicBezTo>
                  <a:cubicBezTo>
                    <a:pt x="13745" y="14508"/>
                    <a:pt x="13966" y="14727"/>
                    <a:pt x="14236" y="14727"/>
                  </a:cubicBezTo>
                  <a:lnTo>
                    <a:pt x="18164" y="14727"/>
                  </a:lnTo>
                  <a:cubicBezTo>
                    <a:pt x="18434" y="14727"/>
                    <a:pt x="18655" y="14508"/>
                    <a:pt x="18655" y="14236"/>
                  </a:cubicBezTo>
                  <a:cubicBezTo>
                    <a:pt x="18655" y="13965"/>
                    <a:pt x="18434" y="13746"/>
                    <a:pt x="18164" y="13746"/>
                  </a:cubicBezTo>
                  <a:moveTo>
                    <a:pt x="16200" y="7855"/>
                  </a:moveTo>
                  <a:cubicBezTo>
                    <a:pt x="16471" y="7855"/>
                    <a:pt x="16691" y="7635"/>
                    <a:pt x="16691" y="7364"/>
                  </a:cubicBezTo>
                  <a:cubicBezTo>
                    <a:pt x="16691" y="7092"/>
                    <a:pt x="16471" y="6873"/>
                    <a:pt x="16200" y="6873"/>
                  </a:cubicBezTo>
                  <a:cubicBezTo>
                    <a:pt x="15929" y="6873"/>
                    <a:pt x="15709" y="7092"/>
                    <a:pt x="15709" y="7364"/>
                  </a:cubicBezTo>
                  <a:cubicBezTo>
                    <a:pt x="15709" y="7635"/>
                    <a:pt x="15929" y="7855"/>
                    <a:pt x="16200" y="7855"/>
                  </a:cubicBezTo>
                  <a:moveTo>
                    <a:pt x="18164" y="7855"/>
                  </a:moveTo>
                  <a:cubicBezTo>
                    <a:pt x="18434" y="7855"/>
                    <a:pt x="18655" y="7635"/>
                    <a:pt x="18655" y="7364"/>
                  </a:cubicBezTo>
                  <a:cubicBezTo>
                    <a:pt x="18655" y="7092"/>
                    <a:pt x="18434" y="6873"/>
                    <a:pt x="18164" y="6873"/>
                  </a:cubicBezTo>
                  <a:cubicBezTo>
                    <a:pt x="17893" y="6873"/>
                    <a:pt x="17673" y="7092"/>
                    <a:pt x="17673" y="7364"/>
                  </a:cubicBezTo>
                  <a:cubicBezTo>
                    <a:pt x="17673" y="7635"/>
                    <a:pt x="17893" y="7855"/>
                    <a:pt x="18164" y="7855"/>
                  </a:cubicBezTo>
                  <a:moveTo>
                    <a:pt x="18164" y="9818"/>
                  </a:moveTo>
                  <a:lnTo>
                    <a:pt x="14236" y="9818"/>
                  </a:lnTo>
                  <a:cubicBezTo>
                    <a:pt x="13966" y="9818"/>
                    <a:pt x="13745" y="10038"/>
                    <a:pt x="13745" y="10309"/>
                  </a:cubicBezTo>
                  <a:cubicBezTo>
                    <a:pt x="13745" y="10581"/>
                    <a:pt x="13966" y="10800"/>
                    <a:pt x="14236" y="10800"/>
                  </a:cubicBezTo>
                  <a:lnTo>
                    <a:pt x="18164" y="10800"/>
                  </a:lnTo>
                  <a:cubicBezTo>
                    <a:pt x="18434" y="10800"/>
                    <a:pt x="18655" y="10581"/>
                    <a:pt x="18655" y="10309"/>
                  </a:cubicBezTo>
                  <a:cubicBezTo>
                    <a:pt x="18655" y="10038"/>
                    <a:pt x="18434" y="9818"/>
                    <a:pt x="18164" y="9818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</p:grpSp>
      <p:grpSp>
        <p:nvGrpSpPr>
          <p:cNvPr id="2296" name="Group"/>
          <p:cNvGrpSpPr/>
          <p:nvPr/>
        </p:nvGrpSpPr>
        <p:grpSpPr>
          <a:xfrm>
            <a:off x="450363" y="-72004"/>
            <a:ext cx="1508098" cy="1805999"/>
            <a:chOff x="0" y="0"/>
            <a:chExt cx="1508097" cy="1805997"/>
          </a:xfrm>
        </p:grpSpPr>
        <p:sp>
          <p:nvSpPr>
            <p:cNvPr id="2288" name="Shape"/>
            <p:cNvSpPr/>
            <p:nvPr/>
          </p:nvSpPr>
          <p:spPr>
            <a:xfrm rot="15430798">
              <a:off x="-37021" y="309690"/>
              <a:ext cx="1582140" cy="11866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7" h="21600" fill="norm" stroke="1" extrusionOk="0">
                  <a:moveTo>
                    <a:pt x="21528" y="8565"/>
                  </a:moveTo>
                  <a:cubicBezTo>
                    <a:pt x="21384" y="9247"/>
                    <a:pt x="21035" y="9732"/>
                    <a:pt x="20620" y="9741"/>
                  </a:cubicBezTo>
                  <a:cubicBezTo>
                    <a:pt x="20514" y="9744"/>
                    <a:pt x="20411" y="9715"/>
                    <a:pt x="20315" y="9650"/>
                  </a:cubicBezTo>
                  <a:lnTo>
                    <a:pt x="20315" y="9654"/>
                  </a:lnTo>
                  <a:cubicBezTo>
                    <a:pt x="20308" y="9648"/>
                    <a:pt x="20302" y="9642"/>
                    <a:pt x="20295" y="9638"/>
                  </a:cubicBezTo>
                  <a:cubicBezTo>
                    <a:pt x="20250" y="9620"/>
                    <a:pt x="20209" y="9588"/>
                    <a:pt x="20170" y="9544"/>
                  </a:cubicBezTo>
                  <a:cubicBezTo>
                    <a:pt x="19442" y="9034"/>
                    <a:pt x="19041" y="9721"/>
                    <a:pt x="18788" y="10152"/>
                  </a:cubicBezTo>
                  <a:lnTo>
                    <a:pt x="18858" y="15682"/>
                  </a:lnTo>
                  <a:lnTo>
                    <a:pt x="18791" y="15640"/>
                  </a:lnTo>
                  <a:lnTo>
                    <a:pt x="15620" y="17616"/>
                  </a:lnTo>
                  <a:cubicBezTo>
                    <a:pt x="15228" y="17478"/>
                    <a:pt x="14546" y="17290"/>
                    <a:pt x="14605" y="16156"/>
                  </a:cubicBezTo>
                  <a:cubicBezTo>
                    <a:pt x="14620" y="16091"/>
                    <a:pt x="14625" y="16028"/>
                    <a:pt x="14621" y="15966"/>
                  </a:cubicBezTo>
                  <a:cubicBezTo>
                    <a:pt x="14621" y="15956"/>
                    <a:pt x="14622" y="15946"/>
                    <a:pt x="14623" y="15935"/>
                  </a:cubicBezTo>
                  <a:lnTo>
                    <a:pt x="14620" y="15937"/>
                  </a:lnTo>
                  <a:cubicBezTo>
                    <a:pt x="14626" y="15794"/>
                    <a:pt x="14605" y="15656"/>
                    <a:pt x="14560" y="15527"/>
                  </a:cubicBezTo>
                  <a:cubicBezTo>
                    <a:pt x="14329" y="14857"/>
                    <a:pt x="13565" y="14668"/>
                    <a:pt x="12854" y="15104"/>
                  </a:cubicBezTo>
                  <a:cubicBezTo>
                    <a:pt x="12142" y="15540"/>
                    <a:pt x="11752" y="16436"/>
                    <a:pt x="11983" y="17106"/>
                  </a:cubicBezTo>
                  <a:cubicBezTo>
                    <a:pt x="12025" y="17229"/>
                    <a:pt x="12085" y="17335"/>
                    <a:pt x="12165" y="17419"/>
                  </a:cubicBezTo>
                  <a:lnTo>
                    <a:pt x="12161" y="17421"/>
                  </a:lnTo>
                  <a:cubicBezTo>
                    <a:pt x="13110" y="18360"/>
                    <a:pt x="12744" y="19000"/>
                    <a:pt x="12585" y="19507"/>
                  </a:cubicBezTo>
                  <a:lnTo>
                    <a:pt x="9260" y="21578"/>
                  </a:lnTo>
                  <a:cubicBezTo>
                    <a:pt x="9259" y="21586"/>
                    <a:pt x="9258" y="21593"/>
                    <a:pt x="9256" y="21600"/>
                  </a:cubicBezTo>
                  <a:lnTo>
                    <a:pt x="5936" y="18100"/>
                  </a:lnTo>
                  <a:cubicBezTo>
                    <a:pt x="5850" y="17567"/>
                    <a:pt x="5695" y="16700"/>
                    <a:pt x="6465" y="16272"/>
                  </a:cubicBezTo>
                  <a:cubicBezTo>
                    <a:pt x="6515" y="16261"/>
                    <a:pt x="6560" y="16238"/>
                    <a:pt x="6599" y="16205"/>
                  </a:cubicBezTo>
                  <a:cubicBezTo>
                    <a:pt x="6606" y="16200"/>
                    <a:pt x="6613" y="16197"/>
                    <a:pt x="6621" y="16194"/>
                  </a:cubicBezTo>
                  <a:lnTo>
                    <a:pt x="6618" y="16191"/>
                  </a:lnTo>
                  <a:cubicBezTo>
                    <a:pt x="6717" y="16135"/>
                    <a:pt x="6800" y="16047"/>
                    <a:pt x="6866" y="15936"/>
                  </a:cubicBezTo>
                  <a:cubicBezTo>
                    <a:pt x="7212" y="15361"/>
                    <a:pt x="6996" y="14365"/>
                    <a:pt x="6385" y="13712"/>
                  </a:cubicBezTo>
                  <a:cubicBezTo>
                    <a:pt x="5774" y="13059"/>
                    <a:pt x="4998" y="12997"/>
                    <a:pt x="4652" y="13572"/>
                  </a:cubicBezTo>
                  <a:cubicBezTo>
                    <a:pt x="4589" y="13677"/>
                    <a:pt x="4545" y="13796"/>
                    <a:pt x="4524" y="13928"/>
                  </a:cubicBezTo>
                  <a:lnTo>
                    <a:pt x="4522" y="13925"/>
                  </a:lnTo>
                  <a:cubicBezTo>
                    <a:pt x="4321" y="15444"/>
                    <a:pt x="3750" y="15333"/>
                    <a:pt x="3340" y="15363"/>
                  </a:cubicBezTo>
                  <a:lnTo>
                    <a:pt x="0" y="11843"/>
                  </a:lnTo>
                  <a:lnTo>
                    <a:pt x="18659" y="0"/>
                  </a:lnTo>
                  <a:lnTo>
                    <a:pt x="18732" y="5804"/>
                  </a:lnTo>
                  <a:cubicBezTo>
                    <a:pt x="19003" y="6207"/>
                    <a:pt x="19318" y="6785"/>
                    <a:pt x="20284" y="6051"/>
                  </a:cubicBezTo>
                  <a:lnTo>
                    <a:pt x="20284" y="6056"/>
                  </a:lnTo>
                  <a:cubicBezTo>
                    <a:pt x="20373" y="5992"/>
                    <a:pt x="20470" y="5962"/>
                    <a:pt x="20571" y="5960"/>
                  </a:cubicBezTo>
                  <a:cubicBezTo>
                    <a:pt x="21124" y="5947"/>
                    <a:pt x="21583" y="6783"/>
                    <a:pt x="21597" y="7827"/>
                  </a:cubicBezTo>
                  <a:cubicBezTo>
                    <a:pt x="21600" y="8088"/>
                    <a:pt x="21575" y="8338"/>
                    <a:pt x="21528" y="8565"/>
                  </a:cubicBezTo>
                  <a:close/>
                </a:path>
              </a:pathLst>
            </a:custGeom>
            <a:solidFill>
              <a:srgbClr val="C5192D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2295" name="Group"/>
            <p:cNvGrpSpPr/>
            <p:nvPr/>
          </p:nvGrpSpPr>
          <p:grpSpPr>
            <a:xfrm>
              <a:off x="567960" y="744302"/>
              <a:ext cx="333381" cy="276694"/>
              <a:chOff x="0" y="0"/>
              <a:chExt cx="333380" cy="276692"/>
            </a:xfrm>
          </p:grpSpPr>
          <p:sp>
            <p:nvSpPr>
              <p:cNvPr id="2289" name="Line"/>
              <p:cNvSpPr/>
              <p:nvPr/>
            </p:nvSpPr>
            <p:spPr>
              <a:xfrm>
                <a:off x="-1" y="6749"/>
                <a:ext cx="269945" cy="2699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712" y="6900"/>
                    </a:moveTo>
                    <a:cubicBezTo>
                      <a:pt x="21304" y="8100"/>
                      <a:pt x="21600" y="9300"/>
                      <a:pt x="21600" y="10800"/>
                    </a:cubicBezTo>
                    <a:cubicBezTo>
                      <a:pt x="21600" y="16800"/>
                      <a:pt x="16570" y="21600"/>
                      <a:pt x="10652" y="21600"/>
                    </a:cubicBezTo>
                    <a:cubicBezTo>
                      <a:pt x="4734" y="21600"/>
                      <a:pt x="0" y="16800"/>
                      <a:pt x="0" y="10800"/>
                    </a:cubicBezTo>
                    <a:cubicBezTo>
                      <a:pt x="0" y="4800"/>
                      <a:pt x="4734" y="0"/>
                      <a:pt x="10652" y="0"/>
                    </a:cubicBezTo>
                    <a:cubicBezTo>
                      <a:pt x="13907" y="0"/>
                      <a:pt x="16570" y="1200"/>
                      <a:pt x="18641" y="3300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90" name="Line"/>
              <p:cNvSpPr/>
              <p:nvPr/>
            </p:nvSpPr>
            <p:spPr>
              <a:xfrm>
                <a:off x="40491" y="48589"/>
                <a:ext cx="184912" cy="1862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168" y="7344"/>
                    </a:moveTo>
                    <a:cubicBezTo>
                      <a:pt x="21600" y="8640"/>
                      <a:pt x="21600" y="9504"/>
                      <a:pt x="21600" y="10800"/>
                    </a:cubicBezTo>
                    <a:cubicBezTo>
                      <a:pt x="21600" y="16848"/>
                      <a:pt x="16848" y="21600"/>
                      <a:pt x="10800" y="21600"/>
                    </a:cubicBezTo>
                    <a:cubicBezTo>
                      <a:pt x="5184" y="21600"/>
                      <a:pt x="0" y="16848"/>
                      <a:pt x="0" y="10800"/>
                    </a:cubicBezTo>
                    <a:cubicBezTo>
                      <a:pt x="0" y="4752"/>
                      <a:pt x="5184" y="0"/>
                      <a:pt x="10800" y="0"/>
                    </a:cubicBezTo>
                    <a:cubicBezTo>
                      <a:pt x="13824" y="0"/>
                      <a:pt x="16416" y="1296"/>
                      <a:pt x="18576" y="302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91" name="Line"/>
              <p:cNvSpPr/>
              <p:nvPr/>
            </p:nvSpPr>
            <p:spPr>
              <a:xfrm>
                <a:off x="82332" y="85032"/>
                <a:ext cx="106628" cy="1093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9683"/>
                    </a:moveTo>
                    <a:cubicBezTo>
                      <a:pt x="21600" y="10428"/>
                      <a:pt x="21600" y="10428"/>
                      <a:pt x="21600" y="11172"/>
                    </a:cubicBezTo>
                    <a:cubicBezTo>
                      <a:pt x="21600" y="17131"/>
                      <a:pt x="16386" y="21600"/>
                      <a:pt x="10428" y="21600"/>
                    </a:cubicBezTo>
                    <a:cubicBezTo>
                      <a:pt x="4469" y="21600"/>
                      <a:pt x="0" y="17131"/>
                      <a:pt x="0" y="11172"/>
                    </a:cubicBezTo>
                    <a:cubicBezTo>
                      <a:pt x="0" y="5214"/>
                      <a:pt x="4469" y="0"/>
                      <a:pt x="10428" y="0"/>
                    </a:cubicBezTo>
                    <a:cubicBezTo>
                      <a:pt x="12662" y="0"/>
                      <a:pt x="14897" y="745"/>
                      <a:pt x="16386" y="2234"/>
                    </a:cubicBezTo>
                    <a:cubicBezTo>
                      <a:pt x="16386" y="2234"/>
                      <a:pt x="17131" y="2234"/>
                      <a:pt x="17131" y="223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92" name="Line"/>
              <p:cNvSpPr/>
              <p:nvPr/>
            </p:nvSpPr>
            <p:spPr>
              <a:xfrm flipV="1">
                <a:off x="137671" y="59387"/>
                <a:ext cx="129574" cy="78285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93" name="Shape"/>
              <p:cNvSpPr/>
              <p:nvPr/>
            </p:nvSpPr>
            <p:spPr>
              <a:xfrm>
                <a:off x="267244" y="0"/>
                <a:ext cx="66137" cy="742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902" y="21600"/>
                    </a:moveTo>
                    <a:lnTo>
                      <a:pt x="0" y="17280"/>
                    </a:lnTo>
                    <a:lnTo>
                      <a:pt x="0" y="5105"/>
                    </a:lnTo>
                    <a:lnTo>
                      <a:pt x="9257" y="0"/>
                    </a:lnTo>
                    <a:lnTo>
                      <a:pt x="10580" y="10604"/>
                    </a:lnTo>
                    <a:lnTo>
                      <a:pt x="21600" y="16102"/>
                    </a:lnTo>
                    <a:lnTo>
                      <a:pt x="11902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94" name="Circle"/>
              <p:cNvSpPr/>
              <p:nvPr/>
            </p:nvSpPr>
            <p:spPr>
              <a:xfrm>
                <a:off x="122823" y="129573"/>
                <a:ext cx="25646" cy="22946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2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2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2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2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2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2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2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22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233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8" name="05 core cash target"/>
          <p:cNvSpPr txBox="1"/>
          <p:nvPr>
            <p:ph type="title"/>
          </p:nvPr>
        </p:nvSpPr>
        <p:spPr>
          <a:xfrm>
            <a:off x="2064136" y="159366"/>
            <a:ext cx="9823991" cy="1008915"/>
          </a:xfrm>
          <a:prstGeom prst="rect">
            <a:avLst/>
          </a:prstGeom>
        </p:spPr>
        <p:txBody>
          <a:bodyPr/>
          <a:lstStyle>
            <a:lvl1pPr algn="l">
              <a:defRPr sz="3400">
                <a:solidFill>
                  <a:srgbClr val="C5192D"/>
                </a:solidFill>
                <a:latin typeface="Ubuntu Bold"/>
                <a:ea typeface="Ubuntu Bold"/>
                <a:cs typeface="Ubuntu Bold"/>
                <a:sym typeface="Ubuntu Bold"/>
              </a:defRPr>
            </a:lvl1pPr>
          </a:lstStyle>
          <a:p>
            <a:pPr/>
            <a:r>
              <a:t>05 core cash target</a:t>
            </a:r>
          </a:p>
        </p:txBody>
      </p:sp>
      <p:sp>
        <p:nvSpPr>
          <p:cNvPr id="2299" name="More strategic areas to look at…"/>
          <p:cNvSpPr txBox="1"/>
          <p:nvPr>
            <p:ph type="body" idx="1"/>
          </p:nvPr>
        </p:nvSpPr>
        <p:spPr>
          <a:xfrm>
            <a:off x="2098917" y="1263256"/>
            <a:ext cx="8327402" cy="5052605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buSzTx/>
              <a:buNone/>
              <a:defRPr sz="3400">
                <a:latin typeface="Lato Bold"/>
                <a:ea typeface="Lato Bold"/>
                <a:cs typeface="Lato Bold"/>
                <a:sym typeface="Lato Bold"/>
              </a:defRPr>
            </a:pPr>
            <a:r>
              <a:t>More strategic areas to look at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Funding plan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Scale of operations, plans and related costs 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Overhead cost control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Cash flow management and improvement 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Product/service mix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Systems - sales, marketing and operations</a:t>
            </a:r>
          </a:p>
        </p:txBody>
      </p:sp>
      <p:sp>
        <p:nvSpPr>
          <p:cNvPr id="2300" name="Rectangle"/>
          <p:cNvSpPr/>
          <p:nvPr/>
        </p:nvSpPr>
        <p:spPr>
          <a:xfrm>
            <a:off x="247" y="6054355"/>
            <a:ext cx="309660" cy="828865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301" name="Rectangle"/>
          <p:cNvSpPr/>
          <p:nvPr/>
        </p:nvSpPr>
        <p:spPr>
          <a:xfrm>
            <a:off x="247" y="-4983"/>
            <a:ext cx="309660" cy="6062379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302" name="Rectangle"/>
          <p:cNvSpPr/>
          <p:nvPr/>
        </p:nvSpPr>
        <p:spPr>
          <a:xfrm>
            <a:off x="247" y="6051620"/>
            <a:ext cx="309337" cy="828002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303" name="Rectangle"/>
          <p:cNvSpPr/>
          <p:nvPr/>
        </p:nvSpPr>
        <p:spPr>
          <a:xfrm>
            <a:off x="247" y="-1406"/>
            <a:ext cx="309337" cy="6056064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304" name="object 5"/>
          <p:cNvSpPr txBox="1"/>
          <p:nvPr/>
        </p:nvSpPr>
        <p:spPr>
          <a:xfrm>
            <a:off x="601434" y="6410836"/>
            <a:ext cx="2760594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 algn="l" defTabSz="1043923">
              <a:defRPr spc="11" sz="900">
                <a:solidFill>
                  <a:srgbClr val="9C9C9D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better </a:t>
            </a:r>
            <a:r>
              <a:rPr spc="5"/>
              <a:t>business </a:t>
            </a:r>
            <a:r>
              <a:rPr spc="0"/>
              <a:t>| </a:t>
            </a:r>
            <a:r>
              <a:t>better </a:t>
            </a:r>
            <a:r>
              <a:rPr spc="0"/>
              <a:t>life | </a:t>
            </a:r>
            <a:r>
              <a:t>better</a:t>
            </a:r>
            <a:r>
              <a:rPr spc="-78"/>
              <a:t> </a:t>
            </a:r>
            <a:r>
              <a:rPr spc="0"/>
              <a:t>world</a:t>
            </a:r>
          </a:p>
        </p:txBody>
      </p:sp>
      <p:grpSp>
        <p:nvGrpSpPr>
          <p:cNvPr id="2353" name="Group"/>
          <p:cNvGrpSpPr/>
          <p:nvPr/>
        </p:nvGrpSpPr>
        <p:grpSpPr>
          <a:xfrm>
            <a:off x="10156143" y="4948153"/>
            <a:ext cx="1943101" cy="2037006"/>
            <a:chOff x="0" y="0"/>
            <a:chExt cx="1943100" cy="2037004"/>
          </a:xfrm>
        </p:grpSpPr>
        <p:sp>
          <p:nvSpPr>
            <p:cNvPr id="2305" name="Shape"/>
            <p:cNvSpPr/>
            <p:nvPr/>
          </p:nvSpPr>
          <p:spPr>
            <a:xfrm rot="60000">
              <a:off x="414966" y="175824"/>
              <a:ext cx="711009" cy="5808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6" h="21600" fill="norm" stroke="1" extrusionOk="0">
                  <a:moveTo>
                    <a:pt x="18418" y="0"/>
                  </a:moveTo>
                  <a:lnTo>
                    <a:pt x="18590" y="6304"/>
                  </a:lnTo>
                  <a:cubicBezTo>
                    <a:pt x="18877" y="6687"/>
                    <a:pt x="19194" y="7292"/>
                    <a:pt x="20224" y="6572"/>
                  </a:cubicBezTo>
                  <a:cubicBezTo>
                    <a:pt x="20224" y="6573"/>
                    <a:pt x="20224" y="6575"/>
                    <a:pt x="20224" y="6576"/>
                  </a:cubicBezTo>
                  <a:cubicBezTo>
                    <a:pt x="20317" y="6516"/>
                    <a:pt x="20417" y="6487"/>
                    <a:pt x="20522" y="6485"/>
                  </a:cubicBezTo>
                  <a:cubicBezTo>
                    <a:pt x="21095" y="6472"/>
                    <a:pt x="21572" y="7269"/>
                    <a:pt x="21586" y="8264"/>
                  </a:cubicBezTo>
                  <a:cubicBezTo>
                    <a:pt x="21600" y="9259"/>
                    <a:pt x="21147" y="10075"/>
                    <a:pt x="20573" y="10087"/>
                  </a:cubicBezTo>
                  <a:cubicBezTo>
                    <a:pt x="20463" y="10090"/>
                    <a:pt x="20356" y="10062"/>
                    <a:pt x="20256" y="10000"/>
                  </a:cubicBezTo>
                  <a:cubicBezTo>
                    <a:pt x="20256" y="10001"/>
                    <a:pt x="20256" y="10003"/>
                    <a:pt x="20256" y="10004"/>
                  </a:cubicBezTo>
                  <a:cubicBezTo>
                    <a:pt x="20250" y="9999"/>
                    <a:pt x="20243" y="9993"/>
                    <a:pt x="20235" y="9989"/>
                  </a:cubicBezTo>
                  <a:cubicBezTo>
                    <a:pt x="20189" y="9971"/>
                    <a:pt x="20146" y="9941"/>
                    <a:pt x="20106" y="9899"/>
                  </a:cubicBezTo>
                  <a:cubicBezTo>
                    <a:pt x="19379" y="9431"/>
                    <a:pt x="18966" y="10021"/>
                    <a:pt x="18703" y="10432"/>
                  </a:cubicBezTo>
                  <a:lnTo>
                    <a:pt x="18841" y="15487"/>
                  </a:lnTo>
                  <a:lnTo>
                    <a:pt x="18724" y="15419"/>
                  </a:lnTo>
                  <a:lnTo>
                    <a:pt x="15354" y="17579"/>
                  </a:lnTo>
                  <a:cubicBezTo>
                    <a:pt x="14942" y="17473"/>
                    <a:pt x="14230" y="17336"/>
                    <a:pt x="14248" y="16255"/>
                  </a:cubicBezTo>
                  <a:cubicBezTo>
                    <a:pt x="14261" y="16192"/>
                    <a:pt x="14264" y="16131"/>
                    <a:pt x="14256" y="16073"/>
                  </a:cubicBezTo>
                  <a:cubicBezTo>
                    <a:pt x="14256" y="16063"/>
                    <a:pt x="14257" y="16053"/>
                    <a:pt x="14258" y="16043"/>
                  </a:cubicBezTo>
                  <a:lnTo>
                    <a:pt x="14255" y="16045"/>
                  </a:lnTo>
                  <a:cubicBezTo>
                    <a:pt x="14256" y="15909"/>
                    <a:pt x="14228" y="15779"/>
                    <a:pt x="14177" y="15659"/>
                  </a:cubicBezTo>
                  <a:cubicBezTo>
                    <a:pt x="13912" y="15036"/>
                    <a:pt x="13113" y="14904"/>
                    <a:pt x="12393" y="15363"/>
                  </a:cubicBezTo>
                  <a:cubicBezTo>
                    <a:pt x="11672" y="15823"/>
                    <a:pt x="11303" y="16701"/>
                    <a:pt x="11568" y="17324"/>
                  </a:cubicBezTo>
                  <a:cubicBezTo>
                    <a:pt x="11616" y="17437"/>
                    <a:pt x="11682" y="17535"/>
                    <a:pt x="11768" y="17609"/>
                  </a:cubicBezTo>
                  <a:lnTo>
                    <a:pt x="11765" y="17612"/>
                  </a:lnTo>
                  <a:cubicBezTo>
                    <a:pt x="12765" y="18430"/>
                    <a:pt x="12442" y="19054"/>
                    <a:pt x="12292" y="19542"/>
                  </a:cubicBezTo>
                  <a:lnTo>
                    <a:pt x="9083" y="21600"/>
                  </a:lnTo>
                  <a:lnTo>
                    <a:pt x="5934" y="18291"/>
                  </a:lnTo>
                  <a:cubicBezTo>
                    <a:pt x="5865" y="17785"/>
                    <a:pt x="5696" y="16910"/>
                    <a:pt x="6532" y="16530"/>
                  </a:cubicBezTo>
                  <a:cubicBezTo>
                    <a:pt x="6584" y="16521"/>
                    <a:pt x="6631" y="16502"/>
                    <a:pt x="6673" y="16472"/>
                  </a:cubicBezTo>
                  <a:cubicBezTo>
                    <a:pt x="6680" y="16468"/>
                    <a:pt x="6688" y="16466"/>
                    <a:pt x="6696" y="16463"/>
                  </a:cubicBezTo>
                  <a:lnTo>
                    <a:pt x="6694" y="16460"/>
                  </a:lnTo>
                  <a:cubicBezTo>
                    <a:pt x="6797" y="16411"/>
                    <a:pt x="6886" y="16332"/>
                    <a:pt x="6958" y="16230"/>
                  </a:cubicBezTo>
                  <a:cubicBezTo>
                    <a:pt x="7334" y="15699"/>
                    <a:pt x="7141" y="14740"/>
                    <a:pt x="6527" y="14089"/>
                  </a:cubicBezTo>
                  <a:cubicBezTo>
                    <a:pt x="5913" y="13437"/>
                    <a:pt x="5111" y="13339"/>
                    <a:pt x="4735" y="13870"/>
                  </a:cubicBezTo>
                  <a:cubicBezTo>
                    <a:pt x="4667" y="13966"/>
                    <a:pt x="4617" y="14077"/>
                    <a:pt x="4592" y="14202"/>
                  </a:cubicBezTo>
                  <a:lnTo>
                    <a:pt x="4589" y="14199"/>
                  </a:lnTo>
                  <a:cubicBezTo>
                    <a:pt x="4329" y="15670"/>
                    <a:pt x="3717" y="15494"/>
                    <a:pt x="3290" y="15511"/>
                  </a:cubicBezTo>
                  <a:lnTo>
                    <a:pt x="0" y="12039"/>
                  </a:lnTo>
                  <a:lnTo>
                    <a:pt x="18418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424A4C">
                    <a:alpha val="20247"/>
                  </a:srgbClr>
                </a:gs>
                <a:gs pos="50000">
                  <a:srgbClr val="606B6F">
                    <a:alpha val="20247"/>
                  </a:srgbClr>
                </a:gs>
                <a:gs pos="100000">
                  <a:srgbClr val="738084">
                    <a:alpha val="20247"/>
                  </a:srgbClr>
                </a:gs>
              </a:gsLst>
              <a:lin ang="2700000" scaled="0"/>
            </a:gradFill>
            <a:ln w="12700" cap="flat">
              <a:solidFill>
                <a:srgbClr val="FFFFFF">
                  <a:alpha val="20247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306" name="Shape"/>
            <p:cNvSpPr/>
            <p:nvPr/>
          </p:nvSpPr>
          <p:spPr>
            <a:xfrm rot="3126725">
              <a:off x="898860" y="188429"/>
              <a:ext cx="743974" cy="5449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8" h="21600" fill="norm" stroke="1" extrusionOk="0">
                  <a:moveTo>
                    <a:pt x="0" y="11664"/>
                  </a:moveTo>
                  <a:lnTo>
                    <a:pt x="18647" y="0"/>
                  </a:lnTo>
                  <a:lnTo>
                    <a:pt x="18749" y="5783"/>
                  </a:lnTo>
                  <a:cubicBezTo>
                    <a:pt x="19014" y="6185"/>
                    <a:pt x="19342" y="6707"/>
                    <a:pt x="20261" y="5970"/>
                  </a:cubicBezTo>
                  <a:lnTo>
                    <a:pt x="20261" y="5975"/>
                  </a:lnTo>
                  <a:cubicBezTo>
                    <a:pt x="20349" y="5910"/>
                    <a:pt x="20445" y="5877"/>
                    <a:pt x="20545" y="5873"/>
                  </a:cubicBezTo>
                  <a:cubicBezTo>
                    <a:pt x="21093" y="5851"/>
                    <a:pt x="21555" y="6693"/>
                    <a:pt x="21577" y="7753"/>
                  </a:cubicBezTo>
                  <a:cubicBezTo>
                    <a:pt x="21600" y="8813"/>
                    <a:pt x="21174" y="9690"/>
                    <a:pt x="20627" y="9712"/>
                  </a:cubicBezTo>
                  <a:cubicBezTo>
                    <a:pt x="20521" y="9716"/>
                    <a:pt x="20419" y="9689"/>
                    <a:pt x="20323" y="9624"/>
                  </a:cubicBezTo>
                  <a:lnTo>
                    <a:pt x="20323" y="9628"/>
                  </a:lnTo>
                  <a:cubicBezTo>
                    <a:pt x="20317" y="9623"/>
                    <a:pt x="20310" y="9617"/>
                    <a:pt x="20303" y="9613"/>
                  </a:cubicBezTo>
                  <a:cubicBezTo>
                    <a:pt x="20259" y="9595"/>
                    <a:pt x="20217" y="9563"/>
                    <a:pt x="20179" y="9519"/>
                  </a:cubicBezTo>
                  <a:cubicBezTo>
                    <a:pt x="19463" y="9020"/>
                    <a:pt x="19073" y="9696"/>
                    <a:pt x="18826" y="10139"/>
                  </a:cubicBezTo>
                  <a:lnTo>
                    <a:pt x="18921" y="15525"/>
                  </a:lnTo>
                  <a:lnTo>
                    <a:pt x="18843" y="15475"/>
                  </a:lnTo>
                  <a:lnTo>
                    <a:pt x="15768" y="17508"/>
                  </a:lnTo>
                  <a:cubicBezTo>
                    <a:pt x="15379" y="17374"/>
                    <a:pt x="14700" y="17192"/>
                    <a:pt x="14751" y="16038"/>
                  </a:cubicBezTo>
                  <a:cubicBezTo>
                    <a:pt x="14765" y="15972"/>
                    <a:pt x="14770" y="15907"/>
                    <a:pt x="14765" y="15845"/>
                  </a:cubicBezTo>
                  <a:cubicBezTo>
                    <a:pt x="14764" y="15835"/>
                    <a:pt x="14766" y="15824"/>
                    <a:pt x="14767" y="15813"/>
                  </a:cubicBezTo>
                  <a:lnTo>
                    <a:pt x="14764" y="15815"/>
                  </a:lnTo>
                  <a:cubicBezTo>
                    <a:pt x="14769" y="15670"/>
                    <a:pt x="14747" y="15530"/>
                    <a:pt x="14702" y="15400"/>
                  </a:cubicBezTo>
                  <a:cubicBezTo>
                    <a:pt x="14468" y="14722"/>
                    <a:pt x="13710" y="14540"/>
                    <a:pt x="13008" y="14991"/>
                  </a:cubicBezTo>
                  <a:cubicBezTo>
                    <a:pt x="12306" y="15443"/>
                    <a:pt x="11926" y="16358"/>
                    <a:pt x="12159" y="17036"/>
                  </a:cubicBezTo>
                  <a:cubicBezTo>
                    <a:pt x="12202" y="17159"/>
                    <a:pt x="12262" y="17266"/>
                    <a:pt x="12341" y="17351"/>
                  </a:cubicBezTo>
                  <a:lnTo>
                    <a:pt x="12338" y="17353"/>
                  </a:lnTo>
                  <a:cubicBezTo>
                    <a:pt x="13303" y="18313"/>
                    <a:pt x="12911" y="18974"/>
                    <a:pt x="12763" y="19496"/>
                  </a:cubicBezTo>
                  <a:lnTo>
                    <a:pt x="9581" y="21600"/>
                  </a:lnTo>
                  <a:lnTo>
                    <a:pt x="6543" y="18450"/>
                  </a:lnTo>
                  <a:cubicBezTo>
                    <a:pt x="6458" y="17919"/>
                    <a:pt x="6247" y="16984"/>
                    <a:pt x="7038" y="16515"/>
                  </a:cubicBezTo>
                  <a:cubicBezTo>
                    <a:pt x="7087" y="16503"/>
                    <a:pt x="7131" y="16479"/>
                    <a:pt x="7170" y="16445"/>
                  </a:cubicBezTo>
                  <a:cubicBezTo>
                    <a:pt x="7177" y="16440"/>
                    <a:pt x="7184" y="16437"/>
                    <a:pt x="7191" y="16433"/>
                  </a:cubicBezTo>
                  <a:lnTo>
                    <a:pt x="7189" y="16431"/>
                  </a:lnTo>
                  <a:cubicBezTo>
                    <a:pt x="7286" y="16371"/>
                    <a:pt x="7367" y="16281"/>
                    <a:pt x="7432" y="16167"/>
                  </a:cubicBezTo>
                  <a:cubicBezTo>
                    <a:pt x="7768" y="15576"/>
                    <a:pt x="7545" y="14569"/>
                    <a:pt x="6932" y="13918"/>
                  </a:cubicBezTo>
                  <a:cubicBezTo>
                    <a:pt x="6320" y="13266"/>
                    <a:pt x="5550" y="13217"/>
                    <a:pt x="5214" y="13808"/>
                  </a:cubicBezTo>
                  <a:cubicBezTo>
                    <a:pt x="5152" y="13916"/>
                    <a:pt x="5110" y="14038"/>
                    <a:pt x="5091" y="14172"/>
                  </a:cubicBezTo>
                  <a:lnTo>
                    <a:pt x="5088" y="14169"/>
                  </a:lnTo>
                  <a:cubicBezTo>
                    <a:pt x="4893" y="15819"/>
                    <a:pt x="4260" y="15592"/>
                    <a:pt x="3853" y="15660"/>
                  </a:cubicBezTo>
                  <a:close/>
                </a:path>
              </a:pathLst>
            </a:custGeom>
            <a:solidFill>
              <a:srgbClr val="009FE3">
                <a:alpha val="19525"/>
              </a:srgbClr>
            </a:solidFill>
            <a:ln w="12700" cap="flat">
              <a:solidFill>
                <a:srgbClr val="FFFFFF">
                  <a:alpha val="19525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307" name="Shape"/>
            <p:cNvSpPr/>
            <p:nvPr/>
          </p:nvSpPr>
          <p:spPr>
            <a:xfrm rot="6216639">
              <a:off x="1227651" y="603176"/>
              <a:ext cx="736503" cy="5361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2107"/>
                  </a:moveTo>
                  <a:lnTo>
                    <a:pt x="18781" y="0"/>
                  </a:lnTo>
                  <a:cubicBezTo>
                    <a:pt x="18773" y="1748"/>
                    <a:pt x="18771" y="3459"/>
                    <a:pt x="18775" y="5155"/>
                  </a:cubicBezTo>
                  <a:lnTo>
                    <a:pt x="18857" y="5276"/>
                  </a:lnTo>
                  <a:lnTo>
                    <a:pt x="19076" y="5546"/>
                  </a:lnTo>
                  <a:lnTo>
                    <a:pt x="19242" y="5684"/>
                  </a:lnTo>
                  <a:lnTo>
                    <a:pt x="19304" y="5718"/>
                  </a:lnTo>
                  <a:lnTo>
                    <a:pt x="19668" y="5741"/>
                  </a:lnTo>
                  <a:lnTo>
                    <a:pt x="19843" y="5689"/>
                  </a:lnTo>
                  <a:lnTo>
                    <a:pt x="19944" y="5649"/>
                  </a:lnTo>
                  <a:lnTo>
                    <a:pt x="20309" y="5423"/>
                  </a:lnTo>
                  <a:lnTo>
                    <a:pt x="20309" y="5427"/>
                  </a:lnTo>
                  <a:lnTo>
                    <a:pt x="20309" y="5428"/>
                  </a:lnTo>
                  <a:cubicBezTo>
                    <a:pt x="20400" y="5365"/>
                    <a:pt x="20497" y="5336"/>
                    <a:pt x="20598" y="5336"/>
                  </a:cubicBezTo>
                  <a:cubicBezTo>
                    <a:pt x="20737" y="5337"/>
                    <a:pt x="20869" y="5392"/>
                    <a:pt x="20988" y="5490"/>
                  </a:cubicBezTo>
                  <a:cubicBezTo>
                    <a:pt x="21105" y="5586"/>
                    <a:pt x="21210" y="5724"/>
                    <a:pt x="21296" y="5895"/>
                  </a:cubicBezTo>
                  <a:cubicBezTo>
                    <a:pt x="21301" y="5898"/>
                    <a:pt x="21304" y="5904"/>
                    <a:pt x="21307" y="5909"/>
                  </a:cubicBezTo>
                  <a:cubicBezTo>
                    <a:pt x="21347" y="5987"/>
                    <a:pt x="21384" y="6072"/>
                    <a:pt x="21399" y="6175"/>
                  </a:cubicBezTo>
                  <a:cubicBezTo>
                    <a:pt x="21532" y="6481"/>
                    <a:pt x="21600" y="6870"/>
                    <a:pt x="21600" y="7290"/>
                  </a:cubicBezTo>
                  <a:lnTo>
                    <a:pt x="21552" y="7746"/>
                  </a:lnTo>
                  <a:cubicBezTo>
                    <a:pt x="21464" y="8606"/>
                    <a:pt x="21067" y="9241"/>
                    <a:pt x="20595" y="9240"/>
                  </a:cubicBezTo>
                  <a:cubicBezTo>
                    <a:pt x="20488" y="9240"/>
                    <a:pt x="20385" y="9208"/>
                    <a:pt x="20290" y="9138"/>
                  </a:cubicBezTo>
                  <a:lnTo>
                    <a:pt x="20290" y="9143"/>
                  </a:lnTo>
                  <a:cubicBezTo>
                    <a:pt x="20284" y="9136"/>
                    <a:pt x="20277" y="9130"/>
                    <a:pt x="20270" y="9126"/>
                  </a:cubicBezTo>
                  <a:lnTo>
                    <a:pt x="20266" y="9123"/>
                  </a:lnTo>
                  <a:lnTo>
                    <a:pt x="20147" y="9025"/>
                  </a:lnTo>
                  <a:cubicBezTo>
                    <a:pt x="20047" y="8950"/>
                    <a:pt x="19954" y="8899"/>
                    <a:pt x="19865" y="8872"/>
                  </a:cubicBezTo>
                  <a:lnTo>
                    <a:pt x="19785" y="8852"/>
                  </a:lnTo>
                  <a:lnTo>
                    <a:pt x="19643" y="8838"/>
                  </a:lnTo>
                  <a:lnTo>
                    <a:pt x="19320" y="8928"/>
                  </a:lnTo>
                  <a:lnTo>
                    <a:pt x="19275" y="8963"/>
                  </a:lnTo>
                  <a:lnTo>
                    <a:pt x="19082" y="9151"/>
                  </a:lnTo>
                  <a:lnTo>
                    <a:pt x="18856" y="9458"/>
                  </a:lnTo>
                  <a:lnTo>
                    <a:pt x="18792" y="9554"/>
                  </a:lnTo>
                  <a:lnTo>
                    <a:pt x="18792" y="9554"/>
                  </a:lnTo>
                  <a:cubicBezTo>
                    <a:pt x="18799" y="11378"/>
                    <a:pt x="18811" y="13202"/>
                    <a:pt x="18825" y="15052"/>
                  </a:cubicBezTo>
                  <a:lnTo>
                    <a:pt x="15342" y="17411"/>
                  </a:lnTo>
                  <a:cubicBezTo>
                    <a:pt x="14952" y="17281"/>
                    <a:pt x="14229" y="17133"/>
                    <a:pt x="14268" y="15931"/>
                  </a:cubicBezTo>
                  <a:cubicBezTo>
                    <a:pt x="14281" y="15863"/>
                    <a:pt x="14285" y="15797"/>
                    <a:pt x="14279" y="15734"/>
                  </a:cubicBezTo>
                  <a:cubicBezTo>
                    <a:pt x="14279" y="15723"/>
                    <a:pt x="14280" y="15713"/>
                    <a:pt x="14281" y="15702"/>
                  </a:cubicBezTo>
                  <a:lnTo>
                    <a:pt x="14278" y="15704"/>
                  </a:lnTo>
                  <a:cubicBezTo>
                    <a:pt x="14281" y="15556"/>
                    <a:pt x="14257" y="15415"/>
                    <a:pt x="14210" y="15283"/>
                  </a:cubicBezTo>
                  <a:cubicBezTo>
                    <a:pt x="13966" y="14600"/>
                    <a:pt x="13197" y="14431"/>
                    <a:pt x="12493" y="14907"/>
                  </a:cubicBezTo>
                  <a:cubicBezTo>
                    <a:pt x="11788" y="15382"/>
                    <a:pt x="11415" y="16321"/>
                    <a:pt x="11659" y="17004"/>
                  </a:cubicBezTo>
                  <a:cubicBezTo>
                    <a:pt x="11704" y="17129"/>
                    <a:pt x="11766" y="17236"/>
                    <a:pt x="11847" y="17320"/>
                  </a:cubicBezTo>
                  <a:lnTo>
                    <a:pt x="11844" y="17322"/>
                  </a:lnTo>
                  <a:cubicBezTo>
                    <a:pt x="12816" y="18262"/>
                    <a:pt x="12455" y="18936"/>
                    <a:pt x="12307" y="19466"/>
                  </a:cubicBezTo>
                  <a:lnTo>
                    <a:pt x="9157" y="21600"/>
                  </a:lnTo>
                  <a:lnTo>
                    <a:pt x="6041" y="18370"/>
                  </a:lnTo>
                  <a:cubicBezTo>
                    <a:pt x="5946" y="17831"/>
                    <a:pt x="5727" y="16894"/>
                    <a:pt x="6516" y="16400"/>
                  </a:cubicBezTo>
                  <a:cubicBezTo>
                    <a:pt x="6566" y="16386"/>
                    <a:pt x="6610" y="16361"/>
                    <a:pt x="6649" y="16325"/>
                  </a:cubicBezTo>
                  <a:cubicBezTo>
                    <a:pt x="6655" y="16320"/>
                    <a:pt x="6663" y="16316"/>
                    <a:pt x="6670" y="16313"/>
                  </a:cubicBezTo>
                  <a:lnTo>
                    <a:pt x="6668" y="16310"/>
                  </a:lnTo>
                  <a:cubicBezTo>
                    <a:pt x="6765" y="16247"/>
                    <a:pt x="6846" y="16153"/>
                    <a:pt x="6910" y="16036"/>
                  </a:cubicBezTo>
                  <a:cubicBezTo>
                    <a:pt x="7242" y="15427"/>
                    <a:pt x="7002" y="14409"/>
                    <a:pt x="6374" y="13763"/>
                  </a:cubicBezTo>
                  <a:cubicBezTo>
                    <a:pt x="5746" y="13117"/>
                    <a:pt x="4967" y="13086"/>
                    <a:pt x="4635" y="13696"/>
                  </a:cubicBezTo>
                  <a:cubicBezTo>
                    <a:pt x="4575" y="13807"/>
                    <a:pt x="4533" y="13931"/>
                    <a:pt x="4516" y="14069"/>
                  </a:cubicBezTo>
                  <a:lnTo>
                    <a:pt x="4513" y="14066"/>
                  </a:lnTo>
                  <a:cubicBezTo>
                    <a:pt x="4350" y="15634"/>
                    <a:pt x="3779" y="15553"/>
                    <a:pt x="3370" y="15601"/>
                  </a:cubicBezTo>
                  <a:close/>
                </a:path>
              </a:pathLst>
            </a:custGeom>
            <a:solidFill>
              <a:srgbClr val="0078C1">
                <a:alpha val="19867"/>
              </a:srgbClr>
            </a:solidFill>
            <a:ln w="12700" cap="flat">
              <a:solidFill>
                <a:srgbClr val="FFFFFF">
                  <a:alpha val="19867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308" name="Shape"/>
            <p:cNvSpPr/>
            <p:nvPr/>
          </p:nvSpPr>
          <p:spPr>
            <a:xfrm rot="15430798">
              <a:off x="202699" y="1123393"/>
              <a:ext cx="737881" cy="5534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7" h="21600" fill="norm" stroke="1" extrusionOk="0">
                  <a:moveTo>
                    <a:pt x="21528" y="8565"/>
                  </a:moveTo>
                  <a:cubicBezTo>
                    <a:pt x="21384" y="9247"/>
                    <a:pt x="21035" y="9732"/>
                    <a:pt x="20620" y="9741"/>
                  </a:cubicBezTo>
                  <a:cubicBezTo>
                    <a:pt x="20514" y="9744"/>
                    <a:pt x="20411" y="9715"/>
                    <a:pt x="20315" y="9650"/>
                  </a:cubicBezTo>
                  <a:lnTo>
                    <a:pt x="20315" y="9654"/>
                  </a:lnTo>
                  <a:cubicBezTo>
                    <a:pt x="20308" y="9648"/>
                    <a:pt x="20302" y="9642"/>
                    <a:pt x="20295" y="9638"/>
                  </a:cubicBezTo>
                  <a:cubicBezTo>
                    <a:pt x="20250" y="9620"/>
                    <a:pt x="20209" y="9588"/>
                    <a:pt x="20170" y="9544"/>
                  </a:cubicBezTo>
                  <a:cubicBezTo>
                    <a:pt x="19442" y="9034"/>
                    <a:pt x="19041" y="9721"/>
                    <a:pt x="18788" y="10152"/>
                  </a:cubicBezTo>
                  <a:lnTo>
                    <a:pt x="18858" y="15682"/>
                  </a:lnTo>
                  <a:lnTo>
                    <a:pt x="18791" y="15640"/>
                  </a:lnTo>
                  <a:lnTo>
                    <a:pt x="15620" y="17616"/>
                  </a:lnTo>
                  <a:cubicBezTo>
                    <a:pt x="15228" y="17478"/>
                    <a:pt x="14546" y="17290"/>
                    <a:pt x="14605" y="16156"/>
                  </a:cubicBezTo>
                  <a:cubicBezTo>
                    <a:pt x="14620" y="16091"/>
                    <a:pt x="14625" y="16028"/>
                    <a:pt x="14621" y="15966"/>
                  </a:cubicBezTo>
                  <a:cubicBezTo>
                    <a:pt x="14621" y="15956"/>
                    <a:pt x="14622" y="15946"/>
                    <a:pt x="14623" y="15935"/>
                  </a:cubicBezTo>
                  <a:lnTo>
                    <a:pt x="14620" y="15937"/>
                  </a:lnTo>
                  <a:cubicBezTo>
                    <a:pt x="14626" y="15794"/>
                    <a:pt x="14605" y="15656"/>
                    <a:pt x="14560" y="15527"/>
                  </a:cubicBezTo>
                  <a:cubicBezTo>
                    <a:pt x="14329" y="14857"/>
                    <a:pt x="13565" y="14668"/>
                    <a:pt x="12854" y="15104"/>
                  </a:cubicBezTo>
                  <a:cubicBezTo>
                    <a:pt x="12142" y="15540"/>
                    <a:pt x="11752" y="16436"/>
                    <a:pt x="11983" y="17106"/>
                  </a:cubicBezTo>
                  <a:cubicBezTo>
                    <a:pt x="12025" y="17229"/>
                    <a:pt x="12085" y="17335"/>
                    <a:pt x="12165" y="17419"/>
                  </a:cubicBezTo>
                  <a:lnTo>
                    <a:pt x="12161" y="17421"/>
                  </a:lnTo>
                  <a:cubicBezTo>
                    <a:pt x="13110" y="18360"/>
                    <a:pt x="12744" y="19000"/>
                    <a:pt x="12585" y="19507"/>
                  </a:cubicBezTo>
                  <a:lnTo>
                    <a:pt x="9260" y="21578"/>
                  </a:lnTo>
                  <a:cubicBezTo>
                    <a:pt x="9259" y="21586"/>
                    <a:pt x="9258" y="21593"/>
                    <a:pt x="9256" y="21600"/>
                  </a:cubicBezTo>
                  <a:lnTo>
                    <a:pt x="5936" y="18100"/>
                  </a:lnTo>
                  <a:cubicBezTo>
                    <a:pt x="5850" y="17567"/>
                    <a:pt x="5695" y="16700"/>
                    <a:pt x="6465" y="16272"/>
                  </a:cubicBezTo>
                  <a:cubicBezTo>
                    <a:pt x="6515" y="16261"/>
                    <a:pt x="6560" y="16238"/>
                    <a:pt x="6599" y="16205"/>
                  </a:cubicBezTo>
                  <a:cubicBezTo>
                    <a:pt x="6606" y="16200"/>
                    <a:pt x="6613" y="16197"/>
                    <a:pt x="6621" y="16194"/>
                  </a:cubicBezTo>
                  <a:lnTo>
                    <a:pt x="6618" y="16191"/>
                  </a:lnTo>
                  <a:cubicBezTo>
                    <a:pt x="6717" y="16135"/>
                    <a:pt x="6800" y="16047"/>
                    <a:pt x="6866" y="15936"/>
                  </a:cubicBezTo>
                  <a:cubicBezTo>
                    <a:pt x="7212" y="15361"/>
                    <a:pt x="6996" y="14365"/>
                    <a:pt x="6385" y="13712"/>
                  </a:cubicBezTo>
                  <a:cubicBezTo>
                    <a:pt x="5774" y="13059"/>
                    <a:pt x="4998" y="12997"/>
                    <a:pt x="4652" y="13572"/>
                  </a:cubicBezTo>
                  <a:cubicBezTo>
                    <a:pt x="4589" y="13677"/>
                    <a:pt x="4545" y="13796"/>
                    <a:pt x="4524" y="13928"/>
                  </a:cubicBezTo>
                  <a:lnTo>
                    <a:pt x="4522" y="13925"/>
                  </a:lnTo>
                  <a:cubicBezTo>
                    <a:pt x="4321" y="15444"/>
                    <a:pt x="3750" y="15333"/>
                    <a:pt x="3340" y="15363"/>
                  </a:cubicBezTo>
                  <a:lnTo>
                    <a:pt x="0" y="11843"/>
                  </a:lnTo>
                  <a:lnTo>
                    <a:pt x="18659" y="0"/>
                  </a:lnTo>
                  <a:lnTo>
                    <a:pt x="18732" y="5804"/>
                  </a:lnTo>
                  <a:cubicBezTo>
                    <a:pt x="19003" y="6207"/>
                    <a:pt x="19318" y="6785"/>
                    <a:pt x="20284" y="6051"/>
                  </a:cubicBezTo>
                  <a:lnTo>
                    <a:pt x="20284" y="6056"/>
                  </a:lnTo>
                  <a:cubicBezTo>
                    <a:pt x="20373" y="5992"/>
                    <a:pt x="20470" y="5962"/>
                    <a:pt x="20571" y="5960"/>
                  </a:cubicBezTo>
                  <a:cubicBezTo>
                    <a:pt x="21124" y="5947"/>
                    <a:pt x="21583" y="6783"/>
                    <a:pt x="21597" y="7827"/>
                  </a:cubicBezTo>
                  <a:cubicBezTo>
                    <a:pt x="21600" y="8088"/>
                    <a:pt x="21575" y="8338"/>
                    <a:pt x="21528" y="8565"/>
                  </a:cubicBezTo>
                  <a:close/>
                </a:path>
              </a:pathLst>
            </a:custGeom>
            <a:solidFill>
              <a:srgbClr val="C5192D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309" name="Shape"/>
            <p:cNvSpPr/>
            <p:nvPr/>
          </p:nvSpPr>
          <p:spPr>
            <a:xfrm rot="18546786">
              <a:off x="77067" y="611982"/>
              <a:ext cx="747135" cy="5541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5" h="21600" fill="norm" stroke="1" extrusionOk="0">
                  <a:moveTo>
                    <a:pt x="19016" y="0"/>
                  </a:moveTo>
                  <a:cubicBezTo>
                    <a:pt x="19011" y="1884"/>
                    <a:pt x="18954" y="3779"/>
                    <a:pt x="18875" y="5678"/>
                  </a:cubicBezTo>
                  <a:cubicBezTo>
                    <a:pt x="19114" y="6099"/>
                    <a:pt x="19412" y="6629"/>
                    <a:pt x="20357" y="6009"/>
                  </a:cubicBezTo>
                  <a:lnTo>
                    <a:pt x="20357" y="6014"/>
                  </a:lnTo>
                  <a:cubicBezTo>
                    <a:pt x="20448" y="5959"/>
                    <a:pt x="20545" y="5937"/>
                    <a:pt x="20645" y="5943"/>
                  </a:cubicBezTo>
                  <a:cubicBezTo>
                    <a:pt x="21189" y="5979"/>
                    <a:pt x="21600" y="6853"/>
                    <a:pt x="21562" y="7895"/>
                  </a:cubicBezTo>
                  <a:cubicBezTo>
                    <a:pt x="21524" y="8937"/>
                    <a:pt x="21052" y="9752"/>
                    <a:pt x="20508" y="9716"/>
                  </a:cubicBezTo>
                  <a:cubicBezTo>
                    <a:pt x="20403" y="9709"/>
                    <a:pt x="20303" y="9671"/>
                    <a:pt x="20212" y="9598"/>
                  </a:cubicBezTo>
                  <a:lnTo>
                    <a:pt x="20211" y="9602"/>
                  </a:lnTo>
                  <a:cubicBezTo>
                    <a:pt x="20205" y="9596"/>
                    <a:pt x="20199" y="9590"/>
                    <a:pt x="20192" y="9585"/>
                  </a:cubicBezTo>
                  <a:cubicBezTo>
                    <a:pt x="20150" y="9562"/>
                    <a:pt x="20110" y="9527"/>
                    <a:pt x="20074" y="9479"/>
                  </a:cubicBezTo>
                  <a:cubicBezTo>
                    <a:pt x="19400" y="8921"/>
                    <a:pt x="18976" y="9525"/>
                    <a:pt x="18705" y="9933"/>
                  </a:cubicBezTo>
                  <a:cubicBezTo>
                    <a:pt x="18626" y="11766"/>
                    <a:pt x="18558" y="13599"/>
                    <a:pt x="18529" y="15424"/>
                  </a:cubicBezTo>
                  <a:lnTo>
                    <a:pt x="15456" y="17454"/>
                  </a:lnTo>
                  <a:cubicBezTo>
                    <a:pt x="15067" y="17329"/>
                    <a:pt x="14394" y="17160"/>
                    <a:pt x="14434" y="16028"/>
                  </a:cubicBezTo>
                  <a:cubicBezTo>
                    <a:pt x="14447" y="15963"/>
                    <a:pt x="14451" y="15899"/>
                    <a:pt x="14445" y="15838"/>
                  </a:cubicBezTo>
                  <a:cubicBezTo>
                    <a:pt x="14445" y="15827"/>
                    <a:pt x="14446" y="15817"/>
                    <a:pt x="14447" y="15806"/>
                  </a:cubicBezTo>
                  <a:lnTo>
                    <a:pt x="14444" y="15808"/>
                  </a:lnTo>
                  <a:cubicBezTo>
                    <a:pt x="14448" y="15665"/>
                    <a:pt x="14425" y="15529"/>
                    <a:pt x="14379" y="15401"/>
                  </a:cubicBezTo>
                  <a:cubicBezTo>
                    <a:pt x="14140" y="14739"/>
                    <a:pt x="13383" y="14573"/>
                    <a:pt x="12689" y="15030"/>
                  </a:cubicBezTo>
                  <a:cubicBezTo>
                    <a:pt x="11995" y="15487"/>
                    <a:pt x="11625" y="16394"/>
                    <a:pt x="11864" y="17056"/>
                  </a:cubicBezTo>
                  <a:cubicBezTo>
                    <a:pt x="11908" y="17176"/>
                    <a:pt x="11969" y="17281"/>
                    <a:pt x="12048" y="17362"/>
                  </a:cubicBezTo>
                  <a:lnTo>
                    <a:pt x="12045" y="17364"/>
                  </a:lnTo>
                  <a:cubicBezTo>
                    <a:pt x="12976" y="18254"/>
                    <a:pt x="12660" y="18896"/>
                    <a:pt x="12508" y="19402"/>
                  </a:cubicBezTo>
                  <a:lnTo>
                    <a:pt x="9180" y="21600"/>
                  </a:lnTo>
                  <a:cubicBezTo>
                    <a:pt x="8150" y="20503"/>
                    <a:pt x="7098" y="19425"/>
                    <a:pt x="6038" y="18355"/>
                  </a:cubicBezTo>
                  <a:cubicBezTo>
                    <a:pt x="5949" y="17837"/>
                    <a:pt x="5717" y="16908"/>
                    <a:pt x="6507" y="16427"/>
                  </a:cubicBezTo>
                  <a:cubicBezTo>
                    <a:pt x="6556" y="16414"/>
                    <a:pt x="6600" y="16390"/>
                    <a:pt x="6638" y="16355"/>
                  </a:cubicBezTo>
                  <a:cubicBezTo>
                    <a:pt x="6645" y="16350"/>
                    <a:pt x="6652" y="16347"/>
                    <a:pt x="6659" y="16343"/>
                  </a:cubicBezTo>
                  <a:lnTo>
                    <a:pt x="6657" y="16341"/>
                  </a:lnTo>
                  <a:cubicBezTo>
                    <a:pt x="6753" y="16280"/>
                    <a:pt x="6833" y="16190"/>
                    <a:pt x="6896" y="16077"/>
                  </a:cubicBezTo>
                  <a:cubicBezTo>
                    <a:pt x="7225" y="15489"/>
                    <a:pt x="6991" y="14503"/>
                    <a:pt x="6375" y="13875"/>
                  </a:cubicBezTo>
                  <a:cubicBezTo>
                    <a:pt x="5759" y="13246"/>
                    <a:pt x="4993" y="13212"/>
                    <a:pt x="4664" y="13800"/>
                  </a:cubicBezTo>
                  <a:cubicBezTo>
                    <a:pt x="4604" y="13907"/>
                    <a:pt x="4563" y="14028"/>
                    <a:pt x="4545" y="14161"/>
                  </a:cubicBezTo>
                  <a:lnTo>
                    <a:pt x="4543" y="14158"/>
                  </a:lnTo>
                  <a:cubicBezTo>
                    <a:pt x="4370" y="15743"/>
                    <a:pt x="3765" y="15582"/>
                    <a:pt x="3360" y="15644"/>
                  </a:cubicBezTo>
                  <a:cubicBezTo>
                    <a:pt x="2226" y="14501"/>
                    <a:pt x="1101" y="13350"/>
                    <a:pt x="0" y="12178"/>
                  </a:cubicBezTo>
                  <a:close/>
                </a:path>
              </a:pathLst>
            </a:custGeom>
            <a:solidFill>
              <a:srgbClr val="3C3C3B">
                <a:alpha val="20401"/>
              </a:srgbClr>
            </a:solidFill>
            <a:ln w="12700" cap="flat">
              <a:solidFill>
                <a:srgbClr val="FFFFFF">
                  <a:alpha val="20401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310" name="Shape"/>
            <p:cNvSpPr/>
            <p:nvPr/>
          </p:nvSpPr>
          <p:spPr>
            <a:xfrm rot="12425381">
              <a:off x="676904" y="1337237"/>
              <a:ext cx="726569" cy="5653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4" h="21600" fill="norm" stroke="1" extrusionOk="0">
                  <a:moveTo>
                    <a:pt x="9492" y="21600"/>
                  </a:moveTo>
                  <a:lnTo>
                    <a:pt x="6307" y="18448"/>
                  </a:lnTo>
                  <a:cubicBezTo>
                    <a:pt x="6215" y="17930"/>
                    <a:pt x="6027" y="17062"/>
                    <a:pt x="6816" y="16619"/>
                  </a:cubicBezTo>
                  <a:cubicBezTo>
                    <a:pt x="6867" y="16607"/>
                    <a:pt x="6912" y="16584"/>
                    <a:pt x="6952" y="16551"/>
                  </a:cubicBezTo>
                  <a:cubicBezTo>
                    <a:pt x="6959" y="16546"/>
                    <a:pt x="6966" y="16543"/>
                    <a:pt x="6974" y="16540"/>
                  </a:cubicBezTo>
                  <a:lnTo>
                    <a:pt x="6971" y="16537"/>
                  </a:lnTo>
                  <a:cubicBezTo>
                    <a:pt x="7071" y="16479"/>
                    <a:pt x="7153" y="16392"/>
                    <a:pt x="7220" y="16282"/>
                  </a:cubicBezTo>
                  <a:cubicBezTo>
                    <a:pt x="7563" y="15711"/>
                    <a:pt x="7332" y="14741"/>
                    <a:pt x="6703" y="14116"/>
                  </a:cubicBezTo>
                  <a:cubicBezTo>
                    <a:pt x="6075" y="13490"/>
                    <a:pt x="5287" y="13445"/>
                    <a:pt x="4943" y="14016"/>
                  </a:cubicBezTo>
                  <a:cubicBezTo>
                    <a:pt x="4881" y="14120"/>
                    <a:pt x="4837" y="14237"/>
                    <a:pt x="4818" y="14367"/>
                  </a:cubicBezTo>
                  <a:lnTo>
                    <a:pt x="4815" y="14364"/>
                  </a:lnTo>
                  <a:cubicBezTo>
                    <a:pt x="4630" y="15859"/>
                    <a:pt x="4046" y="15758"/>
                    <a:pt x="3630" y="15797"/>
                  </a:cubicBezTo>
                  <a:lnTo>
                    <a:pt x="0" y="12204"/>
                  </a:lnTo>
                  <a:lnTo>
                    <a:pt x="18532" y="0"/>
                  </a:lnTo>
                  <a:lnTo>
                    <a:pt x="18655" y="5548"/>
                  </a:lnTo>
                  <a:cubicBezTo>
                    <a:pt x="18935" y="5941"/>
                    <a:pt x="19251" y="6539"/>
                    <a:pt x="20245" y="5802"/>
                  </a:cubicBezTo>
                  <a:lnTo>
                    <a:pt x="20245" y="5807"/>
                  </a:lnTo>
                  <a:cubicBezTo>
                    <a:pt x="20336" y="5745"/>
                    <a:pt x="20434" y="5715"/>
                    <a:pt x="20537" y="5712"/>
                  </a:cubicBezTo>
                  <a:cubicBezTo>
                    <a:pt x="21098" y="5696"/>
                    <a:pt x="21566" y="6512"/>
                    <a:pt x="21583" y="7535"/>
                  </a:cubicBezTo>
                  <a:cubicBezTo>
                    <a:pt x="21600" y="8557"/>
                    <a:pt x="21159" y="9398"/>
                    <a:pt x="20598" y="9413"/>
                  </a:cubicBezTo>
                  <a:cubicBezTo>
                    <a:pt x="20490" y="9416"/>
                    <a:pt x="20385" y="9388"/>
                    <a:pt x="20288" y="9325"/>
                  </a:cubicBezTo>
                  <a:lnTo>
                    <a:pt x="20288" y="9329"/>
                  </a:lnTo>
                  <a:cubicBezTo>
                    <a:pt x="20281" y="9324"/>
                    <a:pt x="20274" y="9318"/>
                    <a:pt x="20267" y="9314"/>
                  </a:cubicBezTo>
                  <a:cubicBezTo>
                    <a:pt x="20222" y="9296"/>
                    <a:pt x="20180" y="9265"/>
                    <a:pt x="20140" y="9222"/>
                  </a:cubicBezTo>
                  <a:cubicBezTo>
                    <a:pt x="19410" y="8733"/>
                    <a:pt x="19006" y="9383"/>
                    <a:pt x="18750" y="9807"/>
                  </a:cubicBezTo>
                  <a:lnTo>
                    <a:pt x="18874" y="15360"/>
                  </a:lnTo>
                  <a:lnTo>
                    <a:pt x="18863" y="15354"/>
                  </a:lnTo>
                  <a:lnTo>
                    <a:pt x="15770" y="17388"/>
                  </a:lnTo>
                  <a:cubicBezTo>
                    <a:pt x="15386" y="17269"/>
                    <a:pt x="14599" y="17176"/>
                    <a:pt x="14625" y="15996"/>
                  </a:cubicBezTo>
                  <a:cubicBezTo>
                    <a:pt x="14638" y="15932"/>
                    <a:pt x="14641" y="15869"/>
                    <a:pt x="14634" y="15809"/>
                  </a:cubicBezTo>
                  <a:cubicBezTo>
                    <a:pt x="14634" y="15799"/>
                    <a:pt x="14635" y="15789"/>
                    <a:pt x="14636" y="15779"/>
                  </a:cubicBezTo>
                  <a:lnTo>
                    <a:pt x="14633" y="15780"/>
                  </a:lnTo>
                  <a:cubicBezTo>
                    <a:pt x="14634" y="15640"/>
                    <a:pt x="14608" y="15507"/>
                    <a:pt x="14559" y="15383"/>
                  </a:cubicBezTo>
                  <a:cubicBezTo>
                    <a:pt x="14303" y="14740"/>
                    <a:pt x="13523" y="14597"/>
                    <a:pt x="12815" y="15063"/>
                  </a:cubicBezTo>
                  <a:cubicBezTo>
                    <a:pt x="12107" y="15528"/>
                    <a:pt x="11741" y="16426"/>
                    <a:pt x="11996" y="17069"/>
                  </a:cubicBezTo>
                  <a:cubicBezTo>
                    <a:pt x="12043" y="17186"/>
                    <a:pt x="12107" y="17287"/>
                    <a:pt x="12190" y="17365"/>
                  </a:cubicBezTo>
                  <a:lnTo>
                    <a:pt x="12187" y="17367"/>
                  </a:lnTo>
                  <a:cubicBezTo>
                    <a:pt x="13208" y="18259"/>
                    <a:pt x="12806" y="18917"/>
                    <a:pt x="12671" y="19428"/>
                  </a:cubicBezTo>
                  <a:lnTo>
                    <a:pt x="9505" y="21510"/>
                  </a:lnTo>
                  <a:close/>
                </a:path>
              </a:pathLst>
            </a:custGeom>
            <a:solidFill>
              <a:srgbClr val="00693B">
                <a:alpha val="19956"/>
              </a:srgbClr>
            </a:solidFill>
            <a:ln w="12700" cap="flat">
              <a:solidFill>
                <a:srgbClr val="FFFFFF">
                  <a:alpha val="19956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311" name="Shape"/>
            <p:cNvSpPr/>
            <p:nvPr/>
          </p:nvSpPr>
          <p:spPr>
            <a:xfrm rot="9289851">
              <a:off x="1137898" y="1107637"/>
              <a:ext cx="708040" cy="5634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8932" y="21600"/>
                  </a:moveTo>
                  <a:lnTo>
                    <a:pt x="5697" y="18319"/>
                  </a:lnTo>
                  <a:cubicBezTo>
                    <a:pt x="5610" y="17797"/>
                    <a:pt x="5432" y="16923"/>
                    <a:pt x="6248" y="16499"/>
                  </a:cubicBezTo>
                  <a:cubicBezTo>
                    <a:pt x="6301" y="16488"/>
                    <a:pt x="6348" y="16466"/>
                    <a:pt x="6388" y="16434"/>
                  </a:cubicBezTo>
                  <a:cubicBezTo>
                    <a:pt x="6395" y="16429"/>
                    <a:pt x="6403" y="16426"/>
                    <a:pt x="6411" y="16423"/>
                  </a:cubicBezTo>
                  <a:lnTo>
                    <a:pt x="6409" y="16420"/>
                  </a:lnTo>
                  <a:cubicBezTo>
                    <a:pt x="6512" y="16365"/>
                    <a:pt x="6598" y="16279"/>
                    <a:pt x="6668" y="16171"/>
                  </a:cubicBezTo>
                  <a:cubicBezTo>
                    <a:pt x="7029" y="15607"/>
                    <a:pt x="6807" y="14628"/>
                    <a:pt x="6171" y="13985"/>
                  </a:cubicBezTo>
                  <a:cubicBezTo>
                    <a:pt x="5535" y="13341"/>
                    <a:pt x="4727" y="13277"/>
                    <a:pt x="4365" y="13841"/>
                  </a:cubicBezTo>
                  <a:cubicBezTo>
                    <a:pt x="4299" y="13944"/>
                    <a:pt x="4253" y="14061"/>
                    <a:pt x="4231" y="14190"/>
                  </a:cubicBezTo>
                  <a:lnTo>
                    <a:pt x="4228" y="14187"/>
                  </a:lnTo>
                  <a:cubicBezTo>
                    <a:pt x="4019" y="15656"/>
                    <a:pt x="3438" y="15570"/>
                    <a:pt x="3012" y="15594"/>
                  </a:cubicBezTo>
                  <a:lnTo>
                    <a:pt x="0" y="12538"/>
                  </a:lnTo>
                  <a:lnTo>
                    <a:pt x="18668" y="0"/>
                  </a:lnTo>
                  <a:lnTo>
                    <a:pt x="18658" y="6000"/>
                  </a:lnTo>
                  <a:cubicBezTo>
                    <a:pt x="18931" y="6400"/>
                    <a:pt x="19258" y="6943"/>
                    <a:pt x="20256" y="6257"/>
                  </a:cubicBezTo>
                  <a:lnTo>
                    <a:pt x="20256" y="6261"/>
                  </a:lnTo>
                  <a:cubicBezTo>
                    <a:pt x="20350" y="6201"/>
                    <a:pt x="20452" y="6174"/>
                    <a:pt x="20557" y="6174"/>
                  </a:cubicBezTo>
                  <a:cubicBezTo>
                    <a:pt x="21133" y="6174"/>
                    <a:pt x="21600" y="7005"/>
                    <a:pt x="21600" y="8031"/>
                  </a:cubicBezTo>
                  <a:cubicBezTo>
                    <a:pt x="21600" y="9057"/>
                    <a:pt x="21133" y="9888"/>
                    <a:pt x="20556" y="9888"/>
                  </a:cubicBezTo>
                  <a:cubicBezTo>
                    <a:pt x="20445" y="9888"/>
                    <a:pt x="20338" y="9857"/>
                    <a:pt x="20239" y="9791"/>
                  </a:cubicBezTo>
                  <a:lnTo>
                    <a:pt x="20239" y="9795"/>
                  </a:lnTo>
                  <a:cubicBezTo>
                    <a:pt x="20232" y="9790"/>
                    <a:pt x="20226" y="9784"/>
                    <a:pt x="20218" y="9780"/>
                  </a:cubicBezTo>
                  <a:cubicBezTo>
                    <a:pt x="20172" y="9760"/>
                    <a:pt x="20129" y="9728"/>
                    <a:pt x="20090" y="9684"/>
                  </a:cubicBezTo>
                  <a:cubicBezTo>
                    <a:pt x="19347" y="9173"/>
                    <a:pt x="18921" y="9817"/>
                    <a:pt x="18651" y="10234"/>
                  </a:cubicBezTo>
                  <a:cubicBezTo>
                    <a:pt x="18641" y="11982"/>
                    <a:pt x="18638" y="13727"/>
                    <a:pt x="18642" y="15463"/>
                  </a:cubicBezTo>
                  <a:lnTo>
                    <a:pt x="15405" y="17509"/>
                  </a:lnTo>
                  <a:cubicBezTo>
                    <a:pt x="15006" y="17389"/>
                    <a:pt x="14217" y="17279"/>
                    <a:pt x="14248" y="16109"/>
                  </a:cubicBezTo>
                  <a:cubicBezTo>
                    <a:pt x="14261" y="16045"/>
                    <a:pt x="14265" y="15982"/>
                    <a:pt x="14258" y="15922"/>
                  </a:cubicBezTo>
                  <a:cubicBezTo>
                    <a:pt x="14258" y="15912"/>
                    <a:pt x="14259" y="15901"/>
                    <a:pt x="14260" y="15891"/>
                  </a:cubicBezTo>
                  <a:lnTo>
                    <a:pt x="14257" y="15893"/>
                  </a:lnTo>
                  <a:cubicBezTo>
                    <a:pt x="14259" y="15752"/>
                    <a:pt x="14233" y="15618"/>
                    <a:pt x="14182" y="15494"/>
                  </a:cubicBezTo>
                  <a:cubicBezTo>
                    <a:pt x="13922" y="14847"/>
                    <a:pt x="13121" y="14699"/>
                    <a:pt x="12393" y="15162"/>
                  </a:cubicBezTo>
                  <a:cubicBezTo>
                    <a:pt x="11664" y="15625"/>
                    <a:pt x="11284" y="16524"/>
                    <a:pt x="11544" y="17170"/>
                  </a:cubicBezTo>
                  <a:cubicBezTo>
                    <a:pt x="11592" y="17288"/>
                    <a:pt x="11657" y="17389"/>
                    <a:pt x="11742" y="17467"/>
                  </a:cubicBezTo>
                  <a:lnTo>
                    <a:pt x="11739" y="17470"/>
                  </a:lnTo>
                  <a:cubicBezTo>
                    <a:pt x="12765" y="18354"/>
                    <a:pt x="12385" y="19004"/>
                    <a:pt x="12237" y="19511"/>
                  </a:cubicBezTo>
                  <a:close/>
                </a:path>
              </a:pathLst>
            </a:custGeom>
            <a:solidFill>
              <a:srgbClr val="003F6E">
                <a:alpha val="19932"/>
              </a:srgbClr>
            </a:solidFill>
            <a:ln w="12700" cap="flat">
              <a:solidFill>
                <a:srgbClr val="FFFFFF">
                  <a:alpha val="19932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312" name="Shape"/>
            <p:cNvSpPr/>
            <p:nvPr/>
          </p:nvSpPr>
          <p:spPr>
            <a:xfrm>
              <a:off x="574717" y="579167"/>
              <a:ext cx="910162" cy="9104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1" h="21575" fill="norm" stroke="1" extrusionOk="0">
                  <a:moveTo>
                    <a:pt x="14685" y="12"/>
                  </a:moveTo>
                  <a:cubicBezTo>
                    <a:pt x="14935" y="-25"/>
                    <a:pt x="15230" y="24"/>
                    <a:pt x="15510" y="167"/>
                  </a:cubicBezTo>
                  <a:cubicBezTo>
                    <a:pt x="16071" y="454"/>
                    <a:pt x="16363" y="1011"/>
                    <a:pt x="16162" y="1410"/>
                  </a:cubicBezTo>
                  <a:cubicBezTo>
                    <a:pt x="16124" y="1487"/>
                    <a:pt x="16069" y="1552"/>
                    <a:pt x="15999" y="1602"/>
                  </a:cubicBezTo>
                  <a:lnTo>
                    <a:pt x="16001" y="1604"/>
                  </a:lnTo>
                  <a:cubicBezTo>
                    <a:pt x="15996" y="1607"/>
                    <a:pt x="15990" y="1610"/>
                    <a:pt x="15985" y="1614"/>
                  </a:cubicBezTo>
                  <a:cubicBezTo>
                    <a:pt x="15959" y="1640"/>
                    <a:pt x="15926" y="1661"/>
                    <a:pt x="15888" y="1676"/>
                  </a:cubicBezTo>
                  <a:cubicBezTo>
                    <a:pt x="15322" y="2066"/>
                    <a:pt x="15575" y="2571"/>
                    <a:pt x="15706" y="2872"/>
                  </a:cubicBezTo>
                  <a:lnTo>
                    <a:pt x="18189" y="4107"/>
                  </a:lnTo>
                  <a:lnTo>
                    <a:pt x="18817" y="6910"/>
                  </a:lnTo>
                  <a:cubicBezTo>
                    <a:pt x="19089" y="7101"/>
                    <a:pt x="19404" y="7468"/>
                    <a:pt x="20115" y="6839"/>
                  </a:cubicBezTo>
                  <a:lnTo>
                    <a:pt x="20115" y="6842"/>
                  </a:lnTo>
                  <a:cubicBezTo>
                    <a:pt x="20178" y="6790"/>
                    <a:pt x="20251" y="6756"/>
                    <a:pt x="20330" y="6738"/>
                  </a:cubicBezTo>
                  <a:cubicBezTo>
                    <a:pt x="20763" y="6641"/>
                    <a:pt x="21226" y="7064"/>
                    <a:pt x="21362" y="7683"/>
                  </a:cubicBezTo>
                  <a:cubicBezTo>
                    <a:pt x="21499" y="8302"/>
                    <a:pt x="21258" y="8882"/>
                    <a:pt x="20825" y="8980"/>
                  </a:cubicBezTo>
                  <a:cubicBezTo>
                    <a:pt x="20741" y="8998"/>
                    <a:pt x="20657" y="8998"/>
                    <a:pt x="20573" y="8975"/>
                  </a:cubicBezTo>
                  <a:lnTo>
                    <a:pt x="20574" y="8977"/>
                  </a:lnTo>
                  <a:cubicBezTo>
                    <a:pt x="20568" y="8975"/>
                    <a:pt x="20562" y="8973"/>
                    <a:pt x="20556" y="8971"/>
                  </a:cubicBezTo>
                  <a:cubicBezTo>
                    <a:pt x="20519" y="8967"/>
                    <a:pt x="20482" y="8955"/>
                    <a:pt x="20447" y="8935"/>
                  </a:cubicBezTo>
                  <a:cubicBezTo>
                    <a:pt x="19783" y="8741"/>
                    <a:pt x="19559" y="9269"/>
                    <a:pt x="19412" y="9560"/>
                  </a:cubicBezTo>
                  <a:lnTo>
                    <a:pt x="20084" y="12559"/>
                  </a:lnTo>
                  <a:lnTo>
                    <a:pt x="18294" y="14837"/>
                  </a:lnTo>
                  <a:cubicBezTo>
                    <a:pt x="18315" y="15168"/>
                    <a:pt x="18259" y="15629"/>
                    <a:pt x="19171" y="15779"/>
                  </a:cubicBezTo>
                  <a:lnTo>
                    <a:pt x="19169" y="15781"/>
                  </a:lnTo>
                  <a:cubicBezTo>
                    <a:pt x="19249" y="15797"/>
                    <a:pt x="19321" y="15832"/>
                    <a:pt x="19385" y="15883"/>
                  </a:cubicBezTo>
                  <a:cubicBezTo>
                    <a:pt x="19735" y="16158"/>
                    <a:pt x="19705" y="16787"/>
                    <a:pt x="19317" y="17286"/>
                  </a:cubicBezTo>
                  <a:cubicBezTo>
                    <a:pt x="18930" y="17786"/>
                    <a:pt x="18332" y="17968"/>
                    <a:pt x="17982" y="17692"/>
                  </a:cubicBezTo>
                  <a:cubicBezTo>
                    <a:pt x="17915" y="17639"/>
                    <a:pt x="17861" y="17573"/>
                    <a:pt x="17826" y="17493"/>
                  </a:cubicBezTo>
                  <a:lnTo>
                    <a:pt x="17825" y="17495"/>
                  </a:lnTo>
                  <a:cubicBezTo>
                    <a:pt x="17823" y="17489"/>
                    <a:pt x="17821" y="17483"/>
                    <a:pt x="17818" y="17477"/>
                  </a:cubicBezTo>
                  <a:cubicBezTo>
                    <a:pt x="17797" y="17446"/>
                    <a:pt x="17783" y="17410"/>
                    <a:pt x="17776" y="17369"/>
                  </a:cubicBezTo>
                  <a:cubicBezTo>
                    <a:pt x="17498" y="16718"/>
                    <a:pt x="16937" y="16896"/>
                    <a:pt x="16623" y="16964"/>
                  </a:cubicBezTo>
                  <a:lnTo>
                    <a:pt x="14853" y="19217"/>
                  </a:lnTo>
                  <a:lnTo>
                    <a:pt x="12039" y="19217"/>
                  </a:lnTo>
                  <a:cubicBezTo>
                    <a:pt x="11800" y="19450"/>
                    <a:pt x="11332" y="19667"/>
                    <a:pt x="11802" y="20531"/>
                  </a:cubicBezTo>
                  <a:lnTo>
                    <a:pt x="11799" y="20531"/>
                  </a:lnTo>
                  <a:cubicBezTo>
                    <a:pt x="11836" y="20604"/>
                    <a:pt x="11853" y="20683"/>
                    <a:pt x="11853" y="20764"/>
                  </a:cubicBezTo>
                  <a:cubicBezTo>
                    <a:pt x="11853" y="21212"/>
                    <a:pt x="11343" y="21575"/>
                    <a:pt x="10714" y="21575"/>
                  </a:cubicBezTo>
                  <a:cubicBezTo>
                    <a:pt x="10084" y="21575"/>
                    <a:pt x="9574" y="21212"/>
                    <a:pt x="9574" y="20764"/>
                  </a:cubicBezTo>
                  <a:cubicBezTo>
                    <a:pt x="9574" y="20678"/>
                    <a:pt x="9593" y="20595"/>
                    <a:pt x="9634" y="20518"/>
                  </a:cubicBezTo>
                  <a:lnTo>
                    <a:pt x="9631" y="20518"/>
                  </a:lnTo>
                  <a:cubicBezTo>
                    <a:pt x="9635" y="20513"/>
                    <a:pt x="9638" y="20507"/>
                    <a:pt x="9641" y="20502"/>
                  </a:cubicBezTo>
                  <a:cubicBezTo>
                    <a:pt x="9653" y="20466"/>
                    <a:pt x="9673" y="20433"/>
                    <a:pt x="9700" y="20402"/>
                  </a:cubicBezTo>
                  <a:cubicBezTo>
                    <a:pt x="10048" y="19760"/>
                    <a:pt x="9520" y="19423"/>
                    <a:pt x="9283" y="19217"/>
                  </a:cubicBezTo>
                  <a:lnTo>
                    <a:pt x="6533" y="19217"/>
                  </a:lnTo>
                  <a:lnTo>
                    <a:pt x="4720" y="16870"/>
                  </a:lnTo>
                  <a:cubicBezTo>
                    <a:pt x="4394" y="16813"/>
                    <a:pt x="3955" y="16615"/>
                    <a:pt x="3574" y="17487"/>
                  </a:cubicBezTo>
                  <a:lnTo>
                    <a:pt x="3572" y="17484"/>
                  </a:lnTo>
                  <a:cubicBezTo>
                    <a:pt x="3537" y="17558"/>
                    <a:pt x="3485" y="17620"/>
                    <a:pt x="3421" y="17670"/>
                  </a:cubicBezTo>
                  <a:cubicBezTo>
                    <a:pt x="3069" y="17942"/>
                    <a:pt x="2472" y="17755"/>
                    <a:pt x="2089" y="17252"/>
                  </a:cubicBezTo>
                  <a:cubicBezTo>
                    <a:pt x="1706" y="16749"/>
                    <a:pt x="1681" y="16121"/>
                    <a:pt x="2034" y="15848"/>
                  </a:cubicBezTo>
                  <a:cubicBezTo>
                    <a:pt x="2102" y="15795"/>
                    <a:pt x="2179" y="15760"/>
                    <a:pt x="2264" y="15745"/>
                  </a:cubicBezTo>
                  <a:lnTo>
                    <a:pt x="2262" y="15743"/>
                  </a:lnTo>
                  <a:cubicBezTo>
                    <a:pt x="2269" y="15743"/>
                    <a:pt x="2275" y="15743"/>
                    <a:pt x="2281" y="15741"/>
                  </a:cubicBezTo>
                  <a:cubicBezTo>
                    <a:pt x="2316" y="15729"/>
                    <a:pt x="2355" y="15725"/>
                    <a:pt x="2395" y="15728"/>
                  </a:cubicBezTo>
                  <a:cubicBezTo>
                    <a:pt x="3067" y="15623"/>
                    <a:pt x="3061" y="15067"/>
                    <a:pt x="3071" y="14738"/>
                  </a:cubicBezTo>
                  <a:lnTo>
                    <a:pt x="1302" y="12448"/>
                  </a:lnTo>
                  <a:lnTo>
                    <a:pt x="1972" y="9501"/>
                  </a:lnTo>
                  <a:cubicBezTo>
                    <a:pt x="1822" y="9211"/>
                    <a:pt x="1656" y="8817"/>
                    <a:pt x="804" y="9056"/>
                  </a:cubicBezTo>
                  <a:lnTo>
                    <a:pt x="804" y="9054"/>
                  </a:lnTo>
                  <a:cubicBezTo>
                    <a:pt x="725" y="9073"/>
                    <a:pt x="645" y="9072"/>
                    <a:pt x="566" y="9053"/>
                  </a:cubicBezTo>
                  <a:cubicBezTo>
                    <a:pt x="134" y="8952"/>
                    <a:pt x="-101" y="8369"/>
                    <a:pt x="42" y="7751"/>
                  </a:cubicBezTo>
                  <a:cubicBezTo>
                    <a:pt x="185" y="7133"/>
                    <a:pt x="651" y="6715"/>
                    <a:pt x="1084" y="6817"/>
                  </a:cubicBezTo>
                  <a:cubicBezTo>
                    <a:pt x="1167" y="6837"/>
                    <a:pt x="1243" y="6874"/>
                    <a:pt x="1308" y="6931"/>
                  </a:cubicBezTo>
                  <a:lnTo>
                    <a:pt x="1309" y="6929"/>
                  </a:lnTo>
                  <a:cubicBezTo>
                    <a:pt x="1313" y="6934"/>
                    <a:pt x="1318" y="6938"/>
                    <a:pt x="1323" y="6942"/>
                  </a:cubicBezTo>
                  <a:cubicBezTo>
                    <a:pt x="1354" y="6962"/>
                    <a:pt x="1382" y="6989"/>
                    <a:pt x="1406" y="7022"/>
                  </a:cubicBezTo>
                  <a:cubicBezTo>
                    <a:pt x="1885" y="7455"/>
                    <a:pt x="2290" y="7158"/>
                    <a:pt x="2551" y="6954"/>
                  </a:cubicBezTo>
                  <a:lnTo>
                    <a:pt x="3197" y="4107"/>
                  </a:lnTo>
                  <a:lnTo>
                    <a:pt x="5685" y="2869"/>
                  </a:lnTo>
                  <a:cubicBezTo>
                    <a:pt x="5811" y="2567"/>
                    <a:pt x="6007" y="2187"/>
                    <a:pt x="5280" y="1678"/>
                  </a:cubicBezTo>
                  <a:lnTo>
                    <a:pt x="5283" y="1677"/>
                  </a:lnTo>
                  <a:cubicBezTo>
                    <a:pt x="5217" y="1628"/>
                    <a:pt x="5167" y="1565"/>
                    <a:pt x="5131" y="1492"/>
                  </a:cubicBezTo>
                  <a:cubicBezTo>
                    <a:pt x="4933" y="1091"/>
                    <a:pt x="5228" y="537"/>
                    <a:pt x="5791" y="254"/>
                  </a:cubicBezTo>
                  <a:cubicBezTo>
                    <a:pt x="6073" y="112"/>
                    <a:pt x="6368" y="65"/>
                    <a:pt x="6617" y="104"/>
                  </a:cubicBezTo>
                  <a:cubicBezTo>
                    <a:pt x="6867" y="142"/>
                    <a:pt x="7070" y="266"/>
                    <a:pt x="7170" y="467"/>
                  </a:cubicBezTo>
                  <a:cubicBezTo>
                    <a:pt x="7208" y="544"/>
                    <a:pt x="7228" y="627"/>
                    <a:pt x="7226" y="714"/>
                  </a:cubicBezTo>
                  <a:lnTo>
                    <a:pt x="7228" y="713"/>
                  </a:lnTo>
                  <a:cubicBezTo>
                    <a:pt x="7227" y="719"/>
                    <a:pt x="7226" y="725"/>
                    <a:pt x="7226" y="732"/>
                  </a:cubicBezTo>
                  <a:cubicBezTo>
                    <a:pt x="7232" y="769"/>
                    <a:pt x="7229" y="808"/>
                    <a:pt x="7218" y="847"/>
                  </a:cubicBezTo>
                  <a:cubicBezTo>
                    <a:pt x="7193" y="1517"/>
                    <a:pt x="7712" y="1628"/>
                    <a:pt x="8033" y="1700"/>
                  </a:cubicBezTo>
                  <a:lnTo>
                    <a:pt x="10693" y="376"/>
                  </a:lnTo>
                  <a:lnTo>
                    <a:pt x="13280" y="1663"/>
                  </a:lnTo>
                  <a:cubicBezTo>
                    <a:pt x="13597" y="1568"/>
                    <a:pt x="14102" y="1577"/>
                    <a:pt x="14071" y="602"/>
                  </a:cubicBezTo>
                  <a:lnTo>
                    <a:pt x="14074" y="604"/>
                  </a:lnTo>
                  <a:cubicBezTo>
                    <a:pt x="14074" y="522"/>
                    <a:pt x="14094" y="444"/>
                    <a:pt x="14131" y="371"/>
                  </a:cubicBezTo>
                  <a:cubicBezTo>
                    <a:pt x="14231" y="171"/>
                    <a:pt x="14436" y="49"/>
                    <a:pt x="14685" y="12"/>
                  </a:cubicBezTo>
                  <a:close/>
                </a:path>
              </a:pathLst>
            </a:custGeom>
            <a:solidFill>
              <a:srgbClr val="F2F2F2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2319" name="Group"/>
            <p:cNvGrpSpPr/>
            <p:nvPr/>
          </p:nvGrpSpPr>
          <p:grpSpPr>
            <a:xfrm>
              <a:off x="484851" y="1326088"/>
              <a:ext cx="155483" cy="129046"/>
              <a:chOff x="0" y="0"/>
              <a:chExt cx="155482" cy="129044"/>
            </a:xfrm>
          </p:grpSpPr>
          <p:sp>
            <p:nvSpPr>
              <p:cNvPr id="2313" name="Line"/>
              <p:cNvSpPr/>
              <p:nvPr/>
            </p:nvSpPr>
            <p:spPr>
              <a:xfrm>
                <a:off x="-1" y="3147"/>
                <a:ext cx="125898" cy="1258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712" y="6900"/>
                    </a:moveTo>
                    <a:cubicBezTo>
                      <a:pt x="21304" y="8100"/>
                      <a:pt x="21600" y="9300"/>
                      <a:pt x="21600" y="10800"/>
                    </a:cubicBezTo>
                    <a:cubicBezTo>
                      <a:pt x="21600" y="16800"/>
                      <a:pt x="16570" y="21600"/>
                      <a:pt x="10652" y="21600"/>
                    </a:cubicBezTo>
                    <a:cubicBezTo>
                      <a:pt x="4734" y="21600"/>
                      <a:pt x="0" y="16800"/>
                      <a:pt x="0" y="10800"/>
                    </a:cubicBezTo>
                    <a:cubicBezTo>
                      <a:pt x="0" y="4800"/>
                      <a:pt x="4734" y="0"/>
                      <a:pt x="10652" y="0"/>
                    </a:cubicBezTo>
                    <a:cubicBezTo>
                      <a:pt x="13907" y="0"/>
                      <a:pt x="16570" y="1200"/>
                      <a:pt x="18641" y="3300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14" name="Line"/>
              <p:cNvSpPr/>
              <p:nvPr/>
            </p:nvSpPr>
            <p:spPr>
              <a:xfrm>
                <a:off x="18884" y="22661"/>
                <a:ext cx="86240" cy="868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168" y="7344"/>
                    </a:moveTo>
                    <a:cubicBezTo>
                      <a:pt x="21600" y="8640"/>
                      <a:pt x="21600" y="9504"/>
                      <a:pt x="21600" y="10800"/>
                    </a:cubicBezTo>
                    <a:cubicBezTo>
                      <a:pt x="21600" y="16848"/>
                      <a:pt x="16848" y="21600"/>
                      <a:pt x="10800" y="21600"/>
                    </a:cubicBezTo>
                    <a:cubicBezTo>
                      <a:pt x="5184" y="21600"/>
                      <a:pt x="0" y="16848"/>
                      <a:pt x="0" y="10800"/>
                    </a:cubicBezTo>
                    <a:cubicBezTo>
                      <a:pt x="0" y="4752"/>
                      <a:pt x="5184" y="0"/>
                      <a:pt x="10800" y="0"/>
                    </a:cubicBezTo>
                    <a:cubicBezTo>
                      <a:pt x="13824" y="0"/>
                      <a:pt x="16416" y="1296"/>
                      <a:pt x="18576" y="302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15" name="Line"/>
              <p:cNvSpPr/>
              <p:nvPr/>
            </p:nvSpPr>
            <p:spPr>
              <a:xfrm>
                <a:off x="38398" y="39657"/>
                <a:ext cx="49730" cy="509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9683"/>
                    </a:moveTo>
                    <a:cubicBezTo>
                      <a:pt x="21600" y="10428"/>
                      <a:pt x="21600" y="10428"/>
                      <a:pt x="21600" y="11172"/>
                    </a:cubicBezTo>
                    <a:cubicBezTo>
                      <a:pt x="21600" y="17131"/>
                      <a:pt x="16386" y="21600"/>
                      <a:pt x="10428" y="21600"/>
                    </a:cubicBezTo>
                    <a:cubicBezTo>
                      <a:pt x="4469" y="21600"/>
                      <a:pt x="0" y="17131"/>
                      <a:pt x="0" y="11172"/>
                    </a:cubicBezTo>
                    <a:cubicBezTo>
                      <a:pt x="0" y="5214"/>
                      <a:pt x="4469" y="0"/>
                      <a:pt x="10428" y="0"/>
                    </a:cubicBezTo>
                    <a:cubicBezTo>
                      <a:pt x="12662" y="0"/>
                      <a:pt x="14897" y="745"/>
                      <a:pt x="16386" y="2234"/>
                    </a:cubicBezTo>
                    <a:cubicBezTo>
                      <a:pt x="16386" y="2234"/>
                      <a:pt x="17131" y="2234"/>
                      <a:pt x="17131" y="223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16" name="Line"/>
              <p:cNvSpPr/>
              <p:nvPr/>
            </p:nvSpPr>
            <p:spPr>
              <a:xfrm flipV="1">
                <a:off x="64207" y="27697"/>
                <a:ext cx="60431" cy="3651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17" name="Shape"/>
              <p:cNvSpPr/>
              <p:nvPr/>
            </p:nvSpPr>
            <p:spPr>
              <a:xfrm>
                <a:off x="124637" y="0"/>
                <a:ext cx="30846" cy="346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902" y="21600"/>
                    </a:moveTo>
                    <a:lnTo>
                      <a:pt x="0" y="17280"/>
                    </a:lnTo>
                    <a:lnTo>
                      <a:pt x="0" y="5105"/>
                    </a:lnTo>
                    <a:lnTo>
                      <a:pt x="9257" y="0"/>
                    </a:lnTo>
                    <a:lnTo>
                      <a:pt x="10580" y="10604"/>
                    </a:lnTo>
                    <a:lnTo>
                      <a:pt x="21600" y="16102"/>
                    </a:lnTo>
                    <a:lnTo>
                      <a:pt x="11902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18" name="Circle"/>
              <p:cNvSpPr/>
              <p:nvPr/>
            </p:nvSpPr>
            <p:spPr>
              <a:xfrm>
                <a:off x="57282" y="60430"/>
                <a:ext cx="11961" cy="10702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2331" name="Group"/>
            <p:cNvGrpSpPr/>
            <p:nvPr/>
          </p:nvGrpSpPr>
          <p:grpSpPr>
            <a:xfrm>
              <a:off x="960861" y="1540672"/>
              <a:ext cx="146041" cy="144153"/>
              <a:chOff x="0" y="0"/>
              <a:chExt cx="146040" cy="144151"/>
            </a:xfrm>
          </p:grpSpPr>
          <p:sp>
            <p:nvSpPr>
              <p:cNvPr id="2320" name="Shape"/>
              <p:cNvSpPr/>
              <p:nvPr/>
            </p:nvSpPr>
            <p:spPr>
              <a:xfrm>
                <a:off x="55394" y="32733"/>
                <a:ext cx="35252" cy="346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2960"/>
                      <a:pt x="21600" y="12960"/>
                      <a:pt x="21600" y="12960"/>
                    </a:cubicBezTo>
                    <a:cubicBezTo>
                      <a:pt x="21600" y="6480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6480"/>
                      <a:pt x="0" y="12960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21" name="Circle"/>
              <p:cNvSpPr/>
              <p:nvPr/>
            </p:nvSpPr>
            <p:spPr>
              <a:xfrm>
                <a:off x="55394" y="0"/>
                <a:ext cx="35252" cy="34623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22" name="Shape"/>
              <p:cNvSpPr/>
              <p:nvPr/>
            </p:nvSpPr>
            <p:spPr>
              <a:xfrm>
                <a:off x="-1" y="110789"/>
                <a:ext cx="34623" cy="333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23" name="Circle"/>
              <p:cNvSpPr/>
              <p:nvPr/>
            </p:nvSpPr>
            <p:spPr>
              <a:xfrm>
                <a:off x="1888" y="78055"/>
                <a:ext cx="32734" cy="34624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24" name="Shape"/>
              <p:cNvSpPr/>
              <p:nvPr/>
            </p:nvSpPr>
            <p:spPr>
              <a:xfrm>
                <a:off x="111418" y="110789"/>
                <a:ext cx="34623" cy="333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25" name="Circle"/>
              <p:cNvSpPr/>
              <p:nvPr/>
            </p:nvSpPr>
            <p:spPr>
              <a:xfrm>
                <a:off x="111418" y="78055"/>
                <a:ext cx="32734" cy="34624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26" name="Line"/>
              <p:cNvSpPr/>
              <p:nvPr/>
            </p:nvSpPr>
            <p:spPr>
              <a:xfrm>
                <a:off x="50358" y="78055"/>
                <a:ext cx="20774" cy="295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1600" y="15166"/>
                    </a:lnTo>
                    <a:lnTo>
                      <a:pt x="0" y="21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27" name="Line"/>
              <p:cNvSpPr/>
              <p:nvPr/>
            </p:nvSpPr>
            <p:spPr>
              <a:xfrm>
                <a:off x="73020" y="98828"/>
                <a:ext cx="22662" cy="8814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28" name="Line"/>
              <p:cNvSpPr/>
              <p:nvPr/>
            </p:nvSpPr>
            <p:spPr>
              <a:xfrm>
                <a:off x="3776" y="123378"/>
                <a:ext cx="27699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29" name="Line"/>
              <p:cNvSpPr/>
              <p:nvPr/>
            </p:nvSpPr>
            <p:spPr>
              <a:xfrm>
                <a:off x="114565" y="123378"/>
                <a:ext cx="27699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30" name="Line"/>
              <p:cNvSpPr/>
              <p:nvPr/>
            </p:nvSpPr>
            <p:spPr>
              <a:xfrm>
                <a:off x="59171" y="46581"/>
                <a:ext cx="27698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2338" name="Group"/>
            <p:cNvGrpSpPr/>
            <p:nvPr/>
          </p:nvGrpSpPr>
          <p:grpSpPr>
            <a:xfrm>
              <a:off x="701835" y="388948"/>
              <a:ext cx="135969" cy="139117"/>
              <a:chOff x="0" y="0"/>
              <a:chExt cx="135968" cy="139115"/>
            </a:xfrm>
          </p:grpSpPr>
          <p:sp>
            <p:nvSpPr>
              <p:cNvPr id="2332" name="Shape"/>
              <p:cNvSpPr/>
              <p:nvPr/>
            </p:nvSpPr>
            <p:spPr>
              <a:xfrm>
                <a:off x="24550" y="-1"/>
                <a:ext cx="83092" cy="1114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0" y="9787"/>
                      <a:pt x="0" y="9787"/>
                      <a:pt x="0" y="9787"/>
                    </a:cubicBezTo>
                    <a:cubicBezTo>
                      <a:pt x="0" y="13162"/>
                      <a:pt x="3150" y="16200"/>
                      <a:pt x="7200" y="17213"/>
                    </a:cubicBezTo>
                    <a:cubicBezTo>
                      <a:pt x="7200" y="21600"/>
                      <a:pt x="7200" y="21600"/>
                      <a:pt x="7200" y="21600"/>
                    </a:cubicBezTo>
                    <a:cubicBezTo>
                      <a:pt x="14400" y="21600"/>
                      <a:pt x="14400" y="21600"/>
                      <a:pt x="14400" y="21600"/>
                    </a:cubicBezTo>
                    <a:cubicBezTo>
                      <a:pt x="14400" y="17213"/>
                      <a:pt x="14400" y="17213"/>
                      <a:pt x="14400" y="17213"/>
                    </a:cubicBezTo>
                    <a:cubicBezTo>
                      <a:pt x="18900" y="16200"/>
                      <a:pt x="21600" y="13162"/>
                      <a:pt x="21600" y="9787"/>
                    </a:cubicBezTo>
                    <a:cubicBezTo>
                      <a:pt x="21600" y="0"/>
                      <a:pt x="21600" y="0"/>
                      <a:pt x="2160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33" name="Line"/>
              <p:cNvSpPr/>
              <p:nvPr/>
            </p:nvSpPr>
            <p:spPr>
              <a:xfrm>
                <a:off x="38398" y="111418"/>
                <a:ext cx="55396" cy="107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21600" y="0"/>
                    </a:lnTo>
                    <a:lnTo>
                      <a:pt x="0" y="0"/>
                    </a:lnTo>
                    <a:lnTo>
                      <a:pt x="0" y="21600"/>
                    </a:ln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34" name="Rectangle"/>
              <p:cNvSpPr/>
              <p:nvPr/>
            </p:nvSpPr>
            <p:spPr>
              <a:xfrm>
                <a:off x="24550" y="125266"/>
                <a:ext cx="83092" cy="13850"/>
              </a:xfrm>
              <a:prstGeom prst="rect">
                <a:avLst/>
              </a:pr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35" name="Shape"/>
              <p:cNvSpPr/>
              <p:nvPr/>
            </p:nvSpPr>
            <p:spPr>
              <a:xfrm>
                <a:off x="41545" y="15736"/>
                <a:ext cx="50990" cy="491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133" y="6923"/>
                    </a:moveTo>
                    <a:lnTo>
                      <a:pt x="21600" y="7754"/>
                    </a:lnTo>
                    <a:lnTo>
                      <a:pt x="16267" y="13846"/>
                    </a:lnTo>
                    <a:lnTo>
                      <a:pt x="17867" y="21600"/>
                    </a:lnTo>
                    <a:lnTo>
                      <a:pt x="10400" y="17723"/>
                    </a:lnTo>
                    <a:lnTo>
                      <a:pt x="3733" y="21600"/>
                    </a:lnTo>
                    <a:lnTo>
                      <a:pt x="5333" y="13846"/>
                    </a:lnTo>
                    <a:lnTo>
                      <a:pt x="0" y="8585"/>
                    </a:lnTo>
                    <a:lnTo>
                      <a:pt x="7467" y="6923"/>
                    </a:lnTo>
                    <a:lnTo>
                      <a:pt x="10400" y="0"/>
                    </a:lnTo>
                    <a:lnTo>
                      <a:pt x="14133" y="6923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36" name="Line"/>
              <p:cNvSpPr/>
              <p:nvPr/>
            </p:nvSpPr>
            <p:spPr>
              <a:xfrm>
                <a:off x="-1" y="14477"/>
                <a:ext cx="24552" cy="516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9257" y="21600"/>
                      <a:pt x="0" y="8640"/>
                      <a:pt x="0" y="0"/>
                    </a:cubicBezTo>
                    <a:cubicBezTo>
                      <a:pt x="18514" y="0"/>
                      <a:pt x="18514" y="0"/>
                      <a:pt x="18514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37" name="Line"/>
              <p:cNvSpPr/>
              <p:nvPr/>
            </p:nvSpPr>
            <p:spPr>
              <a:xfrm>
                <a:off x="109530" y="14477"/>
                <a:ext cx="26439" cy="516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cubicBezTo>
                      <a:pt x="11520" y="21600"/>
                      <a:pt x="21600" y="8640"/>
                      <a:pt x="21600" y="0"/>
                    </a:cubicBezTo>
                    <a:cubicBezTo>
                      <a:pt x="1440" y="0"/>
                      <a:pt x="1440" y="0"/>
                      <a:pt x="1440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2349" name="Group"/>
            <p:cNvGrpSpPr/>
            <p:nvPr/>
          </p:nvGrpSpPr>
          <p:grpSpPr>
            <a:xfrm>
              <a:off x="1247360" y="402630"/>
              <a:ext cx="112049" cy="152711"/>
              <a:chOff x="0" y="0"/>
              <a:chExt cx="112048" cy="152709"/>
            </a:xfrm>
          </p:grpSpPr>
          <p:sp>
            <p:nvSpPr>
              <p:cNvPr id="2339" name="Shape"/>
              <p:cNvSpPr/>
              <p:nvPr/>
            </p:nvSpPr>
            <p:spPr>
              <a:xfrm>
                <a:off x="17625" y="-1"/>
                <a:ext cx="88075" cy="1162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559" h="21322" fill="norm" stroke="1" extrusionOk="0">
                    <a:moveTo>
                      <a:pt x="15894" y="21322"/>
                    </a:moveTo>
                    <a:cubicBezTo>
                      <a:pt x="20377" y="7981"/>
                      <a:pt x="20377" y="7981"/>
                      <a:pt x="20377" y="7981"/>
                    </a:cubicBezTo>
                    <a:cubicBezTo>
                      <a:pt x="21600" y="4487"/>
                      <a:pt x="16302" y="357"/>
                      <a:pt x="14672" y="40"/>
                    </a:cubicBezTo>
                    <a:cubicBezTo>
                      <a:pt x="12634" y="-278"/>
                      <a:pt x="5706" y="1310"/>
                      <a:pt x="4483" y="4487"/>
                    </a:cubicBezTo>
                    <a:cubicBezTo>
                      <a:pt x="0" y="18146"/>
                      <a:pt x="0" y="18146"/>
                      <a:pt x="0" y="18146"/>
                    </a:cubicBezTo>
                    <a:lnTo>
                      <a:pt x="15894" y="21322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40" name="Shape"/>
              <p:cNvSpPr/>
              <p:nvPr/>
            </p:nvSpPr>
            <p:spPr>
              <a:xfrm>
                <a:off x="29585" y="104239"/>
                <a:ext cx="39029" cy="245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135" y="0"/>
                    </a:moveTo>
                    <a:lnTo>
                      <a:pt x="21600" y="7754"/>
                    </a:lnTo>
                    <a:lnTo>
                      <a:pt x="19510" y="21600"/>
                    </a:lnTo>
                    <a:lnTo>
                      <a:pt x="0" y="13846"/>
                    </a:lnTo>
                    <a:lnTo>
                      <a:pt x="3135" y="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41" name="Line"/>
              <p:cNvSpPr/>
              <p:nvPr/>
            </p:nvSpPr>
            <p:spPr>
              <a:xfrm>
                <a:off x="0" y="48844"/>
                <a:ext cx="29586" cy="4532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6434" y="5700"/>
                    </a:lnTo>
                    <a:lnTo>
                      <a:pt x="0" y="21600"/>
                    </a:lnTo>
                    <a:lnTo>
                      <a:pt x="15166" y="15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42" name="Line"/>
              <p:cNvSpPr/>
              <p:nvPr/>
            </p:nvSpPr>
            <p:spPr>
              <a:xfrm>
                <a:off x="91274" y="65841"/>
                <a:ext cx="20775" cy="560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164" y="0"/>
                    </a:moveTo>
                    <a:lnTo>
                      <a:pt x="21600" y="8252"/>
                    </a:lnTo>
                    <a:lnTo>
                      <a:pt x="12436" y="21600"/>
                    </a:lnTo>
                    <a:lnTo>
                      <a:pt x="0" y="12863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43" name="Shape"/>
              <p:cNvSpPr/>
              <p:nvPr/>
            </p:nvSpPr>
            <p:spPr>
              <a:xfrm>
                <a:off x="48635" y="26856"/>
                <a:ext cx="39328" cy="37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41" h="19539" fill="norm" stroke="1" extrusionOk="0">
                    <a:moveTo>
                      <a:pt x="171" y="7668"/>
                    </a:moveTo>
                    <a:cubicBezTo>
                      <a:pt x="1971" y="2268"/>
                      <a:pt x="7371" y="-1332"/>
                      <a:pt x="12771" y="468"/>
                    </a:cubicBezTo>
                    <a:cubicBezTo>
                      <a:pt x="18171" y="1368"/>
                      <a:pt x="20871" y="6768"/>
                      <a:pt x="19971" y="12168"/>
                    </a:cubicBezTo>
                    <a:cubicBezTo>
                      <a:pt x="18171" y="17568"/>
                      <a:pt x="12771" y="20268"/>
                      <a:pt x="7371" y="19368"/>
                    </a:cubicBezTo>
                    <a:cubicBezTo>
                      <a:pt x="1971" y="17568"/>
                      <a:pt x="-729" y="12168"/>
                      <a:pt x="171" y="7668"/>
                    </a:cubicBez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44" name="Line"/>
              <p:cNvSpPr/>
              <p:nvPr/>
            </p:nvSpPr>
            <p:spPr>
              <a:xfrm flipH="1">
                <a:off x="29585" y="130048"/>
                <a:ext cx="3778" cy="1762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45" name="Line"/>
              <p:cNvSpPr/>
              <p:nvPr/>
            </p:nvSpPr>
            <p:spPr>
              <a:xfrm flipH="1">
                <a:off x="52246" y="135713"/>
                <a:ext cx="3778" cy="1699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46" name="Line"/>
              <p:cNvSpPr/>
              <p:nvPr/>
            </p:nvSpPr>
            <p:spPr>
              <a:xfrm flipH="1">
                <a:off x="40286" y="133825"/>
                <a:ext cx="5037" cy="1699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47" name="Line"/>
              <p:cNvSpPr/>
              <p:nvPr/>
            </p:nvSpPr>
            <p:spPr>
              <a:xfrm flipH="1">
                <a:off x="59800" y="40032"/>
                <a:ext cx="13850" cy="503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48" name="Line"/>
              <p:cNvSpPr/>
              <p:nvPr/>
            </p:nvSpPr>
            <p:spPr>
              <a:xfrm flipH="1">
                <a:off x="69872" y="48844"/>
                <a:ext cx="5666" cy="1890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2350" name="Shape 2624"/>
            <p:cNvSpPr/>
            <p:nvPr/>
          </p:nvSpPr>
          <p:spPr>
            <a:xfrm>
              <a:off x="383153" y="774408"/>
              <a:ext cx="144152" cy="144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82" y="6873"/>
                  </a:moveTo>
                  <a:lnTo>
                    <a:pt x="20618" y="6873"/>
                  </a:lnTo>
                  <a:lnTo>
                    <a:pt x="20618" y="7855"/>
                  </a:lnTo>
                  <a:lnTo>
                    <a:pt x="982" y="7855"/>
                  </a:lnTo>
                  <a:cubicBezTo>
                    <a:pt x="982" y="7855"/>
                    <a:pt x="982" y="6873"/>
                    <a:pt x="982" y="6873"/>
                  </a:cubicBezTo>
                  <a:close/>
                  <a:moveTo>
                    <a:pt x="16691" y="8836"/>
                  </a:moveTo>
                  <a:lnTo>
                    <a:pt x="18655" y="8836"/>
                  </a:lnTo>
                  <a:lnTo>
                    <a:pt x="18655" y="17673"/>
                  </a:lnTo>
                  <a:lnTo>
                    <a:pt x="16691" y="17673"/>
                  </a:lnTo>
                  <a:cubicBezTo>
                    <a:pt x="16691" y="17673"/>
                    <a:pt x="16691" y="8836"/>
                    <a:pt x="16691" y="8836"/>
                  </a:cubicBezTo>
                  <a:close/>
                  <a:moveTo>
                    <a:pt x="13745" y="8836"/>
                  </a:moveTo>
                  <a:lnTo>
                    <a:pt x="15709" y="8836"/>
                  </a:lnTo>
                  <a:lnTo>
                    <a:pt x="15709" y="17673"/>
                  </a:lnTo>
                  <a:lnTo>
                    <a:pt x="13745" y="17673"/>
                  </a:lnTo>
                  <a:cubicBezTo>
                    <a:pt x="13745" y="17673"/>
                    <a:pt x="13745" y="8836"/>
                    <a:pt x="13745" y="8836"/>
                  </a:cubicBezTo>
                  <a:close/>
                  <a:moveTo>
                    <a:pt x="8836" y="8836"/>
                  </a:moveTo>
                  <a:lnTo>
                    <a:pt x="12764" y="8836"/>
                  </a:lnTo>
                  <a:lnTo>
                    <a:pt x="12764" y="17673"/>
                  </a:lnTo>
                  <a:lnTo>
                    <a:pt x="8836" y="17673"/>
                  </a:lnTo>
                  <a:cubicBezTo>
                    <a:pt x="8836" y="17673"/>
                    <a:pt x="8836" y="8836"/>
                    <a:pt x="8836" y="8836"/>
                  </a:cubicBezTo>
                  <a:close/>
                  <a:moveTo>
                    <a:pt x="5891" y="8836"/>
                  </a:moveTo>
                  <a:lnTo>
                    <a:pt x="7855" y="8836"/>
                  </a:lnTo>
                  <a:lnTo>
                    <a:pt x="7855" y="17673"/>
                  </a:lnTo>
                  <a:lnTo>
                    <a:pt x="5891" y="17673"/>
                  </a:lnTo>
                  <a:cubicBezTo>
                    <a:pt x="5891" y="17673"/>
                    <a:pt x="5891" y="8836"/>
                    <a:pt x="5891" y="8836"/>
                  </a:cubicBezTo>
                  <a:close/>
                  <a:moveTo>
                    <a:pt x="2945" y="8836"/>
                  </a:moveTo>
                  <a:lnTo>
                    <a:pt x="4909" y="8836"/>
                  </a:lnTo>
                  <a:lnTo>
                    <a:pt x="4909" y="17673"/>
                  </a:lnTo>
                  <a:lnTo>
                    <a:pt x="2945" y="17673"/>
                  </a:lnTo>
                  <a:cubicBezTo>
                    <a:pt x="2945" y="17673"/>
                    <a:pt x="2945" y="8836"/>
                    <a:pt x="2945" y="8836"/>
                  </a:cubicBezTo>
                  <a:close/>
                  <a:moveTo>
                    <a:pt x="19773" y="18655"/>
                  </a:moveTo>
                  <a:lnTo>
                    <a:pt x="20428" y="20618"/>
                  </a:lnTo>
                  <a:lnTo>
                    <a:pt x="1172" y="20618"/>
                  </a:lnTo>
                  <a:lnTo>
                    <a:pt x="1827" y="18655"/>
                  </a:lnTo>
                  <a:cubicBezTo>
                    <a:pt x="1827" y="18655"/>
                    <a:pt x="19773" y="18655"/>
                    <a:pt x="19773" y="18655"/>
                  </a:cubicBezTo>
                  <a:close/>
                  <a:moveTo>
                    <a:pt x="10800" y="1056"/>
                  </a:moveTo>
                  <a:lnTo>
                    <a:pt x="19261" y="5891"/>
                  </a:lnTo>
                  <a:lnTo>
                    <a:pt x="2339" y="5891"/>
                  </a:lnTo>
                  <a:cubicBezTo>
                    <a:pt x="2339" y="5891"/>
                    <a:pt x="10800" y="1056"/>
                    <a:pt x="10800" y="1056"/>
                  </a:cubicBezTo>
                  <a:close/>
                  <a:moveTo>
                    <a:pt x="21109" y="8836"/>
                  </a:moveTo>
                  <a:cubicBezTo>
                    <a:pt x="21380" y="8836"/>
                    <a:pt x="21600" y="8617"/>
                    <a:pt x="21600" y="8345"/>
                  </a:cubicBezTo>
                  <a:lnTo>
                    <a:pt x="21600" y="6382"/>
                  </a:lnTo>
                  <a:cubicBezTo>
                    <a:pt x="21600" y="6200"/>
                    <a:pt x="21496" y="6047"/>
                    <a:pt x="21349" y="5963"/>
                  </a:cubicBezTo>
                  <a:lnTo>
                    <a:pt x="21353" y="5956"/>
                  </a:lnTo>
                  <a:lnTo>
                    <a:pt x="11044" y="65"/>
                  </a:lnTo>
                  <a:lnTo>
                    <a:pt x="11040" y="72"/>
                  </a:lnTo>
                  <a:cubicBezTo>
                    <a:pt x="10968" y="30"/>
                    <a:pt x="10889" y="0"/>
                    <a:pt x="10800" y="0"/>
                  </a:cubicBezTo>
                  <a:cubicBezTo>
                    <a:pt x="10711" y="0"/>
                    <a:pt x="10632" y="30"/>
                    <a:pt x="10560" y="72"/>
                  </a:cubicBezTo>
                  <a:lnTo>
                    <a:pt x="10556" y="65"/>
                  </a:lnTo>
                  <a:lnTo>
                    <a:pt x="247" y="5956"/>
                  </a:lnTo>
                  <a:lnTo>
                    <a:pt x="251" y="5963"/>
                  </a:lnTo>
                  <a:cubicBezTo>
                    <a:pt x="104" y="6047"/>
                    <a:pt x="0" y="6200"/>
                    <a:pt x="0" y="6382"/>
                  </a:cubicBezTo>
                  <a:lnTo>
                    <a:pt x="0" y="8345"/>
                  </a:lnTo>
                  <a:cubicBezTo>
                    <a:pt x="0" y="8617"/>
                    <a:pt x="220" y="8836"/>
                    <a:pt x="491" y="8836"/>
                  </a:cubicBezTo>
                  <a:lnTo>
                    <a:pt x="1964" y="8836"/>
                  </a:lnTo>
                  <a:lnTo>
                    <a:pt x="1964" y="17673"/>
                  </a:lnTo>
                  <a:lnTo>
                    <a:pt x="1473" y="17673"/>
                  </a:lnTo>
                  <a:cubicBezTo>
                    <a:pt x="1256" y="17673"/>
                    <a:pt x="1078" y="17816"/>
                    <a:pt x="1013" y="18010"/>
                  </a:cubicBezTo>
                  <a:lnTo>
                    <a:pt x="1007" y="18009"/>
                  </a:lnTo>
                  <a:lnTo>
                    <a:pt x="25" y="20954"/>
                  </a:lnTo>
                  <a:lnTo>
                    <a:pt x="31" y="20955"/>
                  </a:lnTo>
                  <a:cubicBezTo>
                    <a:pt x="14" y="21005"/>
                    <a:pt x="0" y="21055"/>
                    <a:pt x="0" y="21109"/>
                  </a:cubicBezTo>
                  <a:cubicBezTo>
                    <a:pt x="0" y="21381"/>
                    <a:pt x="220" y="21600"/>
                    <a:pt x="491" y="21600"/>
                  </a:cubicBezTo>
                  <a:lnTo>
                    <a:pt x="21109" y="21600"/>
                  </a:lnTo>
                  <a:cubicBezTo>
                    <a:pt x="21380" y="21600"/>
                    <a:pt x="21600" y="21381"/>
                    <a:pt x="21600" y="21109"/>
                  </a:cubicBezTo>
                  <a:cubicBezTo>
                    <a:pt x="21600" y="21055"/>
                    <a:pt x="21586" y="21005"/>
                    <a:pt x="21569" y="20955"/>
                  </a:cubicBezTo>
                  <a:lnTo>
                    <a:pt x="21575" y="20954"/>
                  </a:lnTo>
                  <a:lnTo>
                    <a:pt x="20593" y="18009"/>
                  </a:lnTo>
                  <a:lnTo>
                    <a:pt x="20587" y="18010"/>
                  </a:lnTo>
                  <a:cubicBezTo>
                    <a:pt x="20522" y="17816"/>
                    <a:pt x="20344" y="17673"/>
                    <a:pt x="20127" y="17673"/>
                  </a:cubicBezTo>
                  <a:lnTo>
                    <a:pt x="19636" y="17673"/>
                  </a:lnTo>
                  <a:lnTo>
                    <a:pt x="19636" y="8836"/>
                  </a:lnTo>
                  <a:cubicBezTo>
                    <a:pt x="19636" y="8836"/>
                    <a:pt x="21109" y="8836"/>
                    <a:pt x="21109" y="883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2351" name="Shape 2546"/>
            <p:cNvSpPr/>
            <p:nvPr/>
          </p:nvSpPr>
          <p:spPr>
            <a:xfrm>
              <a:off x="1532290" y="839799"/>
              <a:ext cx="141538" cy="1158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618" y="20400"/>
                  </a:moveTo>
                  <a:lnTo>
                    <a:pt x="18655" y="20400"/>
                  </a:lnTo>
                  <a:lnTo>
                    <a:pt x="18655" y="1200"/>
                  </a:lnTo>
                  <a:lnTo>
                    <a:pt x="20618" y="1200"/>
                  </a:lnTo>
                  <a:cubicBezTo>
                    <a:pt x="20618" y="1200"/>
                    <a:pt x="20618" y="20400"/>
                    <a:pt x="20618" y="20400"/>
                  </a:cubicBezTo>
                  <a:close/>
                  <a:moveTo>
                    <a:pt x="21109" y="0"/>
                  </a:moveTo>
                  <a:lnTo>
                    <a:pt x="18164" y="0"/>
                  </a:lnTo>
                  <a:cubicBezTo>
                    <a:pt x="17893" y="0"/>
                    <a:pt x="17673" y="269"/>
                    <a:pt x="17673" y="600"/>
                  </a:cubicBezTo>
                  <a:lnTo>
                    <a:pt x="17673" y="21000"/>
                  </a:lnTo>
                  <a:cubicBezTo>
                    <a:pt x="17673" y="21332"/>
                    <a:pt x="17893" y="21600"/>
                    <a:pt x="18164" y="21600"/>
                  </a:cubicBezTo>
                  <a:lnTo>
                    <a:pt x="21109" y="21600"/>
                  </a:lnTo>
                  <a:cubicBezTo>
                    <a:pt x="21380" y="21600"/>
                    <a:pt x="21600" y="21332"/>
                    <a:pt x="21600" y="21000"/>
                  </a:cubicBezTo>
                  <a:lnTo>
                    <a:pt x="21600" y="600"/>
                  </a:lnTo>
                  <a:cubicBezTo>
                    <a:pt x="21600" y="269"/>
                    <a:pt x="21380" y="0"/>
                    <a:pt x="21109" y="0"/>
                  </a:cubicBezTo>
                  <a:moveTo>
                    <a:pt x="8836" y="20400"/>
                  </a:moveTo>
                  <a:lnTo>
                    <a:pt x="6873" y="20400"/>
                  </a:lnTo>
                  <a:lnTo>
                    <a:pt x="6873" y="3600"/>
                  </a:lnTo>
                  <a:lnTo>
                    <a:pt x="8836" y="3600"/>
                  </a:lnTo>
                  <a:cubicBezTo>
                    <a:pt x="8836" y="3600"/>
                    <a:pt x="8836" y="20400"/>
                    <a:pt x="8836" y="20400"/>
                  </a:cubicBezTo>
                  <a:close/>
                  <a:moveTo>
                    <a:pt x="9327" y="2400"/>
                  </a:moveTo>
                  <a:lnTo>
                    <a:pt x="6382" y="2400"/>
                  </a:lnTo>
                  <a:cubicBezTo>
                    <a:pt x="6111" y="2400"/>
                    <a:pt x="5891" y="2669"/>
                    <a:pt x="5891" y="3000"/>
                  </a:cubicBezTo>
                  <a:lnTo>
                    <a:pt x="5891" y="21000"/>
                  </a:lnTo>
                  <a:cubicBezTo>
                    <a:pt x="5891" y="21332"/>
                    <a:pt x="6111" y="21600"/>
                    <a:pt x="6382" y="21600"/>
                  </a:cubicBezTo>
                  <a:lnTo>
                    <a:pt x="9327" y="21600"/>
                  </a:lnTo>
                  <a:cubicBezTo>
                    <a:pt x="9598" y="21600"/>
                    <a:pt x="9818" y="21332"/>
                    <a:pt x="9818" y="21000"/>
                  </a:cubicBezTo>
                  <a:lnTo>
                    <a:pt x="9818" y="3000"/>
                  </a:lnTo>
                  <a:cubicBezTo>
                    <a:pt x="9818" y="2669"/>
                    <a:pt x="9598" y="2400"/>
                    <a:pt x="9327" y="2400"/>
                  </a:cubicBezTo>
                  <a:moveTo>
                    <a:pt x="14727" y="20400"/>
                  </a:moveTo>
                  <a:lnTo>
                    <a:pt x="12764" y="20400"/>
                  </a:lnTo>
                  <a:lnTo>
                    <a:pt x="12764" y="10800"/>
                  </a:lnTo>
                  <a:lnTo>
                    <a:pt x="14727" y="10800"/>
                  </a:lnTo>
                  <a:cubicBezTo>
                    <a:pt x="14727" y="10800"/>
                    <a:pt x="14727" y="20400"/>
                    <a:pt x="14727" y="20400"/>
                  </a:cubicBezTo>
                  <a:close/>
                  <a:moveTo>
                    <a:pt x="15218" y="9600"/>
                  </a:moveTo>
                  <a:lnTo>
                    <a:pt x="12273" y="9600"/>
                  </a:lnTo>
                  <a:cubicBezTo>
                    <a:pt x="12002" y="9600"/>
                    <a:pt x="11782" y="9869"/>
                    <a:pt x="11782" y="10200"/>
                  </a:cubicBezTo>
                  <a:lnTo>
                    <a:pt x="11782" y="21000"/>
                  </a:lnTo>
                  <a:cubicBezTo>
                    <a:pt x="11782" y="21332"/>
                    <a:pt x="12002" y="21600"/>
                    <a:pt x="12273" y="21600"/>
                  </a:cubicBezTo>
                  <a:lnTo>
                    <a:pt x="15218" y="21600"/>
                  </a:lnTo>
                  <a:cubicBezTo>
                    <a:pt x="15489" y="21600"/>
                    <a:pt x="15709" y="21332"/>
                    <a:pt x="15709" y="21000"/>
                  </a:cubicBezTo>
                  <a:lnTo>
                    <a:pt x="15709" y="10200"/>
                  </a:lnTo>
                  <a:cubicBezTo>
                    <a:pt x="15709" y="9869"/>
                    <a:pt x="15489" y="9600"/>
                    <a:pt x="15218" y="9600"/>
                  </a:cubicBezTo>
                  <a:moveTo>
                    <a:pt x="2945" y="20400"/>
                  </a:moveTo>
                  <a:lnTo>
                    <a:pt x="982" y="20400"/>
                  </a:lnTo>
                  <a:lnTo>
                    <a:pt x="982" y="14400"/>
                  </a:lnTo>
                  <a:lnTo>
                    <a:pt x="2945" y="14400"/>
                  </a:lnTo>
                  <a:cubicBezTo>
                    <a:pt x="2945" y="14400"/>
                    <a:pt x="2945" y="20400"/>
                    <a:pt x="2945" y="20400"/>
                  </a:cubicBezTo>
                  <a:close/>
                  <a:moveTo>
                    <a:pt x="3436" y="13200"/>
                  </a:moveTo>
                  <a:lnTo>
                    <a:pt x="491" y="13200"/>
                  </a:lnTo>
                  <a:cubicBezTo>
                    <a:pt x="220" y="13200"/>
                    <a:pt x="0" y="13469"/>
                    <a:pt x="0" y="13800"/>
                  </a:cubicBezTo>
                  <a:lnTo>
                    <a:pt x="0" y="21000"/>
                  </a:lnTo>
                  <a:cubicBezTo>
                    <a:pt x="0" y="21332"/>
                    <a:pt x="220" y="21600"/>
                    <a:pt x="491" y="21600"/>
                  </a:cubicBezTo>
                  <a:lnTo>
                    <a:pt x="3436" y="21600"/>
                  </a:lnTo>
                  <a:cubicBezTo>
                    <a:pt x="3707" y="21600"/>
                    <a:pt x="3927" y="21332"/>
                    <a:pt x="3927" y="21000"/>
                  </a:cubicBezTo>
                  <a:lnTo>
                    <a:pt x="3927" y="13800"/>
                  </a:lnTo>
                  <a:cubicBezTo>
                    <a:pt x="3927" y="13469"/>
                    <a:pt x="3707" y="13200"/>
                    <a:pt x="3436" y="13200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2352" name="Shape 2599"/>
            <p:cNvSpPr/>
            <p:nvPr/>
          </p:nvSpPr>
          <p:spPr>
            <a:xfrm>
              <a:off x="1386761" y="1361886"/>
              <a:ext cx="140685" cy="1406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382" y="7855"/>
                  </a:moveTo>
                  <a:cubicBezTo>
                    <a:pt x="6653" y="7855"/>
                    <a:pt x="6873" y="7635"/>
                    <a:pt x="6873" y="7364"/>
                  </a:cubicBezTo>
                  <a:cubicBezTo>
                    <a:pt x="6873" y="7092"/>
                    <a:pt x="6653" y="6873"/>
                    <a:pt x="6382" y="6873"/>
                  </a:cubicBezTo>
                  <a:cubicBezTo>
                    <a:pt x="6111" y="6873"/>
                    <a:pt x="5891" y="7092"/>
                    <a:pt x="5891" y="7364"/>
                  </a:cubicBezTo>
                  <a:cubicBezTo>
                    <a:pt x="5891" y="7635"/>
                    <a:pt x="6111" y="7855"/>
                    <a:pt x="6382" y="7855"/>
                  </a:cubicBezTo>
                  <a:moveTo>
                    <a:pt x="6873" y="10800"/>
                  </a:moveTo>
                  <a:lnTo>
                    <a:pt x="10800" y="10800"/>
                  </a:lnTo>
                  <a:lnTo>
                    <a:pt x="10800" y="13746"/>
                  </a:lnTo>
                  <a:lnTo>
                    <a:pt x="6873" y="13746"/>
                  </a:lnTo>
                  <a:cubicBezTo>
                    <a:pt x="6873" y="13746"/>
                    <a:pt x="6873" y="10800"/>
                    <a:pt x="6873" y="10800"/>
                  </a:cubicBezTo>
                  <a:close/>
                  <a:moveTo>
                    <a:pt x="6382" y="14727"/>
                  </a:moveTo>
                  <a:lnTo>
                    <a:pt x="11291" y="14727"/>
                  </a:lnTo>
                  <a:cubicBezTo>
                    <a:pt x="11562" y="14727"/>
                    <a:pt x="11782" y="14508"/>
                    <a:pt x="11782" y="14236"/>
                  </a:cubicBezTo>
                  <a:lnTo>
                    <a:pt x="11782" y="10309"/>
                  </a:lnTo>
                  <a:cubicBezTo>
                    <a:pt x="11782" y="10038"/>
                    <a:pt x="11562" y="9818"/>
                    <a:pt x="11291" y="9818"/>
                  </a:cubicBezTo>
                  <a:lnTo>
                    <a:pt x="6382" y="9818"/>
                  </a:lnTo>
                  <a:cubicBezTo>
                    <a:pt x="6111" y="9818"/>
                    <a:pt x="5891" y="10038"/>
                    <a:pt x="5891" y="10309"/>
                  </a:cubicBezTo>
                  <a:lnTo>
                    <a:pt x="5891" y="14236"/>
                  </a:lnTo>
                  <a:cubicBezTo>
                    <a:pt x="5891" y="14508"/>
                    <a:pt x="6111" y="14727"/>
                    <a:pt x="6382" y="14727"/>
                  </a:cubicBezTo>
                  <a:moveTo>
                    <a:pt x="8345" y="7855"/>
                  </a:moveTo>
                  <a:cubicBezTo>
                    <a:pt x="8616" y="7855"/>
                    <a:pt x="8836" y="7635"/>
                    <a:pt x="8836" y="7364"/>
                  </a:cubicBezTo>
                  <a:cubicBezTo>
                    <a:pt x="8836" y="7092"/>
                    <a:pt x="8616" y="6873"/>
                    <a:pt x="8345" y="6873"/>
                  </a:cubicBezTo>
                  <a:cubicBezTo>
                    <a:pt x="8075" y="6873"/>
                    <a:pt x="7855" y="7092"/>
                    <a:pt x="7855" y="7364"/>
                  </a:cubicBezTo>
                  <a:cubicBezTo>
                    <a:pt x="7855" y="7635"/>
                    <a:pt x="8075" y="7855"/>
                    <a:pt x="8345" y="7855"/>
                  </a:cubicBezTo>
                  <a:moveTo>
                    <a:pt x="20618" y="20618"/>
                  </a:moveTo>
                  <a:lnTo>
                    <a:pt x="2945" y="20618"/>
                  </a:lnTo>
                  <a:cubicBezTo>
                    <a:pt x="1861" y="20618"/>
                    <a:pt x="982" y="19739"/>
                    <a:pt x="982" y="18655"/>
                  </a:cubicBezTo>
                  <a:lnTo>
                    <a:pt x="982" y="7855"/>
                  </a:lnTo>
                  <a:lnTo>
                    <a:pt x="2945" y="7855"/>
                  </a:lnTo>
                  <a:lnTo>
                    <a:pt x="2945" y="18164"/>
                  </a:lnTo>
                  <a:cubicBezTo>
                    <a:pt x="2945" y="18435"/>
                    <a:pt x="3166" y="18655"/>
                    <a:pt x="3436" y="18655"/>
                  </a:cubicBezTo>
                  <a:cubicBezTo>
                    <a:pt x="3707" y="18655"/>
                    <a:pt x="3927" y="18435"/>
                    <a:pt x="3927" y="18164"/>
                  </a:cubicBezTo>
                  <a:lnTo>
                    <a:pt x="3927" y="4909"/>
                  </a:lnTo>
                  <a:lnTo>
                    <a:pt x="20618" y="4909"/>
                  </a:lnTo>
                  <a:cubicBezTo>
                    <a:pt x="20618" y="4909"/>
                    <a:pt x="20618" y="20618"/>
                    <a:pt x="20618" y="20618"/>
                  </a:cubicBezTo>
                  <a:close/>
                  <a:moveTo>
                    <a:pt x="20618" y="3927"/>
                  </a:moveTo>
                  <a:lnTo>
                    <a:pt x="3927" y="3927"/>
                  </a:lnTo>
                  <a:cubicBezTo>
                    <a:pt x="3385" y="3927"/>
                    <a:pt x="2945" y="4367"/>
                    <a:pt x="2945" y="4909"/>
                  </a:cubicBezTo>
                  <a:lnTo>
                    <a:pt x="2945" y="6873"/>
                  </a:lnTo>
                  <a:lnTo>
                    <a:pt x="982" y="6873"/>
                  </a:lnTo>
                  <a:cubicBezTo>
                    <a:pt x="440" y="6873"/>
                    <a:pt x="0" y="7313"/>
                    <a:pt x="0" y="7855"/>
                  </a:cubicBezTo>
                  <a:lnTo>
                    <a:pt x="0" y="18655"/>
                  </a:lnTo>
                  <a:cubicBezTo>
                    <a:pt x="0" y="20282"/>
                    <a:pt x="1319" y="21600"/>
                    <a:pt x="2945" y="21600"/>
                  </a:cubicBezTo>
                  <a:lnTo>
                    <a:pt x="20618" y="21600"/>
                  </a:lnTo>
                  <a:cubicBezTo>
                    <a:pt x="21160" y="21600"/>
                    <a:pt x="21600" y="21160"/>
                    <a:pt x="21600" y="20618"/>
                  </a:cubicBezTo>
                  <a:lnTo>
                    <a:pt x="21600" y="4909"/>
                  </a:lnTo>
                  <a:cubicBezTo>
                    <a:pt x="21600" y="4367"/>
                    <a:pt x="21160" y="3927"/>
                    <a:pt x="20618" y="3927"/>
                  </a:cubicBezTo>
                  <a:moveTo>
                    <a:pt x="6382" y="16691"/>
                  </a:moveTo>
                  <a:lnTo>
                    <a:pt x="18164" y="16691"/>
                  </a:lnTo>
                  <a:cubicBezTo>
                    <a:pt x="18434" y="16691"/>
                    <a:pt x="18655" y="16472"/>
                    <a:pt x="18655" y="16200"/>
                  </a:cubicBezTo>
                  <a:cubicBezTo>
                    <a:pt x="18655" y="15929"/>
                    <a:pt x="18434" y="15710"/>
                    <a:pt x="18164" y="15710"/>
                  </a:cubicBezTo>
                  <a:lnTo>
                    <a:pt x="6382" y="15710"/>
                  </a:lnTo>
                  <a:cubicBezTo>
                    <a:pt x="6111" y="15710"/>
                    <a:pt x="5891" y="15929"/>
                    <a:pt x="5891" y="16200"/>
                  </a:cubicBezTo>
                  <a:cubicBezTo>
                    <a:pt x="5891" y="16472"/>
                    <a:pt x="6111" y="16691"/>
                    <a:pt x="6382" y="16691"/>
                  </a:cubicBezTo>
                  <a:moveTo>
                    <a:pt x="10309" y="7855"/>
                  </a:moveTo>
                  <a:lnTo>
                    <a:pt x="14236" y="7855"/>
                  </a:lnTo>
                  <a:cubicBezTo>
                    <a:pt x="14507" y="7855"/>
                    <a:pt x="14727" y="7635"/>
                    <a:pt x="14727" y="7364"/>
                  </a:cubicBezTo>
                  <a:cubicBezTo>
                    <a:pt x="14727" y="7092"/>
                    <a:pt x="14507" y="6873"/>
                    <a:pt x="14236" y="6873"/>
                  </a:cubicBezTo>
                  <a:lnTo>
                    <a:pt x="10309" y="6873"/>
                  </a:lnTo>
                  <a:cubicBezTo>
                    <a:pt x="10038" y="6873"/>
                    <a:pt x="9818" y="7092"/>
                    <a:pt x="9818" y="7364"/>
                  </a:cubicBezTo>
                  <a:cubicBezTo>
                    <a:pt x="9818" y="7635"/>
                    <a:pt x="10038" y="7855"/>
                    <a:pt x="10309" y="7855"/>
                  </a:cubicBezTo>
                  <a:moveTo>
                    <a:pt x="6382" y="18655"/>
                  </a:moveTo>
                  <a:lnTo>
                    <a:pt x="18164" y="18655"/>
                  </a:lnTo>
                  <a:cubicBezTo>
                    <a:pt x="18434" y="18655"/>
                    <a:pt x="18655" y="18435"/>
                    <a:pt x="18655" y="18164"/>
                  </a:cubicBezTo>
                  <a:cubicBezTo>
                    <a:pt x="18655" y="17893"/>
                    <a:pt x="18434" y="17673"/>
                    <a:pt x="18164" y="17673"/>
                  </a:cubicBezTo>
                  <a:lnTo>
                    <a:pt x="6382" y="17673"/>
                  </a:lnTo>
                  <a:cubicBezTo>
                    <a:pt x="6111" y="17673"/>
                    <a:pt x="5891" y="17893"/>
                    <a:pt x="5891" y="18164"/>
                  </a:cubicBezTo>
                  <a:cubicBezTo>
                    <a:pt x="5891" y="18435"/>
                    <a:pt x="6111" y="18655"/>
                    <a:pt x="6382" y="18655"/>
                  </a:cubicBezTo>
                  <a:moveTo>
                    <a:pt x="4909" y="2945"/>
                  </a:moveTo>
                  <a:lnTo>
                    <a:pt x="20127" y="2945"/>
                  </a:lnTo>
                  <a:cubicBezTo>
                    <a:pt x="20398" y="2945"/>
                    <a:pt x="20618" y="2726"/>
                    <a:pt x="20618" y="2455"/>
                  </a:cubicBezTo>
                  <a:cubicBezTo>
                    <a:pt x="20618" y="2184"/>
                    <a:pt x="20398" y="1964"/>
                    <a:pt x="20127" y="1964"/>
                  </a:cubicBezTo>
                  <a:lnTo>
                    <a:pt x="4909" y="1964"/>
                  </a:lnTo>
                  <a:cubicBezTo>
                    <a:pt x="4638" y="1964"/>
                    <a:pt x="4418" y="2184"/>
                    <a:pt x="4418" y="2455"/>
                  </a:cubicBezTo>
                  <a:cubicBezTo>
                    <a:pt x="4418" y="2726"/>
                    <a:pt x="4638" y="2945"/>
                    <a:pt x="4909" y="2945"/>
                  </a:cubicBezTo>
                  <a:moveTo>
                    <a:pt x="18164" y="11783"/>
                  </a:moveTo>
                  <a:lnTo>
                    <a:pt x="14236" y="11783"/>
                  </a:lnTo>
                  <a:cubicBezTo>
                    <a:pt x="13966" y="11783"/>
                    <a:pt x="13745" y="12001"/>
                    <a:pt x="13745" y="12273"/>
                  </a:cubicBezTo>
                  <a:cubicBezTo>
                    <a:pt x="13745" y="12544"/>
                    <a:pt x="13966" y="12764"/>
                    <a:pt x="14236" y="12764"/>
                  </a:cubicBezTo>
                  <a:lnTo>
                    <a:pt x="18164" y="12764"/>
                  </a:lnTo>
                  <a:cubicBezTo>
                    <a:pt x="18434" y="12764"/>
                    <a:pt x="18655" y="12544"/>
                    <a:pt x="18655" y="12273"/>
                  </a:cubicBezTo>
                  <a:cubicBezTo>
                    <a:pt x="18655" y="12001"/>
                    <a:pt x="18434" y="11783"/>
                    <a:pt x="18164" y="11783"/>
                  </a:cubicBezTo>
                  <a:moveTo>
                    <a:pt x="6382" y="982"/>
                  </a:moveTo>
                  <a:lnTo>
                    <a:pt x="19145" y="982"/>
                  </a:lnTo>
                  <a:cubicBezTo>
                    <a:pt x="19416" y="982"/>
                    <a:pt x="19636" y="762"/>
                    <a:pt x="19636" y="491"/>
                  </a:cubicBezTo>
                  <a:cubicBezTo>
                    <a:pt x="19636" y="220"/>
                    <a:pt x="19416" y="0"/>
                    <a:pt x="19145" y="0"/>
                  </a:cubicBezTo>
                  <a:lnTo>
                    <a:pt x="6382" y="0"/>
                  </a:lnTo>
                  <a:cubicBezTo>
                    <a:pt x="6111" y="0"/>
                    <a:pt x="5891" y="220"/>
                    <a:pt x="5891" y="491"/>
                  </a:cubicBezTo>
                  <a:cubicBezTo>
                    <a:pt x="5891" y="762"/>
                    <a:pt x="6111" y="982"/>
                    <a:pt x="6382" y="982"/>
                  </a:cubicBezTo>
                  <a:moveTo>
                    <a:pt x="18164" y="13746"/>
                  </a:moveTo>
                  <a:lnTo>
                    <a:pt x="14236" y="13746"/>
                  </a:lnTo>
                  <a:cubicBezTo>
                    <a:pt x="13966" y="13746"/>
                    <a:pt x="13745" y="13965"/>
                    <a:pt x="13745" y="14236"/>
                  </a:cubicBezTo>
                  <a:cubicBezTo>
                    <a:pt x="13745" y="14508"/>
                    <a:pt x="13966" y="14727"/>
                    <a:pt x="14236" y="14727"/>
                  </a:cubicBezTo>
                  <a:lnTo>
                    <a:pt x="18164" y="14727"/>
                  </a:lnTo>
                  <a:cubicBezTo>
                    <a:pt x="18434" y="14727"/>
                    <a:pt x="18655" y="14508"/>
                    <a:pt x="18655" y="14236"/>
                  </a:cubicBezTo>
                  <a:cubicBezTo>
                    <a:pt x="18655" y="13965"/>
                    <a:pt x="18434" y="13746"/>
                    <a:pt x="18164" y="13746"/>
                  </a:cubicBezTo>
                  <a:moveTo>
                    <a:pt x="16200" y="7855"/>
                  </a:moveTo>
                  <a:cubicBezTo>
                    <a:pt x="16471" y="7855"/>
                    <a:pt x="16691" y="7635"/>
                    <a:pt x="16691" y="7364"/>
                  </a:cubicBezTo>
                  <a:cubicBezTo>
                    <a:pt x="16691" y="7092"/>
                    <a:pt x="16471" y="6873"/>
                    <a:pt x="16200" y="6873"/>
                  </a:cubicBezTo>
                  <a:cubicBezTo>
                    <a:pt x="15929" y="6873"/>
                    <a:pt x="15709" y="7092"/>
                    <a:pt x="15709" y="7364"/>
                  </a:cubicBezTo>
                  <a:cubicBezTo>
                    <a:pt x="15709" y="7635"/>
                    <a:pt x="15929" y="7855"/>
                    <a:pt x="16200" y="7855"/>
                  </a:cubicBezTo>
                  <a:moveTo>
                    <a:pt x="18164" y="7855"/>
                  </a:moveTo>
                  <a:cubicBezTo>
                    <a:pt x="18434" y="7855"/>
                    <a:pt x="18655" y="7635"/>
                    <a:pt x="18655" y="7364"/>
                  </a:cubicBezTo>
                  <a:cubicBezTo>
                    <a:pt x="18655" y="7092"/>
                    <a:pt x="18434" y="6873"/>
                    <a:pt x="18164" y="6873"/>
                  </a:cubicBezTo>
                  <a:cubicBezTo>
                    <a:pt x="17893" y="6873"/>
                    <a:pt x="17673" y="7092"/>
                    <a:pt x="17673" y="7364"/>
                  </a:cubicBezTo>
                  <a:cubicBezTo>
                    <a:pt x="17673" y="7635"/>
                    <a:pt x="17893" y="7855"/>
                    <a:pt x="18164" y="7855"/>
                  </a:cubicBezTo>
                  <a:moveTo>
                    <a:pt x="18164" y="9818"/>
                  </a:moveTo>
                  <a:lnTo>
                    <a:pt x="14236" y="9818"/>
                  </a:lnTo>
                  <a:cubicBezTo>
                    <a:pt x="13966" y="9818"/>
                    <a:pt x="13745" y="10038"/>
                    <a:pt x="13745" y="10309"/>
                  </a:cubicBezTo>
                  <a:cubicBezTo>
                    <a:pt x="13745" y="10581"/>
                    <a:pt x="13966" y="10800"/>
                    <a:pt x="14236" y="10800"/>
                  </a:cubicBezTo>
                  <a:lnTo>
                    <a:pt x="18164" y="10800"/>
                  </a:lnTo>
                  <a:cubicBezTo>
                    <a:pt x="18434" y="10800"/>
                    <a:pt x="18655" y="10581"/>
                    <a:pt x="18655" y="10309"/>
                  </a:cubicBezTo>
                  <a:cubicBezTo>
                    <a:pt x="18655" y="10038"/>
                    <a:pt x="18434" y="9818"/>
                    <a:pt x="18164" y="9818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</p:grpSp>
      <p:grpSp>
        <p:nvGrpSpPr>
          <p:cNvPr id="2362" name="Group"/>
          <p:cNvGrpSpPr/>
          <p:nvPr/>
        </p:nvGrpSpPr>
        <p:grpSpPr>
          <a:xfrm>
            <a:off x="450363" y="-72004"/>
            <a:ext cx="1508098" cy="1805999"/>
            <a:chOff x="0" y="0"/>
            <a:chExt cx="1508097" cy="1805997"/>
          </a:xfrm>
        </p:grpSpPr>
        <p:sp>
          <p:nvSpPr>
            <p:cNvPr id="2354" name="Shape"/>
            <p:cNvSpPr/>
            <p:nvPr/>
          </p:nvSpPr>
          <p:spPr>
            <a:xfrm rot="15430798">
              <a:off x="-37021" y="309690"/>
              <a:ext cx="1582140" cy="11866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7" h="21600" fill="norm" stroke="1" extrusionOk="0">
                  <a:moveTo>
                    <a:pt x="21528" y="8565"/>
                  </a:moveTo>
                  <a:cubicBezTo>
                    <a:pt x="21384" y="9247"/>
                    <a:pt x="21035" y="9732"/>
                    <a:pt x="20620" y="9741"/>
                  </a:cubicBezTo>
                  <a:cubicBezTo>
                    <a:pt x="20514" y="9744"/>
                    <a:pt x="20411" y="9715"/>
                    <a:pt x="20315" y="9650"/>
                  </a:cubicBezTo>
                  <a:lnTo>
                    <a:pt x="20315" y="9654"/>
                  </a:lnTo>
                  <a:cubicBezTo>
                    <a:pt x="20308" y="9648"/>
                    <a:pt x="20302" y="9642"/>
                    <a:pt x="20295" y="9638"/>
                  </a:cubicBezTo>
                  <a:cubicBezTo>
                    <a:pt x="20250" y="9620"/>
                    <a:pt x="20209" y="9588"/>
                    <a:pt x="20170" y="9544"/>
                  </a:cubicBezTo>
                  <a:cubicBezTo>
                    <a:pt x="19442" y="9034"/>
                    <a:pt x="19041" y="9721"/>
                    <a:pt x="18788" y="10152"/>
                  </a:cubicBezTo>
                  <a:lnTo>
                    <a:pt x="18858" y="15682"/>
                  </a:lnTo>
                  <a:lnTo>
                    <a:pt x="18791" y="15640"/>
                  </a:lnTo>
                  <a:lnTo>
                    <a:pt x="15620" y="17616"/>
                  </a:lnTo>
                  <a:cubicBezTo>
                    <a:pt x="15228" y="17478"/>
                    <a:pt x="14546" y="17290"/>
                    <a:pt x="14605" y="16156"/>
                  </a:cubicBezTo>
                  <a:cubicBezTo>
                    <a:pt x="14620" y="16091"/>
                    <a:pt x="14625" y="16028"/>
                    <a:pt x="14621" y="15966"/>
                  </a:cubicBezTo>
                  <a:cubicBezTo>
                    <a:pt x="14621" y="15956"/>
                    <a:pt x="14622" y="15946"/>
                    <a:pt x="14623" y="15935"/>
                  </a:cubicBezTo>
                  <a:lnTo>
                    <a:pt x="14620" y="15937"/>
                  </a:lnTo>
                  <a:cubicBezTo>
                    <a:pt x="14626" y="15794"/>
                    <a:pt x="14605" y="15656"/>
                    <a:pt x="14560" y="15527"/>
                  </a:cubicBezTo>
                  <a:cubicBezTo>
                    <a:pt x="14329" y="14857"/>
                    <a:pt x="13565" y="14668"/>
                    <a:pt x="12854" y="15104"/>
                  </a:cubicBezTo>
                  <a:cubicBezTo>
                    <a:pt x="12142" y="15540"/>
                    <a:pt x="11752" y="16436"/>
                    <a:pt x="11983" y="17106"/>
                  </a:cubicBezTo>
                  <a:cubicBezTo>
                    <a:pt x="12025" y="17229"/>
                    <a:pt x="12085" y="17335"/>
                    <a:pt x="12165" y="17419"/>
                  </a:cubicBezTo>
                  <a:lnTo>
                    <a:pt x="12161" y="17421"/>
                  </a:lnTo>
                  <a:cubicBezTo>
                    <a:pt x="13110" y="18360"/>
                    <a:pt x="12744" y="19000"/>
                    <a:pt x="12585" y="19507"/>
                  </a:cubicBezTo>
                  <a:lnTo>
                    <a:pt x="9260" y="21578"/>
                  </a:lnTo>
                  <a:cubicBezTo>
                    <a:pt x="9259" y="21586"/>
                    <a:pt x="9258" y="21593"/>
                    <a:pt x="9256" y="21600"/>
                  </a:cubicBezTo>
                  <a:lnTo>
                    <a:pt x="5936" y="18100"/>
                  </a:lnTo>
                  <a:cubicBezTo>
                    <a:pt x="5850" y="17567"/>
                    <a:pt x="5695" y="16700"/>
                    <a:pt x="6465" y="16272"/>
                  </a:cubicBezTo>
                  <a:cubicBezTo>
                    <a:pt x="6515" y="16261"/>
                    <a:pt x="6560" y="16238"/>
                    <a:pt x="6599" y="16205"/>
                  </a:cubicBezTo>
                  <a:cubicBezTo>
                    <a:pt x="6606" y="16200"/>
                    <a:pt x="6613" y="16197"/>
                    <a:pt x="6621" y="16194"/>
                  </a:cubicBezTo>
                  <a:lnTo>
                    <a:pt x="6618" y="16191"/>
                  </a:lnTo>
                  <a:cubicBezTo>
                    <a:pt x="6717" y="16135"/>
                    <a:pt x="6800" y="16047"/>
                    <a:pt x="6866" y="15936"/>
                  </a:cubicBezTo>
                  <a:cubicBezTo>
                    <a:pt x="7212" y="15361"/>
                    <a:pt x="6996" y="14365"/>
                    <a:pt x="6385" y="13712"/>
                  </a:cubicBezTo>
                  <a:cubicBezTo>
                    <a:pt x="5774" y="13059"/>
                    <a:pt x="4998" y="12997"/>
                    <a:pt x="4652" y="13572"/>
                  </a:cubicBezTo>
                  <a:cubicBezTo>
                    <a:pt x="4589" y="13677"/>
                    <a:pt x="4545" y="13796"/>
                    <a:pt x="4524" y="13928"/>
                  </a:cubicBezTo>
                  <a:lnTo>
                    <a:pt x="4522" y="13925"/>
                  </a:lnTo>
                  <a:cubicBezTo>
                    <a:pt x="4321" y="15444"/>
                    <a:pt x="3750" y="15333"/>
                    <a:pt x="3340" y="15363"/>
                  </a:cubicBezTo>
                  <a:lnTo>
                    <a:pt x="0" y="11843"/>
                  </a:lnTo>
                  <a:lnTo>
                    <a:pt x="18659" y="0"/>
                  </a:lnTo>
                  <a:lnTo>
                    <a:pt x="18732" y="5804"/>
                  </a:lnTo>
                  <a:cubicBezTo>
                    <a:pt x="19003" y="6207"/>
                    <a:pt x="19318" y="6785"/>
                    <a:pt x="20284" y="6051"/>
                  </a:cubicBezTo>
                  <a:lnTo>
                    <a:pt x="20284" y="6056"/>
                  </a:lnTo>
                  <a:cubicBezTo>
                    <a:pt x="20373" y="5992"/>
                    <a:pt x="20470" y="5962"/>
                    <a:pt x="20571" y="5960"/>
                  </a:cubicBezTo>
                  <a:cubicBezTo>
                    <a:pt x="21124" y="5947"/>
                    <a:pt x="21583" y="6783"/>
                    <a:pt x="21597" y="7827"/>
                  </a:cubicBezTo>
                  <a:cubicBezTo>
                    <a:pt x="21600" y="8088"/>
                    <a:pt x="21575" y="8338"/>
                    <a:pt x="21528" y="8565"/>
                  </a:cubicBezTo>
                  <a:close/>
                </a:path>
              </a:pathLst>
            </a:custGeom>
            <a:solidFill>
              <a:srgbClr val="C5192D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2361" name="Group"/>
            <p:cNvGrpSpPr/>
            <p:nvPr/>
          </p:nvGrpSpPr>
          <p:grpSpPr>
            <a:xfrm>
              <a:off x="567960" y="744302"/>
              <a:ext cx="333381" cy="276694"/>
              <a:chOff x="0" y="0"/>
              <a:chExt cx="333380" cy="276692"/>
            </a:xfrm>
          </p:grpSpPr>
          <p:sp>
            <p:nvSpPr>
              <p:cNvPr id="2355" name="Line"/>
              <p:cNvSpPr/>
              <p:nvPr/>
            </p:nvSpPr>
            <p:spPr>
              <a:xfrm>
                <a:off x="-1" y="6749"/>
                <a:ext cx="269945" cy="2699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712" y="6900"/>
                    </a:moveTo>
                    <a:cubicBezTo>
                      <a:pt x="21304" y="8100"/>
                      <a:pt x="21600" y="9300"/>
                      <a:pt x="21600" y="10800"/>
                    </a:cubicBezTo>
                    <a:cubicBezTo>
                      <a:pt x="21600" y="16800"/>
                      <a:pt x="16570" y="21600"/>
                      <a:pt x="10652" y="21600"/>
                    </a:cubicBezTo>
                    <a:cubicBezTo>
                      <a:pt x="4734" y="21600"/>
                      <a:pt x="0" y="16800"/>
                      <a:pt x="0" y="10800"/>
                    </a:cubicBezTo>
                    <a:cubicBezTo>
                      <a:pt x="0" y="4800"/>
                      <a:pt x="4734" y="0"/>
                      <a:pt x="10652" y="0"/>
                    </a:cubicBezTo>
                    <a:cubicBezTo>
                      <a:pt x="13907" y="0"/>
                      <a:pt x="16570" y="1200"/>
                      <a:pt x="18641" y="3300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56" name="Line"/>
              <p:cNvSpPr/>
              <p:nvPr/>
            </p:nvSpPr>
            <p:spPr>
              <a:xfrm>
                <a:off x="40491" y="48589"/>
                <a:ext cx="184912" cy="1862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168" y="7344"/>
                    </a:moveTo>
                    <a:cubicBezTo>
                      <a:pt x="21600" y="8640"/>
                      <a:pt x="21600" y="9504"/>
                      <a:pt x="21600" y="10800"/>
                    </a:cubicBezTo>
                    <a:cubicBezTo>
                      <a:pt x="21600" y="16848"/>
                      <a:pt x="16848" y="21600"/>
                      <a:pt x="10800" y="21600"/>
                    </a:cubicBezTo>
                    <a:cubicBezTo>
                      <a:pt x="5184" y="21600"/>
                      <a:pt x="0" y="16848"/>
                      <a:pt x="0" y="10800"/>
                    </a:cubicBezTo>
                    <a:cubicBezTo>
                      <a:pt x="0" y="4752"/>
                      <a:pt x="5184" y="0"/>
                      <a:pt x="10800" y="0"/>
                    </a:cubicBezTo>
                    <a:cubicBezTo>
                      <a:pt x="13824" y="0"/>
                      <a:pt x="16416" y="1296"/>
                      <a:pt x="18576" y="302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57" name="Line"/>
              <p:cNvSpPr/>
              <p:nvPr/>
            </p:nvSpPr>
            <p:spPr>
              <a:xfrm>
                <a:off x="82332" y="85032"/>
                <a:ext cx="106628" cy="1093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9683"/>
                    </a:moveTo>
                    <a:cubicBezTo>
                      <a:pt x="21600" y="10428"/>
                      <a:pt x="21600" y="10428"/>
                      <a:pt x="21600" y="11172"/>
                    </a:cubicBezTo>
                    <a:cubicBezTo>
                      <a:pt x="21600" y="17131"/>
                      <a:pt x="16386" y="21600"/>
                      <a:pt x="10428" y="21600"/>
                    </a:cubicBezTo>
                    <a:cubicBezTo>
                      <a:pt x="4469" y="21600"/>
                      <a:pt x="0" y="17131"/>
                      <a:pt x="0" y="11172"/>
                    </a:cubicBezTo>
                    <a:cubicBezTo>
                      <a:pt x="0" y="5214"/>
                      <a:pt x="4469" y="0"/>
                      <a:pt x="10428" y="0"/>
                    </a:cubicBezTo>
                    <a:cubicBezTo>
                      <a:pt x="12662" y="0"/>
                      <a:pt x="14897" y="745"/>
                      <a:pt x="16386" y="2234"/>
                    </a:cubicBezTo>
                    <a:cubicBezTo>
                      <a:pt x="16386" y="2234"/>
                      <a:pt x="17131" y="2234"/>
                      <a:pt x="17131" y="223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58" name="Line"/>
              <p:cNvSpPr/>
              <p:nvPr/>
            </p:nvSpPr>
            <p:spPr>
              <a:xfrm flipV="1">
                <a:off x="137671" y="59387"/>
                <a:ext cx="129574" cy="78285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59" name="Shape"/>
              <p:cNvSpPr/>
              <p:nvPr/>
            </p:nvSpPr>
            <p:spPr>
              <a:xfrm>
                <a:off x="267244" y="0"/>
                <a:ext cx="66137" cy="742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902" y="21600"/>
                    </a:moveTo>
                    <a:lnTo>
                      <a:pt x="0" y="17280"/>
                    </a:lnTo>
                    <a:lnTo>
                      <a:pt x="0" y="5105"/>
                    </a:lnTo>
                    <a:lnTo>
                      <a:pt x="9257" y="0"/>
                    </a:lnTo>
                    <a:lnTo>
                      <a:pt x="10580" y="10604"/>
                    </a:lnTo>
                    <a:lnTo>
                      <a:pt x="21600" y="16102"/>
                    </a:lnTo>
                    <a:lnTo>
                      <a:pt x="11902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60" name="Circle"/>
              <p:cNvSpPr/>
              <p:nvPr/>
            </p:nvSpPr>
            <p:spPr>
              <a:xfrm>
                <a:off x="122823" y="129573"/>
                <a:ext cx="25646" cy="22946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299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4" name="06 cash days"/>
          <p:cNvSpPr txBox="1"/>
          <p:nvPr>
            <p:ph type="title"/>
          </p:nvPr>
        </p:nvSpPr>
        <p:spPr>
          <a:xfrm>
            <a:off x="2064136" y="159366"/>
            <a:ext cx="9823991" cy="1008915"/>
          </a:xfrm>
          <a:prstGeom prst="rect">
            <a:avLst/>
          </a:prstGeom>
        </p:spPr>
        <p:txBody>
          <a:bodyPr/>
          <a:lstStyle>
            <a:lvl1pPr algn="l">
              <a:defRPr sz="3400">
                <a:solidFill>
                  <a:srgbClr val="3C3C3B"/>
                </a:solidFill>
                <a:latin typeface="Ubuntu Bold"/>
                <a:ea typeface="Ubuntu Bold"/>
                <a:cs typeface="Ubuntu Bold"/>
                <a:sym typeface="Ubuntu Bold"/>
              </a:defRPr>
            </a:lvl1pPr>
          </a:lstStyle>
          <a:p>
            <a:pPr/>
            <a:r>
              <a:t>06 cash days</a:t>
            </a:r>
          </a:p>
        </p:txBody>
      </p:sp>
      <p:sp>
        <p:nvSpPr>
          <p:cNvPr id="2365" name="What it is…"/>
          <p:cNvSpPr txBox="1"/>
          <p:nvPr>
            <p:ph type="body" idx="1"/>
          </p:nvPr>
        </p:nvSpPr>
        <p:spPr>
          <a:xfrm>
            <a:off x="2098917" y="1263256"/>
            <a:ext cx="8327402" cy="5052605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buSzTx/>
              <a:buNone/>
              <a:defRPr sz="3400">
                <a:latin typeface="Lato Bold"/>
                <a:ea typeface="Lato Bold"/>
                <a:cs typeface="Lato Bold"/>
                <a:sym typeface="Lato Bold"/>
              </a:defRPr>
            </a:pPr>
            <a:r>
              <a:t>What it is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For every $/£ you spend, how long does it take for the cash to come back into the business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Bold"/>
                <a:ea typeface="Lato Bold"/>
                <a:cs typeface="Lato Bold"/>
                <a:sym typeface="Lato Bold"/>
              </a:defRPr>
            </a:pP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Bold"/>
                <a:ea typeface="Lato Bold"/>
                <a:cs typeface="Lato Bold"/>
                <a:sym typeface="Lato Bold"/>
              </a:defRPr>
            </a:pPr>
            <a:r>
              <a:t>How it’s calculated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Working capital days - accounts receivable days, accounts payable days, inventory days and work in progress days in one number</a:t>
            </a:r>
          </a:p>
        </p:txBody>
      </p:sp>
      <p:sp>
        <p:nvSpPr>
          <p:cNvPr id="2366" name="Rectangle"/>
          <p:cNvSpPr/>
          <p:nvPr/>
        </p:nvSpPr>
        <p:spPr>
          <a:xfrm>
            <a:off x="247" y="6054355"/>
            <a:ext cx="309660" cy="828865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367" name="Rectangle"/>
          <p:cNvSpPr/>
          <p:nvPr/>
        </p:nvSpPr>
        <p:spPr>
          <a:xfrm>
            <a:off x="247" y="-4983"/>
            <a:ext cx="309660" cy="6062379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368" name="Rectangle"/>
          <p:cNvSpPr/>
          <p:nvPr/>
        </p:nvSpPr>
        <p:spPr>
          <a:xfrm>
            <a:off x="247" y="6051620"/>
            <a:ext cx="309337" cy="828002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369" name="Rectangle"/>
          <p:cNvSpPr/>
          <p:nvPr/>
        </p:nvSpPr>
        <p:spPr>
          <a:xfrm>
            <a:off x="247" y="-1406"/>
            <a:ext cx="309337" cy="6056064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370" name="object 5"/>
          <p:cNvSpPr txBox="1"/>
          <p:nvPr/>
        </p:nvSpPr>
        <p:spPr>
          <a:xfrm>
            <a:off x="601434" y="6410836"/>
            <a:ext cx="2760594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 algn="l" defTabSz="1043923">
              <a:defRPr spc="11" sz="900">
                <a:solidFill>
                  <a:srgbClr val="9C9C9D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better </a:t>
            </a:r>
            <a:r>
              <a:rPr spc="5"/>
              <a:t>business </a:t>
            </a:r>
            <a:r>
              <a:rPr spc="0"/>
              <a:t>| </a:t>
            </a:r>
            <a:r>
              <a:t>better </a:t>
            </a:r>
            <a:r>
              <a:rPr spc="0"/>
              <a:t>life | </a:t>
            </a:r>
            <a:r>
              <a:t>better</a:t>
            </a:r>
            <a:r>
              <a:rPr spc="-78"/>
              <a:t> </a:t>
            </a:r>
            <a:r>
              <a:rPr spc="0"/>
              <a:t>world</a:t>
            </a:r>
          </a:p>
        </p:txBody>
      </p:sp>
      <p:grpSp>
        <p:nvGrpSpPr>
          <p:cNvPr id="2373" name="Group"/>
          <p:cNvGrpSpPr/>
          <p:nvPr/>
        </p:nvGrpSpPr>
        <p:grpSpPr>
          <a:xfrm>
            <a:off x="173944" y="-71395"/>
            <a:ext cx="1862919" cy="1920790"/>
            <a:chOff x="0" y="0"/>
            <a:chExt cx="1862918" cy="1920789"/>
          </a:xfrm>
        </p:grpSpPr>
        <p:sp>
          <p:nvSpPr>
            <p:cNvPr id="2371" name="Shape"/>
            <p:cNvSpPr/>
            <p:nvPr/>
          </p:nvSpPr>
          <p:spPr>
            <a:xfrm rot="18546786">
              <a:off x="159298" y="387720"/>
              <a:ext cx="1544323" cy="11453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5" h="21600" fill="norm" stroke="1" extrusionOk="0">
                  <a:moveTo>
                    <a:pt x="19016" y="0"/>
                  </a:moveTo>
                  <a:cubicBezTo>
                    <a:pt x="19011" y="1884"/>
                    <a:pt x="18954" y="3779"/>
                    <a:pt x="18875" y="5678"/>
                  </a:cubicBezTo>
                  <a:cubicBezTo>
                    <a:pt x="19114" y="6099"/>
                    <a:pt x="19412" y="6629"/>
                    <a:pt x="20357" y="6009"/>
                  </a:cubicBezTo>
                  <a:lnTo>
                    <a:pt x="20357" y="6014"/>
                  </a:lnTo>
                  <a:cubicBezTo>
                    <a:pt x="20448" y="5959"/>
                    <a:pt x="20545" y="5937"/>
                    <a:pt x="20645" y="5943"/>
                  </a:cubicBezTo>
                  <a:cubicBezTo>
                    <a:pt x="21189" y="5979"/>
                    <a:pt x="21600" y="6853"/>
                    <a:pt x="21562" y="7895"/>
                  </a:cubicBezTo>
                  <a:cubicBezTo>
                    <a:pt x="21524" y="8937"/>
                    <a:pt x="21052" y="9752"/>
                    <a:pt x="20508" y="9716"/>
                  </a:cubicBezTo>
                  <a:cubicBezTo>
                    <a:pt x="20403" y="9709"/>
                    <a:pt x="20303" y="9671"/>
                    <a:pt x="20212" y="9598"/>
                  </a:cubicBezTo>
                  <a:lnTo>
                    <a:pt x="20211" y="9602"/>
                  </a:lnTo>
                  <a:cubicBezTo>
                    <a:pt x="20205" y="9596"/>
                    <a:pt x="20199" y="9590"/>
                    <a:pt x="20192" y="9585"/>
                  </a:cubicBezTo>
                  <a:cubicBezTo>
                    <a:pt x="20150" y="9562"/>
                    <a:pt x="20110" y="9527"/>
                    <a:pt x="20074" y="9479"/>
                  </a:cubicBezTo>
                  <a:cubicBezTo>
                    <a:pt x="19400" y="8921"/>
                    <a:pt x="18976" y="9525"/>
                    <a:pt x="18705" y="9933"/>
                  </a:cubicBezTo>
                  <a:cubicBezTo>
                    <a:pt x="18626" y="11766"/>
                    <a:pt x="18558" y="13599"/>
                    <a:pt x="18529" y="15424"/>
                  </a:cubicBezTo>
                  <a:lnTo>
                    <a:pt x="15456" y="17454"/>
                  </a:lnTo>
                  <a:cubicBezTo>
                    <a:pt x="15067" y="17329"/>
                    <a:pt x="14394" y="17160"/>
                    <a:pt x="14434" y="16028"/>
                  </a:cubicBezTo>
                  <a:cubicBezTo>
                    <a:pt x="14447" y="15963"/>
                    <a:pt x="14451" y="15899"/>
                    <a:pt x="14445" y="15838"/>
                  </a:cubicBezTo>
                  <a:cubicBezTo>
                    <a:pt x="14445" y="15827"/>
                    <a:pt x="14446" y="15817"/>
                    <a:pt x="14447" y="15806"/>
                  </a:cubicBezTo>
                  <a:lnTo>
                    <a:pt x="14444" y="15808"/>
                  </a:lnTo>
                  <a:cubicBezTo>
                    <a:pt x="14448" y="15665"/>
                    <a:pt x="14425" y="15529"/>
                    <a:pt x="14379" y="15401"/>
                  </a:cubicBezTo>
                  <a:cubicBezTo>
                    <a:pt x="14140" y="14739"/>
                    <a:pt x="13383" y="14573"/>
                    <a:pt x="12689" y="15030"/>
                  </a:cubicBezTo>
                  <a:cubicBezTo>
                    <a:pt x="11995" y="15487"/>
                    <a:pt x="11625" y="16394"/>
                    <a:pt x="11864" y="17056"/>
                  </a:cubicBezTo>
                  <a:cubicBezTo>
                    <a:pt x="11908" y="17176"/>
                    <a:pt x="11969" y="17281"/>
                    <a:pt x="12048" y="17362"/>
                  </a:cubicBezTo>
                  <a:lnTo>
                    <a:pt x="12045" y="17364"/>
                  </a:lnTo>
                  <a:cubicBezTo>
                    <a:pt x="12976" y="18254"/>
                    <a:pt x="12660" y="18896"/>
                    <a:pt x="12508" y="19402"/>
                  </a:cubicBezTo>
                  <a:lnTo>
                    <a:pt x="9180" y="21600"/>
                  </a:lnTo>
                  <a:cubicBezTo>
                    <a:pt x="8150" y="20503"/>
                    <a:pt x="7098" y="19425"/>
                    <a:pt x="6038" y="18355"/>
                  </a:cubicBezTo>
                  <a:cubicBezTo>
                    <a:pt x="5949" y="17837"/>
                    <a:pt x="5717" y="16908"/>
                    <a:pt x="6507" y="16427"/>
                  </a:cubicBezTo>
                  <a:cubicBezTo>
                    <a:pt x="6556" y="16414"/>
                    <a:pt x="6600" y="16390"/>
                    <a:pt x="6638" y="16355"/>
                  </a:cubicBezTo>
                  <a:cubicBezTo>
                    <a:pt x="6645" y="16350"/>
                    <a:pt x="6652" y="16347"/>
                    <a:pt x="6659" y="16343"/>
                  </a:cubicBezTo>
                  <a:lnTo>
                    <a:pt x="6657" y="16341"/>
                  </a:lnTo>
                  <a:cubicBezTo>
                    <a:pt x="6753" y="16280"/>
                    <a:pt x="6833" y="16190"/>
                    <a:pt x="6896" y="16077"/>
                  </a:cubicBezTo>
                  <a:cubicBezTo>
                    <a:pt x="7225" y="15489"/>
                    <a:pt x="6991" y="14503"/>
                    <a:pt x="6375" y="13875"/>
                  </a:cubicBezTo>
                  <a:cubicBezTo>
                    <a:pt x="5759" y="13246"/>
                    <a:pt x="4993" y="13212"/>
                    <a:pt x="4664" y="13800"/>
                  </a:cubicBezTo>
                  <a:cubicBezTo>
                    <a:pt x="4604" y="13907"/>
                    <a:pt x="4563" y="14028"/>
                    <a:pt x="4545" y="14161"/>
                  </a:cubicBezTo>
                  <a:lnTo>
                    <a:pt x="4543" y="14158"/>
                  </a:lnTo>
                  <a:cubicBezTo>
                    <a:pt x="4370" y="15743"/>
                    <a:pt x="3765" y="15582"/>
                    <a:pt x="3360" y="15644"/>
                  </a:cubicBezTo>
                  <a:cubicBezTo>
                    <a:pt x="2226" y="14501"/>
                    <a:pt x="1101" y="13350"/>
                    <a:pt x="0" y="12178"/>
                  </a:cubicBezTo>
                  <a:close/>
                </a:path>
              </a:pathLst>
            </a:custGeom>
            <a:solidFill>
              <a:srgbClr val="3C3C3B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372" name="Shape 2624"/>
            <p:cNvSpPr/>
            <p:nvPr/>
          </p:nvSpPr>
          <p:spPr>
            <a:xfrm>
              <a:off x="791975" y="723454"/>
              <a:ext cx="297962" cy="2979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82" y="6873"/>
                  </a:moveTo>
                  <a:lnTo>
                    <a:pt x="20618" y="6873"/>
                  </a:lnTo>
                  <a:lnTo>
                    <a:pt x="20618" y="7855"/>
                  </a:lnTo>
                  <a:lnTo>
                    <a:pt x="982" y="7855"/>
                  </a:lnTo>
                  <a:cubicBezTo>
                    <a:pt x="982" y="7855"/>
                    <a:pt x="982" y="6873"/>
                    <a:pt x="982" y="6873"/>
                  </a:cubicBezTo>
                  <a:close/>
                  <a:moveTo>
                    <a:pt x="16691" y="8836"/>
                  </a:moveTo>
                  <a:lnTo>
                    <a:pt x="18655" y="8836"/>
                  </a:lnTo>
                  <a:lnTo>
                    <a:pt x="18655" y="17673"/>
                  </a:lnTo>
                  <a:lnTo>
                    <a:pt x="16691" y="17673"/>
                  </a:lnTo>
                  <a:cubicBezTo>
                    <a:pt x="16691" y="17673"/>
                    <a:pt x="16691" y="8836"/>
                    <a:pt x="16691" y="8836"/>
                  </a:cubicBezTo>
                  <a:close/>
                  <a:moveTo>
                    <a:pt x="13745" y="8836"/>
                  </a:moveTo>
                  <a:lnTo>
                    <a:pt x="15709" y="8836"/>
                  </a:lnTo>
                  <a:lnTo>
                    <a:pt x="15709" y="17673"/>
                  </a:lnTo>
                  <a:lnTo>
                    <a:pt x="13745" y="17673"/>
                  </a:lnTo>
                  <a:cubicBezTo>
                    <a:pt x="13745" y="17673"/>
                    <a:pt x="13745" y="8836"/>
                    <a:pt x="13745" y="8836"/>
                  </a:cubicBezTo>
                  <a:close/>
                  <a:moveTo>
                    <a:pt x="8836" y="8836"/>
                  </a:moveTo>
                  <a:lnTo>
                    <a:pt x="12764" y="8836"/>
                  </a:lnTo>
                  <a:lnTo>
                    <a:pt x="12764" y="17673"/>
                  </a:lnTo>
                  <a:lnTo>
                    <a:pt x="8836" y="17673"/>
                  </a:lnTo>
                  <a:cubicBezTo>
                    <a:pt x="8836" y="17673"/>
                    <a:pt x="8836" y="8836"/>
                    <a:pt x="8836" y="8836"/>
                  </a:cubicBezTo>
                  <a:close/>
                  <a:moveTo>
                    <a:pt x="5891" y="8836"/>
                  </a:moveTo>
                  <a:lnTo>
                    <a:pt x="7855" y="8836"/>
                  </a:lnTo>
                  <a:lnTo>
                    <a:pt x="7855" y="17673"/>
                  </a:lnTo>
                  <a:lnTo>
                    <a:pt x="5891" y="17673"/>
                  </a:lnTo>
                  <a:cubicBezTo>
                    <a:pt x="5891" y="17673"/>
                    <a:pt x="5891" y="8836"/>
                    <a:pt x="5891" y="8836"/>
                  </a:cubicBezTo>
                  <a:close/>
                  <a:moveTo>
                    <a:pt x="2945" y="8836"/>
                  </a:moveTo>
                  <a:lnTo>
                    <a:pt x="4909" y="8836"/>
                  </a:lnTo>
                  <a:lnTo>
                    <a:pt x="4909" y="17673"/>
                  </a:lnTo>
                  <a:lnTo>
                    <a:pt x="2945" y="17673"/>
                  </a:lnTo>
                  <a:cubicBezTo>
                    <a:pt x="2945" y="17673"/>
                    <a:pt x="2945" y="8836"/>
                    <a:pt x="2945" y="8836"/>
                  </a:cubicBezTo>
                  <a:close/>
                  <a:moveTo>
                    <a:pt x="19773" y="18655"/>
                  </a:moveTo>
                  <a:lnTo>
                    <a:pt x="20428" y="20618"/>
                  </a:lnTo>
                  <a:lnTo>
                    <a:pt x="1172" y="20618"/>
                  </a:lnTo>
                  <a:lnTo>
                    <a:pt x="1827" y="18655"/>
                  </a:lnTo>
                  <a:cubicBezTo>
                    <a:pt x="1827" y="18655"/>
                    <a:pt x="19773" y="18655"/>
                    <a:pt x="19773" y="18655"/>
                  </a:cubicBezTo>
                  <a:close/>
                  <a:moveTo>
                    <a:pt x="10800" y="1056"/>
                  </a:moveTo>
                  <a:lnTo>
                    <a:pt x="19261" y="5891"/>
                  </a:lnTo>
                  <a:lnTo>
                    <a:pt x="2339" y="5891"/>
                  </a:lnTo>
                  <a:cubicBezTo>
                    <a:pt x="2339" y="5891"/>
                    <a:pt x="10800" y="1056"/>
                    <a:pt x="10800" y="1056"/>
                  </a:cubicBezTo>
                  <a:close/>
                  <a:moveTo>
                    <a:pt x="21109" y="8836"/>
                  </a:moveTo>
                  <a:cubicBezTo>
                    <a:pt x="21380" y="8836"/>
                    <a:pt x="21600" y="8617"/>
                    <a:pt x="21600" y="8345"/>
                  </a:cubicBezTo>
                  <a:lnTo>
                    <a:pt x="21600" y="6382"/>
                  </a:lnTo>
                  <a:cubicBezTo>
                    <a:pt x="21600" y="6200"/>
                    <a:pt x="21496" y="6047"/>
                    <a:pt x="21349" y="5963"/>
                  </a:cubicBezTo>
                  <a:lnTo>
                    <a:pt x="21353" y="5956"/>
                  </a:lnTo>
                  <a:lnTo>
                    <a:pt x="11044" y="65"/>
                  </a:lnTo>
                  <a:lnTo>
                    <a:pt x="11040" y="72"/>
                  </a:lnTo>
                  <a:cubicBezTo>
                    <a:pt x="10968" y="30"/>
                    <a:pt x="10889" y="0"/>
                    <a:pt x="10800" y="0"/>
                  </a:cubicBezTo>
                  <a:cubicBezTo>
                    <a:pt x="10711" y="0"/>
                    <a:pt x="10632" y="30"/>
                    <a:pt x="10560" y="72"/>
                  </a:cubicBezTo>
                  <a:lnTo>
                    <a:pt x="10556" y="65"/>
                  </a:lnTo>
                  <a:lnTo>
                    <a:pt x="247" y="5956"/>
                  </a:lnTo>
                  <a:lnTo>
                    <a:pt x="251" y="5963"/>
                  </a:lnTo>
                  <a:cubicBezTo>
                    <a:pt x="104" y="6047"/>
                    <a:pt x="0" y="6200"/>
                    <a:pt x="0" y="6382"/>
                  </a:cubicBezTo>
                  <a:lnTo>
                    <a:pt x="0" y="8345"/>
                  </a:lnTo>
                  <a:cubicBezTo>
                    <a:pt x="0" y="8617"/>
                    <a:pt x="220" y="8836"/>
                    <a:pt x="491" y="8836"/>
                  </a:cubicBezTo>
                  <a:lnTo>
                    <a:pt x="1964" y="8836"/>
                  </a:lnTo>
                  <a:lnTo>
                    <a:pt x="1964" y="17673"/>
                  </a:lnTo>
                  <a:lnTo>
                    <a:pt x="1473" y="17673"/>
                  </a:lnTo>
                  <a:cubicBezTo>
                    <a:pt x="1256" y="17673"/>
                    <a:pt x="1078" y="17816"/>
                    <a:pt x="1013" y="18010"/>
                  </a:cubicBezTo>
                  <a:lnTo>
                    <a:pt x="1007" y="18009"/>
                  </a:lnTo>
                  <a:lnTo>
                    <a:pt x="25" y="20954"/>
                  </a:lnTo>
                  <a:lnTo>
                    <a:pt x="31" y="20955"/>
                  </a:lnTo>
                  <a:cubicBezTo>
                    <a:pt x="14" y="21005"/>
                    <a:pt x="0" y="21055"/>
                    <a:pt x="0" y="21109"/>
                  </a:cubicBezTo>
                  <a:cubicBezTo>
                    <a:pt x="0" y="21381"/>
                    <a:pt x="220" y="21600"/>
                    <a:pt x="491" y="21600"/>
                  </a:cubicBezTo>
                  <a:lnTo>
                    <a:pt x="21109" y="21600"/>
                  </a:lnTo>
                  <a:cubicBezTo>
                    <a:pt x="21380" y="21600"/>
                    <a:pt x="21600" y="21381"/>
                    <a:pt x="21600" y="21109"/>
                  </a:cubicBezTo>
                  <a:cubicBezTo>
                    <a:pt x="21600" y="21055"/>
                    <a:pt x="21586" y="21005"/>
                    <a:pt x="21569" y="20955"/>
                  </a:cubicBezTo>
                  <a:lnTo>
                    <a:pt x="21575" y="20954"/>
                  </a:lnTo>
                  <a:lnTo>
                    <a:pt x="20593" y="18009"/>
                  </a:lnTo>
                  <a:lnTo>
                    <a:pt x="20587" y="18010"/>
                  </a:lnTo>
                  <a:cubicBezTo>
                    <a:pt x="20522" y="17816"/>
                    <a:pt x="20344" y="17673"/>
                    <a:pt x="20127" y="17673"/>
                  </a:cubicBezTo>
                  <a:lnTo>
                    <a:pt x="19636" y="17673"/>
                  </a:lnTo>
                  <a:lnTo>
                    <a:pt x="19636" y="8836"/>
                  </a:lnTo>
                  <a:cubicBezTo>
                    <a:pt x="19636" y="8836"/>
                    <a:pt x="21109" y="8836"/>
                    <a:pt x="21109" y="883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</p:grpSp>
      <p:grpSp>
        <p:nvGrpSpPr>
          <p:cNvPr id="2422" name="Group"/>
          <p:cNvGrpSpPr/>
          <p:nvPr/>
        </p:nvGrpSpPr>
        <p:grpSpPr>
          <a:xfrm>
            <a:off x="10160917" y="4950655"/>
            <a:ext cx="1943101" cy="2037006"/>
            <a:chOff x="0" y="0"/>
            <a:chExt cx="1943100" cy="2037004"/>
          </a:xfrm>
        </p:grpSpPr>
        <p:sp>
          <p:nvSpPr>
            <p:cNvPr id="2374" name="Shape"/>
            <p:cNvSpPr/>
            <p:nvPr/>
          </p:nvSpPr>
          <p:spPr>
            <a:xfrm rot="60000">
              <a:off x="414966" y="175824"/>
              <a:ext cx="711009" cy="5808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6" h="21600" fill="norm" stroke="1" extrusionOk="0">
                  <a:moveTo>
                    <a:pt x="18418" y="0"/>
                  </a:moveTo>
                  <a:lnTo>
                    <a:pt x="18590" y="6304"/>
                  </a:lnTo>
                  <a:cubicBezTo>
                    <a:pt x="18877" y="6687"/>
                    <a:pt x="19194" y="7292"/>
                    <a:pt x="20224" y="6572"/>
                  </a:cubicBezTo>
                  <a:cubicBezTo>
                    <a:pt x="20224" y="6573"/>
                    <a:pt x="20224" y="6575"/>
                    <a:pt x="20224" y="6576"/>
                  </a:cubicBezTo>
                  <a:cubicBezTo>
                    <a:pt x="20317" y="6516"/>
                    <a:pt x="20417" y="6487"/>
                    <a:pt x="20522" y="6485"/>
                  </a:cubicBezTo>
                  <a:cubicBezTo>
                    <a:pt x="21095" y="6472"/>
                    <a:pt x="21572" y="7269"/>
                    <a:pt x="21586" y="8264"/>
                  </a:cubicBezTo>
                  <a:cubicBezTo>
                    <a:pt x="21600" y="9259"/>
                    <a:pt x="21147" y="10075"/>
                    <a:pt x="20573" y="10087"/>
                  </a:cubicBezTo>
                  <a:cubicBezTo>
                    <a:pt x="20463" y="10090"/>
                    <a:pt x="20356" y="10062"/>
                    <a:pt x="20256" y="10000"/>
                  </a:cubicBezTo>
                  <a:cubicBezTo>
                    <a:pt x="20256" y="10001"/>
                    <a:pt x="20256" y="10003"/>
                    <a:pt x="20256" y="10004"/>
                  </a:cubicBezTo>
                  <a:cubicBezTo>
                    <a:pt x="20250" y="9999"/>
                    <a:pt x="20243" y="9993"/>
                    <a:pt x="20235" y="9989"/>
                  </a:cubicBezTo>
                  <a:cubicBezTo>
                    <a:pt x="20189" y="9971"/>
                    <a:pt x="20146" y="9941"/>
                    <a:pt x="20106" y="9899"/>
                  </a:cubicBezTo>
                  <a:cubicBezTo>
                    <a:pt x="19379" y="9431"/>
                    <a:pt x="18966" y="10021"/>
                    <a:pt x="18703" y="10432"/>
                  </a:cubicBezTo>
                  <a:lnTo>
                    <a:pt x="18841" y="15487"/>
                  </a:lnTo>
                  <a:lnTo>
                    <a:pt x="18724" y="15419"/>
                  </a:lnTo>
                  <a:lnTo>
                    <a:pt x="15354" y="17579"/>
                  </a:lnTo>
                  <a:cubicBezTo>
                    <a:pt x="14942" y="17473"/>
                    <a:pt x="14230" y="17336"/>
                    <a:pt x="14248" y="16255"/>
                  </a:cubicBezTo>
                  <a:cubicBezTo>
                    <a:pt x="14261" y="16192"/>
                    <a:pt x="14264" y="16131"/>
                    <a:pt x="14256" y="16073"/>
                  </a:cubicBezTo>
                  <a:cubicBezTo>
                    <a:pt x="14256" y="16063"/>
                    <a:pt x="14257" y="16053"/>
                    <a:pt x="14258" y="16043"/>
                  </a:cubicBezTo>
                  <a:lnTo>
                    <a:pt x="14255" y="16045"/>
                  </a:lnTo>
                  <a:cubicBezTo>
                    <a:pt x="14256" y="15909"/>
                    <a:pt x="14228" y="15779"/>
                    <a:pt x="14177" y="15659"/>
                  </a:cubicBezTo>
                  <a:cubicBezTo>
                    <a:pt x="13912" y="15036"/>
                    <a:pt x="13113" y="14904"/>
                    <a:pt x="12393" y="15363"/>
                  </a:cubicBezTo>
                  <a:cubicBezTo>
                    <a:pt x="11672" y="15823"/>
                    <a:pt x="11303" y="16701"/>
                    <a:pt x="11568" y="17324"/>
                  </a:cubicBezTo>
                  <a:cubicBezTo>
                    <a:pt x="11616" y="17437"/>
                    <a:pt x="11682" y="17535"/>
                    <a:pt x="11768" y="17609"/>
                  </a:cubicBezTo>
                  <a:lnTo>
                    <a:pt x="11765" y="17612"/>
                  </a:lnTo>
                  <a:cubicBezTo>
                    <a:pt x="12765" y="18430"/>
                    <a:pt x="12442" y="19054"/>
                    <a:pt x="12292" y="19542"/>
                  </a:cubicBezTo>
                  <a:lnTo>
                    <a:pt x="9083" y="21600"/>
                  </a:lnTo>
                  <a:lnTo>
                    <a:pt x="5934" y="18291"/>
                  </a:lnTo>
                  <a:cubicBezTo>
                    <a:pt x="5865" y="17785"/>
                    <a:pt x="5696" y="16910"/>
                    <a:pt x="6532" y="16530"/>
                  </a:cubicBezTo>
                  <a:cubicBezTo>
                    <a:pt x="6584" y="16521"/>
                    <a:pt x="6631" y="16502"/>
                    <a:pt x="6673" y="16472"/>
                  </a:cubicBezTo>
                  <a:cubicBezTo>
                    <a:pt x="6680" y="16468"/>
                    <a:pt x="6688" y="16466"/>
                    <a:pt x="6696" y="16463"/>
                  </a:cubicBezTo>
                  <a:lnTo>
                    <a:pt x="6694" y="16460"/>
                  </a:lnTo>
                  <a:cubicBezTo>
                    <a:pt x="6797" y="16411"/>
                    <a:pt x="6886" y="16332"/>
                    <a:pt x="6958" y="16230"/>
                  </a:cubicBezTo>
                  <a:cubicBezTo>
                    <a:pt x="7334" y="15699"/>
                    <a:pt x="7141" y="14740"/>
                    <a:pt x="6527" y="14089"/>
                  </a:cubicBezTo>
                  <a:cubicBezTo>
                    <a:pt x="5913" y="13437"/>
                    <a:pt x="5111" y="13339"/>
                    <a:pt x="4735" y="13870"/>
                  </a:cubicBezTo>
                  <a:cubicBezTo>
                    <a:pt x="4667" y="13966"/>
                    <a:pt x="4617" y="14077"/>
                    <a:pt x="4592" y="14202"/>
                  </a:cubicBezTo>
                  <a:lnTo>
                    <a:pt x="4589" y="14199"/>
                  </a:lnTo>
                  <a:cubicBezTo>
                    <a:pt x="4329" y="15670"/>
                    <a:pt x="3717" y="15494"/>
                    <a:pt x="3290" y="15511"/>
                  </a:cubicBezTo>
                  <a:lnTo>
                    <a:pt x="0" y="12039"/>
                  </a:lnTo>
                  <a:lnTo>
                    <a:pt x="18418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424A4C">
                    <a:alpha val="19617"/>
                  </a:srgbClr>
                </a:gs>
                <a:gs pos="50000">
                  <a:srgbClr val="606B6F">
                    <a:alpha val="19617"/>
                  </a:srgbClr>
                </a:gs>
                <a:gs pos="100000">
                  <a:srgbClr val="738084">
                    <a:alpha val="19617"/>
                  </a:srgbClr>
                </a:gs>
              </a:gsLst>
              <a:lin ang="2700000" scaled="0"/>
            </a:gradFill>
            <a:ln w="12700" cap="flat">
              <a:solidFill>
                <a:srgbClr val="FFFFFF">
                  <a:alpha val="19617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375" name="Shape"/>
            <p:cNvSpPr/>
            <p:nvPr/>
          </p:nvSpPr>
          <p:spPr>
            <a:xfrm rot="3126725">
              <a:off x="898860" y="188429"/>
              <a:ext cx="743974" cy="5449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8" h="21600" fill="norm" stroke="1" extrusionOk="0">
                  <a:moveTo>
                    <a:pt x="0" y="11664"/>
                  </a:moveTo>
                  <a:lnTo>
                    <a:pt x="18647" y="0"/>
                  </a:lnTo>
                  <a:lnTo>
                    <a:pt x="18749" y="5783"/>
                  </a:lnTo>
                  <a:cubicBezTo>
                    <a:pt x="19014" y="6185"/>
                    <a:pt x="19342" y="6707"/>
                    <a:pt x="20261" y="5970"/>
                  </a:cubicBezTo>
                  <a:lnTo>
                    <a:pt x="20261" y="5975"/>
                  </a:lnTo>
                  <a:cubicBezTo>
                    <a:pt x="20349" y="5910"/>
                    <a:pt x="20445" y="5877"/>
                    <a:pt x="20545" y="5873"/>
                  </a:cubicBezTo>
                  <a:cubicBezTo>
                    <a:pt x="21093" y="5851"/>
                    <a:pt x="21555" y="6693"/>
                    <a:pt x="21577" y="7753"/>
                  </a:cubicBezTo>
                  <a:cubicBezTo>
                    <a:pt x="21600" y="8813"/>
                    <a:pt x="21174" y="9690"/>
                    <a:pt x="20627" y="9712"/>
                  </a:cubicBezTo>
                  <a:cubicBezTo>
                    <a:pt x="20521" y="9716"/>
                    <a:pt x="20419" y="9689"/>
                    <a:pt x="20323" y="9624"/>
                  </a:cubicBezTo>
                  <a:lnTo>
                    <a:pt x="20323" y="9628"/>
                  </a:lnTo>
                  <a:cubicBezTo>
                    <a:pt x="20317" y="9623"/>
                    <a:pt x="20310" y="9617"/>
                    <a:pt x="20303" y="9613"/>
                  </a:cubicBezTo>
                  <a:cubicBezTo>
                    <a:pt x="20259" y="9595"/>
                    <a:pt x="20217" y="9563"/>
                    <a:pt x="20179" y="9519"/>
                  </a:cubicBezTo>
                  <a:cubicBezTo>
                    <a:pt x="19463" y="9020"/>
                    <a:pt x="19073" y="9696"/>
                    <a:pt x="18826" y="10139"/>
                  </a:cubicBezTo>
                  <a:lnTo>
                    <a:pt x="18921" y="15525"/>
                  </a:lnTo>
                  <a:lnTo>
                    <a:pt x="18843" y="15475"/>
                  </a:lnTo>
                  <a:lnTo>
                    <a:pt x="15768" y="17508"/>
                  </a:lnTo>
                  <a:cubicBezTo>
                    <a:pt x="15379" y="17374"/>
                    <a:pt x="14700" y="17192"/>
                    <a:pt x="14751" y="16038"/>
                  </a:cubicBezTo>
                  <a:cubicBezTo>
                    <a:pt x="14765" y="15972"/>
                    <a:pt x="14770" y="15907"/>
                    <a:pt x="14765" y="15845"/>
                  </a:cubicBezTo>
                  <a:cubicBezTo>
                    <a:pt x="14764" y="15835"/>
                    <a:pt x="14766" y="15824"/>
                    <a:pt x="14767" y="15813"/>
                  </a:cubicBezTo>
                  <a:lnTo>
                    <a:pt x="14764" y="15815"/>
                  </a:lnTo>
                  <a:cubicBezTo>
                    <a:pt x="14769" y="15670"/>
                    <a:pt x="14747" y="15530"/>
                    <a:pt x="14702" y="15400"/>
                  </a:cubicBezTo>
                  <a:cubicBezTo>
                    <a:pt x="14468" y="14722"/>
                    <a:pt x="13710" y="14540"/>
                    <a:pt x="13008" y="14991"/>
                  </a:cubicBezTo>
                  <a:cubicBezTo>
                    <a:pt x="12306" y="15443"/>
                    <a:pt x="11926" y="16358"/>
                    <a:pt x="12159" y="17036"/>
                  </a:cubicBezTo>
                  <a:cubicBezTo>
                    <a:pt x="12202" y="17159"/>
                    <a:pt x="12262" y="17266"/>
                    <a:pt x="12341" y="17351"/>
                  </a:cubicBezTo>
                  <a:lnTo>
                    <a:pt x="12338" y="17353"/>
                  </a:lnTo>
                  <a:cubicBezTo>
                    <a:pt x="13303" y="18313"/>
                    <a:pt x="12911" y="18974"/>
                    <a:pt x="12763" y="19496"/>
                  </a:cubicBezTo>
                  <a:lnTo>
                    <a:pt x="9581" y="21600"/>
                  </a:lnTo>
                  <a:lnTo>
                    <a:pt x="6543" y="18450"/>
                  </a:lnTo>
                  <a:cubicBezTo>
                    <a:pt x="6458" y="17919"/>
                    <a:pt x="6247" y="16984"/>
                    <a:pt x="7038" y="16515"/>
                  </a:cubicBezTo>
                  <a:cubicBezTo>
                    <a:pt x="7087" y="16503"/>
                    <a:pt x="7131" y="16479"/>
                    <a:pt x="7170" y="16445"/>
                  </a:cubicBezTo>
                  <a:cubicBezTo>
                    <a:pt x="7177" y="16440"/>
                    <a:pt x="7184" y="16437"/>
                    <a:pt x="7191" y="16433"/>
                  </a:cubicBezTo>
                  <a:lnTo>
                    <a:pt x="7189" y="16431"/>
                  </a:lnTo>
                  <a:cubicBezTo>
                    <a:pt x="7286" y="16371"/>
                    <a:pt x="7367" y="16281"/>
                    <a:pt x="7432" y="16167"/>
                  </a:cubicBezTo>
                  <a:cubicBezTo>
                    <a:pt x="7768" y="15576"/>
                    <a:pt x="7545" y="14569"/>
                    <a:pt x="6932" y="13918"/>
                  </a:cubicBezTo>
                  <a:cubicBezTo>
                    <a:pt x="6320" y="13266"/>
                    <a:pt x="5550" y="13217"/>
                    <a:pt x="5214" y="13808"/>
                  </a:cubicBezTo>
                  <a:cubicBezTo>
                    <a:pt x="5152" y="13916"/>
                    <a:pt x="5110" y="14038"/>
                    <a:pt x="5091" y="14172"/>
                  </a:cubicBezTo>
                  <a:lnTo>
                    <a:pt x="5088" y="14169"/>
                  </a:lnTo>
                  <a:cubicBezTo>
                    <a:pt x="4893" y="15819"/>
                    <a:pt x="4260" y="15592"/>
                    <a:pt x="3853" y="15660"/>
                  </a:cubicBezTo>
                  <a:close/>
                </a:path>
              </a:pathLst>
            </a:custGeom>
            <a:solidFill>
              <a:srgbClr val="009FE3">
                <a:alpha val="20379"/>
              </a:srgbClr>
            </a:solidFill>
            <a:ln w="12700" cap="flat">
              <a:solidFill>
                <a:srgbClr val="FFFFFF">
                  <a:alpha val="20379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376" name="Shape"/>
            <p:cNvSpPr/>
            <p:nvPr/>
          </p:nvSpPr>
          <p:spPr>
            <a:xfrm rot="6216639">
              <a:off x="1227651" y="603176"/>
              <a:ext cx="736503" cy="5361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2107"/>
                  </a:moveTo>
                  <a:lnTo>
                    <a:pt x="18781" y="0"/>
                  </a:lnTo>
                  <a:cubicBezTo>
                    <a:pt x="18773" y="1748"/>
                    <a:pt x="18771" y="3459"/>
                    <a:pt x="18775" y="5155"/>
                  </a:cubicBezTo>
                  <a:lnTo>
                    <a:pt x="18857" y="5276"/>
                  </a:lnTo>
                  <a:lnTo>
                    <a:pt x="19076" y="5546"/>
                  </a:lnTo>
                  <a:lnTo>
                    <a:pt x="19242" y="5684"/>
                  </a:lnTo>
                  <a:lnTo>
                    <a:pt x="19304" y="5718"/>
                  </a:lnTo>
                  <a:lnTo>
                    <a:pt x="19668" y="5741"/>
                  </a:lnTo>
                  <a:lnTo>
                    <a:pt x="19843" y="5689"/>
                  </a:lnTo>
                  <a:lnTo>
                    <a:pt x="19944" y="5649"/>
                  </a:lnTo>
                  <a:lnTo>
                    <a:pt x="20309" y="5423"/>
                  </a:lnTo>
                  <a:lnTo>
                    <a:pt x="20309" y="5427"/>
                  </a:lnTo>
                  <a:lnTo>
                    <a:pt x="20309" y="5428"/>
                  </a:lnTo>
                  <a:cubicBezTo>
                    <a:pt x="20400" y="5365"/>
                    <a:pt x="20497" y="5336"/>
                    <a:pt x="20598" y="5336"/>
                  </a:cubicBezTo>
                  <a:cubicBezTo>
                    <a:pt x="20737" y="5337"/>
                    <a:pt x="20869" y="5392"/>
                    <a:pt x="20988" y="5490"/>
                  </a:cubicBezTo>
                  <a:cubicBezTo>
                    <a:pt x="21105" y="5586"/>
                    <a:pt x="21210" y="5724"/>
                    <a:pt x="21296" y="5895"/>
                  </a:cubicBezTo>
                  <a:cubicBezTo>
                    <a:pt x="21301" y="5898"/>
                    <a:pt x="21304" y="5904"/>
                    <a:pt x="21307" y="5909"/>
                  </a:cubicBezTo>
                  <a:cubicBezTo>
                    <a:pt x="21347" y="5987"/>
                    <a:pt x="21384" y="6072"/>
                    <a:pt x="21399" y="6175"/>
                  </a:cubicBezTo>
                  <a:cubicBezTo>
                    <a:pt x="21532" y="6481"/>
                    <a:pt x="21600" y="6870"/>
                    <a:pt x="21600" y="7290"/>
                  </a:cubicBezTo>
                  <a:lnTo>
                    <a:pt x="21552" y="7746"/>
                  </a:lnTo>
                  <a:cubicBezTo>
                    <a:pt x="21464" y="8606"/>
                    <a:pt x="21067" y="9241"/>
                    <a:pt x="20595" y="9240"/>
                  </a:cubicBezTo>
                  <a:cubicBezTo>
                    <a:pt x="20488" y="9240"/>
                    <a:pt x="20385" y="9208"/>
                    <a:pt x="20290" y="9138"/>
                  </a:cubicBezTo>
                  <a:lnTo>
                    <a:pt x="20290" y="9143"/>
                  </a:lnTo>
                  <a:cubicBezTo>
                    <a:pt x="20284" y="9136"/>
                    <a:pt x="20277" y="9130"/>
                    <a:pt x="20270" y="9126"/>
                  </a:cubicBezTo>
                  <a:lnTo>
                    <a:pt x="20266" y="9123"/>
                  </a:lnTo>
                  <a:lnTo>
                    <a:pt x="20147" y="9025"/>
                  </a:lnTo>
                  <a:cubicBezTo>
                    <a:pt x="20047" y="8950"/>
                    <a:pt x="19954" y="8899"/>
                    <a:pt x="19865" y="8872"/>
                  </a:cubicBezTo>
                  <a:lnTo>
                    <a:pt x="19785" y="8852"/>
                  </a:lnTo>
                  <a:lnTo>
                    <a:pt x="19643" y="8838"/>
                  </a:lnTo>
                  <a:lnTo>
                    <a:pt x="19320" y="8928"/>
                  </a:lnTo>
                  <a:lnTo>
                    <a:pt x="19275" y="8963"/>
                  </a:lnTo>
                  <a:lnTo>
                    <a:pt x="19082" y="9151"/>
                  </a:lnTo>
                  <a:lnTo>
                    <a:pt x="18856" y="9458"/>
                  </a:lnTo>
                  <a:lnTo>
                    <a:pt x="18792" y="9554"/>
                  </a:lnTo>
                  <a:lnTo>
                    <a:pt x="18792" y="9554"/>
                  </a:lnTo>
                  <a:cubicBezTo>
                    <a:pt x="18799" y="11378"/>
                    <a:pt x="18811" y="13202"/>
                    <a:pt x="18825" y="15052"/>
                  </a:cubicBezTo>
                  <a:lnTo>
                    <a:pt x="15342" y="17411"/>
                  </a:lnTo>
                  <a:cubicBezTo>
                    <a:pt x="14952" y="17281"/>
                    <a:pt x="14229" y="17133"/>
                    <a:pt x="14268" y="15931"/>
                  </a:cubicBezTo>
                  <a:cubicBezTo>
                    <a:pt x="14281" y="15863"/>
                    <a:pt x="14285" y="15797"/>
                    <a:pt x="14279" y="15734"/>
                  </a:cubicBezTo>
                  <a:cubicBezTo>
                    <a:pt x="14279" y="15723"/>
                    <a:pt x="14280" y="15713"/>
                    <a:pt x="14281" y="15702"/>
                  </a:cubicBezTo>
                  <a:lnTo>
                    <a:pt x="14278" y="15704"/>
                  </a:lnTo>
                  <a:cubicBezTo>
                    <a:pt x="14281" y="15556"/>
                    <a:pt x="14257" y="15415"/>
                    <a:pt x="14210" y="15283"/>
                  </a:cubicBezTo>
                  <a:cubicBezTo>
                    <a:pt x="13966" y="14600"/>
                    <a:pt x="13197" y="14431"/>
                    <a:pt x="12493" y="14907"/>
                  </a:cubicBezTo>
                  <a:cubicBezTo>
                    <a:pt x="11788" y="15382"/>
                    <a:pt x="11415" y="16321"/>
                    <a:pt x="11659" y="17004"/>
                  </a:cubicBezTo>
                  <a:cubicBezTo>
                    <a:pt x="11704" y="17129"/>
                    <a:pt x="11766" y="17236"/>
                    <a:pt x="11847" y="17320"/>
                  </a:cubicBezTo>
                  <a:lnTo>
                    <a:pt x="11844" y="17322"/>
                  </a:lnTo>
                  <a:cubicBezTo>
                    <a:pt x="12816" y="18262"/>
                    <a:pt x="12455" y="18936"/>
                    <a:pt x="12307" y="19466"/>
                  </a:cubicBezTo>
                  <a:lnTo>
                    <a:pt x="9157" y="21600"/>
                  </a:lnTo>
                  <a:lnTo>
                    <a:pt x="6041" y="18370"/>
                  </a:lnTo>
                  <a:cubicBezTo>
                    <a:pt x="5946" y="17831"/>
                    <a:pt x="5727" y="16894"/>
                    <a:pt x="6516" y="16400"/>
                  </a:cubicBezTo>
                  <a:cubicBezTo>
                    <a:pt x="6566" y="16386"/>
                    <a:pt x="6610" y="16361"/>
                    <a:pt x="6649" y="16325"/>
                  </a:cubicBezTo>
                  <a:cubicBezTo>
                    <a:pt x="6655" y="16320"/>
                    <a:pt x="6663" y="16316"/>
                    <a:pt x="6670" y="16313"/>
                  </a:cubicBezTo>
                  <a:lnTo>
                    <a:pt x="6668" y="16310"/>
                  </a:lnTo>
                  <a:cubicBezTo>
                    <a:pt x="6765" y="16247"/>
                    <a:pt x="6846" y="16153"/>
                    <a:pt x="6910" y="16036"/>
                  </a:cubicBezTo>
                  <a:cubicBezTo>
                    <a:pt x="7242" y="15427"/>
                    <a:pt x="7002" y="14409"/>
                    <a:pt x="6374" y="13763"/>
                  </a:cubicBezTo>
                  <a:cubicBezTo>
                    <a:pt x="5746" y="13117"/>
                    <a:pt x="4967" y="13086"/>
                    <a:pt x="4635" y="13696"/>
                  </a:cubicBezTo>
                  <a:cubicBezTo>
                    <a:pt x="4575" y="13807"/>
                    <a:pt x="4533" y="13931"/>
                    <a:pt x="4516" y="14069"/>
                  </a:cubicBezTo>
                  <a:lnTo>
                    <a:pt x="4513" y="14066"/>
                  </a:lnTo>
                  <a:cubicBezTo>
                    <a:pt x="4350" y="15634"/>
                    <a:pt x="3779" y="15553"/>
                    <a:pt x="3370" y="15601"/>
                  </a:cubicBezTo>
                  <a:close/>
                </a:path>
              </a:pathLst>
            </a:custGeom>
            <a:solidFill>
              <a:srgbClr val="0078C1">
                <a:alpha val="19657"/>
              </a:srgbClr>
            </a:solidFill>
            <a:ln w="12700" cap="flat">
              <a:solidFill>
                <a:srgbClr val="FFFFFF">
                  <a:alpha val="19657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377" name="Shape"/>
            <p:cNvSpPr/>
            <p:nvPr/>
          </p:nvSpPr>
          <p:spPr>
            <a:xfrm rot="15430798">
              <a:off x="202699" y="1123393"/>
              <a:ext cx="737881" cy="5534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7" h="21600" fill="norm" stroke="1" extrusionOk="0">
                  <a:moveTo>
                    <a:pt x="21528" y="8565"/>
                  </a:moveTo>
                  <a:cubicBezTo>
                    <a:pt x="21384" y="9247"/>
                    <a:pt x="21035" y="9732"/>
                    <a:pt x="20620" y="9741"/>
                  </a:cubicBezTo>
                  <a:cubicBezTo>
                    <a:pt x="20514" y="9744"/>
                    <a:pt x="20411" y="9715"/>
                    <a:pt x="20315" y="9650"/>
                  </a:cubicBezTo>
                  <a:lnTo>
                    <a:pt x="20315" y="9654"/>
                  </a:lnTo>
                  <a:cubicBezTo>
                    <a:pt x="20308" y="9648"/>
                    <a:pt x="20302" y="9642"/>
                    <a:pt x="20295" y="9638"/>
                  </a:cubicBezTo>
                  <a:cubicBezTo>
                    <a:pt x="20250" y="9620"/>
                    <a:pt x="20209" y="9588"/>
                    <a:pt x="20170" y="9544"/>
                  </a:cubicBezTo>
                  <a:cubicBezTo>
                    <a:pt x="19442" y="9034"/>
                    <a:pt x="19041" y="9721"/>
                    <a:pt x="18788" y="10152"/>
                  </a:cubicBezTo>
                  <a:lnTo>
                    <a:pt x="18858" y="15682"/>
                  </a:lnTo>
                  <a:lnTo>
                    <a:pt x="18791" y="15640"/>
                  </a:lnTo>
                  <a:lnTo>
                    <a:pt x="15620" y="17616"/>
                  </a:lnTo>
                  <a:cubicBezTo>
                    <a:pt x="15228" y="17478"/>
                    <a:pt x="14546" y="17290"/>
                    <a:pt x="14605" y="16156"/>
                  </a:cubicBezTo>
                  <a:cubicBezTo>
                    <a:pt x="14620" y="16091"/>
                    <a:pt x="14625" y="16028"/>
                    <a:pt x="14621" y="15966"/>
                  </a:cubicBezTo>
                  <a:cubicBezTo>
                    <a:pt x="14621" y="15956"/>
                    <a:pt x="14622" y="15946"/>
                    <a:pt x="14623" y="15935"/>
                  </a:cubicBezTo>
                  <a:lnTo>
                    <a:pt x="14620" y="15937"/>
                  </a:lnTo>
                  <a:cubicBezTo>
                    <a:pt x="14626" y="15794"/>
                    <a:pt x="14605" y="15656"/>
                    <a:pt x="14560" y="15527"/>
                  </a:cubicBezTo>
                  <a:cubicBezTo>
                    <a:pt x="14329" y="14857"/>
                    <a:pt x="13565" y="14668"/>
                    <a:pt x="12854" y="15104"/>
                  </a:cubicBezTo>
                  <a:cubicBezTo>
                    <a:pt x="12142" y="15540"/>
                    <a:pt x="11752" y="16436"/>
                    <a:pt x="11983" y="17106"/>
                  </a:cubicBezTo>
                  <a:cubicBezTo>
                    <a:pt x="12025" y="17229"/>
                    <a:pt x="12085" y="17335"/>
                    <a:pt x="12165" y="17419"/>
                  </a:cubicBezTo>
                  <a:lnTo>
                    <a:pt x="12161" y="17421"/>
                  </a:lnTo>
                  <a:cubicBezTo>
                    <a:pt x="13110" y="18360"/>
                    <a:pt x="12744" y="19000"/>
                    <a:pt x="12585" y="19507"/>
                  </a:cubicBezTo>
                  <a:lnTo>
                    <a:pt x="9260" y="21578"/>
                  </a:lnTo>
                  <a:cubicBezTo>
                    <a:pt x="9259" y="21586"/>
                    <a:pt x="9258" y="21593"/>
                    <a:pt x="9256" y="21600"/>
                  </a:cubicBezTo>
                  <a:lnTo>
                    <a:pt x="5936" y="18100"/>
                  </a:lnTo>
                  <a:cubicBezTo>
                    <a:pt x="5850" y="17567"/>
                    <a:pt x="5695" y="16700"/>
                    <a:pt x="6465" y="16272"/>
                  </a:cubicBezTo>
                  <a:cubicBezTo>
                    <a:pt x="6515" y="16261"/>
                    <a:pt x="6560" y="16238"/>
                    <a:pt x="6599" y="16205"/>
                  </a:cubicBezTo>
                  <a:cubicBezTo>
                    <a:pt x="6606" y="16200"/>
                    <a:pt x="6613" y="16197"/>
                    <a:pt x="6621" y="16194"/>
                  </a:cubicBezTo>
                  <a:lnTo>
                    <a:pt x="6618" y="16191"/>
                  </a:lnTo>
                  <a:cubicBezTo>
                    <a:pt x="6717" y="16135"/>
                    <a:pt x="6800" y="16047"/>
                    <a:pt x="6866" y="15936"/>
                  </a:cubicBezTo>
                  <a:cubicBezTo>
                    <a:pt x="7212" y="15361"/>
                    <a:pt x="6996" y="14365"/>
                    <a:pt x="6385" y="13712"/>
                  </a:cubicBezTo>
                  <a:cubicBezTo>
                    <a:pt x="5774" y="13059"/>
                    <a:pt x="4998" y="12997"/>
                    <a:pt x="4652" y="13572"/>
                  </a:cubicBezTo>
                  <a:cubicBezTo>
                    <a:pt x="4589" y="13677"/>
                    <a:pt x="4545" y="13796"/>
                    <a:pt x="4524" y="13928"/>
                  </a:cubicBezTo>
                  <a:lnTo>
                    <a:pt x="4522" y="13925"/>
                  </a:lnTo>
                  <a:cubicBezTo>
                    <a:pt x="4321" y="15444"/>
                    <a:pt x="3750" y="15333"/>
                    <a:pt x="3340" y="15363"/>
                  </a:cubicBezTo>
                  <a:lnTo>
                    <a:pt x="0" y="11843"/>
                  </a:lnTo>
                  <a:lnTo>
                    <a:pt x="18659" y="0"/>
                  </a:lnTo>
                  <a:lnTo>
                    <a:pt x="18732" y="5804"/>
                  </a:lnTo>
                  <a:cubicBezTo>
                    <a:pt x="19003" y="6207"/>
                    <a:pt x="19318" y="6785"/>
                    <a:pt x="20284" y="6051"/>
                  </a:cubicBezTo>
                  <a:lnTo>
                    <a:pt x="20284" y="6056"/>
                  </a:lnTo>
                  <a:cubicBezTo>
                    <a:pt x="20373" y="5992"/>
                    <a:pt x="20470" y="5962"/>
                    <a:pt x="20571" y="5960"/>
                  </a:cubicBezTo>
                  <a:cubicBezTo>
                    <a:pt x="21124" y="5947"/>
                    <a:pt x="21583" y="6783"/>
                    <a:pt x="21597" y="7827"/>
                  </a:cubicBezTo>
                  <a:cubicBezTo>
                    <a:pt x="21600" y="8088"/>
                    <a:pt x="21575" y="8338"/>
                    <a:pt x="21528" y="8565"/>
                  </a:cubicBezTo>
                  <a:close/>
                </a:path>
              </a:pathLst>
            </a:custGeom>
            <a:solidFill>
              <a:srgbClr val="C5192D">
                <a:alpha val="19652"/>
              </a:srgbClr>
            </a:solidFill>
            <a:ln w="12700" cap="flat">
              <a:solidFill>
                <a:srgbClr val="FFFFFF">
                  <a:alpha val="19652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378" name="Shape"/>
            <p:cNvSpPr/>
            <p:nvPr/>
          </p:nvSpPr>
          <p:spPr>
            <a:xfrm rot="18546786">
              <a:off x="77067" y="611982"/>
              <a:ext cx="747135" cy="5541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5" h="21600" fill="norm" stroke="1" extrusionOk="0">
                  <a:moveTo>
                    <a:pt x="19016" y="0"/>
                  </a:moveTo>
                  <a:cubicBezTo>
                    <a:pt x="19011" y="1884"/>
                    <a:pt x="18954" y="3779"/>
                    <a:pt x="18875" y="5678"/>
                  </a:cubicBezTo>
                  <a:cubicBezTo>
                    <a:pt x="19114" y="6099"/>
                    <a:pt x="19412" y="6629"/>
                    <a:pt x="20357" y="6009"/>
                  </a:cubicBezTo>
                  <a:lnTo>
                    <a:pt x="20357" y="6014"/>
                  </a:lnTo>
                  <a:cubicBezTo>
                    <a:pt x="20448" y="5959"/>
                    <a:pt x="20545" y="5937"/>
                    <a:pt x="20645" y="5943"/>
                  </a:cubicBezTo>
                  <a:cubicBezTo>
                    <a:pt x="21189" y="5979"/>
                    <a:pt x="21600" y="6853"/>
                    <a:pt x="21562" y="7895"/>
                  </a:cubicBezTo>
                  <a:cubicBezTo>
                    <a:pt x="21524" y="8937"/>
                    <a:pt x="21052" y="9752"/>
                    <a:pt x="20508" y="9716"/>
                  </a:cubicBezTo>
                  <a:cubicBezTo>
                    <a:pt x="20403" y="9709"/>
                    <a:pt x="20303" y="9671"/>
                    <a:pt x="20212" y="9598"/>
                  </a:cubicBezTo>
                  <a:lnTo>
                    <a:pt x="20211" y="9602"/>
                  </a:lnTo>
                  <a:cubicBezTo>
                    <a:pt x="20205" y="9596"/>
                    <a:pt x="20199" y="9590"/>
                    <a:pt x="20192" y="9585"/>
                  </a:cubicBezTo>
                  <a:cubicBezTo>
                    <a:pt x="20150" y="9562"/>
                    <a:pt x="20110" y="9527"/>
                    <a:pt x="20074" y="9479"/>
                  </a:cubicBezTo>
                  <a:cubicBezTo>
                    <a:pt x="19400" y="8921"/>
                    <a:pt x="18976" y="9525"/>
                    <a:pt x="18705" y="9933"/>
                  </a:cubicBezTo>
                  <a:cubicBezTo>
                    <a:pt x="18626" y="11766"/>
                    <a:pt x="18558" y="13599"/>
                    <a:pt x="18529" y="15424"/>
                  </a:cubicBezTo>
                  <a:lnTo>
                    <a:pt x="15456" y="17454"/>
                  </a:lnTo>
                  <a:cubicBezTo>
                    <a:pt x="15067" y="17329"/>
                    <a:pt x="14394" y="17160"/>
                    <a:pt x="14434" y="16028"/>
                  </a:cubicBezTo>
                  <a:cubicBezTo>
                    <a:pt x="14447" y="15963"/>
                    <a:pt x="14451" y="15899"/>
                    <a:pt x="14445" y="15838"/>
                  </a:cubicBezTo>
                  <a:cubicBezTo>
                    <a:pt x="14445" y="15827"/>
                    <a:pt x="14446" y="15817"/>
                    <a:pt x="14447" y="15806"/>
                  </a:cubicBezTo>
                  <a:lnTo>
                    <a:pt x="14444" y="15808"/>
                  </a:lnTo>
                  <a:cubicBezTo>
                    <a:pt x="14448" y="15665"/>
                    <a:pt x="14425" y="15529"/>
                    <a:pt x="14379" y="15401"/>
                  </a:cubicBezTo>
                  <a:cubicBezTo>
                    <a:pt x="14140" y="14739"/>
                    <a:pt x="13383" y="14573"/>
                    <a:pt x="12689" y="15030"/>
                  </a:cubicBezTo>
                  <a:cubicBezTo>
                    <a:pt x="11995" y="15487"/>
                    <a:pt x="11625" y="16394"/>
                    <a:pt x="11864" y="17056"/>
                  </a:cubicBezTo>
                  <a:cubicBezTo>
                    <a:pt x="11908" y="17176"/>
                    <a:pt x="11969" y="17281"/>
                    <a:pt x="12048" y="17362"/>
                  </a:cubicBezTo>
                  <a:lnTo>
                    <a:pt x="12045" y="17364"/>
                  </a:lnTo>
                  <a:cubicBezTo>
                    <a:pt x="12976" y="18254"/>
                    <a:pt x="12660" y="18896"/>
                    <a:pt x="12508" y="19402"/>
                  </a:cubicBezTo>
                  <a:lnTo>
                    <a:pt x="9180" y="21600"/>
                  </a:lnTo>
                  <a:cubicBezTo>
                    <a:pt x="8150" y="20503"/>
                    <a:pt x="7098" y="19425"/>
                    <a:pt x="6038" y="18355"/>
                  </a:cubicBezTo>
                  <a:cubicBezTo>
                    <a:pt x="5949" y="17837"/>
                    <a:pt x="5717" y="16908"/>
                    <a:pt x="6507" y="16427"/>
                  </a:cubicBezTo>
                  <a:cubicBezTo>
                    <a:pt x="6556" y="16414"/>
                    <a:pt x="6600" y="16390"/>
                    <a:pt x="6638" y="16355"/>
                  </a:cubicBezTo>
                  <a:cubicBezTo>
                    <a:pt x="6645" y="16350"/>
                    <a:pt x="6652" y="16347"/>
                    <a:pt x="6659" y="16343"/>
                  </a:cubicBezTo>
                  <a:lnTo>
                    <a:pt x="6657" y="16341"/>
                  </a:lnTo>
                  <a:cubicBezTo>
                    <a:pt x="6753" y="16280"/>
                    <a:pt x="6833" y="16190"/>
                    <a:pt x="6896" y="16077"/>
                  </a:cubicBezTo>
                  <a:cubicBezTo>
                    <a:pt x="7225" y="15489"/>
                    <a:pt x="6991" y="14503"/>
                    <a:pt x="6375" y="13875"/>
                  </a:cubicBezTo>
                  <a:cubicBezTo>
                    <a:pt x="5759" y="13246"/>
                    <a:pt x="4993" y="13212"/>
                    <a:pt x="4664" y="13800"/>
                  </a:cubicBezTo>
                  <a:cubicBezTo>
                    <a:pt x="4604" y="13907"/>
                    <a:pt x="4563" y="14028"/>
                    <a:pt x="4545" y="14161"/>
                  </a:cubicBezTo>
                  <a:lnTo>
                    <a:pt x="4543" y="14158"/>
                  </a:lnTo>
                  <a:cubicBezTo>
                    <a:pt x="4370" y="15743"/>
                    <a:pt x="3765" y="15582"/>
                    <a:pt x="3360" y="15644"/>
                  </a:cubicBezTo>
                  <a:cubicBezTo>
                    <a:pt x="2226" y="14501"/>
                    <a:pt x="1101" y="13350"/>
                    <a:pt x="0" y="12178"/>
                  </a:cubicBezTo>
                  <a:close/>
                </a:path>
              </a:pathLst>
            </a:custGeom>
            <a:solidFill>
              <a:srgbClr val="3C3C3B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379" name="Shape"/>
            <p:cNvSpPr/>
            <p:nvPr/>
          </p:nvSpPr>
          <p:spPr>
            <a:xfrm rot="12425381">
              <a:off x="676904" y="1337237"/>
              <a:ext cx="726569" cy="5653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4" h="21600" fill="norm" stroke="1" extrusionOk="0">
                  <a:moveTo>
                    <a:pt x="9492" y="21600"/>
                  </a:moveTo>
                  <a:lnTo>
                    <a:pt x="6307" y="18448"/>
                  </a:lnTo>
                  <a:cubicBezTo>
                    <a:pt x="6215" y="17930"/>
                    <a:pt x="6027" y="17062"/>
                    <a:pt x="6816" y="16619"/>
                  </a:cubicBezTo>
                  <a:cubicBezTo>
                    <a:pt x="6867" y="16607"/>
                    <a:pt x="6912" y="16584"/>
                    <a:pt x="6952" y="16551"/>
                  </a:cubicBezTo>
                  <a:cubicBezTo>
                    <a:pt x="6959" y="16546"/>
                    <a:pt x="6966" y="16543"/>
                    <a:pt x="6974" y="16540"/>
                  </a:cubicBezTo>
                  <a:lnTo>
                    <a:pt x="6971" y="16537"/>
                  </a:lnTo>
                  <a:cubicBezTo>
                    <a:pt x="7071" y="16479"/>
                    <a:pt x="7153" y="16392"/>
                    <a:pt x="7220" y="16282"/>
                  </a:cubicBezTo>
                  <a:cubicBezTo>
                    <a:pt x="7563" y="15711"/>
                    <a:pt x="7332" y="14741"/>
                    <a:pt x="6703" y="14116"/>
                  </a:cubicBezTo>
                  <a:cubicBezTo>
                    <a:pt x="6075" y="13490"/>
                    <a:pt x="5287" y="13445"/>
                    <a:pt x="4943" y="14016"/>
                  </a:cubicBezTo>
                  <a:cubicBezTo>
                    <a:pt x="4881" y="14120"/>
                    <a:pt x="4837" y="14237"/>
                    <a:pt x="4818" y="14367"/>
                  </a:cubicBezTo>
                  <a:lnTo>
                    <a:pt x="4815" y="14364"/>
                  </a:lnTo>
                  <a:cubicBezTo>
                    <a:pt x="4630" y="15859"/>
                    <a:pt x="4046" y="15758"/>
                    <a:pt x="3630" y="15797"/>
                  </a:cubicBezTo>
                  <a:lnTo>
                    <a:pt x="0" y="12204"/>
                  </a:lnTo>
                  <a:lnTo>
                    <a:pt x="18532" y="0"/>
                  </a:lnTo>
                  <a:lnTo>
                    <a:pt x="18655" y="5548"/>
                  </a:lnTo>
                  <a:cubicBezTo>
                    <a:pt x="18935" y="5941"/>
                    <a:pt x="19251" y="6539"/>
                    <a:pt x="20245" y="5802"/>
                  </a:cubicBezTo>
                  <a:lnTo>
                    <a:pt x="20245" y="5807"/>
                  </a:lnTo>
                  <a:cubicBezTo>
                    <a:pt x="20336" y="5745"/>
                    <a:pt x="20434" y="5715"/>
                    <a:pt x="20537" y="5712"/>
                  </a:cubicBezTo>
                  <a:cubicBezTo>
                    <a:pt x="21098" y="5696"/>
                    <a:pt x="21566" y="6512"/>
                    <a:pt x="21583" y="7535"/>
                  </a:cubicBezTo>
                  <a:cubicBezTo>
                    <a:pt x="21600" y="8557"/>
                    <a:pt x="21159" y="9398"/>
                    <a:pt x="20598" y="9413"/>
                  </a:cubicBezTo>
                  <a:cubicBezTo>
                    <a:pt x="20490" y="9416"/>
                    <a:pt x="20385" y="9388"/>
                    <a:pt x="20288" y="9325"/>
                  </a:cubicBezTo>
                  <a:lnTo>
                    <a:pt x="20288" y="9329"/>
                  </a:lnTo>
                  <a:cubicBezTo>
                    <a:pt x="20281" y="9324"/>
                    <a:pt x="20274" y="9318"/>
                    <a:pt x="20267" y="9314"/>
                  </a:cubicBezTo>
                  <a:cubicBezTo>
                    <a:pt x="20222" y="9296"/>
                    <a:pt x="20180" y="9265"/>
                    <a:pt x="20140" y="9222"/>
                  </a:cubicBezTo>
                  <a:cubicBezTo>
                    <a:pt x="19410" y="8733"/>
                    <a:pt x="19006" y="9383"/>
                    <a:pt x="18750" y="9807"/>
                  </a:cubicBezTo>
                  <a:lnTo>
                    <a:pt x="18874" y="15360"/>
                  </a:lnTo>
                  <a:lnTo>
                    <a:pt x="18863" y="15354"/>
                  </a:lnTo>
                  <a:lnTo>
                    <a:pt x="15770" y="17388"/>
                  </a:lnTo>
                  <a:cubicBezTo>
                    <a:pt x="15386" y="17269"/>
                    <a:pt x="14599" y="17176"/>
                    <a:pt x="14625" y="15996"/>
                  </a:cubicBezTo>
                  <a:cubicBezTo>
                    <a:pt x="14638" y="15932"/>
                    <a:pt x="14641" y="15869"/>
                    <a:pt x="14634" y="15809"/>
                  </a:cubicBezTo>
                  <a:cubicBezTo>
                    <a:pt x="14634" y="15799"/>
                    <a:pt x="14635" y="15789"/>
                    <a:pt x="14636" y="15779"/>
                  </a:cubicBezTo>
                  <a:lnTo>
                    <a:pt x="14633" y="15780"/>
                  </a:lnTo>
                  <a:cubicBezTo>
                    <a:pt x="14634" y="15640"/>
                    <a:pt x="14608" y="15507"/>
                    <a:pt x="14559" y="15383"/>
                  </a:cubicBezTo>
                  <a:cubicBezTo>
                    <a:pt x="14303" y="14740"/>
                    <a:pt x="13523" y="14597"/>
                    <a:pt x="12815" y="15063"/>
                  </a:cubicBezTo>
                  <a:cubicBezTo>
                    <a:pt x="12107" y="15528"/>
                    <a:pt x="11741" y="16426"/>
                    <a:pt x="11996" y="17069"/>
                  </a:cubicBezTo>
                  <a:cubicBezTo>
                    <a:pt x="12043" y="17186"/>
                    <a:pt x="12107" y="17287"/>
                    <a:pt x="12190" y="17365"/>
                  </a:cubicBezTo>
                  <a:lnTo>
                    <a:pt x="12187" y="17367"/>
                  </a:lnTo>
                  <a:cubicBezTo>
                    <a:pt x="13208" y="18259"/>
                    <a:pt x="12806" y="18917"/>
                    <a:pt x="12671" y="19428"/>
                  </a:cubicBezTo>
                  <a:lnTo>
                    <a:pt x="9505" y="21510"/>
                  </a:lnTo>
                  <a:close/>
                </a:path>
              </a:pathLst>
            </a:custGeom>
            <a:solidFill>
              <a:srgbClr val="00693B">
                <a:alpha val="19752"/>
              </a:srgbClr>
            </a:solidFill>
            <a:ln w="12700" cap="flat">
              <a:solidFill>
                <a:srgbClr val="FFFFFF">
                  <a:alpha val="19752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380" name="Shape"/>
            <p:cNvSpPr/>
            <p:nvPr/>
          </p:nvSpPr>
          <p:spPr>
            <a:xfrm rot="9289851">
              <a:off x="1137898" y="1107637"/>
              <a:ext cx="708040" cy="5634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8932" y="21600"/>
                  </a:moveTo>
                  <a:lnTo>
                    <a:pt x="5697" y="18319"/>
                  </a:lnTo>
                  <a:cubicBezTo>
                    <a:pt x="5610" y="17797"/>
                    <a:pt x="5432" y="16923"/>
                    <a:pt x="6248" y="16499"/>
                  </a:cubicBezTo>
                  <a:cubicBezTo>
                    <a:pt x="6301" y="16488"/>
                    <a:pt x="6348" y="16466"/>
                    <a:pt x="6388" y="16434"/>
                  </a:cubicBezTo>
                  <a:cubicBezTo>
                    <a:pt x="6395" y="16429"/>
                    <a:pt x="6403" y="16426"/>
                    <a:pt x="6411" y="16423"/>
                  </a:cubicBezTo>
                  <a:lnTo>
                    <a:pt x="6409" y="16420"/>
                  </a:lnTo>
                  <a:cubicBezTo>
                    <a:pt x="6512" y="16365"/>
                    <a:pt x="6598" y="16279"/>
                    <a:pt x="6668" y="16171"/>
                  </a:cubicBezTo>
                  <a:cubicBezTo>
                    <a:pt x="7029" y="15607"/>
                    <a:pt x="6807" y="14628"/>
                    <a:pt x="6171" y="13985"/>
                  </a:cubicBezTo>
                  <a:cubicBezTo>
                    <a:pt x="5535" y="13341"/>
                    <a:pt x="4727" y="13277"/>
                    <a:pt x="4365" y="13841"/>
                  </a:cubicBezTo>
                  <a:cubicBezTo>
                    <a:pt x="4299" y="13944"/>
                    <a:pt x="4253" y="14061"/>
                    <a:pt x="4231" y="14190"/>
                  </a:cubicBezTo>
                  <a:lnTo>
                    <a:pt x="4228" y="14187"/>
                  </a:lnTo>
                  <a:cubicBezTo>
                    <a:pt x="4019" y="15656"/>
                    <a:pt x="3438" y="15570"/>
                    <a:pt x="3012" y="15594"/>
                  </a:cubicBezTo>
                  <a:lnTo>
                    <a:pt x="0" y="12538"/>
                  </a:lnTo>
                  <a:lnTo>
                    <a:pt x="18668" y="0"/>
                  </a:lnTo>
                  <a:lnTo>
                    <a:pt x="18658" y="6000"/>
                  </a:lnTo>
                  <a:cubicBezTo>
                    <a:pt x="18931" y="6400"/>
                    <a:pt x="19258" y="6943"/>
                    <a:pt x="20256" y="6257"/>
                  </a:cubicBezTo>
                  <a:lnTo>
                    <a:pt x="20256" y="6261"/>
                  </a:lnTo>
                  <a:cubicBezTo>
                    <a:pt x="20350" y="6201"/>
                    <a:pt x="20452" y="6174"/>
                    <a:pt x="20557" y="6174"/>
                  </a:cubicBezTo>
                  <a:cubicBezTo>
                    <a:pt x="21133" y="6174"/>
                    <a:pt x="21600" y="7005"/>
                    <a:pt x="21600" y="8031"/>
                  </a:cubicBezTo>
                  <a:cubicBezTo>
                    <a:pt x="21600" y="9057"/>
                    <a:pt x="21133" y="9888"/>
                    <a:pt x="20556" y="9888"/>
                  </a:cubicBezTo>
                  <a:cubicBezTo>
                    <a:pt x="20445" y="9888"/>
                    <a:pt x="20338" y="9857"/>
                    <a:pt x="20239" y="9791"/>
                  </a:cubicBezTo>
                  <a:lnTo>
                    <a:pt x="20239" y="9795"/>
                  </a:lnTo>
                  <a:cubicBezTo>
                    <a:pt x="20232" y="9790"/>
                    <a:pt x="20226" y="9784"/>
                    <a:pt x="20218" y="9780"/>
                  </a:cubicBezTo>
                  <a:cubicBezTo>
                    <a:pt x="20172" y="9760"/>
                    <a:pt x="20129" y="9728"/>
                    <a:pt x="20090" y="9684"/>
                  </a:cubicBezTo>
                  <a:cubicBezTo>
                    <a:pt x="19347" y="9173"/>
                    <a:pt x="18921" y="9817"/>
                    <a:pt x="18651" y="10234"/>
                  </a:cubicBezTo>
                  <a:cubicBezTo>
                    <a:pt x="18641" y="11982"/>
                    <a:pt x="18638" y="13727"/>
                    <a:pt x="18642" y="15463"/>
                  </a:cubicBezTo>
                  <a:lnTo>
                    <a:pt x="15405" y="17509"/>
                  </a:lnTo>
                  <a:cubicBezTo>
                    <a:pt x="15006" y="17389"/>
                    <a:pt x="14217" y="17279"/>
                    <a:pt x="14248" y="16109"/>
                  </a:cubicBezTo>
                  <a:cubicBezTo>
                    <a:pt x="14261" y="16045"/>
                    <a:pt x="14265" y="15982"/>
                    <a:pt x="14258" y="15922"/>
                  </a:cubicBezTo>
                  <a:cubicBezTo>
                    <a:pt x="14258" y="15912"/>
                    <a:pt x="14259" y="15901"/>
                    <a:pt x="14260" y="15891"/>
                  </a:cubicBezTo>
                  <a:lnTo>
                    <a:pt x="14257" y="15893"/>
                  </a:lnTo>
                  <a:cubicBezTo>
                    <a:pt x="14259" y="15752"/>
                    <a:pt x="14233" y="15618"/>
                    <a:pt x="14182" y="15494"/>
                  </a:cubicBezTo>
                  <a:cubicBezTo>
                    <a:pt x="13922" y="14847"/>
                    <a:pt x="13121" y="14699"/>
                    <a:pt x="12393" y="15162"/>
                  </a:cubicBezTo>
                  <a:cubicBezTo>
                    <a:pt x="11664" y="15625"/>
                    <a:pt x="11284" y="16524"/>
                    <a:pt x="11544" y="17170"/>
                  </a:cubicBezTo>
                  <a:cubicBezTo>
                    <a:pt x="11592" y="17288"/>
                    <a:pt x="11657" y="17389"/>
                    <a:pt x="11742" y="17467"/>
                  </a:cubicBezTo>
                  <a:lnTo>
                    <a:pt x="11739" y="17470"/>
                  </a:lnTo>
                  <a:cubicBezTo>
                    <a:pt x="12765" y="18354"/>
                    <a:pt x="12385" y="19004"/>
                    <a:pt x="12237" y="19511"/>
                  </a:cubicBezTo>
                  <a:close/>
                </a:path>
              </a:pathLst>
            </a:custGeom>
            <a:solidFill>
              <a:srgbClr val="003F6E">
                <a:alpha val="20404"/>
              </a:srgbClr>
            </a:solidFill>
            <a:ln w="12700" cap="flat">
              <a:solidFill>
                <a:srgbClr val="FFFFFF">
                  <a:alpha val="20404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381" name="Shape"/>
            <p:cNvSpPr/>
            <p:nvPr/>
          </p:nvSpPr>
          <p:spPr>
            <a:xfrm>
              <a:off x="574717" y="579167"/>
              <a:ext cx="910162" cy="9104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1" h="21575" fill="norm" stroke="1" extrusionOk="0">
                  <a:moveTo>
                    <a:pt x="14685" y="12"/>
                  </a:moveTo>
                  <a:cubicBezTo>
                    <a:pt x="14935" y="-25"/>
                    <a:pt x="15230" y="24"/>
                    <a:pt x="15510" y="167"/>
                  </a:cubicBezTo>
                  <a:cubicBezTo>
                    <a:pt x="16071" y="454"/>
                    <a:pt x="16363" y="1011"/>
                    <a:pt x="16162" y="1410"/>
                  </a:cubicBezTo>
                  <a:cubicBezTo>
                    <a:pt x="16124" y="1487"/>
                    <a:pt x="16069" y="1552"/>
                    <a:pt x="15999" y="1602"/>
                  </a:cubicBezTo>
                  <a:lnTo>
                    <a:pt x="16001" y="1604"/>
                  </a:lnTo>
                  <a:cubicBezTo>
                    <a:pt x="15996" y="1607"/>
                    <a:pt x="15990" y="1610"/>
                    <a:pt x="15985" y="1614"/>
                  </a:cubicBezTo>
                  <a:cubicBezTo>
                    <a:pt x="15959" y="1640"/>
                    <a:pt x="15926" y="1661"/>
                    <a:pt x="15888" y="1676"/>
                  </a:cubicBezTo>
                  <a:cubicBezTo>
                    <a:pt x="15322" y="2066"/>
                    <a:pt x="15575" y="2571"/>
                    <a:pt x="15706" y="2872"/>
                  </a:cubicBezTo>
                  <a:lnTo>
                    <a:pt x="18189" y="4107"/>
                  </a:lnTo>
                  <a:lnTo>
                    <a:pt x="18817" y="6910"/>
                  </a:lnTo>
                  <a:cubicBezTo>
                    <a:pt x="19089" y="7101"/>
                    <a:pt x="19404" y="7468"/>
                    <a:pt x="20115" y="6839"/>
                  </a:cubicBezTo>
                  <a:lnTo>
                    <a:pt x="20115" y="6842"/>
                  </a:lnTo>
                  <a:cubicBezTo>
                    <a:pt x="20178" y="6790"/>
                    <a:pt x="20251" y="6756"/>
                    <a:pt x="20330" y="6738"/>
                  </a:cubicBezTo>
                  <a:cubicBezTo>
                    <a:pt x="20763" y="6641"/>
                    <a:pt x="21226" y="7064"/>
                    <a:pt x="21362" y="7683"/>
                  </a:cubicBezTo>
                  <a:cubicBezTo>
                    <a:pt x="21499" y="8302"/>
                    <a:pt x="21258" y="8882"/>
                    <a:pt x="20825" y="8980"/>
                  </a:cubicBezTo>
                  <a:cubicBezTo>
                    <a:pt x="20741" y="8998"/>
                    <a:pt x="20657" y="8998"/>
                    <a:pt x="20573" y="8975"/>
                  </a:cubicBezTo>
                  <a:lnTo>
                    <a:pt x="20574" y="8977"/>
                  </a:lnTo>
                  <a:cubicBezTo>
                    <a:pt x="20568" y="8975"/>
                    <a:pt x="20562" y="8973"/>
                    <a:pt x="20556" y="8971"/>
                  </a:cubicBezTo>
                  <a:cubicBezTo>
                    <a:pt x="20519" y="8967"/>
                    <a:pt x="20482" y="8955"/>
                    <a:pt x="20447" y="8935"/>
                  </a:cubicBezTo>
                  <a:cubicBezTo>
                    <a:pt x="19783" y="8741"/>
                    <a:pt x="19559" y="9269"/>
                    <a:pt x="19412" y="9560"/>
                  </a:cubicBezTo>
                  <a:lnTo>
                    <a:pt x="20084" y="12559"/>
                  </a:lnTo>
                  <a:lnTo>
                    <a:pt x="18294" y="14837"/>
                  </a:lnTo>
                  <a:cubicBezTo>
                    <a:pt x="18315" y="15168"/>
                    <a:pt x="18259" y="15629"/>
                    <a:pt x="19171" y="15779"/>
                  </a:cubicBezTo>
                  <a:lnTo>
                    <a:pt x="19169" y="15781"/>
                  </a:lnTo>
                  <a:cubicBezTo>
                    <a:pt x="19249" y="15797"/>
                    <a:pt x="19321" y="15832"/>
                    <a:pt x="19385" y="15883"/>
                  </a:cubicBezTo>
                  <a:cubicBezTo>
                    <a:pt x="19735" y="16158"/>
                    <a:pt x="19705" y="16787"/>
                    <a:pt x="19317" y="17286"/>
                  </a:cubicBezTo>
                  <a:cubicBezTo>
                    <a:pt x="18930" y="17786"/>
                    <a:pt x="18332" y="17968"/>
                    <a:pt x="17982" y="17692"/>
                  </a:cubicBezTo>
                  <a:cubicBezTo>
                    <a:pt x="17915" y="17639"/>
                    <a:pt x="17861" y="17573"/>
                    <a:pt x="17826" y="17493"/>
                  </a:cubicBezTo>
                  <a:lnTo>
                    <a:pt x="17825" y="17495"/>
                  </a:lnTo>
                  <a:cubicBezTo>
                    <a:pt x="17823" y="17489"/>
                    <a:pt x="17821" y="17483"/>
                    <a:pt x="17818" y="17477"/>
                  </a:cubicBezTo>
                  <a:cubicBezTo>
                    <a:pt x="17797" y="17446"/>
                    <a:pt x="17783" y="17410"/>
                    <a:pt x="17776" y="17369"/>
                  </a:cubicBezTo>
                  <a:cubicBezTo>
                    <a:pt x="17498" y="16718"/>
                    <a:pt x="16937" y="16896"/>
                    <a:pt x="16623" y="16964"/>
                  </a:cubicBezTo>
                  <a:lnTo>
                    <a:pt x="14853" y="19217"/>
                  </a:lnTo>
                  <a:lnTo>
                    <a:pt x="12039" y="19217"/>
                  </a:lnTo>
                  <a:cubicBezTo>
                    <a:pt x="11800" y="19450"/>
                    <a:pt x="11332" y="19667"/>
                    <a:pt x="11802" y="20531"/>
                  </a:cubicBezTo>
                  <a:lnTo>
                    <a:pt x="11799" y="20531"/>
                  </a:lnTo>
                  <a:cubicBezTo>
                    <a:pt x="11836" y="20604"/>
                    <a:pt x="11853" y="20683"/>
                    <a:pt x="11853" y="20764"/>
                  </a:cubicBezTo>
                  <a:cubicBezTo>
                    <a:pt x="11853" y="21212"/>
                    <a:pt x="11343" y="21575"/>
                    <a:pt x="10714" y="21575"/>
                  </a:cubicBezTo>
                  <a:cubicBezTo>
                    <a:pt x="10084" y="21575"/>
                    <a:pt x="9574" y="21212"/>
                    <a:pt x="9574" y="20764"/>
                  </a:cubicBezTo>
                  <a:cubicBezTo>
                    <a:pt x="9574" y="20678"/>
                    <a:pt x="9593" y="20595"/>
                    <a:pt x="9634" y="20518"/>
                  </a:cubicBezTo>
                  <a:lnTo>
                    <a:pt x="9631" y="20518"/>
                  </a:lnTo>
                  <a:cubicBezTo>
                    <a:pt x="9635" y="20513"/>
                    <a:pt x="9638" y="20507"/>
                    <a:pt x="9641" y="20502"/>
                  </a:cubicBezTo>
                  <a:cubicBezTo>
                    <a:pt x="9653" y="20466"/>
                    <a:pt x="9673" y="20433"/>
                    <a:pt x="9700" y="20402"/>
                  </a:cubicBezTo>
                  <a:cubicBezTo>
                    <a:pt x="10048" y="19760"/>
                    <a:pt x="9520" y="19423"/>
                    <a:pt x="9283" y="19217"/>
                  </a:cubicBezTo>
                  <a:lnTo>
                    <a:pt x="6533" y="19217"/>
                  </a:lnTo>
                  <a:lnTo>
                    <a:pt x="4720" y="16870"/>
                  </a:lnTo>
                  <a:cubicBezTo>
                    <a:pt x="4394" y="16813"/>
                    <a:pt x="3955" y="16615"/>
                    <a:pt x="3574" y="17487"/>
                  </a:cubicBezTo>
                  <a:lnTo>
                    <a:pt x="3572" y="17484"/>
                  </a:lnTo>
                  <a:cubicBezTo>
                    <a:pt x="3537" y="17558"/>
                    <a:pt x="3485" y="17620"/>
                    <a:pt x="3421" y="17670"/>
                  </a:cubicBezTo>
                  <a:cubicBezTo>
                    <a:pt x="3069" y="17942"/>
                    <a:pt x="2472" y="17755"/>
                    <a:pt x="2089" y="17252"/>
                  </a:cubicBezTo>
                  <a:cubicBezTo>
                    <a:pt x="1706" y="16749"/>
                    <a:pt x="1681" y="16121"/>
                    <a:pt x="2034" y="15848"/>
                  </a:cubicBezTo>
                  <a:cubicBezTo>
                    <a:pt x="2102" y="15795"/>
                    <a:pt x="2179" y="15760"/>
                    <a:pt x="2264" y="15745"/>
                  </a:cubicBezTo>
                  <a:lnTo>
                    <a:pt x="2262" y="15743"/>
                  </a:lnTo>
                  <a:cubicBezTo>
                    <a:pt x="2269" y="15743"/>
                    <a:pt x="2275" y="15743"/>
                    <a:pt x="2281" y="15741"/>
                  </a:cubicBezTo>
                  <a:cubicBezTo>
                    <a:pt x="2316" y="15729"/>
                    <a:pt x="2355" y="15725"/>
                    <a:pt x="2395" y="15728"/>
                  </a:cubicBezTo>
                  <a:cubicBezTo>
                    <a:pt x="3067" y="15623"/>
                    <a:pt x="3061" y="15067"/>
                    <a:pt x="3071" y="14738"/>
                  </a:cubicBezTo>
                  <a:lnTo>
                    <a:pt x="1302" y="12448"/>
                  </a:lnTo>
                  <a:lnTo>
                    <a:pt x="1972" y="9501"/>
                  </a:lnTo>
                  <a:cubicBezTo>
                    <a:pt x="1822" y="9211"/>
                    <a:pt x="1656" y="8817"/>
                    <a:pt x="804" y="9056"/>
                  </a:cubicBezTo>
                  <a:lnTo>
                    <a:pt x="804" y="9054"/>
                  </a:lnTo>
                  <a:cubicBezTo>
                    <a:pt x="725" y="9073"/>
                    <a:pt x="645" y="9072"/>
                    <a:pt x="566" y="9053"/>
                  </a:cubicBezTo>
                  <a:cubicBezTo>
                    <a:pt x="134" y="8952"/>
                    <a:pt x="-101" y="8369"/>
                    <a:pt x="42" y="7751"/>
                  </a:cubicBezTo>
                  <a:cubicBezTo>
                    <a:pt x="185" y="7133"/>
                    <a:pt x="651" y="6715"/>
                    <a:pt x="1084" y="6817"/>
                  </a:cubicBezTo>
                  <a:cubicBezTo>
                    <a:pt x="1167" y="6837"/>
                    <a:pt x="1243" y="6874"/>
                    <a:pt x="1308" y="6931"/>
                  </a:cubicBezTo>
                  <a:lnTo>
                    <a:pt x="1309" y="6929"/>
                  </a:lnTo>
                  <a:cubicBezTo>
                    <a:pt x="1313" y="6934"/>
                    <a:pt x="1318" y="6938"/>
                    <a:pt x="1323" y="6942"/>
                  </a:cubicBezTo>
                  <a:cubicBezTo>
                    <a:pt x="1354" y="6962"/>
                    <a:pt x="1382" y="6989"/>
                    <a:pt x="1406" y="7022"/>
                  </a:cubicBezTo>
                  <a:cubicBezTo>
                    <a:pt x="1885" y="7455"/>
                    <a:pt x="2290" y="7158"/>
                    <a:pt x="2551" y="6954"/>
                  </a:cubicBezTo>
                  <a:lnTo>
                    <a:pt x="3197" y="4107"/>
                  </a:lnTo>
                  <a:lnTo>
                    <a:pt x="5685" y="2869"/>
                  </a:lnTo>
                  <a:cubicBezTo>
                    <a:pt x="5811" y="2567"/>
                    <a:pt x="6007" y="2187"/>
                    <a:pt x="5280" y="1678"/>
                  </a:cubicBezTo>
                  <a:lnTo>
                    <a:pt x="5283" y="1677"/>
                  </a:lnTo>
                  <a:cubicBezTo>
                    <a:pt x="5217" y="1628"/>
                    <a:pt x="5167" y="1565"/>
                    <a:pt x="5131" y="1492"/>
                  </a:cubicBezTo>
                  <a:cubicBezTo>
                    <a:pt x="4933" y="1091"/>
                    <a:pt x="5228" y="537"/>
                    <a:pt x="5791" y="254"/>
                  </a:cubicBezTo>
                  <a:cubicBezTo>
                    <a:pt x="6073" y="112"/>
                    <a:pt x="6368" y="65"/>
                    <a:pt x="6617" y="104"/>
                  </a:cubicBezTo>
                  <a:cubicBezTo>
                    <a:pt x="6867" y="142"/>
                    <a:pt x="7070" y="266"/>
                    <a:pt x="7170" y="467"/>
                  </a:cubicBezTo>
                  <a:cubicBezTo>
                    <a:pt x="7208" y="544"/>
                    <a:pt x="7228" y="627"/>
                    <a:pt x="7226" y="714"/>
                  </a:cubicBezTo>
                  <a:lnTo>
                    <a:pt x="7228" y="713"/>
                  </a:lnTo>
                  <a:cubicBezTo>
                    <a:pt x="7227" y="719"/>
                    <a:pt x="7226" y="725"/>
                    <a:pt x="7226" y="732"/>
                  </a:cubicBezTo>
                  <a:cubicBezTo>
                    <a:pt x="7232" y="769"/>
                    <a:pt x="7229" y="808"/>
                    <a:pt x="7218" y="847"/>
                  </a:cubicBezTo>
                  <a:cubicBezTo>
                    <a:pt x="7193" y="1517"/>
                    <a:pt x="7712" y="1628"/>
                    <a:pt x="8033" y="1700"/>
                  </a:cubicBezTo>
                  <a:lnTo>
                    <a:pt x="10693" y="376"/>
                  </a:lnTo>
                  <a:lnTo>
                    <a:pt x="13280" y="1663"/>
                  </a:lnTo>
                  <a:cubicBezTo>
                    <a:pt x="13597" y="1568"/>
                    <a:pt x="14102" y="1577"/>
                    <a:pt x="14071" y="602"/>
                  </a:cubicBezTo>
                  <a:lnTo>
                    <a:pt x="14074" y="604"/>
                  </a:lnTo>
                  <a:cubicBezTo>
                    <a:pt x="14074" y="522"/>
                    <a:pt x="14094" y="444"/>
                    <a:pt x="14131" y="371"/>
                  </a:cubicBezTo>
                  <a:cubicBezTo>
                    <a:pt x="14231" y="171"/>
                    <a:pt x="14436" y="49"/>
                    <a:pt x="14685" y="12"/>
                  </a:cubicBezTo>
                  <a:close/>
                </a:path>
              </a:pathLst>
            </a:custGeom>
            <a:solidFill>
              <a:srgbClr val="F2F2F2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2388" name="Group"/>
            <p:cNvGrpSpPr/>
            <p:nvPr/>
          </p:nvGrpSpPr>
          <p:grpSpPr>
            <a:xfrm>
              <a:off x="484851" y="1326088"/>
              <a:ext cx="155483" cy="129046"/>
              <a:chOff x="0" y="0"/>
              <a:chExt cx="155482" cy="129044"/>
            </a:xfrm>
          </p:grpSpPr>
          <p:sp>
            <p:nvSpPr>
              <p:cNvPr id="2382" name="Line"/>
              <p:cNvSpPr/>
              <p:nvPr/>
            </p:nvSpPr>
            <p:spPr>
              <a:xfrm>
                <a:off x="-1" y="3147"/>
                <a:ext cx="125898" cy="1258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712" y="6900"/>
                    </a:moveTo>
                    <a:cubicBezTo>
                      <a:pt x="21304" y="8100"/>
                      <a:pt x="21600" y="9300"/>
                      <a:pt x="21600" y="10800"/>
                    </a:cubicBezTo>
                    <a:cubicBezTo>
                      <a:pt x="21600" y="16800"/>
                      <a:pt x="16570" y="21600"/>
                      <a:pt x="10652" y="21600"/>
                    </a:cubicBezTo>
                    <a:cubicBezTo>
                      <a:pt x="4734" y="21600"/>
                      <a:pt x="0" y="16800"/>
                      <a:pt x="0" y="10800"/>
                    </a:cubicBezTo>
                    <a:cubicBezTo>
                      <a:pt x="0" y="4800"/>
                      <a:pt x="4734" y="0"/>
                      <a:pt x="10652" y="0"/>
                    </a:cubicBezTo>
                    <a:cubicBezTo>
                      <a:pt x="13907" y="0"/>
                      <a:pt x="16570" y="1200"/>
                      <a:pt x="18641" y="3300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83" name="Line"/>
              <p:cNvSpPr/>
              <p:nvPr/>
            </p:nvSpPr>
            <p:spPr>
              <a:xfrm>
                <a:off x="18884" y="22661"/>
                <a:ext cx="86240" cy="868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168" y="7344"/>
                    </a:moveTo>
                    <a:cubicBezTo>
                      <a:pt x="21600" y="8640"/>
                      <a:pt x="21600" y="9504"/>
                      <a:pt x="21600" y="10800"/>
                    </a:cubicBezTo>
                    <a:cubicBezTo>
                      <a:pt x="21600" y="16848"/>
                      <a:pt x="16848" y="21600"/>
                      <a:pt x="10800" y="21600"/>
                    </a:cubicBezTo>
                    <a:cubicBezTo>
                      <a:pt x="5184" y="21600"/>
                      <a:pt x="0" y="16848"/>
                      <a:pt x="0" y="10800"/>
                    </a:cubicBezTo>
                    <a:cubicBezTo>
                      <a:pt x="0" y="4752"/>
                      <a:pt x="5184" y="0"/>
                      <a:pt x="10800" y="0"/>
                    </a:cubicBezTo>
                    <a:cubicBezTo>
                      <a:pt x="13824" y="0"/>
                      <a:pt x="16416" y="1296"/>
                      <a:pt x="18576" y="302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84" name="Line"/>
              <p:cNvSpPr/>
              <p:nvPr/>
            </p:nvSpPr>
            <p:spPr>
              <a:xfrm>
                <a:off x="38398" y="39657"/>
                <a:ext cx="49730" cy="509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9683"/>
                    </a:moveTo>
                    <a:cubicBezTo>
                      <a:pt x="21600" y="10428"/>
                      <a:pt x="21600" y="10428"/>
                      <a:pt x="21600" y="11172"/>
                    </a:cubicBezTo>
                    <a:cubicBezTo>
                      <a:pt x="21600" y="17131"/>
                      <a:pt x="16386" y="21600"/>
                      <a:pt x="10428" y="21600"/>
                    </a:cubicBezTo>
                    <a:cubicBezTo>
                      <a:pt x="4469" y="21600"/>
                      <a:pt x="0" y="17131"/>
                      <a:pt x="0" y="11172"/>
                    </a:cubicBezTo>
                    <a:cubicBezTo>
                      <a:pt x="0" y="5214"/>
                      <a:pt x="4469" y="0"/>
                      <a:pt x="10428" y="0"/>
                    </a:cubicBezTo>
                    <a:cubicBezTo>
                      <a:pt x="12662" y="0"/>
                      <a:pt x="14897" y="745"/>
                      <a:pt x="16386" y="2234"/>
                    </a:cubicBezTo>
                    <a:cubicBezTo>
                      <a:pt x="16386" y="2234"/>
                      <a:pt x="17131" y="2234"/>
                      <a:pt x="17131" y="223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85" name="Line"/>
              <p:cNvSpPr/>
              <p:nvPr/>
            </p:nvSpPr>
            <p:spPr>
              <a:xfrm flipV="1">
                <a:off x="64207" y="27697"/>
                <a:ext cx="60431" cy="3651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86" name="Shape"/>
              <p:cNvSpPr/>
              <p:nvPr/>
            </p:nvSpPr>
            <p:spPr>
              <a:xfrm>
                <a:off x="124637" y="0"/>
                <a:ext cx="30846" cy="346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902" y="21600"/>
                    </a:moveTo>
                    <a:lnTo>
                      <a:pt x="0" y="17280"/>
                    </a:lnTo>
                    <a:lnTo>
                      <a:pt x="0" y="5105"/>
                    </a:lnTo>
                    <a:lnTo>
                      <a:pt x="9257" y="0"/>
                    </a:lnTo>
                    <a:lnTo>
                      <a:pt x="10580" y="10604"/>
                    </a:lnTo>
                    <a:lnTo>
                      <a:pt x="21600" y="16102"/>
                    </a:lnTo>
                    <a:lnTo>
                      <a:pt x="11902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87" name="Circle"/>
              <p:cNvSpPr/>
              <p:nvPr/>
            </p:nvSpPr>
            <p:spPr>
              <a:xfrm>
                <a:off x="57282" y="60430"/>
                <a:ext cx="11961" cy="10702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2400" name="Group"/>
            <p:cNvGrpSpPr/>
            <p:nvPr/>
          </p:nvGrpSpPr>
          <p:grpSpPr>
            <a:xfrm>
              <a:off x="960861" y="1540672"/>
              <a:ext cx="146041" cy="144153"/>
              <a:chOff x="0" y="0"/>
              <a:chExt cx="146040" cy="144151"/>
            </a:xfrm>
          </p:grpSpPr>
          <p:sp>
            <p:nvSpPr>
              <p:cNvPr id="2389" name="Shape"/>
              <p:cNvSpPr/>
              <p:nvPr/>
            </p:nvSpPr>
            <p:spPr>
              <a:xfrm>
                <a:off x="55394" y="32733"/>
                <a:ext cx="35252" cy="346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2960"/>
                      <a:pt x="21600" y="12960"/>
                      <a:pt x="21600" y="12960"/>
                    </a:cubicBezTo>
                    <a:cubicBezTo>
                      <a:pt x="21600" y="6480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6480"/>
                      <a:pt x="0" y="12960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90" name="Circle"/>
              <p:cNvSpPr/>
              <p:nvPr/>
            </p:nvSpPr>
            <p:spPr>
              <a:xfrm>
                <a:off x="55394" y="0"/>
                <a:ext cx="35252" cy="34623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91" name="Shape"/>
              <p:cNvSpPr/>
              <p:nvPr/>
            </p:nvSpPr>
            <p:spPr>
              <a:xfrm>
                <a:off x="-1" y="110789"/>
                <a:ext cx="34623" cy="333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92" name="Circle"/>
              <p:cNvSpPr/>
              <p:nvPr/>
            </p:nvSpPr>
            <p:spPr>
              <a:xfrm>
                <a:off x="1888" y="78055"/>
                <a:ext cx="32734" cy="34624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93" name="Shape"/>
              <p:cNvSpPr/>
              <p:nvPr/>
            </p:nvSpPr>
            <p:spPr>
              <a:xfrm>
                <a:off x="111418" y="110789"/>
                <a:ext cx="34623" cy="333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94" name="Circle"/>
              <p:cNvSpPr/>
              <p:nvPr/>
            </p:nvSpPr>
            <p:spPr>
              <a:xfrm>
                <a:off x="111418" y="78055"/>
                <a:ext cx="32734" cy="34624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95" name="Line"/>
              <p:cNvSpPr/>
              <p:nvPr/>
            </p:nvSpPr>
            <p:spPr>
              <a:xfrm>
                <a:off x="50358" y="78055"/>
                <a:ext cx="20774" cy="295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1600" y="15166"/>
                    </a:lnTo>
                    <a:lnTo>
                      <a:pt x="0" y="21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96" name="Line"/>
              <p:cNvSpPr/>
              <p:nvPr/>
            </p:nvSpPr>
            <p:spPr>
              <a:xfrm>
                <a:off x="73020" y="98828"/>
                <a:ext cx="22662" cy="8814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97" name="Line"/>
              <p:cNvSpPr/>
              <p:nvPr/>
            </p:nvSpPr>
            <p:spPr>
              <a:xfrm>
                <a:off x="3776" y="123378"/>
                <a:ext cx="27699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98" name="Line"/>
              <p:cNvSpPr/>
              <p:nvPr/>
            </p:nvSpPr>
            <p:spPr>
              <a:xfrm>
                <a:off x="114565" y="123378"/>
                <a:ext cx="27699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99" name="Line"/>
              <p:cNvSpPr/>
              <p:nvPr/>
            </p:nvSpPr>
            <p:spPr>
              <a:xfrm>
                <a:off x="59171" y="46581"/>
                <a:ext cx="27698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2407" name="Group"/>
            <p:cNvGrpSpPr/>
            <p:nvPr/>
          </p:nvGrpSpPr>
          <p:grpSpPr>
            <a:xfrm>
              <a:off x="701835" y="388948"/>
              <a:ext cx="135969" cy="139117"/>
              <a:chOff x="0" y="0"/>
              <a:chExt cx="135968" cy="139115"/>
            </a:xfrm>
          </p:grpSpPr>
          <p:sp>
            <p:nvSpPr>
              <p:cNvPr id="2401" name="Shape"/>
              <p:cNvSpPr/>
              <p:nvPr/>
            </p:nvSpPr>
            <p:spPr>
              <a:xfrm>
                <a:off x="24550" y="-1"/>
                <a:ext cx="83092" cy="1114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0" y="9787"/>
                      <a:pt x="0" y="9787"/>
                      <a:pt x="0" y="9787"/>
                    </a:cubicBezTo>
                    <a:cubicBezTo>
                      <a:pt x="0" y="13162"/>
                      <a:pt x="3150" y="16200"/>
                      <a:pt x="7200" y="17213"/>
                    </a:cubicBezTo>
                    <a:cubicBezTo>
                      <a:pt x="7200" y="21600"/>
                      <a:pt x="7200" y="21600"/>
                      <a:pt x="7200" y="21600"/>
                    </a:cubicBezTo>
                    <a:cubicBezTo>
                      <a:pt x="14400" y="21600"/>
                      <a:pt x="14400" y="21600"/>
                      <a:pt x="14400" y="21600"/>
                    </a:cubicBezTo>
                    <a:cubicBezTo>
                      <a:pt x="14400" y="17213"/>
                      <a:pt x="14400" y="17213"/>
                      <a:pt x="14400" y="17213"/>
                    </a:cubicBezTo>
                    <a:cubicBezTo>
                      <a:pt x="18900" y="16200"/>
                      <a:pt x="21600" y="13162"/>
                      <a:pt x="21600" y="9787"/>
                    </a:cubicBezTo>
                    <a:cubicBezTo>
                      <a:pt x="21600" y="0"/>
                      <a:pt x="21600" y="0"/>
                      <a:pt x="2160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02" name="Line"/>
              <p:cNvSpPr/>
              <p:nvPr/>
            </p:nvSpPr>
            <p:spPr>
              <a:xfrm>
                <a:off x="38398" y="111418"/>
                <a:ext cx="55396" cy="107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21600" y="0"/>
                    </a:lnTo>
                    <a:lnTo>
                      <a:pt x="0" y="0"/>
                    </a:lnTo>
                    <a:lnTo>
                      <a:pt x="0" y="21600"/>
                    </a:ln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03" name="Rectangle"/>
              <p:cNvSpPr/>
              <p:nvPr/>
            </p:nvSpPr>
            <p:spPr>
              <a:xfrm>
                <a:off x="24550" y="125266"/>
                <a:ext cx="83092" cy="13850"/>
              </a:xfrm>
              <a:prstGeom prst="rect">
                <a:avLst/>
              </a:pr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04" name="Shape"/>
              <p:cNvSpPr/>
              <p:nvPr/>
            </p:nvSpPr>
            <p:spPr>
              <a:xfrm>
                <a:off x="41545" y="15736"/>
                <a:ext cx="50990" cy="491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133" y="6923"/>
                    </a:moveTo>
                    <a:lnTo>
                      <a:pt x="21600" y="7754"/>
                    </a:lnTo>
                    <a:lnTo>
                      <a:pt x="16267" y="13846"/>
                    </a:lnTo>
                    <a:lnTo>
                      <a:pt x="17867" y="21600"/>
                    </a:lnTo>
                    <a:lnTo>
                      <a:pt x="10400" y="17723"/>
                    </a:lnTo>
                    <a:lnTo>
                      <a:pt x="3733" y="21600"/>
                    </a:lnTo>
                    <a:lnTo>
                      <a:pt x="5333" y="13846"/>
                    </a:lnTo>
                    <a:lnTo>
                      <a:pt x="0" y="8585"/>
                    </a:lnTo>
                    <a:lnTo>
                      <a:pt x="7467" y="6923"/>
                    </a:lnTo>
                    <a:lnTo>
                      <a:pt x="10400" y="0"/>
                    </a:lnTo>
                    <a:lnTo>
                      <a:pt x="14133" y="6923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05" name="Line"/>
              <p:cNvSpPr/>
              <p:nvPr/>
            </p:nvSpPr>
            <p:spPr>
              <a:xfrm>
                <a:off x="-1" y="14477"/>
                <a:ext cx="24552" cy="516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9257" y="21600"/>
                      <a:pt x="0" y="8640"/>
                      <a:pt x="0" y="0"/>
                    </a:cubicBezTo>
                    <a:cubicBezTo>
                      <a:pt x="18514" y="0"/>
                      <a:pt x="18514" y="0"/>
                      <a:pt x="18514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06" name="Line"/>
              <p:cNvSpPr/>
              <p:nvPr/>
            </p:nvSpPr>
            <p:spPr>
              <a:xfrm>
                <a:off x="109530" y="14477"/>
                <a:ext cx="26439" cy="516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cubicBezTo>
                      <a:pt x="11520" y="21600"/>
                      <a:pt x="21600" y="8640"/>
                      <a:pt x="21600" y="0"/>
                    </a:cubicBezTo>
                    <a:cubicBezTo>
                      <a:pt x="1440" y="0"/>
                      <a:pt x="1440" y="0"/>
                      <a:pt x="1440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2418" name="Group"/>
            <p:cNvGrpSpPr/>
            <p:nvPr/>
          </p:nvGrpSpPr>
          <p:grpSpPr>
            <a:xfrm>
              <a:off x="1247360" y="402630"/>
              <a:ext cx="112049" cy="152711"/>
              <a:chOff x="0" y="0"/>
              <a:chExt cx="112048" cy="152709"/>
            </a:xfrm>
          </p:grpSpPr>
          <p:sp>
            <p:nvSpPr>
              <p:cNvPr id="2408" name="Shape"/>
              <p:cNvSpPr/>
              <p:nvPr/>
            </p:nvSpPr>
            <p:spPr>
              <a:xfrm>
                <a:off x="17625" y="-1"/>
                <a:ext cx="88075" cy="1162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559" h="21322" fill="norm" stroke="1" extrusionOk="0">
                    <a:moveTo>
                      <a:pt x="15894" y="21322"/>
                    </a:moveTo>
                    <a:cubicBezTo>
                      <a:pt x="20377" y="7981"/>
                      <a:pt x="20377" y="7981"/>
                      <a:pt x="20377" y="7981"/>
                    </a:cubicBezTo>
                    <a:cubicBezTo>
                      <a:pt x="21600" y="4487"/>
                      <a:pt x="16302" y="357"/>
                      <a:pt x="14672" y="40"/>
                    </a:cubicBezTo>
                    <a:cubicBezTo>
                      <a:pt x="12634" y="-278"/>
                      <a:pt x="5706" y="1310"/>
                      <a:pt x="4483" y="4487"/>
                    </a:cubicBezTo>
                    <a:cubicBezTo>
                      <a:pt x="0" y="18146"/>
                      <a:pt x="0" y="18146"/>
                      <a:pt x="0" y="18146"/>
                    </a:cubicBezTo>
                    <a:lnTo>
                      <a:pt x="15894" y="21322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09" name="Shape"/>
              <p:cNvSpPr/>
              <p:nvPr/>
            </p:nvSpPr>
            <p:spPr>
              <a:xfrm>
                <a:off x="29585" y="104239"/>
                <a:ext cx="39029" cy="245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135" y="0"/>
                    </a:moveTo>
                    <a:lnTo>
                      <a:pt x="21600" y="7754"/>
                    </a:lnTo>
                    <a:lnTo>
                      <a:pt x="19510" y="21600"/>
                    </a:lnTo>
                    <a:lnTo>
                      <a:pt x="0" y="13846"/>
                    </a:lnTo>
                    <a:lnTo>
                      <a:pt x="3135" y="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10" name="Line"/>
              <p:cNvSpPr/>
              <p:nvPr/>
            </p:nvSpPr>
            <p:spPr>
              <a:xfrm>
                <a:off x="0" y="48844"/>
                <a:ext cx="29586" cy="4532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6434" y="5700"/>
                    </a:lnTo>
                    <a:lnTo>
                      <a:pt x="0" y="21600"/>
                    </a:lnTo>
                    <a:lnTo>
                      <a:pt x="15166" y="15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11" name="Line"/>
              <p:cNvSpPr/>
              <p:nvPr/>
            </p:nvSpPr>
            <p:spPr>
              <a:xfrm>
                <a:off x="91274" y="65841"/>
                <a:ext cx="20775" cy="560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164" y="0"/>
                    </a:moveTo>
                    <a:lnTo>
                      <a:pt x="21600" y="8252"/>
                    </a:lnTo>
                    <a:lnTo>
                      <a:pt x="12436" y="21600"/>
                    </a:lnTo>
                    <a:lnTo>
                      <a:pt x="0" y="12863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12" name="Shape"/>
              <p:cNvSpPr/>
              <p:nvPr/>
            </p:nvSpPr>
            <p:spPr>
              <a:xfrm>
                <a:off x="48635" y="26856"/>
                <a:ext cx="39328" cy="37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41" h="19539" fill="norm" stroke="1" extrusionOk="0">
                    <a:moveTo>
                      <a:pt x="171" y="7668"/>
                    </a:moveTo>
                    <a:cubicBezTo>
                      <a:pt x="1971" y="2268"/>
                      <a:pt x="7371" y="-1332"/>
                      <a:pt x="12771" y="468"/>
                    </a:cubicBezTo>
                    <a:cubicBezTo>
                      <a:pt x="18171" y="1368"/>
                      <a:pt x="20871" y="6768"/>
                      <a:pt x="19971" y="12168"/>
                    </a:cubicBezTo>
                    <a:cubicBezTo>
                      <a:pt x="18171" y="17568"/>
                      <a:pt x="12771" y="20268"/>
                      <a:pt x="7371" y="19368"/>
                    </a:cubicBezTo>
                    <a:cubicBezTo>
                      <a:pt x="1971" y="17568"/>
                      <a:pt x="-729" y="12168"/>
                      <a:pt x="171" y="7668"/>
                    </a:cubicBez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13" name="Line"/>
              <p:cNvSpPr/>
              <p:nvPr/>
            </p:nvSpPr>
            <p:spPr>
              <a:xfrm flipH="1">
                <a:off x="29585" y="130048"/>
                <a:ext cx="3778" cy="1762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14" name="Line"/>
              <p:cNvSpPr/>
              <p:nvPr/>
            </p:nvSpPr>
            <p:spPr>
              <a:xfrm flipH="1">
                <a:off x="52246" y="135713"/>
                <a:ext cx="3778" cy="1699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15" name="Line"/>
              <p:cNvSpPr/>
              <p:nvPr/>
            </p:nvSpPr>
            <p:spPr>
              <a:xfrm flipH="1">
                <a:off x="40286" y="133825"/>
                <a:ext cx="5037" cy="1699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16" name="Line"/>
              <p:cNvSpPr/>
              <p:nvPr/>
            </p:nvSpPr>
            <p:spPr>
              <a:xfrm flipH="1">
                <a:off x="59800" y="40032"/>
                <a:ext cx="13850" cy="503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17" name="Line"/>
              <p:cNvSpPr/>
              <p:nvPr/>
            </p:nvSpPr>
            <p:spPr>
              <a:xfrm flipH="1">
                <a:off x="69872" y="48844"/>
                <a:ext cx="5666" cy="1890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2419" name="Shape 2624"/>
            <p:cNvSpPr/>
            <p:nvPr/>
          </p:nvSpPr>
          <p:spPr>
            <a:xfrm>
              <a:off x="383153" y="774408"/>
              <a:ext cx="144152" cy="144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82" y="6873"/>
                  </a:moveTo>
                  <a:lnTo>
                    <a:pt x="20618" y="6873"/>
                  </a:lnTo>
                  <a:lnTo>
                    <a:pt x="20618" y="7855"/>
                  </a:lnTo>
                  <a:lnTo>
                    <a:pt x="982" y="7855"/>
                  </a:lnTo>
                  <a:cubicBezTo>
                    <a:pt x="982" y="7855"/>
                    <a:pt x="982" y="6873"/>
                    <a:pt x="982" y="6873"/>
                  </a:cubicBezTo>
                  <a:close/>
                  <a:moveTo>
                    <a:pt x="16691" y="8836"/>
                  </a:moveTo>
                  <a:lnTo>
                    <a:pt x="18655" y="8836"/>
                  </a:lnTo>
                  <a:lnTo>
                    <a:pt x="18655" y="17673"/>
                  </a:lnTo>
                  <a:lnTo>
                    <a:pt x="16691" y="17673"/>
                  </a:lnTo>
                  <a:cubicBezTo>
                    <a:pt x="16691" y="17673"/>
                    <a:pt x="16691" y="8836"/>
                    <a:pt x="16691" y="8836"/>
                  </a:cubicBezTo>
                  <a:close/>
                  <a:moveTo>
                    <a:pt x="13745" y="8836"/>
                  </a:moveTo>
                  <a:lnTo>
                    <a:pt x="15709" y="8836"/>
                  </a:lnTo>
                  <a:lnTo>
                    <a:pt x="15709" y="17673"/>
                  </a:lnTo>
                  <a:lnTo>
                    <a:pt x="13745" y="17673"/>
                  </a:lnTo>
                  <a:cubicBezTo>
                    <a:pt x="13745" y="17673"/>
                    <a:pt x="13745" y="8836"/>
                    <a:pt x="13745" y="8836"/>
                  </a:cubicBezTo>
                  <a:close/>
                  <a:moveTo>
                    <a:pt x="8836" y="8836"/>
                  </a:moveTo>
                  <a:lnTo>
                    <a:pt x="12764" y="8836"/>
                  </a:lnTo>
                  <a:lnTo>
                    <a:pt x="12764" y="17673"/>
                  </a:lnTo>
                  <a:lnTo>
                    <a:pt x="8836" y="17673"/>
                  </a:lnTo>
                  <a:cubicBezTo>
                    <a:pt x="8836" y="17673"/>
                    <a:pt x="8836" y="8836"/>
                    <a:pt x="8836" y="8836"/>
                  </a:cubicBezTo>
                  <a:close/>
                  <a:moveTo>
                    <a:pt x="5891" y="8836"/>
                  </a:moveTo>
                  <a:lnTo>
                    <a:pt x="7855" y="8836"/>
                  </a:lnTo>
                  <a:lnTo>
                    <a:pt x="7855" y="17673"/>
                  </a:lnTo>
                  <a:lnTo>
                    <a:pt x="5891" y="17673"/>
                  </a:lnTo>
                  <a:cubicBezTo>
                    <a:pt x="5891" y="17673"/>
                    <a:pt x="5891" y="8836"/>
                    <a:pt x="5891" y="8836"/>
                  </a:cubicBezTo>
                  <a:close/>
                  <a:moveTo>
                    <a:pt x="2945" y="8836"/>
                  </a:moveTo>
                  <a:lnTo>
                    <a:pt x="4909" y="8836"/>
                  </a:lnTo>
                  <a:lnTo>
                    <a:pt x="4909" y="17673"/>
                  </a:lnTo>
                  <a:lnTo>
                    <a:pt x="2945" y="17673"/>
                  </a:lnTo>
                  <a:cubicBezTo>
                    <a:pt x="2945" y="17673"/>
                    <a:pt x="2945" y="8836"/>
                    <a:pt x="2945" y="8836"/>
                  </a:cubicBezTo>
                  <a:close/>
                  <a:moveTo>
                    <a:pt x="19773" y="18655"/>
                  </a:moveTo>
                  <a:lnTo>
                    <a:pt x="20428" y="20618"/>
                  </a:lnTo>
                  <a:lnTo>
                    <a:pt x="1172" y="20618"/>
                  </a:lnTo>
                  <a:lnTo>
                    <a:pt x="1827" y="18655"/>
                  </a:lnTo>
                  <a:cubicBezTo>
                    <a:pt x="1827" y="18655"/>
                    <a:pt x="19773" y="18655"/>
                    <a:pt x="19773" y="18655"/>
                  </a:cubicBezTo>
                  <a:close/>
                  <a:moveTo>
                    <a:pt x="10800" y="1056"/>
                  </a:moveTo>
                  <a:lnTo>
                    <a:pt x="19261" y="5891"/>
                  </a:lnTo>
                  <a:lnTo>
                    <a:pt x="2339" y="5891"/>
                  </a:lnTo>
                  <a:cubicBezTo>
                    <a:pt x="2339" y="5891"/>
                    <a:pt x="10800" y="1056"/>
                    <a:pt x="10800" y="1056"/>
                  </a:cubicBezTo>
                  <a:close/>
                  <a:moveTo>
                    <a:pt x="21109" y="8836"/>
                  </a:moveTo>
                  <a:cubicBezTo>
                    <a:pt x="21380" y="8836"/>
                    <a:pt x="21600" y="8617"/>
                    <a:pt x="21600" y="8345"/>
                  </a:cubicBezTo>
                  <a:lnTo>
                    <a:pt x="21600" y="6382"/>
                  </a:lnTo>
                  <a:cubicBezTo>
                    <a:pt x="21600" y="6200"/>
                    <a:pt x="21496" y="6047"/>
                    <a:pt x="21349" y="5963"/>
                  </a:cubicBezTo>
                  <a:lnTo>
                    <a:pt x="21353" y="5956"/>
                  </a:lnTo>
                  <a:lnTo>
                    <a:pt x="11044" y="65"/>
                  </a:lnTo>
                  <a:lnTo>
                    <a:pt x="11040" y="72"/>
                  </a:lnTo>
                  <a:cubicBezTo>
                    <a:pt x="10968" y="30"/>
                    <a:pt x="10889" y="0"/>
                    <a:pt x="10800" y="0"/>
                  </a:cubicBezTo>
                  <a:cubicBezTo>
                    <a:pt x="10711" y="0"/>
                    <a:pt x="10632" y="30"/>
                    <a:pt x="10560" y="72"/>
                  </a:cubicBezTo>
                  <a:lnTo>
                    <a:pt x="10556" y="65"/>
                  </a:lnTo>
                  <a:lnTo>
                    <a:pt x="247" y="5956"/>
                  </a:lnTo>
                  <a:lnTo>
                    <a:pt x="251" y="5963"/>
                  </a:lnTo>
                  <a:cubicBezTo>
                    <a:pt x="104" y="6047"/>
                    <a:pt x="0" y="6200"/>
                    <a:pt x="0" y="6382"/>
                  </a:cubicBezTo>
                  <a:lnTo>
                    <a:pt x="0" y="8345"/>
                  </a:lnTo>
                  <a:cubicBezTo>
                    <a:pt x="0" y="8617"/>
                    <a:pt x="220" y="8836"/>
                    <a:pt x="491" y="8836"/>
                  </a:cubicBezTo>
                  <a:lnTo>
                    <a:pt x="1964" y="8836"/>
                  </a:lnTo>
                  <a:lnTo>
                    <a:pt x="1964" y="17673"/>
                  </a:lnTo>
                  <a:lnTo>
                    <a:pt x="1473" y="17673"/>
                  </a:lnTo>
                  <a:cubicBezTo>
                    <a:pt x="1256" y="17673"/>
                    <a:pt x="1078" y="17816"/>
                    <a:pt x="1013" y="18010"/>
                  </a:cubicBezTo>
                  <a:lnTo>
                    <a:pt x="1007" y="18009"/>
                  </a:lnTo>
                  <a:lnTo>
                    <a:pt x="25" y="20954"/>
                  </a:lnTo>
                  <a:lnTo>
                    <a:pt x="31" y="20955"/>
                  </a:lnTo>
                  <a:cubicBezTo>
                    <a:pt x="14" y="21005"/>
                    <a:pt x="0" y="21055"/>
                    <a:pt x="0" y="21109"/>
                  </a:cubicBezTo>
                  <a:cubicBezTo>
                    <a:pt x="0" y="21381"/>
                    <a:pt x="220" y="21600"/>
                    <a:pt x="491" y="21600"/>
                  </a:cubicBezTo>
                  <a:lnTo>
                    <a:pt x="21109" y="21600"/>
                  </a:lnTo>
                  <a:cubicBezTo>
                    <a:pt x="21380" y="21600"/>
                    <a:pt x="21600" y="21381"/>
                    <a:pt x="21600" y="21109"/>
                  </a:cubicBezTo>
                  <a:cubicBezTo>
                    <a:pt x="21600" y="21055"/>
                    <a:pt x="21586" y="21005"/>
                    <a:pt x="21569" y="20955"/>
                  </a:cubicBezTo>
                  <a:lnTo>
                    <a:pt x="21575" y="20954"/>
                  </a:lnTo>
                  <a:lnTo>
                    <a:pt x="20593" y="18009"/>
                  </a:lnTo>
                  <a:lnTo>
                    <a:pt x="20587" y="18010"/>
                  </a:lnTo>
                  <a:cubicBezTo>
                    <a:pt x="20522" y="17816"/>
                    <a:pt x="20344" y="17673"/>
                    <a:pt x="20127" y="17673"/>
                  </a:cubicBezTo>
                  <a:lnTo>
                    <a:pt x="19636" y="17673"/>
                  </a:lnTo>
                  <a:lnTo>
                    <a:pt x="19636" y="8836"/>
                  </a:lnTo>
                  <a:cubicBezTo>
                    <a:pt x="19636" y="8836"/>
                    <a:pt x="21109" y="8836"/>
                    <a:pt x="21109" y="883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2420" name="Shape 2546"/>
            <p:cNvSpPr/>
            <p:nvPr/>
          </p:nvSpPr>
          <p:spPr>
            <a:xfrm>
              <a:off x="1532290" y="839799"/>
              <a:ext cx="141538" cy="1158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618" y="20400"/>
                  </a:moveTo>
                  <a:lnTo>
                    <a:pt x="18655" y="20400"/>
                  </a:lnTo>
                  <a:lnTo>
                    <a:pt x="18655" y="1200"/>
                  </a:lnTo>
                  <a:lnTo>
                    <a:pt x="20618" y="1200"/>
                  </a:lnTo>
                  <a:cubicBezTo>
                    <a:pt x="20618" y="1200"/>
                    <a:pt x="20618" y="20400"/>
                    <a:pt x="20618" y="20400"/>
                  </a:cubicBezTo>
                  <a:close/>
                  <a:moveTo>
                    <a:pt x="21109" y="0"/>
                  </a:moveTo>
                  <a:lnTo>
                    <a:pt x="18164" y="0"/>
                  </a:lnTo>
                  <a:cubicBezTo>
                    <a:pt x="17893" y="0"/>
                    <a:pt x="17673" y="269"/>
                    <a:pt x="17673" y="600"/>
                  </a:cubicBezTo>
                  <a:lnTo>
                    <a:pt x="17673" y="21000"/>
                  </a:lnTo>
                  <a:cubicBezTo>
                    <a:pt x="17673" y="21332"/>
                    <a:pt x="17893" y="21600"/>
                    <a:pt x="18164" y="21600"/>
                  </a:cubicBezTo>
                  <a:lnTo>
                    <a:pt x="21109" y="21600"/>
                  </a:lnTo>
                  <a:cubicBezTo>
                    <a:pt x="21380" y="21600"/>
                    <a:pt x="21600" y="21332"/>
                    <a:pt x="21600" y="21000"/>
                  </a:cubicBezTo>
                  <a:lnTo>
                    <a:pt x="21600" y="600"/>
                  </a:lnTo>
                  <a:cubicBezTo>
                    <a:pt x="21600" y="269"/>
                    <a:pt x="21380" y="0"/>
                    <a:pt x="21109" y="0"/>
                  </a:cubicBezTo>
                  <a:moveTo>
                    <a:pt x="8836" y="20400"/>
                  </a:moveTo>
                  <a:lnTo>
                    <a:pt x="6873" y="20400"/>
                  </a:lnTo>
                  <a:lnTo>
                    <a:pt x="6873" y="3600"/>
                  </a:lnTo>
                  <a:lnTo>
                    <a:pt x="8836" y="3600"/>
                  </a:lnTo>
                  <a:cubicBezTo>
                    <a:pt x="8836" y="3600"/>
                    <a:pt x="8836" y="20400"/>
                    <a:pt x="8836" y="20400"/>
                  </a:cubicBezTo>
                  <a:close/>
                  <a:moveTo>
                    <a:pt x="9327" y="2400"/>
                  </a:moveTo>
                  <a:lnTo>
                    <a:pt x="6382" y="2400"/>
                  </a:lnTo>
                  <a:cubicBezTo>
                    <a:pt x="6111" y="2400"/>
                    <a:pt x="5891" y="2669"/>
                    <a:pt x="5891" y="3000"/>
                  </a:cubicBezTo>
                  <a:lnTo>
                    <a:pt x="5891" y="21000"/>
                  </a:lnTo>
                  <a:cubicBezTo>
                    <a:pt x="5891" y="21332"/>
                    <a:pt x="6111" y="21600"/>
                    <a:pt x="6382" y="21600"/>
                  </a:cubicBezTo>
                  <a:lnTo>
                    <a:pt x="9327" y="21600"/>
                  </a:lnTo>
                  <a:cubicBezTo>
                    <a:pt x="9598" y="21600"/>
                    <a:pt x="9818" y="21332"/>
                    <a:pt x="9818" y="21000"/>
                  </a:cubicBezTo>
                  <a:lnTo>
                    <a:pt x="9818" y="3000"/>
                  </a:lnTo>
                  <a:cubicBezTo>
                    <a:pt x="9818" y="2669"/>
                    <a:pt x="9598" y="2400"/>
                    <a:pt x="9327" y="2400"/>
                  </a:cubicBezTo>
                  <a:moveTo>
                    <a:pt x="14727" y="20400"/>
                  </a:moveTo>
                  <a:lnTo>
                    <a:pt x="12764" y="20400"/>
                  </a:lnTo>
                  <a:lnTo>
                    <a:pt x="12764" y="10800"/>
                  </a:lnTo>
                  <a:lnTo>
                    <a:pt x="14727" y="10800"/>
                  </a:lnTo>
                  <a:cubicBezTo>
                    <a:pt x="14727" y="10800"/>
                    <a:pt x="14727" y="20400"/>
                    <a:pt x="14727" y="20400"/>
                  </a:cubicBezTo>
                  <a:close/>
                  <a:moveTo>
                    <a:pt x="15218" y="9600"/>
                  </a:moveTo>
                  <a:lnTo>
                    <a:pt x="12273" y="9600"/>
                  </a:lnTo>
                  <a:cubicBezTo>
                    <a:pt x="12002" y="9600"/>
                    <a:pt x="11782" y="9869"/>
                    <a:pt x="11782" y="10200"/>
                  </a:cubicBezTo>
                  <a:lnTo>
                    <a:pt x="11782" y="21000"/>
                  </a:lnTo>
                  <a:cubicBezTo>
                    <a:pt x="11782" y="21332"/>
                    <a:pt x="12002" y="21600"/>
                    <a:pt x="12273" y="21600"/>
                  </a:cubicBezTo>
                  <a:lnTo>
                    <a:pt x="15218" y="21600"/>
                  </a:lnTo>
                  <a:cubicBezTo>
                    <a:pt x="15489" y="21600"/>
                    <a:pt x="15709" y="21332"/>
                    <a:pt x="15709" y="21000"/>
                  </a:cubicBezTo>
                  <a:lnTo>
                    <a:pt x="15709" y="10200"/>
                  </a:lnTo>
                  <a:cubicBezTo>
                    <a:pt x="15709" y="9869"/>
                    <a:pt x="15489" y="9600"/>
                    <a:pt x="15218" y="9600"/>
                  </a:cubicBezTo>
                  <a:moveTo>
                    <a:pt x="2945" y="20400"/>
                  </a:moveTo>
                  <a:lnTo>
                    <a:pt x="982" y="20400"/>
                  </a:lnTo>
                  <a:lnTo>
                    <a:pt x="982" y="14400"/>
                  </a:lnTo>
                  <a:lnTo>
                    <a:pt x="2945" y="14400"/>
                  </a:lnTo>
                  <a:cubicBezTo>
                    <a:pt x="2945" y="14400"/>
                    <a:pt x="2945" y="20400"/>
                    <a:pt x="2945" y="20400"/>
                  </a:cubicBezTo>
                  <a:close/>
                  <a:moveTo>
                    <a:pt x="3436" y="13200"/>
                  </a:moveTo>
                  <a:lnTo>
                    <a:pt x="491" y="13200"/>
                  </a:lnTo>
                  <a:cubicBezTo>
                    <a:pt x="220" y="13200"/>
                    <a:pt x="0" y="13469"/>
                    <a:pt x="0" y="13800"/>
                  </a:cubicBezTo>
                  <a:lnTo>
                    <a:pt x="0" y="21000"/>
                  </a:lnTo>
                  <a:cubicBezTo>
                    <a:pt x="0" y="21332"/>
                    <a:pt x="220" y="21600"/>
                    <a:pt x="491" y="21600"/>
                  </a:cubicBezTo>
                  <a:lnTo>
                    <a:pt x="3436" y="21600"/>
                  </a:lnTo>
                  <a:cubicBezTo>
                    <a:pt x="3707" y="21600"/>
                    <a:pt x="3927" y="21332"/>
                    <a:pt x="3927" y="21000"/>
                  </a:cubicBezTo>
                  <a:lnTo>
                    <a:pt x="3927" y="13800"/>
                  </a:lnTo>
                  <a:cubicBezTo>
                    <a:pt x="3927" y="13469"/>
                    <a:pt x="3707" y="13200"/>
                    <a:pt x="3436" y="13200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2421" name="Shape 2599"/>
            <p:cNvSpPr/>
            <p:nvPr/>
          </p:nvSpPr>
          <p:spPr>
            <a:xfrm>
              <a:off x="1386761" y="1361886"/>
              <a:ext cx="140685" cy="1406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382" y="7855"/>
                  </a:moveTo>
                  <a:cubicBezTo>
                    <a:pt x="6653" y="7855"/>
                    <a:pt x="6873" y="7635"/>
                    <a:pt x="6873" y="7364"/>
                  </a:cubicBezTo>
                  <a:cubicBezTo>
                    <a:pt x="6873" y="7092"/>
                    <a:pt x="6653" y="6873"/>
                    <a:pt x="6382" y="6873"/>
                  </a:cubicBezTo>
                  <a:cubicBezTo>
                    <a:pt x="6111" y="6873"/>
                    <a:pt x="5891" y="7092"/>
                    <a:pt x="5891" y="7364"/>
                  </a:cubicBezTo>
                  <a:cubicBezTo>
                    <a:pt x="5891" y="7635"/>
                    <a:pt x="6111" y="7855"/>
                    <a:pt x="6382" y="7855"/>
                  </a:cubicBezTo>
                  <a:moveTo>
                    <a:pt x="6873" y="10800"/>
                  </a:moveTo>
                  <a:lnTo>
                    <a:pt x="10800" y="10800"/>
                  </a:lnTo>
                  <a:lnTo>
                    <a:pt x="10800" y="13746"/>
                  </a:lnTo>
                  <a:lnTo>
                    <a:pt x="6873" y="13746"/>
                  </a:lnTo>
                  <a:cubicBezTo>
                    <a:pt x="6873" y="13746"/>
                    <a:pt x="6873" y="10800"/>
                    <a:pt x="6873" y="10800"/>
                  </a:cubicBezTo>
                  <a:close/>
                  <a:moveTo>
                    <a:pt x="6382" y="14727"/>
                  </a:moveTo>
                  <a:lnTo>
                    <a:pt x="11291" y="14727"/>
                  </a:lnTo>
                  <a:cubicBezTo>
                    <a:pt x="11562" y="14727"/>
                    <a:pt x="11782" y="14508"/>
                    <a:pt x="11782" y="14236"/>
                  </a:cubicBezTo>
                  <a:lnTo>
                    <a:pt x="11782" y="10309"/>
                  </a:lnTo>
                  <a:cubicBezTo>
                    <a:pt x="11782" y="10038"/>
                    <a:pt x="11562" y="9818"/>
                    <a:pt x="11291" y="9818"/>
                  </a:cubicBezTo>
                  <a:lnTo>
                    <a:pt x="6382" y="9818"/>
                  </a:lnTo>
                  <a:cubicBezTo>
                    <a:pt x="6111" y="9818"/>
                    <a:pt x="5891" y="10038"/>
                    <a:pt x="5891" y="10309"/>
                  </a:cubicBezTo>
                  <a:lnTo>
                    <a:pt x="5891" y="14236"/>
                  </a:lnTo>
                  <a:cubicBezTo>
                    <a:pt x="5891" y="14508"/>
                    <a:pt x="6111" y="14727"/>
                    <a:pt x="6382" y="14727"/>
                  </a:cubicBezTo>
                  <a:moveTo>
                    <a:pt x="8345" y="7855"/>
                  </a:moveTo>
                  <a:cubicBezTo>
                    <a:pt x="8616" y="7855"/>
                    <a:pt x="8836" y="7635"/>
                    <a:pt x="8836" y="7364"/>
                  </a:cubicBezTo>
                  <a:cubicBezTo>
                    <a:pt x="8836" y="7092"/>
                    <a:pt x="8616" y="6873"/>
                    <a:pt x="8345" y="6873"/>
                  </a:cubicBezTo>
                  <a:cubicBezTo>
                    <a:pt x="8075" y="6873"/>
                    <a:pt x="7855" y="7092"/>
                    <a:pt x="7855" y="7364"/>
                  </a:cubicBezTo>
                  <a:cubicBezTo>
                    <a:pt x="7855" y="7635"/>
                    <a:pt x="8075" y="7855"/>
                    <a:pt x="8345" y="7855"/>
                  </a:cubicBezTo>
                  <a:moveTo>
                    <a:pt x="20618" y="20618"/>
                  </a:moveTo>
                  <a:lnTo>
                    <a:pt x="2945" y="20618"/>
                  </a:lnTo>
                  <a:cubicBezTo>
                    <a:pt x="1861" y="20618"/>
                    <a:pt x="982" y="19739"/>
                    <a:pt x="982" y="18655"/>
                  </a:cubicBezTo>
                  <a:lnTo>
                    <a:pt x="982" y="7855"/>
                  </a:lnTo>
                  <a:lnTo>
                    <a:pt x="2945" y="7855"/>
                  </a:lnTo>
                  <a:lnTo>
                    <a:pt x="2945" y="18164"/>
                  </a:lnTo>
                  <a:cubicBezTo>
                    <a:pt x="2945" y="18435"/>
                    <a:pt x="3166" y="18655"/>
                    <a:pt x="3436" y="18655"/>
                  </a:cubicBezTo>
                  <a:cubicBezTo>
                    <a:pt x="3707" y="18655"/>
                    <a:pt x="3927" y="18435"/>
                    <a:pt x="3927" y="18164"/>
                  </a:cubicBezTo>
                  <a:lnTo>
                    <a:pt x="3927" y="4909"/>
                  </a:lnTo>
                  <a:lnTo>
                    <a:pt x="20618" y="4909"/>
                  </a:lnTo>
                  <a:cubicBezTo>
                    <a:pt x="20618" y="4909"/>
                    <a:pt x="20618" y="20618"/>
                    <a:pt x="20618" y="20618"/>
                  </a:cubicBezTo>
                  <a:close/>
                  <a:moveTo>
                    <a:pt x="20618" y="3927"/>
                  </a:moveTo>
                  <a:lnTo>
                    <a:pt x="3927" y="3927"/>
                  </a:lnTo>
                  <a:cubicBezTo>
                    <a:pt x="3385" y="3927"/>
                    <a:pt x="2945" y="4367"/>
                    <a:pt x="2945" y="4909"/>
                  </a:cubicBezTo>
                  <a:lnTo>
                    <a:pt x="2945" y="6873"/>
                  </a:lnTo>
                  <a:lnTo>
                    <a:pt x="982" y="6873"/>
                  </a:lnTo>
                  <a:cubicBezTo>
                    <a:pt x="440" y="6873"/>
                    <a:pt x="0" y="7313"/>
                    <a:pt x="0" y="7855"/>
                  </a:cubicBezTo>
                  <a:lnTo>
                    <a:pt x="0" y="18655"/>
                  </a:lnTo>
                  <a:cubicBezTo>
                    <a:pt x="0" y="20282"/>
                    <a:pt x="1319" y="21600"/>
                    <a:pt x="2945" y="21600"/>
                  </a:cubicBezTo>
                  <a:lnTo>
                    <a:pt x="20618" y="21600"/>
                  </a:lnTo>
                  <a:cubicBezTo>
                    <a:pt x="21160" y="21600"/>
                    <a:pt x="21600" y="21160"/>
                    <a:pt x="21600" y="20618"/>
                  </a:cubicBezTo>
                  <a:lnTo>
                    <a:pt x="21600" y="4909"/>
                  </a:lnTo>
                  <a:cubicBezTo>
                    <a:pt x="21600" y="4367"/>
                    <a:pt x="21160" y="3927"/>
                    <a:pt x="20618" y="3927"/>
                  </a:cubicBezTo>
                  <a:moveTo>
                    <a:pt x="6382" y="16691"/>
                  </a:moveTo>
                  <a:lnTo>
                    <a:pt x="18164" y="16691"/>
                  </a:lnTo>
                  <a:cubicBezTo>
                    <a:pt x="18434" y="16691"/>
                    <a:pt x="18655" y="16472"/>
                    <a:pt x="18655" y="16200"/>
                  </a:cubicBezTo>
                  <a:cubicBezTo>
                    <a:pt x="18655" y="15929"/>
                    <a:pt x="18434" y="15710"/>
                    <a:pt x="18164" y="15710"/>
                  </a:cubicBezTo>
                  <a:lnTo>
                    <a:pt x="6382" y="15710"/>
                  </a:lnTo>
                  <a:cubicBezTo>
                    <a:pt x="6111" y="15710"/>
                    <a:pt x="5891" y="15929"/>
                    <a:pt x="5891" y="16200"/>
                  </a:cubicBezTo>
                  <a:cubicBezTo>
                    <a:pt x="5891" y="16472"/>
                    <a:pt x="6111" y="16691"/>
                    <a:pt x="6382" y="16691"/>
                  </a:cubicBezTo>
                  <a:moveTo>
                    <a:pt x="10309" y="7855"/>
                  </a:moveTo>
                  <a:lnTo>
                    <a:pt x="14236" y="7855"/>
                  </a:lnTo>
                  <a:cubicBezTo>
                    <a:pt x="14507" y="7855"/>
                    <a:pt x="14727" y="7635"/>
                    <a:pt x="14727" y="7364"/>
                  </a:cubicBezTo>
                  <a:cubicBezTo>
                    <a:pt x="14727" y="7092"/>
                    <a:pt x="14507" y="6873"/>
                    <a:pt x="14236" y="6873"/>
                  </a:cubicBezTo>
                  <a:lnTo>
                    <a:pt x="10309" y="6873"/>
                  </a:lnTo>
                  <a:cubicBezTo>
                    <a:pt x="10038" y="6873"/>
                    <a:pt x="9818" y="7092"/>
                    <a:pt x="9818" y="7364"/>
                  </a:cubicBezTo>
                  <a:cubicBezTo>
                    <a:pt x="9818" y="7635"/>
                    <a:pt x="10038" y="7855"/>
                    <a:pt x="10309" y="7855"/>
                  </a:cubicBezTo>
                  <a:moveTo>
                    <a:pt x="6382" y="18655"/>
                  </a:moveTo>
                  <a:lnTo>
                    <a:pt x="18164" y="18655"/>
                  </a:lnTo>
                  <a:cubicBezTo>
                    <a:pt x="18434" y="18655"/>
                    <a:pt x="18655" y="18435"/>
                    <a:pt x="18655" y="18164"/>
                  </a:cubicBezTo>
                  <a:cubicBezTo>
                    <a:pt x="18655" y="17893"/>
                    <a:pt x="18434" y="17673"/>
                    <a:pt x="18164" y="17673"/>
                  </a:cubicBezTo>
                  <a:lnTo>
                    <a:pt x="6382" y="17673"/>
                  </a:lnTo>
                  <a:cubicBezTo>
                    <a:pt x="6111" y="17673"/>
                    <a:pt x="5891" y="17893"/>
                    <a:pt x="5891" y="18164"/>
                  </a:cubicBezTo>
                  <a:cubicBezTo>
                    <a:pt x="5891" y="18435"/>
                    <a:pt x="6111" y="18655"/>
                    <a:pt x="6382" y="18655"/>
                  </a:cubicBezTo>
                  <a:moveTo>
                    <a:pt x="4909" y="2945"/>
                  </a:moveTo>
                  <a:lnTo>
                    <a:pt x="20127" y="2945"/>
                  </a:lnTo>
                  <a:cubicBezTo>
                    <a:pt x="20398" y="2945"/>
                    <a:pt x="20618" y="2726"/>
                    <a:pt x="20618" y="2455"/>
                  </a:cubicBezTo>
                  <a:cubicBezTo>
                    <a:pt x="20618" y="2184"/>
                    <a:pt x="20398" y="1964"/>
                    <a:pt x="20127" y="1964"/>
                  </a:cubicBezTo>
                  <a:lnTo>
                    <a:pt x="4909" y="1964"/>
                  </a:lnTo>
                  <a:cubicBezTo>
                    <a:pt x="4638" y="1964"/>
                    <a:pt x="4418" y="2184"/>
                    <a:pt x="4418" y="2455"/>
                  </a:cubicBezTo>
                  <a:cubicBezTo>
                    <a:pt x="4418" y="2726"/>
                    <a:pt x="4638" y="2945"/>
                    <a:pt x="4909" y="2945"/>
                  </a:cubicBezTo>
                  <a:moveTo>
                    <a:pt x="18164" y="11783"/>
                  </a:moveTo>
                  <a:lnTo>
                    <a:pt x="14236" y="11783"/>
                  </a:lnTo>
                  <a:cubicBezTo>
                    <a:pt x="13966" y="11783"/>
                    <a:pt x="13745" y="12001"/>
                    <a:pt x="13745" y="12273"/>
                  </a:cubicBezTo>
                  <a:cubicBezTo>
                    <a:pt x="13745" y="12544"/>
                    <a:pt x="13966" y="12764"/>
                    <a:pt x="14236" y="12764"/>
                  </a:cubicBezTo>
                  <a:lnTo>
                    <a:pt x="18164" y="12764"/>
                  </a:lnTo>
                  <a:cubicBezTo>
                    <a:pt x="18434" y="12764"/>
                    <a:pt x="18655" y="12544"/>
                    <a:pt x="18655" y="12273"/>
                  </a:cubicBezTo>
                  <a:cubicBezTo>
                    <a:pt x="18655" y="12001"/>
                    <a:pt x="18434" y="11783"/>
                    <a:pt x="18164" y="11783"/>
                  </a:cubicBezTo>
                  <a:moveTo>
                    <a:pt x="6382" y="982"/>
                  </a:moveTo>
                  <a:lnTo>
                    <a:pt x="19145" y="982"/>
                  </a:lnTo>
                  <a:cubicBezTo>
                    <a:pt x="19416" y="982"/>
                    <a:pt x="19636" y="762"/>
                    <a:pt x="19636" y="491"/>
                  </a:cubicBezTo>
                  <a:cubicBezTo>
                    <a:pt x="19636" y="220"/>
                    <a:pt x="19416" y="0"/>
                    <a:pt x="19145" y="0"/>
                  </a:cubicBezTo>
                  <a:lnTo>
                    <a:pt x="6382" y="0"/>
                  </a:lnTo>
                  <a:cubicBezTo>
                    <a:pt x="6111" y="0"/>
                    <a:pt x="5891" y="220"/>
                    <a:pt x="5891" y="491"/>
                  </a:cubicBezTo>
                  <a:cubicBezTo>
                    <a:pt x="5891" y="762"/>
                    <a:pt x="6111" y="982"/>
                    <a:pt x="6382" y="982"/>
                  </a:cubicBezTo>
                  <a:moveTo>
                    <a:pt x="18164" y="13746"/>
                  </a:moveTo>
                  <a:lnTo>
                    <a:pt x="14236" y="13746"/>
                  </a:lnTo>
                  <a:cubicBezTo>
                    <a:pt x="13966" y="13746"/>
                    <a:pt x="13745" y="13965"/>
                    <a:pt x="13745" y="14236"/>
                  </a:cubicBezTo>
                  <a:cubicBezTo>
                    <a:pt x="13745" y="14508"/>
                    <a:pt x="13966" y="14727"/>
                    <a:pt x="14236" y="14727"/>
                  </a:cubicBezTo>
                  <a:lnTo>
                    <a:pt x="18164" y="14727"/>
                  </a:lnTo>
                  <a:cubicBezTo>
                    <a:pt x="18434" y="14727"/>
                    <a:pt x="18655" y="14508"/>
                    <a:pt x="18655" y="14236"/>
                  </a:cubicBezTo>
                  <a:cubicBezTo>
                    <a:pt x="18655" y="13965"/>
                    <a:pt x="18434" y="13746"/>
                    <a:pt x="18164" y="13746"/>
                  </a:cubicBezTo>
                  <a:moveTo>
                    <a:pt x="16200" y="7855"/>
                  </a:moveTo>
                  <a:cubicBezTo>
                    <a:pt x="16471" y="7855"/>
                    <a:pt x="16691" y="7635"/>
                    <a:pt x="16691" y="7364"/>
                  </a:cubicBezTo>
                  <a:cubicBezTo>
                    <a:pt x="16691" y="7092"/>
                    <a:pt x="16471" y="6873"/>
                    <a:pt x="16200" y="6873"/>
                  </a:cubicBezTo>
                  <a:cubicBezTo>
                    <a:pt x="15929" y="6873"/>
                    <a:pt x="15709" y="7092"/>
                    <a:pt x="15709" y="7364"/>
                  </a:cubicBezTo>
                  <a:cubicBezTo>
                    <a:pt x="15709" y="7635"/>
                    <a:pt x="15929" y="7855"/>
                    <a:pt x="16200" y="7855"/>
                  </a:cubicBezTo>
                  <a:moveTo>
                    <a:pt x="18164" y="7855"/>
                  </a:moveTo>
                  <a:cubicBezTo>
                    <a:pt x="18434" y="7855"/>
                    <a:pt x="18655" y="7635"/>
                    <a:pt x="18655" y="7364"/>
                  </a:cubicBezTo>
                  <a:cubicBezTo>
                    <a:pt x="18655" y="7092"/>
                    <a:pt x="18434" y="6873"/>
                    <a:pt x="18164" y="6873"/>
                  </a:cubicBezTo>
                  <a:cubicBezTo>
                    <a:pt x="17893" y="6873"/>
                    <a:pt x="17673" y="7092"/>
                    <a:pt x="17673" y="7364"/>
                  </a:cubicBezTo>
                  <a:cubicBezTo>
                    <a:pt x="17673" y="7635"/>
                    <a:pt x="17893" y="7855"/>
                    <a:pt x="18164" y="7855"/>
                  </a:cubicBezTo>
                  <a:moveTo>
                    <a:pt x="18164" y="9818"/>
                  </a:moveTo>
                  <a:lnTo>
                    <a:pt x="14236" y="9818"/>
                  </a:lnTo>
                  <a:cubicBezTo>
                    <a:pt x="13966" y="9818"/>
                    <a:pt x="13745" y="10038"/>
                    <a:pt x="13745" y="10309"/>
                  </a:cubicBezTo>
                  <a:cubicBezTo>
                    <a:pt x="13745" y="10581"/>
                    <a:pt x="13966" y="10800"/>
                    <a:pt x="14236" y="10800"/>
                  </a:cubicBezTo>
                  <a:lnTo>
                    <a:pt x="18164" y="10800"/>
                  </a:lnTo>
                  <a:cubicBezTo>
                    <a:pt x="18434" y="10800"/>
                    <a:pt x="18655" y="10581"/>
                    <a:pt x="18655" y="10309"/>
                  </a:cubicBezTo>
                  <a:cubicBezTo>
                    <a:pt x="18655" y="10038"/>
                    <a:pt x="18434" y="9818"/>
                    <a:pt x="18164" y="9818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6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365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4" name="06 cash days"/>
          <p:cNvSpPr txBox="1"/>
          <p:nvPr>
            <p:ph type="title"/>
          </p:nvPr>
        </p:nvSpPr>
        <p:spPr>
          <a:xfrm>
            <a:off x="2064136" y="159366"/>
            <a:ext cx="9823991" cy="1008915"/>
          </a:xfrm>
          <a:prstGeom prst="rect">
            <a:avLst/>
          </a:prstGeom>
        </p:spPr>
        <p:txBody>
          <a:bodyPr/>
          <a:lstStyle>
            <a:lvl1pPr algn="l">
              <a:defRPr sz="3400">
                <a:solidFill>
                  <a:srgbClr val="3C3C3B"/>
                </a:solidFill>
                <a:latin typeface="Ubuntu Bold"/>
                <a:ea typeface="Ubuntu Bold"/>
                <a:cs typeface="Ubuntu Bold"/>
                <a:sym typeface="Ubuntu Bold"/>
              </a:defRPr>
            </a:lvl1pPr>
          </a:lstStyle>
          <a:p>
            <a:pPr/>
            <a:r>
              <a:t>06 cash days</a:t>
            </a:r>
          </a:p>
        </p:txBody>
      </p:sp>
      <p:sp>
        <p:nvSpPr>
          <p:cNvPr id="2425" name="Why it’s important…"/>
          <p:cNvSpPr txBox="1"/>
          <p:nvPr>
            <p:ph type="body" idx="1"/>
          </p:nvPr>
        </p:nvSpPr>
        <p:spPr>
          <a:xfrm>
            <a:off x="2098917" y="1263256"/>
            <a:ext cx="8327402" cy="5052605"/>
          </a:xfrm>
          <a:prstGeom prst="rect">
            <a:avLst/>
          </a:prstGeom>
        </p:spPr>
        <p:txBody>
          <a:bodyPr/>
          <a:lstStyle/>
          <a:p>
            <a:pPr marL="0" indent="0" defTabSz="365581">
              <a:spcBef>
                <a:spcPts val="0"/>
              </a:spcBef>
              <a:buSzTx/>
              <a:buNone/>
              <a:defRPr sz="3026">
                <a:latin typeface="Lato Bold"/>
                <a:ea typeface="Lato Bold"/>
                <a:cs typeface="Lato Bold"/>
                <a:sym typeface="Lato Bold"/>
              </a:defRPr>
            </a:pPr>
            <a:r>
              <a:t>Why it’s important</a:t>
            </a:r>
          </a:p>
          <a:p>
            <a:pPr marL="0" indent="0" defTabSz="365581">
              <a:spcBef>
                <a:spcPts val="0"/>
              </a:spcBef>
              <a:buSzTx/>
              <a:buNone/>
              <a:defRPr sz="3026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Clear understanding of how much funding required when scaling up anyhow long have to wait to spend the cash after sale made</a:t>
            </a:r>
          </a:p>
          <a:p>
            <a:pPr marL="0" indent="0" defTabSz="365581">
              <a:spcBef>
                <a:spcPts val="0"/>
              </a:spcBef>
              <a:buSzTx/>
              <a:buNone/>
              <a:defRPr sz="3026">
                <a:latin typeface="Lato Bold"/>
                <a:ea typeface="Lato Bold"/>
                <a:cs typeface="Lato Bold"/>
                <a:sym typeface="Lato Bold"/>
              </a:defRPr>
            </a:pPr>
          </a:p>
          <a:p>
            <a:pPr marL="0" indent="0" defTabSz="365581">
              <a:spcBef>
                <a:spcPts val="0"/>
              </a:spcBef>
              <a:buSzTx/>
              <a:buNone/>
              <a:defRPr sz="3026">
                <a:latin typeface="Lato Bold"/>
                <a:ea typeface="Lato Bold"/>
                <a:cs typeface="Lato Bold"/>
                <a:sym typeface="Lato Bold"/>
              </a:defRPr>
            </a:pPr>
            <a:r>
              <a:t>Introductory discussion points with clients</a:t>
            </a:r>
          </a:p>
          <a:p>
            <a:pPr marL="0" indent="0" defTabSz="365581">
              <a:spcBef>
                <a:spcPts val="0"/>
              </a:spcBef>
              <a:buSzTx/>
              <a:buNone/>
              <a:defRPr sz="3026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How can the business be paid in advance?</a:t>
            </a:r>
          </a:p>
          <a:p>
            <a:pPr marL="0" indent="0" defTabSz="365581">
              <a:spcBef>
                <a:spcPts val="0"/>
              </a:spcBef>
              <a:buSzTx/>
              <a:buNone/>
              <a:defRPr sz="3026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Can customer pay by direct debit?</a:t>
            </a:r>
          </a:p>
          <a:p>
            <a:pPr marL="0" indent="0" defTabSz="365581">
              <a:spcBef>
                <a:spcPts val="0"/>
              </a:spcBef>
              <a:buSzTx/>
              <a:buNone/>
              <a:defRPr sz="3026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Are suppliers being paid on the last possible day?</a:t>
            </a:r>
          </a:p>
          <a:p>
            <a:pPr marL="0" indent="0" defTabSz="365581">
              <a:spcBef>
                <a:spcPts val="0"/>
              </a:spcBef>
              <a:buSzTx/>
              <a:buNone/>
              <a:defRPr sz="3026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Are sales invoices being raised immediately?</a:t>
            </a:r>
          </a:p>
        </p:txBody>
      </p:sp>
      <p:sp>
        <p:nvSpPr>
          <p:cNvPr id="2426" name="Rectangle"/>
          <p:cNvSpPr/>
          <p:nvPr/>
        </p:nvSpPr>
        <p:spPr>
          <a:xfrm>
            <a:off x="247" y="6054355"/>
            <a:ext cx="309660" cy="828865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427" name="Rectangle"/>
          <p:cNvSpPr/>
          <p:nvPr/>
        </p:nvSpPr>
        <p:spPr>
          <a:xfrm>
            <a:off x="247" y="-4983"/>
            <a:ext cx="309660" cy="6062379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428" name="Rectangle"/>
          <p:cNvSpPr/>
          <p:nvPr/>
        </p:nvSpPr>
        <p:spPr>
          <a:xfrm>
            <a:off x="247" y="6051620"/>
            <a:ext cx="309337" cy="828002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429" name="Rectangle"/>
          <p:cNvSpPr/>
          <p:nvPr/>
        </p:nvSpPr>
        <p:spPr>
          <a:xfrm>
            <a:off x="247" y="-1406"/>
            <a:ext cx="309337" cy="6056064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430" name="object 5"/>
          <p:cNvSpPr txBox="1"/>
          <p:nvPr/>
        </p:nvSpPr>
        <p:spPr>
          <a:xfrm>
            <a:off x="601434" y="6410836"/>
            <a:ext cx="2760594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 algn="l" defTabSz="1043923">
              <a:defRPr spc="11" sz="900">
                <a:solidFill>
                  <a:srgbClr val="9C9C9D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better </a:t>
            </a:r>
            <a:r>
              <a:rPr spc="5"/>
              <a:t>business </a:t>
            </a:r>
            <a:r>
              <a:rPr spc="0"/>
              <a:t>| </a:t>
            </a:r>
            <a:r>
              <a:t>better </a:t>
            </a:r>
            <a:r>
              <a:rPr spc="0"/>
              <a:t>life | </a:t>
            </a:r>
            <a:r>
              <a:t>better</a:t>
            </a:r>
            <a:r>
              <a:rPr spc="-78"/>
              <a:t> </a:t>
            </a:r>
            <a:r>
              <a:rPr spc="0"/>
              <a:t>world</a:t>
            </a:r>
          </a:p>
        </p:txBody>
      </p:sp>
      <p:grpSp>
        <p:nvGrpSpPr>
          <p:cNvPr id="2433" name="Group"/>
          <p:cNvGrpSpPr/>
          <p:nvPr/>
        </p:nvGrpSpPr>
        <p:grpSpPr>
          <a:xfrm>
            <a:off x="173944" y="-71395"/>
            <a:ext cx="1862919" cy="1920790"/>
            <a:chOff x="0" y="0"/>
            <a:chExt cx="1862918" cy="1920789"/>
          </a:xfrm>
        </p:grpSpPr>
        <p:sp>
          <p:nvSpPr>
            <p:cNvPr id="2431" name="Shape"/>
            <p:cNvSpPr/>
            <p:nvPr/>
          </p:nvSpPr>
          <p:spPr>
            <a:xfrm rot="18546786">
              <a:off x="159298" y="387720"/>
              <a:ext cx="1544323" cy="11453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5" h="21600" fill="norm" stroke="1" extrusionOk="0">
                  <a:moveTo>
                    <a:pt x="19016" y="0"/>
                  </a:moveTo>
                  <a:cubicBezTo>
                    <a:pt x="19011" y="1884"/>
                    <a:pt x="18954" y="3779"/>
                    <a:pt x="18875" y="5678"/>
                  </a:cubicBezTo>
                  <a:cubicBezTo>
                    <a:pt x="19114" y="6099"/>
                    <a:pt x="19412" y="6629"/>
                    <a:pt x="20357" y="6009"/>
                  </a:cubicBezTo>
                  <a:lnTo>
                    <a:pt x="20357" y="6014"/>
                  </a:lnTo>
                  <a:cubicBezTo>
                    <a:pt x="20448" y="5959"/>
                    <a:pt x="20545" y="5937"/>
                    <a:pt x="20645" y="5943"/>
                  </a:cubicBezTo>
                  <a:cubicBezTo>
                    <a:pt x="21189" y="5979"/>
                    <a:pt x="21600" y="6853"/>
                    <a:pt x="21562" y="7895"/>
                  </a:cubicBezTo>
                  <a:cubicBezTo>
                    <a:pt x="21524" y="8937"/>
                    <a:pt x="21052" y="9752"/>
                    <a:pt x="20508" y="9716"/>
                  </a:cubicBezTo>
                  <a:cubicBezTo>
                    <a:pt x="20403" y="9709"/>
                    <a:pt x="20303" y="9671"/>
                    <a:pt x="20212" y="9598"/>
                  </a:cubicBezTo>
                  <a:lnTo>
                    <a:pt x="20211" y="9602"/>
                  </a:lnTo>
                  <a:cubicBezTo>
                    <a:pt x="20205" y="9596"/>
                    <a:pt x="20199" y="9590"/>
                    <a:pt x="20192" y="9585"/>
                  </a:cubicBezTo>
                  <a:cubicBezTo>
                    <a:pt x="20150" y="9562"/>
                    <a:pt x="20110" y="9527"/>
                    <a:pt x="20074" y="9479"/>
                  </a:cubicBezTo>
                  <a:cubicBezTo>
                    <a:pt x="19400" y="8921"/>
                    <a:pt x="18976" y="9525"/>
                    <a:pt x="18705" y="9933"/>
                  </a:cubicBezTo>
                  <a:cubicBezTo>
                    <a:pt x="18626" y="11766"/>
                    <a:pt x="18558" y="13599"/>
                    <a:pt x="18529" y="15424"/>
                  </a:cubicBezTo>
                  <a:lnTo>
                    <a:pt x="15456" y="17454"/>
                  </a:lnTo>
                  <a:cubicBezTo>
                    <a:pt x="15067" y="17329"/>
                    <a:pt x="14394" y="17160"/>
                    <a:pt x="14434" y="16028"/>
                  </a:cubicBezTo>
                  <a:cubicBezTo>
                    <a:pt x="14447" y="15963"/>
                    <a:pt x="14451" y="15899"/>
                    <a:pt x="14445" y="15838"/>
                  </a:cubicBezTo>
                  <a:cubicBezTo>
                    <a:pt x="14445" y="15827"/>
                    <a:pt x="14446" y="15817"/>
                    <a:pt x="14447" y="15806"/>
                  </a:cubicBezTo>
                  <a:lnTo>
                    <a:pt x="14444" y="15808"/>
                  </a:lnTo>
                  <a:cubicBezTo>
                    <a:pt x="14448" y="15665"/>
                    <a:pt x="14425" y="15529"/>
                    <a:pt x="14379" y="15401"/>
                  </a:cubicBezTo>
                  <a:cubicBezTo>
                    <a:pt x="14140" y="14739"/>
                    <a:pt x="13383" y="14573"/>
                    <a:pt x="12689" y="15030"/>
                  </a:cubicBezTo>
                  <a:cubicBezTo>
                    <a:pt x="11995" y="15487"/>
                    <a:pt x="11625" y="16394"/>
                    <a:pt x="11864" y="17056"/>
                  </a:cubicBezTo>
                  <a:cubicBezTo>
                    <a:pt x="11908" y="17176"/>
                    <a:pt x="11969" y="17281"/>
                    <a:pt x="12048" y="17362"/>
                  </a:cubicBezTo>
                  <a:lnTo>
                    <a:pt x="12045" y="17364"/>
                  </a:lnTo>
                  <a:cubicBezTo>
                    <a:pt x="12976" y="18254"/>
                    <a:pt x="12660" y="18896"/>
                    <a:pt x="12508" y="19402"/>
                  </a:cubicBezTo>
                  <a:lnTo>
                    <a:pt x="9180" y="21600"/>
                  </a:lnTo>
                  <a:cubicBezTo>
                    <a:pt x="8150" y="20503"/>
                    <a:pt x="7098" y="19425"/>
                    <a:pt x="6038" y="18355"/>
                  </a:cubicBezTo>
                  <a:cubicBezTo>
                    <a:pt x="5949" y="17837"/>
                    <a:pt x="5717" y="16908"/>
                    <a:pt x="6507" y="16427"/>
                  </a:cubicBezTo>
                  <a:cubicBezTo>
                    <a:pt x="6556" y="16414"/>
                    <a:pt x="6600" y="16390"/>
                    <a:pt x="6638" y="16355"/>
                  </a:cubicBezTo>
                  <a:cubicBezTo>
                    <a:pt x="6645" y="16350"/>
                    <a:pt x="6652" y="16347"/>
                    <a:pt x="6659" y="16343"/>
                  </a:cubicBezTo>
                  <a:lnTo>
                    <a:pt x="6657" y="16341"/>
                  </a:lnTo>
                  <a:cubicBezTo>
                    <a:pt x="6753" y="16280"/>
                    <a:pt x="6833" y="16190"/>
                    <a:pt x="6896" y="16077"/>
                  </a:cubicBezTo>
                  <a:cubicBezTo>
                    <a:pt x="7225" y="15489"/>
                    <a:pt x="6991" y="14503"/>
                    <a:pt x="6375" y="13875"/>
                  </a:cubicBezTo>
                  <a:cubicBezTo>
                    <a:pt x="5759" y="13246"/>
                    <a:pt x="4993" y="13212"/>
                    <a:pt x="4664" y="13800"/>
                  </a:cubicBezTo>
                  <a:cubicBezTo>
                    <a:pt x="4604" y="13907"/>
                    <a:pt x="4563" y="14028"/>
                    <a:pt x="4545" y="14161"/>
                  </a:cubicBezTo>
                  <a:lnTo>
                    <a:pt x="4543" y="14158"/>
                  </a:lnTo>
                  <a:cubicBezTo>
                    <a:pt x="4370" y="15743"/>
                    <a:pt x="3765" y="15582"/>
                    <a:pt x="3360" y="15644"/>
                  </a:cubicBezTo>
                  <a:cubicBezTo>
                    <a:pt x="2226" y="14501"/>
                    <a:pt x="1101" y="13350"/>
                    <a:pt x="0" y="12178"/>
                  </a:cubicBezTo>
                  <a:close/>
                </a:path>
              </a:pathLst>
            </a:custGeom>
            <a:solidFill>
              <a:srgbClr val="3C3C3B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432" name="Shape 2624"/>
            <p:cNvSpPr/>
            <p:nvPr/>
          </p:nvSpPr>
          <p:spPr>
            <a:xfrm>
              <a:off x="791975" y="723454"/>
              <a:ext cx="297962" cy="2979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82" y="6873"/>
                  </a:moveTo>
                  <a:lnTo>
                    <a:pt x="20618" y="6873"/>
                  </a:lnTo>
                  <a:lnTo>
                    <a:pt x="20618" y="7855"/>
                  </a:lnTo>
                  <a:lnTo>
                    <a:pt x="982" y="7855"/>
                  </a:lnTo>
                  <a:cubicBezTo>
                    <a:pt x="982" y="7855"/>
                    <a:pt x="982" y="6873"/>
                    <a:pt x="982" y="6873"/>
                  </a:cubicBezTo>
                  <a:close/>
                  <a:moveTo>
                    <a:pt x="16691" y="8836"/>
                  </a:moveTo>
                  <a:lnTo>
                    <a:pt x="18655" y="8836"/>
                  </a:lnTo>
                  <a:lnTo>
                    <a:pt x="18655" y="17673"/>
                  </a:lnTo>
                  <a:lnTo>
                    <a:pt x="16691" y="17673"/>
                  </a:lnTo>
                  <a:cubicBezTo>
                    <a:pt x="16691" y="17673"/>
                    <a:pt x="16691" y="8836"/>
                    <a:pt x="16691" y="8836"/>
                  </a:cubicBezTo>
                  <a:close/>
                  <a:moveTo>
                    <a:pt x="13745" y="8836"/>
                  </a:moveTo>
                  <a:lnTo>
                    <a:pt x="15709" y="8836"/>
                  </a:lnTo>
                  <a:lnTo>
                    <a:pt x="15709" y="17673"/>
                  </a:lnTo>
                  <a:lnTo>
                    <a:pt x="13745" y="17673"/>
                  </a:lnTo>
                  <a:cubicBezTo>
                    <a:pt x="13745" y="17673"/>
                    <a:pt x="13745" y="8836"/>
                    <a:pt x="13745" y="8836"/>
                  </a:cubicBezTo>
                  <a:close/>
                  <a:moveTo>
                    <a:pt x="8836" y="8836"/>
                  </a:moveTo>
                  <a:lnTo>
                    <a:pt x="12764" y="8836"/>
                  </a:lnTo>
                  <a:lnTo>
                    <a:pt x="12764" y="17673"/>
                  </a:lnTo>
                  <a:lnTo>
                    <a:pt x="8836" y="17673"/>
                  </a:lnTo>
                  <a:cubicBezTo>
                    <a:pt x="8836" y="17673"/>
                    <a:pt x="8836" y="8836"/>
                    <a:pt x="8836" y="8836"/>
                  </a:cubicBezTo>
                  <a:close/>
                  <a:moveTo>
                    <a:pt x="5891" y="8836"/>
                  </a:moveTo>
                  <a:lnTo>
                    <a:pt x="7855" y="8836"/>
                  </a:lnTo>
                  <a:lnTo>
                    <a:pt x="7855" y="17673"/>
                  </a:lnTo>
                  <a:lnTo>
                    <a:pt x="5891" y="17673"/>
                  </a:lnTo>
                  <a:cubicBezTo>
                    <a:pt x="5891" y="17673"/>
                    <a:pt x="5891" y="8836"/>
                    <a:pt x="5891" y="8836"/>
                  </a:cubicBezTo>
                  <a:close/>
                  <a:moveTo>
                    <a:pt x="2945" y="8836"/>
                  </a:moveTo>
                  <a:lnTo>
                    <a:pt x="4909" y="8836"/>
                  </a:lnTo>
                  <a:lnTo>
                    <a:pt x="4909" y="17673"/>
                  </a:lnTo>
                  <a:lnTo>
                    <a:pt x="2945" y="17673"/>
                  </a:lnTo>
                  <a:cubicBezTo>
                    <a:pt x="2945" y="17673"/>
                    <a:pt x="2945" y="8836"/>
                    <a:pt x="2945" y="8836"/>
                  </a:cubicBezTo>
                  <a:close/>
                  <a:moveTo>
                    <a:pt x="19773" y="18655"/>
                  </a:moveTo>
                  <a:lnTo>
                    <a:pt x="20428" y="20618"/>
                  </a:lnTo>
                  <a:lnTo>
                    <a:pt x="1172" y="20618"/>
                  </a:lnTo>
                  <a:lnTo>
                    <a:pt x="1827" y="18655"/>
                  </a:lnTo>
                  <a:cubicBezTo>
                    <a:pt x="1827" y="18655"/>
                    <a:pt x="19773" y="18655"/>
                    <a:pt x="19773" y="18655"/>
                  </a:cubicBezTo>
                  <a:close/>
                  <a:moveTo>
                    <a:pt x="10800" y="1056"/>
                  </a:moveTo>
                  <a:lnTo>
                    <a:pt x="19261" y="5891"/>
                  </a:lnTo>
                  <a:lnTo>
                    <a:pt x="2339" y="5891"/>
                  </a:lnTo>
                  <a:cubicBezTo>
                    <a:pt x="2339" y="5891"/>
                    <a:pt x="10800" y="1056"/>
                    <a:pt x="10800" y="1056"/>
                  </a:cubicBezTo>
                  <a:close/>
                  <a:moveTo>
                    <a:pt x="21109" y="8836"/>
                  </a:moveTo>
                  <a:cubicBezTo>
                    <a:pt x="21380" y="8836"/>
                    <a:pt x="21600" y="8617"/>
                    <a:pt x="21600" y="8345"/>
                  </a:cubicBezTo>
                  <a:lnTo>
                    <a:pt x="21600" y="6382"/>
                  </a:lnTo>
                  <a:cubicBezTo>
                    <a:pt x="21600" y="6200"/>
                    <a:pt x="21496" y="6047"/>
                    <a:pt x="21349" y="5963"/>
                  </a:cubicBezTo>
                  <a:lnTo>
                    <a:pt x="21353" y="5956"/>
                  </a:lnTo>
                  <a:lnTo>
                    <a:pt x="11044" y="65"/>
                  </a:lnTo>
                  <a:lnTo>
                    <a:pt x="11040" y="72"/>
                  </a:lnTo>
                  <a:cubicBezTo>
                    <a:pt x="10968" y="30"/>
                    <a:pt x="10889" y="0"/>
                    <a:pt x="10800" y="0"/>
                  </a:cubicBezTo>
                  <a:cubicBezTo>
                    <a:pt x="10711" y="0"/>
                    <a:pt x="10632" y="30"/>
                    <a:pt x="10560" y="72"/>
                  </a:cubicBezTo>
                  <a:lnTo>
                    <a:pt x="10556" y="65"/>
                  </a:lnTo>
                  <a:lnTo>
                    <a:pt x="247" y="5956"/>
                  </a:lnTo>
                  <a:lnTo>
                    <a:pt x="251" y="5963"/>
                  </a:lnTo>
                  <a:cubicBezTo>
                    <a:pt x="104" y="6047"/>
                    <a:pt x="0" y="6200"/>
                    <a:pt x="0" y="6382"/>
                  </a:cubicBezTo>
                  <a:lnTo>
                    <a:pt x="0" y="8345"/>
                  </a:lnTo>
                  <a:cubicBezTo>
                    <a:pt x="0" y="8617"/>
                    <a:pt x="220" y="8836"/>
                    <a:pt x="491" y="8836"/>
                  </a:cubicBezTo>
                  <a:lnTo>
                    <a:pt x="1964" y="8836"/>
                  </a:lnTo>
                  <a:lnTo>
                    <a:pt x="1964" y="17673"/>
                  </a:lnTo>
                  <a:lnTo>
                    <a:pt x="1473" y="17673"/>
                  </a:lnTo>
                  <a:cubicBezTo>
                    <a:pt x="1256" y="17673"/>
                    <a:pt x="1078" y="17816"/>
                    <a:pt x="1013" y="18010"/>
                  </a:cubicBezTo>
                  <a:lnTo>
                    <a:pt x="1007" y="18009"/>
                  </a:lnTo>
                  <a:lnTo>
                    <a:pt x="25" y="20954"/>
                  </a:lnTo>
                  <a:lnTo>
                    <a:pt x="31" y="20955"/>
                  </a:lnTo>
                  <a:cubicBezTo>
                    <a:pt x="14" y="21005"/>
                    <a:pt x="0" y="21055"/>
                    <a:pt x="0" y="21109"/>
                  </a:cubicBezTo>
                  <a:cubicBezTo>
                    <a:pt x="0" y="21381"/>
                    <a:pt x="220" y="21600"/>
                    <a:pt x="491" y="21600"/>
                  </a:cubicBezTo>
                  <a:lnTo>
                    <a:pt x="21109" y="21600"/>
                  </a:lnTo>
                  <a:cubicBezTo>
                    <a:pt x="21380" y="21600"/>
                    <a:pt x="21600" y="21381"/>
                    <a:pt x="21600" y="21109"/>
                  </a:cubicBezTo>
                  <a:cubicBezTo>
                    <a:pt x="21600" y="21055"/>
                    <a:pt x="21586" y="21005"/>
                    <a:pt x="21569" y="20955"/>
                  </a:cubicBezTo>
                  <a:lnTo>
                    <a:pt x="21575" y="20954"/>
                  </a:lnTo>
                  <a:lnTo>
                    <a:pt x="20593" y="18009"/>
                  </a:lnTo>
                  <a:lnTo>
                    <a:pt x="20587" y="18010"/>
                  </a:lnTo>
                  <a:cubicBezTo>
                    <a:pt x="20522" y="17816"/>
                    <a:pt x="20344" y="17673"/>
                    <a:pt x="20127" y="17673"/>
                  </a:cubicBezTo>
                  <a:lnTo>
                    <a:pt x="19636" y="17673"/>
                  </a:lnTo>
                  <a:lnTo>
                    <a:pt x="19636" y="8836"/>
                  </a:lnTo>
                  <a:cubicBezTo>
                    <a:pt x="19636" y="8836"/>
                    <a:pt x="21109" y="8836"/>
                    <a:pt x="21109" y="883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</p:grpSp>
      <p:grpSp>
        <p:nvGrpSpPr>
          <p:cNvPr id="2482" name="Group"/>
          <p:cNvGrpSpPr/>
          <p:nvPr/>
        </p:nvGrpSpPr>
        <p:grpSpPr>
          <a:xfrm>
            <a:off x="10160917" y="4950655"/>
            <a:ext cx="1943101" cy="2037006"/>
            <a:chOff x="0" y="0"/>
            <a:chExt cx="1943100" cy="2037004"/>
          </a:xfrm>
        </p:grpSpPr>
        <p:sp>
          <p:nvSpPr>
            <p:cNvPr id="2434" name="Shape"/>
            <p:cNvSpPr/>
            <p:nvPr/>
          </p:nvSpPr>
          <p:spPr>
            <a:xfrm rot="60000">
              <a:off x="414966" y="175824"/>
              <a:ext cx="711009" cy="5808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6" h="21600" fill="norm" stroke="1" extrusionOk="0">
                  <a:moveTo>
                    <a:pt x="18418" y="0"/>
                  </a:moveTo>
                  <a:lnTo>
                    <a:pt x="18590" y="6304"/>
                  </a:lnTo>
                  <a:cubicBezTo>
                    <a:pt x="18877" y="6687"/>
                    <a:pt x="19194" y="7292"/>
                    <a:pt x="20224" y="6572"/>
                  </a:cubicBezTo>
                  <a:cubicBezTo>
                    <a:pt x="20224" y="6573"/>
                    <a:pt x="20224" y="6575"/>
                    <a:pt x="20224" y="6576"/>
                  </a:cubicBezTo>
                  <a:cubicBezTo>
                    <a:pt x="20317" y="6516"/>
                    <a:pt x="20417" y="6487"/>
                    <a:pt x="20522" y="6485"/>
                  </a:cubicBezTo>
                  <a:cubicBezTo>
                    <a:pt x="21095" y="6472"/>
                    <a:pt x="21572" y="7269"/>
                    <a:pt x="21586" y="8264"/>
                  </a:cubicBezTo>
                  <a:cubicBezTo>
                    <a:pt x="21600" y="9259"/>
                    <a:pt x="21147" y="10075"/>
                    <a:pt x="20573" y="10087"/>
                  </a:cubicBezTo>
                  <a:cubicBezTo>
                    <a:pt x="20463" y="10090"/>
                    <a:pt x="20356" y="10062"/>
                    <a:pt x="20256" y="10000"/>
                  </a:cubicBezTo>
                  <a:cubicBezTo>
                    <a:pt x="20256" y="10001"/>
                    <a:pt x="20256" y="10003"/>
                    <a:pt x="20256" y="10004"/>
                  </a:cubicBezTo>
                  <a:cubicBezTo>
                    <a:pt x="20250" y="9999"/>
                    <a:pt x="20243" y="9993"/>
                    <a:pt x="20235" y="9989"/>
                  </a:cubicBezTo>
                  <a:cubicBezTo>
                    <a:pt x="20189" y="9971"/>
                    <a:pt x="20146" y="9941"/>
                    <a:pt x="20106" y="9899"/>
                  </a:cubicBezTo>
                  <a:cubicBezTo>
                    <a:pt x="19379" y="9431"/>
                    <a:pt x="18966" y="10021"/>
                    <a:pt x="18703" y="10432"/>
                  </a:cubicBezTo>
                  <a:lnTo>
                    <a:pt x="18841" y="15487"/>
                  </a:lnTo>
                  <a:lnTo>
                    <a:pt x="18724" y="15419"/>
                  </a:lnTo>
                  <a:lnTo>
                    <a:pt x="15354" y="17579"/>
                  </a:lnTo>
                  <a:cubicBezTo>
                    <a:pt x="14942" y="17473"/>
                    <a:pt x="14230" y="17336"/>
                    <a:pt x="14248" y="16255"/>
                  </a:cubicBezTo>
                  <a:cubicBezTo>
                    <a:pt x="14261" y="16192"/>
                    <a:pt x="14264" y="16131"/>
                    <a:pt x="14256" y="16073"/>
                  </a:cubicBezTo>
                  <a:cubicBezTo>
                    <a:pt x="14256" y="16063"/>
                    <a:pt x="14257" y="16053"/>
                    <a:pt x="14258" y="16043"/>
                  </a:cubicBezTo>
                  <a:lnTo>
                    <a:pt x="14255" y="16045"/>
                  </a:lnTo>
                  <a:cubicBezTo>
                    <a:pt x="14256" y="15909"/>
                    <a:pt x="14228" y="15779"/>
                    <a:pt x="14177" y="15659"/>
                  </a:cubicBezTo>
                  <a:cubicBezTo>
                    <a:pt x="13912" y="15036"/>
                    <a:pt x="13113" y="14904"/>
                    <a:pt x="12393" y="15363"/>
                  </a:cubicBezTo>
                  <a:cubicBezTo>
                    <a:pt x="11672" y="15823"/>
                    <a:pt x="11303" y="16701"/>
                    <a:pt x="11568" y="17324"/>
                  </a:cubicBezTo>
                  <a:cubicBezTo>
                    <a:pt x="11616" y="17437"/>
                    <a:pt x="11682" y="17535"/>
                    <a:pt x="11768" y="17609"/>
                  </a:cubicBezTo>
                  <a:lnTo>
                    <a:pt x="11765" y="17612"/>
                  </a:lnTo>
                  <a:cubicBezTo>
                    <a:pt x="12765" y="18430"/>
                    <a:pt x="12442" y="19054"/>
                    <a:pt x="12292" y="19542"/>
                  </a:cubicBezTo>
                  <a:lnTo>
                    <a:pt x="9083" y="21600"/>
                  </a:lnTo>
                  <a:lnTo>
                    <a:pt x="5934" y="18291"/>
                  </a:lnTo>
                  <a:cubicBezTo>
                    <a:pt x="5865" y="17785"/>
                    <a:pt x="5696" y="16910"/>
                    <a:pt x="6532" y="16530"/>
                  </a:cubicBezTo>
                  <a:cubicBezTo>
                    <a:pt x="6584" y="16521"/>
                    <a:pt x="6631" y="16502"/>
                    <a:pt x="6673" y="16472"/>
                  </a:cubicBezTo>
                  <a:cubicBezTo>
                    <a:pt x="6680" y="16468"/>
                    <a:pt x="6688" y="16466"/>
                    <a:pt x="6696" y="16463"/>
                  </a:cubicBezTo>
                  <a:lnTo>
                    <a:pt x="6694" y="16460"/>
                  </a:lnTo>
                  <a:cubicBezTo>
                    <a:pt x="6797" y="16411"/>
                    <a:pt x="6886" y="16332"/>
                    <a:pt x="6958" y="16230"/>
                  </a:cubicBezTo>
                  <a:cubicBezTo>
                    <a:pt x="7334" y="15699"/>
                    <a:pt x="7141" y="14740"/>
                    <a:pt x="6527" y="14089"/>
                  </a:cubicBezTo>
                  <a:cubicBezTo>
                    <a:pt x="5913" y="13437"/>
                    <a:pt x="5111" y="13339"/>
                    <a:pt x="4735" y="13870"/>
                  </a:cubicBezTo>
                  <a:cubicBezTo>
                    <a:pt x="4667" y="13966"/>
                    <a:pt x="4617" y="14077"/>
                    <a:pt x="4592" y="14202"/>
                  </a:cubicBezTo>
                  <a:lnTo>
                    <a:pt x="4589" y="14199"/>
                  </a:lnTo>
                  <a:cubicBezTo>
                    <a:pt x="4329" y="15670"/>
                    <a:pt x="3717" y="15494"/>
                    <a:pt x="3290" y="15511"/>
                  </a:cubicBezTo>
                  <a:lnTo>
                    <a:pt x="0" y="12039"/>
                  </a:lnTo>
                  <a:lnTo>
                    <a:pt x="18418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424A4C">
                    <a:alpha val="19617"/>
                  </a:srgbClr>
                </a:gs>
                <a:gs pos="50000">
                  <a:srgbClr val="606B6F">
                    <a:alpha val="19617"/>
                  </a:srgbClr>
                </a:gs>
                <a:gs pos="100000">
                  <a:srgbClr val="738084">
                    <a:alpha val="19617"/>
                  </a:srgbClr>
                </a:gs>
              </a:gsLst>
              <a:lin ang="2700000" scaled="0"/>
            </a:gradFill>
            <a:ln w="12700" cap="flat">
              <a:solidFill>
                <a:srgbClr val="FFFFFF">
                  <a:alpha val="19617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435" name="Shape"/>
            <p:cNvSpPr/>
            <p:nvPr/>
          </p:nvSpPr>
          <p:spPr>
            <a:xfrm rot="3126725">
              <a:off x="898860" y="188429"/>
              <a:ext cx="743974" cy="5449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8" h="21600" fill="norm" stroke="1" extrusionOk="0">
                  <a:moveTo>
                    <a:pt x="0" y="11664"/>
                  </a:moveTo>
                  <a:lnTo>
                    <a:pt x="18647" y="0"/>
                  </a:lnTo>
                  <a:lnTo>
                    <a:pt x="18749" y="5783"/>
                  </a:lnTo>
                  <a:cubicBezTo>
                    <a:pt x="19014" y="6185"/>
                    <a:pt x="19342" y="6707"/>
                    <a:pt x="20261" y="5970"/>
                  </a:cubicBezTo>
                  <a:lnTo>
                    <a:pt x="20261" y="5975"/>
                  </a:lnTo>
                  <a:cubicBezTo>
                    <a:pt x="20349" y="5910"/>
                    <a:pt x="20445" y="5877"/>
                    <a:pt x="20545" y="5873"/>
                  </a:cubicBezTo>
                  <a:cubicBezTo>
                    <a:pt x="21093" y="5851"/>
                    <a:pt x="21555" y="6693"/>
                    <a:pt x="21577" y="7753"/>
                  </a:cubicBezTo>
                  <a:cubicBezTo>
                    <a:pt x="21600" y="8813"/>
                    <a:pt x="21174" y="9690"/>
                    <a:pt x="20627" y="9712"/>
                  </a:cubicBezTo>
                  <a:cubicBezTo>
                    <a:pt x="20521" y="9716"/>
                    <a:pt x="20419" y="9689"/>
                    <a:pt x="20323" y="9624"/>
                  </a:cubicBezTo>
                  <a:lnTo>
                    <a:pt x="20323" y="9628"/>
                  </a:lnTo>
                  <a:cubicBezTo>
                    <a:pt x="20317" y="9623"/>
                    <a:pt x="20310" y="9617"/>
                    <a:pt x="20303" y="9613"/>
                  </a:cubicBezTo>
                  <a:cubicBezTo>
                    <a:pt x="20259" y="9595"/>
                    <a:pt x="20217" y="9563"/>
                    <a:pt x="20179" y="9519"/>
                  </a:cubicBezTo>
                  <a:cubicBezTo>
                    <a:pt x="19463" y="9020"/>
                    <a:pt x="19073" y="9696"/>
                    <a:pt x="18826" y="10139"/>
                  </a:cubicBezTo>
                  <a:lnTo>
                    <a:pt x="18921" y="15525"/>
                  </a:lnTo>
                  <a:lnTo>
                    <a:pt x="18843" y="15475"/>
                  </a:lnTo>
                  <a:lnTo>
                    <a:pt x="15768" y="17508"/>
                  </a:lnTo>
                  <a:cubicBezTo>
                    <a:pt x="15379" y="17374"/>
                    <a:pt x="14700" y="17192"/>
                    <a:pt x="14751" y="16038"/>
                  </a:cubicBezTo>
                  <a:cubicBezTo>
                    <a:pt x="14765" y="15972"/>
                    <a:pt x="14770" y="15907"/>
                    <a:pt x="14765" y="15845"/>
                  </a:cubicBezTo>
                  <a:cubicBezTo>
                    <a:pt x="14764" y="15835"/>
                    <a:pt x="14766" y="15824"/>
                    <a:pt x="14767" y="15813"/>
                  </a:cubicBezTo>
                  <a:lnTo>
                    <a:pt x="14764" y="15815"/>
                  </a:lnTo>
                  <a:cubicBezTo>
                    <a:pt x="14769" y="15670"/>
                    <a:pt x="14747" y="15530"/>
                    <a:pt x="14702" y="15400"/>
                  </a:cubicBezTo>
                  <a:cubicBezTo>
                    <a:pt x="14468" y="14722"/>
                    <a:pt x="13710" y="14540"/>
                    <a:pt x="13008" y="14991"/>
                  </a:cubicBezTo>
                  <a:cubicBezTo>
                    <a:pt x="12306" y="15443"/>
                    <a:pt x="11926" y="16358"/>
                    <a:pt x="12159" y="17036"/>
                  </a:cubicBezTo>
                  <a:cubicBezTo>
                    <a:pt x="12202" y="17159"/>
                    <a:pt x="12262" y="17266"/>
                    <a:pt x="12341" y="17351"/>
                  </a:cubicBezTo>
                  <a:lnTo>
                    <a:pt x="12338" y="17353"/>
                  </a:lnTo>
                  <a:cubicBezTo>
                    <a:pt x="13303" y="18313"/>
                    <a:pt x="12911" y="18974"/>
                    <a:pt x="12763" y="19496"/>
                  </a:cubicBezTo>
                  <a:lnTo>
                    <a:pt x="9581" y="21600"/>
                  </a:lnTo>
                  <a:lnTo>
                    <a:pt x="6543" y="18450"/>
                  </a:lnTo>
                  <a:cubicBezTo>
                    <a:pt x="6458" y="17919"/>
                    <a:pt x="6247" y="16984"/>
                    <a:pt x="7038" y="16515"/>
                  </a:cubicBezTo>
                  <a:cubicBezTo>
                    <a:pt x="7087" y="16503"/>
                    <a:pt x="7131" y="16479"/>
                    <a:pt x="7170" y="16445"/>
                  </a:cubicBezTo>
                  <a:cubicBezTo>
                    <a:pt x="7177" y="16440"/>
                    <a:pt x="7184" y="16437"/>
                    <a:pt x="7191" y="16433"/>
                  </a:cubicBezTo>
                  <a:lnTo>
                    <a:pt x="7189" y="16431"/>
                  </a:lnTo>
                  <a:cubicBezTo>
                    <a:pt x="7286" y="16371"/>
                    <a:pt x="7367" y="16281"/>
                    <a:pt x="7432" y="16167"/>
                  </a:cubicBezTo>
                  <a:cubicBezTo>
                    <a:pt x="7768" y="15576"/>
                    <a:pt x="7545" y="14569"/>
                    <a:pt x="6932" y="13918"/>
                  </a:cubicBezTo>
                  <a:cubicBezTo>
                    <a:pt x="6320" y="13266"/>
                    <a:pt x="5550" y="13217"/>
                    <a:pt x="5214" y="13808"/>
                  </a:cubicBezTo>
                  <a:cubicBezTo>
                    <a:pt x="5152" y="13916"/>
                    <a:pt x="5110" y="14038"/>
                    <a:pt x="5091" y="14172"/>
                  </a:cubicBezTo>
                  <a:lnTo>
                    <a:pt x="5088" y="14169"/>
                  </a:lnTo>
                  <a:cubicBezTo>
                    <a:pt x="4893" y="15819"/>
                    <a:pt x="4260" y="15592"/>
                    <a:pt x="3853" y="15660"/>
                  </a:cubicBezTo>
                  <a:close/>
                </a:path>
              </a:pathLst>
            </a:custGeom>
            <a:solidFill>
              <a:srgbClr val="009FE3">
                <a:alpha val="20379"/>
              </a:srgbClr>
            </a:solidFill>
            <a:ln w="12700" cap="flat">
              <a:solidFill>
                <a:srgbClr val="FFFFFF">
                  <a:alpha val="20379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436" name="Shape"/>
            <p:cNvSpPr/>
            <p:nvPr/>
          </p:nvSpPr>
          <p:spPr>
            <a:xfrm rot="6216639">
              <a:off x="1227651" y="603176"/>
              <a:ext cx="736503" cy="5361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2107"/>
                  </a:moveTo>
                  <a:lnTo>
                    <a:pt x="18781" y="0"/>
                  </a:lnTo>
                  <a:cubicBezTo>
                    <a:pt x="18773" y="1748"/>
                    <a:pt x="18771" y="3459"/>
                    <a:pt x="18775" y="5155"/>
                  </a:cubicBezTo>
                  <a:lnTo>
                    <a:pt x="18857" y="5276"/>
                  </a:lnTo>
                  <a:lnTo>
                    <a:pt x="19076" y="5546"/>
                  </a:lnTo>
                  <a:lnTo>
                    <a:pt x="19242" y="5684"/>
                  </a:lnTo>
                  <a:lnTo>
                    <a:pt x="19304" y="5718"/>
                  </a:lnTo>
                  <a:lnTo>
                    <a:pt x="19668" y="5741"/>
                  </a:lnTo>
                  <a:lnTo>
                    <a:pt x="19843" y="5689"/>
                  </a:lnTo>
                  <a:lnTo>
                    <a:pt x="19944" y="5649"/>
                  </a:lnTo>
                  <a:lnTo>
                    <a:pt x="20309" y="5423"/>
                  </a:lnTo>
                  <a:lnTo>
                    <a:pt x="20309" y="5427"/>
                  </a:lnTo>
                  <a:lnTo>
                    <a:pt x="20309" y="5428"/>
                  </a:lnTo>
                  <a:cubicBezTo>
                    <a:pt x="20400" y="5365"/>
                    <a:pt x="20497" y="5336"/>
                    <a:pt x="20598" y="5336"/>
                  </a:cubicBezTo>
                  <a:cubicBezTo>
                    <a:pt x="20737" y="5337"/>
                    <a:pt x="20869" y="5392"/>
                    <a:pt x="20988" y="5490"/>
                  </a:cubicBezTo>
                  <a:cubicBezTo>
                    <a:pt x="21105" y="5586"/>
                    <a:pt x="21210" y="5724"/>
                    <a:pt x="21296" y="5895"/>
                  </a:cubicBezTo>
                  <a:cubicBezTo>
                    <a:pt x="21301" y="5898"/>
                    <a:pt x="21304" y="5904"/>
                    <a:pt x="21307" y="5909"/>
                  </a:cubicBezTo>
                  <a:cubicBezTo>
                    <a:pt x="21347" y="5987"/>
                    <a:pt x="21384" y="6072"/>
                    <a:pt x="21399" y="6175"/>
                  </a:cubicBezTo>
                  <a:cubicBezTo>
                    <a:pt x="21532" y="6481"/>
                    <a:pt x="21600" y="6870"/>
                    <a:pt x="21600" y="7290"/>
                  </a:cubicBezTo>
                  <a:lnTo>
                    <a:pt x="21552" y="7746"/>
                  </a:lnTo>
                  <a:cubicBezTo>
                    <a:pt x="21464" y="8606"/>
                    <a:pt x="21067" y="9241"/>
                    <a:pt x="20595" y="9240"/>
                  </a:cubicBezTo>
                  <a:cubicBezTo>
                    <a:pt x="20488" y="9240"/>
                    <a:pt x="20385" y="9208"/>
                    <a:pt x="20290" y="9138"/>
                  </a:cubicBezTo>
                  <a:lnTo>
                    <a:pt x="20290" y="9143"/>
                  </a:lnTo>
                  <a:cubicBezTo>
                    <a:pt x="20284" y="9136"/>
                    <a:pt x="20277" y="9130"/>
                    <a:pt x="20270" y="9126"/>
                  </a:cubicBezTo>
                  <a:lnTo>
                    <a:pt x="20266" y="9123"/>
                  </a:lnTo>
                  <a:lnTo>
                    <a:pt x="20147" y="9025"/>
                  </a:lnTo>
                  <a:cubicBezTo>
                    <a:pt x="20047" y="8950"/>
                    <a:pt x="19954" y="8899"/>
                    <a:pt x="19865" y="8872"/>
                  </a:cubicBezTo>
                  <a:lnTo>
                    <a:pt x="19785" y="8852"/>
                  </a:lnTo>
                  <a:lnTo>
                    <a:pt x="19643" y="8838"/>
                  </a:lnTo>
                  <a:lnTo>
                    <a:pt x="19320" y="8928"/>
                  </a:lnTo>
                  <a:lnTo>
                    <a:pt x="19275" y="8963"/>
                  </a:lnTo>
                  <a:lnTo>
                    <a:pt x="19082" y="9151"/>
                  </a:lnTo>
                  <a:lnTo>
                    <a:pt x="18856" y="9458"/>
                  </a:lnTo>
                  <a:lnTo>
                    <a:pt x="18792" y="9554"/>
                  </a:lnTo>
                  <a:lnTo>
                    <a:pt x="18792" y="9554"/>
                  </a:lnTo>
                  <a:cubicBezTo>
                    <a:pt x="18799" y="11378"/>
                    <a:pt x="18811" y="13202"/>
                    <a:pt x="18825" y="15052"/>
                  </a:cubicBezTo>
                  <a:lnTo>
                    <a:pt x="15342" y="17411"/>
                  </a:lnTo>
                  <a:cubicBezTo>
                    <a:pt x="14952" y="17281"/>
                    <a:pt x="14229" y="17133"/>
                    <a:pt x="14268" y="15931"/>
                  </a:cubicBezTo>
                  <a:cubicBezTo>
                    <a:pt x="14281" y="15863"/>
                    <a:pt x="14285" y="15797"/>
                    <a:pt x="14279" y="15734"/>
                  </a:cubicBezTo>
                  <a:cubicBezTo>
                    <a:pt x="14279" y="15723"/>
                    <a:pt x="14280" y="15713"/>
                    <a:pt x="14281" y="15702"/>
                  </a:cubicBezTo>
                  <a:lnTo>
                    <a:pt x="14278" y="15704"/>
                  </a:lnTo>
                  <a:cubicBezTo>
                    <a:pt x="14281" y="15556"/>
                    <a:pt x="14257" y="15415"/>
                    <a:pt x="14210" y="15283"/>
                  </a:cubicBezTo>
                  <a:cubicBezTo>
                    <a:pt x="13966" y="14600"/>
                    <a:pt x="13197" y="14431"/>
                    <a:pt x="12493" y="14907"/>
                  </a:cubicBezTo>
                  <a:cubicBezTo>
                    <a:pt x="11788" y="15382"/>
                    <a:pt x="11415" y="16321"/>
                    <a:pt x="11659" y="17004"/>
                  </a:cubicBezTo>
                  <a:cubicBezTo>
                    <a:pt x="11704" y="17129"/>
                    <a:pt x="11766" y="17236"/>
                    <a:pt x="11847" y="17320"/>
                  </a:cubicBezTo>
                  <a:lnTo>
                    <a:pt x="11844" y="17322"/>
                  </a:lnTo>
                  <a:cubicBezTo>
                    <a:pt x="12816" y="18262"/>
                    <a:pt x="12455" y="18936"/>
                    <a:pt x="12307" y="19466"/>
                  </a:cubicBezTo>
                  <a:lnTo>
                    <a:pt x="9157" y="21600"/>
                  </a:lnTo>
                  <a:lnTo>
                    <a:pt x="6041" y="18370"/>
                  </a:lnTo>
                  <a:cubicBezTo>
                    <a:pt x="5946" y="17831"/>
                    <a:pt x="5727" y="16894"/>
                    <a:pt x="6516" y="16400"/>
                  </a:cubicBezTo>
                  <a:cubicBezTo>
                    <a:pt x="6566" y="16386"/>
                    <a:pt x="6610" y="16361"/>
                    <a:pt x="6649" y="16325"/>
                  </a:cubicBezTo>
                  <a:cubicBezTo>
                    <a:pt x="6655" y="16320"/>
                    <a:pt x="6663" y="16316"/>
                    <a:pt x="6670" y="16313"/>
                  </a:cubicBezTo>
                  <a:lnTo>
                    <a:pt x="6668" y="16310"/>
                  </a:lnTo>
                  <a:cubicBezTo>
                    <a:pt x="6765" y="16247"/>
                    <a:pt x="6846" y="16153"/>
                    <a:pt x="6910" y="16036"/>
                  </a:cubicBezTo>
                  <a:cubicBezTo>
                    <a:pt x="7242" y="15427"/>
                    <a:pt x="7002" y="14409"/>
                    <a:pt x="6374" y="13763"/>
                  </a:cubicBezTo>
                  <a:cubicBezTo>
                    <a:pt x="5746" y="13117"/>
                    <a:pt x="4967" y="13086"/>
                    <a:pt x="4635" y="13696"/>
                  </a:cubicBezTo>
                  <a:cubicBezTo>
                    <a:pt x="4575" y="13807"/>
                    <a:pt x="4533" y="13931"/>
                    <a:pt x="4516" y="14069"/>
                  </a:cubicBezTo>
                  <a:lnTo>
                    <a:pt x="4513" y="14066"/>
                  </a:lnTo>
                  <a:cubicBezTo>
                    <a:pt x="4350" y="15634"/>
                    <a:pt x="3779" y="15553"/>
                    <a:pt x="3370" y="15601"/>
                  </a:cubicBezTo>
                  <a:close/>
                </a:path>
              </a:pathLst>
            </a:custGeom>
            <a:solidFill>
              <a:srgbClr val="0078C1">
                <a:alpha val="19657"/>
              </a:srgbClr>
            </a:solidFill>
            <a:ln w="12700" cap="flat">
              <a:solidFill>
                <a:srgbClr val="FFFFFF">
                  <a:alpha val="19657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437" name="Shape"/>
            <p:cNvSpPr/>
            <p:nvPr/>
          </p:nvSpPr>
          <p:spPr>
            <a:xfrm rot="15430798">
              <a:off x="202699" y="1123393"/>
              <a:ext cx="737881" cy="5534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7" h="21600" fill="norm" stroke="1" extrusionOk="0">
                  <a:moveTo>
                    <a:pt x="21528" y="8565"/>
                  </a:moveTo>
                  <a:cubicBezTo>
                    <a:pt x="21384" y="9247"/>
                    <a:pt x="21035" y="9732"/>
                    <a:pt x="20620" y="9741"/>
                  </a:cubicBezTo>
                  <a:cubicBezTo>
                    <a:pt x="20514" y="9744"/>
                    <a:pt x="20411" y="9715"/>
                    <a:pt x="20315" y="9650"/>
                  </a:cubicBezTo>
                  <a:lnTo>
                    <a:pt x="20315" y="9654"/>
                  </a:lnTo>
                  <a:cubicBezTo>
                    <a:pt x="20308" y="9648"/>
                    <a:pt x="20302" y="9642"/>
                    <a:pt x="20295" y="9638"/>
                  </a:cubicBezTo>
                  <a:cubicBezTo>
                    <a:pt x="20250" y="9620"/>
                    <a:pt x="20209" y="9588"/>
                    <a:pt x="20170" y="9544"/>
                  </a:cubicBezTo>
                  <a:cubicBezTo>
                    <a:pt x="19442" y="9034"/>
                    <a:pt x="19041" y="9721"/>
                    <a:pt x="18788" y="10152"/>
                  </a:cubicBezTo>
                  <a:lnTo>
                    <a:pt x="18858" y="15682"/>
                  </a:lnTo>
                  <a:lnTo>
                    <a:pt x="18791" y="15640"/>
                  </a:lnTo>
                  <a:lnTo>
                    <a:pt x="15620" y="17616"/>
                  </a:lnTo>
                  <a:cubicBezTo>
                    <a:pt x="15228" y="17478"/>
                    <a:pt x="14546" y="17290"/>
                    <a:pt x="14605" y="16156"/>
                  </a:cubicBezTo>
                  <a:cubicBezTo>
                    <a:pt x="14620" y="16091"/>
                    <a:pt x="14625" y="16028"/>
                    <a:pt x="14621" y="15966"/>
                  </a:cubicBezTo>
                  <a:cubicBezTo>
                    <a:pt x="14621" y="15956"/>
                    <a:pt x="14622" y="15946"/>
                    <a:pt x="14623" y="15935"/>
                  </a:cubicBezTo>
                  <a:lnTo>
                    <a:pt x="14620" y="15937"/>
                  </a:lnTo>
                  <a:cubicBezTo>
                    <a:pt x="14626" y="15794"/>
                    <a:pt x="14605" y="15656"/>
                    <a:pt x="14560" y="15527"/>
                  </a:cubicBezTo>
                  <a:cubicBezTo>
                    <a:pt x="14329" y="14857"/>
                    <a:pt x="13565" y="14668"/>
                    <a:pt x="12854" y="15104"/>
                  </a:cubicBezTo>
                  <a:cubicBezTo>
                    <a:pt x="12142" y="15540"/>
                    <a:pt x="11752" y="16436"/>
                    <a:pt x="11983" y="17106"/>
                  </a:cubicBezTo>
                  <a:cubicBezTo>
                    <a:pt x="12025" y="17229"/>
                    <a:pt x="12085" y="17335"/>
                    <a:pt x="12165" y="17419"/>
                  </a:cubicBezTo>
                  <a:lnTo>
                    <a:pt x="12161" y="17421"/>
                  </a:lnTo>
                  <a:cubicBezTo>
                    <a:pt x="13110" y="18360"/>
                    <a:pt x="12744" y="19000"/>
                    <a:pt x="12585" y="19507"/>
                  </a:cubicBezTo>
                  <a:lnTo>
                    <a:pt x="9260" y="21578"/>
                  </a:lnTo>
                  <a:cubicBezTo>
                    <a:pt x="9259" y="21586"/>
                    <a:pt x="9258" y="21593"/>
                    <a:pt x="9256" y="21600"/>
                  </a:cubicBezTo>
                  <a:lnTo>
                    <a:pt x="5936" y="18100"/>
                  </a:lnTo>
                  <a:cubicBezTo>
                    <a:pt x="5850" y="17567"/>
                    <a:pt x="5695" y="16700"/>
                    <a:pt x="6465" y="16272"/>
                  </a:cubicBezTo>
                  <a:cubicBezTo>
                    <a:pt x="6515" y="16261"/>
                    <a:pt x="6560" y="16238"/>
                    <a:pt x="6599" y="16205"/>
                  </a:cubicBezTo>
                  <a:cubicBezTo>
                    <a:pt x="6606" y="16200"/>
                    <a:pt x="6613" y="16197"/>
                    <a:pt x="6621" y="16194"/>
                  </a:cubicBezTo>
                  <a:lnTo>
                    <a:pt x="6618" y="16191"/>
                  </a:lnTo>
                  <a:cubicBezTo>
                    <a:pt x="6717" y="16135"/>
                    <a:pt x="6800" y="16047"/>
                    <a:pt x="6866" y="15936"/>
                  </a:cubicBezTo>
                  <a:cubicBezTo>
                    <a:pt x="7212" y="15361"/>
                    <a:pt x="6996" y="14365"/>
                    <a:pt x="6385" y="13712"/>
                  </a:cubicBezTo>
                  <a:cubicBezTo>
                    <a:pt x="5774" y="13059"/>
                    <a:pt x="4998" y="12997"/>
                    <a:pt x="4652" y="13572"/>
                  </a:cubicBezTo>
                  <a:cubicBezTo>
                    <a:pt x="4589" y="13677"/>
                    <a:pt x="4545" y="13796"/>
                    <a:pt x="4524" y="13928"/>
                  </a:cubicBezTo>
                  <a:lnTo>
                    <a:pt x="4522" y="13925"/>
                  </a:lnTo>
                  <a:cubicBezTo>
                    <a:pt x="4321" y="15444"/>
                    <a:pt x="3750" y="15333"/>
                    <a:pt x="3340" y="15363"/>
                  </a:cubicBezTo>
                  <a:lnTo>
                    <a:pt x="0" y="11843"/>
                  </a:lnTo>
                  <a:lnTo>
                    <a:pt x="18659" y="0"/>
                  </a:lnTo>
                  <a:lnTo>
                    <a:pt x="18732" y="5804"/>
                  </a:lnTo>
                  <a:cubicBezTo>
                    <a:pt x="19003" y="6207"/>
                    <a:pt x="19318" y="6785"/>
                    <a:pt x="20284" y="6051"/>
                  </a:cubicBezTo>
                  <a:lnTo>
                    <a:pt x="20284" y="6056"/>
                  </a:lnTo>
                  <a:cubicBezTo>
                    <a:pt x="20373" y="5992"/>
                    <a:pt x="20470" y="5962"/>
                    <a:pt x="20571" y="5960"/>
                  </a:cubicBezTo>
                  <a:cubicBezTo>
                    <a:pt x="21124" y="5947"/>
                    <a:pt x="21583" y="6783"/>
                    <a:pt x="21597" y="7827"/>
                  </a:cubicBezTo>
                  <a:cubicBezTo>
                    <a:pt x="21600" y="8088"/>
                    <a:pt x="21575" y="8338"/>
                    <a:pt x="21528" y="8565"/>
                  </a:cubicBezTo>
                  <a:close/>
                </a:path>
              </a:pathLst>
            </a:custGeom>
            <a:solidFill>
              <a:srgbClr val="C5192D">
                <a:alpha val="19652"/>
              </a:srgbClr>
            </a:solidFill>
            <a:ln w="12700" cap="flat">
              <a:solidFill>
                <a:srgbClr val="FFFFFF">
                  <a:alpha val="19652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438" name="Shape"/>
            <p:cNvSpPr/>
            <p:nvPr/>
          </p:nvSpPr>
          <p:spPr>
            <a:xfrm rot="18546786">
              <a:off x="77067" y="611982"/>
              <a:ext cx="747135" cy="5541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5" h="21600" fill="norm" stroke="1" extrusionOk="0">
                  <a:moveTo>
                    <a:pt x="19016" y="0"/>
                  </a:moveTo>
                  <a:cubicBezTo>
                    <a:pt x="19011" y="1884"/>
                    <a:pt x="18954" y="3779"/>
                    <a:pt x="18875" y="5678"/>
                  </a:cubicBezTo>
                  <a:cubicBezTo>
                    <a:pt x="19114" y="6099"/>
                    <a:pt x="19412" y="6629"/>
                    <a:pt x="20357" y="6009"/>
                  </a:cubicBezTo>
                  <a:lnTo>
                    <a:pt x="20357" y="6014"/>
                  </a:lnTo>
                  <a:cubicBezTo>
                    <a:pt x="20448" y="5959"/>
                    <a:pt x="20545" y="5937"/>
                    <a:pt x="20645" y="5943"/>
                  </a:cubicBezTo>
                  <a:cubicBezTo>
                    <a:pt x="21189" y="5979"/>
                    <a:pt x="21600" y="6853"/>
                    <a:pt x="21562" y="7895"/>
                  </a:cubicBezTo>
                  <a:cubicBezTo>
                    <a:pt x="21524" y="8937"/>
                    <a:pt x="21052" y="9752"/>
                    <a:pt x="20508" y="9716"/>
                  </a:cubicBezTo>
                  <a:cubicBezTo>
                    <a:pt x="20403" y="9709"/>
                    <a:pt x="20303" y="9671"/>
                    <a:pt x="20212" y="9598"/>
                  </a:cubicBezTo>
                  <a:lnTo>
                    <a:pt x="20211" y="9602"/>
                  </a:lnTo>
                  <a:cubicBezTo>
                    <a:pt x="20205" y="9596"/>
                    <a:pt x="20199" y="9590"/>
                    <a:pt x="20192" y="9585"/>
                  </a:cubicBezTo>
                  <a:cubicBezTo>
                    <a:pt x="20150" y="9562"/>
                    <a:pt x="20110" y="9527"/>
                    <a:pt x="20074" y="9479"/>
                  </a:cubicBezTo>
                  <a:cubicBezTo>
                    <a:pt x="19400" y="8921"/>
                    <a:pt x="18976" y="9525"/>
                    <a:pt x="18705" y="9933"/>
                  </a:cubicBezTo>
                  <a:cubicBezTo>
                    <a:pt x="18626" y="11766"/>
                    <a:pt x="18558" y="13599"/>
                    <a:pt x="18529" y="15424"/>
                  </a:cubicBezTo>
                  <a:lnTo>
                    <a:pt x="15456" y="17454"/>
                  </a:lnTo>
                  <a:cubicBezTo>
                    <a:pt x="15067" y="17329"/>
                    <a:pt x="14394" y="17160"/>
                    <a:pt x="14434" y="16028"/>
                  </a:cubicBezTo>
                  <a:cubicBezTo>
                    <a:pt x="14447" y="15963"/>
                    <a:pt x="14451" y="15899"/>
                    <a:pt x="14445" y="15838"/>
                  </a:cubicBezTo>
                  <a:cubicBezTo>
                    <a:pt x="14445" y="15827"/>
                    <a:pt x="14446" y="15817"/>
                    <a:pt x="14447" y="15806"/>
                  </a:cubicBezTo>
                  <a:lnTo>
                    <a:pt x="14444" y="15808"/>
                  </a:lnTo>
                  <a:cubicBezTo>
                    <a:pt x="14448" y="15665"/>
                    <a:pt x="14425" y="15529"/>
                    <a:pt x="14379" y="15401"/>
                  </a:cubicBezTo>
                  <a:cubicBezTo>
                    <a:pt x="14140" y="14739"/>
                    <a:pt x="13383" y="14573"/>
                    <a:pt x="12689" y="15030"/>
                  </a:cubicBezTo>
                  <a:cubicBezTo>
                    <a:pt x="11995" y="15487"/>
                    <a:pt x="11625" y="16394"/>
                    <a:pt x="11864" y="17056"/>
                  </a:cubicBezTo>
                  <a:cubicBezTo>
                    <a:pt x="11908" y="17176"/>
                    <a:pt x="11969" y="17281"/>
                    <a:pt x="12048" y="17362"/>
                  </a:cubicBezTo>
                  <a:lnTo>
                    <a:pt x="12045" y="17364"/>
                  </a:lnTo>
                  <a:cubicBezTo>
                    <a:pt x="12976" y="18254"/>
                    <a:pt x="12660" y="18896"/>
                    <a:pt x="12508" y="19402"/>
                  </a:cubicBezTo>
                  <a:lnTo>
                    <a:pt x="9180" y="21600"/>
                  </a:lnTo>
                  <a:cubicBezTo>
                    <a:pt x="8150" y="20503"/>
                    <a:pt x="7098" y="19425"/>
                    <a:pt x="6038" y="18355"/>
                  </a:cubicBezTo>
                  <a:cubicBezTo>
                    <a:pt x="5949" y="17837"/>
                    <a:pt x="5717" y="16908"/>
                    <a:pt x="6507" y="16427"/>
                  </a:cubicBezTo>
                  <a:cubicBezTo>
                    <a:pt x="6556" y="16414"/>
                    <a:pt x="6600" y="16390"/>
                    <a:pt x="6638" y="16355"/>
                  </a:cubicBezTo>
                  <a:cubicBezTo>
                    <a:pt x="6645" y="16350"/>
                    <a:pt x="6652" y="16347"/>
                    <a:pt x="6659" y="16343"/>
                  </a:cubicBezTo>
                  <a:lnTo>
                    <a:pt x="6657" y="16341"/>
                  </a:lnTo>
                  <a:cubicBezTo>
                    <a:pt x="6753" y="16280"/>
                    <a:pt x="6833" y="16190"/>
                    <a:pt x="6896" y="16077"/>
                  </a:cubicBezTo>
                  <a:cubicBezTo>
                    <a:pt x="7225" y="15489"/>
                    <a:pt x="6991" y="14503"/>
                    <a:pt x="6375" y="13875"/>
                  </a:cubicBezTo>
                  <a:cubicBezTo>
                    <a:pt x="5759" y="13246"/>
                    <a:pt x="4993" y="13212"/>
                    <a:pt x="4664" y="13800"/>
                  </a:cubicBezTo>
                  <a:cubicBezTo>
                    <a:pt x="4604" y="13907"/>
                    <a:pt x="4563" y="14028"/>
                    <a:pt x="4545" y="14161"/>
                  </a:cubicBezTo>
                  <a:lnTo>
                    <a:pt x="4543" y="14158"/>
                  </a:lnTo>
                  <a:cubicBezTo>
                    <a:pt x="4370" y="15743"/>
                    <a:pt x="3765" y="15582"/>
                    <a:pt x="3360" y="15644"/>
                  </a:cubicBezTo>
                  <a:cubicBezTo>
                    <a:pt x="2226" y="14501"/>
                    <a:pt x="1101" y="13350"/>
                    <a:pt x="0" y="12178"/>
                  </a:cubicBezTo>
                  <a:close/>
                </a:path>
              </a:pathLst>
            </a:custGeom>
            <a:solidFill>
              <a:srgbClr val="3C3C3B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439" name="Shape"/>
            <p:cNvSpPr/>
            <p:nvPr/>
          </p:nvSpPr>
          <p:spPr>
            <a:xfrm rot="12425381">
              <a:off x="676904" y="1337237"/>
              <a:ext cx="726569" cy="5653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4" h="21600" fill="norm" stroke="1" extrusionOk="0">
                  <a:moveTo>
                    <a:pt x="9492" y="21600"/>
                  </a:moveTo>
                  <a:lnTo>
                    <a:pt x="6307" y="18448"/>
                  </a:lnTo>
                  <a:cubicBezTo>
                    <a:pt x="6215" y="17930"/>
                    <a:pt x="6027" y="17062"/>
                    <a:pt x="6816" y="16619"/>
                  </a:cubicBezTo>
                  <a:cubicBezTo>
                    <a:pt x="6867" y="16607"/>
                    <a:pt x="6912" y="16584"/>
                    <a:pt x="6952" y="16551"/>
                  </a:cubicBezTo>
                  <a:cubicBezTo>
                    <a:pt x="6959" y="16546"/>
                    <a:pt x="6966" y="16543"/>
                    <a:pt x="6974" y="16540"/>
                  </a:cubicBezTo>
                  <a:lnTo>
                    <a:pt x="6971" y="16537"/>
                  </a:lnTo>
                  <a:cubicBezTo>
                    <a:pt x="7071" y="16479"/>
                    <a:pt x="7153" y="16392"/>
                    <a:pt x="7220" y="16282"/>
                  </a:cubicBezTo>
                  <a:cubicBezTo>
                    <a:pt x="7563" y="15711"/>
                    <a:pt x="7332" y="14741"/>
                    <a:pt x="6703" y="14116"/>
                  </a:cubicBezTo>
                  <a:cubicBezTo>
                    <a:pt x="6075" y="13490"/>
                    <a:pt x="5287" y="13445"/>
                    <a:pt x="4943" y="14016"/>
                  </a:cubicBezTo>
                  <a:cubicBezTo>
                    <a:pt x="4881" y="14120"/>
                    <a:pt x="4837" y="14237"/>
                    <a:pt x="4818" y="14367"/>
                  </a:cubicBezTo>
                  <a:lnTo>
                    <a:pt x="4815" y="14364"/>
                  </a:lnTo>
                  <a:cubicBezTo>
                    <a:pt x="4630" y="15859"/>
                    <a:pt x="4046" y="15758"/>
                    <a:pt x="3630" y="15797"/>
                  </a:cubicBezTo>
                  <a:lnTo>
                    <a:pt x="0" y="12204"/>
                  </a:lnTo>
                  <a:lnTo>
                    <a:pt x="18532" y="0"/>
                  </a:lnTo>
                  <a:lnTo>
                    <a:pt x="18655" y="5548"/>
                  </a:lnTo>
                  <a:cubicBezTo>
                    <a:pt x="18935" y="5941"/>
                    <a:pt x="19251" y="6539"/>
                    <a:pt x="20245" y="5802"/>
                  </a:cubicBezTo>
                  <a:lnTo>
                    <a:pt x="20245" y="5807"/>
                  </a:lnTo>
                  <a:cubicBezTo>
                    <a:pt x="20336" y="5745"/>
                    <a:pt x="20434" y="5715"/>
                    <a:pt x="20537" y="5712"/>
                  </a:cubicBezTo>
                  <a:cubicBezTo>
                    <a:pt x="21098" y="5696"/>
                    <a:pt x="21566" y="6512"/>
                    <a:pt x="21583" y="7535"/>
                  </a:cubicBezTo>
                  <a:cubicBezTo>
                    <a:pt x="21600" y="8557"/>
                    <a:pt x="21159" y="9398"/>
                    <a:pt x="20598" y="9413"/>
                  </a:cubicBezTo>
                  <a:cubicBezTo>
                    <a:pt x="20490" y="9416"/>
                    <a:pt x="20385" y="9388"/>
                    <a:pt x="20288" y="9325"/>
                  </a:cubicBezTo>
                  <a:lnTo>
                    <a:pt x="20288" y="9329"/>
                  </a:lnTo>
                  <a:cubicBezTo>
                    <a:pt x="20281" y="9324"/>
                    <a:pt x="20274" y="9318"/>
                    <a:pt x="20267" y="9314"/>
                  </a:cubicBezTo>
                  <a:cubicBezTo>
                    <a:pt x="20222" y="9296"/>
                    <a:pt x="20180" y="9265"/>
                    <a:pt x="20140" y="9222"/>
                  </a:cubicBezTo>
                  <a:cubicBezTo>
                    <a:pt x="19410" y="8733"/>
                    <a:pt x="19006" y="9383"/>
                    <a:pt x="18750" y="9807"/>
                  </a:cubicBezTo>
                  <a:lnTo>
                    <a:pt x="18874" y="15360"/>
                  </a:lnTo>
                  <a:lnTo>
                    <a:pt x="18863" y="15354"/>
                  </a:lnTo>
                  <a:lnTo>
                    <a:pt x="15770" y="17388"/>
                  </a:lnTo>
                  <a:cubicBezTo>
                    <a:pt x="15386" y="17269"/>
                    <a:pt x="14599" y="17176"/>
                    <a:pt x="14625" y="15996"/>
                  </a:cubicBezTo>
                  <a:cubicBezTo>
                    <a:pt x="14638" y="15932"/>
                    <a:pt x="14641" y="15869"/>
                    <a:pt x="14634" y="15809"/>
                  </a:cubicBezTo>
                  <a:cubicBezTo>
                    <a:pt x="14634" y="15799"/>
                    <a:pt x="14635" y="15789"/>
                    <a:pt x="14636" y="15779"/>
                  </a:cubicBezTo>
                  <a:lnTo>
                    <a:pt x="14633" y="15780"/>
                  </a:lnTo>
                  <a:cubicBezTo>
                    <a:pt x="14634" y="15640"/>
                    <a:pt x="14608" y="15507"/>
                    <a:pt x="14559" y="15383"/>
                  </a:cubicBezTo>
                  <a:cubicBezTo>
                    <a:pt x="14303" y="14740"/>
                    <a:pt x="13523" y="14597"/>
                    <a:pt x="12815" y="15063"/>
                  </a:cubicBezTo>
                  <a:cubicBezTo>
                    <a:pt x="12107" y="15528"/>
                    <a:pt x="11741" y="16426"/>
                    <a:pt x="11996" y="17069"/>
                  </a:cubicBezTo>
                  <a:cubicBezTo>
                    <a:pt x="12043" y="17186"/>
                    <a:pt x="12107" y="17287"/>
                    <a:pt x="12190" y="17365"/>
                  </a:cubicBezTo>
                  <a:lnTo>
                    <a:pt x="12187" y="17367"/>
                  </a:lnTo>
                  <a:cubicBezTo>
                    <a:pt x="13208" y="18259"/>
                    <a:pt x="12806" y="18917"/>
                    <a:pt x="12671" y="19428"/>
                  </a:cubicBezTo>
                  <a:lnTo>
                    <a:pt x="9505" y="21510"/>
                  </a:lnTo>
                  <a:close/>
                </a:path>
              </a:pathLst>
            </a:custGeom>
            <a:solidFill>
              <a:srgbClr val="00693B">
                <a:alpha val="19752"/>
              </a:srgbClr>
            </a:solidFill>
            <a:ln w="12700" cap="flat">
              <a:solidFill>
                <a:srgbClr val="FFFFFF">
                  <a:alpha val="19752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440" name="Shape"/>
            <p:cNvSpPr/>
            <p:nvPr/>
          </p:nvSpPr>
          <p:spPr>
            <a:xfrm rot="9289851">
              <a:off x="1137898" y="1107637"/>
              <a:ext cx="708040" cy="5634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8932" y="21600"/>
                  </a:moveTo>
                  <a:lnTo>
                    <a:pt x="5697" y="18319"/>
                  </a:lnTo>
                  <a:cubicBezTo>
                    <a:pt x="5610" y="17797"/>
                    <a:pt x="5432" y="16923"/>
                    <a:pt x="6248" y="16499"/>
                  </a:cubicBezTo>
                  <a:cubicBezTo>
                    <a:pt x="6301" y="16488"/>
                    <a:pt x="6348" y="16466"/>
                    <a:pt x="6388" y="16434"/>
                  </a:cubicBezTo>
                  <a:cubicBezTo>
                    <a:pt x="6395" y="16429"/>
                    <a:pt x="6403" y="16426"/>
                    <a:pt x="6411" y="16423"/>
                  </a:cubicBezTo>
                  <a:lnTo>
                    <a:pt x="6409" y="16420"/>
                  </a:lnTo>
                  <a:cubicBezTo>
                    <a:pt x="6512" y="16365"/>
                    <a:pt x="6598" y="16279"/>
                    <a:pt x="6668" y="16171"/>
                  </a:cubicBezTo>
                  <a:cubicBezTo>
                    <a:pt x="7029" y="15607"/>
                    <a:pt x="6807" y="14628"/>
                    <a:pt x="6171" y="13985"/>
                  </a:cubicBezTo>
                  <a:cubicBezTo>
                    <a:pt x="5535" y="13341"/>
                    <a:pt x="4727" y="13277"/>
                    <a:pt x="4365" y="13841"/>
                  </a:cubicBezTo>
                  <a:cubicBezTo>
                    <a:pt x="4299" y="13944"/>
                    <a:pt x="4253" y="14061"/>
                    <a:pt x="4231" y="14190"/>
                  </a:cubicBezTo>
                  <a:lnTo>
                    <a:pt x="4228" y="14187"/>
                  </a:lnTo>
                  <a:cubicBezTo>
                    <a:pt x="4019" y="15656"/>
                    <a:pt x="3438" y="15570"/>
                    <a:pt x="3012" y="15594"/>
                  </a:cubicBezTo>
                  <a:lnTo>
                    <a:pt x="0" y="12538"/>
                  </a:lnTo>
                  <a:lnTo>
                    <a:pt x="18668" y="0"/>
                  </a:lnTo>
                  <a:lnTo>
                    <a:pt x="18658" y="6000"/>
                  </a:lnTo>
                  <a:cubicBezTo>
                    <a:pt x="18931" y="6400"/>
                    <a:pt x="19258" y="6943"/>
                    <a:pt x="20256" y="6257"/>
                  </a:cubicBezTo>
                  <a:lnTo>
                    <a:pt x="20256" y="6261"/>
                  </a:lnTo>
                  <a:cubicBezTo>
                    <a:pt x="20350" y="6201"/>
                    <a:pt x="20452" y="6174"/>
                    <a:pt x="20557" y="6174"/>
                  </a:cubicBezTo>
                  <a:cubicBezTo>
                    <a:pt x="21133" y="6174"/>
                    <a:pt x="21600" y="7005"/>
                    <a:pt x="21600" y="8031"/>
                  </a:cubicBezTo>
                  <a:cubicBezTo>
                    <a:pt x="21600" y="9057"/>
                    <a:pt x="21133" y="9888"/>
                    <a:pt x="20556" y="9888"/>
                  </a:cubicBezTo>
                  <a:cubicBezTo>
                    <a:pt x="20445" y="9888"/>
                    <a:pt x="20338" y="9857"/>
                    <a:pt x="20239" y="9791"/>
                  </a:cubicBezTo>
                  <a:lnTo>
                    <a:pt x="20239" y="9795"/>
                  </a:lnTo>
                  <a:cubicBezTo>
                    <a:pt x="20232" y="9790"/>
                    <a:pt x="20226" y="9784"/>
                    <a:pt x="20218" y="9780"/>
                  </a:cubicBezTo>
                  <a:cubicBezTo>
                    <a:pt x="20172" y="9760"/>
                    <a:pt x="20129" y="9728"/>
                    <a:pt x="20090" y="9684"/>
                  </a:cubicBezTo>
                  <a:cubicBezTo>
                    <a:pt x="19347" y="9173"/>
                    <a:pt x="18921" y="9817"/>
                    <a:pt x="18651" y="10234"/>
                  </a:cubicBezTo>
                  <a:cubicBezTo>
                    <a:pt x="18641" y="11982"/>
                    <a:pt x="18638" y="13727"/>
                    <a:pt x="18642" y="15463"/>
                  </a:cubicBezTo>
                  <a:lnTo>
                    <a:pt x="15405" y="17509"/>
                  </a:lnTo>
                  <a:cubicBezTo>
                    <a:pt x="15006" y="17389"/>
                    <a:pt x="14217" y="17279"/>
                    <a:pt x="14248" y="16109"/>
                  </a:cubicBezTo>
                  <a:cubicBezTo>
                    <a:pt x="14261" y="16045"/>
                    <a:pt x="14265" y="15982"/>
                    <a:pt x="14258" y="15922"/>
                  </a:cubicBezTo>
                  <a:cubicBezTo>
                    <a:pt x="14258" y="15912"/>
                    <a:pt x="14259" y="15901"/>
                    <a:pt x="14260" y="15891"/>
                  </a:cubicBezTo>
                  <a:lnTo>
                    <a:pt x="14257" y="15893"/>
                  </a:lnTo>
                  <a:cubicBezTo>
                    <a:pt x="14259" y="15752"/>
                    <a:pt x="14233" y="15618"/>
                    <a:pt x="14182" y="15494"/>
                  </a:cubicBezTo>
                  <a:cubicBezTo>
                    <a:pt x="13922" y="14847"/>
                    <a:pt x="13121" y="14699"/>
                    <a:pt x="12393" y="15162"/>
                  </a:cubicBezTo>
                  <a:cubicBezTo>
                    <a:pt x="11664" y="15625"/>
                    <a:pt x="11284" y="16524"/>
                    <a:pt x="11544" y="17170"/>
                  </a:cubicBezTo>
                  <a:cubicBezTo>
                    <a:pt x="11592" y="17288"/>
                    <a:pt x="11657" y="17389"/>
                    <a:pt x="11742" y="17467"/>
                  </a:cubicBezTo>
                  <a:lnTo>
                    <a:pt x="11739" y="17470"/>
                  </a:lnTo>
                  <a:cubicBezTo>
                    <a:pt x="12765" y="18354"/>
                    <a:pt x="12385" y="19004"/>
                    <a:pt x="12237" y="19511"/>
                  </a:cubicBezTo>
                  <a:close/>
                </a:path>
              </a:pathLst>
            </a:custGeom>
            <a:solidFill>
              <a:srgbClr val="003F6E">
                <a:alpha val="20404"/>
              </a:srgbClr>
            </a:solidFill>
            <a:ln w="12700" cap="flat">
              <a:solidFill>
                <a:srgbClr val="FFFFFF">
                  <a:alpha val="20404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441" name="Shape"/>
            <p:cNvSpPr/>
            <p:nvPr/>
          </p:nvSpPr>
          <p:spPr>
            <a:xfrm>
              <a:off x="574717" y="579167"/>
              <a:ext cx="910162" cy="9104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1" h="21575" fill="norm" stroke="1" extrusionOk="0">
                  <a:moveTo>
                    <a:pt x="14685" y="12"/>
                  </a:moveTo>
                  <a:cubicBezTo>
                    <a:pt x="14935" y="-25"/>
                    <a:pt x="15230" y="24"/>
                    <a:pt x="15510" y="167"/>
                  </a:cubicBezTo>
                  <a:cubicBezTo>
                    <a:pt x="16071" y="454"/>
                    <a:pt x="16363" y="1011"/>
                    <a:pt x="16162" y="1410"/>
                  </a:cubicBezTo>
                  <a:cubicBezTo>
                    <a:pt x="16124" y="1487"/>
                    <a:pt x="16069" y="1552"/>
                    <a:pt x="15999" y="1602"/>
                  </a:cubicBezTo>
                  <a:lnTo>
                    <a:pt x="16001" y="1604"/>
                  </a:lnTo>
                  <a:cubicBezTo>
                    <a:pt x="15996" y="1607"/>
                    <a:pt x="15990" y="1610"/>
                    <a:pt x="15985" y="1614"/>
                  </a:cubicBezTo>
                  <a:cubicBezTo>
                    <a:pt x="15959" y="1640"/>
                    <a:pt x="15926" y="1661"/>
                    <a:pt x="15888" y="1676"/>
                  </a:cubicBezTo>
                  <a:cubicBezTo>
                    <a:pt x="15322" y="2066"/>
                    <a:pt x="15575" y="2571"/>
                    <a:pt x="15706" y="2872"/>
                  </a:cubicBezTo>
                  <a:lnTo>
                    <a:pt x="18189" y="4107"/>
                  </a:lnTo>
                  <a:lnTo>
                    <a:pt x="18817" y="6910"/>
                  </a:lnTo>
                  <a:cubicBezTo>
                    <a:pt x="19089" y="7101"/>
                    <a:pt x="19404" y="7468"/>
                    <a:pt x="20115" y="6839"/>
                  </a:cubicBezTo>
                  <a:lnTo>
                    <a:pt x="20115" y="6842"/>
                  </a:lnTo>
                  <a:cubicBezTo>
                    <a:pt x="20178" y="6790"/>
                    <a:pt x="20251" y="6756"/>
                    <a:pt x="20330" y="6738"/>
                  </a:cubicBezTo>
                  <a:cubicBezTo>
                    <a:pt x="20763" y="6641"/>
                    <a:pt x="21226" y="7064"/>
                    <a:pt x="21362" y="7683"/>
                  </a:cubicBezTo>
                  <a:cubicBezTo>
                    <a:pt x="21499" y="8302"/>
                    <a:pt x="21258" y="8882"/>
                    <a:pt x="20825" y="8980"/>
                  </a:cubicBezTo>
                  <a:cubicBezTo>
                    <a:pt x="20741" y="8998"/>
                    <a:pt x="20657" y="8998"/>
                    <a:pt x="20573" y="8975"/>
                  </a:cubicBezTo>
                  <a:lnTo>
                    <a:pt x="20574" y="8977"/>
                  </a:lnTo>
                  <a:cubicBezTo>
                    <a:pt x="20568" y="8975"/>
                    <a:pt x="20562" y="8973"/>
                    <a:pt x="20556" y="8971"/>
                  </a:cubicBezTo>
                  <a:cubicBezTo>
                    <a:pt x="20519" y="8967"/>
                    <a:pt x="20482" y="8955"/>
                    <a:pt x="20447" y="8935"/>
                  </a:cubicBezTo>
                  <a:cubicBezTo>
                    <a:pt x="19783" y="8741"/>
                    <a:pt x="19559" y="9269"/>
                    <a:pt x="19412" y="9560"/>
                  </a:cubicBezTo>
                  <a:lnTo>
                    <a:pt x="20084" y="12559"/>
                  </a:lnTo>
                  <a:lnTo>
                    <a:pt x="18294" y="14837"/>
                  </a:lnTo>
                  <a:cubicBezTo>
                    <a:pt x="18315" y="15168"/>
                    <a:pt x="18259" y="15629"/>
                    <a:pt x="19171" y="15779"/>
                  </a:cubicBezTo>
                  <a:lnTo>
                    <a:pt x="19169" y="15781"/>
                  </a:lnTo>
                  <a:cubicBezTo>
                    <a:pt x="19249" y="15797"/>
                    <a:pt x="19321" y="15832"/>
                    <a:pt x="19385" y="15883"/>
                  </a:cubicBezTo>
                  <a:cubicBezTo>
                    <a:pt x="19735" y="16158"/>
                    <a:pt x="19705" y="16787"/>
                    <a:pt x="19317" y="17286"/>
                  </a:cubicBezTo>
                  <a:cubicBezTo>
                    <a:pt x="18930" y="17786"/>
                    <a:pt x="18332" y="17968"/>
                    <a:pt x="17982" y="17692"/>
                  </a:cubicBezTo>
                  <a:cubicBezTo>
                    <a:pt x="17915" y="17639"/>
                    <a:pt x="17861" y="17573"/>
                    <a:pt x="17826" y="17493"/>
                  </a:cubicBezTo>
                  <a:lnTo>
                    <a:pt x="17825" y="17495"/>
                  </a:lnTo>
                  <a:cubicBezTo>
                    <a:pt x="17823" y="17489"/>
                    <a:pt x="17821" y="17483"/>
                    <a:pt x="17818" y="17477"/>
                  </a:cubicBezTo>
                  <a:cubicBezTo>
                    <a:pt x="17797" y="17446"/>
                    <a:pt x="17783" y="17410"/>
                    <a:pt x="17776" y="17369"/>
                  </a:cubicBezTo>
                  <a:cubicBezTo>
                    <a:pt x="17498" y="16718"/>
                    <a:pt x="16937" y="16896"/>
                    <a:pt x="16623" y="16964"/>
                  </a:cubicBezTo>
                  <a:lnTo>
                    <a:pt x="14853" y="19217"/>
                  </a:lnTo>
                  <a:lnTo>
                    <a:pt x="12039" y="19217"/>
                  </a:lnTo>
                  <a:cubicBezTo>
                    <a:pt x="11800" y="19450"/>
                    <a:pt x="11332" y="19667"/>
                    <a:pt x="11802" y="20531"/>
                  </a:cubicBezTo>
                  <a:lnTo>
                    <a:pt x="11799" y="20531"/>
                  </a:lnTo>
                  <a:cubicBezTo>
                    <a:pt x="11836" y="20604"/>
                    <a:pt x="11853" y="20683"/>
                    <a:pt x="11853" y="20764"/>
                  </a:cubicBezTo>
                  <a:cubicBezTo>
                    <a:pt x="11853" y="21212"/>
                    <a:pt x="11343" y="21575"/>
                    <a:pt x="10714" y="21575"/>
                  </a:cubicBezTo>
                  <a:cubicBezTo>
                    <a:pt x="10084" y="21575"/>
                    <a:pt x="9574" y="21212"/>
                    <a:pt x="9574" y="20764"/>
                  </a:cubicBezTo>
                  <a:cubicBezTo>
                    <a:pt x="9574" y="20678"/>
                    <a:pt x="9593" y="20595"/>
                    <a:pt x="9634" y="20518"/>
                  </a:cubicBezTo>
                  <a:lnTo>
                    <a:pt x="9631" y="20518"/>
                  </a:lnTo>
                  <a:cubicBezTo>
                    <a:pt x="9635" y="20513"/>
                    <a:pt x="9638" y="20507"/>
                    <a:pt x="9641" y="20502"/>
                  </a:cubicBezTo>
                  <a:cubicBezTo>
                    <a:pt x="9653" y="20466"/>
                    <a:pt x="9673" y="20433"/>
                    <a:pt x="9700" y="20402"/>
                  </a:cubicBezTo>
                  <a:cubicBezTo>
                    <a:pt x="10048" y="19760"/>
                    <a:pt x="9520" y="19423"/>
                    <a:pt x="9283" y="19217"/>
                  </a:cubicBezTo>
                  <a:lnTo>
                    <a:pt x="6533" y="19217"/>
                  </a:lnTo>
                  <a:lnTo>
                    <a:pt x="4720" y="16870"/>
                  </a:lnTo>
                  <a:cubicBezTo>
                    <a:pt x="4394" y="16813"/>
                    <a:pt x="3955" y="16615"/>
                    <a:pt x="3574" y="17487"/>
                  </a:cubicBezTo>
                  <a:lnTo>
                    <a:pt x="3572" y="17484"/>
                  </a:lnTo>
                  <a:cubicBezTo>
                    <a:pt x="3537" y="17558"/>
                    <a:pt x="3485" y="17620"/>
                    <a:pt x="3421" y="17670"/>
                  </a:cubicBezTo>
                  <a:cubicBezTo>
                    <a:pt x="3069" y="17942"/>
                    <a:pt x="2472" y="17755"/>
                    <a:pt x="2089" y="17252"/>
                  </a:cubicBezTo>
                  <a:cubicBezTo>
                    <a:pt x="1706" y="16749"/>
                    <a:pt x="1681" y="16121"/>
                    <a:pt x="2034" y="15848"/>
                  </a:cubicBezTo>
                  <a:cubicBezTo>
                    <a:pt x="2102" y="15795"/>
                    <a:pt x="2179" y="15760"/>
                    <a:pt x="2264" y="15745"/>
                  </a:cubicBezTo>
                  <a:lnTo>
                    <a:pt x="2262" y="15743"/>
                  </a:lnTo>
                  <a:cubicBezTo>
                    <a:pt x="2269" y="15743"/>
                    <a:pt x="2275" y="15743"/>
                    <a:pt x="2281" y="15741"/>
                  </a:cubicBezTo>
                  <a:cubicBezTo>
                    <a:pt x="2316" y="15729"/>
                    <a:pt x="2355" y="15725"/>
                    <a:pt x="2395" y="15728"/>
                  </a:cubicBezTo>
                  <a:cubicBezTo>
                    <a:pt x="3067" y="15623"/>
                    <a:pt x="3061" y="15067"/>
                    <a:pt x="3071" y="14738"/>
                  </a:cubicBezTo>
                  <a:lnTo>
                    <a:pt x="1302" y="12448"/>
                  </a:lnTo>
                  <a:lnTo>
                    <a:pt x="1972" y="9501"/>
                  </a:lnTo>
                  <a:cubicBezTo>
                    <a:pt x="1822" y="9211"/>
                    <a:pt x="1656" y="8817"/>
                    <a:pt x="804" y="9056"/>
                  </a:cubicBezTo>
                  <a:lnTo>
                    <a:pt x="804" y="9054"/>
                  </a:lnTo>
                  <a:cubicBezTo>
                    <a:pt x="725" y="9073"/>
                    <a:pt x="645" y="9072"/>
                    <a:pt x="566" y="9053"/>
                  </a:cubicBezTo>
                  <a:cubicBezTo>
                    <a:pt x="134" y="8952"/>
                    <a:pt x="-101" y="8369"/>
                    <a:pt x="42" y="7751"/>
                  </a:cubicBezTo>
                  <a:cubicBezTo>
                    <a:pt x="185" y="7133"/>
                    <a:pt x="651" y="6715"/>
                    <a:pt x="1084" y="6817"/>
                  </a:cubicBezTo>
                  <a:cubicBezTo>
                    <a:pt x="1167" y="6837"/>
                    <a:pt x="1243" y="6874"/>
                    <a:pt x="1308" y="6931"/>
                  </a:cubicBezTo>
                  <a:lnTo>
                    <a:pt x="1309" y="6929"/>
                  </a:lnTo>
                  <a:cubicBezTo>
                    <a:pt x="1313" y="6934"/>
                    <a:pt x="1318" y="6938"/>
                    <a:pt x="1323" y="6942"/>
                  </a:cubicBezTo>
                  <a:cubicBezTo>
                    <a:pt x="1354" y="6962"/>
                    <a:pt x="1382" y="6989"/>
                    <a:pt x="1406" y="7022"/>
                  </a:cubicBezTo>
                  <a:cubicBezTo>
                    <a:pt x="1885" y="7455"/>
                    <a:pt x="2290" y="7158"/>
                    <a:pt x="2551" y="6954"/>
                  </a:cubicBezTo>
                  <a:lnTo>
                    <a:pt x="3197" y="4107"/>
                  </a:lnTo>
                  <a:lnTo>
                    <a:pt x="5685" y="2869"/>
                  </a:lnTo>
                  <a:cubicBezTo>
                    <a:pt x="5811" y="2567"/>
                    <a:pt x="6007" y="2187"/>
                    <a:pt x="5280" y="1678"/>
                  </a:cubicBezTo>
                  <a:lnTo>
                    <a:pt x="5283" y="1677"/>
                  </a:lnTo>
                  <a:cubicBezTo>
                    <a:pt x="5217" y="1628"/>
                    <a:pt x="5167" y="1565"/>
                    <a:pt x="5131" y="1492"/>
                  </a:cubicBezTo>
                  <a:cubicBezTo>
                    <a:pt x="4933" y="1091"/>
                    <a:pt x="5228" y="537"/>
                    <a:pt x="5791" y="254"/>
                  </a:cubicBezTo>
                  <a:cubicBezTo>
                    <a:pt x="6073" y="112"/>
                    <a:pt x="6368" y="65"/>
                    <a:pt x="6617" y="104"/>
                  </a:cubicBezTo>
                  <a:cubicBezTo>
                    <a:pt x="6867" y="142"/>
                    <a:pt x="7070" y="266"/>
                    <a:pt x="7170" y="467"/>
                  </a:cubicBezTo>
                  <a:cubicBezTo>
                    <a:pt x="7208" y="544"/>
                    <a:pt x="7228" y="627"/>
                    <a:pt x="7226" y="714"/>
                  </a:cubicBezTo>
                  <a:lnTo>
                    <a:pt x="7228" y="713"/>
                  </a:lnTo>
                  <a:cubicBezTo>
                    <a:pt x="7227" y="719"/>
                    <a:pt x="7226" y="725"/>
                    <a:pt x="7226" y="732"/>
                  </a:cubicBezTo>
                  <a:cubicBezTo>
                    <a:pt x="7232" y="769"/>
                    <a:pt x="7229" y="808"/>
                    <a:pt x="7218" y="847"/>
                  </a:cubicBezTo>
                  <a:cubicBezTo>
                    <a:pt x="7193" y="1517"/>
                    <a:pt x="7712" y="1628"/>
                    <a:pt x="8033" y="1700"/>
                  </a:cubicBezTo>
                  <a:lnTo>
                    <a:pt x="10693" y="376"/>
                  </a:lnTo>
                  <a:lnTo>
                    <a:pt x="13280" y="1663"/>
                  </a:lnTo>
                  <a:cubicBezTo>
                    <a:pt x="13597" y="1568"/>
                    <a:pt x="14102" y="1577"/>
                    <a:pt x="14071" y="602"/>
                  </a:cubicBezTo>
                  <a:lnTo>
                    <a:pt x="14074" y="604"/>
                  </a:lnTo>
                  <a:cubicBezTo>
                    <a:pt x="14074" y="522"/>
                    <a:pt x="14094" y="444"/>
                    <a:pt x="14131" y="371"/>
                  </a:cubicBezTo>
                  <a:cubicBezTo>
                    <a:pt x="14231" y="171"/>
                    <a:pt x="14436" y="49"/>
                    <a:pt x="14685" y="12"/>
                  </a:cubicBezTo>
                  <a:close/>
                </a:path>
              </a:pathLst>
            </a:custGeom>
            <a:solidFill>
              <a:srgbClr val="F2F2F2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2448" name="Group"/>
            <p:cNvGrpSpPr/>
            <p:nvPr/>
          </p:nvGrpSpPr>
          <p:grpSpPr>
            <a:xfrm>
              <a:off x="484851" y="1326088"/>
              <a:ext cx="155483" cy="129046"/>
              <a:chOff x="0" y="0"/>
              <a:chExt cx="155482" cy="129044"/>
            </a:xfrm>
          </p:grpSpPr>
          <p:sp>
            <p:nvSpPr>
              <p:cNvPr id="2442" name="Line"/>
              <p:cNvSpPr/>
              <p:nvPr/>
            </p:nvSpPr>
            <p:spPr>
              <a:xfrm>
                <a:off x="-1" y="3147"/>
                <a:ext cx="125898" cy="1258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712" y="6900"/>
                    </a:moveTo>
                    <a:cubicBezTo>
                      <a:pt x="21304" y="8100"/>
                      <a:pt x="21600" y="9300"/>
                      <a:pt x="21600" y="10800"/>
                    </a:cubicBezTo>
                    <a:cubicBezTo>
                      <a:pt x="21600" y="16800"/>
                      <a:pt x="16570" y="21600"/>
                      <a:pt x="10652" y="21600"/>
                    </a:cubicBezTo>
                    <a:cubicBezTo>
                      <a:pt x="4734" y="21600"/>
                      <a:pt x="0" y="16800"/>
                      <a:pt x="0" y="10800"/>
                    </a:cubicBezTo>
                    <a:cubicBezTo>
                      <a:pt x="0" y="4800"/>
                      <a:pt x="4734" y="0"/>
                      <a:pt x="10652" y="0"/>
                    </a:cubicBezTo>
                    <a:cubicBezTo>
                      <a:pt x="13907" y="0"/>
                      <a:pt x="16570" y="1200"/>
                      <a:pt x="18641" y="3300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43" name="Line"/>
              <p:cNvSpPr/>
              <p:nvPr/>
            </p:nvSpPr>
            <p:spPr>
              <a:xfrm>
                <a:off x="18884" y="22661"/>
                <a:ext cx="86240" cy="868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168" y="7344"/>
                    </a:moveTo>
                    <a:cubicBezTo>
                      <a:pt x="21600" y="8640"/>
                      <a:pt x="21600" y="9504"/>
                      <a:pt x="21600" y="10800"/>
                    </a:cubicBezTo>
                    <a:cubicBezTo>
                      <a:pt x="21600" y="16848"/>
                      <a:pt x="16848" y="21600"/>
                      <a:pt x="10800" y="21600"/>
                    </a:cubicBezTo>
                    <a:cubicBezTo>
                      <a:pt x="5184" y="21600"/>
                      <a:pt x="0" y="16848"/>
                      <a:pt x="0" y="10800"/>
                    </a:cubicBezTo>
                    <a:cubicBezTo>
                      <a:pt x="0" y="4752"/>
                      <a:pt x="5184" y="0"/>
                      <a:pt x="10800" y="0"/>
                    </a:cubicBezTo>
                    <a:cubicBezTo>
                      <a:pt x="13824" y="0"/>
                      <a:pt x="16416" y="1296"/>
                      <a:pt x="18576" y="302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44" name="Line"/>
              <p:cNvSpPr/>
              <p:nvPr/>
            </p:nvSpPr>
            <p:spPr>
              <a:xfrm>
                <a:off x="38398" y="39657"/>
                <a:ext cx="49730" cy="509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9683"/>
                    </a:moveTo>
                    <a:cubicBezTo>
                      <a:pt x="21600" y="10428"/>
                      <a:pt x="21600" y="10428"/>
                      <a:pt x="21600" y="11172"/>
                    </a:cubicBezTo>
                    <a:cubicBezTo>
                      <a:pt x="21600" y="17131"/>
                      <a:pt x="16386" y="21600"/>
                      <a:pt x="10428" y="21600"/>
                    </a:cubicBezTo>
                    <a:cubicBezTo>
                      <a:pt x="4469" y="21600"/>
                      <a:pt x="0" y="17131"/>
                      <a:pt x="0" y="11172"/>
                    </a:cubicBezTo>
                    <a:cubicBezTo>
                      <a:pt x="0" y="5214"/>
                      <a:pt x="4469" y="0"/>
                      <a:pt x="10428" y="0"/>
                    </a:cubicBezTo>
                    <a:cubicBezTo>
                      <a:pt x="12662" y="0"/>
                      <a:pt x="14897" y="745"/>
                      <a:pt x="16386" y="2234"/>
                    </a:cubicBezTo>
                    <a:cubicBezTo>
                      <a:pt x="16386" y="2234"/>
                      <a:pt x="17131" y="2234"/>
                      <a:pt x="17131" y="223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45" name="Line"/>
              <p:cNvSpPr/>
              <p:nvPr/>
            </p:nvSpPr>
            <p:spPr>
              <a:xfrm flipV="1">
                <a:off x="64207" y="27697"/>
                <a:ext cx="60431" cy="3651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46" name="Shape"/>
              <p:cNvSpPr/>
              <p:nvPr/>
            </p:nvSpPr>
            <p:spPr>
              <a:xfrm>
                <a:off x="124637" y="0"/>
                <a:ext cx="30846" cy="346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902" y="21600"/>
                    </a:moveTo>
                    <a:lnTo>
                      <a:pt x="0" y="17280"/>
                    </a:lnTo>
                    <a:lnTo>
                      <a:pt x="0" y="5105"/>
                    </a:lnTo>
                    <a:lnTo>
                      <a:pt x="9257" y="0"/>
                    </a:lnTo>
                    <a:lnTo>
                      <a:pt x="10580" y="10604"/>
                    </a:lnTo>
                    <a:lnTo>
                      <a:pt x="21600" y="16102"/>
                    </a:lnTo>
                    <a:lnTo>
                      <a:pt x="11902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47" name="Circle"/>
              <p:cNvSpPr/>
              <p:nvPr/>
            </p:nvSpPr>
            <p:spPr>
              <a:xfrm>
                <a:off x="57282" y="60430"/>
                <a:ext cx="11961" cy="10702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2460" name="Group"/>
            <p:cNvGrpSpPr/>
            <p:nvPr/>
          </p:nvGrpSpPr>
          <p:grpSpPr>
            <a:xfrm>
              <a:off x="960861" y="1540672"/>
              <a:ext cx="146041" cy="144153"/>
              <a:chOff x="0" y="0"/>
              <a:chExt cx="146040" cy="144151"/>
            </a:xfrm>
          </p:grpSpPr>
          <p:sp>
            <p:nvSpPr>
              <p:cNvPr id="2449" name="Shape"/>
              <p:cNvSpPr/>
              <p:nvPr/>
            </p:nvSpPr>
            <p:spPr>
              <a:xfrm>
                <a:off x="55394" y="32733"/>
                <a:ext cx="35252" cy="346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2960"/>
                      <a:pt x="21600" y="12960"/>
                      <a:pt x="21600" y="12960"/>
                    </a:cubicBezTo>
                    <a:cubicBezTo>
                      <a:pt x="21600" y="6480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6480"/>
                      <a:pt x="0" y="12960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50" name="Circle"/>
              <p:cNvSpPr/>
              <p:nvPr/>
            </p:nvSpPr>
            <p:spPr>
              <a:xfrm>
                <a:off x="55394" y="0"/>
                <a:ext cx="35252" cy="34623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51" name="Shape"/>
              <p:cNvSpPr/>
              <p:nvPr/>
            </p:nvSpPr>
            <p:spPr>
              <a:xfrm>
                <a:off x="-1" y="110789"/>
                <a:ext cx="34623" cy="333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52" name="Circle"/>
              <p:cNvSpPr/>
              <p:nvPr/>
            </p:nvSpPr>
            <p:spPr>
              <a:xfrm>
                <a:off x="1888" y="78055"/>
                <a:ext cx="32734" cy="34624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53" name="Shape"/>
              <p:cNvSpPr/>
              <p:nvPr/>
            </p:nvSpPr>
            <p:spPr>
              <a:xfrm>
                <a:off x="111418" y="110789"/>
                <a:ext cx="34623" cy="333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54" name="Circle"/>
              <p:cNvSpPr/>
              <p:nvPr/>
            </p:nvSpPr>
            <p:spPr>
              <a:xfrm>
                <a:off x="111418" y="78055"/>
                <a:ext cx="32734" cy="34624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55" name="Line"/>
              <p:cNvSpPr/>
              <p:nvPr/>
            </p:nvSpPr>
            <p:spPr>
              <a:xfrm>
                <a:off x="50358" y="78055"/>
                <a:ext cx="20774" cy="295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1600" y="15166"/>
                    </a:lnTo>
                    <a:lnTo>
                      <a:pt x="0" y="21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56" name="Line"/>
              <p:cNvSpPr/>
              <p:nvPr/>
            </p:nvSpPr>
            <p:spPr>
              <a:xfrm>
                <a:off x="73020" y="98828"/>
                <a:ext cx="22662" cy="8814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57" name="Line"/>
              <p:cNvSpPr/>
              <p:nvPr/>
            </p:nvSpPr>
            <p:spPr>
              <a:xfrm>
                <a:off x="3776" y="123378"/>
                <a:ext cx="27699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58" name="Line"/>
              <p:cNvSpPr/>
              <p:nvPr/>
            </p:nvSpPr>
            <p:spPr>
              <a:xfrm>
                <a:off x="114565" y="123378"/>
                <a:ext cx="27699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59" name="Line"/>
              <p:cNvSpPr/>
              <p:nvPr/>
            </p:nvSpPr>
            <p:spPr>
              <a:xfrm>
                <a:off x="59171" y="46581"/>
                <a:ext cx="27698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2467" name="Group"/>
            <p:cNvGrpSpPr/>
            <p:nvPr/>
          </p:nvGrpSpPr>
          <p:grpSpPr>
            <a:xfrm>
              <a:off x="701835" y="388948"/>
              <a:ext cx="135969" cy="139117"/>
              <a:chOff x="0" y="0"/>
              <a:chExt cx="135968" cy="139115"/>
            </a:xfrm>
          </p:grpSpPr>
          <p:sp>
            <p:nvSpPr>
              <p:cNvPr id="2461" name="Shape"/>
              <p:cNvSpPr/>
              <p:nvPr/>
            </p:nvSpPr>
            <p:spPr>
              <a:xfrm>
                <a:off x="24550" y="-1"/>
                <a:ext cx="83092" cy="1114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0" y="9787"/>
                      <a:pt x="0" y="9787"/>
                      <a:pt x="0" y="9787"/>
                    </a:cubicBezTo>
                    <a:cubicBezTo>
                      <a:pt x="0" y="13162"/>
                      <a:pt x="3150" y="16200"/>
                      <a:pt x="7200" y="17213"/>
                    </a:cubicBezTo>
                    <a:cubicBezTo>
                      <a:pt x="7200" y="21600"/>
                      <a:pt x="7200" y="21600"/>
                      <a:pt x="7200" y="21600"/>
                    </a:cubicBezTo>
                    <a:cubicBezTo>
                      <a:pt x="14400" y="21600"/>
                      <a:pt x="14400" y="21600"/>
                      <a:pt x="14400" y="21600"/>
                    </a:cubicBezTo>
                    <a:cubicBezTo>
                      <a:pt x="14400" y="17213"/>
                      <a:pt x="14400" y="17213"/>
                      <a:pt x="14400" y="17213"/>
                    </a:cubicBezTo>
                    <a:cubicBezTo>
                      <a:pt x="18900" y="16200"/>
                      <a:pt x="21600" y="13162"/>
                      <a:pt x="21600" y="9787"/>
                    </a:cubicBezTo>
                    <a:cubicBezTo>
                      <a:pt x="21600" y="0"/>
                      <a:pt x="21600" y="0"/>
                      <a:pt x="2160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62" name="Line"/>
              <p:cNvSpPr/>
              <p:nvPr/>
            </p:nvSpPr>
            <p:spPr>
              <a:xfrm>
                <a:off x="38398" y="111418"/>
                <a:ext cx="55396" cy="107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21600" y="0"/>
                    </a:lnTo>
                    <a:lnTo>
                      <a:pt x="0" y="0"/>
                    </a:lnTo>
                    <a:lnTo>
                      <a:pt x="0" y="21600"/>
                    </a:ln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63" name="Rectangle"/>
              <p:cNvSpPr/>
              <p:nvPr/>
            </p:nvSpPr>
            <p:spPr>
              <a:xfrm>
                <a:off x="24550" y="125266"/>
                <a:ext cx="83092" cy="13850"/>
              </a:xfrm>
              <a:prstGeom prst="rect">
                <a:avLst/>
              </a:pr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64" name="Shape"/>
              <p:cNvSpPr/>
              <p:nvPr/>
            </p:nvSpPr>
            <p:spPr>
              <a:xfrm>
                <a:off x="41545" y="15736"/>
                <a:ext cx="50990" cy="491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133" y="6923"/>
                    </a:moveTo>
                    <a:lnTo>
                      <a:pt x="21600" y="7754"/>
                    </a:lnTo>
                    <a:lnTo>
                      <a:pt x="16267" y="13846"/>
                    </a:lnTo>
                    <a:lnTo>
                      <a:pt x="17867" y="21600"/>
                    </a:lnTo>
                    <a:lnTo>
                      <a:pt x="10400" y="17723"/>
                    </a:lnTo>
                    <a:lnTo>
                      <a:pt x="3733" y="21600"/>
                    </a:lnTo>
                    <a:lnTo>
                      <a:pt x="5333" y="13846"/>
                    </a:lnTo>
                    <a:lnTo>
                      <a:pt x="0" y="8585"/>
                    </a:lnTo>
                    <a:lnTo>
                      <a:pt x="7467" y="6923"/>
                    </a:lnTo>
                    <a:lnTo>
                      <a:pt x="10400" y="0"/>
                    </a:lnTo>
                    <a:lnTo>
                      <a:pt x="14133" y="6923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65" name="Line"/>
              <p:cNvSpPr/>
              <p:nvPr/>
            </p:nvSpPr>
            <p:spPr>
              <a:xfrm>
                <a:off x="-1" y="14477"/>
                <a:ext cx="24552" cy="516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9257" y="21600"/>
                      <a:pt x="0" y="8640"/>
                      <a:pt x="0" y="0"/>
                    </a:cubicBezTo>
                    <a:cubicBezTo>
                      <a:pt x="18514" y="0"/>
                      <a:pt x="18514" y="0"/>
                      <a:pt x="18514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66" name="Line"/>
              <p:cNvSpPr/>
              <p:nvPr/>
            </p:nvSpPr>
            <p:spPr>
              <a:xfrm>
                <a:off x="109530" y="14477"/>
                <a:ext cx="26439" cy="516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cubicBezTo>
                      <a:pt x="11520" y="21600"/>
                      <a:pt x="21600" y="8640"/>
                      <a:pt x="21600" y="0"/>
                    </a:cubicBezTo>
                    <a:cubicBezTo>
                      <a:pt x="1440" y="0"/>
                      <a:pt x="1440" y="0"/>
                      <a:pt x="1440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2478" name="Group"/>
            <p:cNvGrpSpPr/>
            <p:nvPr/>
          </p:nvGrpSpPr>
          <p:grpSpPr>
            <a:xfrm>
              <a:off x="1247360" y="402630"/>
              <a:ext cx="112049" cy="152711"/>
              <a:chOff x="0" y="0"/>
              <a:chExt cx="112048" cy="152709"/>
            </a:xfrm>
          </p:grpSpPr>
          <p:sp>
            <p:nvSpPr>
              <p:cNvPr id="2468" name="Shape"/>
              <p:cNvSpPr/>
              <p:nvPr/>
            </p:nvSpPr>
            <p:spPr>
              <a:xfrm>
                <a:off x="17625" y="-1"/>
                <a:ext cx="88075" cy="1162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559" h="21322" fill="norm" stroke="1" extrusionOk="0">
                    <a:moveTo>
                      <a:pt x="15894" y="21322"/>
                    </a:moveTo>
                    <a:cubicBezTo>
                      <a:pt x="20377" y="7981"/>
                      <a:pt x="20377" y="7981"/>
                      <a:pt x="20377" y="7981"/>
                    </a:cubicBezTo>
                    <a:cubicBezTo>
                      <a:pt x="21600" y="4487"/>
                      <a:pt x="16302" y="357"/>
                      <a:pt x="14672" y="40"/>
                    </a:cubicBezTo>
                    <a:cubicBezTo>
                      <a:pt x="12634" y="-278"/>
                      <a:pt x="5706" y="1310"/>
                      <a:pt x="4483" y="4487"/>
                    </a:cubicBezTo>
                    <a:cubicBezTo>
                      <a:pt x="0" y="18146"/>
                      <a:pt x="0" y="18146"/>
                      <a:pt x="0" y="18146"/>
                    </a:cubicBezTo>
                    <a:lnTo>
                      <a:pt x="15894" y="21322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69" name="Shape"/>
              <p:cNvSpPr/>
              <p:nvPr/>
            </p:nvSpPr>
            <p:spPr>
              <a:xfrm>
                <a:off x="29585" y="104239"/>
                <a:ext cx="39029" cy="245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135" y="0"/>
                    </a:moveTo>
                    <a:lnTo>
                      <a:pt x="21600" y="7754"/>
                    </a:lnTo>
                    <a:lnTo>
                      <a:pt x="19510" y="21600"/>
                    </a:lnTo>
                    <a:lnTo>
                      <a:pt x="0" y="13846"/>
                    </a:lnTo>
                    <a:lnTo>
                      <a:pt x="3135" y="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70" name="Line"/>
              <p:cNvSpPr/>
              <p:nvPr/>
            </p:nvSpPr>
            <p:spPr>
              <a:xfrm>
                <a:off x="0" y="48844"/>
                <a:ext cx="29586" cy="4532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6434" y="5700"/>
                    </a:lnTo>
                    <a:lnTo>
                      <a:pt x="0" y="21600"/>
                    </a:lnTo>
                    <a:lnTo>
                      <a:pt x="15166" y="15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71" name="Line"/>
              <p:cNvSpPr/>
              <p:nvPr/>
            </p:nvSpPr>
            <p:spPr>
              <a:xfrm>
                <a:off x="91274" y="65841"/>
                <a:ext cx="20775" cy="560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164" y="0"/>
                    </a:moveTo>
                    <a:lnTo>
                      <a:pt x="21600" y="8252"/>
                    </a:lnTo>
                    <a:lnTo>
                      <a:pt x="12436" y="21600"/>
                    </a:lnTo>
                    <a:lnTo>
                      <a:pt x="0" y="12863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72" name="Shape"/>
              <p:cNvSpPr/>
              <p:nvPr/>
            </p:nvSpPr>
            <p:spPr>
              <a:xfrm>
                <a:off x="48635" y="26856"/>
                <a:ext cx="39328" cy="37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41" h="19539" fill="norm" stroke="1" extrusionOk="0">
                    <a:moveTo>
                      <a:pt x="171" y="7668"/>
                    </a:moveTo>
                    <a:cubicBezTo>
                      <a:pt x="1971" y="2268"/>
                      <a:pt x="7371" y="-1332"/>
                      <a:pt x="12771" y="468"/>
                    </a:cubicBezTo>
                    <a:cubicBezTo>
                      <a:pt x="18171" y="1368"/>
                      <a:pt x="20871" y="6768"/>
                      <a:pt x="19971" y="12168"/>
                    </a:cubicBezTo>
                    <a:cubicBezTo>
                      <a:pt x="18171" y="17568"/>
                      <a:pt x="12771" y="20268"/>
                      <a:pt x="7371" y="19368"/>
                    </a:cubicBezTo>
                    <a:cubicBezTo>
                      <a:pt x="1971" y="17568"/>
                      <a:pt x="-729" y="12168"/>
                      <a:pt x="171" y="7668"/>
                    </a:cubicBez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73" name="Line"/>
              <p:cNvSpPr/>
              <p:nvPr/>
            </p:nvSpPr>
            <p:spPr>
              <a:xfrm flipH="1">
                <a:off x="29585" y="130048"/>
                <a:ext cx="3778" cy="1762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74" name="Line"/>
              <p:cNvSpPr/>
              <p:nvPr/>
            </p:nvSpPr>
            <p:spPr>
              <a:xfrm flipH="1">
                <a:off x="52246" y="135713"/>
                <a:ext cx="3778" cy="1699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75" name="Line"/>
              <p:cNvSpPr/>
              <p:nvPr/>
            </p:nvSpPr>
            <p:spPr>
              <a:xfrm flipH="1">
                <a:off x="40286" y="133825"/>
                <a:ext cx="5037" cy="1699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76" name="Line"/>
              <p:cNvSpPr/>
              <p:nvPr/>
            </p:nvSpPr>
            <p:spPr>
              <a:xfrm flipH="1">
                <a:off x="59800" y="40032"/>
                <a:ext cx="13850" cy="503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77" name="Line"/>
              <p:cNvSpPr/>
              <p:nvPr/>
            </p:nvSpPr>
            <p:spPr>
              <a:xfrm flipH="1">
                <a:off x="69872" y="48844"/>
                <a:ext cx="5666" cy="1890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2479" name="Shape 2624"/>
            <p:cNvSpPr/>
            <p:nvPr/>
          </p:nvSpPr>
          <p:spPr>
            <a:xfrm>
              <a:off x="383153" y="774408"/>
              <a:ext cx="144152" cy="144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82" y="6873"/>
                  </a:moveTo>
                  <a:lnTo>
                    <a:pt x="20618" y="6873"/>
                  </a:lnTo>
                  <a:lnTo>
                    <a:pt x="20618" y="7855"/>
                  </a:lnTo>
                  <a:lnTo>
                    <a:pt x="982" y="7855"/>
                  </a:lnTo>
                  <a:cubicBezTo>
                    <a:pt x="982" y="7855"/>
                    <a:pt x="982" y="6873"/>
                    <a:pt x="982" y="6873"/>
                  </a:cubicBezTo>
                  <a:close/>
                  <a:moveTo>
                    <a:pt x="16691" y="8836"/>
                  </a:moveTo>
                  <a:lnTo>
                    <a:pt x="18655" y="8836"/>
                  </a:lnTo>
                  <a:lnTo>
                    <a:pt x="18655" y="17673"/>
                  </a:lnTo>
                  <a:lnTo>
                    <a:pt x="16691" y="17673"/>
                  </a:lnTo>
                  <a:cubicBezTo>
                    <a:pt x="16691" y="17673"/>
                    <a:pt x="16691" y="8836"/>
                    <a:pt x="16691" y="8836"/>
                  </a:cubicBezTo>
                  <a:close/>
                  <a:moveTo>
                    <a:pt x="13745" y="8836"/>
                  </a:moveTo>
                  <a:lnTo>
                    <a:pt x="15709" y="8836"/>
                  </a:lnTo>
                  <a:lnTo>
                    <a:pt x="15709" y="17673"/>
                  </a:lnTo>
                  <a:lnTo>
                    <a:pt x="13745" y="17673"/>
                  </a:lnTo>
                  <a:cubicBezTo>
                    <a:pt x="13745" y="17673"/>
                    <a:pt x="13745" y="8836"/>
                    <a:pt x="13745" y="8836"/>
                  </a:cubicBezTo>
                  <a:close/>
                  <a:moveTo>
                    <a:pt x="8836" y="8836"/>
                  </a:moveTo>
                  <a:lnTo>
                    <a:pt x="12764" y="8836"/>
                  </a:lnTo>
                  <a:lnTo>
                    <a:pt x="12764" y="17673"/>
                  </a:lnTo>
                  <a:lnTo>
                    <a:pt x="8836" y="17673"/>
                  </a:lnTo>
                  <a:cubicBezTo>
                    <a:pt x="8836" y="17673"/>
                    <a:pt x="8836" y="8836"/>
                    <a:pt x="8836" y="8836"/>
                  </a:cubicBezTo>
                  <a:close/>
                  <a:moveTo>
                    <a:pt x="5891" y="8836"/>
                  </a:moveTo>
                  <a:lnTo>
                    <a:pt x="7855" y="8836"/>
                  </a:lnTo>
                  <a:lnTo>
                    <a:pt x="7855" y="17673"/>
                  </a:lnTo>
                  <a:lnTo>
                    <a:pt x="5891" y="17673"/>
                  </a:lnTo>
                  <a:cubicBezTo>
                    <a:pt x="5891" y="17673"/>
                    <a:pt x="5891" y="8836"/>
                    <a:pt x="5891" y="8836"/>
                  </a:cubicBezTo>
                  <a:close/>
                  <a:moveTo>
                    <a:pt x="2945" y="8836"/>
                  </a:moveTo>
                  <a:lnTo>
                    <a:pt x="4909" y="8836"/>
                  </a:lnTo>
                  <a:lnTo>
                    <a:pt x="4909" y="17673"/>
                  </a:lnTo>
                  <a:lnTo>
                    <a:pt x="2945" y="17673"/>
                  </a:lnTo>
                  <a:cubicBezTo>
                    <a:pt x="2945" y="17673"/>
                    <a:pt x="2945" y="8836"/>
                    <a:pt x="2945" y="8836"/>
                  </a:cubicBezTo>
                  <a:close/>
                  <a:moveTo>
                    <a:pt x="19773" y="18655"/>
                  </a:moveTo>
                  <a:lnTo>
                    <a:pt x="20428" y="20618"/>
                  </a:lnTo>
                  <a:lnTo>
                    <a:pt x="1172" y="20618"/>
                  </a:lnTo>
                  <a:lnTo>
                    <a:pt x="1827" y="18655"/>
                  </a:lnTo>
                  <a:cubicBezTo>
                    <a:pt x="1827" y="18655"/>
                    <a:pt x="19773" y="18655"/>
                    <a:pt x="19773" y="18655"/>
                  </a:cubicBezTo>
                  <a:close/>
                  <a:moveTo>
                    <a:pt x="10800" y="1056"/>
                  </a:moveTo>
                  <a:lnTo>
                    <a:pt x="19261" y="5891"/>
                  </a:lnTo>
                  <a:lnTo>
                    <a:pt x="2339" y="5891"/>
                  </a:lnTo>
                  <a:cubicBezTo>
                    <a:pt x="2339" y="5891"/>
                    <a:pt x="10800" y="1056"/>
                    <a:pt x="10800" y="1056"/>
                  </a:cubicBezTo>
                  <a:close/>
                  <a:moveTo>
                    <a:pt x="21109" y="8836"/>
                  </a:moveTo>
                  <a:cubicBezTo>
                    <a:pt x="21380" y="8836"/>
                    <a:pt x="21600" y="8617"/>
                    <a:pt x="21600" y="8345"/>
                  </a:cubicBezTo>
                  <a:lnTo>
                    <a:pt x="21600" y="6382"/>
                  </a:lnTo>
                  <a:cubicBezTo>
                    <a:pt x="21600" y="6200"/>
                    <a:pt x="21496" y="6047"/>
                    <a:pt x="21349" y="5963"/>
                  </a:cubicBezTo>
                  <a:lnTo>
                    <a:pt x="21353" y="5956"/>
                  </a:lnTo>
                  <a:lnTo>
                    <a:pt x="11044" y="65"/>
                  </a:lnTo>
                  <a:lnTo>
                    <a:pt x="11040" y="72"/>
                  </a:lnTo>
                  <a:cubicBezTo>
                    <a:pt x="10968" y="30"/>
                    <a:pt x="10889" y="0"/>
                    <a:pt x="10800" y="0"/>
                  </a:cubicBezTo>
                  <a:cubicBezTo>
                    <a:pt x="10711" y="0"/>
                    <a:pt x="10632" y="30"/>
                    <a:pt x="10560" y="72"/>
                  </a:cubicBezTo>
                  <a:lnTo>
                    <a:pt x="10556" y="65"/>
                  </a:lnTo>
                  <a:lnTo>
                    <a:pt x="247" y="5956"/>
                  </a:lnTo>
                  <a:lnTo>
                    <a:pt x="251" y="5963"/>
                  </a:lnTo>
                  <a:cubicBezTo>
                    <a:pt x="104" y="6047"/>
                    <a:pt x="0" y="6200"/>
                    <a:pt x="0" y="6382"/>
                  </a:cubicBezTo>
                  <a:lnTo>
                    <a:pt x="0" y="8345"/>
                  </a:lnTo>
                  <a:cubicBezTo>
                    <a:pt x="0" y="8617"/>
                    <a:pt x="220" y="8836"/>
                    <a:pt x="491" y="8836"/>
                  </a:cubicBezTo>
                  <a:lnTo>
                    <a:pt x="1964" y="8836"/>
                  </a:lnTo>
                  <a:lnTo>
                    <a:pt x="1964" y="17673"/>
                  </a:lnTo>
                  <a:lnTo>
                    <a:pt x="1473" y="17673"/>
                  </a:lnTo>
                  <a:cubicBezTo>
                    <a:pt x="1256" y="17673"/>
                    <a:pt x="1078" y="17816"/>
                    <a:pt x="1013" y="18010"/>
                  </a:cubicBezTo>
                  <a:lnTo>
                    <a:pt x="1007" y="18009"/>
                  </a:lnTo>
                  <a:lnTo>
                    <a:pt x="25" y="20954"/>
                  </a:lnTo>
                  <a:lnTo>
                    <a:pt x="31" y="20955"/>
                  </a:lnTo>
                  <a:cubicBezTo>
                    <a:pt x="14" y="21005"/>
                    <a:pt x="0" y="21055"/>
                    <a:pt x="0" y="21109"/>
                  </a:cubicBezTo>
                  <a:cubicBezTo>
                    <a:pt x="0" y="21381"/>
                    <a:pt x="220" y="21600"/>
                    <a:pt x="491" y="21600"/>
                  </a:cubicBezTo>
                  <a:lnTo>
                    <a:pt x="21109" y="21600"/>
                  </a:lnTo>
                  <a:cubicBezTo>
                    <a:pt x="21380" y="21600"/>
                    <a:pt x="21600" y="21381"/>
                    <a:pt x="21600" y="21109"/>
                  </a:cubicBezTo>
                  <a:cubicBezTo>
                    <a:pt x="21600" y="21055"/>
                    <a:pt x="21586" y="21005"/>
                    <a:pt x="21569" y="20955"/>
                  </a:cubicBezTo>
                  <a:lnTo>
                    <a:pt x="21575" y="20954"/>
                  </a:lnTo>
                  <a:lnTo>
                    <a:pt x="20593" y="18009"/>
                  </a:lnTo>
                  <a:lnTo>
                    <a:pt x="20587" y="18010"/>
                  </a:lnTo>
                  <a:cubicBezTo>
                    <a:pt x="20522" y="17816"/>
                    <a:pt x="20344" y="17673"/>
                    <a:pt x="20127" y="17673"/>
                  </a:cubicBezTo>
                  <a:lnTo>
                    <a:pt x="19636" y="17673"/>
                  </a:lnTo>
                  <a:lnTo>
                    <a:pt x="19636" y="8836"/>
                  </a:lnTo>
                  <a:cubicBezTo>
                    <a:pt x="19636" y="8836"/>
                    <a:pt x="21109" y="8836"/>
                    <a:pt x="21109" y="883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2480" name="Shape 2546"/>
            <p:cNvSpPr/>
            <p:nvPr/>
          </p:nvSpPr>
          <p:spPr>
            <a:xfrm>
              <a:off x="1532290" y="839799"/>
              <a:ext cx="141538" cy="1158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618" y="20400"/>
                  </a:moveTo>
                  <a:lnTo>
                    <a:pt x="18655" y="20400"/>
                  </a:lnTo>
                  <a:lnTo>
                    <a:pt x="18655" y="1200"/>
                  </a:lnTo>
                  <a:lnTo>
                    <a:pt x="20618" y="1200"/>
                  </a:lnTo>
                  <a:cubicBezTo>
                    <a:pt x="20618" y="1200"/>
                    <a:pt x="20618" y="20400"/>
                    <a:pt x="20618" y="20400"/>
                  </a:cubicBezTo>
                  <a:close/>
                  <a:moveTo>
                    <a:pt x="21109" y="0"/>
                  </a:moveTo>
                  <a:lnTo>
                    <a:pt x="18164" y="0"/>
                  </a:lnTo>
                  <a:cubicBezTo>
                    <a:pt x="17893" y="0"/>
                    <a:pt x="17673" y="269"/>
                    <a:pt x="17673" y="600"/>
                  </a:cubicBezTo>
                  <a:lnTo>
                    <a:pt x="17673" y="21000"/>
                  </a:lnTo>
                  <a:cubicBezTo>
                    <a:pt x="17673" y="21332"/>
                    <a:pt x="17893" y="21600"/>
                    <a:pt x="18164" y="21600"/>
                  </a:cubicBezTo>
                  <a:lnTo>
                    <a:pt x="21109" y="21600"/>
                  </a:lnTo>
                  <a:cubicBezTo>
                    <a:pt x="21380" y="21600"/>
                    <a:pt x="21600" y="21332"/>
                    <a:pt x="21600" y="21000"/>
                  </a:cubicBezTo>
                  <a:lnTo>
                    <a:pt x="21600" y="600"/>
                  </a:lnTo>
                  <a:cubicBezTo>
                    <a:pt x="21600" y="269"/>
                    <a:pt x="21380" y="0"/>
                    <a:pt x="21109" y="0"/>
                  </a:cubicBezTo>
                  <a:moveTo>
                    <a:pt x="8836" y="20400"/>
                  </a:moveTo>
                  <a:lnTo>
                    <a:pt x="6873" y="20400"/>
                  </a:lnTo>
                  <a:lnTo>
                    <a:pt x="6873" y="3600"/>
                  </a:lnTo>
                  <a:lnTo>
                    <a:pt x="8836" y="3600"/>
                  </a:lnTo>
                  <a:cubicBezTo>
                    <a:pt x="8836" y="3600"/>
                    <a:pt x="8836" y="20400"/>
                    <a:pt x="8836" y="20400"/>
                  </a:cubicBezTo>
                  <a:close/>
                  <a:moveTo>
                    <a:pt x="9327" y="2400"/>
                  </a:moveTo>
                  <a:lnTo>
                    <a:pt x="6382" y="2400"/>
                  </a:lnTo>
                  <a:cubicBezTo>
                    <a:pt x="6111" y="2400"/>
                    <a:pt x="5891" y="2669"/>
                    <a:pt x="5891" y="3000"/>
                  </a:cubicBezTo>
                  <a:lnTo>
                    <a:pt x="5891" y="21000"/>
                  </a:lnTo>
                  <a:cubicBezTo>
                    <a:pt x="5891" y="21332"/>
                    <a:pt x="6111" y="21600"/>
                    <a:pt x="6382" y="21600"/>
                  </a:cubicBezTo>
                  <a:lnTo>
                    <a:pt x="9327" y="21600"/>
                  </a:lnTo>
                  <a:cubicBezTo>
                    <a:pt x="9598" y="21600"/>
                    <a:pt x="9818" y="21332"/>
                    <a:pt x="9818" y="21000"/>
                  </a:cubicBezTo>
                  <a:lnTo>
                    <a:pt x="9818" y="3000"/>
                  </a:lnTo>
                  <a:cubicBezTo>
                    <a:pt x="9818" y="2669"/>
                    <a:pt x="9598" y="2400"/>
                    <a:pt x="9327" y="2400"/>
                  </a:cubicBezTo>
                  <a:moveTo>
                    <a:pt x="14727" y="20400"/>
                  </a:moveTo>
                  <a:lnTo>
                    <a:pt x="12764" y="20400"/>
                  </a:lnTo>
                  <a:lnTo>
                    <a:pt x="12764" y="10800"/>
                  </a:lnTo>
                  <a:lnTo>
                    <a:pt x="14727" y="10800"/>
                  </a:lnTo>
                  <a:cubicBezTo>
                    <a:pt x="14727" y="10800"/>
                    <a:pt x="14727" y="20400"/>
                    <a:pt x="14727" y="20400"/>
                  </a:cubicBezTo>
                  <a:close/>
                  <a:moveTo>
                    <a:pt x="15218" y="9600"/>
                  </a:moveTo>
                  <a:lnTo>
                    <a:pt x="12273" y="9600"/>
                  </a:lnTo>
                  <a:cubicBezTo>
                    <a:pt x="12002" y="9600"/>
                    <a:pt x="11782" y="9869"/>
                    <a:pt x="11782" y="10200"/>
                  </a:cubicBezTo>
                  <a:lnTo>
                    <a:pt x="11782" y="21000"/>
                  </a:lnTo>
                  <a:cubicBezTo>
                    <a:pt x="11782" y="21332"/>
                    <a:pt x="12002" y="21600"/>
                    <a:pt x="12273" y="21600"/>
                  </a:cubicBezTo>
                  <a:lnTo>
                    <a:pt x="15218" y="21600"/>
                  </a:lnTo>
                  <a:cubicBezTo>
                    <a:pt x="15489" y="21600"/>
                    <a:pt x="15709" y="21332"/>
                    <a:pt x="15709" y="21000"/>
                  </a:cubicBezTo>
                  <a:lnTo>
                    <a:pt x="15709" y="10200"/>
                  </a:lnTo>
                  <a:cubicBezTo>
                    <a:pt x="15709" y="9869"/>
                    <a:pt x="15489" y="9600"/>
                    <a:pt x="15218" y="9600"/>
                  </a:cubicBezTo>
                  <a:moveTo>
                    <a:pt x="2945" y="20400"/>
                  </a:moveTo>
                  <a:lnTo>
                    <a:pt x="982" y="20400"/>
                  </a:lnTo>
                  <a:lnTo>
                    <a:pt x="982" y="14400"/>
                  </a:lnTo>
                  <a:lnTo>
                    <a:pt x="2945" y="14400"/>
                  </a:lnTo>
                  <a:cubicBezTo>
                    <a:pt x="2945" y="14400"/>
                    <a:pt x="2945" y="20400"/>
                    <a:pt x="2945" y="20400"/>
                  </a:cubicBezTo>
                  <a:close/>
                  <a:moveTo>
                    <a:pt x="3436" y="13200"/>
                  </a:moveTo>
                  <a:lnTo>
                    <a:pt x="491" y="13200"/>
                  </a:lnTo>
                  <a:cubicBezTo>
                    <a:pt x="220" y="13200"/>
                    <a:pt x="0" y="13469"/>
                    <a:pt x="0" y="13800"/>
                  </a:cubicBezTo>
                  <a:lnTo>
                    <a:pt x="0" y="21000"/>
                  </a:lnTo>
                  <a:cubicBezTo>
                    <a:pt x="0" y="21332"/>
                    <a:pt x="220" y="21600"/>
                    <a:pt x="491" y="21600"/>
                  </a:cubicBezTo>
                  <a:lnTo>
                    <a:pt x="3436" y="21600"/>
                  </a:lnTo>
                  <a:cubicBezTo>
                    <a:pt x="3707" y="21600"/>
                    <a:pt x="3927" y="21332"/>
                    <a:pt x="3927" y="21000"/>
                  </a:cubicBezTo>
                  <a:lnTo>
                    <a:pt x="3927" y="13800"/>
                  </a:lnTo>
                  <a:cubicBezTo>
                    <a:pt x="3927" y="13469"/>
                    <a:pt x="3707" y="13200"/>
                    <a:pt x="3436" y="13200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2481" name="Shape 2599"/>
            <p:cNvSpPr/>
            <p:nvPr/>
          </p:nvSpPr>
          <p:spPr>
            <a:xfrm>
              <a:off x="1386761" y="1361886"/>
              <a:ext cx="140685" cy="1406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382" y="7855"/>
                  </a:moveTo>
                  <a:cubicBezTo>
                    <a:pt x="6653" y="7855"/>
                    <a:pt x="6873" y="7635"/>
                    <a:pt x="6873" y="7364"/>
                  </a:cubicBezTo>
                  <a:cubicBezTo>
                    <a:pt x="6873" y="7092"/>
                    <a:pt x="6653" y="6873"/>
                    <a:pt x="6382" y="6873"/>
                  </a:cubicBezTo>
                  <a:cubicBezTo>
                    <a:pt x="6111" y="6873"/>
                    <a:pt x="5891" y="7092"/>
                    <a:pt x="5891" y="7364"/>
                  </a:cubicBezTo>
                  <a:cubicBezTo>
                    <a:pt x="5891" y="7635"/>
                    <a:pt x="6111" y="7855"/>
                    <a:pt x="6382" y="7855"/>
                  </a:cubicBezTo>
                  <a:moveTo>
                    <a:pt x="6873" y="10800"/>
                  </a:moveTo>
                  <a:lnTo>
                    <a:pt x="10800" y="10800"/>
                  </a:lnTo>
                  <a:lnTo>
                    <a:pt x="10800" y="13746"/>
                  </a:lnTo>
                  <a:lnTo>
                    <a:pt x="6873" y="13746"/>
                  </a:lnTo>
                  <a:cubicBezTo>
                    <a:pt x="6873" y="13746"/>
                    <a:pt x="6873" y="10800"/>
                    <a:pt x="6873" y="10800"/>
                  </a:cubicBezTo>
                  <a:close/>
                  <a:moveTo>
                    <a:pt x="6382" y="14727"/>
                  </a:moveTo>
                  <a:lnTo>
                    <a:pt x="11291" y="14727"/>
                  </a:lnTo>
                  <a:cubicBezTo>
                    <a:pt x="11562" y="14727"/>
                    <a:pt x="11782" y="14508"/>
                    <a:pt x="11782" y="14236"/>
                  </a:cubicBezTo>
                  <a:lnTo>
                    <a:pt x="11782" y="10309"/>
                  </a:lnTo>
                  <a:cubicBezTo>
                    <a:pt x="11782" y="10038"/>
                    <a:pt x="11562" y="9818"/>
                    <a:pt x="11291" y="9818"/>
                  </a:cubicBezTo>
                  <a:lnTo>
                    <a:pt x="6382" y="9818"/>
                  </a:lnTo>
                  <a:cubicBezTo>
                    <a:pt x="6111" y="9818"/>
                    <a:pt x="5891" y="10038"/>
                    <a:pt x="5891" y="10309"/>
                  </a:cubicBezTo>
                  <a:lnTo>
                    <a:pt x="5891" y="14236"/>
                  </a:lnTo>
                  <a:cubicBezTo>
                    <a:pt x="5891" y="14508"/>
                    <a:pt x="6111" y="14727"/>
                    <a:pt x="6382" y="14727"/>
                  </a:cubicBezTo>
                  <a:moveTo>
                    <a:pt x="8345" y="7855"/>
                  </a:moveTo>
                  <a:cubicBezTo>
                    <a:pt x="8616" y="7855"/>
                    <a:pt x="8836" y="7635"/>
                    <a:pt x="8836" y="7364"/>
                  </a:cubicBezTo>
                  <a:cubicBezTo>
                    <a:pt x="8836" y="7092"/>
                    <a:pt x="8616" y="6873"/>
                    <a:pt x="8345" y="6873"/>
                  </a:cubicBezTo>
                  <a:cubicBezTo>
                    <a:pt x="8075" y="6873"/>
                    <a:pt x="7855" y="7092"/>
                    <a:pt x="7855" y="7364"/>
                  </a:cubicBezTo>
                  <a:cubicBezTo>
                    <a:pt x="7855" y="7635"/>
                    <a:pt x="8075" y="7855"/>
                    <a:pt x="8345" y="7855"/>
                  </a:cubicBezTo>
                  <a:moveTo>
                    <a:pt x="20618" y="20618"/>
                  </a:moveTo>
                  <a:lnTo>
                    <a:pt x="2945" y="20618"/>
                  </a:lnTo>
                  <a:cubicBezTo>
                    <a:pt x="1861" y="20618"/>
                    <a:pt x="982" y="19739"/>
                    <a:pt x="982" y="18655"/>
                  </a:cubicBezTo>
                  <a:lnTo>
                    <a:pt x="982" y="7855"/>
                  </a:lnTo>
                  <a:lnTo>
                    <a:pt x="2945" y="7855"/>
                  </a:lnTo>
                  <a:lnTo>
                    <a:pt x="2945" y="18164"/>
                  </a:lnTo>
                  <a:cubicBezTo>
                    <a:pt x="2945" y="18435"/>
                    <a:pt x="3166" y="18655"/>
                    <a:pt x="3436" y="18655"/>
                  </a:cubicBezTo>
                  <a:cubicBezTo>
                    <a:pt x="3707" y="18655"/>
                    <a:pt x="3927" y="18435"/>
                    <a:pt x="3927" y="18164"/>
                  </a:cubicBezTo>
                  <a:lnTo>
                    <a:pt x="3927" y="4909"/>
                  </a:lnTo>
                  <a:lnTo>
                    <a:pt x="20618" y="4909"/>
                  </a:lnTo>
                  <a:cubicBezTo>
                    <a:pt x="20618" y="4909"/>
                    <a:pt x="20618" y="20618"/>
                    <a:pt x="20618" y="20618"/>
                  </a:cubicBezTo>
                  <a:close/>
                  <a:moveTo>
                    <a:pt x="20618" y="3927"/>
                  </a:moveTo>
                  <a:lnTo>
                    <a:pt x="3927" y="3927"/>
                  </a:lnTo>
                  <a:cubicBezTo>
                    <a:pt x="3385" y="3927"/>
                    <a:pt x="2945" y="4367"/>
                    <a:pt x="2945" y="4909"/>
                  </a:cubicBezTo>
                  <a:lnTo>
                    <a:pt x="2945" y="6873"/>
                  </a:lnTo>
                  <a:lnTo>
                    <a:pt x="982" y="6873"/>
                  </a:lnTo>
                  <a:cubicBezTo>
                    <a:pt x="440" y="6873"/>
                    <a:pt x="0" y="7313"/>
                    <a:pt x="0" y="7855"/>
                  </a:cubicBezTo>
                  <a:lnTo>
                    <a:pt x="0" y="18655"/>
                  </a:lnTo>
                  <a:cubicBezTo>
                    <a:pt x="0" y="20282"/>
                    <a:pt x="1319" y="21600"/>
                    <a:pt x="2945" y="21600"/>
                  </a:cubicBezTo>
                  <a:lnTo>
                    <a:pt x="20618" y="21600"/>
                  </a:lnTo>
                  <a:cubicBezTo>
                    <a:pt x="21160" y="21600"/>
                    <a:pt x="21600" y="21160"/>
                    <a:pt x="21600" y="20618"/>
                  </a:cubicBezTo>
                  <a:lnTo>
                    <a:pt x="21600" y="4909"/>
                  </a:lnTo>
                  <a:cubicBezTo>
                    <a:pt x="21600" y="4367"/>
                    <a:pt x="21160" y="3927"/>
                    <a:pt x="20618" y="3927"/>
                  </a:cubicBezTo>
                  <a:moveTo>
                    <a:pt x="6382" y="16691"/>
                  </a:moveTo>
                  <a:lnTo>
                    <a:pt x="18164" y="16691"/>
                  </a:lnTo>
                  <a:cubicBezTo>
                    <a:pt x="18434" y="16691"/>
                    <a:pt x="18655" y="16472"/>
                    <a:pt x="18655" y="16200"/>
                  </a:cubicBezTo>
                  <a:cubicBezTo>
                    <a:pt x="18655" y="15929"/>
                    <a:pt x="18434" y="15710"/>
                    <a:pt x="18164" y="15710"/>
                  </a:cubicBezTo>
                  <a:lnTo>
                    <a:pt x="6382" y="15710"/>
                  </a:lnTo>
                  <a:cubicBezTo>
                    <a:pt x="6111" y="15710"/>
                    <a:pt x="5891" y="15929"/>
                    <a:pt x="5891" y="16200"/>
                  </a:cubicBezTo>
                  <a:cubicBezTo>
                    <a:pt x="5891" y="16472"/>
                    <a:pt x="6111" y="16691"/>
                    <a:pt x="6382" y="16691"/>
                  </a:cubicBezTo>
                  <a:moveTo>
                    <a:pt x="10309" y="7855"/>
                  </a:moveTo>
                  <a:lnTo>
                    <a:pt x="14236" y="7855"/>
                  </a:lnTo>
                  <a:cubicBezTo>
                    <a:pt x="14507" y="7855"/>
                    <a:pt x="14727" y="7635"/>
                    <a:pt x="14727" y="7364"/>
                  </a:cubicBezTo>
                  <a:cubicBezTo>
                    <a:pt x="14727" y="7092"/>
                    <a:pt x="14507" y="6873"/>
                    <a:pt x="14236" y="6873"/>
                  </a:cubicBezTo>
                  <a:lnTo>
                    <a:pt x="10309" y="6873"/>
                  </a:lnTo>
                  <a:cubicBezTo>
                    <a:pt x="10038" y="6873"/>
                    <a:pt x="9818" y="7092"/>
                    <a:pt x="9818" y="7364"/>
                  </a:cubicBezTo>
                  <a:cubicBezTo>
                    <a:pt x="9818" y="7635"/>
                    <a:pt x="10038" y="7855"/>
                    <a:pt x="10309" y="7855"/>
                  </a:cubicBezTo>
                  <a:moveTo>
                    <a:pt x="6382" y="18655"/>
                  </a:moveTo>
                  <a:lnTo>
                    <a:pt x="18164" y="18655"/>
                  </a:lnTo>
                  <a:cubicBezTo>
                    <a:pt x="18434" y="18655"/>
                    <a:pt x="18655" y="18435"/>
                    <a:pt x="18655" y="18164"/>
                  </a:cubicBezTo>
                  <a:cubicBezTo>
                    <a:pt x="18655" y="17893"/>
                    <a:pt x="18434" y="17673"/>
                    <a:pt x="18164" y="17673"/>
                  </a:cubicBezTo>
                  <a:lnTo>
                    <a:pt x="6382" y="17673"/>
                  </a:lnTo>
                  <a:cubicBezTo>
                    <a:pt x="6111" y="17673"/>
                    <a:pt x="5891" y="17893"/>
                    <a:pt x="5891" y="18164"/>
                  </a:cubicBezTo>
                  <a:cubicBezTo>
                    <a:pt x="5891" y="18435"/>
                    <a:pt x="6111" y="18655"/>
                    <a:pt x="6382" y="18655"/>
                  </a:cubicBezTo>
                  <a:moveTo>
                    <a:pt x="4909" y="2945"/>
                  </a:moveTo>
                  <a:lnTo>
                    <a:pt x="20127" y="2945"/>
                  </a:lnTo>
                  <a:cubicBezTo>
                    <a:pt x="20398" y="2945"/>
                    <a:pt x="20618" y="2726"/>
                    <a:pt x="20618" y="2455"/>
                  </a:cubicBezTo>
                  <a:cubicBezTo>
                    <a:pt x="20618" y="2184"/>
                    <a:pt x="20398" y="1964"/>
                    <a:pt x="20127" y="1964"/>
                  </a:cubicBezTo>
                  <a:lnTo>
                    <a:pt x="4909" y="1964"/>
                  </a:lnTo>
                  <a:cubicBezTo>
                    <a:pt x="4638" y="1964"/>
                    <a:pt x="4418" y="2184"/>
                    <a:pt x="4418" y="2455"/>
                  </a:cubicBezTo>
                  <a:cubicBezTo>
                    <a:pt x="4418" y="2726"/>
                    <a:pt x="4638" y="2945"/>
                    <a:pt x="4909" y="2945"/>
                  </a:cubicBezTo>
                  <a:moveTo>
                    <a:pt x="18164" y="11783"/>
                  </a:moveTo>
                  <a:lnTo>
                    <a:pt x="14236" y="11783"/>
                  </a:lnTo>
                  <a:cubicBezTo>
                    <a:pt x="13966" y="11783"/>
                    <a:pt x="13745" y="12001"/>
                    <a:pt x="13745" y="12273"/>
                  </a:cubicBezTo>
                  <a:cubicBezTo>
                    <a:pt x="13745" y="12544"/>
                    <a:pt x="13966" y="12764"/>
                    <a:pt x="14236" y="12764"/>
                  </a:cubicBezTo>
                  <a:lnTo>
                    <a:pt x="18164" y="12764"/>
                  </a:lnTo>
                  <a:cubicBezTo>
                    <a:pt x="18434" y="12764"/>
                    <a:pt x="18655" y="12544"/>
                    <a:pt x="18655" y="12273"/>
                  </a:cubicBezTo>
                  <a:cubicBezTo>
                    <a:pt x="18655" y="12001"/>
                    <a:pt x="18434" y="11783"/>
                    <a:pt x="18164" y="11783"/>
                  </a:cubicBezTo>
                  <a:moveTo>
                    <a:pt x="6382" y="982"/>
                  </a:moveTo>
                  <a:lnTo>
                    <a:pt x="19145" y="982"/>
                  </a:lnTo>
                  <a:cubicBezTo>
                    <a:pt x="19416" y="982"/>
                    <a:pt x="19636" y="762"/>
                    <a:pt x="19636" y="491"/>
                  </a:cubicBezTo>
                  <a:cubicBezTo>
                    <a:pt x="19636" y="220"/>
                    <a:pt x="19416" y="0"/>
                    <a:pt x="19145" y="0"/>
                  </a:cubicBezTo>
                  <a:lnTo>
                    <a:pt x="6382" y="0"/>
                  </a:lnTo>
                  <a:cubicBezTo>
                    <a:pt x="6111" y="0"/>
                    <a:pt x="5891" y="220"/>
                    <a:pt x="5891" y="491"/>
                  </a:cubicBezTo>
                  <a:cubicBezTo>
                    <a:pt x="5891" y="762"/>
                    <a:pt x="6111" y="982"/>
                    <a:pt x="6382" y="982"/>
                  </a:cubicBezTo>
                  <a:moveTo>
                    <a:pt x="18164" y="13746"/>
                  </a:moveTo>
                  <a:lnTo>
                    <a:pt x="14236" y="13746"/>
                  </a:lnTo>
                  <a:cubicBezTo>
                    <a:pt x="13966" y="13746"/>
                    <a:pt x="13745" y="13965"/>
                    <a:pt x="13745" y="14236"/>
                  </a:cubicBezTo>
                  <a:cubicBezTo>
                    <a:pt x="13745" y="14508"/>
                    <a:pt x="13966" y="14727"/>
                    <a:pt x="14236" y="14727"/>
                  </a:cubicBezTo>
                  <a:lnTo>
                    <a:pt x="18164" y="14727"/>
                  </a:lnTo>
                  <a:cubicBezTo>
                    <a:pt x="18434" y="14727"/>
                    <a:pt x="18655" y="14508"/>
                    <a:pt x="18655" y="14236"/>
                  </a:cubicBezTo>
                  <a:cubicBezTo>
                    <a:pt x="18655" y="13965"/>
                    <a:pt x="18434" y="13746"/>
                    <a:pt x="18164" y="13746"/>
                  </a:cubicBezTo>
                  <a:moveTo>
                    <a:pt x="16200" y="7855"/>
                  </a:moveTo>
                  <a:cubicBezTo>
                    <a:pt x="16471" y="7855"/>
                    <a:pt x="16691" y="7635"/>
                    <a:pt x="16691" y="7364"/>
                  </a:cubicBezTo>
                  <a:cubicBezTo>
                    <a:pt x="16691" y="7092"/>
                    <a:pt x="16471" y="6873"/>
                    <a:pt x="16200" y="6873"/>
                  </a:cubicBezTo>
                  <a:cubicBezTo>
                    <a:pt x="15929" y="6873"/>
                    <a:pt x="15709" y="7092"/>
                    <a:pt x="15709" y="7364"/>
                  </a:cubicBezTo>
                  <a:cubicBezTo>
                    <a:pt x="15709" y="7635"/>
                    <a:pt x="15929" y="7855"/>
                    <a:pt x="16200" y="7855"/>
                  </a:cubicBezTo>
                  <a:moveTo>
                    <a:pt x="18164" y="7855"/>
                  </a:moveTo>
                  <a:cubicBezTo>
                    <a:pt x="18434" y="7855"/>
                    <a:pt x="18655" y="7635"/>
                    <a:pt x="18655" y="7364"/>
                  </a:cubicBezTo>
                  <a:cubicBezTo>
                    <a:pt x="18655" y="7092"/>
                    <a:pt x="18434" y="6873"/>
                    <a:pt x="18164" y="6873"/>
                  </a:cubicBezTo>
                  <a:cubicBezTo>
                    <a:pt x="17893" y="6873"/>
                    <a:pt x="17673" y="7092"/>
                    <a:pt x="17673" y="7364"/>
                  </a:cubicBezTo>
                  <a:cubicBezTo>
                    <a:pt x="17673" y="7635"/>
                    <a:pt x="17893" y="7855"/>
                    <a:pt x="18164" y="7855"/>
                  </a:cubicBezTo>
                  <a:moveTo>
                    <a:pt x="18164" y="9818"/>
                  </a:moveTo>
                  <a:lnTo>
                    <a:pt x="14236" y="9818"/>
                  </a:lnTo>
                  <a:cubicBezTo>
                    <a:pt x="13966" y="9818"/>
                    <a:pt x="13745" y="10038"/>
                    <a:pt x="13745" y="10309"/>
                  </a:cubicBezTo>
                  <a:cubicBezTo>
                    <a:pt x="13745" y="10581"/>
                    <a:pt x="13966" y="10800"/>
                    <a:pt x="14236" y="10800"/>
                  </a:cubicBezTo>
                  <a:lnTo>
                    <a:pt x="18164" y="10800"/>
                  </a:lnTo>
                  <a:cubicBezTo>
                    <a:pt x="18434" y="10800"/>
                    <a:pt x="18655" y="10581"/>
                    <a:pt x="18655" y="10309"/>
                  </a:cubicBezTo>
                  <a:cubicBezTo>
                    <a:pt x="18655" y="10038"/>
                    <a:pt x="18434" y="9818"/>
                    <a:pt x="18164" y="9818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4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4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4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4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4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4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4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4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425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4" name="06 cash days"/>
          <p:cNvSpPr txBox="1"/>
          <p:nvPr>
            <p:ph type="title"/>
          </p:nvPr>
        </p:nvSpPr>
        <p:spPr>
          <a:xfrm>
            <a:off x="2064136" y="159366"/>
            <a:ext cx="9823991" cy="1008915"/>
          </a:xfrm>
          <a:prstGeom prst="rect">
            <a:avLst/>
          </a:prstGeom>
        </p:spPr>
        <p:txBody>
          <a:bodyPr/>
          <a:lstStyle>
            <a:lvl1pPr algn="l">
              <a:defRPr sz="3400">
                <a:solidFill>
                  <a:srgbClr val="3C3C3B"/>
                </a:solidFill>
                <a:latin typeface="Ubuntu Bold"/>
                <a:ea typeface="Ubuntu Bold"/>
                <a:cs typeface="Ubuntu Bold"/>
                <a:sym typeface="Ubuntu Bold"/>
              </a:defRPr>
            </a:lvl1pPr>
          </a:lstStyle>
          <a:p>
            <a:pPr/>
            <a:r>
              <a:t>06 cash days</a:t>
            </a:r>
          </a:p>
        </p:txBody>
      </p:sp>
      <p:sp>
        <p:nvSpPr>
          <p:cNvPr id="2485" name="More strategic areas to look at…"/>
          <p:cNvSpPr txBox="1"/>
          <p:nvPr>
            <p:ph type="body" idx="1"/>
          </p:nvPr>
        </p:nvSpPr>
        <p:spPr>
          <a:xfrm>
            <a:off x="2098917" y="1263256"/>
            <a:ext cx="8327402" cy="5052605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buSzTx/>
              <a:buNone/>
              <a:defRPr sz="3400">
                <a:latin typeface="Lato Bold"/>
                <a:ea typeface="Lato Bold"/>
                <a:cs typeface="Lato Bold"/>
                <a:sym typeface="Lato Bold"/>
              </a:defRPr>
            </a:pPr>
            <a:r>
              <a:t>More strategic areas to look at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Funding requirements for growth or operation 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Cash flow management and improvement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Inventory/WIP systems improvement 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Accounts receivable/payable systems improvement </a:t>
            </a:r>
          </a:p>
        </p:txBody>
      </p:sp>
      <p:sp>
        <p:nvSpPr>
          <p:cNvPr id="2486" name="Rectangle"/>
          <p:cNvSpPr/>
          <p:nvPr/>
        </p:nvSpPr>
        <p:spPr>
          <a:xfrm>
            <a:off x="247" y="6054355"/>
            <a:ext cx="309660" cy="828865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487" name="Rectangle"/>
          <p:cNvSpPr/>
          <p:nvPr/>
        </p:nvSpPr>
        <p:spPr>
          <a:xfrm>
            <a:off x="247" y="-4983"/>
            <a:ext cx="309660" cy="6062379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488" name="Rectangle"/>
          <p:cNvSpPr/>
          <p:nvPr/>
        </p:nvSpPr>
        <p:spPr>
          <a:xfrm>
            <a:off x="247" y="6051620"/>
            <a:ext cx="309337" cy="828002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489" name="Rectangle"/>
          <p:cNvSpPr/>
          <p:nvPr/>
        </p:nvSpPr>
        <p:spPr>
          <a:xfrm>
            <a:off x="247" y="-1406"/>
            <a:ext cx="309337" cy="6056064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490" name="object 5"/>
          <p:cNvSpPr txBox="1"/>
          <p:nvPr/>
        </p:nvSpPr>
        <p:spPr>
          <a:xfrm>
            <a:off x="601434" y="6410836"/>
            <a:ext cx="2760594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 algn="l" defTabSz="1043923">
              <a:defRPr spc="11" sz="900">
                <a:solidFill>
                  <a:srgbClr val="9C9C9D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better </a:t>
            </a:r>
            <a:r>
              <a:rPr spc="5"/>
              <a:t>business </a:t>
            </a:r>
            <a:r>
              <a:rPr spc="0"/>
              <a:t>| </a:t>
            </a:r>
            <a:r>
              <a:t>better </a:t>
            </a:r>
            <a:r>
              <a:rPr spc="0"/>
              <a:t>life | </a:t>
            </a:r>
            <a:r>
              <a:t>better</a:t>
            </a:r>
            <a:r>
              <a:rPr spc="-78"/>
              <a:t> </a:t>
            </a:r>
            <a:r>
              <a:rPr spc="0"/>
              <a:t>world</a:t>
            </a:r>
          </a:p>
        </p:txBody>
      </p:sp>
      <p:grpSp>
        <p:nvGrpSpPr>
          <p:cNvPr id="2493" name="Group"/>
          <p:cNvGrpSpPr/>
          <p:nvPr/>
        </p:nvGrpSpPr>
        <p:grpSpPr>
          <a:xfrm>
            <a:off x="173944" y="-71395"/>
            <a:ext cx="1862919" cy="1920790"/>
            <a:chOff x="0" y="0"/>
            <a:chExt cx="1862918" cy="1920789"/>
          </a:xfrm>
        </p:grpSpPr>
        <p:sp>
          <p:nvSpPr>
            <p:cNvPr id="2491" name="Shape"/>
            <p:cNvSpPr/>
            <p:nvPr/>
          </p:nvSpPr>
          <p:spPr>
            <a:xfrm rot="18546786">
              <a:off x="159298" y="387720"/>
              <a:ext cx="1544323" cy="11453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5" h="21600" fill="norm" stroke="1" extrusionOk="0">
                  <a:moveTo>
                    <a:pt x="19016" y="0"/>
                  </a:moveTo>
                  <a:cubicBezTo>
                    <a:pt x="19011" y="1884"/>
                    <a:pt x="18954" y="3779"/>
                    <a:pt x="18875" y="5678"/>
                  </a:cubicBezTo>
                  <a:cubicBezTo>
                    <a:pt x="19114" y="6099"/>
                    <a:pt x="19412" y="6629"/>
                    <a:pt x="20357" y="6009"/>
                  </a:cubicBezTo>
                  <a:lnTo>
                    <a:pt x="20357" y="6014"/>
                  </a:lnTo>
                  <a:cubicBezTo>
                    <a:pt x="20448" y="5959"/>
                    <a:pt x="20545" y="5937"/>
                    <a:pt x="20645" y="5943"/>
                  </a:cubicBezTo>
                  <a:cubicBezTo>
                    <a:pt x="21189" y="5979"/>
                    <a:pt x="21600" y="6853"/>
                    <a:pt x="21562" y="7895"/>
                  </a:cubicBezTo>
                  <a:cubicBezTo>
                    <a:pt x="21524" y="8937"/>
                    <a:pt x="21052" y="9752"/>
                    <a:pt x="20508" y="9716"/>
                  </a:cubicBezTo>
                  <a:cubicBezTo>
                    <a:pt x="20403" y="9709"/>
                    <a:pt x="20303" y="9671"/>
                    <a:pt x="20212" y="9598"/>
                  </a:cubicBezTo>
                  <a:lnTo>
                    <a:pt x="20211" y="9602"/>
                  </a:lnTo>
                  <a:cubicBezTo>
                    <a:pt x="20205" y="9596"/>
                    <a:pt x="20199" y="9590"/>
                    <a:pt x="20192" y="9585"/>
                  </a:cubicBezTo>
                  <a:cubicBezTo>
                    <a:pt x="20150" y="9562"/>
                    <a:pt x="20110" y="9527"/>
                    <a:pt x="20074" y="9479"/>
                  </a:cubicBezTo>
                  <a:cubicBezTo>
                    <a:pt x="19400" y="8921"/>
                    <a:pt x="18976" y="9525"/>
                    <a:pt x="18705" y="9933"/>
                  </a:cubicBezTo>
                  <a:cubicBezTo>
                    <a:pt x="18626" y="11766"/>
                    <a:pt x="18558" y="13599"/>
                    <a:pt x="18529" y="15424"/>
                  </a:cubicBezTo>
                  <a:lnTo>
                    <a:pt x="15456" y="17454"/>
                  </a:lnTo>
                  <a:cubicBezTo>
                    <a:pt x="15067" y="17329"/>
                    <a:pt x="14394" y="17160"/>
                    <a:pt x="14434" y="16028"/>
                  </a:cubicBezTo>
                  <a:cubicBezTo>
                    <a:pt x="14447" y="15963"/>
                    <a:pt x="14451" y="15899"/>
                    <a:pt x="14445" y="15838"/>
                  </a:cubicBezTo>
                  <a:cubicBezTo>
                    <a:pt x="14445" y="15827"/>
                    <a:pt x="14446" y="15817"/>
                    <a:pt x="14447" y="15806"/>
                  </a:cubicBezTo>
                  <a:lnTo>
                    <a:pt x="14444" y="15808"/>
                  </a:lnTo>
                  <a:cubicBezTo>
                    <a:pt x="14448" y="15665"/>
                    <a:pt x="14425" y="15529"/>
                    <a:pt x="14379" y="15401"/>
                  </a:cubicBezTo>
                  <a:cubicBezTo>
                    <a:pt x="14140" y="14739"/>
                    <a:pt x="13383" y="14573"/>
                    <a:pt x="12689" y="15030"/>
                  </a:cubicBezTo>
                  <a:cubicBezTo>
                    <a:pt x="11995" y="15487"/>
                    <a:pt x="11625" y="16394"/>
                    <a:pt x="11864" y="17056"/>
                  </a:cubicBezTo>
                  <a:cubicBezTo>
                    <a:pt x="11908" y="17176"/>
                    <a:pt x="11969" y="17281"/>
                    <a:pt x="12048" y="17362"/>
                  </a:cubicBezTo>
                  <a:lnTo>
                    <a:pt x="12045" y="17364"/>
                  </a:lnTo>
                  <a:cubicBezTo>
                    <a:pt x="12976" y="18254"/>
                    <a:pt x="12660" y="18896"/>
                    <a:pt x="12508" y="19402"/>
                  </a:cubicBezTo>
                  <a:lnTo>
                    <a:pt x="9180" y="21600"/>
                  </a:lnTo>
                  <a:cubicBezTo>
                    <a:pt x="8150" y="20503"/>
                    <a:pt x="7098" y="19425"/>
                    <a:pt x="6038" y="18355"/>
                  </a:cubicBezTo>
                  <a:cubicBezTo>
                    <a:pt x="5949" y="17837"/>
                    <a:pt x="5717" y="16908"/>
                    <a:pt x="6507" y="16427"/>
                  </a:cubicBezTo>
                  <a:cubicBezTo>
                    <a:pt x="6556" y="16414"/>
                    <a:pt x="6600" y="16390"/>
                    <a:pt x="6638" y="16355"/>
                  </a:cubicBezTo>
                  <a:cubicBezTo>
                    <a:pt x="6645" y="16350"/>
                    <a:pt x="6652" y="16347"/>
                    <a:pt x="6659" y="16343"/>
                  </a:cubicBezTo>
                  <a:lnTo>
                    <a:pt x="6657" y="16341"/>
                  </a:lnTo>
                  <a:cubicBezTo>
                    <a:pt x="6753" y="16280"/>
                    <a:pt x="6833" y="16190"/>
                    <a:pt x="6896" y="16077"/>
                  </a:cubicBezTo>
                  <a:cubicBezTo>
                    <a:pt x="7225" y="15489"/>
                    <a:pt x="6991" y="14503"/>
                    <a:pt x="6375" y="13875"/>
                  </a:cubicBezTo>
                  <a:cubicBezTo>
                    <a:pt x="5759" y="13246"/>
                    <a:pt x="4993" y="13212"/>
                    <a:pt x="4664" y="13800"/>
                  </a:cubicBezTo>
                  <a:cubicBezTo>
                    <a:pt x="4604" y="13907"/>
                    <a:pt x="4563" y="14028"/>
                    <a:pt x="4545" y="14161"/>
                  </a:cubicBezTo>
                  <a:lnTo>
                    <a:pt x="4543" y="14158"/>
                  </a:lnTo>
                  <a:cubicBezTo>
                    <a:pt x="4370" y="15743"/>
                    <a:pt x="3765" y="15582"/>
                    <a:pt x="3360" y="15644"/>
                  </a:cubicBezTo>
                  <a:cubicBezTo>
                    <a:pt x="2226" y="14501"/>
                    <a:pt x="1101" y="13350"/>
                    <a:pt x="0" y="12178"/>
                  </a:cubicBezTo>
                  <a:close/>
                </a:path>
              </a:pathLst>
            </a:custGeom>
            <a:solidFill>
              <a:srgbClr val="3C3C3B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492" name="Shape 2624"/>
            <p:cNvSpPr/>
            <p:nvPr/>
          </p:nvSpPr>
          <p:spPr>
            <a:xfrm>
              <a:off x="791975" y="723454"/>
              <a:ext cx="297962" cy="2979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82" y="6873"/>
                  </a:moveTo>
                  <a:lnTo>
                    <a:pt x="20618" y="6873"/>
                  </a:lnTo>
                  <a:lnTo>
                    <a:pt x="20618" y="7855"/>
                  </a:lnTo>
                  <a:lnTo>
                    <a:pt x="982" y="7855"/>
                  </a:lnTo>
                  <a:cubicBezTo>
                    <a:pt x="982" y="7855"/>
                    <a:pt x="982" y="6873"/>
                    <a:pt x="982" y="6873"/>
                  </a:cubicBezTo>
                  <a:close/>
                  <a:moveTo>
                    <a:pt x="16691" y="8836"/>
                  </a:moveTo>
                  <a:lnTo>
                    <a:pt x="18655" y="8836"/>
                  </a:lnTo>
                  <a:lnTo>
                    <a:pt x="18655" y="17673"/>
                  </a:lnTo>
                  <a:lnTo>
                    <a:pt x="16691" y="17673"/>
                  </a:lnTo>
                  <a:cubicBezTo>
                    <a:pt x="16691" y="17673"/>
                    <a:pt x="16691" y="8836"/>
                    <a:pt x="16691" y="8836"/>
                  </a:cubicBezTo>
                  <a:close/>
                  <a:moveTo>
                    <a:pt x="13745" y="8836"/>
                  </a:moveTo>
                  <a:lnTo>
                    <a:pt x="15709" y="8836"/>
                  </a:lnTo>
                  <a:lnTo>
                    <a:pt x="15709" y="17673"/>
                  </a:lnTo>
                  <a:lnTo>
                    <a:pt x="13745" y="17673"/>
                  </a:lnTo>
                  <a:cubicBezTo>
                    <a:pt x="13745" y="17673"/>
                    <a:pt x="13745" y="8836"/>
                    <a:pt x="13745" y="8836"/>
                  </a:cubicBezTo>
                  <a:close/>
                  <a:moveTo>
                    <a:pt x="8836" y="8836"/>
                  </a:moveTo>
                  <a:lnTo>
                    <a:pt x="12764" y="8836"/>
                  </a:lnTo>
                  <a:lnTo>
                    <a:pt x="12764" y="17673"/>
                  </a:lnTo>
                  <a:lnTo>
                    <a:pt x="8836" y="17673"/>
                  </a:lnTo>
                  <a:cubicBezTo>
                    <a:pt x="8836" y="17673"/>
                    <a:pt x="8836" y="8836"/>
                    <a:pt x="8836" y="8836"/>
                  </a:cubicBezTo>
                  <a:close/>
                  <a:moveTo>
                    <a:pt x="5891" y="8836"/>
                  </a:moveTo>
                  <a:lnTo>
                    <a:pt x="7855" y="8836"/>
                  </a:lnTo>
                  <a:lnTo>
                    <a:pt x="7855" y="17673"/>
                  </a:lnTo>
                  <a:lnTo>
                    <a:pt x="5891" y="17673"/>
                  </a:lnTo>
                  <a:cubicBezTo>
                    <a:pt x="5891" y="17673"/>
                    <a:pt x="5891" y="8836"/>
                    <a:pt x="5891" y="8836"/>
                  </a:cubicBezTo>
                  <a:close/>
                  <a:moveTo>
                    <a:pt x="2945" y="8836"/>
                  </a:moveTo>
                  <a:lnTo>
                    <a:pt x="4909" y="8836"/>
                  </a:lnTo>
                  <a:lnTo>
                    <a:pt x="4909" y="17673"/>
                  </a:lnTo>
                  <a:lnTo>
                    <a:pt x="2945" y="17673"/>
                  </a:lnTo>
                  <a:cubicBezTo>
                    <a:pt x="2945" y="17673"/>
                    <a:pt x="2945" y="8836"/>
                    <a:pt x="2945" y="8836"/>
                  </a:cubicBezTo>
                  <a:close/>
                  <a:moveTo>
                    <a:pt x="19773" y="18655"/>
                  </a:moveTo>
                  <a:lnTo>
                    <a:pt x="20428" y="20618"/>
                  </a:lnTo>
                  <a:lnTo>
                    <a:pt x="1172" y="20618"/>
                  </a:lnTo>
                  <a:lnTo>
                    <a:pt x="1827" y="18655"/>
                  </a:lnTo>
                  <a:cubicBezTo>
                    <a:pt x="1827" y="18655"/>
                    <a:pt x="19773" y="18655"/>
                    <a:pt x="19773" y="18655"/>
                  </a:cubicBezTo>
                  <a:close/>
                  <a:moveTo>
                    <a:pt x="10800" y="1056"/>
                  </a:moveTo>
                  <a:lnTo>
                    <a:pt x="19261" y="5891"/>
                  </a:lnTo>
                  <a:lnTo>
                    <a:pt x="2339" y="5891"/>
                  </a:lnTo>
                  <a:cubicBezTo>
                    <a:pt x="2339" y="5891"/>
                    <a:pt x="10800" y="1056"/>
                    <a:pt x="10800" y="1056"/>
                  </a:cubicBezTo>
                  <a:close/>
                  <a:moveTo>
                    <a:pt x="21109" y="8836"/>
                  </a:moveTo>
                  <a:cubicBezTo>
                    <a:pt x="21380" y="8836"/>
                    <a:pt x="21600" y="8617"/>
                    <a:pt x="21600" y="8345"/>
                  </a:cubicBezTo>
                  <a:lnTo>
                    <a:pt x="21600" y="6382"/>
                  </a:lnTo>
                  <a:cubicBezTo>
                    <a:pt x="21600" y="6200"/>
                    <a:pt x="21496" y="6047"/>
                    <a:pt x="21349" y="5963"/>
                  </a:cubicBezTo>
                  <a:lnTo>
                    <a:pt x="21353" y="5956"/>
                  </a:lnTo>
                  <a:lnTo>
                    <a:pt x="11044" y="65"/>
                  </a:lnTo>
                  <a:lnTo>
                    <a:pt x="11040" y="72"/>
                  </a:lnTo>
                  <a:cubicBezTo>
                    <a:pt x="10968" y="30"/>
                    <a:pt x="10889" y="0"/>
                    <a:pt x="10800" y="0"/>
                  </a:cubicBezTo>
                  <a:cubicBezTo>
                    <a:pt x="10711" y="0"/>
                    <a:pt x="10632" y="30"/>
                    <a:pt x="10560" y="72"/>
                  </a:cubicBezTo>
                  <a:lnTo>
                    <a:pt x="10556" y="65"/>
                  </a:lnTo>
                  <a:lnTo>
                    <a:pt x="247" y="5956"/>
                  </a:lnTo>
                  <a:lnTo>
                    <a:pt x="251" y="5963"/>
                  </a:lnTo>
                  <a:cubicBezTo>
                    <a:pt x="104" y="6047"/>
                    <a:pt x="0" y="6200"/>
                    <a:pt x="0" y="6382"/>
                  </a:cubicBezTo>
                  <a:lnTo>
                    <a:pt x="0" y="8345"/>
                  </a:lnTo>
                  <a:cubicBezTo>
                    <a:pt x="0" y="8617"/>
                    <a:pt x="220" y="8836"/>
                    <a:pt x="491" y="8836"/>
                  </a:cubicBezTo>
                  <a:lnTo>
                    <a:pt x="1964" y="8836"/>
                  </a:lnTo>
                  <a:lnTo>
                    <a:pt x="1964" y="17673"/>
                  </a:lnTo>
                  <a:lnTo>
                    <a:pt x="1473" y="17673"/>
                  </a:lnTo>
                  <a:cubicBezTo>
                    <a:pt x="1256" y="17673"/>
                    <a:pt x="1078" y="17816"/>
                    <a:pt x="1013" y="18010"/>
                  </a:cubicBezTo>
                  <a:lnTo>
                    <a:pt x="1007" y="18009"/>
                  </a:lnTo>
                  <a:lnTo>
                    <a:pt x="25" y="20954"/>
                  </a:lnTo>
                  <a:lnTo>
                    <a:pt x="31" y="20955"/>
                  </a:lnTo>
                  <a:cubicBezTo>
                    <a:pt x="14" y="21005"/>
                    <a:pt x="0" y="21055"/>
                    <a:pt x="0" y="21109"/>
                  </a:cubicBezTo>
                  <a:cubicBezTo>
                    <a:pt x="0" y="21381"/>
                    <a:pt x="220" y="21600"/>
                    <a:pt x="491" y="21600"/>
                  </a:cubicBezTo>
                  <a:lnTo>
                    <a:pt x="21109" y="21600"/>
                  </a:lnTo>
                  <a:cubicBezTo>
                    <a:pt x="21380" y="21600"/>
                    <a:pt x="21600" y="21381"/>
                    <a:pt x="21600" y="21109"/>
                  </a:cubicBezTo>
                  <a:cubicBezTo>
                    <a:pt x="21600" y="21055"/>
                    <a:pt x="21586" y="21005"/>
                    <a:pt x="21569" y="20955"/>
                  </a:cubicBezTo>
                  <a:lnTo>
                    <a:pt x="21575" y="20954"/>
                  </a:lnTo>
                  <a:lnTo>
                    <a:pt x="20593" y="18009"/>
                  </a:lnTo>
                  <a:lnTo>
                    <a:pt x="20587" y="18010"/>
                  </a:lnTo>
                  <a:cubicBezTo>
                    <a:pt x="20522" y="17816"/>
                    <a:pt x="20344" y="17673"/>
                    <a:pt x="20127" y="17673"/>
                  </a:cubicBezTo>
                  <a:lnTo>
                    <a:pt x="19636" y="17673"/>
                  </a:lnTo>
                  <a:lnTo>
                    <a:pt x="19636" y="8836"/>
                  </a:lnTo>
                  <a:cubicBezTo>
                    <a:pt x="19636" y="8836"/>
                    <a:pt x="21109" y="8836"/>
                    <a:pt x="21109" y="883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</p:grpSp>
      <p:grpSp>
        <p:nvGrpSpPr>
          <p:cNvPr id="2542" name="Group"/>
          <p:cNvGrpSpPr/>
          <p:nvPr/>
        </p:nvGrpSpPr>
        <p:grpSpPr>
          <a:xfrm>
            <a:off x="10160917" y="4950655"/>
            <a:ext cx="1943101" cy="2037006"/>
            <a:chOff x="0" y="0"/>
            <a:chExt cx="1943100" cy="2037004"/>
          </a:xfrm>
        </p:grpSpPr>
        <p:sp>
          <p:nvSpPr>
            <p:cNvPr id="2494" name="Shape"/>
            <p:cNvSpPr/>
            <p:nvPr/>
          </p:nvSpPr>
          <p:spPr>
            <a:xfrm rot="60000">
              <a:off x="414966" y="175824"/>
              <a:ext cx="711009" cy="5808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6" h="21600" fill="norm" stroke="1" extrusionOk="0">
                  <a:moveTo>
                    <a:pt x="18418" y="0"/>
                  </a:moveTo>
                  <a:lnTo>
                    <a:pt x="18590" y="6304"/>
                  </a:lnTo>
                  <a:cubicBezTo>
                    <a:pt x="18877" y="6687"/>
                    <a:pt x="19194" y="7292"/>
                    <a:pt x="20224" y="6572"/>
                  </a:cubicBezTo>
                  <a:cubicBezTo>
                    <a:pt x="20224" y="6573"/>
                    <a:pt x="20224" y="6575"/>
                    <a:pt x="20224" y="6576"/>
                  </a:cubicBezTo>
                  <a:cubicBezTo>
                    <a:pt x="20317" y="6516"/>
                    <a:pt x="20417" y="6487"/>
                    <a:pt x="20522" y="6485"/>
                  </a:cubicBezTo>
                  <a:cubicBezTo>
                    <a:pt x="21095" y="6472"/>
                    <a:pt x="21572" y="7269"/>
                    <a:pt x="21586" y="8264"/>
                  </a:cubicBezTo>
                  <a:cubicBezTo>
                    <a:pt x="21600" y="9259"/>
                    <a:pt x="21147" y="10075"/>
                    <a:pt x="20573" y="10087"/>
                  </a:cubicBezTo>
                  <a:cubicBezTo>
                    <a:pt x="20463" y="10090"/>
                    <a:pt x="20356" y="10062"/>
                    <a:pt x="20256" y="10000"/>
                  </a:cubicBezTo>
                  <a:cubicBezTo>
                    <a:pt x="20256" y="10001"/>
                    <a:pt x="20256" y="10003"/>
                    <a:pt x="20256" y="10004"/>
                  </a:cubicBezTo>
                  <a:cubicBezTo>
                    <a:pt x="20250" y="9999"/>
                    <a:pt x="20243" y="9993"/>
                    <a:pt x="20235" y="9989"/>
                  </a:cubicBezTo>
                  <a:cubicBezTo>
                    <a:pt x="20189" y="9971"/>
                    <a:pt x="20146" y="9941"/>
                    <a:pt x="20106" y="9899"/>
                  </a:cubicBezTo>
                  <a:cubicBezTo>
                    <a:pt x="19379" y="9431"/>
                    <a:pt x="18966" y="10021"/>
                    <a:pt x="18703" y="10432"/>
                  </a:cubicBezTo>
                  <a:lnTo>
                    <a:pt x="18841" y="15487"/>
                  </a:lnTo>
                  <a:lnTo>
                    <a:pt x="18724" y="15419"/>
                  </a:lnTo>
                  <a:lnTo>
                    <a:pt x="15354" y="17579"/>
                  </a:lnTo>
                  <a:cubicBezTo>
                    <a:pt x="14942" y="17473"/>
                    <a:pt x="14230" y="17336"/>
                    <a:pt x="14248" y="16255"/>
                  </a:cubicBezTo>
                  <a:cubicBezTo>
                    <a:pt x="14261" y="16192"/>
                    <a:pt x="14264" y="16131"/>
                    <a:pt x="14256" y="16073"/>
                  </a:cubicBezTo>
                  <a:cubicBezTo>
                    <a:pt x="14256" y="16063"/>
                    <a:pt x="14257" y="16053"/>
                    <a:pt x="14258" y="16043"/>
                  </a:cubicBezTo>
                  <a:lnTo>
                    <a:pt x="14255" y="16045"/>
                  </a:lnTo>
                  <a:cubicBezTo>
                    <a:pt x="14256" y="15909"/>
                    <a:pt x="14228" y="15779"/>
                    <a:pt x="14177" y="15659"/>
                  </a:cubicBezTo>
                  <a:cubicBezTo>
                    <a:pt x="13912" y="15036"/>
                    <a:pt x="13113" y="14904"/>
                    <a:pt x="12393" y="15363"/>
                  </a:cubicBezTo>
                  <a:cubicBezTo>
                    <a:pt x="11672" y="15823"/>
                    <a:pt x="11303" y="16701"/>
                    <a:pt x="11568" y="17324"/>
                  </a:cubicBezTo>
                  <a:cubicBezTo>
                    <a:pt x="11616" y="17437"/>
                    <a:pt x="11682" y="17535"/>
                    <a:pt x="11768" y="17609"/>
                  </a:cubicBezTo>
                  <a:lnTo>
                    <a:pt x="11765" y="17612"/>
                  </a:lnTo>
                  <a:cubicBezTo>
                    <a:pt x="12765" y="18430"/>
                    <a:pt x="12442" y="19054"/>
                    <a:pt x="12292" y="19542"/>
                  </a:cubicBezTo>
                  <a:lnTo>
                    <a:pt x="9083" y="21600"/>
                  </a:lnTo>
                  <a:lnTo>
                    <a:pt x="5934" y="18291"/>
                  </a:lnTo>
                  <a:cubicBezTo>
                    <a:pt x="5865" y="17785"/>
                    <a:pt x="5696" y="16910"/>
                    <a:pt x="6532" y="16530"/>
                  </a:cubicBezTo>
                  <a:cubicBezTo>
                    <a:pt x="6584" y="16521"/>
                    <a:pt x="6631" y="16502"/>
                    <a:pt x="6673" y="16472"/>
                  </a:cubicBezTo>
                  <a:cubicBezTo>
                    <a:pt x="6680" y="16468"/>
                    <a:pt x="6688" y="16466"/>
                    <a:pt x="6696" y="16463"/>
                  </a:cubicBezTo>
                  <a:lnTo>
                    <a:pt x="6694" y="16460"/>
                  </a:lnTo>
                  <a:cubicBezTo>
                    <a:pt x="6797" y="16411"/>
                    <a:pt x="6886" y="16332"/>
                    <a:pt x="6958" y="16230"/>
                  </a:cubicBezTo>
                  <a:cubicBezTo>
                    <a:pt x="7334" y="15699"/>
                    <a:pt x="7141" y="14740"/>
                    <a:pt x="6527" y="14089"/>
                  </a:cubicBezTo>
                  <a:cubicBezTo>
                    <a:pt x="5913" y="13437"/>
                    <a:pt x="5111" y="13339"/>
                    <a:pt x="4735" y="13870"/>
                  </a:cubicBezTo>
                  <a:cubicBezTo>
                    <a:pt x="4667" y="13966"/>
                    <a:pt x="4617" y="14077"/>
                    <a:pt x="4592" y="14202"/>
                  </a:cubicBezTo>
                  <a:lnTo>
                    <a:pt x="4589" y="14199"/>
                  </a:lnTo>
                  <a:cubicBezTo>
                    <a:pt x="4329" y="15670"/>
                    <a:pt x="3717" y="15494"/>
                    <a:pt x="3290" y="15511"/>
                  </a:cubicBezTo>
                  <a:lnTo>
                    <a:pt x="0" y="12039"/>
                  </a:lnTo>
                  <a:lnTo>
                    <a:pt x="18418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424A4C">
                    <a:alpha val="19617"/>
                  </a:srgbClr>
                </a:gs>
                <a:gs pos="50000">
                  <a:srgbClr val="606B6F">
                    <a:alpha val="19617"/>
                  </a:srgbClr>
                </a:gs>
                <a:gs pos="100000">
                  <a:srgbClr val="738084">
                    <a:alpha val="19617"/>
                  </a:srgbClr>
                </a:gs>
              </a:gsLst>
              <a:lin ang="2700000" scaled="0"/>
            </a:gradFill>
            <a:ln w="12700" cap="flat">
              <a:solidFill>
                <a:srgbClr val="FFFFFF">
                  <a:alpha val="19617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495" name="Shape"/>
            <p:cNvSpPr/>
            <p:nvPr/>
          </p:nvSpPr>
          <p:spPr>
            <a:xfrm rot="3126725">
              <a:off x="898860" y="188429"/>
              <a:ext cx="743974" cy="5449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8" h="21600" fill="norm" stroke="1" extrusionOk="0">
                  <a:moveTo>
                    <a:pt x="0" y="11664"/>
                  </a:moveTo>
                  <a:lnTo>
                    <a:pt x="18647" y="0"/>
                  </a:lnTo>
                  <a:lnTo>
                    <a:pt x="18749" y="5783"/>
                  </a:lnTo>
                  <a:cubicBezTo>
                    <a:pt x="19014" y="6185"/>
                    <a:pt x="19342" y="6707"/>
                    <a:pt x="20261" y="5970"/>
                  </a:cubicBezTo>
                  <a:lnTo>
                    <a:pt x="20261" y="5975"/>
                  </a:lnTo>
                  <a:cubicBezTo>
                    <a:pt x="20349" y="5910"/>
                    <a:pt x="20445" y="5877"/>
                    <a:pt x="20545" y="5873"/>
                  </a:cubicBezTo>
                  <a:cubicBezTo>
                    <a:pt x="21093" y="5851"/>
                    <a:pt x="21555" y="6693"/>
                    <a:pt x="21577" y="7753"/>
                  </a:cubicBezTo>
                  <a:cubicBezTo>
                    <a:pt x="21600" y="8813"/>
                    <a:pt x="21174" y="9690"/>
                    <a:pt x="20627" y="9712"/>
                  </a:cubicBezTo>
                  <a:cubicBezTo>
                    <a:pt x="20521" y="9716"/>
                    <a:pt x="20419" y="9689"/>
                    <a:pt x="20323" y="9624"/>
                  </a:cubicBezTo>
                  <a:lnTo>
                    <a:pt x="20323" y="9628"/>
                  </a:lnTo>
                  <a:cubicBezTo>
                    <a:pt x="20317" y="9623"/>
                    <a:pt x="20310" y="9617"/>
                    <a:pt x="20303" y="9613"/>
                  </a:cubicBezTo>
                  <a:cubicBezTo>
                    <a:pt x="20259" y="9595"/>
                    <a:pt x="20217" y="9563"/>
                    <a:pt x="20179" y="9519"/>
                  </a:cubicBezTo>
                  <a:cubicBezTo>
                    <a:pt x="19463" y="9020"/>
                    <a:pt x="19073" y="9696"/>
                    <a:pt x="18826" y="10139"/>
                  </a:cubicBezTo>
                  <a:lnTo>
                    <a:pt x="18921" y="15525"/>
                  </a:lnTo>
                  <a:lnTo>
                    <a:pt x="18843" y="15475"/>
                  </a:lnTo>
                  <a:lnTo>
                    <a:pt x="15768" y="17508"/>
                  </a:lnTo>
                  <a:cubicBezTo>
                    <a:pt x="15379" y="17374"/>
                    <a:pt x="14700" y="17192"/>
                    <a:pt x="14751" y="16038"/>
                  </a:cubicBezTo>
                  <a:cubicBezTo>
                    <a:pt x="14765" y="15972"/>
                    <a:pt x="14770" y="15907"/>
                    <a:pt x="14765" y="15845"/>
                  </a:cubicBezTo>
                  <a:cubicBezTo>
                    <a:pt x="14764" y="15835"/>
                    <a:pt x="14766" y="15824"/>
                    <a:pt x="14767" y="15813"/>
                  </a:cubicBezTo>
                  <a:lnTo>
                    <a:pt x="14764" y="15815"/>
                  </a:lnTo>
                  <a:cubicBezTo>
                    <a:pt x="14769" y="15670"/>
                    <a:pt x="14747" y="15530"/>
                    <a:pt x="14702" y="15400"/>
                  </a:cubicBezTo>
                  <a:cubicBezTo>
                    <a:pt x="14468" y="14722"/>
                    <a:pt x="13710" y="14540"/>
                    <a:pt x="13008" y="14991"/>
                  </a:cubicBezTo>
                  <a:cubicBezTo>
                    <a:pt x="12306" y="15443"/>
                    <a:pt x="11926" y="16358"/>
                    <a:pt x="12159" y="17036"/>
                  </a:cubicBezTo>
                  <a:cubicBezTo>
                    <a:pt x="12202" y="17159"/>
                    <a:pt x="12262" y="17266"/>
                    <a:pt x="12341" y="17351"/>
                  </a:cubicBezTo>
                  <a:lnTo>
                    <a:pt x="12338" y="17353"/>
                  </a:lnTo>
                  <a:cubicBezTo>
                    <a:pt x="13303" y="18313"/>
                    <a:pt x="12911" y="18974"/>
                    <a:pt x="12763" y="19496"/>
                  </a:cubicBezTo>
                  <a:lnTo>
                    <a:pt x="9581" y="21600"/>
                  </a:lnTo>
                  <a:lnTo>
                    <a:pt x="6543" y="18450"/>
                  </a:lnTo>
                  <a:cubicBezTo>
                    <a:pt x="6458" y="17919"/>
                    <a:pt x="6247" y="16984"/>
                    <a:pt x="7038" y="16515"/>
                  </a:cubicBezTo>
                  <a:cubicBezTo>
                    <a:pt x="7087" y="16503"/>
                    <a:pt x="7131" y="16479"/>
                    <a:pt x="7170" y="16445"/>
                  </a:cubicBezTo>
                  <a:cubicBezTo>
                    <a:pt x="7177" y="16440"/>
                    <a:pt x="7184" y="16437"/>
                    <a:pt x="7191" y="16433"/>
                  </a:cubicBezTo>
                  <a:lnTo>
                    <a:pt x="7189" y="16431"/>
                  </a:lnTo>
                  <a:cubicBezTo>
                    <a:pt x="7286" y="16371"/>
                    <a:pt x="7367" y="16281"/>
                    <a:pt x="7432" y="16167"/>
                  </a:cubicBezTo>
                  <a:cubicBezTo>
                    <a:pt x="7768" y="15576"/>
                    <a:pt x="7545" y="14569"/>
                    <a:pt x="6932" y="13918"/>
                  </a:cubicBezTo>
                  <a:cubicBezTo>
                    <a:pt x="6320" y="13266"/>
                    <a:pt x="5550" y="13217"/>
                    <a:pt x="5214" y="13808"/>
                  </a:cubicBezTo>
                  <a:cubicBezTo>
                    <a:pt x="5152" y="13916"/>
                    <a:pt x="5110" y="14038"/>
                    <a:pt x="5091" y="14172"/>
                  </a:cubicBezTo>
                  <a:lnTo>
                    <a:pt x="5088" y="14169"/>
                  </a:lnTo>
                  <a:cubicBezTo>
                    <a:pt x="4893" y="15819"/>
                    <a:pt x="4260" y="15592"/>
                    <a:pt x="3853" y="15660"/>
                  </a:cubicBezTo>
                  <a:close/>
                </a:path>
              </a:pathLst>
            </a:custGeom>
            <a:solidFill>
              <a:srgbClr val="009FE3">
                <a:alpha val="20379"/>
              </a:srgbClr>
            </a:solidFill>
            <a:ln w="12700" cap="flat">
              <a:solidFill>
                <a:srgbClr val="FFFFFF">
                  <a:alpha val="20379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496" name="Shape"/>
            <p:cNvSpPr/>
            <p:nvPr/>
          </p:nvSpPr>
          <p:spPr>
            <a:xfrm rot="6216639">
              <a:off x="1227651" y="603176"/>
              <a:ext cx="736503" cy="5361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2107"/>
                  </a:moveTo>
                  <a:lnTo>
                    <a:pt x="18781" y="0"/>
                  </a:lnTo>
                  <a:cubicBezTo>
                    <a:pt x="18773" y="1748"/>
                    <a:pt x="18771" y="3459"/>
                    <a:pt x="18775" y="5155"/>
                  </a:cubicBezTo>
                  <a:lnTo>
                    <a:pt x="18857" y="5276"/>
                  </a:lnTo>
                  <a:lnTo>
                    <a:pt x="19076" y="5546"/>
                  </a:lnTo>
                  <a:lnTo>
                    <a:pt x="19242" y="5684"/>
                  </a:lnTo>
                  <a:lnTo>
                    <a:pt x="19304" y="5718"/>
                  </a:lnTo>
                  <a:lnTo>
                    <a:pt x="19668" y="5741"/>
                  </a:lnTo>
                  <a:lnTo>
                    <a:pt x="19843" y="5689"/>
                  </a:lnTo>
                  <a:lnTo>
                    <a:pt x="19944" y="5649"/>
                  </a:lnTo>
                  <a:lnTo>
                    <a:pt x="20309" y="5423"/>
                  </a:lnTo>
                  <a:lnTo>
                    <a:pt x="20309" y="5427"/>
                  </a:lnTo>
                  <a:lnTo>
                    <a:pt x="20309" y="5428"/>
                  </a:lnTo>
                  <a:cubicBezTo>
                    <a:pt x="20400" y="5365"/>
                    <a:pt x="20497" y="5336"/>
                    <a:pt x="20598" y="5336"/>
                  </a:cubicBezTo>
                  <a:cubicBezTo>
                    <a:pt x="20737" y="5337"/>
                    <a:pt x="20869" y="5392"/>
                    <a:pt x="20988" y="5490"/>
                  </a:cubicBezTo>
                  <a:cubicBezTo>
                    <a:pt x="21105" y="5586"/>
                    <a:pt x="21210" y="5724"/>
                    <a:pt x="21296" y="5895"/>
                  </a:cubicBezTo>
                  <a:cubicBezTo>
                    <a:pt x="21301" y="5898"/>
                    <a:pt x="21304" y="5904"/>
                    <a:pt x="21307" y="5909"/>
                  </a:cubicBezTo>
                  <a:cubicBezTo>
                    <a:pt x="21347" y="5987"/>
                    <a:pt x="21384" y="6072"/>
                    <a:pt x="21399" y="6175"/>
                  </a:cubicBezTo>
                  <a:cubicBezTo>
                    <a:pt x="21532" y="6481"/>
                    <a:pt x="21600" y="6870"/>
                    <a:pt x="21600" y="7290"/>
                  </a:cubicBezTo>
                  <a:lnTo>
                    <a:pt x="21552" y="7746"/>
                  </a:lnTo>
                  <a:cubicBezTo>
                    <a:pt x="21464" y="8606"/>
                    <a:pt x="21067" y="9241"/>
                    <a:pt x="20595" y="9240"/>
                  </a:cubicBezTo>
                  <a:cubicBezTo>
                    <a:pt x="20488" y="9240"/>
                    <a:pt x="20385" y="9208"/>
                    <a:pt x="20290" y="9138"/>
                  </a:cubicBezTo>
                  <a:lnTo>
                    <a:pt x="20290" y="9143"/>
                  </a:lnTo>
                  <a:cubicBezTo>
                    <a:pt x="20284" y="9136"/>
                    <a:pt x="20277" y="9130"/>
                    <a:pt x="20270" y="9126"/>
                  </a:cubicBezTo>
                  <a:lnTo>
                    <a:pt x="20266" y="9123"/>
                  </a:lnTo>
                  <a:lnTo>
                    <a:pt x="20147" y="9025"/>
                  </a:lnTo>
                  <a:cubicBezTo>
                    <a:pt x="20047" y="8950"/>
                    <a:pt x="19954" y="8899"/>
                    <a:pt x="19865" y="8872"/>
                  </a:cubicBezTo>
                  <a:lnTo>
                    <a:pt x="19785" y="8852"/>
                  </a:lnTo>
                  <a:lnTo>
                    <a:pt x="19643" y="8838"/>
                  </a:lnTo>
                  <a:lnTo>
                    <a:pt x="19320" y="8928"/>
                  </a:lnTo>
                  <a:lnTo>
                    <a:pt x="19275" y="8963"/>
                  </a:lnTo>
                  <a:lnTo>
                    <a:pt x="19082" y="9151"/>
                  </a:lnTo>
                  <a:lnTo>
                    <a:pt x="18856" y="9458"/>
                  </a:lnTo>
                  <a:lnTo>
                    <a:pt x="18792" y="9554"/>
                  </a:lnTo>
                  <a:lnTo>
                    <a:pt x="18792" y="9554"/>
                  </a:lnTo>
                  <a:cubicBezTo>
                    <a:pt x="18799" y="11378"/>
                    <a:pt x="18811" y="13202"/>
                    <a:pt x="18825" y="15052"/>
                  </a:cubicBezTo>
                  <a:lnTo>
                    <a:pt x="15342" y="17411"/>
                  </a:lnTo>
                  <a:cubicBezTo>
                    <a:pt x="14952" y="17281"/>
                    <a:pt x="14229" y="17133"/>
                    <a:pt x="14268" y="15931"/>
                  </a:cubicBezTo>
                  <a:cubicBezTo>
                    <a:pt x="14281" y="15863"/>
                    <a:pt x="14285" y="15797"/>
                    <a:pt x="14279" y="15734"/>
                  </a:cubicBezTo>
                  <a:cubicBezTo>
                    <a:pt x="14279" y="15723"/>
                    <a:pt x="14280" y="15713"/>
                    <a:pt x="14281" y="15702"/>
                  </a:cubicBezTo>
                  <a:lnTo>
                    <a:pt x="14278" y="15704"/>
                  </a:lnTo>
                  <a:cubicBezTo>
                    <a:pt x="14281" y="15556"/>
                    <a:pt x="14257" y="15415"/>
                    <a:pt x="14210" y="15283"/>
                  </a:cubicBezTo>
                  <a:cubicBezTo>
                    <a:pt x="13966" y="14600"/>
                    <a:pt x="13197" y="14431"/>
                    <a:pt x="12493" y="14907"/>
                  </a:cubicBezTo>
                  <a:cubicBezTo>
                    <a:pt x="11788" y="15382"/>
                    <a:pt x="11415" y="16321"/>
                    <a:pt x="11659" y="17004"/>
                  </a:cubicBezTo>
                  <a:cubicBezTo>
                    <a:pt x="11704" y="17129"/>
                    <a:pt x="11766" y="17236"/>
                    <a:pt x="11847" y="17320"/>
                  </a:cubicBezTo>
                  <a:lnTo>
                    <a:pt x="11844" y="17322"/>
                  </a:lnTo>
                  <a:cubicBezTo>
                    <a:pt x="12816" y="18262"/>
                    <a:pt x="12455" y="18936"/>
                    <a:pt x="12307" y="19466"/>
                  </a:cubicBezTo>
                  <a:lnTo>
                    <a:pt x="9157" y="21600"/>
                  </a:lnTo>
                  <a:lnTo>
                    <a:pt x="6041" y="18370"/>
                  </a:lnTo>
                  <a:cubicBezTo>
                    <a:pt x="5946" y="17831"/>
                    <a:pt x="5727" y="16894"/>
                    <a:pt x="6516" y="16400"/>
                  </a:cubicBezTo>
                  <a:cubicBezTo>
                    <a:pt x="6566" y="16386"/>
                    <a:pt x="6610" y="16361"/>
                    <a:pt x="6649" y="16325"/>
                  </a:cubicBezTo>
                  <a:cubicBezTo>
                    <a:pt x="6655" y="16320"/>
                    <a:pt x="6663" y="16316"/>
                    <a:pt x="6670" y="16313"/>
                  </a:cubicBezTo>
                  <a:lnTo>
                    <a:pt x="6668" y="16310"/>
                  </a:lnTo>
                  <a:cubicBezTo>
                    <a:pt x="6765" y="16247"/>
                    <a:pt x="6846" y="16153"/>
                    <a:pt x="6910" y="16036"/>
                  </a:cubicBezTo>
                  <a:cubicBezTo>
                    <a:pt x="7242" y="15427"/>
                    <a:pt x="7002" y="14409"/>
                    <a:pt x="6374" y="13763"/>
                  </a:cubicBezTo>
                  <a:cubicBezTo>
                    <a:pt x="5746" y="13117"/>
                    <a:pt x="4967" y="13086"/>
                    <a:pt x="4635" y="13696"/>
                  </a:cubicBezTo>
                  <a:cubicBezTo>
                    <a:pt x="4575" y="13807"/>
                    <a:pt x="4533" y="13931"/>
                    <a:pt x="4516" y="14069"/>
                  </a:cubicBezTo>
                  <a:lnTo>
                    <a:pt x="4513" y="14066"/>
                  </a:lnTo>
                  <a:cubicBezTo>
                    <a:pt x="4350" y="15634"/>
                    <a:pt x="3779" y="15553"/>
                    <a:pt x="3370" y="15601"/>
                  </a:cubicBezTo>
                  <a:close/>
                </a:path>
              </a:pathLst>
            </a:custGeom>
            <a:solidFill>
              <a:srgbClr val="0078C1">
                <a:alpha val="19657"/>
              </a:srgbClr>
            </a:solidFill>
            <a:ln w="12700" cap="flat">
              <a:solidFill>
                <a:srgbClr val="FFFFFF">
                  <a:alpha val="19657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497" name="Shape"/>
            <p:cNvSpPr/>
            <p:nvPr/>
          </p:nvSpPr>
          <p:spPr>
            <a:xfrm rot="15430798">
              <a:off x="202699" y="1123393"/>
              <a:ext cx="737881" cy="5534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7" h="21600" fill="norm" stroke="1" extrusionOk="0">
                  <a:moveTo>
                    <a:pt x="21528" y="8565"/>
                  </a:moveTo>
                  <a:cubicBezTo>
                    <a:pt x="21384" y="9247"/>
                    <a:pt x="21035" y="9732"/>
                    <a:pt x="20620" y="9741"/>
                  </a:cubicBezTo>
                  <a:cubicBezTo>
                    <a:pt x="20514" y="9744"/>
                    <a:pt x="20411" y="9715"/>
                    <a:pt x="20315" y="9650"/>
                  </a:cubicBezTo>
                  <a:lnTo>
                    <a:pt x="20315" y="9654"/>
                  </a:lnTo>
                  <a:cubicBezTo>
                    <a:pt x="20308" y="9648"/>
                    <a:pt x="20302" y="9642"/>
                    <a:pt x="20295" y="9638"/>
                  </a:cubicBezTo>
                  <a:cubicBezTo>
                    <a:pt x="20250" y="9620"/>
                    <a:pt x="20209" y="9588"/>
                    <a:pt x="20170" y="9544"/>
                  </a:cubicBezTo>
                  <a:cubicBezTo>
                    <a:pt x="19442" y="9034"/>
                    <a:pt x="19041" y="9721"/>
                    <a:pt x="18788" y="10152"/>
                  </a:cubicBezTo>
                  <a:lnTo>
                    <a:pt x="18858" y="15682"/>
                  </a:lnTo>
                  <a:lnTo>
                    <a:pt x="18791" y="15640"/>
                  </a:lnTo>
                  <a:lnTo>
                    <a:pt x="15620" y="17616"/>
                  </a:lnTo>
                  <a:cubicBezTo>
                    <a:pt x="15228" y="17478"/>
                    <a:pt x="14546" y="17290"/>
                    <a:pt x="14605" y="16156"/>
                  </a:cubicBezTo>
                  <a:cubicBezTo>
                    <a:pt x="14620" y="16091"/>
                    <a:pt x="14625" y="16028"/>
                    <a:pt x="14621" y="15966"/>
                  </a:cubicBezTo>
                  <a:cubicBezTo>
                    <a:pt x="14621" y="15956"/>
                    <a:pt x="14622" y="15946"/>
                    <a:pt x="14623" y="15935"/>
                  </a:cubicBezTo>
                  <a:lnTo>
                    <a:pt x="14620" y="15937"/>
                  </a:lnTo>
                  <a:cubicBezTo>
                    <a:pt x="14626" y="15794"/>
                    <a:pt x="14605" y="15656"/>
                    <a:pt x="14560" y="15527"/>
                  </a:cubicBezTo>
                  <a:cubicBezTo>
                    <a:pt x="14329" y="14857"/>
                    <a:pt x="13565" y="14668"/>
                    <a:pt x="12854" y="15104"/>
                  </a:cubicBezTo>
                  <a:cubicBezTo>
                    <a:pt x="12142" y="15540"/>
                    <a:pt x="11752" y="16436"/>
                    <a:pt x="11983" y="17106"/>
                  </a:cubicBezTo>
                  <a:cubicBezTo>
                    <a:pt x="12025" y="17229"/>
                    <a:pt x="12085" y="17335"/>
                    <a:pt x="12165" y="17419"/>
                  </a:cubicBezTo>
                  <a:lnTo>
                    <a:pt x="12161" y="17421"/>
                  </a:lnTo>
                  <a:cubicBezTo>
                    <a:pt x="13110" y="18360"/>
                    <a:pt x="12744" y="19000"/>
                    <a:pt x="12585" y="19507"/>
                  </a:cubicBezTo>
                  <a:lnTo>
                    <a:pt x="9260" y="21578"/>
                  </a:lnTo>
                  <a:cubicBezTo>
                    <a:pt x="9259" y="21586"/>
                    <a:pt x="9258" y="21593"/>
                    <a:pt x="9256" y="21600"/>
                  </a:cubicBezTo>
                  <a:lnTo>
                    <a:pt x="5936" y="18100"/>
                  </a:lnTo>
                  <a:cubicBezTo>
                    <a:pt x="5850" y="17567"/>
                    <a:pt x="5695" y="16700"/>
                    <a:pt x="6465" y="16272"/>
                  </a:cubicBezTo>
                  <a:cubicBezTo>
                    <a:pt x="6515" y="16261"/>
                    <a:pt x="6560" y="16238"/>
                    <a:pt x="6599" y="16205"/>
                  </a:cubicBezTo>
                  <a:cubicBezTo>
                    <a:pt x="6606" y="16200"/>
                    <a:pt x="6613" y="16197"/>
                    <a:pt x="6621" y="16194"/>
                  </a:cubicBezTo>
                  <a:lnTo>
                    <a:pt x="6618" y="16191"/>
                  </a:lnTo>
                  <a:cubicBezTo>
                    <a:pt x="6717" y="16135"/>
                    <a:pt x="6800" y="16047"/>
                    <a:pt x="6866" y="15936"/>
                  </a:cubicBezTo>
                  <a:cubicBezTo>
                    <a:pt x="7212" y="15361"/>
                    <a:pt x="6996" y="14365"/>
                    <a:pt x="6385" y="13712"/>
                  </a:cubicBezTo>
                  <a:cubicBezTo>
                    <a:pt x="5774" y="13059"/>
                    <a:pt x="4998" y="12997"/>
                    <a:pt x="4652" y="13572"/>
                  </a:cubicBezTo>
                  <a:cubicBezTo>
                    <a:pt x="4589" y="13677"/>
                    <a:pt x="4545" y="13796"/>
                    <a:pt x="4524" y="13928"/>
                  </a:cubicBezTo>
                  <a:lnTo>
                    <a:pt x="4522" y="13925"/>
                  </a:lnTo>
                  <a:cubicBezTo>
                    <a:pt x="4321" y="15444"/>
                    <a:pt x="3750" y="15333"/>
                    <a:pt x="3340" y="15363"/>
                  </a:cubicBezTo>
                  <a:lnTo>
                    <a:pt x="0" y="11843"/>
                  </a:lnTo>
                  <a:lnTo>
                    <a:pt x="18659" y="0"/>
                  </a:lnTo>
                  <a:lnTo>
                    <a:pt x="18732" y="5804"/>
                  </a:lnTo>
                  <a:cubicBezTo>
                    <a:pt x="19003" y="6207"/>
                    <a:pt x="19318" y="6785"/>
                    <a:pt x="20284" y="6051"/>
                  </a:cubicBezTo>
                  <a:lnTo>
                    <a:pt x="20284" y="6056"/>
                  </a:lnTo>
                  <a:cubicBezTo>
                    <a:pt x="20373" y="5992"/>
                    <a:pt x="20470" y="5962"/>
                    <a:pt x="20571" y="5960"/>
                  </a:cubicBezTo>
                  <a:cubicBezTo>
                    <a:pt x="21124" y="5947"/>
                    <a:pt x="21583" y="6783"/>
                    <a:pt x="21597" y="7827"/>
                  </a:cubicBezTo>
                  <a:cubicBezTo>
                    <a:pt x="21600" y="8088"/>
                    <a:pt x="21575" y="8338"/>
                    <a:pt x="21528" y="8565"/>
                  </a:cubicBezTo>
                  <a:close/>
                </a:path>
              </a:pathLst>
            </a:custGeom>
            <a:solidFill>
              <a:srgbClr val="C5192D">
                <a:alpha val="19652"/>
              </a:srgbClr>
            </a:solidFill>
            <a:ln w="12700" cap="flat">
              <a:solidFill>
                <a:srgbClr val="FFFFFF">
                  <a:alpha val="19652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498" name="Shape"/>
            <p:cNvSpPr/>
            <p:nvPr/>
          </p:nvSpPr>
          <p:spPr>
            <a:xfrm rot="18546786">
              <a:off x="77067" y="611982"/>
              <a:ext cx="747135" cy="5541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5" h="21600" fill="norm" stroke="1" extrusionOk="0">
                  <a:moveTo>
                    <a:pt x="19016" y="0"/>
                  </a:moveTo>
                  <a:cubicBezTo>
                    <a:pt x="19011" y="1884"/>
                    <a:pt x="18954" y="3779"/>
                    <a:pt x="18875" y="5678"/>
                  </a:cubicBezTo>
                  <a:cubicBezTo>
                    <a:pt x="19114" y="6099"/>
                    <a:pt x="19412" y="6629"/>
                    <a:pt x="20357" y="6009"/>
                  </a:cubicBezTo>
                  <a:lnTo>
                    <a:pt x="20357" y="6014"/>
                  </a:lnTo>
                  <a:cubicBezTo>
                    <a:pt x="20448" y="5959"/>
                    <a:pt x="20545" y="5937"/>
                    <a:pt x="20645" y="5943"/>
                  </a:cubicBezTo>
                  <a:cubicBezTo>
                    <a:pt x="21189" y="5979"/>
                    <a:pt x="21600" y="6853"/>
                    <a:pt x="21562" y="7895"/>
                  </a:cubicBezTo>
                  <a:cubicBezTo>
                    <a:pt x="21524" y="8937"/>
                    <a:pt x="21052" y="9752"/>
                    <a:pt x="20508" y="9716"/>
                  </a:cubicBezTo>
                  <a:cubicBezTo>
                    <a:pt x="20403" y="9709"/>
                    <a:pt x="20303" y="9671"/>
                    <a:pt x="20212" y="9598"/>
                  </a:cubicBezTo>
                  <a:lnTo>
                    <a:pt x="20211" y="9602"/>
                  </a:lnTo>
                  <a:cubicBezTo>
                    <a:pt x="20205" y="9596"/>
                    <a:pt x="20199" y="9590"/>
                    <a:pt x="20192" y="9585"/>
                  </a:cubicBezTo>
                  <a:cubicBezTo>
                    <a:pt x="20150" y="9562"/>
                    <a:pt x="20110" y="9527"/>
                    <a:pt x="20074" y="9479"/>
                  </a:cubicBezTo>
                  <a:cubicBezTo>
                    <a:pt x="19400" y="8921"/>
                    <a:pt x="18976" y="9525"/>
                    <a:pt x="18705" y="9933"/>
                  </a:cubicBezTo>
                  <a:cubicBezTo>
                    <a:pt x="18626" y="11766"/>
                    <a:pt x="18558" y="13599"/>
                    <a:pt x="18529" y="15424"/>
                  </a:cubicBezTo>
                  <a:lnTo>
                    <a:pt x="15456" y="17454"/>
                  </a:lnTo>
                  <a:cubicBezTo>
                    <a:pt x="15067" y="17329"/>
                    <a:pt x="14394" y="17160"/>
                    <a:pt x="14434" y="16028"/>
                  </a:cubicBezTo>
                  <a:cubicBezTo>
                    <a:pt x="14447" y="15963"/>
                    <a:pt x="14451" y="15899"/>
                    <a:pt x="14445" y="15838"/>
                  </a:cubicBezTo>
                  <a:cubicBezTo>
                    <a:pt x="14445" y="15827"/>
                    <a:pt x="14446" y="15817"/>
                    <a:pt x="14447" y="15806"/>
                  </a:cubicBezTo>
                  <a:lnTo>
                    <a:pt x="14444" y="15808"/>
                  </a:lnTo>
                  <a:cubicBezTo>
                    <a:pt x="14448" y="15665"/>
                    <a:pt x="14425" y="15529"/>
                    <a:pt x="14379" y="15401"/>
                  </a:cubicBezTo>
                  <a:cubicBezTo>
                    <a:pt x="14140" y="14739"/>
                    <a:pt x="13383" y="14573"/>
                    <a:pt x="12689" y="15030"/>
                  </a:cubicBezTo>
                  <a:cubicBezTo>
                    <a:pt x="11995" y="15487"/>
                    <a:pt x="11625" y="16394"/>
                    <a:pt x="11864" y="17056"/>
                  </a:cubicBezTo>
                  <a:cubicBezTo>
                    <a:pt x="11908" y="17176"/>
                    <a:pt x="11969" y="17281"/>
                    <a:pt x="12048" y="17362"/>
                  </a:cubicBezTo>
                  <a:lnTo>
                    <a:pt x="12045" y="17364"/>
                  </a:lnTo>
                  <a:cubicBezTo>
                    <a:pt x="12976" y="18254"/>
                    <a:pt x="12660" y="18896"/>
                    <a:pt x="12508" y="19402"/>
                  </a:cubicBezTo>
                  <a:lnTo>
                    <a:pt x="9180" y="21600"/>
                  </a:lnTo>
                  <a:cubicBezTo>
                    <a:pt x="8150" y="20503"/>
                    <a:pt x="7098" y="19425"/>
                    <a:pt x="6038" y="18355"/>
                  </a:cubicBezTo>
                  <a:cubicBezTo>
                    <a:pt x="5949" y="17837"/>
                    <a:pt x="5717" y="16908"/>
                    <a:pt x="6507" y="16427"/>
                  </a:cubicBezTo>
                  <a:cubicBezTo>
                    <a:pt x="6556" y="16414"/>
                    <a:pt x="6600" y="16390"/>
                    <a:pt x="6638" y="16355"/>
                  </a:cubicBezTo>
                  <a:cubicBezTo>
                    <a:pt x="6645" y="16350"/>
                    <a:pt x="6652" y="16347"/>
                    <a:pt x="6659" y="16343"/>
                  </a:cubicBezTo>
                  <a:lnTo>
                    <a:pt x="6657" y="16341"/>
                  </a:lnTo>
                  <a:cubicBezTo>
                    <a:pt x="6753" y="16280"/>
                    <a:pt x="6833" y="16190"/>
                    <a:pt x="6896" y="16077"/>
                  </a:cubicBezTo>
                  <a:cubicBezTo>
                    <a:pt x="7225" y="15489"/>
                    <a:pt x="6991" y="14503"/>
                    <a:pt x="6375" y="13875"/>
                  </a:cubicBezTo>
                  <a:cubicBezTo>
                    <a:pt x="5759" y="13246"/>
                    <a:pt x="4993" y="13212"/>
                    <a:pt x="4664" y="13800"/>
                  </a:cubicBezTo>
                  <a:cubicBezTo>
                    <a:pt x="4604" y="13907"/>
                    <a:pt x="4563" y="14028"/>
                    <a:pt x="4545" y="14161"/>
                  </a:cubicBezTo>
                  <a:lnTo>
                    <a:pt x="4543" y="14158"/>
                  </a:lnTo>
                  <a:cubicBezTo>
                    <a:pt x="4370" y="15743"/>
                    <a:pt x="3765" y="15582"/>
                    <a:pt x="3360" y="15644"/>
                  </a:cubicBezTo>
                  <a:cubicBezTo>
                    <a:pt x="2226" y="14501"/>
                    <a:pt x="1101" y="13350"/>
                    <a:pt x="0" y="12178"/>
                  </a:cubicBezTo>
                  <a:close/>
                </a:path>
              </a:pathLst>
            </a:custGeom>
            <a:solidFill>
              <a:srgbClr val="3C3C3B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499" name="Shape"/>
            <p:cNvSpPr/>
            <p:nvPr/>
          </p:nvSpPr>
          <p:spPr>
            <a:xfrm rot="12425381">
              <a:off x="676904" y="1337237"/>
              <a:ext cx="726569" cy="5653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4" h="21600" fill="norm" stroke="1" extrusionOk="0">
                  <a:moveTo>
                    <a:pt x="9492" y="21600"/>
                  </a:moveTo>
                  <a:lnTo>
                    <a:pt x="6307" y="18448"/>
                  </a:lnTo>
                  <a:cubicBezTo>
                    <a:pt x="6215" y="17930"/>
                    <a:pt x="6027" y="17062"/>
                    <a:pt x="6816" y="16619"/>
                  </a:cubicBezTo>
                  <a:cubicBezTo>
                    <a:pt x="6867" y="16607"/>
                    <a:pt x="6912" y="16584"/>
                    <a:pt x="6952" y="16551"/>
                  </a:cubicBezTo>
                  <a:cubicBezTo>
                    <a:pt x="6959" y="16546"/>
                    <a:pt x="6966" y="16543"/>
                    <a:pt x="6974" y="16540"/>
                  </a:cubicBezTo>
                  <a:lnTo>
                    <a:pt x="6971" y="16537"/>
                  </a:lnTo>
                  <a:cubicBezTo>
                    <a:pt x="7071" y="16479"/>
                    <a:pt x="7153" y="16392"/>
                    <a:pt x="7220" y="16282"/>
                  </a:cubicBezTo>
                  <a:cubicBezTo>
                    <a:pt x="7563" y="15711"/>
                    <a:pt x="7332" y="14741"/>
                    <a:pt x="6703" y="14116"/>
                  </a:cubicBezTo>
                  <a:cubicBezTo>
                    <a:pt x="6075" y="13490"/>
                    <a:pt x="5287" y="13445"/>
                    <a:pt x="4943" y="14016"/>
                  </a:cubicBezTo>
                  <a:cubicBezTo>
                    <a:pt x="4881" y="14120"/>
                    <a:pt x="4837" y="14237"/>
                    <a:pt x="4818" y="14367"/>
                  </a:cubicBezTo>
                  <a:lnTo>
                    <a:pt x="4815" y="14364"/>
                  </a:lnTo>
                  <a:cubicBezTo>
                    <a:pt x="4630" y="15859"/>
                    <a:pt x="4046" y="15758"/>
                    <a:pt x="3630" y="15797"/>
                  </a:cubicBezTo>
                  <a:lnTo>
                    <a:pt x="0" y="12204"/>
                  </a:lnTo>
                  <a:lnTo>
                    <a:pt x="18532" y="0"/>
                  </a:lnTo>
                  <a:lnTo>
                    <a:pt x="18655" y="5548"/>
                  </a:lnTo>
                  <a:cubicBezTo>
                    <a:pt x="18935" y="5941"/>
                    <a:pt x="19251" y="6539"/>
                    <a:pt x="20245" y="5802"/>
                  </a:cubicBezTo>
                  <a:lnTo>
                    <a:pt x="20245" y="5807"/>
                  </a:lnTo>
                  <a:cubicBezTo>
                    <a:pt x="20336" y="5745"/>
                    <a:pt x="20434" y="5715"/>
                    <a:pt x="20537" y="5712"/>
                  </a:cubicBezTo>
                  <a:cubicBezTo>
                    <a:pt x="21098" y="5696"/>
                    <a:pt x="21566" y="6512"/>
                    <a:pt x="21583" y="7535"/>
                  </a:cubicBezTo>
                  <a:cubicBezTo>
                    <a:pt x="21600" y="8557"/>
                    <a:pt x="21159" y="9398"/>
                    <a:pt x="20598" y="9413"/>
                  </a:cubicBezTo>
                  <a:cubicBezTo>
                    <a:pt x="20490" y="9416"/>
                    <a:pt x="20385" y="9388"/>
                    <a:pt x="20288" y="9325"/>
                  </a:cubicBezTo>
                  <a:lnTo>
                    <a:pt x="20288" y="9329"/>
                  </a:lnTo>
                  <a:cubicBezTo>
                    <a:pt x="20281" y="9324"/>
                    <a:pt x="20274" y="9318"/>
                    <a:pt x="20267" y="9314"/>
                  </a:cubicBezTo>
                  <a:cubicBezTo>
                    <a:pt x="20222" y="9296"/>
                    <a:pt x="20180" y="9265"/>
                    <a:pt x="20140" y="9222"/>
                  </a:cubicBezTo>
                  <a:cubicBezTo>
                    <a:pt x="19410" y="8733"/>
                    <a:pt x="19006" y="9383"/>
                    <a:pt x="18750" y="9807"/>
                  </a:cubicBezTo>
                  <a:lnTo>
                    <a:pt x="18874" y="15360"/>
                  </a:lnTo>
                  <a:lnTo>
                    <a:pt x="18863" y="15354"/>
                  </a:lnTo>
                  <a:lnTo>
                    <a:pt x="15770" y="17388"/>
                  </a:lnTo>
                  <a:cubicBezTo>
                    <a:pt x="15386" y="17269"/>
                    <a:pt x="14599" y="17176"/>
                    <a:pt x="14625" y="15996"/>
                  </a:cubicBezTo>
                  <a:cubicBezTo>
                    <a:pt x="14638" y="15932"/>
                    <a:pt x="14641" y="15869"/>
                    <a:pt x="14634" y="15809"/>
                  </a:cubicBezTo>
                  <a:cubicBezTo>
                    <a:pt x="14634" y="15799"/>
                    <a:pt x="14635" y="15789"/>
                    <a:pt x="14636" y="15779"/>
                  </a:cubicBezTo>
                  <a:lnTo>
                    <a:pt x="14633" y="15780"/>
                  </a:lnTo>
                  <a:cubicBezTo>
                    <a:pt x="14634" y="15640"/>
                    <a:pt x="14608" y="15507"/>
                    <a:pt x="14559" y="15383"/>
                  </a:cubicBezTo>
                  <a:cubicBezTo>
                    <a:pt x="14303" y="14740"/>
                    <a:pt x="13523" y="14597"/>
                    <a:pt x="12815" y="15063"/>
                  </a:cubicBezTo>
                  <a:cubicBezTo>
                    <a:pt x="12107" y="15528"/>
                    <a:pt x="11741" y="16426"/>
                    <a:pt x="11996" y="17069"/>
                  </a:cubicBezTo>
                  <a:cubicBezTo>
                    <a:pt x="12043" y="17186"/>
                    <a:pt x="12107" y="17287"/>
                    <a:pt x="12190" y="17365"/>
                  </a:cubicBezTo>
                  <a:lnTo>
                    <a:pt x="12187" y="17367"/>
                  </a:lnTo>
                  <a:cubicBezTo>
                    <a:pt x="13208" y="18259"/>
                    <a:pt x="12806" y="18917"/>
                    <a:pt x="12671" y="19428"/>
                  </a:cubicBezTo>
                  <a:lnTo>
                    <a:pt x="9505" y="21510"/>
                  </a:lnTo>
                  <a:close/>
                </a:path>
              </a:pathLst>
            </a:custGeom>
            <a:solidFill>
              <a:srgbClr val="00693B">
                <a:alpha val="19752"/>
              </a:srgbClr>
            </a:solidFill>
            <a:ln w="12700" cap="flat">
              <a:solidFill>
                <a:srgbClr val="FFFFFF">
                  <a:alpha val="19752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500" name="Shape"/>
            <p:cNvSpPr/>
            <p:nvPr/>
          </p:nvSpPr>
          <p:spPr>
            <a:xfrm rot="9289851">
              <a:off x="1137898" y="1107637"/>
              <a:ext cx="708040" cy="5634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8932" y="21600"/>
                  </a:moveTo>
                  <a:lnTo>
                    <a:pt x="5697" y="18319"/>
                  </a:lnTo>
                  <a:cubicBezTo>
                    <a:pt x="5610" y="17797"/>
                    <a:pt x="5432" y="16923"/>
                    <a:pt x="6248" y="16499"/>
                  </a:cubicBezTo>
                  <a:cubicBezTo>
                    <a:pt x="6301" y="16488"/>
                    <a:pt x="6348" y="16466"/>
                    <a:pt x="6388" y="16434"/>
                  </a:cubicBezTo>
                  <a:cubicBezTo>
                    <a:pt x="6395" y="16429"/>
                    <a:pt x="6403" y="16426"/>
                    <a:pt x="6411" y="16423"/>
                  </a:cubicBezTo>
                  <a:lnTo>
                    <a:pt x="6409" y="16420"/>
                  </a:lnTo>
                  <a:cubicBezTo>
                    <a:pt x="6512" y="16365"/>
                    <a:pt x="6598" y="16279"/>
                    <a:pt x="6668" y="16171"/>
                  </a:cubicBezTo>
                  <a:cubicBezTo>
                    <a:pt x="7029" y="15607"/>
                    <a:pt x="6807" y="14628"/>
                    <a:pt x="6171" y="13985"/>
                  </a:cubicBezTo>
                  <a:cubicBezTo>
                    <a:pt x="5535" y="13341"/>
                    <a:pt x="4727" y="13277"/>
                    <a:pt x="4365" y="13841"/>
                  </a:cubicBezTo>
                  <a:cubicBezTo>
                    <a:pt x="4299" y="13944"/>
                    <a:pt x="4253" y="14061"/>
                    <a:pt x="4231" y="14190"/>
                  </a:cubicBezTo>
                  <a:lnTo>
                    <a:pt x="4228" y="14187"/>
                  </a:lnTo>
                  <a:cubicBezTo>
                    <a:pt x="4019" y="15656"/>
                    <a:pt x="3438" y="15570"/>
                    <a:pt x="3012" y="15594"/>
                  </a:cubicBezTo>
                  <a:lnTo>
                    <a:pt x="0" y="12538"/>
                  </a:lnTo>
                  <a:lnTo>
                    <a:pt x="18668" y="0"/>
                  </a:lnTo>
                  <a:lnTo>
                    <a:pt x="18658" y="6000"/>
                  </a:lnTo>
                  <a:cubicBezTo>
                    <a:pt x="18931" y="6400"/>
                    <a:pt x="19258" y="6943"/>
                    <a:pt x="20256" y="6257"/>
                  </a:cubicBezTo>
                  <a:lnTo>
                    <a:pt x="20256" y="6261"/>
                  </a:lnTo>
                  <a:cubicBezTo>
                    <a:pt x="20350" y="6201"/>
                    <a:pt x="20452" y="6174"/>
                    <a:pt x="20557" y="6174"/>
                  </a:cubicBezTo>
                  <a:cubicBezTo>
                    <a:pt x="21133" y="6174"/>
                    <a:pt x="21600" y="7005"/>
                    <a:pt x="21600" y="8031"/>
                  </a:cubicBezTo>
                  <a:cubicBezTo>
                    <a:pt x="21600" y="9057"/>
                    <a:pt x="21133" y="9888"/>
                    <a:pt x="20556" y="9888"/>
                  </a:cubicBezTo>
                  <a:cubicBezTo>
                    <a:pt x="20445" y="9888"/>
                    <a:pt x="20338" y="9857"/>
                    <a:pt x="20239" y="9791"/>
                  </a:cubicBezTo>
                  <a:lnTo>
                    <a:pt x="20239" y="9795"/>
                  </a:lnTo>
                  <a:cubicBezTo>
                    <a:pt x="20232" y="9790"/>
                    <a:pt x="20226" y="9784"/>
                    <a:pt x="20218" y="9780"/>
                  </a:cubicBezTo>
                  <a:cubicBezTo>
                    <a:pt x="20172" y="9760"/>
                    <a:pt x="20129" y="9728"/>
                    <a:pt x="20090" y="9684"/>
                  </a:cubicBezTo>
                  <a:cubicBezTo>
                    <a:pt x="19347" y="9173"/>
                    <a:pt x="18921" y="9817"/>
                    <a:pt x="18651" y="10234"/>
                  </a:cubicBezTo>
                  <a:cubicBezTo>
                    <a:pt x="18641" y="11982"/>
                    <a:pt x="18638" y="13727"/>
                    <a:pt x="18642" y="15463"/>
                  </a:cubicBezTo>
                  <a:lnTo>
                    <a:pt x="15405" y="17509"/>
                  </a:lnTo>
                  <a:cubicBezTo>
                    <a:pt x="15006" y="17389"/>
                    <a:pt x="14217" y="17279"/>
                    <a:pt x="14248" y="16109"/>
                  </a:cubicBezTo>
                  <a:cubicBezTo>
                    <a:pt x="14261" y="16045"/>
                    <a:pt x="14265" y="15982"/>
                    <a:pt x="14258" y="15922"/>
                  </a:cubicBezTo>
                  <a:cubicBezTo>
                    <a:pt x="14258" y="15912"/>
                    <a:pt x="14259" y="15901"/>
                    <a:pt x="14260" y="15891"/>
                  </a:cubicBezTo>
                  <a:lnTo>
                    <a:pt x="14257" y="15893"/>
                  </a:lnTo>
                  <a:cubicBezTo>
                    <a:pt x="14259" y="15752"/>
                    <a:pt x="14233" y="15618"/>
                    <a:pt x="14182" y="15494"/>
                  </a:cubicBezTo>
                  <a:cubicBezTo>
                    <a:pt x="13922" y="14847"/>
                    <a:pt x="13121" y="14699"/>
                    <a:pt x="12393" y="15162"/>
                  </a:cubicBezTo>
                  <a:cubicBezTo>
                    <a:pt x="11664" y="15625"/>
                    <a:pt x="11284" y="16524"/>
                    <a:pt x="11544" y="17170"/>
                  </a:cubicBezTo>
                  <a:cubicBezTo>
                    <a:pt x="11592" y="17288"/>
                    <a:pt x="11657" y="17389"/>
                    <a:pt x="11742" y="17467"/>
                  </a:cubicBezTo>
                  <a:lnTo>
                    <a:pt x="11739" y="17470"/>
                  </a:lnTo>
                  <a:cubicBezTo>
                    <a:pt x="12765" y="18354"/>
                    <a:pt x="12385" y="19004"/>
                    <a:pt x="12237" y="19511"/>
                  </a:cubicBezTo>
                  <a:close/>
                </a:path>
              </a:pathLst>
            </a:custGeom>
            <a:solidFill>
              <a:srgbClr val="003F6E">
                <a:alpha val="20404"/>
              </a:srgbClr>
            </a:solidFill>
            <a:ln w="12700" cap="flat">
              <a:solidFill>
                <a:srgbClr val="FFFFFF">
                  <a:alpha val="20404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501" name="Shape"/>
            <p:cNvSpPr/>
            <p:nvPr/>
          </p:nvSpPr>
          <p:spPr>
            <a:xfrm>
              <a:off x="574717" y="579167"/>
              <a:ext cx="910162" cy="9104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1" h="21575" fill="norm" stroke="1" extrusionOk="0">
                  <a:moveTo>
                    <a:pt x="14685" y="12"/>
                  </a:moveTo>
                  <a:cubicBezTo>
                    <a:pt x="14935" y="-25"/>
                    <a:pt x="15230" y="24"/>
                    <a:pt x="15510" y="167"/>
                  </a:cubicBezTo>
                  <a:cubicBezTo>
                    <a:pt x="16071" y="454"/>
                    <a:pt x="16363" y="1011"/>
                    <a:pt x="16162" y="1410"/>
                  </a:cubicBezTo>
                  <a:cubicBezTo>
                    <a:pt x="16124" y="1487"/>
                    <a:pt x="16069" y="1552"/>
                    <a:pt x="15999" y="1602"/>
                  </a:cubicBezTo>
                  <a:lnTo>
                    <a:pt x="16001" y="1604"/>
                  </a:lnTo>
                  <a:cubicBezTo>
                    <a:pt x="15996" y="1607"/>
                    <a:pt x="15990" y="1610"/>
                    <a:pt x="15985" y="1614"/>
                  </a:cubicBezTo>
                  <a:cubicBezTo>
                    <a:pt x="15959" y="1640"/>
                    <a:pt x="15926" y="1661"/>
                    <a:pt x="15888" y="1676"/>
                  </a:cubicBezTo>
                  <a:cubicBezTo>
                    <a:pt x="15322" y="2066"/>
                    <a:pt x="15575" y="2571"/>
                    <a:pt x="15706" y="2872"/>
                  </a:cubicBezTo>
                  <a:lnTo>
                    <a:pt x="18189" y="4107"/>
                  </a:lnTo>
                  <a:lnTo>
                    <a:pt x="18817" y="6910"/>
                  </a:lnTo>
                  <a:cubicBezTo>
                    <a:pt x="19089" y="7101"/>
                    <a:pt x="19404" y="7468"/>
                    <a:pt x="20115" y="6839"/>
                  </a:cubicBezTo>
                  <a:lnTo>
                    <a:pt x="20115" y="6842"/>
                  </a:lnTo>
                  <a:cubicBezTo>
                    <a:pt x="20178" y="6790"/>
                    <a:pt x="20251" y="6756"/>
                    <a:pt x="20330" y="6738"/>
                  </a:cubicBezTo>
                  <a:cubicBezTo>
                    <a:pt x="20763" y="6641"/>
                    <a:pt x="21226" y="7064"/>
                    <a:pt x="21362" y="7683"/>
                  </a:cubicBezTo>
                  <a:cubicBezTo>
                    <a:pt x="21499" y="8302"/>
                    <a:pt x="21258" y="8882"/>
                    <a:pt x="20825" y="8980"/>
                  </a:cubicBezTo>
                  <a:cubicBezTo>
                    <a:pt x="20741" y="8998"/>
                    <a:pt x="20657" y="8998"/>
                    <a:pt x="20573" y="8975"/>
                  </a:cubicBezTo>
                  <a:lnTo>
                    <a:pt x="20574" y="8977"/>
                  </a:lnTo>
                  <a:cubicBezTo>
                    <a:pt x="20568" y="8975"/>
                    <a:pt x="20562" y="8973"/>
                    <a:pt x="20556" y="8971"/>
                  </a:cubicBezTo>
                  <a:cubicBezTo>
                    <a:pt x="20519" y="8967"/>
                    <a:pt x="20482" y="8955"/>
                    <a:pt x="20447" y="8935"/>
                  </a:cubicBezTo>
                  <a:cubicBezTo>
                    <a:pt x="19783" y="8741"/>
                    <a:pt x="19559" y="9269"/>
                    <a:pt x="19412" y="9560"/>
                  </a:cubicBezTo>
                  <a:lnTo>
                    <a:pt x="20084" y="12559"/>
                  </a:lnTo>
                  <a:lnTo>
                    <a:pt x="18294" y="14837"/>
                  </a:lnTo>
                  <a:cubicBezTo>
                    <a:pt x="18315" y="15168"/>
                    <a:pt x="18259" y="15629"/>
                    <a:pt x="19171" y="15779"/>
                  </a:cubicBezTo>
                  <a:lnTo>
                    <a:pt x="19169" y="15781"/>
                  </a:lnTo>
                  <a:cubicBezTo>
                    <a:pt x="19249" y="15797"/>
                    <a:pt x="19321" y="15832"/>
                    <a:pt x="19385" y="15883"/>
                  </a:cubicBezTo>
                  <a:cubicBezTo>
                    <a:pt x="19735" y="16158"/>
                    <a:pt x="19705" y="16787"/>
                    <a:pt x="19317" y="17286"/>
                  </a:cubicBezTo>
                  <a:cubicBezTo>
                    <a:pt x="18930" y="17786"/>
                    <a:pt x="18332" y="17968"/>
                    <a:pt x="17982" y="17692"/>
                  </a:cubicBezTo>
                  <a:cubicBezTo>
                    <a:pt x="17915" y="17639"/>
                    <a:pt x="17861" y="17573"/>
                    <a:pt x="17826" y="17493"/>
                  </a:cubicBezTo>
                  <a:lnTo>
                    <a:pt x="17825" y="17495"/>
                  </a:lnTo>
                  <a:cubicBezTo>
                    <a:pt x="17823" y="17489"/>
                    <a:pt x="17821" y="17483"/>
                    <a:pt x="17818" y="17477"/>
                  </a:cubicBezTo>
                  <a:cubicBezTo>
                    <a:pt x="17797" y="17446"/>
                    <a:pt x="17783" y="17410"/>
                    <a:pt x="17776" y="17369"/>
                  </a:cubicBezTo>
                  <a:cubicBezTo>
                    <a:pt x="17498" y="16718"/>
                    <a:pt x="16937" y="16896"/>
                    <a:pt x="16623" y="16964"/>
                  </a:cubicBezTo>
                  <a:lnTo>
                    <a:pt x="14853" y="19217"/>
                  </a:lnTo>
                  <a:lnTo>
                    <a:pt x="12039" y="19217"/>
                  </a:lnTo>
                  <a:cubicBezTo>
                    <a:pt x="11800" y="19450"/>
                    <a:pt x="11332" y="19667"/>
                    <a:pt x="11802" y="20531"/>
                  </a:cubicBezTo>
                  <a:lnTo>
                    <a:pt x="11799" y="20531"/>
                  </a:lnTo>
                  <a:cubicBezTo>
                    <a:pt x="11836" y="20604"/>
                    <a:pt x="11853" y="20683"/>
                    <a:pt x="11853" y="20764"/>
                  </a:cubicBezTo>
                  <a:cubicBezTo>
                    <a:pt x="11853" y="21212"/>
                    <a:pt x="11343" y="21575"/>
                    <a:pt x="10714" y="21575"/>
                  </a:cubicBezTo>
                  <a:cubicBezTo>
                    <a:pt x="10084" y="21575"/>
                    <a:pt x="9574" y="21212"/>
                    <a:pt x="9574" y="20764"/>
                  </a:cubicBezTo>
                  <a:cubicBezTo>
                    <a:pt x="9574" y="20678"/>
                    <a:pt x="9593" y="20595"/>
                    <a:pt x="9634" y="20518"/>
                  </a:cubicBezTo>
                  <a:lnTo>
                    <a:pt x="9631" y="20518"/>
                  </a:lnTo>
                  <a:cubicBezTo>
                    <a:pt x="9635" y="20513"/>
                    <a:pt x="9638" y="20507"/>
                    <a:pt x="9641" y="20502"/>
                  </a:cubicBezTo>
                  <a:cubicBezTo>
                    <a:pt x="9653" y="20466"/>
                    <a:pt x="9673" y="20433"/>
                    <a:pt x="9700" y="20402"/>
                  </a:cubicBezTo>
                  <a:cubicBezTo>
                    <a:pt x="10048" y="19760"/>
                    <a:pt x="9520" y="19423"/>
                    <a:pt x="9283" y="19217"/>
                  </a:cubicBezTo>
                  <a:lnTo>
                    <a:pt x="6533" y="19217"/>
                  </a:lnTo>
                  <a:lnTo>
                    <a:pt x="4720" y="16870"/>
                  </a:lnTo>
                  <a:cubicBezTo>
                    <a:pt x="4394" y="16813"/>
                    <a:pt x="3955" y="16615"/>
                    <a:pt x="3574" y="17487"/>
                  </a:cubicBezTo>
                  <a:lnTo>
                    <a:pt x="3572" y="17484"/>
                  </a:lnTo>
                  <a:cubicBezTo>
                    <a:pt x="3537" y="17558"/>
                    <a:pt x="3485" y="17620"/>
                    <a:pt x="3421" y="17670"/>
                  </a:cubicBezTo>
                  <a:cubicBezTo>
                    <a:pt x="3069" y="17942"/>
                    <a:pt x="2472" y="17755"/>
                    <a:pt x="2089" y="17252"/>
                  </a:cubicBezTo>
                  <a:cubicBezTo>
                    <a:pt x="1706" y="16749"/>
                    <a:pt x="1681" y="16121"/>
                    <a:pt x="2034" y="15848"/>
                  </a:cubicBezTo>
                  <a:cubicBezTo>
                    <a:pt x="2102" y="15795"/>
                    <a:pt x="2179" y="15760"/>
                    <a:pt x="2264" y="15745"/>
                  </a:cubicBezTo>
                  <a:lnTo>
                    <a:pt x="2262" y="15743"/>
                  </a:lnTo>
                  <a:cubicBezTo>
                    <a:pt x="2269" y="15743"/>
                    <a:pt x="2275" y="15743"/>
                    <a:pt x="2281" y="15741"/>
                  </a:cubicBezTo>
                  <a:cubicBezTo>
                    <a:pt x="2316" y="15729"/>
                    <a:pt x="2355" y="15725"/>
                    <a:pt x="2395" y="15728"/>
                  </a:cubicBezTo>
                  <a:cubicBezTo>
                    <a:pt x="3067" y="15623"/>
                    <a:pt x="3061" y="15067"/>
                    <a:pt x="3071" y="14738"/>
                  </a:cubicBezTo>
                  <a:lnTo>
                    <a:pt x="1302" y="12448"/>
                  </a:lnTo>
                  <a:lnTo>
                    <a:pt x="1972" y="9501"/>
                  </a:lnTo>
                  <a:cubicBezTo>
                    <a:pt x="1822" y="9211"/>
                    <a:pt x="1656" y="8817"/>
                    <a:pt x="804" y="9056"/>
                  </a:cubicBezTo>
                  <a:lnTo>
                    <a:pt x="804" y="9054"/>
                  </a:lnTo>
                  <a:cubicBezTo>
                    <a:pt x="725" y="9073"/>
                    <a:pt x="645" y="9072"/>
                    <a:pt x="566" y="9053"/>
                  </a:cubicBezTo>
                  <a:cubicBezTo>
                    <a:pt x="134" y="8952"/>
                    <a:pt x="-101" y="8369"/>
                    <a:pt x="42" y="7751"/>
                  </a:cubicBezTo>
                  <a:cubicBezTo>
                    <a:pt x="185" y="7133"/>
                    <a:pt x="651" y="6715"/>
                    <a:pt x="1084" y="6817"/>
                  </a:cubicBezTo>
                  <a:cubicBezTo>
                    <a:pt x="1167" y="6837"/>
                    <a:pt x="1243" y="6874"/>
                    <a:pt x="1308" y="6931"/>
                  </a:cubicBezTo>
                  <a:lnTo>
                    <a:pt x="1309" y="6929"/>
                  </a:lnTo>
                  <a:cubicBezTo>
                    <a:pt x="1313" y="6934"/>
                    <a:pt x="1318" y="6938"/>
                    <a:pt x="1323" y="6942"/>
                  </a:cubicBezTo>
                  <a:cubicBezTo>
                    <a:pt x="1354" y="6962"/>
                    <a:pt x="1382" y="6989"/>
                    <a:pt x="1406" y="7022"/>
                  </a:cubicBezTo>
                  <a:cubicBezTo>
                    <a:pt x="1885" y="7455"/>
                    <a:pt x="2290" y="7158"/>
                    <a:pt x="2551" y="6954"/>
                  </a:cubicBezTo>
                  <a:lnTo>
                    <a:pt x="3197" y="4107"/>
                  </a:lnTo>
                  <a:lnTo>
                    <a:pt x="5685" y="2869"/>
                  </a:lnTo>
                  <a:cubicBezTo>
                    <a:pt x="5811" y="2567"/>
                    <a:pt x="6007" y="2187"/>
                    <a:pt x="5280" y="1678"/>
                  </a:cubicBezTo>
                  <a:lnTo>
                    <a:pt x="5283" y="1677"/>
                  </a:lnTo>
                  <a:cubicBezTo>
                    <a:pt x="5217" y="1628"/>
                    <a:pt x="5167" y="1565"/>
                    <a:pt x="5131" y="1492"/>
                  </a:cubicBezTo>
                  <a:cubicBezTo>
                    <a:pt x="4933" y="1091"/>
                    <a:pt x="5228" y="537"/>
                    <a:pt x="5791" y="254"/>
                  </a:cubicBezTo>
                  <a:cubicBezTo>
                    <a:pt x="6073" y="112"/>
                    <a:pt x="6368" y="65"/>
                    <a:pt x="6617" y="104"/>
                  </a:cubicBezTo>
                  <a:cubicBezTo>
                    <a:pt x="6867" y="142"/>
                    <a:pt x="7070" y="266"/>
                    <a:pt x="7170" y="467"/>
                  </a:cubicBezTo>
                  <a:cubicBezTo>
                    <a:pt x="7208" y="544"/>
                    <a:pt x="7228" y="627"/>
                    <a:pt x="7226" y="714"/>
                  </a:cubicBezTo>
                  <a:lnTo>
                    <a:pt x="7228" y="713"/>
                  </a:lnTo>
                  <a:cubicBezTo>
                    <a:pt x="7227" y="719"/>
                    <a:pt x="7226" y="725"/>
                    <a:pt x="7226" y="732"/>
                  </a:cubicBezTo>
                  <a:cubicBezTo>
                    <a:pt x="7232" y="769"/>
                    <a:pt x="7229" y="808"/>
                    <a:pt x="7218" y="847"/>
                  </a:cubicBezTo>
                  <a:cubicBezTo>
                    <a:pt x="7193" y="1517"/>
                    <a:pt x="7712" y="1628"/>
                    <a:pt x="8033" y="1700"/>
                  </a:cubicBezTo>
                  <a:lnTo>
                    <a:pt x="10693" y="376"/>
                  </a:lnTo>
                  <a:lnTo>
                    <a:pt x="13280" y="1663"/>
                  </a:lnTo>
                  <a:cubicBezTo>
                    <a:pt x="13597" y="1568"/>
                    <a:pt x="14102" y="1577"/>
                    <a:pt x="14071" y="602"/>
                  </a:cubicBezTo>
                  <a:lnTo>
                    <a:pt x="14074" y="604"/>
                  </a:lnTo>
                  <a:cubicBezTo>
                    <a:pt x="14074" y="522"/>
                    <a:pt x="14094" y="444"/>
                    <a:pt x="14131" y="371"/>
                  </a:cubicBezTo>
                  <a:cubicBezTo>
                    <a:pt x="14231" y="171"/>
                    <a:pt x="14436" y="49"/>
                    <a:pt x="14685" y="12"/>
                  </a:cubicBezTo>
                  <a:close/>
                </a:path>
              </a:pathLst>
            </a:custGeom>
            <a:solidFill>
              <a:srgbClr val="F2F2F2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2508" name="Group"/>
            <p:cNvGrpSpPr/>
            <p:nvPr/>
          </p:nvGrpSpPr>
          <p:grpSpPr>
            <a:xfrm>
              <a:off x="484851" y="1326088"/>
              <a:ext cx="155483" cy="129046"/>
              <a:chOff x="0" y="0"/>
              <a:chExt cx="155482" cy="129044"/>
            </a:xfrm>
          </p:grpSpPr>
          <p:sp>
            <p:nvSpPr>
              <p:cNvPr id="2502" name="Line"/>
              <p:cNvSpPr/>
              <p:nvPr/>
            </p:nvSpPr>
            <p:spPr>
              <a:xfrm>
                <a:off x="-1" y="3147"/>
                <a:ext cx="125898" cy="1258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712" y="6900"/>
                    </a:moveTo>
                    <a:cubicBezTo>
                      <a:pt x="21304" y="8100"/>
                      <a:pt x="21600" y="9300"/>
                      <a:pt x="21600" y="10800"/>
                    </a:cubicBezTo>
                    <a:cubicBezTo>
                      <a:pt x="21600" y="16800"/>
                      <a:pt x="16570" y="21600"/>
                      <a:pt x="10652" y="21600"/>
                    </a:cubicBezTo>
                    <a:cubicBezTo>
                      <a:pt x="4734" y="21600"/>
                      <a:pt x="0" y="16800"/>
                      <a:pt x="0" y="10800"/>
                    </a:cubicBezTo>
                    <a:cubicBezTo>
                      <a:pt x="0" y="4800"/>
                      <a:pt x="4734" y="0"/>
                      <a:pt x="10652" y="0"/>
                    </a:cubicBezTo>
                    <a:cubicBezTo>
                      <a:pt x="13907" y="0"/>
                      <a:pt x="16570" y="1200"/>
                      <a:pt x="18641" y="3300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03" name="Line"/>
              <p:cNvSpPr/>
              <p:nvPr/>
            </p:nvSpPr>
            <p:spPr>
              <a:xfrm>
                <a:off x="18884" y="22661"/>
                <a:ext cx="86240" cy="868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168" y="7344"/>
                    </a:moveTo>
                    <a:cubicBezTo>
                      <a:pt x="21600" y="8640"/>
                      <a:pt x="21600" y="9504"/>
                      <a:pt x="21600" y="10800"/>
                    </a:cubicBezTo>
                    <a:cubicBezTo>
                      <a:pt x="21600" y="16848"/>
                      <a:pt x="16848" y="21600"/>
                      <a:pt x="10800" y="21600"/>
                    </a:cubicBezTo>
                    <a:cubicBezTo>
                      <a:pt x="5184" y="21600"/>
                      <a:pt x="0" y="16848"/>
                      <a:pt x="0" y="10800"/>
                    </a:cubicBezTo>
                    <a:cubicBezTo>
                      <a:pt x="0" y="4752"/>
                      <a:pt x="5184" y="0"/>
                      <a:pt x="10800" y="0"/>
                    </a:cubicBezTo>
                    <a:cubicBezTo>
                      <a:pt x="13824" y="0"/>
                      <a:pt x="16416" y="1296"/>
                      <a:pt x="18576" y="302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04" name="Line"/>
              <p:cNvSpPr/>
              <p:nvPr/>
            </p:nvSpPr>
            <p:spPr>
              <a:xfrm>
                <a:off x="38398" y="39657"/>
                <a:ext cx="49730" cy="509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9683"/>
                    </a:moveTo>
                    <a:cubicBezTo>
                      <a:pt x="21600" y="10428"/>
                      <a:pt x="21600" y="10428"/>
                      <a:pt x="21600" y="11172"/>
                    </a:cubicBezTo>
                    <a:cubicBezTo>
                      <a:pt x="21600" y="17131"/>
                      <a:pt x="16386" y="21600"/>
                      <a:pt x="10428" y="21600"/>
                    </a:cubicBezTo>
                    <a:cubicBezTo>
                      <a:pt x="4469" y="21600"/>
                      <a:pt x="0" y="17131"/>
                      <a:pt x="0" y="11172"/>
                    </a:cubicBezTo>
                    <a:cubicBezTo>
                      <a:pt x="0" y="5214"/>
                      <a:pt x="4469" y="0"/>
                      <a:pt x="10428" y="0"/>
                    </a:cubicBezTo>
                    <a:cubicBezTo>
                      <a:pt x="12662" y="0"/>
                      <a:pt x="14897" y="745"/>
                      <a:pt x="16386" y="2234"/>
                    </a:cubicBezTo>
                    <a:cubicBezTo>
                      <a:pt x="16386" y="2234"/>
                      <a:pt x="17131" y="2234"/>
                      <a:pt x="17131" y="223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05" name="Line"/>
              <p:cNvSpPr/>
              <p:nvPr/>
            </p:nvSpPr>
            <p:spPr>
              <a:xfrm flipV="1">
                <a:off x="64207" y="27697"/>
                <a:ext cx="60431" cy="3651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06" name="Shape"/>
              <p:cNvSpPr/>
              <p:nvPr/>
            </p:nvSpPr>
            <p:spPr>
              <a:xfrm>
                <a:off x="124637" y="0"/>
                <a:ext cx="30846" cy="346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902" y="21600"/>
                    </a:moveTo>
                    <a:lnTo>
                      <a:pt x="0" y="17280"/>
                    </a:lnTo>
                    <a:lnTo>
                      <a:pt x="0" y="5105"/>
                    </a:lnTo>
                    <a:lnTo>
                      <a:pt x="9257" y="0"/>
                    </a:lnTo>
                    <a:lnTo>
                      <a:pt x="10580" y="10604"/>
                    </a:lnTo>
                    <a:lnTo>
                      <a:pt x="21600" y="16102"/>
                    </a:lnTo>
                    <a:lnTo>
                      <a:pt x="11902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07" name="Circle"/>
              <p:cNvSpPr/>
              <p:nvPr/>
            </p:nvSpPr>
            <p:spPr>
              <a:xfrm>
                <a:off x="57282" y="60430"/>
                <a:ext cx="11961" cy="10702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2520" name="Group"/>
            <p:cNvGrpSpPr/>
            <p:nvPr/>
          </p:nvGrpSpPr>
          <p:grpSpPr>
            <a:xfrm>
              <a:off x="960861" y="1540672"/>
              <a:ext cx="146041" cy="144153"/>
              <a:chOff x="0" y="0"/>
              <a:chExt cx="146040" cy="144151"/>
            </a:xfrm>
          </p:grpSpPr>
          <p:sp>
            <p:nvSpPr>
              <p:cNvPr id="2509" name="Shape"/>
              <p:cNvSpPr/>
              <p:nvPr/>
            </p:nvSpPr>
            <p:spPr>
              <a:xfrm>
                <a:off x="55394" y="32733"/>
                <a:ext cx="35252" cy="346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2960"/>
                      <a:pt x="21600" y="12960"/>
                      <a:pt x="21600" y="12960"/>
                    </a:cubicBezTo>
                    <a:cubicBezTo>
                      <a:pt x="21600" y="6480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6480"/>
                      <a:pt x="0" y="12960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10" name="Circle"/>
              <p:cNvSpPr/>
              <p:nvPr/>
            </p:nvSpPr>
            <p:spPr>
              <a:xfrm>
                <a:off x="55394" y="0"/>
                <a:ext cx="35252" cy="34623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11" name="Shape"/>
              <p:cNvSpPr/>
              <p:nvPr/>
            </p:nvSpPr>
            <p:spPr>
              <a:xfrm>
                <a:off x="-1" y="110789"/>
                <a:ext cx="34623" cy="333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12" name="Circle"/>
              <p:cNvSpPr/>
              <p:nvPr/>
            </p:nvSpPr>
            <p:spPr>
              <a:xfrm>
                <a:off x="1888" y="78055"/>
                <a:ext cx="32734" cy="34624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13" name="Shape"/>
              <p:cNvSpPr/>
              <p:nvPr/>
            </p:nvSpPr>
            <p:spPr>
              <a:xfrm>
                <a:off x="111418" y="110789"/>
                <a:ext cx="34623" cy="333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14" name="Circle"/>
              <p:cNvSpPr/>
              <p:nvPr/>
            </p:nvSpPr>
            <p:spPr>
              <a:xfrm>
                <a:off x="111418" y="78055"/>
                <a:ext cx="32734" cy="34624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15" name="Line"/>
              <p:cNvSpPr/>
              <p:nvPr/>
            </p:nvSpPr>
            <p:spPr>
              <a:xfrm>
                <a:off x="50358" y="78055"/>
                <a:ext cx="20774" cy="295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1600" y="15166"/>
                    </a:lnTo>
                    <a:lnTo>
                      <a:pt x="0" y="21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16" name="Line"/>
              <p:cNvSpPr/>
              <p:nvPr/>
            </p:nvSpPr>
            <p:spPr>
              <a:xfrm>
                <a:off x="73020" y="98828"/>
                <a:ext cx="22662" cy="8814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17" name="Line"/>
              <p:cNvSpPr/>
              <p:nvPr/>
            </p:nvSpPr>
            <p:spPr>
              <a:xfrm>
                <a:off x="3776" y="123378"/>
                <a:ext cx="27699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18" name="Line"/>
              <p:cNvSpPr/>
              <p:nvPr/>
            </p:nvSpPr>
            <p:spPr>
              <a:xfrm>
                <a:off x="114565" y="123378"/>
                <a:ext cx="27699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19" name="Line"/>
              <p:cNvSpPr/>
              <p:nvPr/>
            </p:nvSpPr>
            <p:spPr>
              <a:xfrm>
                <a:off x="59171" y="46581"/>
                <a:ext cx="27698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2527" name="Group"/>
            <p:cNvGrpSpPr/>
            <p:nvPr/>
          </p:nvGrpSpPr>
          <p:grpSpPr>
            <a:xfrm>
              <a:off x="701835" y="388948"/>
              <a:ext cx="135969" cy="139117"/>
              <a:chOff x="0" y="0"/>
              <a:chExt cx="135968" cy="139115"/>
            </a:xfrm>
          </p:grpSpPr>
          <p:sp>
            <p:nvSpPr>
              <p:cNvPr id="2521" name="Shape"/>
              <p:cNvSpPr/>
              <p:nvPr/>
            </p:nvSpPr>
            <p:spPr>
              <a:xfrm>
                <a:off x="24550" y="-1"/>
                <a:ext cx="83092" cy="1114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0" y="9787"/>
                      <a:pt x="0" y="9787"/>
                      <a:pt x="0" y="9787"/>
                    </a:cubicBezTo>
                    <a:cubicBezTo>
                      <a:pt x="0" y="13162"/>
                      <a:pt x="3150" y="16200"/>
                      <a:pt x="7200" y="17213"/>
                    </a:cubicBezTo>
                    <a:cubicBezTo>
                      <a:pt x="7200" y="21600"/>
                      <a:pt x="7200" y="21600"/>
                      <a:pt x="7200" y="21600"/>
                    </a:cubicBezTo>
                    <a:cubicBezTo>
                      <a:pt x="14400" y="21600"/>
                      <a:pt x="14400" y="21600"/>
                      <a:pt x="14400" y="21600"/>
                    </a:cubicBezTo>
                    <a:cubicBezTo>
                      <a:pt x="14400" y="17213"/>
                      <a:pt x="14400" y="17213"/>
                      <a:pt x="14400" y="17213"/>
                    </a:cubicBezTo>
                    <a:cubicBezTo>
                      <a:pt x="18900" y="16200"/>
                      <a:pt x="21600" y="13162"/>
                      <a:pt x="21600" y="9787"/>
                    </a:cubicBezTo>
                    <a:cubicBezTo>
                      <a:pt x="21600" y="0"/>
                      <a:pt x="21600" y="0"/>
                      <a:pt x="2160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22" name="Line"/>
              <p:cNvSpPr/>
              <p:nvPr/>
            </p:nvSpPr>
            <p:spPr>
              <a:xfrm>
                <a:off x="38398" y="111418"/>
                <a:ext cx="55396" cy="107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21600" y="0"/>
                    </a:lnTo>
                    <a:lnTo>
                      <a:pt x="0" y="0"/>
                    </a:lnTo>
                    <a:lnTo>
                      <a:pt x="0" y="21600"/>
                    </a:ln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23" name="Rectangle"/>
              <p:cNvSpPr/>
              <p:nvPr/>
            </p:nvSpPr>
            <p:spPr>
              <a:xfrm>
                <a:off x="24550" y="125266"/>
                <a:ext cx="83092" cy="13850"/>
              </a:xfrm>
              <a:prstGeom prst="rect">
                <a:avLst/>
              </a:pr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24" name="Shape"/>
              <p:cNvSpPr/>
              <p:nvPr/>
            </p:nvSpPr>
            <p:spPr>
              <a:xfrm>
                <a:off x="41545" y="15736"/>
                <a:ext cx="50990" cy="491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133" y="6923"/>
                    </a:moveTo>
                    <a:lnTo>
                      <a:pt x="21600" y="7754"/>
                    </a:lnTo>
                    <a:lnTo>
                      <a:pt x="16267" y="13846"/>
                    </a:lnTo>
                    <a:lnTo>
                      <a:pt x="17867" y="21600"/>
                    </a:lnTo>
                    <a:lnTo>
                      <a:pt x="10400" y="17723"/>
                    </a:lnTo>
                    <a:lnTo>
                      <a:pt x="3733" y="21600"/>
                    </a:lnTo>
                    <a:lnTo>
                      <a:pt x="5333" y="13846"/>
                    </a:lnTo>
                    <a:lnTo>
                      <a:pt x="0" y="8585"/>
                    </a:lnTo>
                    <a:lnTo>
                      <a:pt x="7467" y="6923"/>
                    </a:lnTo>
                    <a:lnTo>
                      <a:pt x="10400" y="0"/>
                    </a:lnTo>
                    <a:lnTo>
                      <a:pt x="14133" y="6923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25" name="Line"/>
              <p:cNvSpPr/>
              <p:nvPr/>
            </p:nvSpPr>
            <p:spPr>
              <a:xfrm>
                <a:off x="-1" y="14477"/>
                <a:ext cx="24552" cy="516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9257" y="21600"/>
                      <a:pt x="0" y="8640"/>
                      <a:pt x="0" y="0"/>
                    </a:cubicBezTo>
                    <a:cubicBezTo>
                      <a:pt x="18514" y="0"/>
                      <a:pt x="18514" y="0"/>
                      <a:pt x="18514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26" name="Line"/>
              <p:cNvSpPr/>
              <p:nvPr/>
            </p:nvSpPr>
            <p:spPr>
              <a:xfrm>
                <a:off x="109530" y="14477"/>
                <a:ext cx="26439" cy="516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cubicBezTo>
                      <a:pt x="11520" y="21600"/>
                      <a:pt x="21600" y="8640"/>
                      <a:pt x="21600" y="0"/>
                    </a:cubicBezTo>
                    <a:cubicBezTo>
                      <a:pt x="1440" y="0"/>
                      <a:pt x="1440" y="0"/>
                      <a:pt x="1440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2538" name="Group"/>
            <p:cNvGrpSpPr/>
            <p:nvPr/>
          </p:nvGrpSpPr>
          <p:grpSpPr>
            <a:xfrm>
              <a:off x="1247360" y="402630"/>
              <a:ext cx="112049" cy="152711"/>
              <a:chOff x="0" y="0"/>
              <a:chExt cx="112048" cy="152709"/>
            </a:xfrm>
          </p:grpSpPr>
          <p:sp>
            <p:nvSpPr>
              <p:cNvPr id="2528" name="Shape"/>
              <p:cNvSpPr/>
              <p:nvPr/>
            </p:nvSpPr>
            <p:spPr>
              <a:xfrm>
                <a:off x="17625" y="-1"/>
                <a:ext cx="88075" cy="1162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559" h="21322" fill="norm" stroke="1" extrusionOk="0">
                    <a:moveTo>
                      <a:pt x="15894" y="21322"/>
                    </a:moveTo>
                    <a:cubicBezTo>
                      <a:pt x="20377" y="7981"/>
                      <a:pt x="20377" y="7981"/>
                      <a:pt x="20377" y="7981"/>
                    </a:cubicBezTo>
                    <a:cubicBezTo>
                      <a:pt x="21600" y="4487"/>
                      <a:pt x="16302" y="357"/>
                      <a:pt x="14672" y="40"/>
                    </a:cubicBezTo>
                    <a:cubicBezTo>
                      <a:pt x="12634" y="-278"/>
                      <a:pt x="5706" y="1310"/>
                      <a:pt x="4483" y="4487"/>
                    </a:cubicBezTo>
                    <a:cubicBezTo>
                      <a:pt x="0" y="18146"/>
                      <a:pt x="0" y="18146"/>
                      <a:pt x="0" y="18146"/>
                    </a:cubicBezTo>
                    <a:lnTo>
                      <a:pt x="15894" y="21322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29" name="Shape"/>
              <p:cNvSpPr/>
              <p:nvPr/>
            </p:nvSpPr>
            <p:spPr>
              <a:xfrm>
                <a:off x="29585" y="104239"/>
                <a:ext cx="39029" cy="245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135" y="0"/>
                    </a:moveTo>
                    <a:lnTo>
                      <a:pt x="21600" y="7754"/>
                    </a:lnTo>
                    <a:lnTo>
                      <a:pt x="19510" y="21600"/>
                    </a:lnTo>
                    <a:lnTo>
                      <a:pt x="0" y="13846"/>
                    </a:lnTo>
                    <a:lnTo>
                      <a:pt x="3135" y="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30" name="Line"/>
              <p:cNvSpPr/>
              <p:nvPr/>
            </p:nvSpPr>
            <p:spPr>
              <a:xfrm>
                <a:off x="0" y="48844"/>
                <a:ext cx="29586" cy="4532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6434" y="5700"/>
                    </a:lnTo>
                    <a:lnTo>
                      <a:pt x="0" y="21600"/>
                    </a:lnTo>
                    <a:lnTo>
                      <a:pt x="15166" y="15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31" name="Line"/>
              <p:cNvSpPr/>
              <p:nvPr/>
            </p:nvSpPr>
            <p:spPr>
              <a:xfrm>
                <a:off x="91274" y="65841"/>
                <a:ext cx="20775" cy="560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164" y="0"/>
                    </a:moveTo>
                    <a:lnTo>
                      <a:pt x="21600" y="8252"/>
                    </a:lnTo>
                    <a:lnTo>
                      <a:pt x="12436" y="21600"/>
                    </a:lnTo>
                    <a:lnTo>
                      <a:pt x="0" y="12863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32" name="Shape"/>
              <p:cNvSpPr/>
              <p:nvPr/>
            </p:nvSpPr>
            <p:spPr>
              <a:xfrm>
                <a:off x="48635" y="26856"/>
                <a:ext cx="39328" cy="37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41" h="19539" fill="norm" stroke="1" extrusionOk="0">
                    <a:moveTo>
                      <a:pt x="171" y="7668"/>
                    </a:moveTo>
                    <a:cubicBezTo>
                      <a:pt x="1971" y="2268"/>
                      <a:pt x="7371" y="-1332"/>
                      <a:pt x="12771" y="468"/>
                    </a:cubicBezTo>
                    <a:cubicBezTo>
                      <a:pt x="18171" y="1368"/>
                      <a:pt x="20871" y="6768"/>
                      <a:pt x="19971" y="12168"/>
                    </a:cubicBezTo>
                    <a:cubicBezTo>
                      <a:pt x="18171" y="17568"/>
                      <a:pt x="12771" y="20268"/>
                      <a:pt x="7371" y="19368"/>
                    </a:cubicBezTo>
                    <a:cubicBezTo>
                      <a:pt x="1971" y="17568"/>
                      <a:pt x="-729" y="12168"/>
                      <a:pt x="171" y="7668"/>
                    </a:cubicBez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33" name="Line"/>
              <p:cNvSpPr/>
              <p:nvPr/>
            </p:nvSpPr>
            <p:spPr>
              <a:xfrm flipH="1">
                <a:off x="29585" y="130048"/>
                <a:ext cx="3778" cy="1762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34" name="Line"/>
              <p:cNvSpPr/>
              <p:nvPr/>
            </p:nvSpPr>
            <p:spPr>
              <a:xfrm flipH="1">
                <a:off x="52246" y="135713"/>
                <a:ext cx="3778" cy="1699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35" name="Line"/>
              <p:cNvSpPr/>
              <p:nvPr/>
            </p:nvSpPr>
            <p:spPr>
              <a:xfrm flipH="1">
                <a:off x="40286" y="133825"/>
                <a:ext cx="5037" cy="1699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36" name="Line"/>
              <p:cNvSpPr/>
              <p:nvPr/>
            </p:nvSpPr>
            <p:spPr>
              <a:xfrm flipH="1">
                <a:off x="59800" y="40032"/>
                <a:ext cx="13850" cy="503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37" name="Line"/>
              <p:cNvSpPr/>
              <p:nvPr/>
            </p:nvSpPr>
            <p:spPr>
              <a:xfrm flipH="1">
                <a:off x="69872" y="48844"/>
                <a:ext cx="5666" cy="1890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2539" name="Shape 2624"/>
            <p:cNvSpPr/>
            <p:nvPr/>
          </p:nvSpPr>
          <p:spPr>
            <a:xfrm>
              <a:off x="383153" y="774408"/>
              <a:ext cx="144152" cy="144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82" y="6873"/>
                  </a:moveTo>
                  <a:lnTo>
                    <a:pt x="20618" y="6873"/>
                  </a:lnTo>
                  <a:lnTo>
                    <a:pt x="20618" y="7855"/>
                  </a:lnTo>
                  <a:lnTo>
                    <a:pt x="982" y="7855"/>
                  </a:lnTo>
                  <a:cubicBezTo>
                    <a:pt x="982" y="7855"/>
                    <a:pt x="982" y="6873"/>
                    <a:pt x="982" y="6873"/>
                  </a:cubicBezTo>
                  <a:close/>
                  <a:moveTo>
                    <a:pt x="16691" y="8836"/>
                  </a:moveTo>
                  <a:lnTo>
                    <a:pt x="18655" y="8836"/>
                  </a:lnTo>
                  <a:lnTo>
                    <a:pt x="18655" y="17673"/>
                  </a:lnTo>
                  <a:lnTo>
                    <a:pt x="16691" y="17673"/>
                  </a:lnTo>
                  <a:cubicBezTo>
                    <a:pt x="16691" y="17673"/>
                    <a:pt x="16691" y="8836"/>
                    <a:pt x="16691" y="8836"/>
                  </a:cubicBezTo>
                  <a:close/>
                  <a:moveTo>
                    <a:pt x="13745" y="8836"/>
                  </a:moveTo>
                  <a:lnTo>
                    <a:pt x="15709" y="8836"/>
                  </a:lnTo>
                  <a:lnTo>
                    <a:pt x="15709" y="17673"/>
                  </a:lnTo>
                  <a:lnTo>
                    <a:pt x="13745" y="17673"/>
                  </a:lnTo>
                  <a:cubicBezTo>
                    <a:pt x="13745" y="17673"/>
                    <a:pt x="13745" y="8836"/>
                    <a:pt x="13745" y="8836"/>
                  </a:cubicBezTo>
                  <a:close/>
                  <a:moveTo>
                    <a:pt x="8836" y="8836"/>
                  </a:moveTo>
                  <a:lnTo>
                    <a:pt x="12764" y="8836"/>
                  </a:lnTo>
                  <a:lnTo>
                    <a:pt x="12764" y="17673"/>
                  </a:lnTo>
                  <a:lnTo>
                    <a:pt x="8836" y="17673"/>
                  </a:lnTo>
                  <a:cubicBezTo>
                    <a:pt x="8836" y="17673"/>
                    <a:pt x="8836" y="8836"/>
                    <a:pt x="8836" y="8836"/>
                  </a:cubicBezTo>
                  <a:close/>
                  <a:moveTo>
                    <a:pt x="5891" y="8836"/>
                  </a:moveTo>
                  <a:lnTo>
                    <a:pt x="7855" y="8836"/>
                  </a:lnTo>
                  <a:lnTo>
                    <a:pt x="7855" y="17673"/>
                  </a:lnTo>
                  <a:lnTo>
                    <a:pt x="5891" y="17673"/>
                  </a:lnTo>
                  <a:cubicBezTo>
                    <a:pt x="5891" y="17673"/>
                    <a:pt x="5891" y="8836"/>
                    <a:pt x="5891" y="8836"/>
                  </a:cubicBezTo>
                  <a:close/>
                  <a:moveTo>
                    <a:pt x="2945" y="8836"/>
                  </a:moveTo>
                  <a:lnTo>
                    <a:pt x="4909" y="8836"/>
                  </a:lnTo>
                  <a:lnTo>
                    <a:pt x="4909" y="17673"/>
                  </a:lnTo>
                  <a:lnTo>
                    <a:pt x="2945" y="17673"/>
                  </a:lnTo>
                  <a:cubicBezTo>
                    <a:pt x="2945" y="17673"/>
                    <a:pt x="2945" y="8836"/>
                    <a:pt x="2945" y="8836"/>
                  </a:cubicBezTo>
                  <a:close/>
                  <a:moveTo>
                    <a:pt x="19773" y="18655"/>
                  </a:moveTo>
                  <a:lnTo>
                    <a:pt x="20428" y="20618"/>
                  </a:lnTo>
                  <a:lnTo>
                    <a:pt x="1172" y="20618"/>
                  </a:lnTo>
                  <a:lnTo>
                    <a:pt x="1827" y="18655"/>
                  </a:lnTo>
                  <a:cubicBezTo>
                    <a:pt x="1827" y="18655"/>
                    <a:pt x="19773" y="18655"/>
                    <a:pt x="19773" y="18655"/>
                  </a:cubicBezTo>
                  <a:close/>
                  <a:moveTo>
                    <a:pt x="10800" y="1056"/>
                  </a:moveTo>
                  <a:lnTo>
                    <a:pt x="19261" y="5891"/>
                  </a:lnTo>
                  <a:lnTo>
                    <a:pt x="2339" y="5891"/>
                  </a:lnTo>
                  <a:cubicBezTo>
                    <a:pt x="2339" y="5891"/>
                    <a:pt x="10800" y="1056"/>
                    <a:pt x="10800" y="1056"/>
                  </a:cubicBezTo>
                  <a:close/>
                  <a:moveTo>
                    <a:pt x="21109" y="8836"/>
                  </a:moveTo>
                  <a:cubicBezTo>
                    <a:pt x="21380" y="8836"/>
                    <a:pt x="21600" y="8617"/>
                    <a:pt x="21600" y="8345"/>
                  </a:cubicBezTo>
                  <a:lnTo>
                    <a:pt x="21600" y="6382"/>
                  </a:lnTo>
                  <a:cubicBezTo>
                    <a:pt x="21600" y="6200"/>
                    <a:pt x="21496" y="6047"/>
                    <a:pt x="21349" y="5963"/>
                  </a:cubicBezTo>
                  <a:lnTo>
                    <a:pt x="21353" y="5956"/>
                  </a:lnTo>
                  <a:lnTo>
                    <a:pt x="11044" y="65"/>
                  </a:lnTo>
                  <a:lnTo>
                    <a:pt x="11040" y="72"/>
                  </a:lnTo>
                  <a:cubicBezTo>
                    <a:pt x="10968" y="30"/>
                    <a:pt x="10889" y="0"/>
                    <a:pt x="10800" y="0"/>
                  </a:cubicBezTo>
                  <a:cubicBezTo>
                    <a:pt x="10711" y="0"/>
                    <a:pt x="10632" y="30"/>
                    <a:pt x="10560" y="72"/>
                  </a:cubicBezTo>
                  <a:lnTo>
                    <a:pt x="10556" y="65"/>
                  </a:lnTo>
                  <a:lnTo>
                    <a:pt x="247" y="5956"/>
                  </a:lnTo>
                  <a:lnTo>
                    <a:pt x="251" y="5963"/>
                  </a:lnTo>
                  <a:cubicBezTo>
                    <a:pt x="104" y="6047"/>
                    <a:pt x="0" y="6200"/>
                    <a:pt x="0" y="6382"/>
                  </a:cubicBezTo>
                  <a:lnTo>
                    <a:pt x="0" y="8345"/>
                  </a:lnTo>
                  <a:cubicBezTo>
                    <a:pt x="0" y="8617"/>
                    <a:pt x="220" y="8836"/>
                    <a:pt x="491" y="8836"/>
                  </a:cubicBezTo>
                  <a:lnTo>
                    <a:pt x="1964" y="8836"/>
                  </a:lnTo>
                  <a:lnTo>
                    <a:pt x="1964" y="17673"/>
                  </a:lnTo>
                  <a:lnTo>
                    <a:pt x="1473" y="17673"/>
                  </a:lnTo>
                  <a:cubicBezTo>
                    <a:pt x="1256" y="17673"/>
                    <a:pt x="1078" y="17816"/>
                    <a:pt x="1013" y="18010"/>
                  </a:cubicBezTo>
                  <a:lnTo>
                    <a:pt x="1007" y="18009"/>
                  </a:lnTo>
                  <a:lnTo>
                    <a:pt x="25" y="20954"/>
                  </a:lnTo>
                  <a:lnTo>
                    <a:pt x="31" y="20955"/>
                  </a:lnTo>
                  <a:cubicBezTo>
                    <a:pt x="14" y="21005"/>
                    <a:pt x="0" y="21055"/>
                    <a:pt x="0" y="21109"/>
                  </a:cubicBezTo>
                  <a:cubicBezTo>
                    <a:pt x="0" y="21381"/>
                    <a:pt x="220" y="21600"/>
                    <a:pt x="491" y="21600"/>
                  </a:cubicBezTo>
                  <a:lnTo>
                    <a:pt x="21109" y="21600"/>
                  </a:lnTo>
                  <a:cubicBezTo>
                    <a:pt x="21380" y="21600"/>
                    <a:pt x="21600" y="21381"/>
                    <a:pt x="21600" y="21109"/>
                  </a:cubicBezTo>
                  <a:cubicBezTo>
                    <a:pt x="21600" y="21055"/>
                    <a:pt x="21586" y="21005"/>
                    <a:pt x="21569" y="20955"/>
                  </a:cubicBezTo>
                  <a:lnTo>
                    <a:pt x="21575" y="20954"/>
                  </a:lnTo>
                  <a:lnTo>
                    <a:pt x="20593" y="18009"/>
                  </a:lnTo>
                  <a:lnTo>
                    <a:pt x="20587" y="18010"/>
                  </a:lnTo>
                  <a:cubicBezTo>
                    <a:pt x="20522" y="17816"/>
                    <a:pt x="20344" y="17673"/>
                    <a:pt x="20127" y="17673"/>
                  </a:cubicBezTo>
                  <a:lnTo>
                    <a:pt x="19636" y="17673"/>
                  </a:lnTo>
                  <a:lnTo>
                    <a:pt x="19636" y="8836"/>
                  </a:lnTo>
                  <a:cubicBezTo>
                    <a:pt x="19636" y="8836"/>
                    <a:pt x="21109" y="8836"/>
                    <a:pt x="21109" y="883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2540" name="Shape 2546"/>
            <p:cNvSpPr/>
            <p:nvPr/>
          </p:nvSpPr>
          <p:spPr>
            <a:xfrm>
              <a:off x="1532290" y="839799"/>
              <a:ext cx="141538" cy="1158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618" y="20400"/>
                  </a:moveTo>
                  <a:lnTo>
                    <a:pt x="18655" y="20400"/>
                  </a:lnTo>
                  <a:lnTo>
                    <a:pt x="18655" y="1200"/>
                  </a:lnTo>
                  <a:lnTo>
                    <a:pt x="20618" y="1200"/>
                  </a:lnTo>
                  <a:cubicBezTo>
                    <a:pt x="20618" y="1200"/>
                    <a:pt x="20618" y="20400"/>
                    <a:pt x="20618" y="20400"/>
                  </a:cubicBezTo>
                  <a:close/>
                  <a:moveTo>
                    <a:pt x="21109" y="0"/>
                  </a:moveTo>
                  <a:lnTo>
                    <a:pt x="18164" y="0"/>
                  </a:lnTo>
                  <a:cubicBezTo>
                    <a:pt x="17893" y="0"/>
                    <a:pt x="17673" y="269"/>
                    <a:pt x="17673" y="600"/>
                  </a:cubicBezTo>
                  <a:lnTo>
                    <a:pt x="17673" y="21000"/>
                  </a:lnTo>
                  <a:cubicBezTo>
                    <a:pt x="17673" y="21332"/>
                    <a:pt x="17893" y="21600"/>
                    <a:pt x="18164" y="21600"/>
                  </a:cubicBezTo>
                  <a:lnTo>
                    <a:pt x="21109" y="21600"/>
                  </a:lnTo>
                  <a:cubicBezTo>
                    <a:pt x="21380" y="21600"/>
                    <a:pt x="21600" y="21332"/>
                    <a:pt x="21600" y="21000"/>
                  </a:cubicBezTo>
                  <a:lnTo>
                    <a:pt x="21600" y="600"/>
                  </a:lnTo>
                  <a:cubicBezTo>
                    <a:pt x="21600" y="269"/>
                    <a:pt x="21380" y="0"/>
                    <a:pt x="21109" y="0"/>
                  </a:cubicBezTo>
                  <a:moveTo>
                    <a:pt x="8836" y="20400"/>
                  </a:moveTo>
                  <a:lnTo>
                    <a:pt x="6873" y="20400"/>
                  </a:lnTo>
                  <a:lnTo>
                    <a:pt x="6873" y="3600"/>
                  </a:lnTo>
                  <a:lnTo>
                    <a:pt x="8836" y="3600"/>
                  </a:lnTo>
                  <a:cubicBezTo>
                    <a:pt x="8836" y="3600"/>
                    <a:pt x="8836" y="20400"/>
                    <a:pt x="8836" y="20400"/>
                  </a:cubicBezTo>
                  <a:close/>
                  <a:moveTo>
                    <a:pt x="9327" y="2400"/>
                  </a:moveTo>
                  <a:lnTo>
                    <a:pt x="6382" y="2400"/>
                  </a:lnTo>
                  <a:cubicBezTo>
                    <a:pt x="6111" y="2400"/>
                    <a:pt x="5891" y="2669"/>
                    <a:pt x="5891" y="3000"/>
                  </a:cubicBezTo>
                  <a:lnTo>
                    <a:pt x="5891" y="21000"/>
                  </a:lnTo>
                  <a:cubicBezTo>
                    <a:pt x="5891" y="21332"/>
                    <a:pt x="6111" y="21600"/>
                    <a:pt x="6382" y="21600"/>
                  </a:cubicBezTo>
                  <a:lnTo>
                    <a:pt x="9327" y="21600"/>
                  </a:lnTo>
                  <a:cubicBezTo>
                    <a:pt x="9598" y="21600"/>
                    <a:pt x="9818" y="21332"/>
                    <a:pt x="9818" y="21000"/>
                  </a:cubicBezTo>
                  <a:lnTo>
                    <a:pt x="9818" y="3000"/>
                  </a:lnTo>
                  <a:cubicBezTo>
                    <a:pt x="9818" y="2669"/>
                    <a:pt x="9598" y="2400"/>
                    <a:pt x="9327" y="2400"/>
                  </a:cubicBezTo>
                  <a:moveTo>
                    <a:pt x="14727" y="20400"/>
                  </a:moveTo>
                  <a:lnTo>
                    <a:pt x="12764" y="20400"/>
                  </a:lnTo>
                  <a:lnTo>
                    <a:pt x="12764" y="10800"/>
                  </a:lnTo>
                  <a:lnTo>
                    <a:pt x="14727" y="10800"/>
                  </a:lnTo>
                  <a:cubicBezTo>
                    <a:pt x="14727" y="10800"/>
                    <a:pt x="14727" y="20400"/>
                    <a:pt x="14727" y="20400"/>
                  </a:cubicBezTo>
                  <a:close/>
                  <a:moveTo>
                    <a:pt x="15218" y="9600"/>
                  </a:moveTo>
                  <a:lnTo>
                    <a:pt x="12273" y="9600"/>
                  </a:lnTo>
                  <a:cubicBezTo>
                    <a:pt x="12002" y="9600"/>
                    <a:pt x="11782" y="9869"/>
                    <a:pt x="11782" y="10200"/>
                  </a:cubicBezTo>
                  <a:lnTo>
                    <a:pt x="11782" y="21000"/>
                  </a:lnTo>
                  <a:cubicBezTo>
                    <a:pt x="11782" y="21332"/>
                    <a:pt x="12002" y="21600"/>
                    <a:pt x="12273" y="21600"/>
                  </a:cubicBezTo>
                  <a:lnTo>
                    <a:pt x="15218" y="21600"/>
                  </a:lnTo>
                  <a:cubicBezTo>
                    <a:pt x="15489" y="21600"/>
                    <a:pt x="15709" y="21332"/>
                    <a:pt x="15709" y="21000"/>
                  </a:cubicBezTo>
                  <a:lnTo>
                    <a:pt x="15709" y="10200"/>
                  </a:lnTo>
                  <a:cubicBezTo>
                    <a:pt x="15709" y="9869"/>
                    <a:pt x="15489" y="9600"/>
                    <a:pt x="15218" y="9600"/>
                  </a:cubicBezTo>
                  <a:moveTo>
                    <a:pt x="2945" y="20400"/>
                  </a:moveTo>
                  <a:lnTo>
                    <a:pt x="982" y="20400"/>
                  </a:lnTo>
                  <a:lnTo>
                    <a:pt x="982" y="14400"/>
                  </a:lnTo>
                  <a:lnTo>
                    <a:pt x="2945" y="14400"/>
                  </a:lnTo>
                  <a:cubicBezTo>
                    <a:pt x="2945" y="14400"/>
                    <a:pt x="2945" y="20400"/>
                    <a:pt x="2945" y="20400"/>
                  </a:cubicBezTo>
                  <a:close/>
                  <a:moveTo>
                    <a:pt x="3436" y="13200"/>
                  </a:moveTo>
                  <a:lnTo>
                    <a:pt x="491" y="13200"/>
                  </a:lnTo>
                  <a:cubicBezTo>
                    <a:pt x="220" y="13200"/>
                    <a:pt x="0" y="13469"/>
                    <a:pt x="0" y="13800"/>
                  </a:cubicBezTo>
                  <a:lnTo>
                    <a:pt x="0" y="21000"/>
                  </a:lnTo>
                  <a:cubicBezTo>
                    <a:pt x="0" y="21332"/>
                    <a:pt x="220" y="21600"/>
                    <a:pt x="491" y="21600"/>
                  </a:cubicBezTo>
                  <a:lnTo>
                    <a:pt x="3436" y="21600"/>
                  </a:lnTo>
                  <a:cubicBezTo>
                    <a:pt x="3707" y="21600"/>
                    <a:pt x="3927" y="21332"/>
                    <a:pt x="3927" y="21000"/>
                  </a:cubicBezTo>
                  <a:lnTo>
                    <a:pt x="3927" y="13800"/>
                  </a:lnTo>
                  <a:cubicBezTo>
                    <a:pt x="3927" y="13469"/>
                    <a:pt x="3707" y="13200"/>
                    <a:pt x="3436" y="13200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2541" name="Shape 2599"/>
            <p:cNvSpPr/>
            <p:nvPr/>
          </p:nvSpPr>
          <p:spPr>
            <a:xfrm>
              <a:off x="1386761" y="1361886"/>
              <a:ext cx="140685" cy="1406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382" y="7855"/>
                  </a:moveTo>
                  <a:cubicBezTo>
                    <a:pt x="6653" y="7855"/>
                    <a:pt x="6873" y="7635"/>
                    <a:pt x="6873" y="7364"/>
                  </a:cubicBezTo>
                  <a:cubicBezTo>
                    <a:pt x="6873" y="7092"/>
                    <a:pt x="6653" y="6873"/>
                    <a:pt x="6382" y="6873"/>
                  </a:cubicBezTo>
                  <a:cubicBezTo>
                    <a:pt x="6111" y="6873"/>
                    <a:pt x="5891" y="7092"/>
                    <a:pt x="5891" y="7364"/>
                  </a:cubicBezTo>
                  <a:cubicBezTo>
                    <a:pt x="5891" y="7635"/>
                    <a:pt x="6111" y="7855"/>
                    <a:pt x="6382" y="7855"/>
                  </a:cubicBezTo>
                  <a:moveTo>
                    <a:pt x="6873" y="10800"/>
                  </a:moveTo>
                  <a:lnTo>
                    <a:pt x="10800" y="10800"/>
                  </a:lnTo>
                  <a:lnTo>
                    <a:pt x="10800" y="13746"/>
                  </a:lnTo>
                  <a:lnTo>
                    <a:pt x="6873" y="13746"/>
                  </a:lnTo>
                  <a:cubicBezTo>
                    <a:pt x="6873" y="13746"/>
                    <a:pt x="6873" y="10800"/>
                    <a:pt x="6873" y="10800"/>
                  </a:cubicBezTo>
                  <a:close/>
                  <a:moveTo>
                    <a:pt x="6382" y="14727"/>
                  </a:moveTo>
                  <a:lnTo>
                    <a:pt x="11291" y="14727"/>
                  </a:lnTo>
                  <a:cubicBezTo>
                    <a:pt x="11562" y="14727"/>
                    <a:pt x="11782" y="14508"/>
                    <a:pt x="11782" y="14236"/>
                  </a:cubicBezTo>
                  <a:lnTo>
                    <a:pt x="11782" y="10309"/>
                  </a:lnTo>
                  <a:cubicBezTo>
                    <a:pt x="11782" y="10038"/>
                    <a:pt x="11562" y="9818"/>
                    <a:pt x="11291" y="9818"/>
                  </a:cubicBezTo>
                  <a:lnTo>
                    <a:pt x="6382" y="9818"/>
                  </a:lnTo>
                  <a:cubicBezTo>
                    <a:pt x="6111" y="9818"/>
                    <a:pt x="5891" y="10038"/>
                    <a:pt x="5891" y="10309"/>
                  </a:cubicBezTo>
                  <a:lnTo>
                    <a:pt x="5891" y="14236"/>
                  </a:lnTo>
                  <a:cubicBezTo>
                    <a:pt x="5891" y="14508"/>
                    <a:pt x="6111" y="14727"/>
                    <a:pt x="6382" y="14727"/>
                  </a:cubicBezTo>
                  <a:moveTo>
                    <a:pt x="8345" y="7855"/>
                  </a:moveTo>
                  <a:cubicBezTo>
                    <a:pt x="8616" y="7855"/>
                    <a:pt x="8836" y="7635"/>
                    <a:pt x="8836" y="7364"/>
                  </a:cubicBezTo>
                  <a:cubicBezTo>
                    <a:pt x="8836" y="7092"/>
                    <a:pt x="8616" y="6873"/>
                    <a:pt x="8345" y="6873"/>
                  </a:cubicBezTo>
                  <a:cubicBezTo>
                    <a:pt x="8075" y="6873"/>
                    <a:pt x="7855" y="7092"/>
                    <a:pt x="7855" y="7364"/>
                  </a:cubicBezTo>
                  <a:cubicBezTo>
                    <a:pt x="7855" y="7635"/>
                    <a:pt x="8075" y="7855"/>
                    <a:pt x="8345" y="7855"/>
                  </a:cubicBezTo>
                  <a:moveTo>
                    <a:pt x="20618" y="20618"/>
                  </a:moveTo>
                  <a:lnTo>
                    <a:pt x="2945" y="20618"/>
                  </a:lnTo>
                  <a:cubicBezTo>
                    <a:pt x="1861" y="20618"/>
                    <a:pt x="982" y="19739"/>
                    <a:pt x="982" y="18655"/>
                  </a:cubicBezTo>
                  <a:lnTo>
                    <a:pt x="982" y="7855"/>
                  </a:lnTo>
                  <a:lnTo>
                    <a:pt x="2945" y="7855"/>
                  </a:lnTo>
                  <a:lnTo>
                    <a:pt x="2945" y="18164"/>
                  </a:lnTo>
                  <a:cubicBezTo>
                    <a:pt x="2945" y="18435"/>
                    <a:pt x="3166" y="18655"/>
                    <a:pt x="3436" y="18655"/>
                  </a:cubicBezTo>
                  <a:cubicBezTo>
                    <a:pt x="3707" y="18655"/>
                    <a:pt x="3927" y="18435"/>
                    <a:pt x="3927" y="18164"/>
                  </a:cubicBezTo>
                  <a:lnTo>
                    <a:pt x="3927" y="4909"/>
                  </a:lnTo>
                  <a:lnTo>
                    <a:pt x="20618" y="4909"/>
                  </a:lnTo>
                  <a:cubicBezTo>
                    <a:pt x="20618" y="4909"/>
                    <a:pt x="20618" y="20618"/>
                    <a:pt x="20618" y="20618"/>
                  </a:cubicBezTo>
                  <a:close/>
                  <a:moveTo>
                    <a:pt x="20618" y="3927"/>
                  </a:moveTo>
                  <a:lnTo>
                    <a:pt x="3927" y="3927"/>
                  </a:lnTo>
                  <a:cubicBezTo>
                    <a:pt x="3385" y="3927"/>
                    <a:pt x="2945" y="4367"/>
                    <a:pt x="2945" y="4909"/>
                  </a:cubicBezTo>
                  <a:lnTo>
                    <a:pt x="2945" y="6873"/>
                  </a:lnTo>
                  <a:lnTo>
                    <a:pt x="982" y="6873"/>
                  </a:lnTo>
                  <a:cubicBezTo>
                    <a:pt x="440" y="6873"/>
                    <a:pt x="0" y="7313"/>
                    <a:pt x="0" y="7855"/>
                  </a:cubicBezTo>
                  <a:lnTo>
                    <a:pt x="0" y="18655"/>
                  </a:lnTo>
                  <a:cubicBezTo>
                    <a:pt x="0" y="20282"/>
                    <a:pt x="1319" y="21600"/>
                    <a:pt x="2945" y="21600"/>
                  </a:cubicBezTo>
                  <a:lnTo>
                    <a:pt x="20618" y="21600"/>
                  </a:lnTo>
                  <a:cubicBezTo>
                    <a:pt x="21160" y="21600"/>
                    <a:pt x="21600" y="21160"/>
                    <a:pt x="21600" y="20618"/>
                  </a:cubicBezTo>
                  <a:lnTo>
                    <a:pt x="21600" y="4909"/>
                  </a:lnTo>
                  <a:cubicBezTo>
                    <a:pt x="21600" y="4367"/>
                    <a:pt x="21160" y="3927"/>
                    <a:pt x="20618" y="3927"/>
                  </a:cubicBezTo>
                  <a:moveTo>
                    <a:pt x="6382" y="16691"/>
                  </a:moveTo>
                  <a:lnTo>
                    <a:pt x="18164" y="16691"/>
                  </a:lnTo>
                  <a:cubicBezTo>
                    <a:pt x="18434" y="16691"/>
                    <a:pt x="18655" y="16472"/>
                    <a:pt x="18655" y="16200"/>
                  </a:cubicBezTo>
                  <a:cubicBezTo>
                    <a:pt x="18655" y="15929"/>
                    <a:pt x="18434" y="15710"/>
                    <a:pt x="18164" y="15710"/>
                  </a:cubicBezTo>
                  <a:lnTo>
                    <a:pt x="6382" y="15710"/>
                  </a:lnTo>
                  <a:cubicBezTo>
                    <a:pt x="6111" y="15710"/>
                    <a:pt x="5891" y="15929"/>
                    <a:pt x="5891" y="16200"/>
                  </a:cubicBezTo>
                  <a:cubicBezTo>
                    <a:pt x="5891" y="16472"/>
                    <a:pt x="6111" y="16691"/>
                    <a:pt x="6382" y="16691"/>
                  </a:cubicBezTo>
                  <a:moveTo>
                    <a:pt x="10309" y="7855"/>
                  </a:moveTo>
                  <a:lnTo>
                    <a:pt x="14236" y="7855"/>
                  </a:lnTo>
                  <a:cubicBezTo>
                    <a:pt x="14507" y="7855"/>
                    <a:pt x="14727" y="7635"/>
                    <a:pt x="14727" y="7364"/>
                  </a:cubicBezTo>
                  <a:cubicBezTo>
                    <a:pt x="14727" y="7092"/>
                    <a:pt x="14507" y="6873"/>
                    <a:pt x="14236" y="6873"/>
                  </a:cubicBezTo>
                  <a:lnTo>
                    <a:pt x="10309" y="6873"/>
                  </a:lnTo>
                  <a:cubicBezTo>
                    <a:pt x="10038" y="6873"/>
                    <a:pt x="9818" y="7092"/>
                    <a:pt x="9818" y="7364"/>
                  </a:cubicBezTo>
                  <a:cubicBezTo>
                    <a:pt x="9818" y="7635"/>
                    <a:pt x="10038" y="7855"/>
                    <a:pt x="10309" y="7855"/>
                  </a:cubicBezTo>
                  <a:moveTo>
                    <a:pt x="6382" y="18655"/>
                  </a:moveTo>
                  <a:lnTo>
                    <a:pt x="18164" y="18655"/>
                  </a:lnTo>
                  <a:cubicBezTo>
                    <a:pt x="18434" y="18655"/>
                    <a:pt x="18655" y="18435"/>
                    <a:pt x="18655" y="18164"/>
                  </a:cubicBezTo>
                  <a:cubicBezTo>
                    <a:pt x="18655" y="17893"/>
                    <a:pt x="18434" y="17673"/>
                    <a:pt x="18164" y="17673"/>
                  </a:cubicBezTo>
                  <a:lnTo>
                    <a:pt x="6382" y="17673"/>
                  </a:lnTo>
                  <a:cubicBezTo>
                    <a:pt x="6111" y="17673"/>
                    <a:pt x="5891" y="17893"/>
                    <a:pt x="5891" y="18164"/>
                  </a:cubicBezTo>
                  <a:cubicBezTo>
                    <a:pt x="5891" y="18435"/>
                    <a:pt x="6111" y="18655"/>
                    <a:pt x="6382" y="18655"/>
                  </a:cubicBezTo>
                  <a:moveTo>
                    <a:pt x="4909" y="2945"/>
                  </a:moveTo>
                  <a:lnTo>
                    <a:pt x="20127" y="2945"/>
                  </a:lnTo>
                  <a:cubicBezTo>
                    <a:pt x="20398" y="2945"/>
                    <a:pt x="20618" y="2726"/>
                    <a:pt x="20618" y="2455"/>
                  </a:cubicBezTo>
                  <a:cubicBezTo>
                    <a:pt x="20618" y="2184"/>
                    <a:pt x="20398" y="1964"/>
                    <a:pt x="20127" y="1964"/>
                  </a:cubicBezTo>
                  <a:lnTo>
                    <a:pt x="4909" y="1964"/>
                  </a:lnTo>
                  <a:cubicBezTo>
                    <a:pt x="4638" y="1964"/>
                    <a:pt x="4418" y="2184"/>
                    <a:pt x="4418" y="2455"/>
                  </a:cubicBezTo>
                  <a:cubicBezTo>
                    <a:pt x="4418" y="2726"/>
                    <a:pt x="4638" y="2945"/>
                    <a:pt x="4909" y="2945"/>
                  </a:cubicBezTo>
                  <a:moveTo>
                    <a:pt x="18164" y="11783"/>
                  </a:moveTo>
                  <a:lnTo>
                    <a:pt x="14236" y="11783"/>
                  </a:lnTo>
                  <a:cubicBezTo>
                    <a:pt x="13966" y="11783"/>
                    <a:pt x="13745" y="12001"/>
                    <a:pt x="13745" y="12273"/>
                  </a:cubicBezTo>
                  <a:cubicBezTo>
                    <a:pt x="13745" y="12544"/>
                    <a:pt x="13966" y="12764"/>
                    <a:pt x="14236" y="12764"/>
                  </a:cubicBezTo>
                  <a:lnTo>
                    <a:pt x="18164" y="12764"/>
                  </a:lnTo>
                  <a:cubicBezTo>
                    <a:pt x="18434" y="12764"/>
                    <a:pt x="18655" y="12544"/>
                    <a:pt x="18655" y="12273"/>
                  </a:cubicBezTo>
                  <a:cubicBezTo>
                    <a:pt x="18655" y="12001"/>
                    <a:pt x="18434" y="11783"/>
                    <a:pt x="18164" y="11783"/>
                  </a:cubicBezTo>
                  <a:moveTo>
                    <a:pt x="6382" y="982"/>
                  </a:moveTo>
                  <a:lnTo>
                    <a:pt x="19145" y="982"/>
                  </a:lnTo>
                  <a:cubicBezTo>
                    <a:pt x="19416" y="982"/>
                    <a:pt x="19636" y="762"/>
                    <a:pt x="19636" y="491"/>
                  </a:cubicBezTo>
                  <a:cubicBezTo>
                    <a:pt x="19636" y="220"/>
                    <a:pt x="19416" y="0"/>
                    <a:pt x="19145" y="0"/>
                  </a:cubicBezTo>
                  <a:lnTo>
                    <a:pt x="6382" y="0"/>
                  </a:lnTo>
                  <a:cubicBezTo>
                    <a:pt x="6111" y="0"/>
                    <a:pt x="5891" y="220"/>
                    <a:pt x="5891" y="491"/>
                  </a:cubicBezTo>
                  <a:cubicBezTo>
                    <a:pt x="5891" y="762"/>
                    <a:pt x="6111" y="982"/>
                    <a:pt x="6382" y="982"/>
                  </a:cubicBezTo>
                  <a:moveTo>
                    <a:pt x="18164" y="13746"/>
                  </a:moveTo>
                  <a:lnTo>
                    <a:pt x="14236" y="13746"/>
                  </a:lnTo>
                  <a:cubicBezTo>
                    <a:pt x="13966" y="13746"/>
                    <a:pt x="13745" y="13965"/>
                    <a:pt x="13745" y="14236"/>
                  </a:cubicBezTo>
                  <a:cubicBezTo>
                    <a:pt x="13745" y="14508"/>
                    <a:pt x="13966" y="14727"/>
                    <a:pt x="14236" y="14727"/>
                  </a:cubicBezTo>
                  <a:lnTo>
                    <a:pt x="18164" y="14727"/>
                  </a:lnTo>
                  <a:cubicBezTo>
                    <a:pt x="18434" y="14727"/>
                    <a:pt x="18655" y="14508"/>
                    <a:pt x="18655" y="14236"/>
                  </a:cubicBezTo>
                  <a:cubicBezTo>
                    <a:pt x="18655" y="13965"/>
                    <a:pt x="18434" y="13746"/>
                    <a:pt x="18164" y="13746"/>
                  </a:cubicBezTo>
                  <a:moveTo>
                    <a:pt x="16200" y="7855"/>
                  </a:moveTo>
                  <a:cubicBezTo>
                    <a:pt x="16471" y="7855"/>
                    <a:pt x="16691" y="7635"/>
                    <a:pt x="16691" y="7364"/>
                  </a:cubicBezTo>
                  <a:cubicBezTo>
                    <a:pt x="16691" y="7092"/>
                    <a:pt x="16471" y="6873"/>
                    <a:pt x="16200" y="6873"/>
                  </a:cubicBezTo>
                  <a:cubicBezTo>
                    <a:pt x="15929" y="6873"/>
                    <a:pt x="15709" y="7092"/>
                    <a:pt x="15709" y="7364"/>
                  </a:cubicBezTo>
                  <a:cubicBezTo>
                    <a:pt x="15709" y="7635"/>
                    <a:pt x="15929" y="7855"/>
                    <a:pt x="16200" y="7855"/>
                  </a:cubicBezTo>
                  <a:moveTo>
                    <a:pt x="18164" y="7855"/>
                  </a:moveTo>
                  <a:cubicBezTo>
                    <a:pt x="18434" y="7855"/>
                    <a:pt x="18655" y="7635"/>
                    <a:pt x="18655" y="7364"/>
                  </a:cubicBezTo>
                  <a:cubicBezTo>
                    <a:pt x="18655" y="7092"/>
                    <a:pt x="18434" y="6873"/>
                    <a:pt x="18164" y="6873"/>
                  </a:cubicBezTo>
                  <a:cubicBezTo>
                    <a:pt x="17893" y="6873"/>
                    <a:pt x="17673" y="7092"/>
                    <a:pt x="17673" y="7364"/>
                  </a:cubicBezTo>
                  <a:cubicBezTo>
                    <a:pt x="17673" y="7635"/>
                    <a:pt x="17893" y="7855"/>
                    <a:pt x="18164" y="7855"/>
                  </a:cubicBezTo>
                  <a:moveTo>
                    <a:pt x="18164" y="9818"/>
                  </a:moveTo>
                  <a:lnTo>
                    <a:pt x="14236" y="9818"/>
                  </a:lnTo>
                  <a:cubicBezTo>
                    <a:pt x="13966" y="9818"/>
                    <a:pt x="13745" y="10038"/>
                    <a:pt x="13745" y="10309"/>
                  </a:cubicBezTo>
                  <a:cubicBezTo>
                    <a:pt x="13745" y="10581"/>
                    <a:pt x="13966" y="10800"/>
                    <a:pt x="14236" y="10800"/>
                  </a:cubicBezTo>
                  <a:lnTo>
                    <a:pt x="18164" y="10800"/>
                  </a:lnTo>
                  <a:cubicBezTo>
                    <a:pt x="18434" y="10800"/>
                    <a:pt x="18655" y="10581"/>
                    <a:pt x="18655" y="10309"/>
                  </a:cubicBezTo>
                  <a:cubicBezTo>
                    <a:pt x="18655" y="10038"/>
                    <a:pt x="18434" y="9818"/>
                    <a:pt x="18164" y="9818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8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4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4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4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4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485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4" name="07 business return"/>
          <p:cNvSpPr txBox="1"/>
          <p:nvPr>
            <p:ph type="title"/>
          </p:nvPr>
        </p:nvSpPr>
        <p:spPr>
          <a:xfrm>
            <a:off x="2064136" y="159366"/>
            <a:ext cx="9823991" cy="1008915"/>
          </a:xfrm>
          <a:prstGeom prst="rect">
            <a:avLst/>
          </a:prstGeom>
        </p:spPr>
        <p:txBody>
          <a:bodyPr/>
          <a:lstStyle>
            <a:lvl1pPr algn="l">
              <a:defRPr sz="3400">
                <a:solidFill>
                  <a:srgbClr val="3C3C3B"/>
                </a:solidFill>
                <a:latin typeface="Ubuntu Bold"/>
                <a:ea typeface="Ubuntu Bold"/>
                <a:cs typeface="Ubuntu Bold"/>
                <a:sym typeface="Ubuntu Bold"/>
              </a:defRPr>
            </a:lvl1pPr>
          </a:lstStyle>
          <a:p>
            <a:pPr/>
            <a:r>
              <a:t>07 business return</a:t>
            </a:r>
          </a:p>
        </p:txBody>
      </p:sp>
      <p:sp>
        <p:nvSpPr>
          <p:cNvPr id="2545" name="What it is…"/>
          <p:cNvSpPr txBox="1"/>
          <p:nvPr>
            <p:ph type="body" idx="1"/>
          </p:nvPr>
        </p:nvSpPr>
        <p:spPr>
          <a:xfrm>
            <a:off x="2098917" y="1263256"/>
            <a:ext cx="8327402" cy="5052605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buSzTx/>
              <a:buNone/>
              <a:defRPr sz="3400">
                <a:latin typeface="Lato Bold"/>
                <a:ea typeface="Lato Bold"/>
                <a:cs typeface="Lato Bold"/>
                <a:sym typeface="Lato Bold"/>
              </a:defRPr>
            </a:pPr>
            <a:r>
              <a:t>What it is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Rate of return for time, money and effort in business 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Bold"/>
                <a:ea typeface="Lato Bold"/>
                <a:cs typeface="Lato Bold"/>
                <a:sym typeface="Lato Bold"/>
              </a:defRPr>
            </a:pP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Bold"/>
                <a:ea typeface="Lato Bold"/>
                <a:cs typeface="Lato Bold"/>
                <a:sym typeface="Lato Bold"/>
              </a:defRPr>
            </a:pPr>
            <a:r>
              <a:t>How it’s calculated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Small business owner return on capital employed - operating profits divided by a standardised valuation of the business</a:t>
            </a:r>
          </a:p>
        </p:txBody>
      </p:sp>
      <p:sp>
        <p:nvSpPr>
          <p:cNvPr id="2546" name="Rectangle"/>
          <p:cNvSpPr/>
          <p:nvPr/>
        </p:nvSpPr>
        <p:spPr>
          <a:xfrm>
            <a:off x="247" y="6054355"/>
            <a:ext cx="309660" cy="828865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547" name="Rectangle"/>
          <p:cNvSpPr/>
          <p:nvPr/>
        </p:nvSpPr>
        <p:spPr>
          <a:xfrm>
            <a:off x="247" y="-4983"/>
            <a:ext cx="309660" cy="6062379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548" name="Rectangle"/>
          <p:cNvSpPr/>
          <p:nvPr/>
        </p:nvSpPr>
        <p:spPr>
          <a:xfrm>
            <a:off x="247" y="6051620"/>
            <a:ext cx="309337" cy="828002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549" name="Rectangle"/>
          <p:cNvSpPr/>
          <p:nvPr/>
        </p:nvSpPr>
        <p:spPr>
          <a:xfrm>
            <a:off x="247" y="-1406"/>
            <a:ext cx="309337" cy="6056064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550" name="object 5"/>
          <p:cNvSpPr txBox="1"/>
          <p:nvPr/>
        </p:nvSpPr>
        <p:spPr>
          <a:xfrm>
            <a:off x="601434" y="6410836"/>
            <a:ext cx="2760594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 algn="l" defTabSz="1043923">
              <a:defRPr spc="11" sz="900">
                <a:solidFill>
                  <a:srgbClr val="9C9C9D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better </a:t>
            </a:r>
            <a:r>
              <a:rPr spc="5"/>
              <a:t>business </a:t>
            </a:r>
            <a:r>
              <a:rPr spc="0"/>
              <a:t>| </a:t>
            </a:r>
            <a:r>
              <a:t>better </a:t>
            </a:r>
            <a:r>
              <a:rPr spc="0"/>
              <a:t>life | </a:t>
            </a:r>
            <a:r>
              <a:t>better</a:t>
            </a:r>
            <a:r>
              <a:rPr spc="-78"/>
              <a:t> </a:t>
            </a:r>
            <a:r>
              <a:rPr spc="0"/>
              <a:t>world</a:t>
            </a:r>
          </a:p>
        </p:txBody>
      </p:sp>
      <p:grpSp>
        <p:nvGrpSpPr>
          <p:cNvPr id="2599" name="Group"/>
          <p:cNvGrpSpPr/>
          <p:nvPr/>
        </p:nvGrpSpPr>
        <p:grpSpPr>
          <a:xfrm>
            <a:off x="10156144" y="4950655"/>
            <a:ext cx="1943101" cy="2037006"/>
            <a:chOff x="0" y="0"/>
            <a:chExt cx="1943100" cy="2037004"/>
          </a:xfrm>
        </p:grpSpPr>
        <p:sp>
          <p:nvSpPr>
            <p:cNvPr id="2551" name="Shape"/>
            <p:cNvSpPr/>
            <p:nvPr/>
          </p:nvSpPr>
          <p:spPr>
            <a:xfrm rot="60000">
              <a:off x="414966" y="175824"/>
              <a:ext cx="711009" cy="5808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6" h="21600" fill="norm" stroke="1" extrusionOk="0">
                  <a:moveTo>
                    <a:pt x="18418" y="0"/>
                  </a:moveTo>
                  <a:lnTo>
                    <a:pt x="18590" y="6304"/>
                  </a:lnTo>
                  <a:cubicBezTo>
                    <a:pt x="18877" y="6687"/>
                    <a:pt x="19194" y="7292"/>
                    <a:pt x="20224" y="6572"/>
                  </a:cubicBezTo>
                  <a:cubicBezTo>
                    <a:pt x="20224" y="6573"/>
                    <a:pt x="20224" y="6575"/>
                    <a:pt x="20224" y="6576"/>
                  </a:cubicBezTo>
                  <a:cubicBezTo>
                    <a:pt x="20317" y="6516"/>
                    <a:pt x="20417" y="6487"/>
                    <a:pt x="20522" y="6485"/>
                  </a:cubicBezTo>
                  <a:cubicBezTo>
                    <a:pt x="21095" y="6472"/>
                    <a:pt x="21572" y="7269"/>
                    <a:pt x="21586" y="8264"/>
                  </a:cubicBezTo>
                  <a:cubicBezTo>
                    <a:pt x="21600" y="9259"/>
                    <a:pt x="21147" y="10075"/>
                    <a:pt x="20573" y="10087"/>
                  </a:cubicBezTo>
                  <a:cubicBezTo>
                    <a:pt x="20463" y="10090"/>
                    <a:pt x="20356" y="10062"/>
                    <a:pt x="20256" y="10000"/>
                  </a:cubicBezTo>
                  <a:cubicBezTo>
                    <a:pt x="20256" y="10001"/>
                    <a:pt x="20256" y="10003"/>
                    <a:pt x="20256" y="10004"/>
                  </a:cubicBezTo>
                  <a:cubicBezTo>
                    <a:pt x="20250" y="9999"/>
                    <a:pt x="20243" y="9993"/>
                    <a:pt x="20235" y="9989"/>
                  </a:cubicBezTo>
                  <a:cubicBezTo>
                    <a:pt x="20189" y="9971"/>
                    <a:pt x="20146" y="9941"/>
                    <a:pt x="20106" y="9899"/>
                  </a:cubicBezTo>
                  <a:cubicBezTo>
                    <a:pt x="19379" y="9431"/>
                    <a:pt x="18966" y="10021"/>
                    <a:pt x="18703" y="10432"/>
                  </a:cubicBezTo>
                  <a:lnTo>
                    <a:pt x="18841" y="15487"/>
                  </a:lnTo>
                  <a:lnTo>
                    <a:pt x="18724" y="15419"/>
                  </a:lnTo>
                  <a:lnTo>
                    <a:pt x="15354" y="17579"/>
                  </a:lnTo>
                  <a:cubicBezTo>
                    <a:pt x="14942" y="17473"/>
                    <a:pt x="14230" y="17336"/>
                    <a:pt x="14248" y="16255"/>
                  </a:cubicBezTo>
                  <a:cubicBezTo>
                    <a:pt x="14261" y="16192"/>
                    <a:pt x="14264" y="16131"/>
                    <a:pt x="14256" y="16073"/>
                  </a:cubicBezTo>
                  <a:cubicBezTo>
                    <a:pt x="14256" y="16063"/>
                    <a:pt x="14257" y="16053"/>
                    <a:pt x="14258" y="16043"/>
                  </a:cubicBezTo>
                  <a:lnTo>
                    <a:pt x="14255" y="16045"/>
                  </a:lnTo>
                  <a:cubicBezTo>
                    <a:pt x="14256" y="15909"/>
                    <a:pt x="14228" y="15779"/>
                    <a:pt x="14177" y="15659"/>
                  </a:cubicBezTo>
                  <a:cubicBezTo>
                    <a:pt x="13912" y="15036"/>
                    <a:pt x="13113" y="14904"/>
                    <a:pt x="12393" y="15363"/>
                  </a:cubicBezTo>
                  <a:cubicBezTo>
                    <a:pt x="11672" y="15823"/>
                    <a:pt x="11303" y="16701"/>
                    <a:pt x="11568" y="17324"/>
                  </a:cubicBezTo>
                  <a:cubicBezTo>
                    <a:pt x="11616" y="17437"/>
                    <a:pt x="11682" y="17535"/>
                    <a:pt x="11768" y="17609"/>
                  </a:cubicBezTo>
                  <a:lnTo>
                    <a:pt x="11765" y="17612"/>
                  </a:lnTo>
                  <a:cubicBezTo>
                    <a:pt x="12765" y="18430"/>
                    <a:pt x="12442" y="19054"/>
                    <a:pt x="12292" y="19542"/>
                  </a:cubicBezTo>
                  <a:lnTo>
                    <a:pt x="9083" y="21600"/>
                  </a:lnTo>
                  <a:lnTo>
                    <a:pt x="5934" y="18291"/>
                  </a:lnTo>
                  <a:cubicBezTo>
                    <a:pt x="5865" y="17785"/>
                    <a:pt x="5696" y="16910"/>
                    <a:pt x="6532" y="16530"/>
                  </a:cubicBezTo>
                  <a:cubicBezTo>
                    <a:pt x="6584" y="16521"/>
                    <a:pt x="6631" y="16502"/>
                    <a:pt x="6673" y="16472"/>
                  </a:cubicBezTo>
                  <a:cubicBezTo>
                    <a:pt x="6680" y="16468"/>
                    <a:pt x="6688" y="16466"/>
                    <a:pt x="6696" y="16463"/>
                  </a:cubicBezTo>
                  <a:lnTo>
                    <a:pt x="6694" y="16460"/>
                  </a:lnTo>
                  <a:cubicBezTo>
                    <a:pt x="6797" y="16411"/>
                    <a:pt x="6886" y="16332"/>
                    <a:pt x="6958" y="16230"/>
                  </a:cubicBezTo>
                  <a:cubicBezTo>
                    <a:pt x="7334" y="15699"/>
                    <a:pt x="7141" y="14740"/>
                    <a:pt x="6527" y="14089"/>
                  </a:cubicBezTo>
                  <a:cubicBezTo>
                    <a:pt x="5913" y="13437"/>
                    <a:pt x="5111" y="13339"/>
                    <a:pt x="4735" y="13870"/>
                  </a:cubicBezTo>
                  <a:cubicBezTo>
                    <a:pt x="4667" y="13966"/>
                    <a:pt x="4617" y="14077"/>
                    <a:pt x="4592" y="14202"/>
                  </a:cubicBezTo>
                  <a:lnTo>
                    <a:pt x="4589" y="14199"/>
                  </a:lnTo>
                  <a:cubicBezTo>
                    <a:pt x="4329" y="15670"/>
                    <a:pt x="3717" y="15494"/>
                    <a:pt x="3290" y="15511"/>
                  </a:cubicBezTo>
                  <a:lnTo>
                    <a:pt x="0" y="12039"/>
                  </a:lnTo>
                  <a:lnTo>
                    <a:pt x="18418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424A4C"/>
                </a:gs>
                <a:gs pos="50000">
                  <a:srgbClr val="606B6F"/>
                </a:gs>
                <a:gs pos="100000">
                  <a:srgbClr val="738084"/>
                </a:gs>
              </a:gsLst>
              <a:lin ang="2700000" scaled="0"/>
            </a:gra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552" name="Shape"/>
            <p:cNvSpPr/>
            <p:nvPr/>
          </p:nvSpPr>
          <p:spPr>
            <a:xfrm rot="3126725">
              <a:off x="898860" y="188429"/>
              <a:ext cx="743974" cy="5449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8" h="21600" fill="norm" stroke="1" extrusionOk="0">
                  <a:moveTo>
                    <a:pt x="0" y="11664"/>
                  </a:moveTo>
                  <a:lnTo>
                    <a:pt x="18647" y="0"/>
                  </a:lnTo>
                  <a:lnTo>
                    <a:pt x="18749" y="5783"/>
                  </a:lnTo>
                  <a:cubicBezTo>
                    <a:pt x="19014" y="6185"/>
                    <a:pt x="19342" y="6707"/>
                    <a:pt x="20261" y="5970"/>
                  </a:cubicBezTo>
                  <a:lnTo>
                    <a:pt x="20261" y="5975"/>
                  </a:lnTo>
                  <a:cubicBezTo>
                    <a:pt x="20349" y="5910"/>
                    <a:pt x="20445" y="5877"/>
                    <a:pt x="20545" y="5873"/>
                  </a:cubicBezTo>
                  <a:cubicBezTo>
                    <a:pt x="21093" y="5851"/>
                    <a:pt x="21555" y="6693"/>
                    <a:pt x="21577" y="7753"/>
                  </a:cubicBezTo>
                  <a:cubicBezTo>
                    <a:pt x="21600" y="8813"/>
                    <a:pt x="21174" y="9690"/>
                    <a:pt x="20627" y="9712"/>
                  </a:cubicBezTo>
                  <a:cubicBezTo>
                    <a:pt x="20521" y="9716"/>
                    <a:pt x="20419" y="9689"/>
                    <a:pt x="20323" y="9624"/>
                  </a:cubicBezTo>
                  <a:lnTo>
                    <a:pt x="20323" y="9628"/>
                  </a:lnTo>
                  <a:cubicBezTo>
                    <a:pt x="20317" y="9623"/>
                    <a:pt x="20310" y="9617"/>
                    <a:pt x="20303" y="9613"/>
                  </a:cubicBezTo>
                  <a:cubicBezTo>
                    <a:pt x="20259" y="9595"/>
                    <a:pt x="20217" y="9563"/>
                    <a:pt x="20179" y="9519"/>
                  </a:cubicBezTo>
                  <a:cubicBezTo>
                    <a:pt x="19463" y="9020"/>
                    <a:pt x="19073" y="9696"/>
                    <a:pt x="18826" y="10139"/>
                  </a:cubicBezTo>
                  <a:lnTo>
                    <a:pt x="18921" y="15525"/>
                  </a:lnTo>
                  <a:lnTo>
                    <a:pt x="18843" y="15475"/>
                  </a:lnTo>
                  <a:lnTo>
                    <a:pt x="15768" y="17508"/>
                  </a:lnTo>
                  <a:cubicBezTo>
                    <a:pt x="15379" y="17374"/>
                    <a:pt x="14700" y="17192"/>
                    <a:pt x="14751" y="16038"/>
                  </a:cubicBezTo>
                  <a:cubicBezTo>
                    <a:pt x="14765" y="15972"/>
                    <a:pt x="14770" y="15907"/>
                    <a:pt x="14765" y="15845"/>
                  </a:cubicBezTo>
                  <a:cubicBezTo>
                    <a:pt x="14764" y="15835"/>
                    <a:pt x="14766" y="15824"/>
                    <a:pt x="14767" y="15813"/>
                  </a:cubicBezTo>
                  <a:lnTo>
                    <a:pt x="14764" y="15815"/>
                  </a:lnTo>
                  <a:cubicBezTo>
                    <a:pt x="14769" y="15670"/>
                    <a:pt x="14747" y="15530"/>
                    <a:pt x="14702" y="15400"/>
                  </a:cubicBezTo>
                  <a:cubicBezTo>
                    <a:pt x="14468" y="14722"/>
                    <a:pt x="13710" y="14540"/>
                    <a:pt x="13008" y="14991"/>
                  </a:cubicBezTo>
                  <a:cubicBezTo>
                    <a:pt x="12306" y="15443"/>
                    <a:pt x="11926" y="16358"/>
                    <a:pt x="12159" y="17036"/>
                  </a:cubicBezTo>
                  <a:cubicBezTo>
                    <a:pt x="12202" y="17159"/>
                    <a:pt x="12262" y="17266"/>
                    <a:pt x="12341" y="17351"/>
                  </a:cubicBezTo>
                  <a:lnTo>
                    <a:pt x="12338" y="17353"/>
                  </a:lnTo>
                  <a:cubicBezTo>
                    <a:pt x="13303" y="18313"/>
                    <a:pt x="12911" y="18974"/>
                    <a:pt x="12763" y="19496"/>
                  </a:cubicBezTo>
                  <a:lnTo>
                    <a:pt x="9581" y="21600"/>
                  </a:lnTo>
                  <a:lnTo>
                    <a:pt x="6543" y="18450"/>
                  </a:lnTo>
                  <a:cubicBezTo>
                    <a:pt x="6458" y="17919"/>
                    <a:pt x="6247" y="16984"/>
                    <a:pt x="7038" y="16515"/>
                  </a:cubicBezTo>
                  <a:cubicBezTo>
                    <a:pt x="7087" y="16503"/>
                    <a:pt x="7131" y="16479"/>
                    <a:pt x="7170" y="16445"/>
                  </a:cubicBezTo>
                  <a:cubicBezTo>
                    <a:pt x="7177" y="16440"/>
                    <a:pt x="7184" y="16437"/>
                    <a:pt x="7191" y="16433"/>
                  </a:cubicBezTo>
                  <a:lnTo>
                    <a:pt x="7189" y="16431"/>
                  </a:lnTo>
                  <a:cubicBezTo>
                    <a:pt x="7286" y="16371"/>
                    <a:pt x="7367" y="16281"/>
                    <a:pt x="7432" y="16167"/>
                  </a:cubicBezTo>
                  <a:cubicBezTo>
                    <a:pt x="7768" y="15576"/>
                    <a:pt x="7545" y="14569"/>
                    <a:pt x="6932" y="13918"/>
                  </a:cubicBezTo>
                  <a:cubicBezTo>
                    <a:pt x="6320" y="13266"/>
                    <a:pt x="5550" y="13217"/>
                    <a:pt x="5214" y="13808"/>
                  </a:cubicBezTo>
                  <a:cubicBezTo>
                    <a:pt x="5152" y="13916"/>
                    <a:pt x="5110" y="14038"/>
                    <a:pt x="5091" y="14172"/>
                  </a:cubicBezTo>
                  <a:lnTo>
                    <a:pt x="5088" y="14169"/>
                  </a:lnTo>
                  <a:cubicBezTo>
                    <a:pt x="4893" y="15819"/>
                    <a:pt x="4260" y="15592"/>
                    <a:pt x="3853" y="15660"/>
                  </a:cubicBezTo>
                  <a:close/>
                </a:path>
              </a:pathLst>
            </a:custGeom>
            <a:solidFill>
              <a:srgbClr val="009FE3">
                <a:alpha val="20086"/>
              </a:srgbClr>
            </a:solidFill>
            <a:ln w="12700" cap="flat">
              <a:solidFill>
                <a:srgbClr val="FFFFFF">
                  <a:alpha val="20086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553" name="Shape"/>
            <p:cNvSpPr/>
            <p:nvPr/>
          </p:nvSpPr>
          <p:spPr>
            <a:xfrm rot="6216639">
              <a:off x="1227651" y="603176"/>
              <a:ext cx="736503" cy="5361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2107"/>
                  </a:moveTo>
                  <a:lnTo>
                    <a:pt x="18781" y="0"/>
                  </a:lnTo>
                  <a:cubicBezTo>
                    <a:pt x="18773" y="1748"/>
                    <a:pt x="18771" y="3459"/>
                    <a:pt x="18775" y="5155"/>
                  </a:cubicBezTo>
                  <a:lnTo>
                    <a:pt x="18857" y="5276"/>
                  </a:lnTo>
                  <a:lnTo>
                    <a:pt x="19076" y="5546"/>
                  </a:lnTo>
                  <a:lnTo>
                    <a:pt x="19242" y="5684"/>
                  </a:lnTo>
                  <a:lnTo>
                    <a:pt x="19304" y="5718"/>
                  </a:lnTo>
                  <a:lnTo>
                    <a:pt x="19668" y="5741"/>
                  </a:lnTo>
                  <a:lnTo>
                    <a:pt x="19843" y="5689"/>
                  </a:lnTo>
                  <a:lnTo>
                    <a:pt x="19944" y="5649"/>
                  </a:lnTo>
                  <a:lnTo>
                    <a:pt x="20309" y="5423"/>
                  </a:lnTo>
                  <a:lnTo>
                    <a:pt x="20309" y="5427"/>
                  </a:lnTo>
                  <a:lnTo>
                    <a:pt x="20309" y="5428"/>
                  </a:lnTo>
                  <a:cubicBezTo>
                    <a:pt x="20400" y="5365"/>
                    <a:pt x="20497" y="5336"/>
                    <a:pt x="20598" y="5336"/>
                  </a:cubicBezTo>
                  <a:cubicBezTo>
                    <a:pt x="20737" y="5337"/>
                    <a:pt x="20869" y="5392"/>
                    <a:pt x="20988" y="5490"/>
                  </a:cubicBezTo>
                  <a:cubicBezTo>
                    <a:pt x="21105" y="5586"/>
                    <a:pt x="21210" y="5724"/>
                    <a:pt x="21296" y="5895"/>
                  </a:cubicBezTo>
                  <a:cubicBezTo>
                    <a:pt x="21301" y="5898"/>
                    <a:pt x="21304" y="5904"/>
                    <a:pt x="21307" y="5909"/>
                  </a:cubicBezTo>
                  <a:cubicBezTo>
                    <a:pt x="21347" y="5987"/>
                    <a:pt x="21384" y="6072"/>
                    <a:pt x="21399" y="6175"/>
                  </a:cubicBezTo>
                  <a:cubicBezTo>
                    <a:pt x="21532" y="6481"/>
                    <a:pt x="21600" y="6870"/>
                    <a:pt x="21600" y="7290"/>
                  </a:cubicBezTo>
                  <a:lnTo>
                    <a:pt x="21552" y="7746"/>
                  </a:lnTo>
                  <a:cubicBezTo>
                    <a:pt x="21464" y="8606"/>
                    <a:pt x="21067" y="9241"/>
                    <a:pt x="20595" y="9240"/>
                  </a:cubicBezTo>
                  <a:cubicBezTo>
                    <a:pt x="20488" y="9240"/>
                    <a:pt x="20385" y="9208"/>
                    <a:pt x="20290" y="9138"/>
                  </a:cubicBezTo>
                  <a:lnTo>
                    <a:pt x="20290" y="9143"/>
                  </a:lnTo>
                  <a:cubicBezTo>
                    <a:pt x="20284" y="9136"/>
                    <a:pt x="20277" y="9130"/>
                    <a:pt x="20270" y="9126"/>
                  </a:cubicBezTo>
                  <a:lnTo>
                    <a:pt x="20266" y="9123"/>
                  </a:lnTo>
                  <a:lnTo>
                    <a:pt x="20147" y="9025"/>
                  </a:lnTo>
                  <a:cubicBezTo>
                    <a:pt x="20047" y="8950"/>
                    <a:pt x="19954" y="8899"/>
                    <a:pt x="19865" y="8872"/>
                  </a:cubicBezTo>
                  <a:lnTo>
                    <a:pt x="19785" y="8852"/>
                  </a:lnTo>
                  <a:lnTo>
                    <a:pt x="19643" y="8838"/>
                  </a:lnTo>
                  <a:lnTo>
                    <a:pt x="19320" y="8928"/>
                  </a:lnTo>
                  <a:lnTo>
                    <a:pt x="19275" y="8963"/>
                  </a:lnTo>
                  <a:lnTo>
                    <a:pt x="19082" y="9151"/>
                  </a:lnTo>
                  <a:lnTo>
                    <a:pt x="18856" y="9458"/>
                  </a:lnTo>
                  <a:lnTo>
                    <a:pt x="18792" y="9554"/>
                  </a:lnTo>
                  <a:lnTo>
                    <a:pt x="18792" y="9554"/>
                  </a:lnTo>
                  <a:cubicBezTo>
                    <a:pt x="18799" y="11378"/>
                    <a:pt x="18811" y="13202"/>
                    <a:pt x="18825" y="15052"/>
                  </a:cubicBezTo>
                  <a:lnTo>
                    <a:pt x="15342" y="17411"/>
                  </a:lnTo>
                  <a:cubicBezTo>
                    <a:pt x="14952" y="17281"/>
                    <a:pt x="14229" y="17133"/>
                    <a:pt x="14268" y="15931"/>
                  </a:cubicBezTo>
                  <a:cubicBezTo>
                    <a:pt x="14281" y="15863"/>
                    <a:pt x="14285" y="15797"/>
                    <a:pt x="14279" y="15734"/>
                  </a:cubicBezTo>
                  <a:cubicBezTo>
                    <a:pt x="14279" y="15723"/>
                    <a:pt x="14280" y="15713"/>
                    <a:pt x="14281" y="15702"/>
                  </a:cubicBezTo>
                  <a:lnTo>
                    <a:pt x="14278" y="15704"/>
                  </a:lnTo>
                  <a:cubicBezTo>
                    <a:pt x="14281" y="15556"/>
                    <a:pt x="14257" y="15415"/>
                    <a:pt x="14210" y="15283"/>
                  </a:cubicBezTo>
                  <a:cubicBezTo>
                    <a:pt x="13966" y="14600"/>
                    <a:pt x="13197" y="14431"/>
                    <a:pt x="12493" y="14907"/>
                  </a:cubicBezTo>
                  <a:cubicBezTo>
                    <a:pt x="11788" y="15382"/>
                    <a:pt x="11415" y="16321"/>
                    <a:pt x="11659" y="17004"/>
                  </a:cubicBezTo>
                  <a:cubicBezTo>
                    <a:pt x="11704" y="17129"/>
                    <a:pt x="11766" y="17236"/>
                    <a:pt x="11847" y="17320"/>
                  </a:cubicBezTo>
                  <a:lnTo>
                    <a:pt x="11844" y="17322"/>
                  </a:lnTo>
                  <a:cubicBezTo>
                    <a:pt x="12816" y="18262"/>
                    <a:pt x="12455" y="18936"/>
                    <a:pt x="12307" y="19466"/>
                  </a:cubicBezTo>
                  <a:lnTo>
                    <a:pt x="9157" y="21600"/>
                  </a:lnTo>
                  <a:lnTo>
                    <a:pt x="6041" y="18370"/>
                  </a:lnTo>
                  <a:cubicBezTo>
                    <a:pt x="5946" y="17831"/>
                    <a:pt x="5727" y="16894"/>
                    <a:pt x="6516" y="16400"/>
                  </a:cubicBezTo>
                  <a:cubicBezTo>
                    <a:pt x="6566" y="16386"/>
                    <a:pt x="6610" y="16361"/>
                    <a:pt x="6649" y="16325"/>
                  </a:cubicBezTo>
                  <a:cubicBezTo>
                    <a:pt x="6655" y="16320"/>
                    <a:pt x="6663" y="16316"/>
                    <a:pt x="6670" y="16313"/>
                  </a:cubicBezTo>
                  <a:lnTo>
                    <a:pt x="6668" y="16310"/>
                  </a:lnTo>
                  <a:cubicBezTo>
                    <a:pt x="6765" y="16247"/>
                    <a:pt x="6846" y="16153"/>
                    <a:pt x="6910" y="16036"/>
                  </a:cubicBezTo>
                  <a:cubicBezTo>
                    <a:pt x="7242" y="15427"/>
                    <a:pt x="7002" y="14409"/>
                    <a:pt x="6374" y="13763"/>
                  </a:cubicBezTo>
                  <a:cubicBezTo>
                    <a:pt x="5746" y="13117"/>
                    <a:pt x="4967" y="13086"/>
                    <a:pt x="4635" y="13696"/>
                  </a:cubicBezTo>
                  <a:cubicBezTo>
                    <a:pt x="4575" y="13807"/>
                    <a:pt x="4533" y="13931"/>
                    <a:pt x="4516" y="14069"/>
                  </a:cubicBezTo>
                  <a:lnTo>
                    <a:pt x="4513" y="14066"/>
                  </a:lnTo>
                  <a:cubicBezTo>
                    <a:pt x="4350" y="15634"/>
                    <a:pt x="3779" y="15553"/>
                    <a:pt x="3370" y="15601"/>
                  </a:cubicBezTo>
                  <a:close/>
                </a:path>
              </a:pathLst>
            </a:custGeom>
            <a:solidFill>
              <a:srgbClr val="0078C1">
                <a:alpha val="20414"/>
              </a:srgbClr>
            </a:solidFill>
            <a:ln w="12700" cap="flat">
              <a:solidFill>
                <a:srgbClr val="FFFFFF">
                  <a:alpha val="20414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554" name="Shape"/>
            <p:cNvSpPr/>
            <p:nvPr/>
          </p:nvSpPr>
          <p:spPr>
            <a:xfrm rot="15430798">
              <a:off x="202699" y="1123393"/>
              <a:ext cx="737881" cy="5534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7" h="21600" fill="norm" stroke="1" extrusionOk="0">
                  <a:moveTo>
                    <a:pt x="21528" y="8565"/>
                  </a:moveTo>
                  <a:cubicBezTo>
                    <a:pt x="21384" y="9247"/>
                    <a:pt x="21035" y="9732"/>
                    <a:pt x="20620" y="9741"/>
                  </a:cubicBezTo>
                  <a:cubicBezTo>
                    <a:pt x="20514" y="9744"/>
                    <a:pt x="20411" y="9715"/>
                    <a:pt x="20315" y="9650"/>
                  </a:cubicBezTo>
                  <a:lnTo>
                    <a:pt x="20315" y="9654"/>
                  </a:lnTo>
                  <a:cubicBezTo>
                    <a:pt x="20308" y="9648"/>
                    <a:pt x="20302" y="9642"/>
                    <a:pt x="20295" y="9638"/>
                  </a:cubicBezTo>
                  <a:cubicBezTo>
                    <a:pt x="20250" y="9620"/>
                    <a:pt x="20209" y="9588"/>
                    <a:pt x="20170" y="9544"/>
                  </a:cubicBezTo>
                  <a:cubicBezTo>
                    <a:pt x="19442" y="9034"/>
                    <a:pt x="19041" y="9721"/>
                    <a:pt x="18788" y="10152"/>
                  </a:cubicBezTo>
                  <a:lnTo>
                    <a:pt x="18858" y="15682"/>
                  </a:lnTo>
                  <a:lnTo>
                    <a:pt x="18791" y="15640"/>
                  </a:lnTo>
                  <a:lnTo>
                    <a:pt x="15620" y="17616"/>
                  </a:lnTo>
                  <a:cubicBezTo>
                    <a:pt x="15228" y="17478"/>
                    <a:pt x="14546" y="17290"/>
                    <a:pt x="14605" y="16156"/>
                  </a:cubicBezTo>
                  <a:cubicBezTo>
                    <a:pt x="14620" y="16091"/>
                    <a:pt x="14625" y="16028"/>
                    <a:pt x="14621" y="15966"/>
                  </a:cubicBezTo>
                  <a:cubicBezTo>
                    <a:pt x="14621" y="15956"/>
                    <a:pt x="14622" y="15946"/>
                    <a:pt x="14623" y="15935"/>
                  </a:cubicBezTo>
                  <a:lnTo>
                    <a:pt x="14620" y="15937"/>
                  </a:lnTo>
                  <a:cubicBezTo>
                    <a:pt x="14626" y="15794"/>
                    <a:pt x="14605" y="15656"/>
                    <a:pt x="14560" y="15527"/>
                  </a:cubicBezTo>
                  <a:cubicBezTo>
                    <a:pt x="14329" y="14857"/>
                    <a:pt x="13565" y="14668"/>
                    <a:pt x="12854" y="15104"/>
                  </a:cubicBezTo>
                  <a:cubicBezTo>
                    <a:pt x="12142" y="15540"/>
                    <a:pt x="11752" y="16436"/>
                    <a:pt x="11983" y="17106"/>
                  </a:cubicBezTo>
                  <a:cubicBezTo>
                    <a:pt x="12025" y="17229"/>
                    <a:pt x="12085" y="17335"/>
                    <a:pt x="12165" y="17419"/>
                  </a:cubicBezTo>
                  <a:lnTo>
                    <a:pt x="12161" y="17421"/>
                  </a:lnTo>
                  <a:cubicBezTo>
                    <a:pt x="13110" y="18360"/>
                    <a:pt x="12744" y="19000"/>
                    <a:pt x="12585" y="19507"/>
                  </a:cubicBezTo>
                  <a:lnTo>
                    <a:pt x="9260" y="21578"/>
                  </a:lnTo>
                  <a:cubicBezTo>
                    <a:pt x="9259" y="21586"/>
                    <a:pt x="9258" y="21593"/>
                    <a:pt x="9256" y="21600"/>
                  </a:cubicBezTo>
                  <a:lnTo>
                    <a:pt x="5936" y="18100"/>
                  </a:lnTo>
                  <a:cubicBezTo>
                    <a:pt x="5850" y="17567"/>
                    <a:pt x="5695" y="16700"/>
                    <a:pt x="6465" y="16272"/>
                  </a:cubicBezTo>
                  <a:cubicBezTo>
                    <a:pt x="6515" y="16261"/>
                    <a:pt x="6560" y="16238"/>
                    <a:pt x="6599" y="16205"/>
                  </a:cubicBezTo>
                  <a:cubicBezTo>
                    <a:pt x="6606" y="16200"/>
                    <a:pt x="6613" y="16197"/>
                    <a:pt x="6621" y="16194"/>
                  </a:cubicBezTo>
                  <a:lnTo>
                    <a:pt x="6618" y="16191"/>
                  </a:lnTo>
                  <a:cubicBezTo>
                    <a:pt x="6717" y="16135"/>
                    <a:pt x="6800" y="16047"/>
                    <a:pt x="6866" y="15936"/>
                  </a:cubicBezTo>
                  <a:cubicBezTo>
                    <a:pt x="7212" y="15361"/>
                    <a:pt x="6996" y="14365"/>
                    <a:pt x="6385" y="13712"/>
                  </a:cubicBezTo>
                  <a:cubicBezTo>
                    <a:pt x="5774" y="13059"/>
                    <a:pt x="4998" y="12997"/>
                    <a:pt x="4652" y="13572"/>
                  </a:cubicBezTo>
                  <a:cubicBezTo>
                    <a:pt x="4589" y="13677"/>
                    <a:pt x="4545" y="13796"/>
                    <a:pt x="4524" y="13928"/>
                  </a:cubicBezTo>
                  <a:lnTo>
                    <a:pt x="4522" y="13925"/>
                  </a:lnTo>
                  <a:cubicBezTo>
                    <a:pt x="4321" y="15444"/>
                    <a:pt x="3750" y="15333"/>
                    <a:pt x="3340" y="15363"/>
                  </a:cubicBezTo>
                  <a:lnTo>
                    <a:pt x="0" y="11843"/>
                  </a:lnTo>
                  <a:lnTo>
                    <a:pt x="18659" y="0"/>
                  </a:lnTo>
                  <a:lnTo>
                    <a:pt x="18732" y="5804"/>
                  </a:lnTo>
                  <a:cubicBezTo>
                    <a:pt x="19003" y="6207"/>
                    <a:pt x="19318" y="6785"/>
                    <a:pt x="20284" y="6051"/>
                  </a:cubicBezTo>
                  <a:lnTo>
                    <a:pt x="20284" y="6056"/>
                  </a:lnTo>
                  <a:cubicBezTo>
                    <a:pt x="20373" y="5992"/>
                    <a:pt x="20470" y="5962"/>
                    <a:pt x="20571" y="5960"/>
                  </a:cubicBezTo>
                  <a:cubicBezTo>
                    <a:pt x="21124" y="5947"/>
                    <a:pt x="21583" y="6783"/>
                    <a:pt x="21597" y="7827"/>
                  </a:cubicBezTo>
                  <a:cubicBezTo>
                    <a:pt x="21600" y="8088"/>
                    <a:pt x="21575" y="8338"/>
                    <a:pt x="21528" y="8565"/>
                  </a:cubicBezTo>
                  <a:close/>
                </a:path>
              </a:pathLst>
            </a:custGeom>
            <a:solidFill>
              <a:srgbClr val="C5192D">
                <a:alpha val="20096"/>
              </a:srgbClr>
            </a:solidFill>
            <a:ln w="12700" cap="flat">
              <a:solidFill>
                <a:srgbClr val="FFFFFF">
                  <a:alpha val="20096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555" name="Shape"/>
            <p:cNvSpPr/>
            <p:nvPr/>
          </p:nvSpPr>
          <p:spPr>
            <a:xfrm rot="18546786">
              <a:off x="77067" y="611982"/>
              <a:ext cx="747135" cy="5541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5" h="21600" fill="norm" stroke="1" extrusionOk="0">
                  <a:moveTo>
                    <a:pt x="19016" y="0"/>
                  </a:moveTo>
                  <a:cubicBezTo>
                    <a:pt x="19011" y="1884"/>
                    <a:pt x="18954" y="3779"/>
                    <a:pt x="18875" y="5678"/>
                  </a:cubicBezTo>
                  <a:cubicBezTo>
                    <a:pt x="19114" y="6099"/>
                    <a:pt x="19412" y="6629"/>
                    <a:pt x="20357" y="6009"/>
                  </a:cubicBezTo>
                  <a:lnTo>
                    <a:pt x="20357" y="6014"/>
                  </a:lnTo>
                  <a:cubicBezTo>
                    <a:pt x="20448" y="5959"/>
                    <a:pt x="20545" y="5937"/>
                    <a:pt x="20645" y="5943"/>
                  </a:cubicBezTo>
                  <a:cubicBezTo>
                    <a:pt x="21189" y="5979"/>
                    <a:pt x="21600" y="6853"/>
                    <a:pt x="21562" y="7895"/>
                  </a:cubicBezTo>
                  <a:cubicBezTo>
                    <a:pt x="21524" y="8937"/>
                    <a:pt x="21052" y="9752"/>
                    <a:pt x="20508" y="9716"/>
                  </a:cubicBezTo>
                  <a:cubicBezTo>
                    <a:pt x="20403" y="9709"/>
                    <a:pt x="20303" y="9671"/>
                    <a:pt x="20212" y="9598"/>
                  </a:cubicBezTo>
                  <a:lnTo>
                    <a:pt x="20211" y="9602"/>
                  </a:lnTo>
                  <a:cubicBezTo>
                    <a:pt x="20205" y="9596"/>
                    <a:pt x="20199" y="9590"/>
                    <a:pt x="20192" y="9585"/>
                  </a:cubicBezTo>
                  <a:cubicBezTo>
                    <a:pt x="20150" y="9562"/>
                    <a:pt x="20110" y="9527"/>
                    <a:pt x="20074" y="9479"/>
                  </a:cubicBezTo>
                  <a:cubicBezTo>
                    <a:pt x="19400" y="8921"/>
                    <a:pt x="18976" y="9525"/>
                    <a:pt x="18705" y="9933"/>
                  </a:cubicBezTo>
                  <a:cubicBezTo>
                    <a:pt x="18626" y="11766"/>
                    <a:pt x="18558" y="13599"/>
                    <a:pt x="18529" y="15424"/>
                  </a:cubicBezTo>
                  <a:lnTo>
                    <a:pt x="15456" y="17454"/>
                  </a:lnTo>
                  <a:cubicBezTo>
                    <a:pt x="15067" y="17329"/>
                    <a:pt x="14394" y="17160"/>
                    <a:pt x="14434" y="16028"/>
                  </a:cubicBezTo>
                  <a:cubicBezTo>
                    <a:pt x="14447" y="15963"/>
                    <a:pt x="14451" y="15899"/>
                    <a:pt x="14445" y="15838"/>
                  </a:cubicBezTo>
                  <a:cubicBezTo>
                    <a:pt x="14445" y="15827"/>
                    <a:pt x="14446" y="15817"/>
                    <a:pt x="14447" y="15806"/>
                  </a:cubicBezTo>
                  <a:lnTo>
                    <a:pt x="14444" y="15808"/>
                  </a:lnTo>
                  <a:cubicBezTo>
                    <a:pt x="14448" y="15665"/>
                    <a:pt x="14425" y="15529"/>
                    <a:pt x="14379" y="15401"/>
                  </a:cubicBezTo>
                  <a:cubicBezTo>
                    <a:pt x="14140" y="14739"/>
                    <a:pt x="13383" y="14573"/>
                    <a:pt x="12689" y="15030"/>
                  </a:cubicBezTo>
                  <a:cubicBezTo>
                    <a:pt x="11995" y="15487"/>
                    <a:pt x="11625" y="16394"/>
                    <a:pt x="11864" y="17056"/>
                  </a:cubicBezTo>
                  <a:cubicBezTo>
                    <a:pt x="11908" y="17176"/>
                    <a:pt x="11969" y="17281"/>
                    <a:pt x="12048" y="17362"/>
                  </a:cubicBezTo>
                  <a:lnTo>
                    <a:pt x="12045" y="17364"/>
                  </a:lnTo>
                  <a:cubicBezTo>
                    <a:pt x="12976" y="18254"/>
                    <a:pt x="12660" y="18896"/>
                    <a:pt x="12508" y="19402"/>
                  </a:cubicBezTo>
                  <a:lnTo>
                    <a:pt x="9180" y="21600"/>
                  </a:lnTo>
                  <a:cubicBezTo>
                    <a:pt x="8150" y="20503"/>
                    <a:pt x="7098" y="19425"/>
                    <a:pt x="6038" y="18355"/>
                  </a:cubicBezTo>
                  <a:cubicBezTo>
                    <a:pt x="5949" y="17837"/>
                    <a:pt x="5717" y="16908"/>
                    <a:pt x="6507" y="16427"/>
                  </a:cubicBezTo>
                  <a:cubicBezTo>
                    <a:pt x="6556" y="16414"/>
                    <a:pt x="6600" y="16390"/>
                    <a:pt x="6638" y="16355"/>
                  </a:cubicBezTo>
                  <a:cubicBezTo>
                    <a:pt x="6645" y="16350"/>
                    <a:pt x="6652" y="16347"/>
                    <a:pt x="6659" y="16343"/>
                  </a:cubicBezTo>
                  <a:lnTo>
                    <a:pt x="6657" y="16341"/>
                  </a:lnTo>
                  <a:cubicBezTo>
                    <a:pt x="6753" y="16280"/>
                    <a:pt x="6833" y="16190"/>
                    <a:pt x="6896" y="16077"/>
                  </a:cubicBezTo>
                  <a:cubicBezTo>
                    <a:pt x="7225" y="15489"/>
                    <a:pt x="6991" y="14503"/>
                    <a:pt x="6375" y="13875"/>
                  </a:cubicBezTo>
                  <a:cubicBezTo>
                    <a:pt x="5759" y="13246"/>
                    <a:pt x="4993" y="13212"/>
                    <a:pt x="4664" y="13800"/>
                  </a:cubicBezTo>
                  <a:cubicBezTo>
                    <a:pt x="4604" y="13907"/>
                    <a:pt x="4563" y="14028"/>
                    <a:pt x="4545" y="14161"/>
                  </a:cubicBezTo>
                  <a:lnTo>
                    <a:pt x="4543" y="14158"/>
                  </a:lnTo>
                  <a:cubicBezTo>
                    <a:pt x="4370" y="15743"/>
                    <a:pt x="3765" y="15582"/>
                    <a:pt x="3360" y="15644"/>
                  </a:cubicBezTo>
                  <a:cubicBezTo>
                    <a:pt x="2226" y="14501"/>
                    <a:pt x="1101" y="13350"/>
                    <a:pt x="0" y="12178"/>
                  </a:cubicBezTo>
                  <a:close/>
                </a:path>
              </a:pathLst>
            </a:custGeom>
            <a:solidFill>
              <a:srgbClr val="3C3C3B">
                <a:alpha val="19867"/>
              </a:srgbClr>
            </a:solidFill>
            <a:ln w="12700" cap="flat">
              <a:solidFill>
                <a:srgbClr val="FFFFFF">
                  <a:alpha val="19867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556" name="Shape"/>
            <p:cNvSpPr/>
            <p:nvPr/>
          </p:nvSpPr>
          <p:spPr>
            <a:xfrm rot="12425381">
              <a:off x="676904" y="1337237"/>
              <a:ext cx="726569" cy="5653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4" h="21600" fill="norm" stroke="1" extrusionOk="0">
                  <a:moveTo>
                    <a:pt x="9492" y="21600"/>
                  </a:moveTo>
                  <a:lnTo>
                    <a:pt x="6307" y="18448"/>
                  </a:lnTo>
                  <a:cubicBezTo>
                    <a:pt x="6215" y="17930"/>
                    <a:pt x="6027" y="17062"/>
                    <a:pt x="6816" y="16619"/>
                  </a:cubicBezTo>
                  <a:cubicBezTo>
                    <a:pt x="6867" y="16607"/>
                    <a:pt x="6912" y="16584"/>
                    <a:pt x="6952" y="16551"/>
                  </a:cubicBezTo>
                  <a:cubicBezTo>
                    <a:pt x="6959" y="16546"/>
                    <a:pt x="6966" y="16543"/>
                    <a:pt x="6974" y="16540"/>
                  </a:cubicBezTo>
                  <a:lnTo>
                    <a:pt x="6971" y="16537"/>
                  </a:lnTo>
                  <a:cubicBezTo>
                    <a:pt x="7071" y="16479"/>
                    <a:pt x="7153" y="16392"/>
                    <a:pt x="7220" y="16282"/>
                  </a:cubicBezTo>
                  <a:cubicBezTo>
                    <a:pt x="7563" y="15711"/>
                    <a:pt x="7332" y="14741"/>
                    <a:pt x="6703" y="14116"/>
                  </a:cubicBezTo>
                  <a:cubicBezTo>
                    <a:pt x="6075" y="13490"/>
                    <a:pt x="5287" y="13445"/>
                    <a:pt x="4943" y="14016"/>
                  </a:cubicBezTo>
                  <a:cubicBezTo>
                    <a:pt x="4881" y="14120"/>
                    <a:pt x="4837" y="14237"/>
                    <a:pt x="4818" y="14367"/>
                  </a:cubicBezTo>
                  <a:lnTo>
                    <a:pt x="4815" y="14364"/>
                  </a:lnTo>
                  <a:cubicBezTo>
                    <a:pt x="4630" y="15859"/>
                    <a:pt x="4046" y="15758"/>
                    <a:pt x="3630" y="15797"/>
                  </a:cubicBezTo>
                  <a:lnTo>
                    <a:pt x="0" y="12204"/>
                  </a:lnTo>
                  <a:lnTo>
                    <a:pt x="18532" y="0"/>
                  </a:lnTo>
                  <a:lnTo>
                    <a:pt x="18655" y="5548"/>
                  </a:lnTo>
                  <a:cubicBezTo>
                    <a:pt x="18935" y="5941"/>
                    <a:pt x="19251" y="6539"/>
                    <a:pt x="20245" y="5802"/>
                  </a:cubicBezTo>
                  <a:lnTo>
                    <a:pt x="20245" y="5807"/>
                  </a:lnTo>
                  <a:cubicBezTo>
                    <a:pt x="20336" y="5745"/>
                    <a:pt x="20434" y="5715"/>
                    <a:pt x="20537" y="5712"/>
                  </a:cubicBezTo>
                  <a:cubicBezTo>
                    <a:pt x="21098" y="5696"/>
                    <a:pt x="21566" y="6512"/>
                    <a:pt x="21583" y="7535"/>
                  </a:cubicBezTo>
                  <a:cubicBezTo>
                    <a:pt x="21600" y="8557"/>
                    <a:pt x="21159" y="9398"/>
                    <a:pt x="20598" y="9413"/>
                  </a:cubicBezTo>
                  <a:cubicBezTo>
                    <a:pt x="20490" y="9416"/>
                    <a:pt x="20385" y="9388"/>
                    <a:pt x="20288" y="9325"/>
                  </a:cubicBezTo>
                  <a:lnTo>
                    <a:pt x="20288" y="9329"/>
                  </a:lnTo>
                  <a:cubicBezTo>
                    <a:pt x="20281" y="9324"/>
                    <a:pt x="20274" y="9318"/>
                    <a:pt x="20267" y="9314"/>
                  </a:cubicBezTo>
                  <a:cubicBezTo>
                    <a:pt x="20222" y="9296"/>
                    <a:pt x="20180" y="9265"/>
                    <a:pt x="20140" y="9222"/>
                  </a:cubicBezTo>
                  <a:cubicBezTo>
                    <a:pt x="19410" y="8733"/>
                    <a:pt x="19006" y="9383"/>
                    <a:pt x="18750" y="9807"/>
                  </a:cubicBezTo>
                  <a:lnTo>
                    <a:pt x="18874" y="15360"/>
                  </a:lnTo>
                  <a:lnTo>
                    <a:pt x="18863" y="15354"/>
                  </a:lnTo>
                  <a:lnTo>
                    <a:pt x="15770" y="17388"/>
                  </a:lnTo>
                  <a:cubicBezTo>
                    <a:pt x="15386" y="17269"/>
                    <a:pt x="14599" y="17176"/>
                    <a:pt x="14625" y="15996"/>
                  </a:cubicBezTo>
                  <a:cubicBezTo>
                    <a:pt x="14638" y="15932"/>
                    <a:pt x="14641" y="15869"/>
                    <a:pt x="14634" y="15809"/>
                  </a:cubicBezTo>
                  <a:cubicBezTo>
                    <a:pt x="14634" y="15799"/>
                    <a:pt x="14635" y="15789"/>
                    <a:pt x="14636" y="15779"/>
                  </a:cubicBezTo>
                  <a:lnTo>
                    <a:pt x="14633" y="15780"/>
                  </a:lnTo>
                  <a:cubicBezTo>
                    <a:pt x="14634" y="15640"/>
                    <a:pt x="14608" y="15507"/>
                    <a:pt x="14559" y="15383"/>
                  </a:cubicBezTo>
                  <a:cubicBezTo>
                    <a:pt x="14303" y="14740"/>
                    <a:pt x="13523" y="14597"/>
                    <a:pt x="12815" y="15063"/>
                  </a:cubicBezTo>
                  <a:cubicBezTo>
                    <a:pt x="12107" y="15528"/>
                    <a:pt x="11741" y="16426"/>
                    <a:pt x="11996" y="17069"/>
                  </a:cubicBezTo>
                  <a:cubicBezTo>
                    <a:pt x="12043" y="17186"/>
                    <a:pt x="12107" y="17287"/>
                    <a:pt x="12190" y="17365"/>
                  </a:cubicBezTo>
                  <a:lnTo>
                    <a:pt x="12187" y="17367"/>
                  </a:lnTo>
                  <a:cubicBezTo>
                    <a:pt x="13208" y="18259"/>
                    <a:pt x="12806" y="18917"/>
                    <a:pt x="12671" y="19428"/>
                  </a:cubicBezTo>
                  <a:lnTo>
                    <a:pt x="9505" y="21510"/>
                  </a:lnTo>
                  <a:close/>
                </a:path>
              </a:pathLst>
            </a:custGeom>
            <a:solidFill>
              <a:srgbClr val="00693B">
                <a:alpha val="19622"/>
              </a:srgbClr>
            </a:solidFill>
            <a:ln w="12700" cap="flat">
              <a:solidFill>
                <a:srgbClr val="FFFFFF">
                  <a:alpha val="19622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557" name="Shape"/>
            <p:cNvSpPr/>
            <p:nvPr/>
          </p:nvSpPr>
          <p:spPr>
            <a:xfrm rot="9289851">
              <a:off x="1137898" y="1107637"/>
              <a:ext cx="708040" cy="5634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8932" y="21600"/>
                  </a:moveTo>
                  <a:lnTo>
                    <a:pt x="5697" y="18319"/>
                  </a:lnTo>
                  <a:cubicBezTo>
                    <a:pt x="5610" y="17797"/>
                    <a:pt x="5432" y="16923"/>
                    <a:pt x="6248" y="16499"/>
                  </a:cubicBezTo>
                  <a:cubicBezTo>
                    <a:pt x="6301" y="16488"/>
                    <a:pt x="6348" y="16466"/>
                    <a:pt x="6388" y="16434"/>
                  </a:cubicBezTo>
                  <a:cubicBezTo>
                    <a:pt x="6395" y="16429"/>
                    <a:pt x="6403" y="16426"/>
                    <a:pt x="6411" y="16423"/>
                  </a:cubicBezTo>
                  <a:lnTo>
                    <a:pt x="6409" y="16420"/>
                  </a:lnTo>
                  <a:cubicBezTo>
                    <a:pt x="6512" y="16365"/>
                    <a:pt x="6598" y="16279"/>
                    <a:pt x="6668" y="16171"/>
                  </a:cubicBezTo>
                  <a:cubicBezTo>
                    <a:pt x="7029" y="15607"/>
                    <a:pt x="6807" y="14628"/>
                    <a:pt x="6171" y="13985"/>
                  </a:cubicBezTo>
                  <a:cubicBezTo>
                    <a:pt x="5535" y="13341"/>
                    <a:pt x="4727" y="13277"/>
                    <a:pt x="4365" y="13841"/>
                  </a:cubicBezTo>
                  <a:cubicBezTo>
                    <a:pt x="4299" y="13944"/>
                    <a:pt x="4253" y="14061"/>
                    <a:pt x="4231" y="14190"/>
                  </a:cubicBezTo>
                  <a:lnTo>
                    <a:pt x="4228" y="14187"/>
                  </a:lnTo>
                  <a:cubicBezTo>
                    <a:pt x="4019" y="15656"/>
                    <a:pt x="3438" y="15570"/>
                    <a:pt x="3012" y="15594"/>
                  </a:cubicBezTo>
                  <a:lnTo>
                    <a:pt x="0" y="12538"/>
                  </a:lnTo>
                  <a:lnTo>
                    <a:pt x="18668" y="0"/>
                  </a:lnTo>
                  <a:lnTo>
                    <a:pt x="18658" y="6000"/>
                  </a:lnTo>
                  <a:cubicBezTo>
                    <a:pt x="18931" y="6400"/>
                    <a:pt x="19258" y="6943"/>
                    <a:pt x="20256" y="6257"/>
                  </a:cubicBezTo>
                  <a:lnTo>
                    <a:pt x="20256" y="6261"/>
                  </a:lnTo>
                  <a:cubicBezTo>
                    <a:pt x="20350" y="6201"/>
                    <a:pt x="20452" y="6174"/>
                    <a:pt x="20557" y="6174"/>
                  </a:cubicBezTo>
                  <a:cubicBezTo>
                    <a:pt x="21133" y="6174"/>
                    <a:pt x="21600" y="7005"/>
                    <a:pt x="21600" y="8031"/>
                  </a:cubicBezTo>
                  <a:cubicBezTo>
                    <a:pt x="21600" y="9057"/>
                    <a:pt x="21133" y="9888"/>
                    <a:pt x="20556" y="9888"/>
                  </a:cubicBezTo>
                  <a:cubicBezTo>
                    <a:pt x="20445" y="9888"/>
                    <a:pt x="20338" y="9857"/>
                    <a:pt x="20239" y="9791"/>
                  </a:cubicBezTo>
                  <a:lnTo>
                    <a:pt x="20239" y="9795"/>
                  </a:lnTo>
                  <a:cubicBezTo>
                    <a:pt x="20232" y="9790"/>
                    <a:pt x="20226" y="9784"/>
                    <a:pt x="20218" y="9780"/>
                  </a:cubicBezTo>
                  <a:cubicBezTo>
                    <a:pt x="20172" y="9760"/>
                    <a:pt x="20129" y="9728"/>
                    <a:pt x="20090" y="9684"/>
                  </a:cubicBezTo>
                  <a:cubicBezTo>
                    <a:pt x="19347" y="9173"/>
                    <a:pt x="18921" y="9817"/>
                    <a:pt x="18651" y="10234"/>
                  </a:cubicBezTo>
                  <a:cubicBezTo>
                    <a:pt x="18641" y="11982"/>
                    <a:pt x="18638" y="13727"/>
                    <a:pt x="18642" y="15463"/>
                  </a:cubicBezTo>
                  <a:lnTo>
                    <a:pt x="15405" y="17509"/>
                  </a:lnTo>
                  <a:cubicBezTo>
                    <a:pt x="15006" y="17389"/>
                    <a:pt x="14217" y="17279"/>
                    <a:pt x="14248" y="16109"/>
                  </a:cubicBezTo>
                  <a:cubicBezTo>
                    <a:pt x="14261" y="16045"/>
                    <a:pt x="14265" y="15982"/>
                    <a:pt x="14258" y="15922"/>
                  </a:cubicBezTo>
                  <a:cubicBezTo>
                    <a:pt x="14258" y="15912"/>
                    <a:pt x="14259" y="15901"/>
                    <a:pt x="14260" y="15891"/>
                  </a:cubicBezTo>
                  <a:lnTo>
                    <a:pt x="14257" y="15893"/>
                  </a:lnTo>
                  <a:cubicBezTo>
                    <a:pt x="14259" y="15752"/>
                    <a:pt x="14233" y="15618"/>
                    <a:pt x="14182" y="15494"/>
                  </a:cubicBezTo>
                  <a:cubicBezTo>
                    <a:pt x="13922" y="14847"/>
                    <a:pt x="13121" y="14699"/>
                    <a:pt x="12393" y="15162"/>
                  </a:cubicBezTo>
                  <a:cubicBezTo>
                    <a:pt x="11664" y="15625"/>
                    <a:pt x="11284" y="16524"/>
                    <a:pt x="11544" y="17170"/>
                  </a:cubicBezTo>
                  <a:cubicBezTo>
                    <a:pt x="11592" y="17288"/>
                    <a:pt x="11657" y="17389"/>
                    <a:pt x="11742" y="17467"/>
                  </a:cubicBezTo>
                  <a:lnTo>
                    <a:pt x="11739" y="17470"/>
                  </a:lnTo>
                  <a:cubicBezTo>
                    <a:pt x="12765" y="18354"/>
                    <a:pt x="12385" y="19004"/>
                    <a:pt x="12237" y="19511"/>
                  </a:cubicBezTo>
                  <a:close/>
                </a:path>
              </a:pathLst>
            </a:custGeom>
            <a:solidFill>
              <a:srgbClr val="003F6E">
                <a:alpha val="19889"/>
              </a:srgbClr>
            </a:solidFill>
            <a:ln w="12700" cap="flat">
              <a:solidFill>
                <a:srgbClr val="FFFFFF">
                  <a:alpha val="19889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558" name="Shape"/>
            <p:cNvSpPr/>
            <p:nvPr/>
          </p:nvSpPr>
          <p:spPr>
            <a:xfrm>
              <a:off x="574717" y="579167"/>
              <a:ext cx="910162" cy="9104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1" h="21575" fill="norm" stroke="1" extrusionOk="0">
                  <a:moveTo>
                    <a:pt x="14685" y="12"/>
                  </a:moveTo>
                  <a:cubicBezTo>
                    <a:pt x="14935" y="-25"/>
                    <a:pt x="15230" y="24"/>
                    <a:pt x="15510" y="167"/>
                  </a:cubicBezTo>
                  <a:cubicBezTo>
                    <a:pt x="16071" y="454"/>
                    <a:pt x="16363" y="1011"/>
                    <a:pt x="16162" y="1410"/>
                  </a:cubicBezTo>
                  <a:cubicBezTo>
                    <a:pt x="16124" y="1487"/>
                    <a:pt x="16069" y="1552"/>
                    <a:pt x="15999" y="1602"/>
                  </a:cubicBezTo>
                  <a:lnTo>
                    <a:pt x="16001" y="1604"/>
                  </a:lnTo>
                  <a:cubicBezTo>
                    <a:pt x="15996" y="1607"/>
                    <a:pt x="15990" y="1610"/>
                    <a:pt x="15985" y="1614"/>
                  </a:cubicBezTo>
                  <a:cubicBezTo>
                    <a:pt x="15959" y="1640"/>
                    <a:pt x="15926" y="1661"/>
                    <a:pt x="15888" y="1676"/>
                  </a:cubicBezTo>
                  <a:cubicBezTo>
                    <a:pt x="15322" y="2066"/>
                    <a:pt x="15575" y="2571"/>
                    <a:pt x="15706" y="2872"/>
                  </a:cubicBezTo>
                  <a:lnTo>
                    <a:pt x="18189" y="4107"/>
                  </a:lnTo>
                  <a:lnTo>
                    <a:pt x="18817" y="6910"/>
                  </a:lnTo>
                  <a:cubicBezTo>
                    <a:pt x="19089" y="7101"/>
                    <a:pt x="19404" y="7468"/>
                    <a:pt x="20115" y="6839"/>
                  </a:cubicBezTo>
                  <a:lnTo>
                    <a:pt x="20115" y="6842"/>
                  </a:lnTo>
                  <a:cubicBezTo>
                    <a:pt x="20178" y="6790"/>
                    <a:pt x="20251" y="6756"/>
                    <a:pt x="20330" y="6738"/>
                  </a:cubicBezTo>
                  <a:cubicBezTo>
                    <a:pt x="20763" y="6641"/>
                    <a:pt x="21226" y="7064"/>
                    <a:pt x="21362" y="7683"/>
                  </a:cubicBezTo>
                  <a:cubicBezTo>
                    <a:pt x="21499" y="8302"/>
                    <a:pt x="21258" y="8882"/>
                    <a:pt x="20825" y="8980"/>
                  </a:cubicBezTo>
                  <a:cubicBezTo>
                    <a:pt x="20741" y="8998"/>
                    <a:pt x="20657" y="8998"/>
                    <a:pt x="20573" y="8975"/>
                  </a:cubicBezTo>
                  <a:lnTo>
                    <a:pt x="20574" y="8977"/>
                  </a:lnTo>
                  <a:cubicBezTo>
                    <a:pt x="20568" y="8975"/>
                    <a:pt x="20562" y="8973"/>
                    <a:pt x="20556" y="8971"/>
                  </a:cubicBezTo>
                  <a:cubicBezTo>
                    <a:pt x="20519" y="8967"/>
                    <a:pt x="20482" y="8955"/>
                    <a:pt x="20447" y="8935"/>
                  </a:cubicBezTo>
                  <a:cubicBezTo>
                    <a:pt x="19783" y="8741"/>
                    <a:pt x="19559" y="9269"/>
                    <a:pt x="19412" y="9560"/>
                  </a:cubicBezTo>
                  <a:lnTo>
                    <a:pt x="20084" y="12559"/>
                  </a:lnTo>
                  <a:lnTo>
                    <a:pt x="18294" y="14837"/>
                  </a:lnTo>
                  <a:cubicBezTo>
                    <a:pt x="18315" y="15168"/>
                    <a:pt x="18259" y="15629"/>
                    <a:pt x="19171" y="15779"/>
                  </a:cubicBezTo>
                  <a:lnTo>
                    <a:pt x="19169" y="15781"/>
                  </a:lnTo>
                  <a:cubicBezTo>
                    <a:pt x="19249" y="15797"/>
                    <a:pt x="19321" y="15832"/>
                    <a:pt x="19385" y="15883"/>
                  </a:cubicBezTo>
                  <a:cubicBezTo>
                    <a:pt x="19735" y="16158"/>
                    <a:pt x="19705" y="16787"/>
                    <a:pt x="19317" y="17286"/>
                  </a:cubicBezTo>
                  <a:cubicBezTo>
                    <a:pt x="18930" y="17786"/>
                    <a:pt x="18332" y="17968"/>
                    <a:pt x="17982" y="17692"/>
                  </a:cubicBezTo>
                  <a:cubicBezTo>
                    <a:pt x="17915" y="17639"/>
                    <a:pt x="17861" y="17573"/>
                    <a:pt x="17826" y="17493"/>
                  </a:cubicBezTo>
                  <a:lnTo>
                    <a:pt x="17825" y="17495"/>
                  </a:lnTo>
                  <a:cubicBezTo>
                    <a:pt x="17823" y="17489"/>
                    <a:pt x="17821" y="17483"/>
                    <a:pt x="17818" y="17477"/>
                  </a:cubicBezTo>
                  <a:cubicBezTo>
                    <a:pt x="17797" y="17446"/>
                    <a:pt x="17783" y="17410"/>
                    <a:pt x="17776" y="17369"/>
                  </a:cubicBezTo>
                  <a:cubicBezTo>
                    <a:pt x="17498" y="16718"/>
                    <a:pt x="16937" y="16896"/>
                    <a:pt x="16623" y="16964"/>
                  </a:cubicBezTo>
                  <a:lnTo>
                    <a:pt x="14853" y="19217"/>
                  </a:lnTo>
                  <a:lnTo>
                    <a:pt x="12039" y="19217"/>
                  </a:lnTo>
                  <a:cubicBezTo>
                    <a:pt x="11800" y="19450"/>
                    <a:pt x="11332" y="19667"/>
                    <a:pt x="11802" y="20531"/>
                  </a:cubicBezTo>
                  <a:lnTo>
                    <a:pt x="11799" y="20531"/>
                  </a:lnTo>
                  <a:cubicBezTo>
                    <a:pt x="11836" y="20604"/>
                    <a:pt x="11853" y="20683"/>
                    <a:pt x="11853" y="20764"/>
                  </a:cubicBezTo>
                  <a:cubicBezTo>
                    <a:pt x="11853" y="21212"/>
                    <a:pt x="11343" y="21575"/>
                    <a:pt x="10714" y="21575"/>
                  </a:cubicBezTo>
                  <a:cubicBezTo>
                    <a:pt x="10084" y="21575"/>
                    <a:pt x="9574" y="21212"/>
                    <a:pt x="9574" y="20764"/>
                  </a:cubicBezTo>
                  <a:cubicBezTo>
                    <a:pt x="9574" y="20678"/>
                    <a:pt x="9593" y="20595"/>
                    <a:pt x="9634" y="20518"/>
                  </a:cubicBezTo>
                  <a:lnTo>
                    <a:pt x="9631" y="20518"/>
                  </a:lnTo>
                  <a:cubicBezTo>
                    <a:pt x="9635" y="20513"/>
                    <a:pt x="9638" y="20507"/>
                    <a:pt x="9641" y="20502"/>
                  </a:cubicBezTo>
                  <a:cubicBezTo>
                    <a:pt x="9653" y="20466"/>
                    <a:pt x="9673" y="20433"/>
                    <a:pt x="9700" y="20402"/>
                  </a:cubicBezTo>
                  <a:cubicBezTo>
                    <a:pt x="10048" y="19760"/>
                    <a:pt x="9520" y="19423"/>
                    <a:pt x="9283" y="19217"/>
                  </a:cubicBezTo>
                  <a:lnTo>
                    <a:pt x="6533" y="19217"/>
                  </a:lnTo>
                  <a:lnTo>
                    <a:pt x="4720" y="16870"/>
                  </a:lnTo>
                  <a:cubicBezTo>
                    <a:pt x="4394" y="16813"/>
                    <a:pt x="3955" y="16615"/>
                    <a:pt x="3574" y="17487"/>
                  </a:cubicBezTo>
                  <a:lnTo>
                    <a:pt x="3572" y="17484"/>
                  </a:lnTo>
                  <a:cubicBezTo>
                    <a:pt x="3537" y="17558"/>
                    <a:pt x="3485" y="17620"/>
                    <a:pt x="3421" y="17670"/>
                  </a:cubicBezTo>
                  <a:cubicBezTo>
                    <a:pt x="3069" y="17942"/>
                    <a:pt x="2472" y="17755"/>
                    <a:pt x="2089" y="17252"/>
                  </a:cubicBezTo>
                  <a:cubicBezTo>
                    <a:pt x="1706" y="16749"/>
                    <a:pt x="1681" y="16121"/>
                    <a:pt x="2034" y="15848"/>
                  </a:cubicBezTo>
                  <a:cubicBezTo>
                    <a:pt x="2102" y="15795"/>
                    <a:pt x="2179" y="15760"/>
                    <a:pt x="2264" y="15745"/>
                  </a:cubicBezTo>
                  <a:lnTo>
                    <a:pt x="2262" y="15743"/>
                  </a:lnTo>
                  <a:cubicBezTo>
                    <a:pt x="2269" y="15743"/>
                    <a:pt x="2275" y="15743"/>
                    <a:pt x="2281" y="15741"/>
                  </a:cubicBezTo>
                  <a:cubicBezTo>
                    <a:pt x="2316" y="15729"/>
                    <a:pt x="2355" y="15725"/>
                    <a:pt x="2395" y="15728"/>
                  </a:cubicBezTo>
                  <a:cubicBezTo>
                    <a:pt x="3067" y="15623"/>
                    <a:pt x="3061" y="15067"/>
                    <a:pt x="3071" y="14738"/>
                  </a:cubicBezTo>
                  <a:lnTo>
                    <a:pt x="1302" y="12448"/>
                  </a:lnTo>
                  <a:lnTo>
                    <a:pt x="1972" y="9501"/>
                  </a:lnTo>
                  <a:cubicBezTo>
                    <a:pt x="1822" y="9211"/>
                    <a:pt x="1656" y="8817"/>
                    <a:pt x="804" y="9056"/>
                  </a:cubicBezTo>
                  <a:lnTo>
                    <a:pt x="804" y="9054"/>
                  </a:lnTo>
                  <a:cubicBezTo>
                    <a:pt x="725" y="9073"/>
                    <a:pt x="645" y="9072"/>
                    <a:pt x="566" y="9053"/>
                  </a:cubicBezTo>
                  <a:cubicBezTo>
                    <a:pt x="134" y="8952"/>
                    <a:pt x="-101" y="8369"/>
                    <a:pt x="42" y="7751"/>
                  </a:cubicBezTo>
                  <a:cubicBezTo>
                    <a:pt x="185" y="7133"/>
                    <a:pt x="651" y="6715"/>
                    <a:pt x="1084" y="6817"/>
                  </a:cubicBezTo>
                  <a:cubicBezTo>
                    <a:pt x="1167" y="6837"/>
                    <a:pt x="1243" y="6874"/>
                    <a:pt x="1308" y="6931"/>
                  </a:cubicBezTo>
                  <a:lnTo>
                    <a:pt x="1309" y="6929"/>
                  </a:lnTo>
                  <a:cubicBezTo>
                    <a:pt x="1313" y="6934"/>
                    <a:pt x="1318" y="6938"/>
                    <a:pt x="1323" y="6942"/>
                  </a:cubicBezTo>
                  <a:cubicBezTo>
                    <a:pt x="1354" y="6962"/>
                    <a:pt x="1382" y="6989"/>
                    <a:pt x="1406" y="7022"/>
                  </a:cubicBezTo>
                  <a:cubicBezTo>
                    <a:pt x="1885" y="7455"/>
                    <a:pt x="2290" y="7158"/>
                    <a:pt x="2551" y="6954"/>
                  </a:cubicBezTo>
                  <a:lnTo>
                    <a:pt x="3197" y="4107"/>
                  </a:lnTo>
                  <a:lnTo>
                    <a:pt x="5685" y="2869"/>
                  </a:lnTo>
                  <a:cubicBezTo>
                    <a:pt x="5811" y="2567"/>
                    <a:pt x="6007" y="2187"/>
                    <a:pt x="5280" y="1678"/>
                  </a:cubicBezTo>
                  <a:lnTo>
                    <a:pt x="5283" y="1677"/>
                  </a:lnTo>
                  <a:cubicBezTo>
                    <a:pt x="5217" y="1628"/>
                    <a:pt x="5167" y="1565"/>
                    <a:pt x="5131" y="1492"/>
                  </a:cubicBezTo>
                  <a:cubicBezTo>
                    <a:pt x="4933" y="1091"/>
                    <a:pt x="5228" y="537"/>
                    <a:pt x="5791" y="254"/>
                  </a:cubicBezTo>
                  <a:cubicBezTo>
                    <a:pt x="6073" y="112"/>
                    <a:pt x="6368" y="65"/>
                    <a:pt x="6617" y="104"/>
                  </a:cubicBezTo>
                  <a:cubicBezTo>
                    <a:pt x="6867" y="142"/>
                    <a:pt x="7070" y="266"/>
                    <a:pt x="7170" y="467"/>
                  </a:cubicBezTo>
                  <a:cubicBezTo>
                    <a:pt x="7208" y="544"/>
                    <a:pt x="7228" y="627"/>
                    <a:pt x="7226" y="714"/>
                  </a:cubicBezTo>
                  <a:lnTo>
                    <a:pt x="7228" y="713"/>
                  </a:lnTo>
                  <a:cubicBezTo>
                    <a:pt x="7227" y="719"/>
                    <a:pt x="7226" y="725"/>
                    <a:pt x="7226" y="732"/>
                  </a:cubicBezTo>
                  <a:cubicBezTo>
                    <a:pt x="7232" y="769"/>
                    <a:pt x="7229" y="808"/>
                    <a:pt x="7218" y="847"/>
                  </a:cubicBezTo>
                  <a:cubicBezTo>
                    <a:pt x="7193" y="1517"/>
                    <a:pt x="7712" y="1628"/>
                    <a:pt x="8033" y="1700"/>
                  </a:cubicBezTo>
                  <a:lnTo>
                    <a:pt x="10693" y="376"/>
                  </a:lnTo>
                  <a:lnTo>
                    <a:pt x="13280" y="1663"/>
                  </a:lnTo>
                  <a:cubicBezTo>
                    <a:pt x="13597" y="1568"/>
                    <a:pt x="14102" y="1577"/>
                    <a:pt x="14071" y="602"/>
                  </a:cubicBezTo>
                  <a:lnTo>
                    <a:pt x="14074" y="604"/>
                  </a:lnTo>
                  <a:cubicBezTo>
                    <a:pt x="14074" y="522"/>
                    <a:pt x="14094" y="444"/>
                    <a:pt x="14131" y="371"/>
                  </a:cubicBezTo>
                  <a:cubicBezTo>
                    <a:pt x="14231" y="171"/>
                    <a:pt x="14436" y="49"/>
                    <a:pt x="14685" y="12"/>
                  </a:cubicBezTo>
                  <a:close/>
                </a:path>
              </a:pathLst>
            </a:custGeom>
            <a:solidFill>
              <a:srgbClr val="F2F2F2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2565" name="Group"/>
            <p:cNvGrpSpPr/>
            <p:nvPr/>
          </p:nvGrpSpPr>
          <p:grpSpPr>
            <a:xfrm>
              <a:off x="484851" y="1326088"/>
              <a:ext cx="155424" cy="128996"/>
              <a:chOff x="0" y="0"/>
              <a:chExt cx="155422" cy="128994"/>
            </a:xfrm>
          </p:grpSpPr>
          <p:sp>
            <p:nvSpPr>
              <p:cNvPr id="2559" name="Line"/>
              <p:cNvSpPr/>
              <p:nvPr/>
            </p:nvSpPr>
            <p:spPr>
              <a:xfrm>
                <a:off x="-1" y="3146"/>
                <a:ext cx="125850" cy="1258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712" y="6900"/>
                    </a:moveTo>
                    <a:cubicBezTo>
                      <a:pt x="21304" y="8100"/>
                      <a:pt x="21600" y="9300"/>
                      <a:pt x="21600" y="10800"/>
                    </a:cubicBezTo>
                    <a:cubicBezTo>
                      <a:pt x="21600" y="16800"/>
                      <a:pt x="16570" y="21600"/>
                      <a:pt x="10652" y="21600"/>
                    </a:cubicBezTo>
                    <a:cubicBezTo>
                      <a:pt x="4734" y="21600"/>
                      <a:pt x="0" y="16800"/>
                      <a:pt x="0" y="10800"/>
                    </a:cubicBezTo>
                    <a:cubicBezTo>
                      <a:pt x="0" y="4800"/>
                      <a:pt x="4734" y="0"/>
                      <a:pt x="10652" y="0"/>
                    </a:cubicBezTo>
                    <a:cubicBezTo>
                      <a:pt x="13907" y="0"/>
                      <a:pt x="16570" y="1200"/>
                      <a:pt x="18641" y="3300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60" name="Line"/>
              <p:cNvSpPr/>
              <p:nvPr/>
            </p:nvSpPr>
            <p:spPr>
              <a:xfrm>
                <a:off x="18877" y="22652"/>
                <a:ext cx="86207" cy="868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168" y="7344"/>
                    </a:moveTo>
                    <a:cubicBezTo>
                      <a:pt x="21600" y="8640"/>
                      <a:pt x="21600" y="9504"/>
                      <a:pt x="21600" y="10800"/>
                    </a:cubicBezTo>
                    <a:cubicBezTo>
                      <a:pt x="21600" y="16848"/>
                      <a:pt x="16848" y="21600"/>
                      <a:pt x="10800" y="21600"/>
                    </a:cubicBezTo>
                    <a:cubicBezTo>
                      <a:pt x="5184" y="21600"/>
                      <a:pt x="0" y="16848"/>
                      <a:pt x="0" y="10800"/>
                    </a:cubicBezTo>
                    <a:cubicBezTo>
                      <a:pt x="0" y="4752"/>
                      <a:pt x="5184" y="0"/>
                      <a:pt x="10800" y="0"/>
                    </a:cubicBezTo>
                    <a:cubicBezTo>
                      <a:pt x="13824" y="0"/>
                      <a:pt x="16416" y="1296"/>
                      <a:pt x="18576" y="302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61" name="Line"/>
              <p:cNvSpPr/>
              <p:nvPr/>
            </p:nvSpPr>
            <p:spPr>
              <a:xfrm>
                <a:off x="38383" y="39642"/>
                <a:ext cx="49711" cy="509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9683"/>
                    </a:moveTo>
                    <a:cubicBezTo>
                      <a:pt x="21600" y="10428"/>
                      <a:pt x="21600" y="10428"/>
                      <a:pt x="21600" y="11172"/>
                    </a:cubicBezTo>
                    <a:cubicBezTo>
                      <a:pt x="21600" y="17131"/>
                      <a:pt x="16386" y="21600"/>
                      <a:pt x="10428" y="21600"/>
                    </a:cubicBezTo>
                    <a:cubicBezTo>
                      <a:pt x="4469" y="21600"/>
                      <a:pt x="0" y="17131"/>
                      <a:pt x="0" y="11172"/>
                    </a:cubicBezTo>
                    <a:cubicBezTo>
                      <a:pt x="0" y="5214"/>
                      <a:pt x="4469" y="0"/>
                      <a:pt x="10428" y="0"/>
                    </a:cubicBezTo>
                    <a:cubicBezTo>
                      <a:pt x="12662" y="0"/>
                      <a:pt x="14897" y="745"/>
                      <a:pt x="16386" y="2234"/>
                    </a:cubicBezTo>
                    <a:cubicBezTo>
                      <a:pt x="16386" y="2234"/>
                      <a:pt x="17131" y="2234"/>
                      <a:pt x="17131" y="223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62" name="Line"/>
              <p:cNvSpPr/>
              <p:nvPr/>
            </p:nvSpPr>
            <p:spPr>
              <a:xfrm flipV="1">
                <a:off x="64182" y="27686"/>
                <a:ext cx="60408" cy="3649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63" name="Shape"/>
              <p:cNvSpPr/>
              <p:nvPr/>
            </p:nvSpPr>
            <p:spPr>
              <a:xfrm>
                <a:off x="124589" y="0"/>
                <a:ext cx="30834" cy="3460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902" y="21600"/>
                    </a:moveTo>
                    <a:lnTo>
                      <a:pt x="0" y="17280"/>
                    </a:lnTo>
                    <a:lnTo>
                      <a:pt x="0" y="5105"/>
                    </a:lnTo>
                    <a:lnTo>
                      <a:pt x="9257" y="0"/>
                    </a:lnTo>
                    <a:lnTo>
                      <a:pt x="10580" y="10604"/>
                    </a:lnTo>
                    <a:lnTo>
                      <a:pt x="21600" y="16102"/>
                    </a:lnTo>
                    <a:lnTo>
                      <a:pt x="11902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64" name="Circle"/>
              <p:cNvSpPr/>
              <p:nvPr/>
            </p:nvSpPr>
            <p:spPr>
              <a:xfrm>
                <a:off x="57260" y="60407"/>
                <a:ext cx="11957" cy="10698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2577" name="Group"/>
            <p:cNvGrpSpPr/>
            <p:nvPr/>
          </p:nvGrpSpPr>
          <p:grpSpPr>
            <a:xfrm>
              <a:off x="960861" y="1540672"/>
              <a:ext cx="145985" cy="144098"/>
              <a:chOff x="0" y="0"/>
              <a:chExt cx="145984" cy="144096"/>
            </a:xfrm>
          </p:grpSpPr>
          <p:sp>
            <p:nvSpPr>
              <p:cNvPr id="2566" name="Shape"/>
              <p:cNvSpPr/>
              <p:nvPr/>
            </p:nvSpPr>
            <p:spPr>
              <a:xfrm>
                <a:off x="55373" y="32720"/>
                <a:ext cx="35238" cy="346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2960"/>
                      <a:pt x="21600" y="12960"/>
                      <a:pt x="21600" y="12960"/>
                    </a:cubicBezTo>
                    <a:cubicBezTo>
                      <a:pt x="21600" y="6480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6480"/>
                      <a:pt x="0" y="12960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67" name="Circle"/>
              <p:cNvSpPr/>
              <p:nvPr/>
            </p:nvSpPr>
            <p:spPr>
              <a:xfrm>
                <a:off x="55373" y="0"/>
                <a:ext cx="35238" cy="34609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68" name="Shape"/>
              <p:cNvSpPr/>
              <p:nvPr/>
            </p:nvSpPr>
            <p:spPr>
              <a:xfrm>
                <a:off x="-1" y="110746"/>
                <a:ext cx="34610" cy="333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69" name="Circle"/>
              <p:cNvSpPr/>
              <p:nvPr/>
            </p:nvSpPr>
            <p:spPr>
              <a:xfrm>
                <a:off x="1887" y="78026"/>
                <a:ext cx="32722" cy="34609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70" name="Shape"/>
              <p:cNvSpPr/>
              <p:nvPr/>
            </p:nvSpPr>
            <p:spPr>
              <a:xfrm>
                <a:off x="111376" y="110746"/>
                <a:ext cx="34609" cy="333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71" name="Circle"/>
              <p:cNvSpPr/>
              <p:nvPr/>
            </p:nvSpPr>
            <p:spPr>
              <a:xfrm>
                <a:off x="111376" y="78026"/>
                <a:ext cx="32721" cy="34609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72" name="Line"/>
              <p:cNvSpPr/>
              <p:nvPr/>
            </p:nvSpPr>
            <p:spPr>
              <a:xfrm>
                <a:off x="50339" y="78026"/>
                <a:ext cx="20766" cy="2957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1600" y="15166"/>
                    </a:lnTo>
                    <a:lnTo>
                      <a:pt x="0" y="21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73" name="Line"/>
              <p:cNvSpPr/>
              <p:nvPr/>
            </p:nvSpPr>
            <p:spPr>
              <a:xfrm>
                <a:off x="72992" y="98790"/>
                <a:ext cx="22653" cy="881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74" name="Line"/>
              <p:cNvSpPr/>
              <p:nvPr/>
            </p:nvSpPr>
            <p:spPr>
              <a:xfrm>
                <a:off x="3775" y="123331"/>
                <a:ext cx="27688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75" name="Line"/>
              <p:cNvSpPr/>
              <p:nvPr/>
            </p:nvSpPr>
            <p:spPr>
              <a:xfrm>
                <a:off x="114522" y="123331"/>
                <a:ext cx="27687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76" name="Line"/>
              <p:cNvSpPr/>
              <p:nvPr/>
            </p:nvSpPr>
            <p:spPr>
              <a:xfrm>
                <a:off x="59148" y="46563"/>
                <a:ext cx="27688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2584" name="Group"/>
            <p:cNvGrpSpPr/>
            <p:nvPr/>
          </p:nvGrpSpPr>
          <p:grpSpPr>
            <a:xfrm>
              <a:off x="701835" y="388948"/>
              <a:ext cx="135917" cy="139063"/>
              <a:chOff x="0" y="0"/>
              <a:chExt cx="135916" cy="139062"/>
            </a:xfrm>
          </p:grpSpPr>
          <p:sp>
            <p:nvSpPr>
              <p:cNvPr id="2578" name="Shape"/>
              <p:cNvSpPr/>
              <p:nvPr/>
            </p:nvSpPr>
            <p:spPr>
              <a:xfrm>
                <a:off x="24540" y="-1"/>
                <a:ext cx="83061" cy="11137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0" y="9787"/>
                      <a:pt x="0" y="9787"/>
                      <a:pt x="0" y="9787"/>
                    </a:cubicBezTo>
                    <a:cubicBezTo>
                      <a:pt x="0" y="13162"/>
                      <a:pt x="3150" y="16200"/>
                      <a:pt x="7200" y="17213"/>
                    </a:cubicBezTo>
                    <a:cubicBezTo>
                      <a:pt x="7200" y="21600"/>
                      <a:pt x="7200" y="21600"/>
                      <a:pt x="7200" y="21600"/>
                    </a:cubicBezTo>
                    <a:cubicBezTo>
                      <a:pt x="14400" y="21600"/>
                      <a:pt x="14400" y="21600"/>
                      <a:pt x="14400" y="21600"/>
                    </a:cubicBezTo>
                    <a:cubicBezTo>
                      <a:pt x="14400" y="17213"/>
                      <a:pt x="14400" y="17213"/>
                      <a:pt x="14400" y="17213"/>
                    </a:cubicBezTo>
                    <a:cubicBezTo>
                      <a:pt x="18900" y="16200"/>
                      <a:pt x="21600" y="13162"/>
                      <a:pt x="21600" y="9787"/>
                    </a:cubicBezTo>
                    <a:cubicBezTo>
                      <a:pt x="21600" y="0"/>
                      <a:pt x="21600" y="0"/>
                      <a:pt x="2160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79" name="Line"/>
              <p:cNvSpPr/>
              <p:nvPr/>
            </p:nvSpPr>
            <p:spPr>
              <a:xfrm>
                <a:off x="38383" y="111375"/>
                <a:ext cx="55375" cy="106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21600" y="0"/>
                    </a:lnTo>
                    <a:lnTo>
                      <a:pt x="0" y="0"/>
                    </a:lnTo>
                    <a:lnTo>
                      <a:pt x="0" y="21600"/>
                    </a:ln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80" name="Rectangle"/>
              <p:cNvSpPr/>
              <p:nvPr/>
            </p:nvSpPr>
            <p:spPr>
              <a:xfrm>
                <a:off x="24540" y="125219"/>
                <a:ext cx="83061" cy="13844"/>
              </a:xfrm>
              <a:prstGeom prst="rect">
                <a:avLst/>
              </a:pr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81" name="Shape"/>
              <p:cNvSpPr/>
              <p:nvPr/>
            </p:nvSpPr>
            <p:spPr>
              <a:xfrm>
                <a:off x="41529" y="15730"/>
                <a:ext cx="50970" cy="4908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133" y="6923"/>
                    </a:moveTo>
                    <a:lnTo>
                      <a:pt x="21600" y="7754"/>
                    </a:lnTo>
                    <a:lnTo>
                      <a:pt x="16267" y="13846"/>
                    </a:lnTo>
                    <a:lnTo>
                      <a:pt x="17867" y="21600"/>
                    </a:lnTo>
                    <a:lnTo>
                      <a:pt x="10400" y="17723"/>
                    </a:lnTo>
                    <a:lnTo>
                      <a:pt x="3733" y="21600"/>
                    </a:lnTo>
                    <a:lnTo>
                      <a:pt x="5333" y="13846"/>
                    </a:lnTo>
                    <a:lnTo>
                      <a:pt x="0" y="8585"/>
                    </a:lnTo>
                    <a:lnTo>
                      <a:pt x="7467" y="6923"/>
                    </a:lnTo>
                    <a:lnTo>
                      <a:pt x="10400" y="0"/>
                    </a:lnTo>
                    <a:lnTo>
                      <a:pt x="14133" y="6923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82" name="Line"/>
              <p:cNvSpPr/>
              <p:nvPr/>
            </p:nvSpPr>
            <p:spPr>
              <a:xfrm>
                <a:off x="-1" y="14472"/>
                <a:ext cx="24542" cy="515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9257" y="21600"/>
                      <a:pt x="0" y="8640"/>
                      <a:pt x="0" y="0"/>
                    </a:cubicBezTo>
                    <a:cubicBezTo>
                      <a:pt x="18514" y="0"/>
                      <a:pt x="18514" y="0"/>
                      <a:pt x="18514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83" name="Line"/>
              <p:cNvSpPr/>
              <p:nvPr/>
            </p:nvSpPr>
            <p:spPr>
              <a:xfrm>
                <a:off x="109488" y="14472"/>
                <a:ext cx="26429" cy="515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cubicBezTo>
                      <a:pt x="11520" y="21600"/>
                      <a:pt x="21600" y="8640"/>
                      <a:pt x="21600" y="0"/>
                    </a:cubicBezTo>
                    <a:cubicBezTo>
                      <a:pt x="1440" y="0"/>
                      <a:pt x="1440" y="0"/>
                      <a:pt x="1440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2595" name="Group"/>
            <p:cNvGrpSpPr/>
            <p:nvPr/>
          </p:nvGrpSpPr>
          <p:grpSpPr>
            <a:xfrm>
              <a:off x="1247360" y="402630"/>
              <a:ext cx="112006" cy="152711"/>
              <a:chOff x="0" y="0"/>
              <a:chExt cx="112005" cy="152709"/>
            </a:xfrm>
          </p:grpSpPr>
          <p:sp>
            <p:nvSpPr>
              <p:cNvPr id="2585" name="Shape"/>
              <p:cNvSpPr/>
              <p:nvPr/>
            </p:nvSpPr>
            <p:spPr>
              <a:xfrm>
                <a:off x="17618" y="-1"/>
                <a:ext cx="88041" cy="11615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559" h="21322" fill="norm" stroke="1" extrusionOk="0">
                    <a:moveTo>
                      <a:pt x="15894" y="21322"/>
                    </a:moveTo>
                    <a:cubicBezTo>
                      <a:pt x="20377" y="7981"/>
                      <a:pt x="20377" y="7981"/>
                      <a:pt x="20377" y="7981"/>
                    </a:cubicBezTo>
                    <a:cubicBezTo>
                      <a:pt x="21600" y="4487"/>
                      <a:pt x="16302" y="357"/>
                      <a:pt x="14672" y="40"/>
                    </a:cubicBezTo>
                    <a:cubicBezTo>
                      <a:pt x="12634" y="-278"/>
                      <a:pt x="5706" y="1310"/>
                      <a:pt x="4483" y="4487"/>
                    </a:cubicBezTo>
                    <a:cubicBezTo>
                      <a:pt x="0" y="18146"/>
                      <a:pt x="0" y="18146"/>
                      <a:pt x="0" y="18146"/>
                    </a:cubicBezTo>
                    <a:lnTo>
                      <a:pt x="15894" y="21322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86" name="Shape"/>
              <p:cNvSpPr/>
              <p:nvPr/>
            </p:nvSpPr>
            <p:spPr>
              <a:xfrm>
                <a:off x="29574" y="104199"/>
                <a:ext cx="39014" cy="245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135" y="0"/>
                    </a:moveTo>
                    <a:lnTo>
                      <a:pt x="21600" y="7754"/>
                    </a:lnTo>
                    <a:lnTo>
                      <a:pt x="19510" y="21600"/>
                    </a:lnTo>
                    <a:lnTo>
                      <a:pt x="0" y="13846"/>
                    </a:lnTo>
                    <a:lnTo>
                      <a:pt x="3135" y="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87" name="Line"/>
              <p:cNvSpPr/>
              <p:nvPr/>
            </p:nvSpPr>
            <p:spPr>
              <a:xfrm>
                <a:off x="0" y="48826"/>
                <a:ext cx="29575" cy="453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6434" y="5700"/>
                    </a:lnTo>
                    <a:lnTo>
                      <a:pt x="0" y="21600"/>
                    </a:lnTo>
                    <a:lnTo>
                      <a:pt x="15166" y="15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88" name="Line"/>
              <p:cNvSpPr/>
              <p:nvPr/>
            </p:nvSpPr>
            <p:spPr>
              <a:xfrm>
                <a:off x="91239" y="65816"/>
                <a:ext cx="20767" cy="560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164" y="0"/>
                    </a:moveTo>
                    <a:lnTo>
                      <a:pt x="21600" y="8252"/>
                    </a:lnTo>
                    <a:lnTo>
                      <a:pt x="12436" y="21600"/>
                    </a:lnTo>
                    <a:lnTo>
                      <a:pt x="0" y="12863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89" name="Shape"/>
              <p:cNvSpPr/>
              <p:nvPr/>
            </p:nvSpPr>
            <p:spPr>
              <a:xfrm>
                <a:off x="48616" y="26846"/>
                <a:ext cx="39313" cy="375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41" h="19539" fill="norm" stroke="1" extrusionOk="0">
                    <a:moveTo>
                      <a:pt x="171" y="7668"/>
                    </a:moveTo>
                    <a:cubicBezTo>
                      <a:pt x="1971" y="2268"/>
                      <a:pt x="7371" y="-1332"/>
                      <a:pt x="12771" y="468"/>
                    </a:cubicBezTo>
                    <a:cubicBezTo>
                      <a:pt x="18171" y="1368"/>
                      <a:pt x="20871" y="6768"/>
                      <a:pt x="19971" y="12168"/>
                    </a:cubicBezTo>
                    <a:cubicBezTo>
                      <a:pt x="18171" y="17568"/>
                      <a:pt x="12771" y="20268"/>
                      <a:pt x="7371" y="19368"/>
                    </a:cubicBezTo>
                    <a:cubicBezTo>
                      <a:pt x="1971" y="17568"/>
                      <a:pt x="-729" y="12168"/>
                      <a:pt x="171" y="7668"/>
                    </a:cubicBez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90" name="Line"/>
              <p:cNvSpPr/>
              <p:nvPr/>
            </p:nvSpPr>
            <p:spPr>
              <a:xfrm flipH="1">
                <a:off x="29585" y="130048"/>
                <a:ext cx="3778" cy="1762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91" name="Line"/>
              <p:cNvSpPr/>
              <p:nvPr/>
            </p:nvSpPr>
            <p:spPr>
              <a:xfrm flipH="1">
                <a:off x="52246" y="135713"/>
                <a:ext cx="3778" cy="1699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92" name="Line"/>
              <p:cNvSpPr/>
              <p:nvPr/>
            </p:nvSpPr>
            <p:spPr>
              <a:xfrm flipH="1">
                <a:off x="40286" y="133825"/>
                <a:ext cx="5037" cy="1699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93" name="Line"/>
              <p:cNvSpPr/>
              <p:nvPr/>
            </p:nvSpPr>
            <p:spPr>
              <a:xfrm flipH="1">
                <a:off x="59777" y="40016"/>
                <a:ext cx="13845" cy="5035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94" name="Line"/>
              <p:cNvSpPr/>
              <p:nvPr/>
            </p:nvSpPr>
            <p:spPr>
              <a:xfrm flipH="1">
                <a:off x="69845" y="48826"/>
                <a:ext cx="5665" cy="1889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2596" name="Shape 2624"/>
            <p:cNvSpPr/>
            <p:nvPr/>
          </p:nvSpPr>
          <p:spPr>
            <a:xfrm>
              <a:off x="383153" y="774408"/>
              <a:ext cx="144152" cy="144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82" y="6873"/>
                  </a:moveTo>
                  <a:lnTo>
                    <a:pt x="20618" y="6873"/>
                  </a:lnTo>
                  <a:lnTo>
                    <a:pt x="20618" y="7855"/>
                  </a:lnTo>
                  <a:lnTo>
                    <a:pt x="982" y="7855"/>
                  </a:lnTo>
                  <a:cubicBezTo>
                    <a:pt x="982" y="7855"/>
                    <a:pt x="982" y="6873"/>
                    <a:pt x="982" y="6873"/>
                  </a:cubicBezTo>
                  <a:close/>
                  <a:moveTo>
                    <a:pt x="16691" y="8836"/>
                  </a:moveTo>
                  <a:lnTo>
                    <a:pt x="18655" y="8836"/>
                  </a:lnTo>
                  <a:lnTo>
                    <a:pt x="18655" y="17673"/>
                  </a:lnTo>
                  <a:lnTo>
                    <a:pt x="16691" y="17673"/>
                  </a:lnTo>
                  <a:cubicBezTo>
                    <a:pt x="16691" y="17673"/>
                    <a:pt x="16691" y="8836"/>
                    <a:pt x="16691" y="8836"/>
                  </a:cubicBezTo>
                  <a:close/>
                  <a:moveTo>
                    <a:pt x="13745" y="8836"/>
                  </a:moveTo>
                  <a:lnTo>
                    <a:pt x="15709" y="8836"/>
                  </a:lnTo>
                  <a:lnTo>
                    <a:pt x="15709" y="17673"/>
                  </a:lnTo>
                  <a:lnTo>
                    <a:pt x="13745" y="17673"/>
                  </a:lnTo>
                  <a:cubicBezTo>
                    <a:pt x="13745" y="17673"/>
                    <a:pt x="13745" y="8836"/>
                    <a:pt x="13745" y="8836"/>
                  </a:cubicBezTo>
                  <a:close/>
                  <a:moveTo>
                    <a:pt x="8836" y="8836"/>
                  </a:moveTo>
                  <a:lnTo>
                    <a:pt x="12764" y="8836"/>
                  </a:lnTo>
                  <a:lnTo>
                    <a:pt x="12764" y="17673"/>
                  </a:lnTo>
                  <a:lnTo>
                    <a:pt x="8836" y="17673"/>
                  </a:lnTo>
                  <a:cubicBezTo>
                    <a:pt x="8836" y="17673"/>
                    <a:pt x="8836" y="8836"/>
                    <a:pt x="8836" y="8836"/>
                  </a:cubicBezTo>
                  <a:close/>
                  <a:moveTo>
                    <a:pt x="5891" y="8836"/>
                  </a:moveTo>
                  <a:lnTo>
                    <a:pt x="7855" y="8836"/>
                  </a:lnTo>
                  <a:lnTo>
                    <a:pt x="7855" y="17673"/>
                  </a:lnTo>
                  <a:lnTo>
                    <a:pt x="5891" y="17673"/>
                  </a:lnTo>
                  <a:cubicBezTo>
                    <a:pt x="5891" y="17673"/>
                    <a:pt x="5891" y="8836"/>
                    <a:pt x="5891" y="8836"/>
                  </a:cubicBezTo>
                  <a:close/>
                  <a:moveTo>
                    <a:pt x="2945" y="8836"/>
                  </a:moveTo>
                  <a:lnTo>
                    <a:pt x="4909" y="8836"/>
                  </a:lnTo>
                  <a:lnTo>
                    <a:pt x="4909" y="17673"/>
                  </a:lnTo>
                  <a:lnTo>
                    <a:pt x="2945" y="17673"/>
                  </a:lnTo>
                  <a:cubicBezTo>
                    <a:pt x="2945" y="17673"/>
                    <a:pt x="2945" y="8836"/>
                    <a:pt x="2945" y="8836"/>
                  </a:cubicBezTo>
                  <a:close/>
                  <a:moveTo>
                    <a:pt x="19773" y="18655"/>
                  </a:moveTo>
                  <a:lnTo>
                    <a:pt x="20428" y="20618"/>
                  </a:lnTo>
                  <a:lnTo>
                    <a:pt x="1172" y="20618"/>
                  </a:lnTo>
                  <a:lnTo>
                    <a:pt x="1827" y="18655"/>
                  </a:lnTo>
                  <a:cubicBezTo>
                    <a:pt x="1827" y="18655"/>
                    <a:pt x="19773" y="18655"/>
                    <a:pt x="19773" y="18655"/>
                  </a:cubicBezTo>
                  <a:close/>
                  <a:moveTo>
                    <a:pt x="10800" y="1056"/>
                  </a:moveTo>
                  <a:lnTo>
                    <a:pt x="19261" y="5891"/>
                  </a:lnTo>
                  <a:lnTo>
                    <a:pt x="2339" y="5891"/>
                  </a:lnTo>
                  <a:cubicBezTo>
                    <a:pt x="2339" y="5891"/>
                    <a:pt x="10800" y="1056"/>
                    <a:pt x="10800" y="1056"/>
                  </a:cubicBezTo>
                  <a:close/>
                  <a:moveTo>
                    <a:pt x="21109" y="8836"/>
                  </a:moveTo>
                  <a:cubicBezTo>
                    <a:pt x="21380" y="8836"/>
                    <a:pt x="21600" y="8617"/>
                    <a:pt x="21600" y="8345"/>
                  </a:cubicBezTo>
                  <a:lnTo>
                    <a:pt x="21600" y="6382"/>
                  </a:lnTo>
                  <a:cubicBezTo>
                    <a:pt x="21600" y="6200"/>
                    <a:pt x="21496" y="6047"/>
                    <a:pt x="21349" y="5963"/>
                  </a:cubicBezTo>
                  <a:lnTo>
                    <a:pt x="21353" y="5956"/>
                  </a:lnTo>
                  <a:lnTo>
                    <a:pt x="11044" y="65"/>
                  </a:lnTo>
                  <a:lnTo>
                    <a:pt x="11040" y="72"/>
                  </a:lnTo>
                  <a:cubicBezTo>
                    <a:pt x="10968" y="30"/>
                    <a:pt x="10889" y="0"/>
                    <a:pt x="10800" y="0"/>
                  </a:cubicBezTo>
                  <a:cubicBezTo>
                    <a:pt x="10711" y="0"/>
                    <a:pt x="10632" y="30"/>
                    <a:pt x="10560" y="72"/>
                  </a:cubicBezTo>
                  <a:lnTo>
                    <a:pt x="10556" y="65"/>
                  </a:lnTo>
                  <a:lnTo>
                    <a:pt x="247" y="5956"/>
                  </a:lnTo>
                  <a:lnTo>
                    <a:pt x="251" y="5963"/>
                  </a:lnTo>
                  <a:cubicBezTo>
                    <a:pt x="104" y="6047"/>
                    <a:pt x="0" y="6200"/>
                    <a:pt x="0" y="6382"/>
                  </a:cubicBezTo>
                  <a:lnTo>
                    <a:pt x="0" y="8345"/>
                  </a:lnTo>
                  <a:cubicBezTo>
                    <a:pt x="0" y="8617"/>
                    <a:pt x="220" y="8836"/>
                    <a:pt x="491" y="8836"/>
                  </a:cubicBezTo>
                  <a:lnTo>
                    <a:pt x="1964" y="8836"/>
                  </a:lnTo>
                  <a:lnTo>
                    <a:pt x="1964" y="17673"/>
                  </a:lnTo>
                  <a:lnTo>
                    <a:pt x="1473" y="17673"/>
                  </a:lnTo>
                  <a:cubicBezTo>
                    <a:pt x="1256" y="17673"/>
                    <a:pt x="1078" y="17816"/>
                    <a:pt x="1013" y="18010"/>
                  </a:cubicBezTo>
                  <a:lnTo>
                    <a:pt x="1007" y="18009"/>
                  </a:lnTo>
                  <a:lnTo>
                    <a:pt x="25" y="20954"/>
                  </a:lnTo>
                  <a:lnTo>
                    <a:pt x="31" y="20955"/>
                  </a:lnTo>
                  <a:cubicBezTo>
                    <a:pt x="14" y="21005"/>
                    <a:pt x="0" y="21055"/>
                    <a:pt x="0" y="21109"/>
                  </a:cubicBezTo>
                  <a:cubicBezTo>
                    <a:pt x="0" y="21381"/>
                    <a:pt x="220" y="21600"/>
                    <a:pt x="491" y="21600"/>
                  </a:cubicBezTo>
                  <a:lnTo>
                    <a:pt x="21109" y="21600"/>
                  </a:lnTo>
                  <a:cubicBezTo>
                    <a:pt x="21380" y="21600"/>
                    <a:pt x="21600" y="21381"/>
                    <a:pt x="21600" y="21109"/>
                  </a:cubicBezTo>
                  <a:cubicBezTo>
                    <a:pt x="21600" y="21055"/>
                    <a:pt x="21586" y="21005"/>
                    <a:pt x="21569" y="20955"/>
                  </a:cubicBezTo>
                  <a:lnTo>
                    <a:pt x="21575" y="20954"/>
                  </a:lnTo>
                  <a:lnTo>
                    <a:pt x="20593" y="18009"/>
                  </a:lnTo>
                  <a:lnTo>
                    <a:pt x="20587" y="18010"/>
                  </a:lnTo>
                  <a:cubicBezTo>
                    <a:pt x="20522" y="17816"/>
                    <a:pt x="20344" y="17673"/>
                    <a:pt x="20127" y="17673"/>
                  </a:cubicBezTo>
                  <a:lnTo>
                    <a:pt x="19636" y="17673"/>
                  </a:lnTo>
                  <a:lnTo>
                    <a:pt x="19636" y="8836"/>
                  </a:lnTo>
                  <a:cubicBezTo>
                    <a:pt x="19636" y="8836"/>
                    <a:pt x="21109" y="8836"/>
                    <a:pt x="21109" y="883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2597" name="Shape 2546"/>
            <p:cNvSpPr/>
            <p:nvPr/>
          </p:nvSpPr>
          <p:spPr>
            <a:xfrm>
              <a:off x="1532290" y="839799"/>
              <a:ext cx="141538" cy="1158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618" y="20400"/>
                  </a:moveTo>
                  <a:lnTo>
                    <a:pt x="18655" y="20400"/>
                  </a:lnTo>
                  <a:lnTo>
                    <a:pt x="18655" y="1200"/>
                  </a:lnTo>
                  <a:lnTo>
                    <a:pt x="20618" y="1200"/>
                  </a:lnTo>
                  <a:cubicBezTo>
                    <a:pt x="20618" y="1200"/>
                    <a:pt x="20618" y="20400"/>
                    <a:pt x="20618" y="20400"/>
                  </a:cubicBezTo>
                  <a:close/>
                  <a:moveTo>
                    <a:pt x="21109" y="0"/>
                  </a:moveTo>
                  <a:lnTo>
                    <a:pt x="18164" y="0"/>
                  </a:lnTo>
                  <a:cubicBezTo>
                    <a:pt x="17893" y="0"/>
                    <a:pt x="17673" y="269"/>
                    <a:pt x="17673" y="600"/>
                  </a:cubicBezTo>
                  <a:lnTo>
                    <a:pt x="17673" y="21000"/>
                  </a:lnTo>
                  <a:cubicBezTo>
                    <a:pt x="17673" y="21332"/>
                    <a:pt x="17893" y="21600"/>
                    <a:pt x="18164" y="21600"/>
                  </a:cubicBezTo>
                  <a:lnTo>
                    <a:pt x="21109" y="21600"/>
                  </a:lnTo>
                  <a:cubicBezTo>
                    <a:pt x="21380" y="21600"/>
                    <a:pt x="21600" y="21332"/>
                    <a:pt x="21600" y="21000"/>
                  </a:cubicBezTo>
                  <a:lnTo>
                    <a:pt x="21600" y="600"/>
                  </a:lnTo>
                  <a:cubicBezTo>
                    <a:pt x="21600" y="269"/>
                    <a:pt x="21380" y="0"/>
                    <a:pt x="21109" y="0"/>
                  </a:cubicBezTo>
                  <a:moveTo>
                    <a:pt x="8836" y="20400"/>
                  </a:moveTo>
                  <a:lnTo>
                    <a:pt x="6873" y="20400"/>
                  </a:lnTo>
                  <a:lnTo>
                    <a:pt x="6873" y="3600"/>
                  </a:lnTo>
                  <a:lnTo>
                    <a:pt x="8836" y="3600"/>
                  </a:lnTo>
                  <a:cubicBezTo>
                    <a:pt x="8836" y="3600"/>
                    <a:pt x="8836" y="20400"/>
                    <a:pt x="8836" y="20400"/>
                  </a:cubicBezTo>
                  <a:close/>
                  <a:moveTo>
                    <a:pt x="9327" y="2400"/>
                  </a:moveTo>
                  <a:lnTo>
                    <a:pt x="6382" y="2400"/>
                  </a:lnTo>
                  <a:cubicBezTo>
                    <a:pt x="6111" y="2400"/>
                    <a:pt x="5891" y="2669"/>
                    <a:pt x="5891" y="3000"/>
                  </a:cubicBezTo>
                  <a:lnTo>
                    <a:pt x="5891" y="21000"/>
                  </a:lnTo>
                  <a:cubicBezTo>
                    <a:pt x="5891" y="21332"/>
                    <a:pt x="6111" y="21600"/>
                    <a:pt x="6382" y="21600"/>
                  </a:cubicBezTo>
                  <a:lnTo>
                    <a:pt x="9327" y="21600"/>
                  </a:lnTo>
                  <a:cubicBezTo>
                    <a:pt x="9598" y="21600"/>
                    <a:pt x="9818" y="21332"/>
                    <a:pt x="9818" y="21000"/>
                  </a:cubicBezTo>
                  <a:lnTo>
                    <a:pt x="9818" y="3000"/>
                  </a:lnTo>
                  <a:cubicBezTo>
                    <a:pt x="9818" y="2669"/>
                    <a:pt x="9598" y="2400"/>
                    <a:pt x="9327" y="2400"/>
                  </a:cubicBezTo>
                  <a:moveTo>
                    <a:pt x="14727" y="20400"/>
                  </a:moveTo>
                  <a:lnTo>
                    <a:pt x="12764" y="20400"/>
                  </a:lnTo>
                  <a:lnTo>
                    <a:pt x="12764" y="10800"/>
                  </a:lnTo>
                  <a:lnTo>
                    <a:pt x="14727" y="10800"/>
                  </a:lnTo>
                  <a:cubicBezTo>
                    <a:pt x="14727" y="10800"/>
                    <a:pt x="14727" y="20400"/>
                    <a:pt x="14727" y="20400"/>
                  </a:cubicBezTo>
                  <a:close/>
                  <a:moveTo>
                    <a:pt x="15218" y="9600"/>
                  </a:moveTo>
                  <a:lnTo>
                    <a:pt x="12273" y="9600"/>
                  </a:lnTo>
                  <a:cubicBezTo>
                    <a:pt x="12002" y="9600"/>
                    <a:pt x="11782" y="9869"/>
                    <a:pt x="11782" y="10200"/>
                  </a:cubicBezTo>
                  <a:lnTo>
                    <a:pt x="11782" y="21000"/>
                  </a:lnTo>
                  <a:cubicBezTo>
                    <a:pt x="11782" y="21332"/>
                    <a:pt x="12002" y="21600"/>
                    <a:pt x="12273" y="21600"/>
                  </a:cubicBezTo>
                  <a:lnTo>
                    <a:pt x="15218" y="21600"/>
                  </a:lnTo>
                  <a:cubicBezTo>
                    <a:pt x="15489" y="21600"/>
                    <a:pt x="15709" y="21332"/>
                    <a:pt x="15709" y="21000"/>
                  </a:cubicBezTo>
                  <a:lnTo>
                    <a:pt x="15709" y="10200"/>
                  </a:lnTo>
                  <a:cubicBezTo>
                    <a:pt x="15709" y="9869"/>
                    <a:pt x="15489" y="9600"/>
                    <a:pt x="15218" y="9600"/>
                  </a:cubicBezTo>
                  <a:moveTo>
                    <a:pt x="2945" y="20400"/>
                  </a:moveTo>
                  <a:lnTo>
                    <a:pt x="982" y="20400"/>
                  </a:lnTo>
                  <a:lnTo>
                    <a:pt x="982" y="14400"/>
                  </a:lnTo>
                  <a:lnTo>
                    <a:pt x="2945" y="14400"/>
                  </a:lnTo>
                  <a:cubicBezTo>
                    <a:pt x="2945" y="14400"/>
                    <a:pt x="2945" y="20400"/>
                    <a:pt x="2945" y="20400"/>
                  </a:cubicBezTo>
                  <a:close/>
                  <a:moveTo>
                    <a:pt x="3436" y="13200"/>
                  </a:moveTo>
                  <a:lnTo>
                    <a:pt x="491" y="13200"/>
                  </a:lnTo>
                  <a:cubicBezTo>
                    <a:pt x="220" y="13200"/>
                    <a:pt x="0" y="13469"/>
                    <a:pt x="0" y="13800"/>
                  </a:cubicBezTo>
                  <a:lnTo>
                    <a:pt x="0" y="21000"/>
                  </a:lnTo>
                  <a:cubicBezTo>
                    <a:pt x="0" y="21332"/>
                    <a:pt x="220" y="21600"/>
                    <a:pt x="491" y="21600"/>
                  </a:cubicBezTo>
                  <a:lnTo>
                    <a:pt x="3436" y="21600"/>
                  </a:lnTo>
                  <a:cubicBezTo>
                    <a:pt x="3707" y="21600"/>
                    <a:pt x="3927" y="21332"/>
                    <a:pt x="3927" y="21000"/>
                  </a:cubicBezTo>
                  <a:lnTo>
                    <a:pt x="3927" y="13800"/>
                  </a:lnTo>
                  <a:cubicBezTo>
                    <a:pt x="3927" y="13469"/>
                    <a:pt x="3707" y="13200"/>
                    <a:pt x="3436" y="13200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2598" name="Shape 2599"/>
            <p:cNvSpPr/>
            <p:nvPr/>
          </p:nvSpPr>
          <p:spPr>
            <a:xfrm>
              <a:off x="1386761" y="1361886"/>
              <a:ext cx="140685" cy="1406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382" y="7855"/>
                  </a:moveTo>
                  <a:cubicBezTo>
                    <a:pt x="6653" y="7855"/>
                    <a:pt x="6873" y="7635"/>
                    <a:pt x="6873" y="7364"/>
                  </a:cubicBezTo>
                  <a:cubicBezTo>
                    <a:pt x="6873" y="7092"/>
                    <a:pt x="6653" y="6873"/>
                    <a:pt x="6382" y="6873"/>
                  </a:cubicBezTo>
                  <a:cubicBezTo>
                    <a:pt x="6111" y="6873"/>
                    <a:pt x="5891" y="7092"/>
                    <a:pt x="5891" y="7364"/>
                  </a:cubicBezTo>
                  <a:cubicBezTo>
                    <a:pt x="5891" y="7635"/>
                    <a:pt x="6111" y="7855"/>
                    <a:pt x="6382" y="7855"/>
                  </a:cubicBezTo>
                  <a:moveTo>
                    <a:pt x="6873" y="10800"/>
                  </a:moveTo>
                  <a:lnTo>
                    <a:pt x="10800" y="10800"/>
                  </a:lnTo>
                  <a:lnTo>
                    <a:pt x="10800" y="13746"/>
                  </a:lnTo>
                  <a:lnTo>
                    <a:pt x="6873" y="13746"/>
                  </a:lnTo>
                  <a:cubicBezTo>
                    <a:pt x="6873" y="13746"/>
                    <a:pt x="6873" y="10800"/>
                    <a:pt x="6873" y="10800"/>
                  </a:cubicBezTo>
                  <a:close/>
                  <a:moveTo>
                    <a:pt x="6382" y="14727"/>
                  </a:moveTo>
                  <a:lnTo>
                    <a:pt x="11291" y="14727"/>
                  </a:lnTo>
                  <a:cubicBezTo>
                    <a:pt x="11562" y="14727"/>
                    <a:pt x="11782" y="14508"/>
                    <a:pt x="11782" y="14236"/>
                  </a:cubicBezTo>
                  <a:lnTo>
                    <a:pt x="11782" y="10309"/>
                  </a:lnTo>
                  <a:cubicBezTo>
                    <a:pt x="11782" y="10038"/>
                    <a:pt x="11562" y="9818"/>
                    <a:pt x="11291" y="9818"/>
                  </a:cubicBezTo>
                  <a:lnTo>
                    <a:pt x="6382" y="9818"/>
                  </a:lnTo>
                  <a:cubicBezTo>
                    <a:pt x="6111" y="9818"/>
                    <a:pt x="5891" y="10038"/>
                    <a:pt x="5891" y="10309"/>
                  </a:cubicBezTo>
                  <a:lnTo>
                    <a:pt x="5891" y="14236"/>
                  </a:lnTo>
                  <a:cubicBezTo>
                    <a:pt x="5891" y="14508"/>
                    <a:pt x="6111" y="14727"/>
                    <a:pt x="6382" y="14727"/>
                  </a:cubicBezTo>
                  <a:moveTo>
                    <a:pt x="8345" y="7855"/>
                  </a:moveTo>
                  <a:cubicBezTo>
                    <a:pt x="8616" y="7855"/>
                    <a:pt x="8836" y="7635"/>
                    <a:pt x="8836" y="7364"/>
                  </a:cubicBezTo>
                  <a:cubicBezTo>
                    <a:pt x="8836" y="7092"/>
                    <a:pt x="8616" y="6873"/>
                    <a:pt x="8345" y="6873"/>
                  </a:cubicBezTo>
                  <a:cubicBezTo>
                    <a:pt x="8075" y="6873"/>
                    <a:pt x="7855" y="7092"/>
                    <a:pt x="7855" y="7364"/>
                  </a:cubicBezTo>
                  <a:cubicBezTo>
                    <a:pt x="7855" y="7635"/>
                    <a:pt x="8075" y="7855"/>
                    <a:pt x="8345" y="7855"/>
                  </a:cubicBezTo>
                  <a:moveTo>
                    <a:pt x="20618" y="20618"/>
                  </a:moveTo>
                  <a:lnTo>
                    <a:pt x="2945" y="20618"/>
                  </a:lnTo>
                  <a:cubicBezTo>
                    <a:pt x="1861" y="20618"/>
                    <a:pt x="982" y="19739"/>
                    <a:pt x="982" y="18655"/>
                  </a:cubicBezTo>
                  <a:lnTo>
                    <a:pt x="982" y="7855"/>
                  </a:lnTo>
                  <a:lnTo>
                    <a:pt x="2945" y="7855"/>
                  </a:lnTo>
                  <a:lnTo>
                    <a:pt x="2945" y="18164"/>
                  </a:lnTo>
                  <a:cubicBezTo>
                    <a:pt x="2945" y="18435"/>
                    <a:pt x="3166" y="18655"/>
                    <a:pt x="3436" y="18655"/>
                  </a:cubicBezTo>
                  <a:cubicBezTo>
                    <a:pt x="3707" y="18655"/>
                    <a:pt x="3927" y="18435"/>
                    <a:pt x="3927" y="18164"/>
                  </a:cubicBezTo>
                  <a:lnTo>
                    <a:pt x="3927" y="4909"/>
                  </a:lnTo>
                  <a:lnTo>
                    <a:pt x="20618" y="4909"/>
                  </a:lnTo>
                  <a:cubicBezTo>
                    <a:pt x="20618" y="4909"/>
                    <a:pt x="20618" y="20618"/>
                    <a:pt x="20618" y="20618"/>
                  </a:cubicBezTo>
                  <a:close/>
                  <a:moveTo>
                    <a:pt x="20618" y="3927"/>
                  </a:moveTo>
                  <a:lnTo>
                    <a:pt x="3927" y="3927"/>
                  </a:lnTo>
                  <a:cubicBezTo>
                    <a:pt x="3385" y="3927"/>
                    <a:pt x="2945" y="4367"/>
                    <a:pt x="2945" y="4909"/>
                  </a:cubicBezTo>
                  <a:lnTo>
                    <a:pt x="2945" y="6873"/>
                  </a:lnTo>
                  <a:lnTo>
                    <a:pt x="982" y="6873"/>
                  </a:lnTo>
                  <a:cubicBezTo>
                    <a:pt x="440" y="6873"/>
                    <a:pt x="0" y="7313"/>
                    <a:pt x="0" y="7855"/>
                  </a:cubicBezTo>
                  <a:lnTo>
                    <a:pt x="0" y="18655"/>
                  </a:lnTo>
                  <a:cubicBezTo>
                    <a:pt x="0" y="20282"/>
                    <a:pt x="1319" y="21600"/>
                    <a:pt x="2945" y="21600"/>
                  </a:cubicBezTo>
                  <a:lnTo>
                    <a:pt x="20618" y="21600"/>
                  </a:lnTo>
                  <a:cubicBezTo>
                    <a:pt x="21160" y="21600"/>
                    <a:pt x="21600" y="21160"/>
                    <a:pt x="21600" y="20618"/>
                  </a:cubicBezTo>
                  <a:lnTo>
                    <a:pt x="21600" y="4909"/>
                  </a:lnTo>
                  <a:cubicBezTo>
                    <a:pt x="21600" y="4367"/>
                    <a:pt x="21160" y="3927"/>
                    <a:pt x="20618" y="3927"/>
                  </a:cubicBezTo>
                  <a:moveTo>
                    <a:pt x="6382" y="16691"/>
                  </a:moveTo>
                  <a:lnTo>
                    <a:pt x="18164" y="16691"/>
                  </a:lnTo>
                  <a:cubicBezTo>
                    <a:pt x="18434" y="16691"/>
                    <a:pt x="18655" y="16472"/>
                    <a:pt x="18655" y="16200"/>
                  </a:cubicBezTo>
                  <a:cubicBezTo>
                    <a:pt x="18655" y="15929"/>
                    <a:pt x="18434" y="15710"/>
                    <a:pt x="18164" y="15710"/>
                  </a:cubicBezTo>
                  <a:lnTo>
                    <a:pt x="6382" y="15710"/>
                  </a:lnTo>
                  <a:cubicBezTo>
                    <a:pt x="6111" y="15710"/>
                    <a:pt x="5891" y="15929"/>
                    <a:pt x="5891" y="16200"/>
                  </a:cubicBezTo>
                  <a:cubicBezTo>
                    <a:pt x="5891" y="16472"/>
                    <a:pt x="6111" y="16691"/>
                    <a:pt x="6382" y="16691"/>
                  </a:cubicBezTo>
                  <a:moveTo>
                    <a:pt x="10309" y="7855"/>
                  </a:moveTo>
                  <a:lnTo>
                    <a:pt x="14236" y="7855"/>
                  </a:lnTo>
                  <a:cubicBezTo>
                    <a:pt x="14507" y="7855"/>
                    <a:pt x="14727" y="7635"/>
                    <a:pt x="14727" y="7364"/>
                  </a:cubicBezTo>
                  <a:cubicBezTo>
                    <a:pt x="14727" y="7092"/>
                    <a:pt x="14507" y="6873"/>
                    <a:pt x="14236" y="6873"/>
                  </a:cubicBezTo>
                  <a:lnTo>
                    <a:pt x="10309" y="6873"/>
                  </a:lnTo>
                  <a:cubicBezTo>
                    <a:pt x="10038" y="6873"/>
                    <a:pt x="9818" y="7092"/>
                    <a:pt x="9818" y="7364"/>
                  </a:cubicBezTo>
                  <a:cubicBezTo>
                    <a:pt x="9818" y="7635"/>
                    <a:pt x="10038" y="7855"/>
                    <a:pt x="10309" y="7855"/>
                  </a:cubicBezTo>
                  <a:moveTo>
                    <a:pt x="6382" y="18655"/>
                  </a:moveTo>
                  <a:lnTo>
                    <a:pt x="18164" y="18655"/>
                  </a:lnTo>
                  <a:cubicBezTo>
                    <a:pt x="18434" y="18655"/>
                    <a:pt x="18655" y="18435"/>
                    <a:pt x="18655" y="18164"/>
                  </a:cubicBezTo>
                  <a:cubicBezTo>
                    <a:pt x="18655" y="17893"/>
                    <a:pt x="18434" y="17673"/>
                    <a:pt x="18164" y="17673"/>
                  </a:cubicBezTo>
                  <a:lnTo>
                    <a:pt x="6382" y="17673"/>
                  </a:lnTo>
                  <a:cubicBezTo>
                    <a:pt x="6111" y="17673"/>
                    <a:pt x="5891" y="17893"/>
                    <a:pt x="5891" y="18164"/>
                  </a:cubicBezTo>
                  <a:cubicBezTo>
                    <a:pt x="5891" y="18435"/>
                    <a:pt x="6111" y="18655"/>
                    <a:pt x="6382" y="18655"/>
                  </a:cubicBezTo>
                  <a:moveTo>
                    <a:pt x="4909" y="2945"/>
                  </a:moveTo>
                  <a:lnTo>
                    <a:pt x="20127" y="2945"/>
                  </a:lnTo>
                  <a:cubicBezTo>
                    <a:pt x="20398" y="2945"/>
                    <a:pt x="20618" y="2726"/>
                    <a:pt x="20618" y="2455"/>
                  </a:cubicBezTo>
                  <a:cubicBezTo>
                    <a:pt x="20618" y="2184"/>
                    <a:pt x="20398" y="1964"/>
                    <a:pt x="20127" y="1964"/>
                  </a:cubicBezTo>
                  <a:lnTo>
                    <a:pt x="4909" y="1964"/>
                  </a:lnTo>
                  <a:cubicBezTo>
                    <a:pt x="4638" y="1964"/>
                    <a:pt x="4418" y="2184"/>
                    <a:pt x="4418" y="2455"/>
                  </a:cubicBezTo>
                  <a:cubicBezTo>
                    <a:pt x="4418" y="2726"/>
                    <a:pt x="4638" y="2945"/>
                    <a:pt x="4909" y="2945"/>
                  </a:cubicBezTo>
                  <a:moveTo>
                    <a:pt x="18164" y="11783"/>
                  </a:moveTo>
                  <a:lnTo>
                    <a:pt x="14236" y="11783"/>
                  </a:lnTo>
                  <a:cubicBezTo>
                    <a:pt x="13966" y="11783"/>
                    <a:pt x="13745" y="12001"/>
                    <a:pt x="13745" y="12273"/>
                  </a:cubicBezTo>
                  <a:cubicBezTo>
                    <a:pt x="13745" y="12544"/>
                    <a:pt x="13966" y="12764"/>
                    <a:pt x="14236" y="12764"/>
                  </a:cubicBezTo>
                  <a:lnTo>
                    <a:pt x="18164" y="12764"/>
                  </a:lnTo>
                  <a:cubicBezTo>
                    <a:pt x="18434" y="12764"/>
                    <a:pt x="18655" y="12544"/>
                    <a:pt x="18655" y="12273"/>
                  </a:cubicBezTo>
                  <a:cubicBezTo>
                    <a:pt x="18655" y="12001"/>
                    <a:pt x="18434" y="11783"/>
                    <a:pt x="18164" y="11783"/>
                  </a:cubicBezTo>
                  <a:moveTo>
                    <a:pt x="6382" y="982"/>
                  </a:moveTo>
                  <a:lnTo>
                    <a:pt x="19145" y="982"/>
                  </a:lnTo>
                  <a:cubicBezTo>
                    <a:pt x="19416" y="982"/>
                    <a:pt x="19636" y="762"/>
                    <a:pt x="19636" y="491"/>
                  </a:cubicBezTo>
                  <a:cubicBezTo>
                    <a:pt x="19636" y="220"/>
                    <a:pt x="19416" y="0"/>
                    <a:pt x="19145" y="0"/>
                  </a:cubicBezTo>
                  <a:lnTo>
                    <a:pt x="6382" y="0"/>
                  </a:lnTo>
                  <a:cubicBezTo>
                    <a:pt x="6111" y="0"/>
                    <a:pt x="5891" y="220"/>
                    <a:pt x="5891" y="491"/>
                  </a:cubicBezTo>
                  <a:cubicBezTo>
                    <a:pt x="5891" y="762"/>
                    <a:pt x="6111" y="982"/>
                    <a:pt x="6382" y="982"/>
                  </a:cubicBezTo>
                  <a:moveTo>
                    <a:pt x="18164" y="13746"/>
                  </a:moveTo>
                  <a:lnTo>
                    <a:pt x="14236" y="13746"/>
                  </a:lnTo>
                  <a:cubicBezTo>
                    <a:pt x="13966" y="13746"/>
                    <a:pt x="13745" y="13965"/>
                    <a:pt x="13745" y="14236"/>
                  </a:cubicBezTo>
                  <a:cubicBezTo>
                    <a:pt x="13745" y="14508"/>
                    <a:pt x="13966" y="14727"/>
                    <a:pt x="14236" y="14727"/>
                  </a:cubicBezTo>
                  <a:lnTo>
                    <a:pt x="18164" y="14727"/>
                  </a:lnTo>
                  <a:cubicBezTo>
                    <a:pt x="18434" y="14727"/>
                    <a:pt x="18655" y="14508"/>
                    <a:pt x="18655" y="14236"/>
                  </a:cubicBezTo>
                  <a:cubicBezTo>
                    <a:pt x="18655" y="13965"/>
                    <a:pt x="18434" y="13746"/>
                    <a:pt x="18164" y="13746"/>
                  </a:cubicBezTo>
                  <a:moveTo>
                    <a:pt x="16200" y="7855"/>
                  </a:moveTo>
                  <a:cubicBezTo>
                    <a:pt x="16471" y="7855"/>
                    <a:pt x="16691" y="7635"/>
                    <a:pt x="16691" y="7364"/>
                  </a:cubicBezTo>
                  <a:cubicBezTo>
                    <a:pt x="16691" y="7092"/>
                    <a:pt x="16471" y="6873"/>
                    <a:pt x="16200" y="6873"/>
                  </a:cubicBezTo>
                  <a:cubicBezTo>
                    <a:pt x="15929" y="6873"/>
                    <a:pt x="15709" y="7092"/>
                    <a:pt x="15709" y="7364"/>
                  </a:cubicBezTo>
                  <a:cubicBezTo>
                    <a:pt x="15709" y="7635"/>
                    <a:pt x="15929" y="7855"/>
                    <a:pt x="16200" y="7855"/>
                  </a:cubicBezTo>
                  <a:moveTo>
                    <a:pt x="18164" y="7855"/>
                  </a:moveTo>
                  <a:cubicBezTo>
                    <a:pt x="18434" y="7855"/>
                    <a:pt x="18655" y="7635"/>
                    <a:pt x="18655" y="7364"/>
                  </a:cubicBezTo>
                  <a:cubicBezTo>
                    <a:pt x="18655" y="7092"/>
                    <a:pt x="18434" y="6873"/>
                    <a:pt x="18164" y="6873"/>
                  </a:cubicBezTo>
                  <a:cubicBezTo>
                    <a:pt x="17893" y="6873"/>
                    <a:pt x="17673" y="7092"/>
                    <a:pt x="17673" y="7364"/>
                  </a:cubicBezTo>
                  <a:cubicBezTo>
                    <a:pt x="17673" y="7635"/>
                    <a:pt x="17893" y="7855"/>
                    <a:pt x="18164" y="7855"/>
                  </a:cubicBezTo>
                  <a:moveTo>
                    <a:pt x="18164" y="9818"/>
                  </a:moveTo>
                  <a:lnTo>
                    <a:pt x="14236" y="9818"/>
                  </a:lnTo>
                  <a:cubicBezTo>
                    <a:pt x="13966" y="9818"/>
                    <a:pt x="13745" y="10038"/>
                    <a:pt x="13745" y="10309"/>
                  </a:cubicBezTo>
                  <a:cubicBezTo>
                    <a:pt x="13745" y="10581"/>
                    <a:pt x="13966" y="10800"/>
                    <a:pt x="14236" y="10800"/>
                  </a:cubicBezTo>
                  <a:lnTo>
                    <a:pt x="18164" y="10800"/>
                  </a:lnTo>
                  <a:cubicBezTo>
                    <a:pt x="18434" y="10800"/>
                    <a:pt x="18655" y="10581"/>
                    <a:pt x="18655" y="10309"/>
                  </a:cubicBezTo>
                  <a:cubicBezTo>
                    <a:pt x="18655" y="10038"/>
                    <a:pt x="18434" y="9818"/>
                    <a:pt x="18164" y="9818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</p:grpSp>
      <p:grpSp>
        <p:nvGrpSpPr>
          <p:cNvPr id="2608" name="Group"/>
          <p:cNvGrpSpPr/>
          <p:nvPr/>
        </p:nvGrpSpPr>
        <p:grpSpPr>
          <a:xfrm>
            <a:off x="451292" y="134535"/>
            <a:ext cx="1506239" cy="1239187"/>
            <a:chOff x="0" y="0"/>
            <a:chExt cx="1506237" cy="1239185"/>
          </a:xfrm>
        </p:grpSpPr>
        <p:sp>
          <p:nvSpPr>
            <p:cNvPr id="2600" name="Shape"/>
            <p:cNvSpPr/>
            <p:nvPr/>
          </p:nvSpPr>
          <p:spPr>
            <a:xfrm rot="60000">
              <a:off x="10475" y="12868"/>
              <a:ext cx="1485288" cy="12134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6" h="21600" fill="norm" stroke="1" extrusionOk="0">
                  <a:moveTo>
                    <a:pt x="18418" y="0"/>
                  </a:moveTo>
                  <a:lnTo>
                    <a:pt x="18590" y="6304"/>
                  </a:lnTo>
                  <a:cubicBezTo>
                    <a:pt x="18877" y="6687"/>
                    <a:pt x="19194" y="7292"/>
                    <a:pt x="20224" y="6572"/>
                  </a:cubicBezTo>
                  <a:cubicBezTo>
                    <a:pt x="20224" y="6573"/>
                    <a:pt x="20224" y="6575"/>
                    <a:pt x="20224" y="6576"/>
                  </a:cubicBezTo>
                  <a:cubicBezTo>
                    <a:pt x="20317" y="6516"/>
                    <a:pt x="20417" y="6487"/>
                    <a:pt x="20522" y="6485"/>
                  </a:cubicBezTo>
                  <a:cubicBezTo>
                    <a:pt x="21095" y="6472"/>
                    <a:pt x="21572" y="7269"/>
                    <a:pt x="21586" y="8264"/>
                  </a:cubicBezTo>
                  <a:cubicBezTo>
                    <a:pt x="21600" y="9259"/>
                    <a:pt x="21147" y="10075"/>
                    <a:pt x="20573" y="10087"/>
                  </a:cubicBezTo>
                  <a:cubicBezTo>
                    <a:pt x="20463" y="10090"/>
                    <a:pt x="20356" y="10062"/>
                    <a:pt x="20256" y="10000"/>
                  </a:cubicBezTo>
                  <a:cubicBezTo>
                    <a:pt x="20256" y="10001"/>
                    <a:pt x="20256" y="10003"/>
                    <a:pt x="20256" y="10004"/>
                  </a:cubicBezTo>
                  <a:cubicBezTo>
                    <a:pt x="20250" y="9999"/>
                    <a:pt x="20243" y="9993"/>
                    <a:pt x="20235" y="9989"/>
                  </a:cubicBezTo>
                  <a:cubicBezTo>
                    <a:pt x="20189" y="9971"/>
                    <a:pt x="20146" y="9941"/>
                    <a:pt x="20106" y="9899"/>
                  </a:cubicBezTo>
                  <a:cubicBezTo>
                    <a:pt x="19379" y="9431"/>
                    <a:pt x="18966" y="10021"/>
                    <a:pt x="18703" y="10432"/>
                  </a:cubicBezTo>
                  <a:lnTo>
                    <a:pt x="18841" y="15487"/>
                  </a:lnTo>
                  <a:lnTo>
                    <a:pt x="18724" y="15419"/>
                  </a:lnTo>
                  <a:lnTo>
                    <a:pt x="15354" y="17579"/>
                  </a:lnTo>
                  <a:cubicBezTo>
                    <a:pt x="14942" y="17473"/>
                    <a:pt x="14230" y="17336"/>
                    <a:pt x="14248" y="16255"/>
                  </a:cubicBezTo>
                  <a:cubicBezTo>
                    <a:pt x="14261" y="16192"/>
                    <a:pt x="14264" y="16131"/>
                    <a:pt x="14256" y="16073"/>
                  </a:cubicBezTo>
                  <a:cubicBezTo>
                    <a:pt x="14256" y="16063"/>
                    <a:pt x="14257" y="16053"/>
                    <a:pt x="14258" y="16043"/>
                  </a:cubicBezTo>
                  <a:lnTo>
                    <a:pt x="14255" y="16045"/>
                  </a:lnTo>
                  <a:cubicBezTo>
                    <a:pt x="14256" y="15909"/>
                    <a:pt x="14228" y="15779"/>
                    <a:pt x="14177" y="15659"/>
                  </a:cubicBezTo>
                  <a:cubicBezTo>
                    <a:pt x="13912" y="15036"/>
                    <a:pt x="13113" y="14904"/>
                    <a:pt x="12393" y="15363"/>
                  </a:cubicBezTo>
                  <a:cubicBezTo>
                    <a:pt x="11672" y="15823"/>
                    <a:pt x="11303" y="16701"/>
                    <a:pt x="11568" y="17324"/>
                  </a:cubicBezTo>
                  <a:cubicBezTo>
                    <a:pt x="11616" y="17437"/>
                    <a:pt x="11682" y="17535"/>
                    <a:pt x="11768" y="17609"/>
                  </a:cubicBezTo>
                  <a:lnTo>
                    <a:pt x="11765" y="17612"/>
                  </a:lnTo>
                  <a:cubicBezTo>
                    <a:pt x="12765" y="18430"/>
                    <a:pt x="12442" y="19054"/>
                    <a:pt x="12292" y="19542"/>
                  </a:cubicBezTo>
                  <a:lnTo>
                    <a:pt x="9083" y="21600"/>
                  </a:lnTo>
                  <a:lnTo>
                    <a:pt x="5934" y="18291"/>
                  </a:lnTo>
                  <a:cubicBezTo>
                    <a:pt x="5865" y="17785"/>
                    <a:pt x="5696" y="16910"/>
                    <a:pt x="6532" y="16530"/>
                  </a:cubicBezTo>
                  <a:cubicBezTo>
                    <a:pt x="6584" y="16521"/>
                    <a:pt x="6631" y="16502"/>
                    <a:pt x="6673" y="16472"/>
                  </a:cubicBezTo>
                  <a:cubicBezTo>
                    <a:pt x="6680" y="16468"/>
                    <a:pt x="6688" y="16466"/>
                    <a:pt x="6696" y="16463"/>
                  </a:cubicBezTo>
                  <a:lnTo>
                    <a:pt x="6694" y="16460"/>
                  </a:lnTo>
                  <a:cubicBezTo>
                    <a:pt x="6797" y="16411"/>
                    <a:pt x="6886" y="16332"/>
                    <a:pt x="6958" y="16230"/>
                  </a:cubicBezTo>
                  <a:cubicBezTo>
                    <a:pt x="7334" y="15699"/>
                    <a:pt x="7141" y="14740"/>
                    <a:pt x="6527" y="14089"/>
                  </a:cubicBezTo>
                  <a:cubicBezTo>
                    <a:pt x="5913" y="13437"/>
                    <a:pt x="5111" y="13339"/>
                    <a:pt x="4735" y="13870"/>
                  </a:cubicBezTo>
                  <a:cubicBezTo>
                    <a:pt x="4667" y="13966"/>
                    <a:pt x="4617" y="14077"/>
                    <a:pt x="4592" y="14202"/>
                  </a:cubicBezTo>
                  <a:lnTo>
                    <a:pt x="4589" y="14199"/>
                  </a:lnTo>
                  <a:cubicBezTo>
                    <a:pt x="4329" y="15670"/>
                    <a:pt x="3717" y="15494"/>
                    <a:pt x="3290" y="15511"/>
                  </a:cubicBezTo>
                  <a:lnTo>
                    <a:pt x="0" y="12039"/>
                  </a:lnTo>
                  <a:lnTo>
                    <a:pt x="18418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424A4C"/>
                </a:gs>
                <a:gs pos="50000">
                  <a:srgbClr val="606B6F"/>
                </a:gs>
                <a:gs pos="100000">
                  <a:srgbClr val="738084"/>
                </a:gs>
              </a:gsLst>
              <a:lin ang="2700000" scaled="0"/>
            </a:gra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2607" name="Group"/>
            <p:cNvGrpSpPr/>
            <p:nvPr/>
          </p:nvGrpSpPr>
          <p:grpSpPr>
            <a:xfrm>
              <a:off x="609740" y="458082"/>
              <a:ext cx="284038" cy="290612"/>
              <a:chOff x="0" y="0"/>
              <a:chExt cx="284036" cy="290610"/>
            </a:xfrm>
          </p:grpSpPr>
          <p:sp>
            <p:nvSpPr>
              <p:cNvPr id="2601" name="Shape"/>
              <p:cNvSpPr/>
              <p:nvPr/>
            </p:nvSpPr>
            <p:spPr>
              <a:xfrm>
                <a:off x="51284" y="-1"/>
                <a:ext cx="173579" cy="232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0" y="9787"/>
                      <a:pt x="0" y="9787"/>
                      <a:pt x="0" y="9787"/>
                    </a:cubicBezTo>
                    <a:cubicBezTo>
                      <a:pt x="0" y="13162"/>
                      <a:pt x="3150" y="16200"/>
                      <a:pt x="7200" y="17213"/>
                    </a:cubicBezTo>
                    <a:cubicBezTo>
                      <a:pt x="7200" y="21600"/>
                      <a:pt x="7200" y="21600"/>
                      <a:pt x="7200" y="21600"/>
                    </a:cubicBezTo>
                    <a:cubicBezTo>
                      <a:pt x="14400" y="21600"/>
                      <a:pt x="14400" y="21600"/>
                      <a:pt x="14400" y="21600"/>
                    </a:cubicBezTo>
                    <a:cubicBezTo>
                      <a:pt x="14400" y="17213"/>
                      <a:pt x="14400" y="17213"/>
                      <a:pt x="14400" y="17213"/>
                    </a:cubicBezTo>
                    <a:cubicBezTo>
                      <a:pt x="18900" y="16200"/>
                      <a:pt x="21600" y="13162"/>
                      <a:pt x="21600" y="9787"/>
                    </a:cubicBezTo>
                    <a:cubicBezTo>
                      <a:pt x="21600" y="0"/>
                      <a:pt x="21600" y="0"/>
                      <a:pt x="2160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02" name="Line"/>
              <p:cNvSpPr/>
              <p:nvPr/>
            </p:nvSpPr>
            <p:spPr>
              <a:xfrm>
                <a:off x="80214" y="232751"/>
                <a:ext cx="115719" cy="223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21600" y="0"/>
                    </a:lnTo>
                    <a:lnTo>
                      <a:pt x="0" y="0"/>
                    </a:lnTo>
                    <a:lnTo>
                      <a:pt x="0" y="21600"/>
                    </a:ln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03" name="Rectangle"/>
              <p:cNvSpPr/>
              <p:nvPr/>
            </p:nvSpPr>
            <p:spPr>
              <a:xfrm>
                <a:off x="51284" y="261680"/>
                <a:ext cx="173579" cy="28931"/>
              </a:xfrm>
              <a:prstGeom prst="rect">
                <a:avLst/>
              </a:pr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04" name="Shape"/>
              <p:cNvSpPr/>
              <p:nvPr/>
            </p:nvSpPr>
            <p:spPr>
              <a:xfrm>
                <a:off x="86788" y="32874"/>
                <a:ext cx="106515" cy="1025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133" y="6923"/>
                    </a:moveTo>
                    <a:lnTo>
                      <a:pt x="21600" y="7754"/>
                    </a:lnTo>
                    <a:lnTo>
                      <a:pt x="16267" y="13846"/>
                    </a:lnTo>
                    <a:lnTo>
                      <a:pt x="17867" y="21600"/>
                    </a:lnTo>
                    <a:lnTo>
                      <a:pt x="10400" y="17723"/>
                    </a:lnTo>
                    <a:lnTo>
                      <a:pt x="3733" y="21600"/>
                    </a:lnTo>
                    <a:lnTo>
                      <a:pt x="5333" y="13846"/>
                    </a:lnTo>
                    <a:lnTo>
                      <a:pt x="0" y="8585"/>
                    </a:lnTo>
                    <a:lnTo>
                      <a:pt x="7467" y="6923"/>
                    </a:lnTo>
                    <a:lnTo>
                      <a:pt x="10400" y="0"/>
                    </a:lnTo>
                    <a:lnTo>
                      <a:pt x="14133" y="6923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05" name="Line"/>
              <p:cNvSpPr/>
              <p:nvPr/>
            </p:nvSpPr>
            <p:spPr>
              <a:xfrm>
                <a:off x="-1" y="30244"/>
                <a:ext cx="51286" cy="1078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9257" y="21600"/>
                      <a:pt x="0" y="8640"/>
                      <a:pt x="0" y="0"/>
                    </a:cubicBezTo>
                    <a:cubicBezTo>
                      <a:pt x="18514" y="0"/>
                      <a:pt x="18514" y="0"/>
                      <a:pt x="18514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06" name="Line"/>
              <p:cNvSpPr/>
              <p:nvPr/>
            </p:nvSpPr>
            <p:spPr>
              <a:xfrm>
                <a:off x="228806" y="30244"/>
                <a:ext cx="55231" cy="1078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cubicBezTo>
                      <a:pt x="11520" y="21600"/>
                      <a:pt x="21600" y="8640"/>
                      <a:pt x="21600" y="0"/>
                    </a:cubicBezTo>
                    <a:cubicBezTo>
                      <a:pt x="1440" y="0"/>
                      <a:pt x="1440" y="0"/>
                      <a:pt x="1440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5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5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5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5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5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545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0" name="07 business return"/>
          <p:cNvSpPr txBox="1"/>
          <p:nvPr>
            <p:ph type="title"/>
          </p:nvPr>
        </p:nvSpPr>
        <p:spPr>
          <a:xfrm>
            <a:off x="2064136" y="159366"/>
            <a:ext cx="9823991" cy="1008915"/>
          </a:xfrm>
          <a:prstGeom prst="rect">
            <a:avLst/>
          </a:prstGeom>
        </p:spPr>
        <p:txBody>
          <a:bodyPr/>
          <a:lstStyle>
            <a:lvl1pPr algn="l">
              <a:defRPr sz="3400">
                <a:solidFill>
                  <a:srgbClr val="3C3C3B"/>
                </a:solidFill>
                <a:latin typeface="Ubuntu Bold"/>
                <a:ea typeface="Ubuntu Bold"/>
                <a:cs typeface="Ubuntu Bold"/>
                <a:sym typeface="Ubuntu Bold"/>
              </a:defRPr>
            </a:lvl1pPr>
          </a:lstStyle>
          <a:p>
            <a:pPr/>
            <a:r>
              <a:t>07 business return</a:t>
            </a:r>
          </a:p>
        </p:txBody>
      </p:sp>
      <p:sp>
        <p:nvSpPr>
          <p:cNvPr id="2611" name="Why it’s important…"/>
          <p:cNvSpPr txBox="1"/>
          <p:nvPr>
            <p:ph type="body" idx="1"/>
          </p:nvPr>
        </p:nvSpPr>
        <p:spPr>
          <a:xfrm>
            <a:off x="2098917" y="1263256"/>
            <a:ext cx="8327402" cy="5052605"/>
          </a:xfrm>
          <a:prstGeom prst="rect">
            <a:avLst/>
          </a:prstGeom>
        </p:spPr>
        <p:txBody>
          <a:bodyPr/>
          <a:lstStyle/>
          <a:p>
            <a:pPr marL="0" indent="0" defTabSz="332720">
              <a:spcBef>
                <a:spcPts val="0"/>
              </a:spcBef>
              <a:buSzTx/>
              <a:buNone/>
              <a:defRPr sz="2754">
                <a:latin typeface="Lato Bold"/>
                <a:ea typeface="Lato Bold"/>
                <a:cs typeface="Lato Bold"/>
                <a:sym typeface="Lato Bold"/>
              </a:defRPr>
            </a:pPr>
            <a:r>
              <a:t>Why it’s important</a:t>
            </a:r>
          </a:p>
          <a:p>
            <a:pPr marL="0" indent="0" defTabSz="332720">
              <a:spcBef>
                <a:spcPts val="0"/>
              </a:spcBef>
              <a:buSzTx/>
              <a:buNone/>
              <a:defRPr sz="2754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See if business is worthwhile or whether owner would be better off investing their money, time and effort elsewhere</a:t>
            </a:r>
          </a:p>
          <a:p>
            <a:pPr marL="0" indent="0" defTabSz="332720">
              <a:spcBef>
                <a:spcPts val="0"/>
              </a:spcBef>
              <a:buSzTx/>
              <a:buNone/>
              <a:defRPr sz="2754">
                <a:latin typeface="Lato Bold"/>
                <a:ea typeface="Lato Bold"/>
                <a:cs typeface="Lato Bold"/>
                <a:sym typeface="Lato Bold"/>
              </a:defRPr>
            </a:pPr>
          </a:p>
          <a:p>
            <a:pPr marL="0" indent="0" defTabSz="332720">
              <a:spcBef>
                <a:spcPts val="0"/>
              </a:spcBef>
              <a:buSzTx/>
              <a:buNone/>
              <a:defRPr sz="2754">
                <a:latin typeface="Lato Bold"/>
                <a:ea typeface="Lato Bold"/>
                <a:cs typeface="Lato Bold"/>
                <a:sym typeface="Lato Bold"/>
              </a:defRPr>
            </a:pPr>
            <a:r>
              <a:t>Introductory discussion points with clients</a:t>
            </a:r>
          </a:p>
          <a:p>
            <a:pPr marL="0" indent="0" defTabSz="332720">
              <a:spcBef>
                <a:spcPts val="0"/>
              </a:spcBef>
              <a:buSzTx/>
              <a:buNone/>
              <a:defRPr sz="2754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Where is the owner(s) spending their time day to day?</a:t>
            </a:r>
          </a:p>
          <a:p>
            <a:pPr marL="0" indent="0" defTabSz="332720">
              <a:spcBef>
                <a:spcPts val="0"/>
              </a:spcBef>
              <a:buSzTx/>
              <a:buNone/>
              <a:defRPr sz="2754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Does the owner(s) want a business or a job?</a:t>
            </a:r>
          </a:p>
          <a:p>
            <a:pPr marL="0" indent="0" defTabSz="332720">
              <a:spcBef>
                <a:spcPts val="0"/>
              </a:spcBef>
              <a:buSzTx/>
              <a:buNone/>
              <a:defRPr sz="2754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Can the business sustain the current level of owner(s) distributions?</a:t>
            </a:r>
          </a:p>
          <a:p>
            <a:pPr marL="0" indent="0" defTabSz="332720">
              <a:spcBef>
                <a:spcPts val="0"/>
              </a:spcBef>
              <a:buSzTx/>
              <a:buNone/>
              <a:defRPr sz="2754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What’s the plan for the next 12/24 months?</a:t>
            </a:r>
          </a:p>
        </p:txBody>
      </p:sp>
      <p:sp>
        <p:nvSpPr>
          <p:cNvPr id="2612" name="Rectangle"/>
          <p:cNvSpPr/>
          <p:nvPr/>
        </p:nvSpPr>
        <p:spPr>
          <a:xfrm>
            <a:off x="247" y="6054355"/>
            <a:ext cx="309660" cy="828865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613" name="Rectangle"/>
          <p:cNvSpPr/>
          <p:nvPr/>
        </p:nvSpPr>
        <p:spPr>
          <a:xfrm>
            <a:off x="247" y="-4983"/>
            <a:ext cx="309660" cy="6062379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614" name="Rectangle"/>
          <p:cNvSpPr/>
          <p:nvPr/>
        </p:nvSpPr>
        <p:spPr>
          <a:xfrm>
            <a:off x="247" y="6051620"/>
            <a:ext cx="309337" cy="828002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615" name="Rectangle"/>
          <p:cNvSpPr/>
          <p:nvPr/>
        </p:nvSpPr>
        <p:spPr>
          <a:xfrm>
            <a:off x="247" y="-1406"/>
            <a:ext cx="309337" cy="6056064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616" name="object 5"/>
          <p:cNvSpPr txBox="1"/>
          <p:nvPr/>
        </p:nvSpPr>
        <p:spPr>
          <a:xfrm>
            <a:off x="601434" y="6410836"/>
            <a:ext cx="2760594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 algn="l" defTabSz="1043923">
              <a:defRPr spc="11" sz="900">
                <a:solidFill>
                  <a:srgbClr val="9C9C9D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better </a:t>
            </a:r>
            <a:r>
              <a:rPr spc="5"/>
              <a:t>business </a:t>
            </a:r>
            <a:r>
              <a:rPr spc="0"/>
              <a:t>| </a:t>
            </a:r>
            <a:r>
              <a:t>better </a:t>
            </a:r>
            <a:r>
              <a:rPr spc="0"/>
              <a:t>life | </a:t>
            </a:r>
            <a:r>
              <a:t>better</a:t>
            </a:r>
            <a:r>
              <a:rPr spc="-78"/>
              <a:t> </a:t>
            </a:r>
            <a:r>
              <a:rPr spc="0"/>
              <a:t>world</a:t>
            </a:r>
          </a:p>
        </p:txBody>
      </p:sp>
      <p:grpSp>
        <p:nvGrpSpPr>
          <p:cNvPr id="2665" name="Group"/>
          <p:cNvGrpSpPr/>
          <p:nvPr/>
        </p:nvGrpSpPr>
        <p:grpSpPr>
          <a:xfrm>
            <a:off x="10156144" y="4950655"/>
            <a:ext cx="1943101" cy="2037006"/>
            <a:chOff x="0" y="0"/>
            <a:chExt cx="1943100" cy="2037004"/>
          </a:xfrm>
        </p:grpSpPr>
        <p:sp>
          <p:nvSpPr>
            <p:cNvPr id="2617" name="Shape"/>
            <p:cNvSpPr/>
            <p:nvPr/>
          </p:nvSpPr>
          <p:spPr>
            <a:xfrm rot="60000">
              <a:off x="414966" y="175824"/>
              <a:ext cx="711009" cy="5808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6" h="21600" fill="norm" stroke="1" extrusionOk="0">
                  <a:moveTo>
                    <a:pt x="18418" y="0"/>
                  </a:moveTo>
                  <a:lnTo>
                    <a:pt x="18590" y="6304"/>
                  </a:lnTo>
                  <a:cubicBezTo>
                    <a:pt x="18877" y="6687"/>
                    <a:pt x="19194" y="7292"/>
                    <a:pt x="20224" y="6572"/>
                  </a:cubicBezTo>
                  <a:cubicBezTo>
                    <a:pt x="20224" y="6573"/>
                    <a:pt x="20224" y="6575"/>
                    <a:pt x="20224" y="6576"/>
                  </a:cubicBezTo>
                  <a:cubicBezTo>
                    <a:pt x="20317" y="6516"/>
                    <a:pt x="20417" y="6487"/>
                    <a:pt x="20522" y="6485"/>
                  </a:cubicBezTo>
                  <a:cubicBezTo>
                    <a:pt x="21095" y="6472"/>
                    <a:pt x="21572" y="7269"/>
                    <a:pt x="21586" y="8264"/>
                  </a:cubicBezTo>
                  <a:cubicBezTo>
                    <a:pt x="21600" y="9259"/>
                    <a:pt x="21147" y="10075"/>
                    <a:pt x="20573" y="10087"/>
                  </a:cubicBezTo>
                  <a:cubicBezTo>
                    <a:pt x="20463" y="10090"/>
                    <a:pt x="20356" y="10062"/>
                    <a:pt x="20256" y="10000"/>
                  </a:cubicBezTo>
                  <a:cubicBezTo>
                    <a:pt x="20256" y="10001"/>
                    <a:pt x="20256" y="10003"/>
                    <a:pt x="20256" y="10004"/>
                  </a:cubicBezTo>
                  <a:cubicBezTo>
                    <a:pt x="20250" y="9999"/>
                    <a:pt x="20243" y="9993"/>
                    <a:pt x="20235" y="9989"/>
                  </a:cubicBezTo>
                  <a:cubicBezTo>
                    <a:pt x="20189" y="9971"/>
                    <a:pt x="20146" y="9941"/>
                    <a:pt x="20106" y="9899"/>
                  </a:cubicBezTo>
                  <a:cubicBezTo>
                    <a:pt x="19379" y="9431"/>
                    <a:pt x="18966" y="10021"/>
                    <a:pt x="18703" y="10432"/>
                  </a:cubicBezTo>
                  <a:lnTo>
                    <a:pt x="18841" y="15487"/>
                  </a:lnTo>
                  <a:lnTo>
                    <a:pt x="18724" y="15419"/>
                  </a:lnTo>
                  <a:lnTo>
                    <a:pt x="15354" y="17579"/>
                  </a:lnTo>
                  <a:cubicBezTo>
                    <a:pt x="14942" y="17473"/>
                    <a:pt x="14230" y="17336"/>
                    <a:pt x="14248" y="16255"/>
                  </a:cubicBezTo>
                  <a:cubicBezTo>
                    <a:pt x="14261" y="16192"/>
                    <a:pt x="14264" y="16131"/>
                    <a:pt x="14256" y="16073"/>
                  </a:cubicBezTo>
                  <a:cubicBezTo>
                    <a:pt x="14256" y="16063"/>
                    <a:pt x="14257" y="16053"/>
                    <a:pt x="14258" y="16043"/>
                  </a:cubicBezTo>
                  <a:lnTo>
                    <a:pt x="14255" y="16045"/>
                  </a:lnTo>
                  <a:cubicBezTo>
                    <a:pt x="14256" y="15909"/>
                    <a:pt x="14228" y="15779"/>
                    <a:pt x="14177" y="15659"/>
                  </a:cubicBezTo>
                  <a:cubicBezTo>
                    <a:pt x="13912" y="15036"/>
                    <a:pt x="13113" y="14904"/>
                    <a:pt x="12393" y="15363"/>
                  </a:cubicBezTo>
                  <a:cubicBezTo>
                    <a:pt x="11672" y="15823"/>
                    <a:pt x="11303" y="16701"/>
                    <a:pt x="11568" y="17324"/>
                  </a:cubicBezTo>
                  <a:cubicBezTo>
                    <a:pt x="11616" y="17437"/>
                    <a:pt x="11682" y="17535"/>
                    <a:pt x="11768" y="17609"/>
                  </a:cubicBezTo>
                  <a:lnTo>
                    <a:pt x="11765" y="17612"/>
                  </a:lnTo>
                  <a:cubicBezTo>
                    <a:pt x="12765" y="18430"/>
                    <a:pt x="12442" y="19054"/>
                    <a:pt x="12292" y="19542"/>
                  </a:cubicBezTo>
                  <a:lnTo>
                    <a:pt x="9083" y="21600"/>
                  </a:lnTo>
                  <a:lnTo>
                    <a:pt x="5934" y="18291"/>
                  </a:lnTo>
                  <a:cubicBezTo>
                    <a:pt x="5865" y="17785"/>
                    <a:pt x="5696" y="16910"/>
                    <a:pt x="6532" y="16530"/>
                  </a:cubicBezTo>
                  <a:cubicBezTo>
                    <a:pt x="6584" y="16521"/>
                    <a:pt x="6631" y="16502"/>
                    <a:pt x="6673" y="16472"/>
                  </a:cubicBezTo>
                  <a:cubicBezTo>
                    <a:pt x="6680" y="16468"/>
                    <a:pt x="6688" y="16466"/>
                    <a:pt x="6696" y="16463"/>
                  </a:cubicBezTo>
                  <a:lnTo>
                    <a:pt x="6694" y="16460"/>
                  </a:lnTo>
                  <a:cubicBezTo>
                    <a:pt x="6797" y="16411"/>
                    <a:pt x="6886" y="16332"/>
                    <a:pt x="6958" y="16230"/>
                  </a:cubicBezTo>
                  <a:cubicBezTo>
                    <a:pt x="7334" y="15699"/>
                    <a:pt x="7141" y="14740"/>
                    <a:pt x="6527" y="14089"/>
                  </a:cubicBezTo>
                  <a:cubicBezTo>
                    <a:pt x="5913" y="13437"/>
                    <a:pt x="5111" y="13339"/>
                    <a:pt x="4735" y="13870"/>
                  </a:cubicBezTo>
                  <a:cubicBezTo>
                    <a:pt x="4667" y="13966"/>
                    <a:pt x="4617" y="14077"/>
                    <a:pt x="4592" y="14202"/>
                  </a:cubicBezTo>
                  <a:lnTo>
                    <a:pt x="4589" y="14199"/>
                  </a:lnTo>
                  <a:cubicBezTo>
                    <a:pt x="4329" y="15670"/>
                    <a:pt x="3717" y="15494"/>
                    <a:pt x="3290" y="15511"/>
                  </a:cubicBezTo>
                  <a:lnTo>
                    <a:pt x="0" y="12039"/>
                  </a:lnTo>
                  <a:lnTo>
                    <a:pt x="18418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424A4C"/>
                </a:gs>
                <a:gs pos="50000">
                  <a:srgbClr val="606B6F"/>
                </a:gs>
                <a:gs pos="100000">
                  <a:srgbClr val="738084"/>
                </a:gs>
              </a:gsLst>
              <a:lin ang="2700000" scaled="0"/>
            </a:gra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618" name="Shape"/>
            <p:cNvSpPr/>
            <p:nvPr/>
          </p:nvSpPr>
          <p:spPr>
            <a:xfrm rot="3126725">
              <a:off x="898860" y="188429"/>
              <a:ext cx="743974" cy="5449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8" h="21600" fill="norm" stroke="1" extrusionOk="0">
                  <a:moveTo>
                    <a:pt x="0" y="11664"/>
                  </a:moveTo>
                  <a:lnTo>
                    <a:pt x="18647" y="0"/>
                  </a:lnTo>
                  <a:lnTo>
                    <a:pt x="18749" y="5783"/>
                  </a:lnTo>
                  <a:cubicBezTo>
                    <a:pt x="19014" y="6185"/>
                    <a:pt x="19342" y="6707"/>
                    <a:pt x="20261" y="5970"/>
                  </a:cubicBezTo>
                  <a:lnTo>
                    <a:pt x="20261" y="5975"/>
                  </a:lnTo>
                  <a:cubicBezTo>
                    <a:pt x="20349" y="5910"/>
                    <a:pt x="20445" y="5877"/>
                    <a:pt x="20545" y="5873"/>
                  </a:cubicBezTo>
                  <a:cubicBezTo>
                    <a:pt x="21093" y="5851"/>
                    <a:pt x="21555" y="6693"/>
                    <a:pt x="21577" y="7753"/>
                  </a:cubicBezTo>
                  <a:cubicBezTo>
                    <a:pt x="21600" y="8813"/>
                    <a:pt x="21174" y="9690"/>
                    <a:pt x="20627" y="9712"/>
                  </a:cubicBezTo>
                  <a:cubicBezTo>
                    <a:pt x="20521" y="9716"/>
                    <a:pt x="20419" y="9689"/>
                    <a:pt x="20323" y="9624"/>
                  </a:cubicBezTo>
                  <a:lnTo>
                    <a:pt x="20323" y="9628"/>
                  </a:lnTo>
                  <a:cubicBezTo>
                    <a:pt x="20317" y="9623"/>
                    <a:pt x="20310" y="9617"/>
                    <a:pt x="20303" y="9613"/>
                  </a:cubicBezTo>
                  <a:cubicBezTo>
                    <a:pt x="20259" y="9595"/>
                    <a:pt x="20217" y="9563"/>
                    <a:pt x="20179" y="9519"/>
                  </a:cubicBezTo>
                  <a:cubicBezTo>
                    <a:pt x="19463" y="9020"/>
                    <a:pt x="19073" y="9696"/>
                    <a:pt x="18826" y="10139"/>
                  </a:cubicBezTo>
                  <a:lnTo>
                    <a:pt x="18921" y="15525"/>
                  </a:lnTo>
                  <a:lnTo>
                    <a:pt x="18843" y="15475"/>
                  </a:lnTo>
                  <a:lnTo>
                    <a:pt x="15768" y="17508"/>
                  </a:lnTo>
                  <a:cubicBezTo>
                    <a:pt x="15379" y="17374"/>
                    <a:pt x="14700" y="17192"/>
                    <a:pt x="14751" y="16038"/>
                  </a:cubicBezTo>
                  <a:cubicBezTo>
                    <a:pt x="14765" y="15972"/>
                    <a:pt x="14770" y="15907"/>
                    <a:pt x="14765" y="15845"/>
                  </a:cubicBezTo>
                  <a:cubicBezTo>
                    <a:pt x="14764" y="15835"/>
                    <a:pt x="14766" y="15824"/>
                    <a:pt x="14767" y="15813"/>
                  </a:cubicBezTo>
                  <a:lnTo>
                    <a:pt x="14764" y="15815"/>
                  </a:lnTo>
                  <a:cubicBezTo>
                    <a:pt x="14769" y="15670"/>
                    <a:pt x="14747" y="15530"/>
                    <a:pt x="14702" y="15400"/>
                  </a:cubicBezTo>
                  <a:cubicBezTo>
                    <a:pt x="14468" y="14722"/>
                    <a:pt x="13710" y="14540"/>
                    <a:pt x="13008" y="14991"/>
                  </a:cubicBezTo>
                  <a:cubicBezTo>
                    <a:pt x="12306" y="15443"/>
                    <a:pt x="11926" y="16358"/>
                    <a:pt x="12159" y="17036"/>
                  </a:cubicBezTo>
                  <a:cubicBezTo>
                    <a:pt x="12202" y="17159"/>
                    <a:pt x="12262" y="17266"/>
                    <a:pt x="12341" y="17351"/>
                  </a:cubicBezTo>
                  <a:lnTo>
                    <a:pt x="12338" y="17353"/>
                  </a:lnTo>
                  <a:cubicBezTo>
                    <a:pt x="13303" y="18313"/>
                    <a:pt x="12911" y="18974"/>
                    <a:pt x="12763" y="19496"/>
                  </a:cubicBezTo>
                  <a:lnTo>
                    <a:pt x="9581" y="21600"/>
                  </a:lnTo>
                  <a:lnTo>
                    <a:pt x="6543" y="18450"/>
                  </a:lnTo>
                  <a:cubicBezTo>
                    <a:pt x="6458" y="17919"/>
                    <a:pt x="6247" y="16984"/>
                    <a:pt x="7038" y="16515"/>
                  </a:cubicBezTo>
                  <a:cubicBezTo>
                    <a:pt x="7087" y="16503"/>
                    <a:pt x="7131" y="16479"/>
                    <a:pt x="7170" y="16445"/>
                  </a:cubicBezTo>
                  <a:cubicBezTo>
                    <a:pt x="7177" y="16440"/>
                    <a:pt x="7184" y="16437"/>
                    <a:pt x="7191" y="16433"/>
                  </a:cubicBezTo>
                  <a:lnTo>
                    <a:pt x="7189" y="16431"/>
                  </a:lnTo>
                  <a:cubicBezTo>
                    <a:pt x="7286" y="16371"/>
                    <a:pt x="7367" y="16281"/>
                    <a:pt x="7432" y="16167"/>
                  </a:cubicBezTo>
                  <a:cubicBezTo>
                    <a:pt x="7768" y="15576"/>
                    <a:pt x="7545" y="14569"/>
                    <a:pt x="6932" y="13918"/>
                  </a:cubicBezTo>
                  <a:cubicBezTo>
                    <a:pt x="6320" y="13266"/>
                    <a:pt x="5550" y="13217"/>
                    <a:pt x="5214" y="13808"/>
                  </a:cubicBezTo>
                  <a:cubicBezTo>
                    <a:pt x="5152" y="13916"/>
                    <a:pt x="5110" y="14038"/>
                    <a:pt x="5091" y="14172"/>
                  </a:cubicBezTo>
                  <a:lnTo>
                    <a:pt x="5088" y="14169"/>
                  </a:lnTo>
                  <a:cubicBezTo>
                    <a:pt x="4893" y="15819"/>
                    <a:pt x="4260" y="15592"/>
                    <a:pt x="3853" y="15660"/>
                  </a:cubicBezTo>
                  <a:close/>
                </a:path>
              </a:pathLst>
            </a:custGeom>
            <a:solidFill>
              <a:srgbClr val="009FE3">
                <a:alpha val="20086"/>
              </a:srgbClr>
            </a:solidFill>
            <a:ln w="12700" cap="flat">
              <a:solidFill>
                <a:srgbClr val="FFFFFF">
                  <a:alpha val="20086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619" name="Shape"/>
            <p:cNvSpPr/>
            <p:nvPr/>
          </p:nvSpPr>
          <p:spPr>
            <a:xfrm rot="6216639">
              <a:off x="1227651" y="603176"/>
              <a:ext cx="736503" cy="5361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2107"/>
                  </a:moveTo>
                  <a:lnTo>
                    <a:pt x="18781" y="0"/>
                  </a:lnTo>
                  <a:cubicBezTo>
                    <a:pt x="18773" y="1748"/>
                    <a:pt x="18771" y="3459"/>
                    <a:pt x="18775" y="5155"/>
                  </a:cubicBezTo>
                  <a:lnTo>
                    <a:pt x="18857" y="5276"/>
                  </a:lnTo>
                  <a:lnTo>
                    <a:pt x="19076" y="5546"/>
                  </a:lnTo>
                  <a:lnTo>
                    <a:pt x="19242" y="5684"/>
                  </a:lnTo>
                  <a:lnTo>
                    <a:pt x="19304" y="5718"/>
                  </a:lnTo>
                  <a:lnTo>
                    <a:pt x="19668" y="5741"/>
                  </a:lnTo>
                  <a:lnTo>
                    <a:pt x="19843" y="5689"/>
                  </a:lnTo>
                  <a:lnTo>
                    <a:pt x="19944" y="5649"/>
                  </a:lnTo>
                  <a:lnTo>
                    <a:pt x="20309" y="5423"/>
                  </a:lnTo>
                  <a:lnTo>
                    <a:pt x="20309" y="5427"/>
                  </a:lnTo>
                  <a:lnTo>
                    <a:pt x="20309" y="5428"/>
                  </a:lnTo>
                  <a:cubicBezTo>
                    <a:pt x="20400" y="5365"/>
                    <a:pt x="20497" y="5336"/>
                    <a:pt x="20598" y="5336"/>
                  </a:cubicBezTo>
                  <a:cubicBezTo>
                    <a:pt x="20737" y="5337"/>
                    <a:pt x="20869" y="5392"/>
                    <a:pt x="20988" y="5490"/>
                  </a:cubicBezTo>
                  <a:cubicBezTo>
                    <a:pt x="21105" y="5586"/>
                    <a:pt x="21210" y="5724"/>
                    <a:pt x="21296" y="5895"/>
                  </a:cubicBezTo>
                  <a:cubicBezTo>
                    <a:pt x="21301" y="5898"/>
                    <a:pt x="21304" y="5904"/>
                    <a:pt x="21307" y="5909"/>
                  </a:cubicBezTo>
                  <a:cubicBezTo>
                    <a:pt x="21347" y="5987"/>
                    <a:pt x="21384" y="6072"/>
                    <a:pt x="21399" y="6175"/>
                  </a:cubicBezTo>
                  <a:cubicBezTo>
                    <a:pt x="21532" y="6481"/>
                    <a:pt x="21600" y="6870"/>
                    <a:pt x="21600" y="7290"/>
                  </a:cubicBezTo>
                  <a:lnTo>
                    <a:pt x="21552" y="7746"/>
                  </a:lnTo>
                  <a:cubicBezTo>
                    <a:pt x="21464" y="8606"/>
                    <a:pt x="21067" y="9241"/>
                    <a:pt x="20595" y="9240"/>
                  </a:cubicBezTo>
                  <a:cubicBezTo>
                    <a:pt x="20488" y="9240"/>
                    <a:pt x="20385" y="9208"/>
                    <a:pt x="20290" y="9138"/>
                  </a:cubicBezTo>
                  <a:lnTo>
                    <a:pt x="20290" y="9143"/>
                  </a:lnTo>
                  <a:cubicBezTo>
                    <a:pt x="20284" y="9136"/>
                    <a:pt x="20277" y="9130"/>
                    <a:pt x="20270" y="9126"/>
                  </a:cubicBezTo>
                  <a:lnTo>
                    <a:pt x="20266" y="9123"/>
                  </a:lnTo>
                  <a:lnTo>
                    <a:pt x="20147" y="9025"/>
                  </a:lnTo>
                  <a:cubicBezTo>
                    <a:pt x="20047" y="8950"/>
                    <a:pt x="19954" y="8899"/>
                    <a:pt x="19865" y="8872"/>
                  </a:cubicBezTo>
                  <a:lnTo>
                    <a:pt x="19785" y="8852"/>
                  </a:lnTo>
                  <a:lnTo>
                    <a:pt x="19643" y="8838"/>
                  </a:lnTo>
                  <a:lnTo>
                    <a:pt x="19320" y="8928"/>
                  </a:lnTo>
                  <a:lnTo>
                    <a:pt x="19275" y="8963"/>
                  </a:lnTo>
                  <a:lnTo>
                    <a:pt x="19082" y="9151"/>
                  </a:lnTo>
                  <a:lnTo>
                    <a:pt x="18856" y="9458"/>
                  </a:lnTo>
                  <a:lnTo>
                    <a:pt x="18792" y="9554"/>
                  </a:lnTo>
                  <a:lnTo>
                    <a:pt x="18792" y="9554"/>
                  </a:lnTo>
                  <a:cubicBezTo>
                    <a:pt x="18799" y="11378"/>
                    <a:pt x="18811" y="13202"/>
                    <a:pt x="18825" y="15052"/>
                  </a:cubicBezTo>
                  <a:lnTo>
                    <a:pt x="15342" y="17411"/>
                  </a:lnTo>
                  <a:cubicBezTo>
                    <a:pt x="14952" y="17281"/>
                    <a:pt x="14229" y="17133"/>
                    <a:pt x="14268" y="15931"/>
                  </a:cubicBezTo>
                  <a:cubicBezTo>
                    <a:pt x="14281" y="15863"/>
                    <a:pt x="14285" y="15797"/>
                    <a:pt x="14279" y="15734"/>
                  </a:cubicBezTo>
                  <a:cubicBezTo>
                    <a:pt x="14279" y="15723"/>
                    <a:pt x="14280" y="15713"/>
                    <a:pt x="14281" y="15702"/>
                  </a:cubicBezTo>
                  <a:lnTo>
                    <a:pt x="14278" y="15704"/>
                  </a:lnTo>
                  <a:cubicBezTo>
                    <a:pt x="14281" y="15556"/>
                    <a:pt x="14257" y="15415"/>
                    <a:pt x="14210" y="15283"/>
                  </a:cubicBezTo>
                  <a:cubicBezTo>
                    <a:pt x="13966" y="14600"/>
                    <a:pt x="13197" y="14431"/>
                    <a:pt x="12493" y="14907"/>
                  </a:cubicBezTo>
                  <a:cubicBezTo>
                    <a:pt x="11788" y="15382"/>
                    <a:pt x="11415" y="16321"/>
                    <a:pt x="11659" y="17004"/>
                  </a:cubicBezTo>
                  <a:cubicBezTo>
                    <a:pt x="11704" y="17129"/>
                    <a:pt x="11766" y="17236"/>
                    <a:pt x="11847" y="17320"/>
                  </a:cubicBezTo>
                  <a:lnTo>
                    <a:pt x="11844" y="17322"/>
                  </a:lnTo>
                  <a:cubicBezTo>
                    <a:pt x="12816" y="18262"/>
                    <a:pt x="12455" y="18936"/>
                    <a:pt x="12307" y="19466"/>
                  </a:cubicBezTo>
                  <a:lnTo>
                    <a:pt x="9157" y="21600"/>
                  </a:lnTo>
                  <a:lnTo>
                    <a:pt x="6041" y="18370"/>
                  </a:lnTo>
                  <a:cubicBezTo>
                    <a:pt x="5946" y="17831"/>
                    <a:pt x="5727" y="16894"/>
                    <a:pt x="6516" y="16400"/>
                  </a:cubicBezTo>
                  <a:cubicBezTo>
                    <a:pt x="6566" y="16386"/>
                    <a:pt x="6610" y="16361"/>
                    <a:pt x="6649" y="16325"/>
                  </a:cubicBezTo>
                  <a:cubicBezTo>
                    <a:pt x="6655" y="16320"/>
                    <a:pt x="6663" y="16316"/>
                    <a:pt x="6670" y="16313"/>
                  </a:cubicBezTo>
                  <a:lnTo>
                    <a:pt x="6668" y="16310"/>
                  </a:lnTo>
                  <a:cubicBezTo>
                    <a:pt x="6765" y="16247"/>
                    <a:pt x="6846" y="16153"/>
                    <a:pt x="6910" y="16036"/>
                  </a:cubicBezTo>
                  <a:cubicBezTo>
                    <a:pt x="7242" y="15427"/>
                    <a:pt x="7002" y="14409"/>
                    <a:pt x="6374" y="13763"/>
                  </a:cubicBezTo>
                  <a:cubicBezTo>
                    <a:pt x="5746" y="13117"/>
                    <a:pt x="4967" y="13086"/>
                    <a:pt x="4635" y="13696"/>
                  </a:cubicBezTo>
                  <a:cubicBezTo>
                    <a:pt x="4575" y="13807"/>
                    <a:pt x="4533" y="13931"/>
                    <a:pt x="4516" y="14069"/>
                  </a:cubicBezTo>
                  <a:lnTo>
                    <a:pt x="4513" y="14066"/>
                  </a:lnTo>
                  <a:cubicBezTo>
                    <a:pt x="4350" y="15634"/>
                    <a:pt x="3779" y="15553"/>
                    <a:pt x="3370" y="15601"/>
                  </a:cubicBezTo>
                  <a:close/>
                </a:path>
              </a:pathLst>
            </a:custGeom>
            <a:solidFill>
              <a:srgbClr val="0078C1">
                <a:alpha val="20414"/>
              </a:srgbClr>
            </a:solidFill>
            <a:ln w="12700" cap="flat">
              <a:solidFill>
                <a:srgbClr val="FFFFFF">
                  <a:alpha val="20414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620" name="Shape"/>
            <p:cNvSpPr/>
            <p:nvPr/>
          </p:nvSpPr>
          <p:spPr>
            <a:xfrm rot="15430798">
              <a:off x="202699" y="1123393"/>
              <a:ext cx="737881" cy="5534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7" h="21600" fill="norm" stroke="1" extrusionOk="0">
                  <a:moveTo>
                    <a:pt x="21528" y="8565"/>
                  </a:moveTo>
                  <a:cubicBezTo>
                    <a:pt x="21384" y="9247"/>
                    <a:pt x="21035" y="9732"/>
                    <a:pt x="20620" y="9741"/>
                  </a:cubicBezTo>
                  <a:cubicBezTo>
                    <a:pt x="20514" y="9744"/>
                    <a:pt x="20411" y="9715"/>
                    <a:pt x="20315" y="9650"/>
                  </a:cubicBezTo>
                  <a:lnTo>
                    <a:pt x="20315" y="9654"/>
                  </a:lnTo>
                  <a:cubicBezTo>
                    <a:pt x="20308" y="9648"/>
                    <a:pt x="20302" y="9642"/>
                    <a:pt x="20295" y="9638"/>
                  </a:cubicBezTo>
                  <a:cubicBezTo>
                    <a:pt x="20250" y="9620"/>
                    <a:pt x="20209" y="9588"/>
                    <a:pt x="20170" y="9544"/>
                  </a:cubicBezTo>
                  <a:cubicBezTo>
                    <a:pt x="19442" y="9034"/>
                    <a:pt x="19041" y="9721"/>
                    <a:pt x="18788" y="10152"/>
                  </a:cubicBezTo>
                  <a:lnTo>
                    <a:pt x="18858" y="15682"/>
                  </a:lnTo>
                  <a:lnTo>
                    <a:pt x="18791" y="15640"/>
                  </a:lnTo>
                  <a:lnTo>
                    <a:pt x="15620" y="17616"/>
                  </a:lnTo>
                  <a:cubicBezTo>
                    <a:pt x="15228" y="17478"/>
                    <a:pt x="14546" y="17290"/>
                    <a:pt x="14605" y="16156"/>
                  </a:cubicBezTo>
                  <a:cubicBezTo>
                    <a:pt x="14620" y="16091"/>
                    <a:pt x="14625" y="16028"/>
                    <a:pt x="14621" y="15966"/>
                  </a:cubicBezTo>
                  <a:cubicBezTo>
                    <a:pt x="14621" y="15956"/>
                    <a:pt x="14622" y="15946"/>
                    <a:pt x="14623" y="15935"/>
                  </a:cubicBezTo>
                  <a:lnTo>
                    <a:pt x="14620" y="15937"/>
                  </a:lnTo>
                  <a:cubicBezTo>
                    <a:pt x="14626" y="15794"/>
                    <a:pt x="14605" y="15656"/>
                    <a:pt x="14560" y="15527"/>
                  </a:cubicBezTo>
                  <a:cubicBezTo>
                    <a:pt x="14329" y="14857"/>
                    <a:pt x="13565" y="14668"/>
                    <a:pt x="12854" y="15104"/>
                  </a:cubicBezTo>
                  <a:cubicBezTo>
                    <a:pt x="12142" y="15540"/>
                    <a:pt x="11752" y="16436"/>
                    <a:pt x="11983" y="17106"/>
                  </a:cubicBezTo>
                  <a:cubicBezTo>
                    <a:pt x="12025" y="17229"/>
                    <a:pt x="12085" y="17335"/>
                    <a:pt x="12165" y="17419"/>
                  </a:cubicBezTo>
                  <a:lnTo>
                    <a:pt x="12161" y="17421"/>
                  </a:lnTo>
                  <a:cubicBezTo>
                    <a:pt x="13110" y="18360"/>
                    <a:pt x="12744" y="19000"/>
                    <a:pt x="12585" y="19507"/>
                  </a:cubicBezTo>
                  <a:lnTo>
                    <a:pt x="9260" y="21578"/>
                  </a:lnTo>
                  <a:cubicBezTo>
                    <a:pt x="9259" y="21586"/>
                    <a:pt x="9258" y="21593"/>
                    <a:pt x="9256" y="21600"/>
                  </a:cubicBezTo>
                  <a:lnTo>
                    <a:pt x="5936" y="18100"/>
                  </a:lnTo>
                  <a:cubicBezTo>
                    <a:pt x="5850" y="17567"/>
                    <a:pt x="5695" y="16700"/>
                    <a:pt x="6465" y="16272"/>
                  </a:cubicBezTo>
                  <a:cubicBezTo>
                    <a:pt x="6515" y="16261"/>
                    <a:pt x="6560" y="16238"/>
                    <a:pt x="6599" y="16205"/>
                  </a:cubicBezTo>
                  <a:cubicBezTo>
                    <a:pt x="6606" y="16200"/>
                    <a:pt x="6613" y="16197"/>
                    <a:pt x="6621" y="16194"/>
                  </a:cubicBezTo>
                  <a:lnTo>
                    <a:pt x="6618" y="16191"/>
                  </a:lnTo>
                  <a:cubicBezTo>
                    <a:pt x="6717" y="16135"/>
                    <a:pt x="6800" y="16047"/>
                    <a:pt x="6866" y="15936"/>
                  </a:cubicBezTo>
                  <a:cubicBezTo>
                    <a:pt x="7212" y="15361"/>
                    <a:pt x="6996" y="14365"/>
                    <a:pt x="6385" y="13712"/>
                  </a:cubicBezTo>
                  <a:cubicBezTo>
                    <a:pt x="5774" y="13059"/>
                    <a:pt x="4998" y="12997"/>
                    <a:pt x="4652" y="13572"/>
                  </a:cubicBezTo>
                  <a:cubicBezTo>
                    <a:pt x="4589" y="13677"/>
                    <a:pt x="4545" y="13796"/>
                    <a:pt x="4524" y="13928"/>
                  </a:cubicBezTo>
                  <a:lnTo>
                    <a:pt x="4522" y="13925"/>
                  </a:lnTo>
                  <a:cubicBezTo>
                    <a:pt x="4321" y="15444"/>
                    <a:pt x="3750" y="15333"/>
                    <a:pt x="3340" y="15363"/>
                  </a:cubicBezTo>
                  <a:lnTo>
                    <a:pt x="0" y="11843"/>
                  </a:lnTo>
                  <a:lnTo>
                    <a:pt x="18659" y="0"/>
                  </a:lnTo>
                  <a:lnTo>
                    <a:pt x="18732" y="5804"/>
                  </a:lnTo>
                  <a:cubicBezTo>
                    <a:pt x="19003" y="6207"/>
                    <a:pt x="19318" y="6785"/>
                    <a:pt x="20284" y="6051"/>
                  </a:cubicBezTo>
                  <a:lnTo>
                    <a:pt x="20284" y="6056"/>
                  </a:lnTo>
                  <a:cubicBezTo>
                    <a:pt x="20373" y="5992"/>
                    <a:pt x="20470" y="5962"/>
                    <a:pt x="20571" y="5960"/>
                  </a:cubicBezTo>
                  <a:cubicBezTo>
                    <a:pt x="21124" y="5947"/>
                    <a:pt x="21583" y="6783"/>
                    <a:pt x="21597" y="7827"/>
                  </a:cubicBezTo>
                  <a:cubicBezTo>
                    <a:pt x="21600" y="8088"/>
                    <a:pt x="21575" y="8338"/>
                    <a:pt x="21528" y="8565"/>
                  </a:cubicBezTo>
                  <a:close/>
                </a:path>
              </a:pathLst>
            </a:custGeom>
            <a:solidFill>
              <a:srgbClr val="C5192D">
                <a:alpha val="20096"/>
              </a:srgbClr>
            </a:solidFill>
            <a:ln w="12700" cap="flat">
              <a:solidFill>
                <a:srgbClr val="FFFFFF">
                  <a:alpha val="20096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621" name="Shape"/>
            <p:cNvSpPr/>
            <p:nvPr/>
          </p:nvSpPr>
          <p:spPr>
            <a:xfrm rot="18546786">
              <a:off x="77067" y="611982"/>
              <a:ext cx="747135" cy="5541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5" h="21600" fill="norm" stroke="1" extrusionOk="0">
                  <a:moveTo>
                    <a:pt x="19016" y="0"/>
                  </a:moveTo>
                  <a:cubicBezTo>
                    <a:pt x="19011" y="1884"/>
                    <a:pt x="18954" y="3779"/>
                    <a:pt x="18875" y="5678"/>
                  </a:cubicBezTo>
                  <a:cubicBezTo>
                    <a:pt x="19114" y="6099"/>
                    <a:pt x="19412" y="6629"/>
                    <a:pt x="20357" y="6009"/>
                  </a:cubicBezTo>
                  <a:lnTo>
                    <a:pt x="20357" y="6014"/>
                  </a:lnTo>
                  <a:cubicBezTo>
                    <a:pt x="20448" y="5959"/>
                    <a:pt x="20545" y="5937"/>
                    <a:pt x="20645" y="5943"/>
                  </a:cubicBezTo>
                  <a:cubicBezTo>
                    <a:pt x="21189" y="5979"/>
                    <a:pt x="21600" y="6853"/>
                    <a:pt x="21562" y="7895"/>
                  </a:cubicBezTo>
                  <a:cubicBezTo>
                    <a:pt x="21524" y="8937"/>
                    <a:pt x="21052" y="9752"/>
                    <a:pt x="20508" y="9716"/>
                  </a:cubicBezTo>
                  <a:cubicBezTo>
                    <a:pt x="20403" y="9709"/>
                    <a:pt x="20303" y="9671"/>
                    <a:pt x="20212" y="9598"/>
                  </a:cubicBezTo>
                  <a:lnTo>
                    <a:pt x="20211" y="9602"/>
                  </a:lnTo>
                  <a:cubicBezTo>
                    <a:pt x="20205" y="9596"/>
                    <a:pt x="20199" y="9590"/>
                    <a:pt x="20192" y="9585"/>
                  </a:cubicBezTo>
                  <a:cubicBezTo>
                    <a:pt x="20150" y="9562"/>
                    <a:pt x="20110" y="9527"/>
                    <a:pt x="20074" y="9479"/>
                  </a:cubicBezTo>
                  <a:cubicBezTo>
                    <a:pt x="19400" y="8921"/>
                    <a:pt x="18976" y="9525"/>
                    <a:pt x="18705" y="9933"/>
                  </a:cubicBezTo>
                  <a:cubicBezTo>
                    <a:pt x="18626" y="11766"/>
                    <a:pt x="18558" y="13599"/>
                    <a:pt x="18529" y="15424"/>
                  </a:cubicBezTo>
                  <a:lnTo>
                    <a:pt x="15456" y="17454"/>
                  </a:lnTo>
                  <a:cubicBezTo>
                    <a:pt x="15067" y="17329"/>
                    <a:pt x="14394" y="17160"/>
                    <a:pt x="14434" y="16028"/>
                  </a:cubicBezTo>
                  <a:cubicBezTo>
                    <a:pt x="14447" y="15963"/>
                    <a:pt x="14451" y="15899"/>
                    <a:pt x="14445" y="15838"/>
                  </a:cubicBezTo>
                  <a:cubicBezTo>
                    <a:pt x="14445" y="15827"/>
                    <a:pt x="14446" y="15817"/>
                    <a:pt x="14447" y="15806"/>
                  </a:cubicBezTo>
                  <a:lnTo>
                    <a:pt x="14444" y="15808"/>
                  </a:lnTo>
                  <a:cubicBezTo>
                    <a:pt x="14448" y="15665"/>
                    <a:pt x="14425" y="15529"/>
                    <a:pt x="14379" y="15401"/>
                  </a:cubicBezTo>
                  <a:cubicBezTo>
                    <a:pt x="14140" y="14739"/>
                    <a:pt x="13383" y="14573"/>
                    <a:pt x="12689" y="15030"/>
                  </a:cubicBezTo>
                  <a:cubicBezTo>
                    <a:pt x="11995" y="15487"/>
                    <a:pt x="11625" y="16394"/>
                    <a:pt x="11864" y="17056"/>
                  </a:cubicBezTo>
                  <a:cubicBezTo>
                    <a:pt x="11908" y="17176"/>
                    <a:pt x="11969" y="17281"/>
                    <a:pt x="12048" y="17362"/>
                  </a:cubicBezTo>
                  <a:lnTo>
                    <a:pt x="12045" y="17364"/>
                  </a:lnTo>
                  <a:cubicBezTo>
                    <a:pt x="12976" y="18254"/>
                    <a:pt x="12660" y="18896"/>
                    <a:pt x="12508" y="19402"/>
                  </a:cubicBezTo>
                  <a:lnTo>
                    <a:pt x="9180" y="21600"/>
                  </a:lnTo>
                  <a:cubicBezTo>
                    <a:pt x="8150" y="20503"/>
                    <a:pt x="7098" y="19425"/>
                    <a:pt x="6038" y="18355"/>
                  </a:cubicBezTo>
                  <a:cubicBezTo>
                    <a:pt x="5949" y="17837"/>
                    <a:pt x="5717" y="16908"/>
                    <a:pt x="6507" y="16427"/>
                  </a:cubicBezTo>
                  <a:cubicBezTo>
                    <a:pt x="6556" y="16414"/>
                    <a:pt x="6600" y="16390"/>
                    <a:pt x="6638" y="16355"/>
                  </a:cubicBezTo>
                  <a:cubicBezTo>
                    <a:pt x="6645" y="16350"/>
                    <a:pt x="6652" y="16347"/>
                    <a:pt x="6659" y="16343"/>
                  </a:cubicBezTo>
                  <a:lnTo>
                    <a:pt x="6657" y="16341"/>
                  </a:lnTo>
                  <a:cubicBezTo>
                    <a:pt x="6753" y="16280"/>
                    <a:pt x="6833" y="16190"/>
                    <a:pt x="6896" y="16077"/>
                  </a:cubicBezTo>
                  <a:cubicBezTo>
                    <a:pt x="7225" y="15489"/>
                    <a:pt x="6991" y="14503"/>
                    <a:pt x="6375" y="13875"/>
                  </a:cubicBezTo>
                  <a:cubicBezTo>
                    <a:pt x="5759" y="13246"/>
                    <a:pt x="4993" y="13212"/>
                    <a:pt x="4664" y="13800"/>
                  </a:cubicBezTo>
                  <a:cubicBezTo>
                    <a:pt x="4604" y="13907"/>
                    <a:pt x="4563" y="14028"/>
                    <a:pt x="4545" y="14161"/>
                  </a:cubicBezTo>
                  <a:lnTo>
                    <a:pt x="4543" y="14158"/>
                  </a:lnTo>
                  <a:cubicBezTo>
                    <a:pt x="4370" y="15743"/>
                    <a:pt x="3765" y="15582"/>
                    <a:pt x="3360" y="15644"/>
                  </a:cubicBezTo>
                  <a:cubicBezTo>
                    <a:pt x="2226" y="14501"/>
                    <a:pt x="1101" y="13350"/>
                    <a:pt x="0" y="12178"/>
                  </a:cubicBezTo>
                  <a:close/>
                </a:path>
              </a:pathLst>
            </a:custGeom>
            <a:solidFill>
              <a:srgbClr val="3C3C3B">
                <a:alpha val="19867"/>
              </a:srgbClr>
            </a:solidFill>
            <a:ln w="12700" cap="flat">
              <a:solidFill>
                <a:srgbClr val="FFFFFF">
                  <a:alpha val="19867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622" name="Shape"/>
            <p:cNvSpPr/>
            <p:nvPr/>
          </p:nvSpPr>
          <p:spPr>
            <a:xfrm rot="12425381">
              <a:off x="676904" y="1337237"/>
              <a:ext cx="726569" cy="5653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4" h="21600" fill="norm" stroke="1" extrusionOk="0">
                  <a:moveTo>
                    <a:pt x="9492" y="21600"/>
                  </a:moveTo>
                  <a:lnTo>
                    <a:pt x="6307" y="18448"/>
                  </a:lnTo>
                  <a:cubicBezTo>
                    <a:pt x="6215" y="17930"/>
                    <a:pt x="6027" y="17062"/>
                    <a:pt x="6816" y="16619"/>
                  </a:cubicBezTo>
                  <a:cubicBezTo>
                    <a:pt x="6867" y="16607"/>
                    <a:pt x="6912" y="16584"/>
                    <a:pt x="6952" y="16551"/>
                  </a:cubicBezTo>
                  <a:cubicBezTo>
                    <a:pt x="6959" y="16546"/>
                    <a:pt x="6966" y="16543"/>
                    <a:pt x="6974" y="16540"/>
                  </a:cubicBezTo>
                  <a:lnTo>
                    <a:pt x="6971" y="16537"/>
                  </a:lnTo>
                  <a:cubicBezTo>
                    <a:pt x="7071" y="16479"/>
                    <a:pt x="7153" y="16392"/>
                    <a:pt x="7220" y="16282"/>
                  </a:cubicBezTo>
                  <a:cubicBezTo>
                    <a:pt x="7563" y="15711"/>
                    <a:pt x="7332" y="14741"/>
                    <a:pt x="6703" y="14116"/>
                  </a:cubicBezTo>
                  <a:cubicBezTo>
                    <a:pt x="6075" y="13490"/>
                    <a:pt x="5287" y="13445"/>
                    <a:pt x="4943" y="14016"/>
                  </a:cubicBezTo>
                  <a:cubicBezTo>
                    <a:pt x="4881" y="14120"/>
                    <a:pt x="4837" y="14237"/>
                    <a:pt x="4818" y="14367"/>
                  </a:cubicBezTo>
                  <a:lnTo>
                    <a:pt x="4815" y="14364"/>
                  </a:lnTo>
                  <a:cubicBezTo>
                    <a:pt x="4630" y="15859"/>
                    <a:pt x="4046" y="15758"/>
                    <a:pt x="3630" y="15797"/>
                  </a:cubicBezTo>
                  <a:lnTo>
                    <a:pt x="0" y="12204"/>
                  </a:lnTo>
                  <a:lnTo>
                    <a:pt x="18532" y="0"/>
                  </a:lnTo>
                  <a:lnTo>
                    <a:pt x="18655" y="5548"/>
                  </a:lnTo>
                  <a:cubicBezTo>
                    <a:pt x="18935" y="5941"/>
                    <a:pt x="19251" y="6539"/>
                    <a:pt x="20245" y="5802"/>
                  </a:cubicBezTo>
                  <a:lnTo>
                    <a:pt x="20245" y="5807"/>
                  </a:lnTo>
                  <a:cubicBezTo>
                    <a:pt x="20336" y="5745"/>
                    <a:pt x="20434" y="5715"/>
                    <a:pt x="20537" y="5712"/>
                  </a:cubicBezTo>
                  <a:cubicBezTo>
                    <a:pt x="21098" y="5696"/>
                    <a:pt x="21566" y="6512"/>
                    <a:pt x="21583" y="7535"/>
                  </a:cubicBezTo>
                  <a:cubicBezTo>
                    <a:pt x="21600" y="8557"/>
                    <a:pt x="21159" y="9398"/>
                    <a:pt x="20598" y="9413"/>
                  </a:cubicBezTo>
                  <a:cubicBezTo>
                    <a:pt x="20490" y="9416"/>
                    <a:pt x="20385" y="9388"/>
                    <a:pt x="20288" y="9325"/>
                  </a:cubicBezTo>
                  <a:lnTo>
                    <a:pt x="20288" y="9329"/>
                  </a:lnTo>
                  <a:cubicBezTo>
                    <a:pt x="20281" y="9324"/>
                    <a:pt x="20274" y="9318"/>
                    <a:pt x="20267" y="9314"/>
                  </a:cubicBezTo>
                  <a:cubicBezTo>
                    <a:pt x="20222" y="9296"/>
                    <a:pt x="20180" y="9265"/>
                    <a:pt x="20140" y="9222"/>
                  </a:cubicBezTo>
                  <a:cubicBezTo>
                    <a:pt x="19410" y="8733"/>
                    <a:pt x="19006" y="9383"/>
                    <a:pt x="18750" y="9807"/>
                  </a:cubicBezTo>
                  <a:lnTo>
                    <a:pt x="18874" y="15360"/>
                  </a:lnTo>
                  <a:lnTo>
                    <a:pt x="18863" y="15354"/>
                  </a:lnTo>
                  <a:lnTo>
                    <a:pt x="15770" y="17388"/>
                  </a:lnTo>
                  <a:cubicBezTo>
                    <a:pt x="15386" y="17269"/>
                    <a:pt x="14599" y="17176"/>
                    <a:pt x="14625" y="15996"/>
                  </a:cubicBezTo>
                  <a:cubicBezTo>
                    <a:pt x="14638" y="15932"/>
                    <a:pt x="14641" y="15869"/>
                    <a:pt x="14634" y="15809"/>
                  </a:cubicBezTo>
                  <a:cubicBezTo>
                    <a:pt x="14634" y="15799"/>
                    <a:pt x="14635" y="15789"/>
                    <a:pt x="14636" y="15779"/>
                  </a:cubicBezTo>
                  <a:lnTo>
                    <a:pt x="14633" y="15780"/>
                  </a:lnTo>
                  <a:cubicBezTo>
                    <a:pt x="14634" y="15640"/>
                    <a:pt x="14608" y="15507"/>
                    <a:pt x="14559" y="15383"/>
                  </a:cubicBezTo>
                  <a:cubicBezTo>
                    <a:pt x="14303" y="14740"/>
                    <a:pt x="13523" y="14597"/>
                    <a:pt x="12815" y="15063"/>
                  </a:cubicBezTo>
                  <a:cubicBezTo>
                    <a:pt x="12107" y="15528"/>
                    <a:pt x="11741" y="16426"/>
                    <a:pt x="11996" y="17069"/>
                  </a:cubicBezTo>
                  <a:cubicBezTo>
                    <a:pt x="12043" y="17186"/>
                    <a:pt x="12107" y="17287"/>
                    <a:pt x="12190" y="17365"/>
                  </a:cubicBezTo>
                  <a:lnTo>
                    <a:pt x="12187" y="17367"/>
                  </a:lnTo>
                  <a:cubicBezTo>
                    <a:pt x="13208" y="18259"/>
                    <a:pt x="12806" y="18917"/>
                    <a:pt x="12671" y="19428"/>
                  </a:cubicBezTo>
                  <a:lnTo>
                    <a:pt x="9505" y="21510"/>
                  </a:lnTo>
                  <a:close/>
                </a:path>
              </a:pathLst>
            </a:custGeom>
            <a:solidFill>
              <a:srgbClr val="00693B">
                <a:alpha val="19622"/>
              </a:srgbClr>
            </a:solidFill>
            <a:ln w="12700" cap="flat">
              <a:solidFill>
                <a:srgbClr val="FFFFFF">
                  <a:alpha val="19622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623" name="Shape"/>
            <p:cNvSpPr/>
            <p:nvPr/>
          </p:nvSpPr>
          <p:spPr>
            <a:xfrm rot="9289851">
              <a:off x="1137898" y="1107637"/>
              <a:ext cx="708040" cy="5634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8932" y="21600"/>
                  </a:moveTo>
                  <a:lnTo>
                    <a:pt x="5697" y="18319"/>
                  </a:lnTo>
                  <a:cubicBezTo>
                    <a:pt x="5610" y="17797"/>
                    <a:pt x="5432" y="16923"/>
                    <a:pt x="6248" y="16499"/>
                  </a:cubicBezTo>
                  <a:cubicBezTo>
                    <a:pt x="6301" y="16488"/>
                    <a:pt x="6348" y="16466"/>
                    <a:pt x="6388" y="16434"/>
                  </a:cubicBezTo>
                  <a:cubicBezTo>
                    <a:pt x="6395" y="16429"/>
                    <a:pt x="6403" y="16426"/>
                    <a:pt x="6411" y="16423"/>
                  </a:cubicBezTo>
                  <a:lnTo>
                    <a:pt x="6409" y="16420"/>
                  </a:lnTo>
                  <a:cubicBezTo>
                    <a:pt x="6512" y="16365"/>
                    <a:pt x="6598" y="16279"/>
                    <a:pt x="6668" y="16171"/>
                  </a:cubicBezTo>
                  <a:cubicBezTo>
                    <a:pt x="7029" y="15607"/>
                    <a:pt x="6807" y="14628"/>
                    <a:pt x="6171" y="13985"/>
                  </a:cubicBezTo>
                  <a:cubicBezTo>
                    <a:pt x="5535" y="13341"/>
                    <a:pt x="4727" y="13277"/>
                    <a:pt x="4365" y="13841"/>
                  </a:cubicBezTo>
                  <a:cubicBezTo>
                    <a:pt x="4299" y="13944"/>
                    <a:pt x="4253" y="14061"/>
                    <a:pt x="4231" y="14190"/>
                  </a:cubicBezTo>
                  <a:lnTo>
                    <a:pt x="4228" y="14187"/>
                  </a:lnTo>
                  <a:cubicBezTo>
                    <a:pt x="4019" y="15656"/>
                    <a:pt x="3438" y="15570"/>
                    <a:pt x="3012" y="15594"/>
                  </a:cubicBezTo>
                  <a:lnTo>
                    <a:pt x="0" y="12538"/>
                  </a:lnTo>
                  <a:lnTo>
                    <a:pt x="18668" y="0"/>
                  </a:lnTo>
                  <a:lnTo>
                    <a:pt x="18658" y="6000"/>
                  </a:lnTo>
                  <a:cubicBezTo>
                    <a:pt x="18931" y="6400"/>
                    <a:pt x="19258" y="6943"/>
                    <a:pt x="20256" y="6257"/>
                  </a:cubicBezTo>
                  <a:lnTo>
                    <a:pt x="20256" y="6261"/>
                  </a:lnTo>
                  <a:cubicBezTo>
                    <a:pt x="20350" y="6201"/>
                    <a:pt x="20452" y="6174"/>
                    <a:pt x="20557" y="6174"/>
                  </a:cubicBezTo>
                  <a:cubicBezTo>
                    <a:pt x="21133" y="6174"/>
                    <a:pt x="21600" y="7005"/>
                    <a:pt x="21600" y="8031"/>
                  </a:cubicBezTo>
                  <a:cubicBezTo>
                    <a:pt x="21600" y="9057"/>
                    <a:pt x="21133" y="9888"/>
                    <a:pt x="20556" y="9888"/>
                  </a:cubicBezTo>
                  <a:cubicBezTo>
                    <a:pt x="20445" y="9888"/>
                    <a:pt x="20338" y="9857"/>
                    <a:pt x="20239" y="9791"/>
                  </a:cubicBezTo>
                  <a:lnTo>
                    <a:pt x="20239" y="9795"/>
                  </a:lnTo>
                  <a:cubicBezTo>
                    <a:pt x="20232" y="9790"/>
                    <a:pt x="20226" y="9784"/>
                    <a:pt x="20218" y="9780"/>
                  </a:cubicBezTo>
                  <a:cubicBezTo>
                    <a:pt x="20172" y="9760"/>
                    <a:pt x="20129" y="9728"/>
                    <a:pt x="20090" y="9684"/>
                  </a:cubicBezTo>
                  <a:cubicBezTo>
                    <a:pt x="19347" y="9173"/>
                    <a:pt x="18921" y="9817"/>
                    <a:pt x="18651" y="10234"/>
                  </a:cubicBezTo>
                  <a:cubicBezTo>
                    <a:pt x="18641" y="11982"/>
                    <a:pt x="18638" y="13727"/>
                    <a:pt x="18642" y="15463"/>
                  </a:cubicBezTo>
                  <a:lnTo>
                    <a:pt x="15405" y="17509"/>
                  </a:lnTo>
                  <a:cubicBezTo>
                    <a:pt x="15006" y="17389"/>
                    <a:pt x="14217" y="17279"/>
                    <a:pt x="14248" y="16109"/>
                  </a:cubicBezTo>
                  <a:cubicBezTo>
                    <a:pt x="14261" y="16045"/>
                    <a:pt x="14265" y="15982"/>
                    <a:pt x="14258" y="15922"/>
                  </a:cubicBezTo>
                  <a:cubicBezTo>
                    <a:pt x="14258" y="15912"/>
                    <a:pt x="14259" y="15901"/>
                    <a:pt x="14260" y="15891"/>
                  </a:cubicBezTo>
                  <a:lnTo>
                    <a:pt x="14257" y="15893"/>
                  </a:lnTo>
                  <a:cubicBezTo>
                    <a:pt x="14259" y="15752"/>
                    <a:pt x="14233" y="15618"/>
                    <a:pt x="14182" y="15494"/>
                  </a:cubicBezTo>
                  <a:cubicBezTo>
                    <a:pt x="13922" y="14847"/>
                    <a:pt x="13121" y="14699"/>
                    <a:pt x="12393" y="15162"/>
                  </a:cubicBezTo>
                  <a:cubicBezTo>
                    <a:pt x="11664" y="15625"/>
                    <a:pt x="11284" y="16524"/>
                    <a:pt x="11544" y="17170"/>
                  </a:cubicBezTo>
                  <a:cubicBezTo>
                    <a:pt x="11592" y="17288"/>
                    <a:pt x="11657" y="17389"/>
                    <a:pt x="11742" y="17467"/>
                  </a:cubicBezTo>
                  <a:lnTo>
                    <a:pt x="11739" y="17470"/>
                  </a:lnTo>
                  <a:cubicBezTo>
                    <a:pt x="12765" y="18354"/>
                    <a:pt x="12385" y="19004"/>
                    <a:pt x="12237" y="19511"/>
                  </a:cubicBezTo>
                  <a:close/>
                </a:path>
              </a:pathLst>
            </a:custGeom>
            <a:solidFill>
              <a:srgbClr val="003F6E">
                <a:alpha val="19889"/>
              </a:srgbClr>
            </a:solidFill>
            <a:ln w="12700" cap="flat">
              <a:solidFill>
                <a:srgbClr val="FFFFFF">
                  <a:alpha val="19889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624" name="Shape"/>
            <p:cNvSpPr/>
            <p:nvPr/>
          </p:nvSpPr>
          <p:spPr>
            <a:xfrm>
              <a:off x="574717" y="579167"/>
              <a:ext cx="910162" cy="9104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1" h="21575" fill="norm" stroke="1" extrusionOk="0">
                  <a:moveTo>
                    <a:pt x="14685" y="12"/>
                  </a:moveTo>
                  <a:cubicBezTo>
                    <a:pt x="14935" y="-25"/>
                    <a:pt x="15230" y="24"/>
                    <a:pt x="15510" y="167"/>
                  </a:cubicBezTo>
                  <a:cubicBezTo>
                    <a:pt x="16071" y="454"/>
                    <a:pt x="16363" y="1011"/>
                    <a:pt x="16162" y="1410"/>
                  </a:cubicBezTo>
                  <a:cubicBezTo>
                    <a:pt x="16124" y="1487"/>
                    <a:pt x="16069" y="1552"/>
                    <a:pt x="15999" y="1602"/>
                  </a:cubicBezTo>
                  <a:lnTo>
                    <a:pt x="16001" y="1604"/>
                  </a:lnTo>
                  <a:cubicBezTo>
                    <a:pt x="15996" y="1607"/>
                    <a:pt x="15990" y="1610"/>
                    <a:pt x="15985" y="1614"/>
                  </a:cubicBezTo>
                  <a:cubicBezTo>
                    <a:pt x="15959" y="1640"/>
                    <a:pt x="15926" y="1661"/>
                    <a:pt x="15888" y="1676"/>
                  </a:cubicBezTo>
                  <a:cubicBezTo>
                    <a:pt x="15322" y="2066"/>
                    <a:pt x="15575" y="2571"/>
                    <a:pt x="15706" y="2872"/>
                  </a:cubicBezTo>
                  <a:lnTo>
                    <a:pt x="18189" y="4107"/>
                  </a:lnTo>
                  <a:lnTo>
                    <a:pt x="18817" y="6910"/>
                  </a:lnTo>
                  <a:cubicBezTo>
                    <a:pt x="19089" y="7101"/>
                    <a:pt x="19404" y="7468"/>
                    <a:pt x="20115" y="6839"/>
                  </a:cubicBezTo>
                  <a:lnTo>
                    <a:pt x="20115" y="6842"/>
                  </a:lnTo>
                  <a:cubicBezTo>
                    <a:pt x="20178" y="6790"/>
                    <a:pt x="20251" y="6756"/>
                    <a:pt x="20330" y="6738"/>
                  </a:cubicBezTo>
                  <a:cubicBezTo>
                    <a:pt x="20763" y="6641"/>
                    <a:pt x="21226" y="7064"/>
                    <a:pt x="21362" y="7683"/>
                  </a:cubicBezTo>
                  <a:cubicBezTo>
                    <a:pt x="21499" y="8302"/>
                    <a:pt x="21258" y="8882"/>
                    <a:pt x="20825" y="8980"/>
                  </a:cubicBezTo>
                  <a:cubicBezTo>
                    <a:pt x="20741" y="8998"/>
                    <a:pt x="20657" y="8998"/>
                    <a:pt x="20573" y="8975"/>
                  </a:cubicBezTo>
                  <a:lnTo>
                    <a:pt x="20574" y="8977"/>
                  </a:lnTo>
                  <a:cubicBezTo>
                    <a:pt x="20568" y="8975"/>
                    <a:pt x="20562" y="8973"/>
                    <a:pt x="20556" y="8971"/>
                  </a:cubicBezTo>
                  <a:cubicBezTo>
                    <a:pt x="20519" y="8967"/>
                    <a:pt x="20482" y="8955"/>
                    <a:pt x="20447" y="8935"/>
                  </a:cubicBezTo>
                  <a:cubicBezTo>
                    <a:pt x="19783" y="8741"/>
                    <a:pt x="19559" y="9269"/>
                    <a:pt x="19412" y="9560"/>
                  </a:cubicBezTo>
                  <a:lnTo>
                    <a:pt x="20084" y="12559"/>
                  </a:lnTo>
                  <a:lnTo>
                    <a:pt x="18294" y="14837"/>
                  </a:lnTo>
                  <a:cubicBezTo>
                    <a:pt x="18315" y="15168"/>
                    <a:pt x="18259" y="15629"/>
                    <a:pt x="19171" y="15779"/>
                  </a:cubicBezTo>
                  <a:lnTo>
                    <a:pt x="19169" y="15781"/>
                  </a:lnTo>
                  <a:cubicBezTo>
                    <a:pt x="19249" y="15797"/>
                    <a:pt x="19321" y="15832"/>
                    <a:pt x="19385" y="15883"/>
                  </a:cubicBezTo>
                  <a:cubicBezTo>
                    <a:pt x="19735" y="16158"/>
                    <a:pt x="19705" y="16787"/>
                    <a:pt x="19317" y="17286"/>
                  </a:cubicBezTo>
                  <a:cubicBezTo>
                    <a:pt x="18930" y="17786"/>
                    <a:pt x="18332" y="17968"/>
                    <a:pt x="17982" y="17692"/>
                  </a:cubicBezTo>
                  <a:cubicBezTo>
                    <a:pt x="17915" y="17639"/>
                    <a:pt x="17861" y="17573"/>
                    <a:pt x="17826" y="17493"/>
                  </a:cubicBezTo>
                  <a:lnTo>
                    <a:pt x="17825" y="17495"/>
                  </a:lnTo>
                  <a:cubicBezTo>
                    <a:pt x="17823" y="17489"/>
                    <a:pt x="17821" y="17483"/>
                    <a:pt x="17818" y="17477"/>
                  </a:cubicBezTo>
                  <a:cubicBezTo>
                    <a:pt x="17797" y="17446"/>
                    <a:pt x="17783" y="17410"/>
                    <a:pt x="17776" y="17369"/>
                  </a:cubicBezTo>
                  <a:cubicBezTo>
                    <a:pt x="17498" y="16718"/>
                    <a:pt x="16937" y="16896"/>
                    <a:pt x="16623" y="16964"/>
                  </a:cubicBezTo>
                  <a:lnTo>
                    <a:pt x="14853" y="19217"/>
                  </a:lnTo>
                  <a:lnTo>
                    <a:pt x="12039" y="19217"/>
                  </a:lnTo>
                  <a:cubicBezTo>
                    <a:pt x="11800" y="19450"/>
                    <a:pt x="11332" y="19667"/>
                    <a:pt x="11802" y="20531"/>
                  </a:cubicBezTo>
                  <a:lnTo>
                    <a:pt x="11799" y="20531"/>
                  </a:lnTo>
                  <a:cubicBezTo>
                    <a:pt x="11836" y="20604"/>
                    <a:pt x="11853" y="20683"/>
                    <a:pt x="11853" y="20764"/>
                  </a:cubicBezTo>
                  <a:cubicBezTo>
                    <a:pt x="11853" y="21212"/>
                    <a:pt x="11343" y="21575"/>
                    <a:pt x="10714" y="21575"/>
                  </a:cubicBezTo>
                  <a:cubicBezTo>
                    <a:pt x="10084" y="21575"/>
                    <a:pt x="9574" y="21212"/>
                    <a:pt x="9574" y="20764"/>
                  </a:cubicBezTo>
                  <a:cubicBezTo>
                    <a:pt x="9574" y="20678"/>
                    <a:pt x="9593" y="20595"/>
                    <a:pt x="9634" y="20518"/>
                  </a:cubicBezTo>
                  <a:lnTo>
                    <a:pt x="9631" y="20518"/>
                  </a:lnTo>
                  <a:cubicBezTo>
                    <a:pt x="9635" y="20513"/>
                    <a:pt x="9638" y="20507"/>
                    <a:pt x="9641" y="20502"/>
                  </a:cubicBezTo>
                  <a:cubicBezTo>
                    <a:pt x="9653" y="20466"/>
                    <a:pt x="9673" y="20433"/>
                    <a:pt x="9700" y="20402"/>
                  </a:cubicBezTo>
                  <a:cubicBezTo>
                    <a:pt x="10048" y="19760"/>
                    <a:pt x="9520" y="19423"/>
                    <a:pt x="9283" y="19217"/>
                  </a:cubicBezTo>
                  <a:lnTo>
                    <a:pt x="6533" y="19217"/>
                  </a:lnTo>
                  <a:lnTo>
                    <a:pt x="4720" y="16870"/>
                  </a:lnTo>
                  <a:cubicBezTo>
                    <a:pt x="4394" y="16813"/>
                    <a:pt x="3955" y="16615"/>
                    <a:pt x="3574" y="17487"/>
                  </a:cubicBezTo>
                  <a:lnTo>
                    <a:pt x="3572" y="17484"/>
                  </a:lnTo>
                  <a:cubicBezTo>
                    <a:pt x="3537" y="17558"/>
                    <a:pt x="3485" y="17620"/>
                    <a:pt x="3421" y="17670"/>
                  </a:cubicBezTo>
                  <a:cubicBezTo>
                    <a:pt x="3069" y="17942"/>
                    <a:pt x="2472" y="17755"/>
                    <a:pt x="2089" y="17252"/>
                  </a:cubicBezTo>
                  <a:cubicBezTo>
                    <a:pt x="1706" y="16749"/>
                    <a:pt x="1681" y="16121"/>
                    <a:pt x="2034" y="15848"/>
                  </a:cubicBezTo>
                  <a:cubicBezTo>
                    <a:pt x="2102" y="15795"/>
                    <a:pt x="2179" y="15760"/>
                    <a:pt x="2264" y="15745"/>
                  </a:cubicBezTo>
                  <a:lnTo>
                    <a:pt x="2262" y="15743"/>
                  </a:lnTo>
                  <a:cubicBezTo>
                    <a:pt x="2269" y="15743"/>
                    <a:pt x="2275" y="15743"/>
                    <a:pt x="2281" y="15741"/>
                  </a:cubicBezTo>
                  <a:cubicBezTo>
                    <a:pt x="2316" y="15729"/>
                    <a:pt x="2355" y="15725"/>
                    <a:pt x="2395" y="15728"/>
                  </a:cubicBezTo>
                  <a:cubicBezTo>
                    <a:pt x="3067" y="15623"/>
                    <a:pt x="3061" y="15067"/>
                    <a:pt x="3071" y="14738"/>
                  </a:cubicBezTo>
                  <a:lnTo>
                    <a:pt x="1302" y="12448"/>
                  </a:lnTo>
                  <a:lnTo>
                    <a:pt x="1972" y="9501"/>
                  </a:lnTo>
                  <a:cubicBezTo>
                    <a:pt x="1822" y="9211"/>
                    <a:pt x="1656" y="8817"/>
                    <a:pt x="804" y="9056"/>
                  </a:cubicBezTo>
                  <a:lnTo>
                    <a:pt x="804" y="9054"/>
                  </a:lnTo>
                  <a:cubicBezTo>
                    <a:pt x="725" y="9073"/>
                    <a:pt x="645" y="9072"/>
                    <a:pt x="566" y="9053"/>
                  </a:cubicBezTo>
                  <a:cubicBezTo>
                    <a:pt x="134" y="8952"/>
                    <a:pt x="-101" y="8369"/>
                    <a:pt x="42" y="7751"/>
                  </a:cubicBezTo>
                  <a:cubicBezTo>
                    <a:pt x="185" y="7133"/>
                    <a:pt x="651" y="6715"/>
                    <a:pt x="1084" y="6817"/>
                  </a:cubicBezTo>
                  <a:cubicBezTo>
                    <a:pt x="1167" y="6837"/>
                    <a:pt x="1243" y="6874"/>
                    <a:pt x="1308" y="6931"/>
                  </a:cubicBezTo>
                  <a:lnTo>
                    <a:pt x="1309" y="6929"/>
                  </a:lnTo>
                  <a:cubicBezTo>
                    <a:pt x="1313" y="6934"/>
                    <a:pt x="1318" y="6938"/>
                    <a:pt x="1323" y="6942"/>
                  </a:cubicBezTo>
                  <a:cubicBezTo>
                    <a:pt x="1354" y="6962"/>
                    <a:pt x="1382" y="6989"/>
                    <a:pt x="1406" y="7022"/>
                  </a:cubicBezTo>
                  <a:cubicBezTo>
                    <a:pt x="1885" y="7455"/>
                    <a:pt x="2290" y="7158"/>
                    <a:pt x="2551" y="6954"/>
                  </a:cubicBezTo>
                  <a:lnTo>
                    <a:pt x="3197" y="4107"/>
                  </a:lnTo>
                  <a:lnTo>
                    <a:pt x="5685" y="2869"/>
                  </a:lnTo>
                  <a:cubicBezTo>
                    <a:pt x="5811" y="2567"/>
                    <a:pt x="6007" y="2187"/>
                    <a:pt x="5280" y="1678"/>
                  </a:cubicBezTo>
                  <a:lnTo>
                    <a:pt x="5283" y="1677"/>
                  </a:lnTo>
                  <a:cubicBezTo>
                    <a:pt x="5217" y="1628"/>
                    <a:pt x="5167" y="1565"/>
                    <a:pt x="5131" y="1492"/>
                  </a:cubicBezTo>
                  <a:cubicBezTo>
                    <a:pt x="4933" y="1091"/>
                    <a:pt x="5228" y="537"/>
                    <a:pt x="5791" y="254"/>
                  </a:cubicBezTo>
                  <a:cubicBezTo>
                    <a:pt x="6073" y="112"/>
                    <a:pt x="6368" y="65"/>
                    <a:pt x="6617" y="104"/>
                  </a:cubicBezTo>
                  <a:cubicBezTo>
                    <a:pt x="6867" y="142"/>
                    <a:pt x="7070" y="266"/>
                    <a:pt x="7170" y="467"/>
                  </a:cubicBezTo>
                  <a:cubicBezTo>
                    <a:pt x="7208" y="544"/>
                    <a:pt x="7228" y="627"/>
                    <a:pt x="7226" y="714"/>
                  </a:cubicBezTo>
                  <a:lnTo>
                    <a:pt x="7228" y="713"/>
                  </a:lnTo>
                  <a:cubicBezTo>
                    <a:pt x="7227" y="719"/>
                    <a:pt x="7226" y="725"/>
                    <a:pt x="7226" y="732"/>
                  </a:cubicBezTo>
                  <a:cubicBezTo>
                    <a:pt x="7232" y="769"/>
                    <a:pt x="7229" y="808"/>
                    <a:pt x="7218" y="847"/>
                  </a:cubicBezTo>
                  <a:cubicBezTo>
                    <a:pt x="7193" y="1517"/>
                    <a:pt x="7712" y="1628"/>
                    <a:pt x="8033" y="1700"/>
                  </a:cubicBezTo>
                  <a:lnTo>
                    <a:pt x="10693" y="376"/>
                  </a:lnTo>
                  <a:lnTo>
                    <a:pt x="13280" y="1663"/>
                  </a:lnTo>
                  <a:cubicBezTo>
                    <a:pt x="13597" y="1568"/>
                    <a:pt x="14102" y="1577"/>
                    <a:pt x="14071" y="602"/>
                  </a:cubicBezTo>
                  <a:lnTo>
                    <a:pt x="14074" y="604"/>
                  </a:lnTo>
                  <a:cubicBezTo>
                    <a:pt x="14074" y="522"/>
                    <a:pt x="14094" y="444"/>
                    <a:pt x="14131" y="371"/>
                  </a:cubicBezTo>
                  <a:cubicBezTo>
                    <a:pt x="14231" y="171"/>
                    <a:pt x="14436" y="49"/>
                    <a:pt x="14685" y="12"/>
                  </a:cubicBezTo>
                  <a:close/>
                </a:path>
              </a:pathLst>
            </a:custGeom>
            <a:solidFill>
              <a:srgbClr val="F2F2F2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2631" name="Group"/>
            <p:cNvGrpSpPr/>
            <p:nvPr/>
          </p:nvGrpSpPr>
          <p:grpSpPr>
            <a:xfrm>
              <a:off x="484851" y="1326088"/>
              <a:ext cx="155424" cy="128996"/>
              <a:chOff x="0" y="0"/>
              <a:chExt cx="155422" cy="128994"/>
            </a:xfrm>
          </p:grpSpPr>
          <p:sp>
            <p:nvSpPr>
              <p:cNvPr id="2625" name="Line"/>
              <p:cNvSpPr/>
              <p:nvPr/>
            </p:nvSpPr>
            <p:spPr>
              <a:xfrm>
                <a:off x="-1" y="3146"/>
                <a:ext cx="125850" cy="1258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712" y="6900"/>
                    </a:moveTo>
                    <a:cubicBezTo>
                      <a:pt x="21304" y="8100"/>
                      <a:pt x="21600" y="9300"/>
                      <a:pt x="21600" y="10800"/>
                    </a:cubicBezTo>
                    <a:cubicBezTo>
                      <a:pt x="21600" y="16800"/>
                      <a:pt x="16570" y="21600"/>
                      <a:pt x="10652" y="21600"/>
                    </a:cubicBezTo>
                    <a:cubicBezTo>
                      <a:pt x="4734" y="21600"/>
                      <a:pt x="0" y="16800"/>
                      <a:pt x="0" y="10800"/>
                    </a:cubicBezTo>
                    <a:cubicBezTo>
                      <a:pt x="0" y="4800"/>
                      <a:pt x="4734" y="0"/>
                      <a:pt x="10652" y="0"/>
                    </a:cubicBezTo>
                    <a:cubicBezTo>
                      <a:pt x="13907" y="0"/>
                      <a:pt x="16570" y="1200"/>
                      <a:pt x="18641" y="3300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26" name="Line"/>
              <p:cNvSpPr/>
              <p:nvPr/>
            </p:nvSpPr>
            <p:spPr>
              <a:xfrm>
                <a:off x="18877" y="22652"/>
                <a:ext cx="86207" cy="868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168" y="7344"/>
                    </a:moveTo>
                    <a:cubicBezTo>
                      <a:pt x="21600" y="8640"/>
                      <a:pt x="21600" y="9504"/>
                      <a:pt x="21600" y="10800"/>
                    </a:cubicBezTo>
                    <a:cubicBezTo>
                      <a:pt x="21600" y="16848"/>
                      <a:pt x="16848" y="21600"/>
                      <a:pt x="10800" y="21600"/>
                    </a:cubicBezTo>
                    <a:cubicBezTo>
                      <a:pt x="5184" y="21600"/>
                      <a:pt x="0" y="16848"/>
                      <a:pt x="0" y="10800"/>
                    </a:cubicBezTo>
                    <a:cubicBezTo>
                      <a:pt x="0" y="4752"/>
                      <a:pt x="5184" y="0"/>
                      <a:pt x="10800" y="0"/>
                    </a:cubicBezTo>
                    <a:cubicBezTo>
                      <a:pt x="13824" y="0"/>
                      <a:pt x="16416" y="1296"/>
                      <a:pt x="18576" y="302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27" name="Line"/>
              <p:cNvSpPr/>
              <p:nvPr/>
            </p:nvSpPr>
            <p:spPr>
              <a:xfrm>
                <a:off x="38383" y="39642"/>
                <a:ext cx="49711" cy="509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9683"/>
                    </a:moveTo>
                    <a:cubicBezTo>
                      <a:pt x="21600" y="10428"/>
                      <a:pt x="21600" y="10428"/>
                      <a:pt x="21600" y="11172"/>
                    </a:cubicBezTo>
                    <a:cubicBezTo>
                      <a:pt x="21600" y="17131"/>
                      <a:pt x="16386" y="21600"/>
                      <a:pt x="10428" y="21600"/>
                    </a:cubicBezTo>
                    <a:cubicBezTo>
                      <a:pt x="4469" y="21600"/>
                      <a:pt x="0" y="17131"/>
                      <a:pt x="0" y="11172"/>
                    </a:cubicBezTo>
                    <a:cubicBezTo>
                      <a:pt x="0" y="5214"/>
                      <a:pt x="4469" y="0"/>
                      <a:pt x="10428" y="0"/>
                    </a:cubicBezTo>
                    <a:cubicBezTo>
                      <a:pt x="12662" y="0"/>
                      <a:pt x="14897" y="745"/>
                      <a:pt x="16386" y="2234"/>
                    </a:cubicBezTo>
                    <a:cubicBezTo>
                      <a:pt x="16386" y="2234"/>
                      <a:pt x="17131" y="2234"/>
                      <a:pt x="17131" y="223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28" name="Line"/>
              <p:cNvSpPr/>
              <p:nvPr/>
            </p:nvSpPr>
            <p:spPr>
              <a:xfrm flipV="1">
                <a:off x="64182" y="27686"/>
                <a:ext cx="60408" cy="3649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29" name="Shape"/>
              <p:cNvSpPr/>
              <p:nvPr/>
            </p:nvSpPr>
            <p:spPr>
              <a:xfrm>
                <a:off x="124589" y="0"/>
                <a:ext cx="30834" cy="3460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902" y="21600"/>
                    </a:moveTo>
                    <a:lnTo>
                      <a:pt x="0" y="17280"/>
                    </a:lnTo>
                    <a:lnTo>
                      <a:pt x="0" y="5105"/>
                    </a:lnTo>
                    <a:lnTo>
                      <a:pt x="9257" y="0"/>
                    </a:lnTo>
                    <a:lnTo>
                      <a:pt x="10580" y="10604"/>
                    </a:lnTo>
                    <a:lnTo>
                      <a:pt x="21600" y="16102"/>
                    </a:lnTo>
                    <a:lnTo>
                      <a:pt x="11902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30" name="Circle"/>
              <p:cNvSpPr/>
              <p:nvPr/>
            </p:nvSpPr>
            <p:spPr>
              <a:xfrm>
                <a:off x="57260" y="60407"/>
                <a:ext cx="11957" cy="10698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2643" name="Group"/>
            <p:cNvGrpSpPr/>
            <p:nvPr/>
          </p:nvGrpSpPr>
          <p:grpSpPr>
            <a:xfrm>
              <a:off x="960861" y="1540672"/>
              <a:ext cx="145985" cy="144098"/>
              <a:chOff x="0" y="0"/>
              <a:chExt cx="145984" cy="144096"/>
            </a:xfrm>
          </p:grpSpPr>
          <p:sp>
            <p:nvSpPr>
              <p:cNvPr id="2632" name="Shape"/>
              <p:cNvSpPr/>
              <p:nvPr/>
            </p:nvSpPr>
            <p:spPr>
              <a:xfrm>
                <a:off x="55373" y="32720"/>
                <a:ext cx="35238" cy="346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2960"/>
                      <a:pt x="21600" y="12960"/>
                      <a:pt x="21600" y="12960"/>
                    </a:cubicBezTo>
                    <a:cubicBezTo>
                      <a:pt x="21600" y="6480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6480"/>
                      <a:pt x="0" y="12960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33" name="Circle"/>
              <p:cNvSpPr/>
              <p:nvPr/>
            </p:nvSpPr>
            <p:spPr>
              <a:xfrm>
                <a:off x="55373" y="0"/>
                <a:ext cx="35238" cy="34609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34" name="Shape"/>
              <p:cNvSpPr/>
              <p:nvPr/>
            </p:nvSpPr>
            <p:spPr>
              <a:xfrm>
                <a:off x="-1" y="110746"/>
                <a:ext cx="34610" cy="333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35" name="Circle"/>
              <p:cNvSpPr/>
              <p:nvPr/>
            </p:nvSpPr>
            <p:spPr>
              <a:xfrm>
                <a:off x="1887" y="78026"/>
                <a:ext cx="32722" cy="34609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36" name="Shape"/>
              <p:cNvSpPr/>
              <p:nvPr/>
            </p:nvSpPr>
            <p:spPr>
              <a:xfrm>
                <a:off x="111376" y="110746"/>
                <a:ext cx="34609" cy="333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37" name="Circle"/>
              <p:cNvSpPr/>
              <p:nvPr/>
            </p:nvSpPr>
            <p:spPr>
              <a:xfrm>
                <a:off x="111376" y="78026"/>
                <a:ext cx="32721" cy="34609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38" name="Line"/>
              <p:cNvSpPr/>
              <p:nvPr/>
            </p:nvSpPr>
            <p:spPr>
              <a:xfrm>
                <a:off x="50339" y="78026"/>
                <a:ext cx="20766" cy="2957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1600" y="15166"/>
                    </a:lnTo>
                    <a:lnTo>
                      <a:pt x="0" y="21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39" name="Line"/>
              <p:cNvSpPr/>
              <p:nvPr/>
            </p:nvSpPr>
            <p:spPr>
              <a:xfrm>
                <a:off x="72992" y="98790"/>
                <a:ext cx="22653" cy="881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40" name="Line"/>
              <p:cNvSpPr/>
              <p:nvPr/>
            </p:nvSpPr>
            <p:spPr>
              <a:xfrm>
                <a:off x="3775" y="123331"/>
                <a:ext cx="27688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41" name="Line"/>
              <p:cNvSpPr/>
              <p:nvPr/>
            </p:nvSpPr>
            <p:spPr>
              <a:xfrm>
                <a:off x="114522" y="123331"/>
                <a:ext cx="27687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42" name="Line"/>
              <p:cNvSpPr/>
              <p:nvPr/>
            </p:nvSpPr>
            <p:spPr>
              <a:xfrm>
                <a:off x="59148" y="46563"/>
                <a:ext cx="27688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2650" name="Group"/>
            <p:cNvGrpSpPr/>
            <p:nvPr/>
          </p:nvGrpSpPr>
          <p:grpSpPr>
            <a:xfrm>
              <a:off x="701835" y="388948"/>
              <a:ext cx="135917" cy="139063"/>
              <a:chOff x="0" y="0"/>
              <a:chExt cx="135916" cy="139062"/>
            </a:xfrm>
          </p:grpSpPr>
          <p:sp>
            <p:nvSpPr>
              <p:cNvPr id="2644" name="Shape"/>
              <p:cNvSpPr/>
              <p:nvPr/>
            </p:nvSpPr>
            <p:spPr>
              <a:xfrm>
                <a:off x="24540" y="-1"/>
                <a:ext cx="83061" cy="11137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0" y="9787"/>
                      <a:pt x="0" y="9787"/>
                      <a:pt x="0" y="9787"/>
                    </a:cubicBezTo>
                    <a:cubicBezTo>
                      <a:pt x="0" y="13162"/>
                      <a:pt x="3150" y="16200"/>
                      <a:pt x="7200" y="17213"/>
                    </a:cubicBezTo>
                    <a:cubicBezTo>
                      <a:pt x="7200" y="21600"/>
                      <a:pt x="7200" y="21600"/>
                      <a:pt x="7200" y="21600"/>
                    </a:cubicBezTo>
                    <a:cubicBezTo>
                      <a:pt x="14400" y="21600"/>
                      <a:pt x="14400" y="21600"/>
                      <a:pt x="14400" y="21600"/>
                    </a:cubicBezTo>
                    <a:cubicBezTo>
                      <a:pt x="14400" y="17213"/>
                      <a:pt x="14400" y="17213"/>
                      <a:pt x="14400" y="17213"/>
                    </a:cubicBezTo>
                    <a:cubicBezTo>
                      <a:pt x="18900" y="16200"/>
                      <a:pt x="21600" y="13162"/>
                      <a:pt x="21600" y="9787"/>
                    </a:cubicBezTo>
                    <a:cubicBezTo>
                      <a:pt x="21600" y="0"/>
                      <a:pt x="21600" y="0"/>
                      <a:pt x="2160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45" name="Line"/>
              <p:cNvSpPr/>
              <p:nvPr/>
            </p:nvSpPr>
            <p:spPr>
              <a:xfrm>
                <a:off x="38383" y="111375"/>
                <a:ext cx="55375" cy="106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21600" y="0"/>
                    </a:lnTo>
                    <a:lnTo>
                      <a:pt x="0" y="0"/>
                    </a:lnTo>
                    <a:lnTo>
                      <a:pt x="0" y="21600"/>
                    </a:ln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46" name="Rectangle"/>
              <p:cNvSpPr/>
              <p:nvPr/>
            </p:nvSpPr>
            <p:spPr>
              <a:xfrm>
                <a:off x="24540" y="125219"/>
                <a:ext cx="83061" cy="13844"/>
              </a:xfrm>
              <a:prstGeom prst="rect">
                <a:avLst/>
              </a:pr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47" name="Shape"/>
              <p:cNvSpPr/>
              <p:nvPr/>
            </p:nvSpPr>
            <p:spPr>
              <a:xfrm>
                <a:off x="41529" y="15730"/>
                <a:ext cx="50970" cy="4908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133" y="6923"/>
                    </a:moveTo>
                    <a:lnTo>
                      <a:pt x="21600" y="7754"/>
                    </a:lnTo>
                    <a:lnTo>
                      <a:pt x="16267" y="13846"/>
                    </a:lnTo>
                    <a:lnTo>
                      <a:pt x="17867" y="21600"/>
                    </a:lnTo>
                    <a:lnTo>
                      <a:pt x="10400" y="17723"/>
                    </a:lnTo>
                    <a:lnTo>
                      <a:pt x="3733" y="21600"/>
                    </a:lnTo>
                    <a:lnTo>
                      <a:pt x="5333" y="13846"/>
                    </a:lnTo>
                    <a:lnTo>
                      <a:pt x="0" y="8585"/>
                    </a:lnTo>
                    <a:lnTo>
                      <a:pt x="7467" y="6923"/>
                    </a:lnTo>
                    <a:lnTo>
                      <a:pt x="10400" y="0"/>
                    </a:lnTo>
                    <a:lnTo>
                      <a:pt x="14133" y="6923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48" name="Line"/>
              <p:cNvSpPr/>
              <p:nvPr/>
            </p:nvSpPr>
            <p:spPr>
              <a:xfrm>
                <a:off x="-1" y="14472"/>
                <a:ext cx="24542" cy="515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9257" y="21600"/>
                      <a:pt x="0" y="8640"/>
                      <a:pt x="0" y="0"/>
                    </a:cubicBezTo>
                    <a:cubicBezTo>
                      <a:pt x="18514" y="0"/>
                      <a:pt x="18514" y="0"/>
                      <a:pt x="18514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49" name="Line"/>
              <p:cNvSpPr/>
              <p:nvPr/>
            </p:nvSpPr>
            <p:spPr>
              <a:xfrm>
                <a:off x="109488" y="14472"/>
                <a:ext cx="26429" cy="515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cubicBezTo>
                      <a:pt x="11520" y="21600"/>
                      <a:pt x="21600" y="8640"/>
                      <a:pt x="21600" y="0"/>
                    </a:cubicBezTo>
                    <a:cubicBezTo>
                      <a:pt x="1440" y="0"/>
                      <a:pt x="1440" y="0"/>
                      <a:pt x="1440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2661" name="Group"/>
            <p:cNvGrpSpPr/>
            <p:nvPr/>
          </p:nvGrpSpPr>
          <p:grpSpPr>
            <a:xfrm>
              <a:off x="1247360" y="402630"/>
              <a:ext cx="112006" cy="152711"/>
              <a:chOff x="0" y="0"/>
              <a:chExt cx="112005" cy="152709"/>
            </a:xfrm>
          </p:grpSpPr>
          <p:sp>
            <p:nvSpPr>
              <p:cNvPr id="2651" name="Shape"/>
              <p:cNvSpPr/>
              <p:nvPr/>
            </p:nvSpPr>
            <p:spPr>
              <a:xfrm>
                <a:off x="17618" y="-1"/>
                <a:ext cx="88041" cy="11615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559" h="21322" fill="norm" stroke="1" extrusionOk="0">
                    <a:moveTo>
                      <a:pt x="15894" y="21322"/>
                    </a:moveTo>
                    <a:cubicBezTo>
                      <a:pt x="20377" y="7981"/>
                      <a:pt x="20377" y="7981"/>
                      <a:pt x="20377" y="7981"/>
                    </a:cubicBezTo>
                    <a:cubicBezTo>
                      <a:pt x="21600" y="4487"/>
                      <a:pt x="16302" y="357"/>
                      <a:pt x="14672" y="40"/>
                    </a:cubicBezTo>
                    <a:cubicBezTo>
                      <a:pt x="12634" y="-278"/>
                      <a:pt x="5706" y="1310"/>
                      <a:pt x="4483" y="4487"/>
                    </a:cubicBezTo>
                    <a:cubicBezTo>
                      <a:pt x="0" y="18146"/>
                      <a:pt x="0" y="18146"/>
                      <a:pt x="0" y="18146"/>
                    </a:cubicBezTo>
                    <a:lnTo>
                      <a:pt x="15894" y="21322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52" name="Shape"/>
              <p:cNvSpPr/>
              <p:nvPr/>
            </p:nvSpPr>
            <p:spPr>
              <a:xfrm>
                <a:off x="29574" y="104199"/>
                <a:ext cx="39014" cy="245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135" y="0"/>
                    </a:moveTo>
                    <a:lnTo>
                      <a:pt x="21600" y="7754"/>
                    </a:lnTo>
                    <a:lnTo>
                      <a:pt x="19510" y="21600"/>
                    </a:lnTo>
                    <a:lnTo>
                      <a:pt x="0" y="13846"/>
                    </a:lnTo>
                    <a:lnTo>
                      <a:pt x="3135" y="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53" name="Line"/>
              <p:cNvSpPr/>
              <p:nvPr/>
            </p:nvSpPr>
            <p:spPr>
              <a:xfrm>
                <a:off x="0" y="48826"/>
                <a:ext cx="29575" cy="453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6434" y="5700"/>
                    </a:lnTo>
                    <a:lnTo>
                      <a:pt x="0" y="21600"/>
                    </a:lnTo>
                    <a:lnTo>
                      <a:pt x="15166" y="15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54" name="Line"/>
              <p:cNvSpPr/>
              <p:nvPr/>
            </p:nvSpPr>
            <p:spPr>
              <a:xfrm>
                <a:off x="91239" y="65816"/>
                <a:ext cx="20767" cy="560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164" y="0"/>
                    </a:moveTo>
                    <a:lnTo>
                      <a:pt x="21600" y="8252"/>
                    </a:lnTo>
                    <a:lnTo>
                      <a:pt x="12436" y="21600"/>
                    </a:lnTo>
                    <a:lnTo>
                      <a:pt x="0" y="12863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55" name="Shape"/>
              <p:cNvSpPr/>
              <p:nvPr/>
            </p:nvSpPr>
            <p:spPr>
              <a:xfrm>
                <a:off x="48616" y="26846"/>
                <a:ext cx="39313" cy="375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41" h="19539" fill="norm" stroke="1" extrusionOk="0">
                    <a:moveTo>
                      <a:pt x="171" y="7668"/>
                    </a:moveTo>
                    <a:cubicBezTo>
                      <a:pt x="1971" y="2268"/>
                      <a:pt x="7371" y="-1332"/>
                      <a:pt x="12771" y="468"/>
                    </a:cubicBezTo>
                    <a:cubicBezTo>
                      <a:pt x="18171" y="1368"/>
                      <a:pt x="20871" y="6768"/>
                      <a:pt x="19971" y="12168"/>
                    </a:cubicBezTo>
                    <a:cubicBezTo>
                      <a:pt x="18171" y="17568"/>
                      <a:pt x="12771" y="20268"/>
                      <a:pt x="7371" y="19368"/>
                    </a:cubicBezTo>
                    <a:cubicBezTo>
                      <a:pt x="1971" y="17568"/>
                      <a:pt x="-729" y="12168"/>
                      <a:pt x="171" y="7668"/>
                    </a:cubicBez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56" name="Line"/>
              <p:cNvSpPr/>
              <p:nvPr/>
            </p:nvSpPr>
            <p:spPr>
              <a:xfrm flipH="1">
                <a:off x="29585" y="130048"/>
                <a:ext cx="3778" cy="1762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57" name="Line"/>
              <p:cNvSpPr/>
              <p:nvPr/>
            </p:nvSpPr>
            <p:spPr>
              <a:xfrm flipH="1">
                <a:off x="52246" y="135713"/>
                <a:ext cx="3778" cy="1699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58" name="Line"/>
              <p:cNvSpPr/>
              <p:nvPr/>
            </p:nvSpPr>
            <p:spPr>
              <a:xfrm flipH="1">
                <a:off x="40286" y="133825"/>
                <a:ext cx="5037" cy="1699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59" name="Line"/>
              <p:cNvSpPr/>
              <p:nvPr/>
            </p:nvSpPr>
            <p:spPr>
              <a:xfrm flipH="1">
                <a:off x="59777" y="40016"/>
                <a:ext cx="13845" cy="5035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60" name="Line"/>
              <p:cNvSpPr/>
              <p:nvPr/>
            </p:nvSpPr>
            <p:spPr>
              <a:xfrm flipH="1">
                <a:off x="69845" y="48826"/>
                <a:ext cx="5665" cy="1889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2662" name="Shape 2624"/>
            <p:cNvSpPr/>
            <p:nvPr/>
          </p:nvSpPr>
          <p:spPr>
            <a:xfrm>
              <a:off x="383153" y="774408"/>
              <a:ext cx="144152" cy="144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82" y="6873"/>
                  </a:moveTo>
                  <a:lnTo>
                    <a:pt x="20618" y="6873"/>
                  </a:lnTo>
                  <a:lnTo>
                    <a:pt x="20618" y="7855"/>
                  </a:lnTo>
                  <a:lnTo>
                    <a:pt x="982" y="7855"/>
                  </a:lnTo>
                  <a:cubicBezTo>
                    <a:pt x="982" y="7855"/>
                    <a:pt x="982" y="6873"/>
                    <a:pt x="982" y="6873"/>
                  </a:cubicBezTo>
                  <a:close/>
                  <a:moveTo>
                    <a:pt x="16691" y="8836"/>
                  </a:moveTo>
                  <a:lnTo>
                    <a:pt x="18655" y="8836"/>
                  </a:lnTo>
                  <a:lnTo>
                    <a:pt x="18655" y="17673"/>
                  </a:lnTo>
                  <a:lnTo>
                    <a:pt x="16691" y="17673"/>
                  </a:lnTo>
                  <a:cubicBezTo>
                    <a:pt x="16691" y="17673"/>
                    <a:pt x="16691" y="8836"/>
                    <a:pt x="16691" y="8836"/>
                  </a:cubicBezTo>
                  <a:close/>
                  <a:moveTo>
                    <a:pt x="13745" y="8836"/>
                  </a:moveTo>
                  <a:lnTo>
                    <a:pt x="15709" y="8836"/>
                  </a:lnTo>
                  <a:lnTo>
                    <a:pt x="15709" y="17673"/>
                  </a:lnTo>
                  <a:lnTo>
                    <a:pt x="13745" y="17673"/>
                  </a:lnTo>
                  <a:cubicBezTo>
                    <a:pt x="13745" y="17673"/>
                    <a:pt x="13745" y="8836"/>
                    <a:pt x="13745" y="8836"/>
                  </a:cubicBezTo>
                  <a:close/>
                  <a:moveTo>
                    <a:pt x="8836" y="8836"/>
                  </a:moveTo>
                  <a:lnTo>
                    <a:pt x="12764" y="8836"/>
                  </a:lnTo>
                  <a:lnTo>
                    <a:pt x="12764" y="17673"/>
                  </a:lnTo>
                  <a:lnTo>
                    <a:pt x="8836" y="17673"/>
                  </a:lnTo>
                  <a:cubicBezTo>
                    <a:pt x="8836" y="17673"/>
                    <a:pt x="8836" y="8836"/>
                    <a:pt x="8836" y="8836"/>
                  </a:cubicBezTo>
                  <a:close/>
                  <a:moveTo>
                    <a:pt x="5891" y="8836"/>
                  </a:moveTo>
                  <a:lnTo>
                    <a:pt x="7855" y="8836"/>
                  </a:lnTo>
                  <a:lnTo>
                    <a:pt x="7855" y="17673"/>
                  </a:lnTo>
                  <a:lnTo>
                    <a:pt x="5891" y="17673"/>
                  </a:lnTo>
                  <a:cubicBezTo>
                    <a:pt x="5891" y="17673"/>
                    <a:pt x="5891" y="8836"/>
                    <a:pt x="5891" y="8836"/>
                  </a:cubicBezTo>
                  <a:close/>
                  <a:moveTo>
                    <a:pt x="2945" y="8836"/>
                  </a:moveTo>
                  <a:lnTo>
                    <a:pt x="4909" y="8836"/>
                  </a:lnTo>
                  <a:lnTo>
                    <a:pt x="4909" y="17673"/>
                  </a:lnTo>
                  <a:lnTo>
                    <a:pt x="2945" y="17673"/>
                  </a:lnTo>
                  <a:cubicBezTo>
                    <a:pt x="2945" y="17673"/>
                    <a:pt x="2945" y="8836"/>
                    <a:pt x="2945" y="8836"/>
                  </a:cubicBezTo>
                  <a:close/>
                  <a:moveTo>
                    <a:pt x="19773" y="18655"/>
                  </a:moveTo>
                  <a:lnTo>
                    <a:pt x="20428" y="20618"/>
                  </a:lnTo>
                  <a:lnTo>
                    <a:pt x="1172" y="20618"/>
                  </a:lnTo>
                  <a:lnTo>
                    <a:pt x="1827" y="18655"/>
                  </a:lnTo>
                  <a:cubicBezTo>
                    <a:pt x="1827" y="18655"/>
                    <a:pt x="19773" y="18655"/>
                    <a:pt x="19773" y="18655"/>
                  </a:cubicBezTo>
                  <a:close/>
                  <a:moveTo>
                    <a:pt x="10800" y="1056"/>
                  </a:moveTo>
                  <a:lnTo>
                    <a:pt x="19261" y="5891"/>
                  </a:lnTo>
                  <a:lnTo>
                    <a:pt x="2339" y="5891"/>
                  </a:lnTo>
                  <a:cubicBezTo>
                    <a:pt x="2339" y="5891"/>
                    <a:pt x="10800" y="1056"/>
                    <a:pt x="10800" y="1056"/>
                  </a:cubicBezTo>
                  <a:close/>
                  <a:moveTo>
                    <a:pt x="21109" y="8836"/>
                  </a:moveTo>
                  <a:cubicBezTo>
                    <a:pt x="21380" y="8836"/>
                    <a:pt x="21600" y="8617"/>
                    <a:pt x="21600" y="8345"/>
                  </a:cubicBezTo>
                  <a:lnTo>
                    <a:pt x="21600" y="6382"/>
                  </a:lnTo>
                  <a:cubicBezTo>
                    <a:pt x="21600" y="6200"/>
                    <a:pt x="21496" y="6047"/>
                    <a:pt x="21349" y="5963"/>
                  </a:cubicBezTo>
                  <a:lnTo>
                    <a:pt x="21353" y="5956"/>
                  </a:lnTo>
                  <a:lnTo>
                    <a:pt x="11044" y="65"/>
                  </a:lnTo>
                  <a:lnTo>
                    <a:pt x="11040" y="72"/>
                  </a:lnTo>
                  <a:cubicBezTo>
                    <a:pt x="10968" y="30"/>
                    <a:pt x="10889" y="0"/>
                    <a:pt x="10800" y="0"/>
                  </a:cubicBezTo>
                  <a:cubicBezTo>
                    <a:pt x="10711" y="0"/>
                    <a:pt x="10632" y="30"/>
                    <a:pt x="10560" y="72"/>
                  </a:cubicBezTo>
                  <a:lnTo>
                    <a:pt x="10556" y="65"/>
                  </a:lnTo>
                  <a:lnTo>
                    <a:pt x="247" y="5956"/>
                  </a:lnTo>
                  <a:lnTo>
                    <a:pt x="251" y="5963"/>
                  </a:lnTo>
                  <a:cubicBezTo>
                    <a:pt x="104" y="6047"/>
                    <a:pt x="0" y="6200"/>
                    <a:pt x="0" y="6382"/>
                  </a:cubicBezTo>
                  <a:lnTo>
                    <a:pt x="0" y="8345"/>
                  </a:lnTo>
                  <a:cubicBezTo>
                    <a:pt x="0" y="8617"/>
                    <a:pt x="220" y="8836"/>
                    <a:pt x="491" y="8836"/>
                  </a:cubicBezTo>
                  <a:lnTo>
                    <a:pt x="1964" y="8836"/>
                  </a:lnTo>
                  <a:lnTo>
                    <a:pt x="1964" y="17673"/>
                  </a:lnTo>
                  <a:lnTo>
                    <a:pt x="1473" y="17673"/>
                  </a:lnTo>
                  <a:cubicBezTo>
                    <a:pt x="1256" y="17673"/>
                    <a:pt x="1078" y="17816"/>
                    <a:pt x="1013" y="18010"/>
                  </a:cubicBezTo>
                  <a:lnTo>
                    <a:pt x="1007" y="18009"/>
                  </a:lnTo>
                  <a:lnTo>
                    <a:pt x="25" y="20954"/>
                  </a:lnTo>
                  <a:lnTo>
                    <a:pt x="31" y="20955"/>
                  </a:lnTo>
                  <a:cubicBezTo>
                    <a:pt x="14" y="21005"/>
                    <a:pt x="0" y="21055"/>
                    <a:pt x="0" y="21109"/>
                  </a:cubicBezTo>
                  <a:cubicBezTo>
                    <a:pt x="0" y="21381"/>
                    <a:pt x="220" y="21600"/>
                    <a:pt x="491" y="21600"/>
                  </a:cubicBezTo>
                  <a:lnTo>
                    <a:pt x="21109" y="21600"/>
                  </a:lnTo>
                  <a:cubicBezTo>
                    <a:pt x="21380" y="21600"/>
                    <a:pt x="21600" y="21381"/>
                    <a:pt x="21600" y="21109"/>
                  </a:cubicBezTo>
                  <a:cubicBezTo>
                    <a:pt x="21600" y="21055"/>
                    <a:pt x="21586" y="21005"/>
                    <a:pt x="21569" y="20955"/>
                  </a:cubicBezTo>
                  <a:lnTo>
                    <a:pt x="21575" y="20954"/>
                  </a:lnTo>
                  <a:lnTo>
                    <a:pt x="20593" y="18009"/>
                  </a:lnTo>
                  <a:lnTo>
                    <a:pt x="20587" y="18010"/>
                  </a:lnTo>
                  <a:cubicBezTo>
                    <a:pt x="20522" y="17816"/>
                    <a:pt x="20344" y="17673"/>
                    <a:pt x="20127" y="17673"/>
                  </a:cubicBezTo>
                  <a:lnTo>
                    <a:pt x="19636" y="17673"/>
                  </a:lnTo>
                  <a:lnTo>
                    <a:pt x="19636" y="8836"/>
                  </a:lnTo>
                  <a:cubicBezTo>
                    <a:pt x="19636" y="8836"/>
                    <a:pt x="21109" y="8836"/>
                    <a:pt x="21109" y="883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2663" name="Shape 2546"/>
            <p:cNvSpPr/>
            <p:nvPr/>
          </p:nvSpPr>
          <p:spPr>
            <a:xfrm>
              <a:off x="1532290" y="839799"/>
              <a:ext cx="141538" cy="1158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618" y="20400"/>
                  </a:moveTo>
                  <a:lnTo>
                    <a:pt x="18655" y="20400"/>
                  </a:lnTo>
                  <a:lnTo>
                    <a:pt x="18655" y="1200"/>
                  </a:lnTo>
                  <a:lnTo>
                    <a:pt x="20618" y="1200"/>
                  </a:lnTo>
                  <a:cubicBezTo>
                    <a:pt x="20618" y="1200"/>
                    <a:pt x="20618" y="20400"/>
                    <a:pt x="20618" y="20400"/>
                  </a:cubicBezTo>
                  <a:close/>
                  <a:moveTo>
                    <a:pt x="21109" y="0"/>
                  </a:moveTo>
                  <a:lnTo>
                    <a:pt x="18164" y="0"/>
                  </a:lnTo>
                  <a:cubicBezTo>
                    <a:pt x="17893" y="0"/>
                    <a:pt x="17673" y="269"/>
                    <a:pt x="17673" y="600"/>
                  </a:cubicBezTo>
                  <a:lnTo>
                    <a:pt x="17673" y="21000"/>
                  </a:lnTo>
                  <a:cubicBezTo>
                    <a:pt x="17673" y="21332"/>
                    <a:pt x="17893" y="21600"/>
                    <a:pt x="18164" y="21600"/>
                  </a:cubicBezTo>
                  <a:lnTo>
                    <a:pt x="21109" y="21600"/>
                  </a:lnTo>
                  <a:cubicBezTo>
                    <a:pt x="21380" y="21600"/>
                    <a:pt x="21600" y="21332"/>
                    <a:pt x="21600" y="21000"/>
                  </a:cubicBezTo>
                  <a:lnTo>
                    <a:pt x="21600" y="600"/>
                  </a:lnTo>
                  <a:cubicBezTo>
                    <a:pt x="21600" y="269"/>
                    <a:pt x="21380" y="0"/>
                    <a:pt x="21109" y="0"/>
                  </a:cubicBezTo>
                  <a:moveTo>
                    <a:pt x="8836" y="20400"/>
                  </a:moveTo>
                  <a:lnTo>
                    <a:pt x="6873" y="20400"/>
                  </a:lnTo>
                  <a:lnTo>
                    <a:pt x="6873" y="3600"/>
                  </a:lnTo>
                  <a:lnTo>
                    <a:pt x="8836" y="3600"/>
                  </a:lnTo>
                  <a:cubicBezTo>
                    <a:pt x="8836" y="3600"/>
                    <a:pt x="8836" y="20400"/>
                    <a:pt x="8836" y="20400"/>
                  </a:cubicBezTo>
                  <a:close/>
                  <a:moveTo>
                    <a:pt x="9327" y="2400"/>
                  </a:moveTo>
                  <a:lnTo>
                    <a:pt x="6382" y="2400"/>
                  </a:lnTo>
                  <a:cubicBezTo>
                    <a:pt x="6111" y="2400"/>
                    <a:pt x="5891" y="2669"/>
                    <a:pt x="5891" y="3000"/>
                  </a:cubicBezTo>
                  <a:lnTo>
                    <a:pt x="5891" y="21000"/>
                  </a:lnTo>
                  <a:cubicBezTo>
                    <a:pt x="5891" y="21332"/>
                    <a:pt x="6111" y="21600"/>
                    <a:pt x="6382" y="21600"/>
                  </a:cubicBezTo>
                  <a:lnTo>
                    <a:pt x="9327" y="21600"/>
                  </a:lnTo>
                  <a:cubicBezTo>
                    <a:pt x="9598" y="21600"/>
                    <a:pt x="9818" y="21332"/>
                    <a:pt x="9818" y="21000"/>
                  </a:cubicBezTo>
                  <a:lnTo>
                    <a:pt x="9818" y="3000"/>
                  </a:lnTo>
                  <a:cubicBezTo>
                    <a:pt x="9818" y="2669"/>
                    <a:pt x="9598" y="2400"/>
                    <a:pt x="9327" y="2400"/>
                  </a:cubicBezTo>
                  <a:moveTo>
                    <a:pt x="14727" y="20400"/>
                  </a:moveTo>
                  <a:lnTo>
                    <a:pt x="12764" y="20400"/>
                  </a:lnTo>
                  <a:lnTo>
                    <a:pt x="12764" y="10800"/>
                  </a:lnTo>
                  <a:lnTo>
                    <a:pt x="14727" y="10800"/>
                  </a:lnTo>
                  <a:cubicBezTo>
                    <a:pt x="14727" y="10800"/>
                    <a:pt x="14727" y="20400"/>
                    <a:pt x="14727" y="20400"/>
                  </a:cubicBezTo>
                  <a:close/>
                  <a:moveTo>
                    <a:pt x="15218" y="9600"/>
                  </a:moveTo>
                  <a:lnTo>
                    <a:pt x="12273" y="9600"/>
                  </a:lnTo>
                  <a:cubicBezTo>
                    <a:pt x="12002" y="9600"/>
                    <a:pt x="11782" y="9869"/>
                    <a:pt x="11782" y="10200"/>
                  </a:cubicBezTo>
                  <a:lnTo>
                    <a:pt x="11782" y="21000"/>
                  </a:lnTo>
                  <a:cubicBezTo>
                    <a:pt x="11782" y="21332"/>
                    <a:pt x="12002" y="21600"/>
                    <a:pt x="12273" y="21600"/>
                  </a:cubicBezTo>
                  <a:lnTo>
                    <a:pt x="15218" y="21600"/>
                  </a:lnTo>
                  <a:cubicBezTo>
                    <a:pt x="15489" y="21600"/>
                    <a:pt x="15709" y="21332"/>
                    <a:pt x="15709" y="21000"/>
                  </a:cubicBezTo>
                  <a:lnTo>
                    <a:pt x="15709" y="10200"/>
                  </a:lnTo>
                  <a:cubicBezTo>
                    <a:pt x="15709" y="9869"/>
                    <a:pt x="15489" y="9600"/>
                    <a:pt x="15218" y="9600"/>
                  </a:cubicBezTo>
                  <a:moveTo>
                    <a:pt x="2945" y="20400"/>
                  </a:moveTo>
                  <a:lnTo>
                    <a:pt x="982" y="20400"/>
                  </a:lnTo>
                  <a:lnTo>
                    <a:pt x="982" y="14400"/>
                  </a:lnTo>
                  <a:lnTo>
                    <a:pt x="2945" y="14400"/>
                  </a:lnTo>
                  <a:cubicBezTo>
                    <a:pt x="2945" y="14400"/>
                    <a:pt x="2945" y="20400"/>
                    <a:pt x="2945" y="20400"/>
                  </a:cubicBezTo>
                  <a:close/>
                  <a:moveTo>
                    <a:pt x="3436" y="13200"/>
                  </a:moveTo>
                  <a:lnTo>
                    <a:pt x="491" y="13200"/>
                  </a:lnTo>
                  <a:cubicBezTo>
                    <a:pt x="220" y="13200"/>
                    <a:pt x="0" y="13469"/>
                    <a:pt x="0" y="13800"/>
                  </a:cubicBezTo>
                  <a:lnTo>
                    <a:pt x="0" y="21000"/>
                  </a:lnTo>
                  <a:cubicBezTo>
                    <a:pt x="0" y="21332"/>
                    <a:pt x="220" y="21600"/>
                    <a:pt x="491" y="21600"/>
                  </a:cubicBezTo>
                  <a:lnTo>
                    <a:pt x="3436" y="21600"/>
                  </a:lnTo>
                  <a:cubicBezTo>
                    <a:pt x="3707" y="21600"/>
                    <a:pt x="3927" y="21332"/>
                    <a:pt x="3927" y="21000"/>
                  </a:cubicBezTo>
                  <a:lnTo>
                    <a:pt x="3927" y="13800"/>
                  </a:lnTo>
                  <a:cubicBezTo>
                    <a:pt x="3927" y="13469"/>
                    <a:pt x="3707" y="13200"/>
                    <a:pt x="3436" y="13200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2664" name="Shape 2599"/>
            <p:cNvSpPr/>
            <p:nvPr/>
          </p:nvSpPr>
          <p:spPr>
            <a:xfrm>
              <a:off x="1386761" y="1361886"/>
              <a:ext cx="140685" cy="1406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382" y="7855"/>
                  </a:moveTo>
                  <a:cubicBezTo>
                    <a:pt x="6653" y="7855"/>
                    <a:pt x="6873" y="7635"/>
                    <a:pt x="6873" y="7364"/>
                  </a:cubicBezTo>
                  <a:cubicBezTo>
                    <a:pt x="6873" y="7092"/>
                    <a:pt x="6653" y="6873"/>
                    <a:pt x="6382" y="6873"/>
                  </a:cubicBezTo>
                  <a:cubicBezTo>
                    <a:pt x="6111" y="6873"/>
                    <a:pt x="5891" y="7092"/>
                    <a:pt x="5891" y="7364"/>
                  </a:cubicBezTo>
                  <a:cubicBezTo>
                    <a:pt x="5891" y="7635"/>
                    <a:pt x="6111" y="7855"/>
                    <a:pt x="6382" y="7855"/>
                  </a:cubicBezTo>
                  <a:moveTo>
                    <a:pt x="6873" y="10800"/>
                  </a:moveTo>
                  <a:lnTo>
                    <a:pt x="10800" y="10800"/>
                  </a:lnTo>
                  <a:lnTo>
                    <a:pt x="10800" y="13746"/>
                  </a:lnTo>
                  <a:lnTo>
                    <a:pt x="6873" y="13746"/>
                  </a:lnTo>
                  <a:cubicBezTo>
                    <a:pt x="6873" y="13746"/>
                    <a:pt x="6873" y="10800"/>
                    <a:pt x="6873" y="10800"/>
                  </a:cubicBezTo>
                  <a:close/>
                  <a:moveTo>
                    <a:pt x="6382" y="14727"/>
                  </a:moveTo>
                  <a:lnTo>
                    <a:pt x="11291" y="14727"/>
                  </a:lnTo>
                  <a:cubicBezTo>
                    <a:pt x="11562" y="14727"/>
                    <a:pt x="11782" y="14508"/>
                    <a:pt x="11782" y="14236"/>
                  </a:cubicBezTo>
                  <a:lnTo>
                    <a:pt x="11782" y="10309"/>
                  </a:lnTo>
                  <a:cubicBezTo>
                    <a:pt x="11782" y="10038"/>
                    <a:pt x="11562" y="9818"/>
                    <a:pt x="11291" y="9818"/>
                  </a:cubicBezTo>
                  <a:lnTo>
                    <a:pt x="6382" y="9818"/>
                  </a:lnTo>
                  <a:cubicBezTo>
                    <a:pt x="6111" y="9818"/>
                    <a:pt x="5891" y="10038"/>
                    <a:pt x="5891" y="10309"/>
                  </a:cubicBezTo>
                  <a:lnTo>
                    <a:pt x="5891" y="14236"/>
                  </a:lnTo>
                  <a:cubicBezTo>
                    <a:pt x="5891" y="14508"/>
                    <a:pt x="6111" y="14727"/>
                    <a:pt x="6382" y="14727"/>
                  </a:cubicBezTo>
                  <a:moveTo>
                    <a:pt x="8345" y="7855"/>
                  </a:moveTo>
                  <a:cubicBezTo>
                    <a:pt x="8616" y="7855"/>
                    <a:pt x="8836" y="7635"/>
                    <a:pt x="8836" y="7364"/>
                  </a:cubicBezTo>
                  <a:cubicBezTo>
                    <a:pt x="8836" y="7092"/>
                    <a:pt x="8616" y="6873"/>
                    <a:pt x="8345" y="6873"/>
                  </a:cubicBezTo>
                  <a:cubicBezTo>
                    <a:pt x="8075" y="6873"/>
                    <a:pt x="7855" y="7092"/>
                    <a:pt x="7855" y="7364"/>
                  </a:cubicBezTo>
                  <a:cubicBezTo>
                    <a:pt x="7855" y="7635"/>
                    <a:pt x="8075" y="7855"/>
                    <a:pt x="8345" y="7855"/>
                  </a:cubicBezTo>
                  <a:moveTo>
                    <a:pt x="20618" y="20618"/>
                  </a:moveTo>
                  <a:lnTo>
                    <a:pt x="2945" y="20618"/>
                  </a:lnTo>
                  <a:cubicBezTo>
                    <a:pt x="1861" y="20618"/>
                    <a:pt x="982" y="19739"/>
                    <a:pt x="982" y="18655"/>
                  </a:cubicBezTo>
                  <a:lnTo>
                    <a:pt x="982" y="7855"/>
                  </a:lnTo>
                  <a:lnTo>
                    <a:pt x="2945" y="7855"/>
                  </a:lnTo>
                  <a:lnTo>
                    <a:pt x="2945" y="18164"/>
                  </a:lnTo>
                  <a:cubicBezTo>
                    <a:pt x="2945" y="18435"/>
                    <a:pt x="3166" y="18655"/>
                    <a:pt x="3436" y="18655"/>
                  </a:cubicBezTo>
                  <a:cubicBezTo>
                    <a:pt x="3707" y="18655"/>
                    <a:pt x="3927" y="18435"/>
                    <a:pt x="3927" y="18164"/>
                  </a:cubicBezTo>
                  <a:lnTo>
                    <a:pt x="3927" y="4909"/>
                  </a:lnTo>
                  <a:lnTo>
                    <a:pt x="20618" y="4909"/>
                  </a:lnTo>
                  <a:cubicBezTo>
                    <a:pt x="20618" y="4909"/>
                    <a:pt x="20618" y="20618"/>
                    <a:pt x="20618" y="20618"/>
                  </a:cubicBezTo>
                  <a:close/>
                  <a:moveTo>
                    <a:pt x="20618" y="3927"/>
                  </a:moveTo>
                  <a:lnTo>
                    <a:pt x="3927" y="3927"/>
                  </a:lnTo>
                  <a:cubicBezTo>
                    <a:pt x="3385" y="3927"/>
                    <a:pt x="2945" y="4367"/>
                    <a:pt x="2945" y="4909"/>
                  </a:cubicBezTo>
                  <a:lnTo>
                    <a:pt x="2945" y="6873"/>
                  </a:lnTo>
                  <a:lnTo>
                    <a:pt x="982" y="6873"/>
                  </a:lnTo>
                  <a:cubicBezTo>
                    <a:pt x="440" y="6873"/>
                    <a:pt x="0" y="7313"/>
                    <a:pt x="0" y="7855"/>
                  </a:cubicBezTo>
                  <a:lnTo>
                    <a:pt x="0" y="18655"/>
                  </a:lnTo>
                  <a:cubicBezTo>
                    <a:pt x="0" y="20282"/>
                    <a:pt x="1319" y="21600"/>
                    <a:pt x="2945" y="21600"/>
                  </a:cubicBezTo>
                  <a:lnTo>
                    <a:pt x="20618" y="21600"/>
                  </a:lnTo>
                  <a:cubicBezTo>
                    <a:pt x="21160" y="21600"/>
                    <a:pt x="21600" y="21160"/>
                    <a:pt x="21600" y="20618"/>
                  </a:cubicBezTo>
                  <a:lnTo>
                    <a:pt x="21600" y="4909"/>
                  </a:lnTo>
                  <a:cubicBezTo>
                    <a:pt x="21600" y="4367"/>
                    <a:pt x="21160" y="3927"/>
                    <a:pt x="20618" y="3927"/>
                  </a:cubicBezTo>
                  <a:moveTo>
                    <a:pt x="6382" y="16691"/>
                  </a:moveTo>
                  <a:lnTo>
                    <a:pt x="18164" y="16691"/>
                  </a:lnTo>
                  <a:cubicBezTo>
                    <a:pt x="18434" y="16691"/>
                    <a:pt x="18655" y="16472"/>
                    <a:pt x="18655" y="16200"/>
                  </a:cubicBezTo>
                  <a:cubicBezTo>
                    <a:pt x="18655" y="15929"/>
                    <a:pt x="18434" y="15710"/>
                    <a:pt x="18164" y="15710"/>
                  </a:cubicBezTo>
                  <a:lnTo>
                    <a:pt x="6382" y="15710"/>
                  </a:lnTo>
                  <a:cubicBezTo>
                    <a:pt x="6111" y="15710"/>
                    <a:pt x="5891" y="15929"/>
                    <a:pt x="5891" y="16200"/>
                  </a:cubicBezTo>
                  <a:cubicBezTo>
                    <a:pt x="5891" y="16472"/>
                    <a:pt x="6111" y="16691"/>
                    <a:pt x="6382" y="16691"/>
                  </a:cubicBezTo>
                  <a:moveTo>
                    <a:pt x="10309" y="7855"/>
                  </a:moveTo>
                  <a:lnTo>
                    <a:pt x="14236" y="7855"/>
                  </a:lnTo>
                  <a:cubicBezTo>
                    <a:pt x="14507" y="7855"/>
                    <a:pt x="14727" y="7635"/>
                    <a:pt x="14727" y="7364"/>
                  </a:cubicBezTo>
                  <a:cubicBezTo>
                    <a:pt x="14727" y="7092"/>
                    <a:pt x="14507" y="6873"/>
                    <a:pt x="14236" y="6873"/>
                  </a:cubicBezTo>
                  <a:lnTo>
                    <a:pt x="10309" y="6873"/>
                  </a:lnTo>
                  <a:cubicBezTo>
                    <a:pt x="10038" y="6873"/>
                    <a:pt x="9818" y="7092"/>
                    <a:pt x="9818" y="7364"/>
                  </a:cubicBezTo>
                  <a:cubicBezTo>
                    <a:pt x="9818" y="7635"/>
                    <a:pt x="10038" y="7855"/>
                    <a:pt x="10309" y="7855"/>
                  </a:cubicBezTo>
                  <a:moveTo>
                    <a:pt x="6382" y="18655"/>
                  </a:moveTo>
                  <a:lnTo>
                    <a:pt x="18164" y="18655"/>
                  </a:lnTo>
                  <a:cubicBezTo>
                    <a:pt x="18434" y="18655"/>
                    <a:pt x="18655" y="18435"/>
                    <a:pt x="18655" y="18164"/>
                  </a:cubicBezTo>
                  <a:cubicBezTo>
                    <a:pt x="18655" y="17893"/>
                    <a:pt x="18434" y="17673"/>
                    <a:pt x="18164" y="17673"/>
                  </a:cubicBezTo>
                  <a:lnTo>
                    <a:pt x="6382" y="17673"/>
                  </a:lnTo>
                  <a:cubicBezTo>
                    <a:pt x="6111" y="17673"/>
                    <a:pt x="5891" y="17893"/>
                    <a:pt x="5891" y="18164"/>
                  </a:cubicBezTo>
                  <a:cubicBezTo>
                    <a:pt x="5891" y="18435"/>
                    <a:pt x="6111" y="18655"/>
                    <a:pt x="6382" y="18655"/>
                  </a:cubicBezTo>
                  <a:moveTo>
                    <a:pt x="4909" y="2945"/>
                  </a:moveTo>
                  <a:lnTo>
                    <a:pt x="20127" y="2945"/>
                  </a:lnTo>
                  <a:cubicBezTo>
                    <a:pt x="20398" y="2945"/>
                    <a:pt x="20618" y="2726"/>
                    <a:pt x="20618" y="2455"/>
                  </a:cubicBezTo>
                  <a:cubicBezTo>
                    <a:pt x="20618" y="2184"/>
                    <a:pt x="20398" y="1964"/>
                    <a:pt x="20127" y="1964"/>
                  </a:cubicBezTo>
                  <a:lnTo>
                    <a:pt x="4909" y="1964"/>
                  </a:lnTo>
                  <a:cubicBezTo>
                    <a:pt x="4638" y="1964"/>
                    <a:pt x="4418" y="2184"/>
                    <a:pt x="4418" y="2455"/>
                  </a:cubicBezTo>
                  <a:cubicBezTo>
                    <a:pt x="4418" y="2726"/>
                    <a:pt x="4638" y="2945"/>
                    <a:pt x="4909" y="2945"/>
                  </a:cubicBezTo>
                  <a:moveTo>
                    <a:pt x="18164" y="11783"/>
                  </a:moveTo>
                  <a:lnTo>
                    <a:pt x="14236" y="11783"/>
                  </a:lnTo>
                  <a:cubicBezTo>
                    <a:pt x="13966" y="11783"/>
                    <a:pt x="13745" y="12001"/>
                    <a:pt x="13745" y="12273"/>
                  </a:cubicBezTo>
                  <a:cubicBezTo>
                    <a:pt x="13745" y="12544"/>
                    <a:pt x="13966" y="12764"/>
                    <a:pt x="14236" y="12764"/>
                  </a:cubicBezTo>
                  <a:lnTo>
                    <a:pt x="18164" y="12764"/>
                  </a:lnTo>
                  <a:cubicBezTo>
                    <a:pt x="18434" y="12764"/>
                    <a:pt x="18655" y="12544"/>
                    <a:pt x="18655" y="12273"/>
                  </a:cubicBezTo>
                  <a:cubicBezTo>
                    <a:pt x="18655" y="12001"/>
                    <a:pt x="18434" y="11783"/>
                    <a:pt x="18164" y="11783"/>
                  </a:cubicBezTo>
                  <a:moveTo>
                    <a:pt x="6382" y="982"/>
                  </a:moveTo>
                  <a:lnTo>
                    <a:pt x="19145" y="982"/>
                  </a:lnTo>
                  <a:cubicBezTo>
                    <a:pt x="19416" y="982"/>
                    <a:pt x="19636" y="762"/>
                    <a:pt x="19636" y="491"/>
                  </a:cubicBezTo>
                  <a:cubicBezTo>
                    <a:pt x="19636" y="220"/>
                    <a:pt x="19416" y="0"/>
                    <a:pt x="19145" y="0"/>
                  </a:cubicBezTo>
                  <a:lnTo>
                    <a:pt x="6382" y="0"/>
                  </a:lnTo>
                  <a:cubicBezTo>
                    <a:pt x="6111" y="0"/>
                    <a:pt x="5891" y="220"/>
                    <a:pt x="5891" y="491"/>
                  </a:cubicBezTo>
                  <a:cubicBezTo>
                    <a:pt x="5891" y="762"/>
                    <a:pt x="6111" y="982"/>
                    <a:pt x="6382" y="982"/>
                  </a:cubicBezTo>
                  <a:moveTo>
                    <a:pt x="18164" y="13746"/>
                  </a:moveTo>
                  <a:lnTo>
                    <a:pt x="14236" y="13746"/>
                  </a:lnTo>
                  <a:cubicBezTo>
                    <a:pt x="13966" y="13746"/>
                    <a:pt x="13745" y="13965"/>
                    <a:pt x="13745" y="14236"/>
                  </a:cubicBezTo>
                  <a:cubicBezTo>
                    <a:pt x="13745" y="14508"/>
                    <a:pt x="13966" y="14727"/>
                    <a:pt x="14236" y="14727"/>
                  </a:cubicBezTo>
                  <a:lnTo>
                    <a:pt x="18164" y="14727"/>
                  </a:lnTo>
                  <a:cubicBezTo>
                    <a:pt x="18434" y="14727"/>
                    <a:pt x="18655" y="14508"/>
                    <a:pt x="18655" y="14236"/>
                  </a:cubicBezTo>
                  <a:cubicBezTo>
                    <a:pt x="18655" y="13965"/>
                    <a:pt x="18434" y="13746"/>
                    <a:pt x="18164" y="13746"/>
                  </a:cubicBezTo>
                  <a:moveTo>
                    <a:pt x="16200" y="7855"/>
                  </a:moveTo>
                  <a:cubicBezTo>
                    <a:pt x="16471" y="7855"/>
                    <a:pt x="16691" y="7635"/>
                    <a:pt x="16691" y="7364"/>
                  </a:cubicBezTo>
                  <a:cubicBezTo>
                    <a:pt x="16691" y="7092"/>
                    <a:pt x="16471" y="6873"/>
                    <a:pt x="16200" y="6873"/>
                  </a:cubicBezTo>
                  <a:cubicBezTo>
                    <a:pt x="15929" y="6873"/>
                    <a:pt x="15709" y="7092"/>
                    <a:pt x="15709" y="7364"/>
                  </a:cubicBezTo>
                  <a:cubicBezTo>
                    <a:pt x="15709" y="7635"/>
                    <a:pt x="15929" y="7855"/>
                    <a:pt x="16200" y="7855"/>
                  </a:cubicBezTo>
                  <a:moveTo>
                    <a:pt x="18164" y="7855"/>
                  </a:moveTo>
                  <a:cubicBezTo>
                    <a:pt x="18434" y="7855"/>
                    <a:pt x="18655" y="7635"/>
                    <a:pt x="18655" y="7364"/>
                  </a:cubicBezTo>
                  <a:cubicBezTo>
                    <a:pt x="18655" y="7092"/>
                    <a:pt x="18434" y="6873"/>
                    <a:pt x="18164" y="6873"/>
                  </a:cubicBezTo>
                  <a:cubicBezTo>
                    <a:pt x="17893" y="6873"/>
                    <a:pt x="17673" y="7092"/>
                    <a:pt x="17673" y="7364"/>
                  </a:cubicBezTo>
                  <a:cubicBezTo>
                    <a:pt x="17673" y="7635"/>
                    <a:pt x="17893" y="7855"/>
                    <a:pt x="18164" y="7855"/>
                  </a:cubicBezTo>
                  <a:moveTo>
                    <a:pt x="18164" y="9818"/>
                  </a:moveTo>
                  <a:lnTo>
                    <a:pt x="14236" y="9818"/>
                  </a:lnTo>
                  <a:cubicBezTo>
                    <a:pt x="13966" y="9818"/>
                    <a:pt x="13745" y="10038"/>
                    <a:pt x="13745" y="10309"/>
                  </a:cubicBezTo>
                  <a:cubicBezTo>
                    <a:pt x="13745" y="10581"/>
                    <a:pt x="13966" y="10800"/>
                    <a:pt x="14236" y="10800"/>
                  </a:cubicBezTo>
                  <a:lnTo>
                    <a:pt x="18164" y="10800"/>
                  </a:lnTo>
                  <a:cubicBezTo>
                    <a:pt x="18434" y="10800"/>
                    <a:pt x="18655" y="10581"/>
                    <a:pt x="18655" y="10309"/>
                  </a:cubicBezTo>
                  <a:cubicBezTo>
                    <a:pt x="18655" y="10038"/>
                    <a:pt x="18434" y="9818"/>
                    <a:pt x="18164" y="9818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</p:grpSp>
      <p:grpSp>
        <p:nvGrpSpPr>
          <p:cNvPr id="2674" name="Group"/>
          <p:cNvGrpSpPr/>
          <p:nvPr/>
        </p:nvGrpSpPr>
        <p:grpSpPr>
          <a:xfrm>
            <a:off x="451292" y="134535"/>
            <a:ext cx="1506239" cy="1239187"/>
            <a:chOff x="0" y="0"/>
            <a:chExt cx="1506237" cy="1239185"/>
          </a:xfrm>
        </p:grpSpPr>
        <p:sp>
          <p:nvSpPr>
            <p:cNvPr id="2666" name="Shape"/>
            <p:cNvSpPr/>
            <p:nvPr/>
          </p:nvSpPr>
          <p:spPr>
            <a:xfrm rot="60000">
              <a:off x="10475" y="12868"/>
              <a:ext cx="1485288" cy="12134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6" h="21600" fill="norm" stroke="1" extrusionOk="0">
                  <a:moveTo>
                    <a:pt x="18418" y="0"/>
                  </a:moveTo>
                  <a:lnTo>
                    <a:pt x="18590" y="6304"/>
                  </a:lnTo>
                  <a:cubicBezTo>
                    <a:pt x="18877" y="6687"/>
                    <a:pt x="19194" y="7292"/>
                    <a:pt x="20224" y="6572"/>
                  </a:cubicBezTo>
                  <a:cubicBezTo>
                    <a:pt x="20224" y="6573"/>
                    <a:pt x="20224" y="6575"/>
                    <a:pt x="20224" y="6576"/>
                  </a:cubicBezTo>
                  <a:cubicBezTo>
                    <a:pt x="20317" y="6516"/>
                    <a:pt x="20417" y="6487"/>
                    <a:pt x="20522" y="6485"/>
                  </a:cubicBezTo>
                  <a:cubicBezTo>
                    <a:pt x="21095" y="6472"/>
                    <a:pt x="21572" y="7269"/>
                    <a:pt x="21586" y="8264"/>
                  </a:cubicBezTo>
                  <a:cubicBezTo>
                    <a:pt x="21600" y="9259"/>
                    <a:pt x="21147" y="10075"/>
                    <a:pt x="20573" y="10087"/>
                  </a:cubicBezTo>
                  <a:cubicBezTo>
                    <a:pt x="20463" y="10090"/>
                    <a:pt x="20356" y="10062"/>
                    <a:pt x="20256" y="10000"/>
                  </a:cubicBezTo>
                  <a:cubicBezTo>
                    <a:pt x="20256" y="10001"/>
                    <a:pt x="20256" y="10003"/>
                    <a:pt x="20256" y="10004"/>
                  </a:cubicBezTo>
                  <a:cubicBezTo>
                    <a:pt x="20250" y="9999"/>
                    <a:pt x="20243" y="9993"/>
                    <a:pt x="20235" y="9989"/>
                  </a:cubicBezTo>
                  <a:cubicBezTo>
                    <a:pt x="20189" y="9971"/>
                    <a:pt x="20146" y="9941"/>
                    <a:pt x="20106" y="9899"/>
                  </a:cubicBezTo>
                  <a:cubicBezTo>
                    <a:pt x="19379" y="9431"/>
                    <a:pt x="18966" y="10021"/>
                    <a:pt x="18703" y="10432"/>
                  </a:cubicBezTo>
                  <a:lnTo>
                    <a:pt x="18841" y="15487"/>
                  </a:lnTo>
                  <a:lnTo>
                    <a:pt x="18724" y="15419"/>
                  </a:lnTo>
                  <a:lnTo>
                    <a:pt x="15354" y="17579"/>
                  </a:lnTo>
                  <a:cubicBezTo>
                    <a:pt x="14942" y="17473"/>
                    <a:pt x="14230" y="17336"/>
                    <a:pt x="14248" y="16255"/>
                  </a:cubicBezTo>
                  <a:cubicBezTo>
                    <a:pt x="14261" y="16192"/>
                    <a:pt x="14264" y="16131"/>
                    <a:pt x="14256" y="16073"/>
                  </a:cubicBezTo>
                  <a:cubicBezTo>
                    <a:pt x="14256" y="16063"/>
                    <a:pt x="14257" y="16053"/>
                    <a:pt x="14258" y="16043"/>
                  </a:cubicBezTo>
                  <a:lnTo>
                    <a:pt x="14255" y="16045"/>
                  </a:lnTo>
                  <a:cubicBezTo>
                    <a:pt x="14256" y="15909"/>
                    <a:pt x="14228" y="15779"/>
                    <a:pt x="14177" y="15659"/>
                  </a:cubicBezTo>
                  <a:cubicBezTo>
                    <a:pt x="13912" y="15036"/>
                    <a:pt x="13113" y="14904"/>
                    <a:pt x="12393" y="15363"/>
                  </a:cubicBezTo>
                  <a:cubicBezTo>
                    <a:pt x="11672" y="15823"/>
                    <a:pt x="11303" y="16701"/>
                    <a:pt x="11568" y="17324"/>
                  </a:cubicBezTo>
                  <a:cubicBezTo>
                    <a:pt x="11616" y="17437"/>
                    <a:pt x="11682" y="17535"/>
                    <a:pt x="11768" y="17609"/>
                  </a:cubicBezTo>
                  <a:lnTo>
                    <a:pt x="11765" y="17612"/>
                  </a:lnTo>
                  <a:cubicBezTo>
                    <a:pt x="12765" y="18430"/>
                    <a:pt x="12442" y="19054"/>
                    <a:pt x="12292" y="19542"/>
                  </a:cubicBezTo>
                  <a:lnTo>
                    <a:pt x="9083" y="21600"/>
                  </a:lnTo>
                  <a:lnTo>
                    <a:pt x="5934" y="18291"/>
                  </a:lnTo>
                  <a:cubicBezTo>
                    <a:pt x="5865" y="17785"/>
                    <a:pt x="5696" y="16910"/>
                    <a:pt x="6532" y="16530"/>
                  </a:cubicBezTo>
                  <a:cubicBezTo>
                    <a:pt x="6584" y="16521"/>
                    <a:pt x="6631" y="16502"/>
                    <a:pt x="6673" y="16472"/>
                  </a:cubicBezTo>
                  <a:cubicBezTo>
                    <a:pt x="6680" y="16468"/>
                    <a:pt x="6688" y="16466"/>
                    <a:pt x="6696" y="16463"/>
                  </a:cubicBezTo>
                  <a:lnTo>
                    <a:pt x="6694" y="16460"/>
                  </a:lnTo>
                  <a:cubicBezTo>
                    <a:pt x="6797" y="16411"/>
                    <a:pt x="6886" y="16332"/>
                    <a:pt x="6958" y="16230"/>
                  </a:cubicBezTo>
                  <a:cubicBezTo>
                    <a:pt x="7334" y="15699"/>
                    <a:pt x="7141" y="14740"/>
                    <a:pt x="6527" y="14089"/>
                  </a:cubicBezTo>
                  <a:cubicBezTo>
                    <a:pt x="5913" y="13437"/>
                    <a:pt x="5111" y="13339"/>
                    <a:pt x="4735" y="13870"/>
                  </a:cubicBezTo>
                  <a:cubicBezTo>
                    <a:pt x="4667" y="13966"/>
                    <a:pt x="4617" y="14077"/>
                    <a:pt x="4592" y="14202"/>
                  </a:cubicBezTo>
                  <a:lnTo>
                    <a:pt x="4589" y="14199"/>
                  </a:lnTo>
                  <a:cubicBezTo>
                    <a:pt x="4329" y="15670"/>
                    <a:pt x="3717" y="15494"/>
                    <a:pt x="3290" y="15511"/>
                  </a:cubicBezTo>
                  <a:lnTo>
                    <a:pt x="0" y="12039"/>
                  </a:lnTo>
                  <a:lnTo>
                    <a:pt x="18418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424A4C"/>
                </a:gs>
                <a:gs pos="50000">
                  <a:srgbClr val="606B6F"/>
                </a:gs>
                <a:gs pos="100000">
                  <a:srgbClr val="738084"/>
                </a:gs>
              </a:gsLst>
              <a:lin ang="2700000" scaled="0"/>
            </a:gra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2673" name="Group"/>
            <p:cNvGrpSpPr/>
            <p:nvPr/>
          </p:nvGrpSpPr>
          <p:grpSpPr>
            <a:xfrm>
              <a:off x="609740" y="458082"/>
              <a:ext cx="284038" cy="290612"/>
              <a:chOff x="0" y="0"/>
              <a:chExt cx="284036" cy="290610"/>
            </a:xfrm>
          </p:grpSpPr>
          <p:sp>
            <p:nvSpPr>
              <p:cNvPr id="2667" name="Shape"/>
              <p:cNvSpPr/>
              <p:nvPr/>
            </p:nvSpPr>
            <p:spPr>
              <a:xfrm>
                <a:off x="51284" y="-1"/>
                <a:ext cx="173579" cy="232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0" y="9787"/>
                      <a:pt x="0" y="9787"/>
                      <a:pt x="0" y="9787"/>
                    </a:cubicBezTo>
                    <a:cubicBezTo>
                      <a:pt x="0" y="13162"/>
                      <a:pt x="3150" y="16200"/>
                      <a:pt x="7200" y="17213"/>
                    </a:cubicBezTo>
                    <a:cubicBezTo>
                      <a:pt x="7200" y="21600"/>
                      <a:pt x="7200" y="21600"/>
                      <a:pt x="7200" y="21600"/>
                    </a:cubicBezTo>
                    <a:cubicBezTo>
                      <a:pt x="14400" y="21600"/>
                      <a:pt x="14400" y="21600"/>
                      <a:pt x="14400" y="21600"/>
                    </a:cubicBezTo>
                    <a:cubicBezTo>
                      <a:pt x="14400" y="17213"/>
                      <a:pt x="14400" y="17213"/>
                      <a:pt x="14400" y="17213"/>
                    </a:cubicBezTo>
                    <a:cubicBezTo>
                      <a:pt x="18900" y="16200"/>
                      <a:pt x="21600" y="13162"/>
                      <a:pt x="21600" y="9787"/>
                    </a:cubicBezTo>
                    <a:cubicBezTo>
                      <a:pt x="21600" y="0"/>
                      <a:pt x="21600" y="0"/>
                      <a:pt x="2160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68" name="Line"/>
              <p:cNvSpPr/>
              <p:nvPr/>
            </p:nvSpPr>
            <p:spPr>
              <a:xfrm>
                <a:off x="80214" y="232751"/>
                <a:ext cx="115719" cy="223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21600" y="0"/>
                    </a:lnTo>
                    <a:lnTo>
                      <a:pt x="0" y="0"/>
                    </a:lnTo>
                    <a:lnTo>
                      <a:pt x="0" y="21600"/>
                    </a:ln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69" name="Rectangle"/>
              <p:cNvSpPr/>
              <p:nvPr/>
            </p:nvSpPr>
            <p:spPr>
              <a:xfrm>
                <a:off x="51284" y="261680"/>
                <a:ext cx="173579" cy="28931"/>
              </a:xfrm>
              <a:prstGeom prst="rect">
                <a:avLst/>
              </a:pr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70" name="Shape"/>
              <p:cNvSpPr/>
              <p:nvPr/>
            </p:nvSpPr>
            <p:spPr>
              <a:xfrm>
                <a:off x="86788" y="32874"/>
                <a:ext cx="106515" cy="1025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133" y="6923"/>
                    </a:moveTo>
                    <a:lnTo>
                      <a:pt x="21600" y="7754"/>
                    </a:lnTo>
                    <a:lnTo>
                      <a:pt x="16267" y="13846"/>
                    </a:lnTo>
                    <a:lnTo>
                      <a:pt x="17867" y="21600"/>
                    </a:lnTo>
                    <a:lnTo>
                      <a:pt x="10400" y="17723"/>
                    </a:lnTo>
                    <a:lnTo>
                      <a:pt x="3733" y="21600"/>
                    </a:lnTo>
                    <a:lnTo>
                      <a:pt x="5333" y="13846"/>
                    </a:lnTo>
                    <a:lnTo>
                      <a:pt x="0" y="8585"/>
                    </a:lnTo>
                    <a:lnTo>
                      <a:pt x="7467" y="6923"/>
                    </a:lnTo>
                    <a:lnTo>
                      <a:pt x="10400" y="0"/>
                    </a:lnTo>
                    <a:lnTo>
                      <a:pt x="14133" y="6923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71" name="Line"/>
              <p:cNvSpPr/>
              <p:nvPr/>
            </p:nvSpPr>
            <p:spPr>
              <a:xfrm>
                <a:off x="-1" y="30244"/>
                <a:ext cx="51286" cy="1078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9257" y="21600"/>
                      <a:pt x="0" y="8640"/>
                      <a:pt x="0" y="0"/>
                    </a:cubicBezTo>
                    <a:cubicBezTo>
                      <a:pt x="18514" y="0"/>
                      <a:pt x="18514" y="0"/>
                      <a:pt x="18514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72" name="Line"/>
              <p:cNvSpPr/>
              <p:nvPr/>
            </p:nvSpPr>
            <p:spPr>
              <a:xfrm>
                <a:off x="228806" y="30244"/>
                <a:ext cx="55231" cy="1078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cubicBezTo>
                      <a:pt x="11520" y="21600"/>
                      <a:pt x="21600" y="8640"/>
                      <a:pt x="21600" y="0"/>
                    </a:cubicBezTo>
                    <a:cubicBezTo>
                      <a:pt x="1440" y="0"/>
                      <a:pt x="1440" y="0"/>
                      <a:pt x="1440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6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611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6" name="07 business return"/>
          <p:cNvSpPr txBox="1"/>
          <p:nvPr>
            <p:ph type="title"/>
          </p:nvPr>
        </p:nvSpPr>
        <p:spPr>
          <a:xfrm>
            <a:off x="2064136" y="159366"/>
            <a:ext cx="9823991" cy="1008915"/>
          </a:xfrm>
          <a:prstGeom prst="rect">
            <a:avLst/>
          </a:prstGeom>
        </p:spPr>
        <p:txBody>
          <a:bodyPr/>
          <a:lstStyle>
            <a:lvl1pPr algn="l">
              <a:defRPr sz="3400">
                <a:solidFill>
                  <a:srgbClr val="3C3C3B"/>
                </a:solidFill>
                <a:latin typeface="Ubuntu Bold"/>
                <a:ea typeface="Ubuntu Bold"/>
                <a:cs typeface="Ubuntu Bold"/>
                <a:sym typeface="Ubuntu Bold"/>
              </a:defRPr>
            </a:lvl1pPr>
          </a:lstStyle>
          <a:p>
            <a:pPr/>
            <a:r>
              <a:t>07 business return</a:t>
            </a:r>
          </a:p>
        </p:txBody>
      </p:sp>
      <p:sp>
        <p:nvSpPr>
          <p:cNvPr id="2677" name="More strategic areas to look at…"/>
          <p:cNvSpPr txBox="1"/>
          <p:nvPr>
            <p:ph type="body" idx="1"/>
          </p:nvPr>
        </p:nvSpPr>
        <p:spPr>
          <a:xfrm>
            <a:off x="2098917" y="1263256"/>
            <a:ext cx="8327402" cy="5052605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buSzTx/>
              <a:buNone/>
              <a:defRPr sz="3400">
                <a:latin typeface="Lato Bold"/>
                <a:ea typeface="Lato Bold"/>
                <a:cs typeface="Lato Bold"/>
                <a:sym typeface="Lato Bold"/>
              </a:defRPr>
            </a:pPr>
            <a:r>
              <a:t>More strategic areas to look at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Time usage management 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Leadership and culture 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Training and education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Business model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ATM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Systems - sales, marketing and operations</a:t>
            </a:r>
          </a:p>
        </p:txBody>
      </p:sp>
      <p:sp>
        <p:nvSpPr>
          <p:cNvPr id="2678" name="Rectangle"/>
          <p:cNvSpPr/>
          <p:nvPr/>
        </p:nvSpPr>
        <p:spPr>
          <a:xfrm>
            <a:off x="247" y="6054355"/>
            <a:ext cx="309660" cy="828865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679" name="Rectangle"/>
          <p:cNvSpPr/>
          <p:nvPr/>
        </p:nvSpPr>
        <p:spPr>
          <a:xfrm>
            <a:off x="247" y="-4983"/>
            <a:ext cx="309660" cy="6062379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680" name="Rectangle"/>
          <p:cNvSpPr/>
          <p:nvPr/>
        </p:nvSpPr>
        <p:spPr>
          <a:xfrm>
            <a:off x="247" y="6051620"/>
            <a:ext cx="309337" cy="828002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681" name="Rectangle"/>
          <p:cNvSpPr/>
          <p:nvPr/>
        </p:nvSpPr>
        <p:spPr>
          <a:xfrm>
            <a:off x="247" y="-1406"/>
            <a:ext cx="309337" cy="6056064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682" name="object 5"/>
          <p:cNvSpPr txBox="1"/>
          <p:nvPr/>
        </p:nvSpPr>
        <p:spPr>
          <a:xfrm>
            <a:off x="601434" y="6410836"/>
            <a:ext cx="2760594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 algn="l" defTabSz="1043923">
              <a:defRPr spc="11" sz="900">
                <a:solidFill>
                  <a:srgbClr val="9C9C9D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better </a:t>
            </a:r>
            <a:r>
              <a:rPr spc="5"/>
              <a:t>business </a:t>
            </a:r>
            <a:r>
              <a:rPr spc="0"/>
              <a:t>| </a:t>
            </a:r>
            <a:r>
              <a:t>better </a:t>
            </a:r>
            <a:r>
              <a:rPr spc="0"/>
              <a:t>life | </a:t>
            </a:r>
            <a:r>
              <a:t>better</a:t>
            </a:r>
            <a:r>
              <a:rPr spc="-78"/>
              <a:t> </a:t>
            </a:r>
            <a:r>
              <a:rPr spc="0"/>
              <a:t>world</a:t>
            </a:r>
          </a:p>
        </p:txBody>
      </p:sp>
      <p:grpSp>
        <p:nvGrpSpPr>
          <p:cNvPr id="2731" name="Group"/>
          <p:cNvGrpSpPr/>
          <p:nvPr/>
        </p:nvGrpSpPr>
        <p:grpSpPr>
          <a:xfrm>
            <a:off x="10156144" y="4950655"/>
            <a:ext cx="1943101" cy="2037006"/>
            <a:chOff x="0" y="0"/>
            <a:chExt cx="1943100" cy="2037004"/>
          </a:xfrm>
        </p:grpSpPr>
        <p:sp>
          <p:nvSpPr>
            <p:cNvPr id="2683" name="Shape"/>
            <p:cNvSpPr/>
            <p:nvPr/>
          </p:nvSpPr>
          <p:spPr>
            <a:xfrm rot="60000">
              <a:off x="414966" y="175824"/>
              <a:ext cx="711009" cy="5808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6" h="21600" fill="norm" stroke="1" extrusionOk="0">
                  <a:moveTo>
                    <a:pt x="18418" y="0"/>
                  </a:moveTo>
                  <a:lnTo>
                    <a:pt x="18590" y="6304"/>
                  </a:lnTo>
                  <a:cubicBezTo>
                    <a:pt x="18877" y="6687"/>
                    <a:pt x="19194" y="7292"/>
                    <a:pt x="20224" y="6572"/>
                  </a:cubicBezTo>
                  <a:cubicBezTo>
                    <a:pt x="20224" y="6573"/>
                    <a:pt x="20224" y="6575"/>
                    <a:pt x="20224" y="6576"/>
                  </a:cubicBezTo>
                  <a:cubicBezTo>
                    <a:pt x="20317" y="6516"/>
                    <a:pt x="20417" y="6487"/>
                    <a:pt x="20522" y="6485"/>
                  </a:cubicBezTo>
                  <a:cubicBezTo>
                    <a:pt x="21095" y="6472"/>
                    <a:pt x="21572" y="7269"/>
                    <a:pt x="21586" y="8264"/>
                  </a:cubicBezTo>
                  <a:cubicBezTo>
                    <a:pt x="21600" y="9259"/>
                    <a:pt x="21147" y="10075"/>
                    <a:pt x="20573" y="10087"/>
                  </a:cubicBezTo>
                  <a:cubicBezTo>
                    <a:pt x="20463" y="10090"/>
                    <a:pt x="20356" y="10062"/>
                    <a:pt x="20256" y="10000"/>
                  </a:cubicBezTo>
                  <a:cubicBezTo>
                    <a:pt x="20256" y="10001"/>
                    <a:pt x="20256" y="10003"/>
                    <a:pt x="20256" y="10004"/>
                  </a:cubicBezTo>
                  <a:cubicBezTo>
                    <a:pt x="20250" y="9999"/>
                    <a:pt x="20243" y="9993"/>
                    <a:pt x="20235" y="9989"/>
                  </a:cubicBezTo>
                  <a:cubicBezTo>
                    <a:pt x="20189" y="9971"/>
                    <a:pt x="20146" y="9941"/>
                    <a:pt x="20106" y="9899"/>
                  </a:cubicBezTo>
                  <a:cubicBezTo>
                    <a:pt x="19379" y="9431"/>
                    <a:pt x="18966" y="10021"/>
                    <a:pt x="18703" y="10432"/>
                  </a:cubicBezTo>
                  <a:lnTo>
                    <a:pt x="18841" y="15487"/>
                  </a:lnTo>
                  <a:lnTo>
                    <a:pt x="18724" y="15419"/>
                  </a:lnTo>
                  <a:lnTo>
                    <a:pt x="15354" y="17579"/>
                  </a:lnTo>
                  <a:cubicBezTo>
                    <a:pt x="14942" y="17473"/>
                    <a:pt x="14230" y="17336"/>
                    <a:pt x="14248" y="16255"/>
                  </a:cubicBezTo>
                  <a:cubicBezTo>
                    <a:pt x="14261" y="16192"/>
                    <a:pt x="14264" y="16131"/>
                    <a:pt x="14256" y="16073"/>
                  </a:cubicBezTo>
                  <a:cubicBezTo>
                    <a:pt x="14256" y="16063"/>
                    <a:pt x="14257" y="16053"/>
                    <a:pt x="14258" y="16043"/>
                  </a:cubicBezTo>
                  <a:lnTo>
                    <a:pt x="14255" y="16045"/>
                  </a:lnTo>
                  <a:cubicBezTo>
                    <a:pt x="14256" y="15909"/>
                    <a:pt x="14228" y="15779"/>
                    <a:pt x="14177" y="15659"/>
                  </a:cubicBezTo>
                  <a:cubicBezTo>
                    <a:pt x="13912" y="15036"/>
                    <a:pt x="13113" y="14904"/>
                    <a:pt x="12393" y="15363"/>
                  </a:cubicBezTo>
                  <a:cubicBezTo>
                    <a:pt x="11672" y="15823"/>
                    <a:pt x="11303" y="16701"/>
                    <a:pt x="11568" y="17324"/>
                  </a:cubicBezTo>
                  <a:cubicBezTo>
                    <a:pt x="11616" y="17437"/>
                    <a:pt x="11682" y="17535"/>
                    <a:pt x="11768" y="17609"/>
                  </a:cubicBezTo>
                  <a:lnTo>
                    <a:pt x="11765" y="17612"/>
                  </a:lnTo>
                  <a:cubicBezTo>
                    <a:pt x="12765" y="18430"/>
                    <a:pt x="12442" y="19054"/>
                    <a:pt x="12292" y="19542"/>
                  </a:cubicBezTo>
                  <a:lnTo>
                    <a:pt x="9083" y="21600"/>
                  </a:lnTo>
                  <a:lnTo>
                    <a:pt x="5934" y="18291"/>
                  </a:lnTo>
                  <a:cubicBezTo>
                    <a:pt x="5865" y="17785"/>
                    <a:pt x="5696" y="16910"/>
                    <a:pt x="6532" y="16530"/>
                  </a:cubicBezTo>
                  <a:cubicBezTo>
                    <a:pt x="6584" y="16521"/>
                    <a:pt x="6631" y="16502"/>
                    <a:pt x="6673" y="16472"/>
                  </a:cubicBezTo>
                  <a:cubicBezTo>
                    <a:pt x="6680" y="16468"/>
                    <a:pt x="6688" y="16466"/>
                    <a:pt x="6696" y="16463"/>
                  </a:cubicBezTo>
                  <a:lnTo>
                    <a:pt x="6694" y="16460"/>
                  </a:lnTo>
                  <a:cubicBezTo>
                    <a:pt x="6797" y="16411"/>
                    <a:pt x="6886" y="16332"/>
                    <a:pt x="6958" y="16230"/>
                  </a:cubicBezTo>
                  <a:cubicBezTo>
                    <a:pt x="7334" y="15699"/>
                    <a:pt x="7141" y="14740"/>
                    <a:pt x="6527" y="14089"/>
                  </a:cubicBezTo>
                  <a:cubicBezTo>
                    <a:pt x="5913" y="13437"/>
                    <a:pt x="5111" y="13339"/>
                    <a:pt x="4735" y="13870"/>
                  </a:cubicBezTo>
                  <a:cubicBezTo>
                    <a:pt x="4667" y="13966"/>
                    <a:pt x="4617" y="14077"/>
                    <a:pt x="4592" y="14202"/>
                  </a:cubicBezTo>
                  <a:lnTo>
                    <a:pt x="4589" y="14199"/>
                  </a:lnTo>
                  <a:cubicBezTo>
                    <a:pt x="4329" y="15670"/>
                    <a:pt x="3717" y="15494"/>
                    <a:pt x="3290" y="15511"/>
                  </a:cubicBezTo>
                  <a:lnTo>
                    <a:pt x="0" y="12039"/>
                  </a:lnTo>
                  <a:lnTo>
                    <a:pt x="18418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424A4C"/>
                </a:gs>
                <a:gs pos="50000">
                  <a:srgbClr val="606B6F"/>
                </a:gs>
                <a:gs pos="100000">
                  <a:srgbClr val="738084"/>
                </a:gs>
              </a:gsLst>
              <a:lin ang="2700000" scaled="0"/>
            </a:gra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684" name="Shape"/>
            <p:cNvSpPr/>
            <p:nvPr/>
          </p:nvSpPr>
          <p:spPr>
            <a:xfrm rot="3126725">
              <a:off x="898860" y="188429"/>
              <a:ext cx="743974" cy="5449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8" h="21600" fill="norm" stroke="1" extrusionOk="0">
                  <a:moveTo>
                    <a:pt x="0" y="11664"/>
                  </a:moveTo>
                  <a:lnTo>
                    <a:pt x="18647" y="0"/>
                  </a:lnTo>
                  <a:lnTo>
                    <a:pt x="18749" y="5783"/>
                  </a:lnTo>
                  <a:cubicBezTo>
                    <a:pt x="19014" y="6185"/>
                    <a:pt x="19342" y="6707"/>
                    <a:pt x="20261" y="5970"/>
                  </a:cubicBezTo>
                  <a:lnTo>
                    <a:pt x="20261" y="5975"/>
                  </a:lnTo>
                  <a:cubicBezTo>
                    <a:pt x="20349" y="5910"/>
                    <a:pt x="20445" y="5877"/>
                    <a:pt x="20545" y="5873"/>
                  </a:cubicBezTo>
                  <a:cubicBezTo>
                    <a:pt x="21093" y="5851"/>
                    <a:pt x="21555" y="6693"/>
                    <a:pt x="21577" y="7753"/>
                  </a:cubicBezTo>
                  <a:cubicBezTo>
                    <a:pt x="21600" y="8813"/>
                    <a:pt x="21174" y="9690"/>
                    <a:pt x="20627" y="9712"/>
                  </a:cubicBezTo>
                  <a:cubicBezTo>
                    <a:pt x="20521" y="9716"/>
                    <a:pt x="20419" y="9689"/>
                    <a:pt x="20323" y="9624"/>
                  </a:cubicBezTo>
                  <a:lnTo>
                    <a:pt x="20323" y="9628"/>
                  </a:lnTo>
                  <a:cubicBezTo>
                    <a:pt x="20317" y="9623"/>
                    <a:pt x="20310" y="9617"/>
                    <a:pt x="20303" y="9613"/>
                  </a:cubicBezTo>
                  <a:cubicBezTo>
                    <a:pt x="20259" y="9595"/>
                    <a:pt x="20217" y="9563"/>
                    <a:pt x="20179" y="9519"/>
                  </a:cubicBezTo>
                  <a:cubicBezTo>
                    <a:pt x="19463" y="9020"/>
                    <a:pt x="19073" y="9696"/>
                    <a:pt x="18826" y="10139"/>
                  </a:cubicBezTo>
                  <a:lnTo>
                    <a:pt x="18921" y="15525"/>
                  </a:lnTo>
                  <a:lnTo>
                    <a:pt x="18843" y="15475"/>
                  </a:lnTo>
                  <a:lnTo>
                    <a:pt x="15768" y="17508"/>
                  </a:lnTo>
                  <a:cubicBezTo>
                    <a:pt x="15379" y="17374"/>
                    <a:pt x="14700" y="17192"/>
                    <a:pt x="14751" y="16038"/>
                  </a:cubicBezTo>
                  <a:cubicBezTo>
                    <a:pt x="14765" y="15972"/>
                    <a:pt x="14770" y="15907"/>
                    <a:pt x="14765" y="15845"/>
                  </a:cubicBezTo>
                  <a:cubicBezTo>
                    <a:pt x="14764" y="15835"/>
                    <a:pt x="14766" y="15824"/>
                    <a:pt x="14767" y="15813"/>
                  </a:cubicBezTo>
                  <a:lnTo>
                    <a:pt x="14764" y="15815"/>
                  </a:lnTo>
                  <a:cubicBezTo>
                    <a:pt x="14769" y="15670"/>
                    <a:pt x="14747" y="15530"/>
                    <a:pt x="14702" y="15400"/>
                  </a:cubicBezTo>
                  <a:cubicBezTo>
                    <a:pt x="14468" y="14722"/>
                    <a:pt x="13710" y="14540"/>
                    <a:pt x="13008" y="14991"/>
                  </a:cubicBezTo>
                  <a:cubicBezTo>
                    <a:pt x="12306" y="15443"/>
                    <a:pt x="11926" y="16358"/>
                    <a:pt x="12159" y="17036"/>
                  </a:cubicBezTo>
                  <a:cubicBezTo>
                    <a:pt x="12202" y="17159"/>
                    <a:pt x="12262" y="17266"/>
                    <a:pt x="12341" y="17351"/>
                  </a:cubicBezTo>
                  <a:lnTo>
                    <a:pt x="12338" y="17353"/>
                  </a:lnTo>
                  <a:cubicBezTo>
                    <a:pt x="13303" y="18313"/>
                    <a:pt x="12911" y="18974"/>
                    <a:pt x="12763" y="19496"/>
                  </a:cubicBezTo>
                  <a:lnTo>
                    <a:pt x="9581" y="21600"/>
                  </a:lnTo>
                  <a:lnTo>
                    <a:pt x="6543" y="18450"/>
                  </a:lnTo>
                  <a:cubicBezTo>
                    <a:pt x="6458" y="17919"/>
                    <a:pt x="6247" y="16984"/>
                    <a:pt x="7038" y="16515"/>
                  </a:cubicBezTo>
                  <a:cubicBezTo>
                    <a:pt x="7087" y="16503"/>
                    <a:pt x="7131" y="16479"/>
                    <a:pt x="7170" y="16445"/>
                  </a:cubicBezTo>
                  <a:cubicBezTo>
                    <a:pt x="7177" y="16440"/>
                    <a:pt x="7184" y="16437"/>
                    <a:pt x="7191" y="16433"/>
                  </a:cubicBezTo>
                  <a:lnTo>
                    <a:pt x="7189" y="16431"/>
                  </a:lnTo>
                  <a:cubicBezTo>
                    <a:pt x="7286" y="16371"/>
                    <a:pt x="7367" y="16281"/>
                    <a:pt x="7432" y="16167"/>
                  </a:cubicBezTo>
                  <a:cubicBezTo>
                    <a:pt x="7768" y="15576"/>
                    <a:pt x="7545" y="14569"/>
                    <a:pt x="6932" y="13918"/>
                  </a:cubicBezTo>
                  <a:cubicBezTo>
                    <a:pt x="6320" y="13266"/>
                    <a:pt x="5550" y="13217"/>
                    <a:pt x="5214" y="13808"/>
                  </a:cubicBezTo>
                  <a:cubicBezTo>
                    <a:pt x="5152" y="13916"/>
                    <a:pt x="5110" y="14038"/>
                    <a:pt x="5091" y="14172"/>
                  </a:cubicBezTo>
                  <a:lnTo>
                    <a:pt x="5088" y="14169"/>
                  </a:lnTo>
                  <a:cubicBezTo>
                    <a:pt x="4893" y="15819"/>
                    <a:pt x="4260" y="15592"/>
                    <a:pt x="3853" y="15660"/>
                  </a:cubicBezTo>
                  <a:close/>
                </a:path>
              </a:pathLst>
            </a:custGeom>
            <a:solidFill>
              <a:srgbClr val="009FE3">
                <a:alpha val="20086"/>
              </a:srgbClr>
            </a:solidFill>
            <a:ln w="12700" cap="flat">
              <a:solidFill>
                <a:srgbClr val="FFFFFF">
                  <a:alpha val="20086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685" name="Shape"/>
            <p:cNvSpPr/>
            <p:nvPr/>
          </p:nvSpPr>
          <p:spPr>
            <a:xfrm rot="6216639">
              <a:off x="1227651" y="603176"/>
              <a:ext cx="736503" cy="5361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2107"/>
                  </a:moveTo>
                  <a:lnTo>
                    <a:pt x="18781" y="0"/>
                  </a:lnTo>
                  <a:cubicBezTo>
                    <a:pt x="18773" y="1748"/>
                    <a:pt x="18771" y="3459"/>
                    <a:pt x="18775" y="5155"/>
                  </a:cubicBezTo>
                  <a:lnTo>
                    <a:pt x="18857" y="5276"/>
                  </a:lnTo>
                  <a:lnTo>
                    <a:pt x="19076" y="5546"/>
                  </a:lnTo>
                  <a:lnTo>
                    <a:pt x="19242" y="5684"/>
                  </a:lnTo>
                  <a:lnTo>
                    <a:pt x="19304" y="5718"/>
                  </a:lnTo>
                  <a:lnTo>
                    <a:pt x="19668" y="5741"/>
                  </a:lnTo>
                  <a:lnTo>
                    <a:pt x="19843" y="5689"/>
                  </a:lnTo>
                  <a:lnTo>
                    <a:pt x="19944" y="5649"/>
                  </a:lnTo>
                  <a:lnTo>
                    <a:pt x="20309" y="5423"/>
                  </a:lnTo>
                  <a:lnTo>
                    <a:pt x="20309" y="5427"/>
                  </a:lnTo>
                  <a:lnTo>
                    <a:pt x="20309" y="5428"/>
                  </a:lnTo>
                  <a:cubicBezTo>
                    <a:pt x="20400" y="5365"/>
                    <a:pt x="20497" y="5336"/>
                    <a:pt x="20598" y="5336"/>
                  </a:cubicBezTo>
                  <a:cubicBezTo>
                    <a:pt x="20737" y="5337"/>
                    <a:pt x="20869" y="5392"/>
                    <a:pt x="20988" y="5490"/>
                  </a:cubicBezTo>
                  <a:cubicBezTo>
                    <a:pt x="21105" y="5586"/>
                    <a:pt x="21210" y="5724"/>
                    <a:pt x="21296" y="5895"/>
                  </a:cubicBezTo>
                  <a:cubicBezTo>
                    <a:pt x="21301" y="5898"/>
                    <a:pt x="21304" y="5904"/>
                    <a:pt x="21307" y="5909"/>
                  </a:cubicBezTo>
                  <a:cubicBezTo>
                    <a:pt x="21347" y="5987"/>
                    <a:pt x="21384" y="6072"/>
                    <a:pt x="21399" y="6175"/>
                  </a:cubicBezTo>
                  <a:cubicBezTo>
                    <a:pt x="21532" y="6481"/>
                    <a:pt x="21600" y="6870"/>
                    <a:pt x="21600" y="7290"/>
                  </a:cubicBezTo>
                  <a:lnTo>
                    <a:pt x="21552" y="7746"/>
                  </a:lnTo>
                  <a:cubicBezTo>
                    <a:pt x="21464" y="8606"/>
                    <a:pt x="21067" y="9241"/>
                    <a:pt x="20595" y="9240"/>
                  </a:cubicBezTo>
                  <a:cubicBezTo>
                    <a:pt x="20488" y="9240"/>
                    <a:pt x="20385" y="9208"/>
                    <a:pt x="20290" y="9138"/>
                  </a:cubicBezTo>
                  <a:lnTo>
                    <a:pt x="20290" y="9143"/>
                  </a:lnTo>
                  <a:cubicBezTo>
                    <a:pt x="20284" y="9136"/>
                    <a:pt x="20277" y="9130"/>
                    <a:pt x="20270" y="9126"/>
                  </a:cubicBezTo>
                  <a:lnTo>
                    <a:pt x="20266" y="9123"/>
                  </a:lnTo>
                  <a:lnTo>
                    <a:pt x="20147" y="9025"/>
                  </a:lnTo>
                  <a:cubicBezTo>
                    <a:pt x="20047" y="8950"/>
                    <a:pt x="19954" y="8899"/>
                    <a:pt x="19865" y="8872"/>
                  </a:cubicBezTo>
                  <a:lnTo>
                    <a:pt x="19785" y="8852"/>
                  </a:lnTo>
                  <a:lnTo>
                    <a:pt x="19643" y="8838"/>
                  </a:lnTo>
                  <a:lnTo>
                    <a:pt x="19320" y="8928"/>
                  </a:lnTo>
                  <a:lnTo>
                    <a:pt x="19275" y="8963"/>
                  </a:lnTo>
                  <a:lnTo>
                    <a:pt x="19082" y="9151"/>
                  </a:lnTo>
                  <a:lnTo>
                    <a:pt x="18856" y="9458"/>
                  </a:lnTo>
                  <a:lnTo>
                    <a:pt x="18792" y="9554"/>
                  </a:lnTo>
                  <a:lnTo>
                    <a:pt x="18792" y="9554"/>
                  </a:lnTo>
                  <a:cubicBezTo>
                    <a:pt x="18799" y="11378"/>
                    <a:pt x="18811" y="13202"/>
                    <a:pt x="18825" y="15052"/>
                  </a:cubicBezTo>
                  <a:lnTo>
                    <a:pt x="15342" y="17411"/>
                  </a:lnTo>
                  <a:cubicBezTo>
                    <a:pt x="14952" y="17281"/>
                    <a:pt x="14229" y="17133"/>
                    <a:pt x="14268" y="15931"/>
                  </a:cubicBezTo>
                  <a:cubicBezTo>
                    <a:pt x="14281" y="15863"/>
                    <a:pt x="14285" y="15797"/>
                    <a:pt x="14279" y="15734"/>
                  </a:cubicBezTo>
                  <a:cubicBezTo>
                    <a:pt x="14279" y="15723"/>
                    <a:pt x="14280" y="15713"/>
                    <a:pt x="14281" y="15702"/>
                  </a:cubicBezTo>
                  <a:lnTo>
                    <a:pt x="14278" y="15704"/>
                  </a:lnTo>
                  <a:cubicBezTo>
                    <a:pt x="14281" y="15556"/>
                    <a:pt x="14257" y="15415"/>
                    <a:pt x="14210" y="15283"/>
                  </a:cubicBezTo>
                  <a:cubicBezTo>
                    <a:pt x="13966" y="14600"/>
                    <a:pt x="13197" y="14431"/>
                    <a:pt x="12493" y="14907"/>
                  </a:cubicBezTo>
                  <a:cubicBezTo>
                    <a:pt x="11788" y="15382"/>
                    <a:pt x="11415" y="16321"/>
                    <a:pt x="11659" y="17004"/>
                  </a:cubicBezTo>
                  <a:cubicBezTo>
                    <a:pt x="11704" y="17129"/>
                    <a:pt x="11766" y="17236"/>
                    <a:pt x="11847" y="17320"/>
                  </a:cubicBezTo>
                  <a:lnTo>
                    <a:pt x="11844" y="17322"/>
                  </a:lnTo>
                  <a:cubicBezTo>
                    <a:pt x="12816" y="18262"/>
                    <a:pt x="12455" y="18936"/>
                    <a:pt x="12307" y="19466"/>
                  </a:cubicBezTo>
                  <a:lnTo>
                    <a:pt x="9157" y="21600"/>
                  </a:lnTo>
                  <a:lnTo>
                    <a:pt x="6041" y="18370"/>
                  </a:lnTo>
                  <a:cubicBezTo>
                    <a:pt x="5946" y="17831"/>
                    <a:pt x="5727" y="16894"/>
                    <a:pt x="6516" y="16400"/>
                  </a:cubicBezTo>
                  <a:cubicBezTo>
                    <a:pt x="6566" y="16386"/>
                    <a:pt x="6610" y="16361"/>
                    <a:pt x="6649" y="16325"/>
                  </a:cubicBezTo>
                  <a:cubicBezTo>
                    <a:pt x="6655" y="16320"/>
                    <a:pt x="6663" y="16316"/>
                    <a:pt x="6670" y="16313"/>
                  </a:cubicBezTo>
                  <a:lnTo>
                    <a:pt x="6668" y="16310"/>
                  </a:lnTo>
                  <a:cubicBezTo>
                    <a:pt x="6765" y="16247"/>
                    <a:pt x="6846" y="16153"/>
                    <a:pt x="6910" y="16036"/>
                  </a:cubicBezTo>
                  <a:cubicBezTo>
                    <a:pt x="7242" y="15427"/>
                    <a:pt x="7002" y="14409"/>
                    <a:pt x="6374" y="13763"/>
                  </a:cubicBezTo>
                  <a:cubicBezTo>
                    <a:pt x="5746" y="13117"/>
                    <a:pt x="4967" y="13086"/>
                    <a:pt x="4635" y="13696"/>
                  </a:cubicBezTo>
                  <a:cubicBezTo>
                    <a:pt x="4575" y="13807"/>
                    <a:pt x="4533" y="13931"/>
                    <a:pt x="4516" y="14069"/>
                  </a:cubicBezTo>
                  <a:lnTo>
                    <a:pt x="4513" y="14066"/>
                  </a:lnTo>
                  <a:cubicBezTo>
                    <a:pt x="4350" y="15634"/>
                    <a:pt x="3779" y="15553"/>
                    <a:pt x="3370" y="15601"/>
                  </a:cubicBezTo>
                  <a:close/>
                </a:path>
              </a:pathLst>
            </a:custGeom>
            <a:solidFill>
              <a:srgbClr val="0078C1">
                <a:alpha val="20414"/>
              </a:srgbClr>
            </a:solidFill>
            <a:ln w="12700" cap="flat">
              <a:solidFill>
                <a:srgbClr val="FFFFFF">
                  <a:alpha val="20414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686" name="Shape"/>
            <p:cNvSpPr/>
            <p:nvPr/>
          </p:nvSpPr>
          <p:spPr>
            <a:xfrm rot="15430798">
              <a:off x="202699" y="1123393"/>
              <a:ext cx="737881" cy="5534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7" h="21600" fill="norm" stroke="1" extrusionOk="0">
                  <a:moveTo>
                    <a:pt x="21528" y="8565"/>
                  </a:moveTo>
                  <a:cubicBezTo>
                    <a:pt x="21384" y="9247"/>
                    <a:pt x="21035" y="9732"/>
                    <a:pt x="20620" y="9741"/>
                  </a:cubicBezTo>
                  <a:cubicBezTo>
                    <a:pt x="20514" y="9744"/>
                    <a:pt x="20411" y="9715"/>
                    <a:pt x="20315" y="9650"/>
                  </a:cubicBezTo>
                  <a:lnTo>
                    <a:pt x="20315" y="9654"/>
                  </a:lnTo>
                  <a:cubicBezTo>
                    <a:pt x="20308" y="9648"/>
                    <a:pt x="20302" y="9642"/>
                    <a:pt x="20295" y="9638"/>
                  </a:cubicBezTo>
                  <a:cubicBezTo>
                    <a:pt x="20250" y="9620"/>
                    <a:pt x="20209" y="9588"/>
                    <a:pt x="20170" y="9544"/>
                  </a:cubicBezTo>
                  <a:cubicBezTo>
                    <a:pt x="19442" y="9034"/>
                    <a:pt x="19041" y="9721"/>
                    <a:pt x="18788" y="10152"/>
                  </a:cubicBezTo>
                  <a:lnTo>
                    <a:pt x="18858" y="15682"/>
                  </a:lnTo>
                  <a:lnTo>
                    <a:pt x="18791" y="15640"/>
                  </a:lnTo>
                  <a:lnTo>
                    <a:pt x="15620" y="17616"/>
                  </a:lnTo>
                  <a:cubicBezTo>
                    <a:pt x="15228" y="17478"/>
                    <a:pt x="14546" y="17290"/>
                    <a:pt x="14605" y="16156"/>
                  </a:cubicBezTo>
                  <a:cubicBezTo>
                    <a:pt x="14620" y="16091"/>
                    <a:pt x="14625" y="16028"/>
                    <a:pt x="14621" y="15966"/>
                  </a:cubicBezTo>
                  <a:cubicBezTo>
                    <a:pt x="14621" y="15956"/>
                    <a:pt x="14622" y="15946"/>
                    <a:pt x="14623" y="15935"/>
                  </a:cubicBezTo>
                  <a:lnTo>
                    <a:pt x="14620" y="15937"/>
                  </a:lnTo>
                  <a:cubicBezTo>
                    <a:pt x="14626" y="15794"/>
                    <a:pt x="14605" y="15656"/>
                    <a:pt x="14560" y="15527"/>
                  </a:cubicBezTo>
                  <a:cubicBezTo>
                    <a:pt x="14329" y="14857"/>
                    <a:pt x="13565" y="14668"/>
                    <a:pt x="12854" y="15104"/>
                  </a:cubicBezTo>
                  <a:cubicBezTo>
                    <a:pt x="12142" y="15540"/>
                    <a:pt x="11752" y="16436"/>
                    <a:pt x="11983" y="17106"/>
                  </a:cubicBezTo>
                  <a:cubicBezTo>
                    <a:pt x="12025" y="17229"/>
                    <a:pt x="12085" y="17335"/>
                    <a:pt x="12165" y="17419"/>
                  </a:cubicBezTo>
                  <a:lnTo>
                    <a:pt x="12161" y="17421"/>
                  </a:lnTo>
                  <a:cubicBezTo>
                    <a:pt x="13110" y="18360"/>
                    <a:pt x="12744" y="19000"/>
                    <a:pt x="12585" y="19507"/>
                  </a:cubicBezTo>
                  <a:lnTo>
                    <a:pt x="9260" y="21578"/>
                  </a:lnTo>
                  <a:cubicBezTo>
                    <a:pt x="9259" y="21586"/>
                    <a:pt x="9258" y="21593"/>
                    <a:pt x="9256" y="21600"/>
                  </a:cubicBezTo>
                  <a:lnTo>
                    <a:pt x="5936" y="18100"/>
                  </a:lnTo>
                  <a:cubicBezTo>
                    <a:pt x="5850" y="17567"/>
                    <a:pt x="5695" y="16700"/>
                    <a:pt x="6465" y="16272"/>
                  </a:cubicBezTo>
                  <a:cubicBezTo>
                    <a:pt x="6515" y="16261"/>
                    <a:pt x="6560" y="16238"/>
                    <a:pt x="6599" y="16205"/>
                  </a:cubicBezTo>
                  <a:cubicBezTo>
                    <a:pt x="6606" y="16200"/>
                    <a:pt x="6613" y="16197"/>
                    <a:pt x="6621" y="16194"/>
                  </a:cubicBezTo>
                  <a:lnTo>
                    <a:pt x="6618" y="16191"/>
                  </a:lnTo>
                  <a:cubicBezTo>
                    <a:pt x="6717" y="16135"/>
                    <a:pt x="6800" y="16047"/>
                    <a:pt x="6866" y="15936"/>
                  </a:cubicBezTo>
                  <a:cubicBezTo>
                    <a:pt x="7212" y="15361"/>
                    <a:pt x="6996" y="14365"/>
                    <a:pt x="6385" y="13712"/>
                  </a:cubicBezTo>
                  <a:cubicBezTo>
                    <a:pt x="5774" y="13059"/>
                    <a:pt x="4998" y="12997"/>
                    <a:pt x="4652" y="13572"/>
                  </a:cubicBezTo>
                  <a:cubicBezTo>
                    <a:pt x="4589" y="13677"/>
                    <a:pt x="4545" y="13796"/>
                    <a:pt x="4524" y="13928"/>
                  </a:cubicBezTo>
                  <a:lnTo>
                    <a:pt x="4522" y="13925"/>
                  </a:lnTo>
                  <a:cubicBezTo>
                    <a:pt x="4321" y="15444"/>
                    <a:pt x="3750" y="15333"/>
                    <a:pt x="3340" y="15363"/>
                  </a:cubicBezTo>
                  <a:lnTo>
                    <a:pt x="0" y="11843"/>
                  </a:lnTo>
                  <a:lnTo>
                    <a:pt x="18659" y="0"/>
                  </a:lnTo>
                  <a:lnTo>
                    <a:pt x="18732" y="5804"/>
                  </a:lnTo>
                  <a:cubicBezTo>
                    <a:pt x="19003" y="6207"/>
                    <a:pt x="19318" y="6785"/>
                    <a:pt x="20284" y="6051"/>
                  </a:cubicBezTo>
                  <a:lnTo>
                    <a:pt x="20284" y="6056"/>
                  </a:lnTo>
                  <a:cubicBezTo>
                    <a:pt x="20373" y="5992"/>
                    <a:pt x="20470" y="5962"/>
                    <a:pt x="20571" y="5960"/>
                  </a:cubicBezTo>
                  <a:cubicBezTo>
                    <a:pt x="21124" y="5947"/>
                    <a:pt x="21583" y="6783"/>
                    <a:pt x="21597" y="7827"/>
                  </a:cubicBezTo>
                  <a:cubicBezTo>
                    <a:pt x="21600" y="8088"/>
                    <a:pt x="21575" y="8338"/>
                    <a:pt x="21528" y="8565"/>
                  </a:cubicBezTo>
                  <a:close/>
                </a:path>
              </a:pathLst>
            </a:custGeom>
            <a:solidFill>
              <a:srgbClr val="C5192D">
                <a:alpha val="20096"/>
              </a:srgbClr>
            </a:solidFill>
            <a:ln w="12700" cap="flat">
              <a:solidFill>
                <a:srgbClr val="FFFFFF">
                  <a:alpha val="20096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687" name="Shape"/>
            <p:cNvSpPr/>
            <p:nvPr/>
          </p:nvSpPr>
          <p:spPr>
            <a:xfrm rot="18546786">
              <a:off x="77067" y="611982"/>
              <a:ext cx="747135" cy="5541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5" h="21600" fill="norm" stroke="1" extrusionOk="0">
                  <a:moveTo>
                    <a:pt x="19016" y="0"/>
                  </a:moveTo>
                  <a:cubicBezTo>
                    <a:pt x="19011" y="1884"/>
                    <a:pt x="18954" y="3779"/>
                    <a:pt x="18875" y="5678"/>
                  </a:cubicBezTo>
                  <a:cubicBezTo>
                    <a:pt x="19114" y="6099"/>
                    <a:pt x="19412" y="6629"/>
                    <a:pt x="20357" y="6009"/>
                  </a:cubicBezTo>
                  <a:lnTo>
                    <a:pt x="20357" y="6014"/>
                  </a:lnTo>
                  <a:cubicBezTo>
                    <a:pt x="20448" y="5959"/>
                    <a:pt x="20545" y="5937"/>
                    <a:pt x="20645" y="5943"/>
                  </a:cubicBezTo>
                  <a:cubicBezTo>
                    <a:pt x="21189" y="5979"/>
                    <a:pt x="21600" y="6853"/>
                    <a:pt x="21562" y="7895"/>
                  </a:cubicBezTo>
                  <a:cubicBezTo>
                    <a:pt x="21524" y="8937"/>
                    <a:pt x="21052" y="9752"/>
                    <a:pt x="20508" y="9716"/>
                  </a:cubicBezTo>
                  <a:cubicBezTo>
                    <a:pt x="20403" y="9709"/>
                    <a:pt x="20303" y="9671"/>
                    <a:pt x="20212" y="9598"/>
                  </a:cubicBezTo>
                  <a:lnTo>
                    <a:pt x="20211" y="9602"/>
                  </a:lnTo>
                  <a:cubicBezTo>
                    <a:pt x="20205" y="9596"/>
                    <a:pt x="20199" y="9590"/>
                    <a:pt x="20192" y="9585"/>
                  </a:cubicBezTo>
                  <a:cubicBezTo>
                    <a:pt x="20150" y="9562"/>
                    <a:pt x="20110" y="9527"/>
                    <a:pt x="20074" y="9479"/>
                  </a:cubicBezTo>
                  <a:cubicBezTo>
                    <a:pt x="19400" y="8921"/>
                    <a:pt x="18976" y="9525"/>
                    <a:pt x="18705" y="9933"/>
                  </a:cubicBezTo>
                  <a:cubicBezTo>
                    <a:pt x="18626" y="11766"/>
                    <a:pt x="18558" y="13599"/>
                    <a:pt x="18529" y="15424"/>
                  </a:cubicBezTo>
                  <a:lnTo>
                    <a:pt x="15456" y="17454"/>
                  </a:lnTo>
                  <a:cubicBezTo>
                    <a:pt x="15067" y="17329"/>
                    <a:pt x="14394" y="17160"/>
                    <a:pt x="14434" y="16028"/>
                  </a:cubicBezTo>
                  <a:cubicBezTo>
                    <a:pt x="14447" y="15963"/>
                    <a:pt x="14451" y="15899"/>
                    <a:pt x="14445" y="15838"/>
                  </a:cubicBezTo>
                  <a:cubicBezTo>
                    <a:pt x="14445" y="15827"/>
                    <a:pt x="14446" y="15817"/>
                    <a:pt x="14447" y="15806"/>
                  </a:cubicBezTo>
                  <a:lnTo>
                    <a:pt x="14444" y="15808"/>
                  </a:lnTo>
                  <a:cubicBezTo>
                    <a:pt x="14448" y="15665"/>
                    <a:pt x="14425" y="15529"/>
                    <a:pt x="14379" y="15401"/>
                  </a:cubicBezTo>
                  <a:cubicBezTo>
                    <a:pt x="14140" y="14739"/>
                    <a:pt x="13383" y="14573"/>
                    <a:pt x="12689" y="15030"/>
                  </a:cubicBezTo>
                  <a:cubicBezTo>
                    <a:pt x="11995" y="15487"/>
                    <a:pt x="11625" y="16394"/>
                    <a:pt x="11864" y="17056"/>
                  </a:cubicBezTo>
                  <a:cubicBezTo>
                    <a:pt x="11908" y="17176"/>
                    <a:pt x="11969" y="17281"/>
                    <a:pt x="12048" y="17362"/>
                  </a:cubicBezTo>
                  <a:lnTo>
                    <a:pt x="12045" y="17364"/>
                  </a:lnTo>
                  <a:cubicBezTo>
                    <a:pt x="12976" y="18254"/>
                    <a:pt x="12660" y="18896"/>
                    <a:pt x="12508" y="19402"/>
                  </a:cubicBezTo>
                  <a:lnTo>
                    <a:pt x="9180" y="21600"/>
                  </a:lnTo>
                  <a:cubicBezTo>
                    <a:pt x="8150" y="20503"/>
                    <a:pt x="7098" y="19425"/>
                    <a:pt x="6038" y="18355"/>
                  </a:cubicBezTo>
                  <a:cubicBezTo>
                    <a:pt x="5949" y="17837"/>
                    <a:pt x="5717" y="16908"/>
                    <a:pt x="6507" y="16427"/>
                  </a:cubicBezTo>
                  <a:cubicBezTo>
                    <a:pt x="6556" y="16414"/>
                    <a:pt x="6600" y="16390"/>
                    <a:pt x="6638" y="16355"/>
                  </a:cubicBezTo>
                  <a:cubicBezTo>
                    <a:pt x="6645" y="16350"/>
                    <a:pt x="6652" y="16347"/>
                    <a:pt x="6659" y="16343"/>
                  </a:cubicBezTo>
                  <a:lnTo>
                    <a:pt x="6657" y="16341"/>
                  </a:lnTo>
                  <a:cubicBezTo>
                    <a:pt x="6753" y="16280"/>
                    <a:pt x="6833" y="16190"/>
                    <a:pt x="6896" y="16077"/>
                  </a:cubicBezTo>
                  <a:cubicBezTo>
                    <a:pt x="7225" y="15489"/>
                    <a:pt x="6991" y="14503"/>
                    <a:pt x="6375" y="13875"/>
                  </a:cubicBezTo>
                  <a:cubicBezTo>
                    <a:pt x="5759" y="13246"/>
                    <a:pt x="4993" y="13212"/>
                    <a:pt x="4664" y="13800"/>
                  </a:cubicBezTo>
                  <a:cubicBezTo>
                    <a:pt x="4604" y="13907"/>
                    <a:pt x="4563" y="14028"/>
                    <a:pt x="4545" y="14161"/>
                  </a:cubicBezTo>
                  <a:lnTo>
                    <a:pt x="4543" y="14158"/>
                  </a:lnTo>
                  <a:cubicBezTo>
                    <a:pt x="4370" y="15743"/>
                    <a:pt x="3765" y="15582"/>
                    <a:pt x="3360" y="15644"/>
                  </a:cubicBezTo>
                  <a:cubicBezTo>
                    <a:pt x="2226" y="14501"/>
                    <a:pt x="1101" y="13350"/>
                    <a:pt x="0" y="12178"/>
                  </a:cubicBezTo>
                  <a:close/>
                </a:path>
              </a:pathLst>
            </a:custGeom>
            <a:solidFill>
              <a:srgbClr val="3C3C3B">
                <a:alpha val="19867"/>
              </a:srgbClr>
            </a:solidFill>
            <a:ln w="12700" cap="flat">
              <a:solidFill>
                <a:srgbClr val="FFFFFF">
                  <a:alpha val="19867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688" name="Shape"/>
            <p:cNvSpPr/>
            <p:nvPr/>
          </p:nvSpPr>
          <p:spPr>
            <a:xfrm rot="12425381">
              <a:off x="676904" y="1337237"/>
              <a:ext cx="726569" cy="5653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4" h="21600" fill="norm" stroke="1" extrusionOk="0">
                  <a:moveTo>
                    <a:pt x="9492" y="21600"/>
                  </a:moveTo>
                  <a:lnTo>
                    <a:pt x="6307" y="18448"/>
                  </a:lnTo>
                  <a:cubicBezTo>
                    <a:pt x="6215" y="17930"/>
                    <a:pt x="6027" y="17062"/>
                    <a:pt x="6816" y="16619"/>
                  </a:cubicBezTo>
                  <a:cubicBezTo>
                    <a:pt x="6867" y="16607"/>
                    <a:pt x="6912" y="16584"/>
                    <a:pt x="6952" y="16551"/>
                  </a:cubicBezTo>
                  <a:cubicBezTo>
                    <a:pt x="6959" y="16546"/>
                    <a:pt x="6966" y="16543"/>
                    <a:pt x="6974" y="16540"/>
                  </a:cubicBezTo>
                  <a:lnTo>
                    <a:pt x="6971" y="16537"/>
                  </a:lnTo>
                  <a:cubicBezTo>
                    <a:pt x="7071" y="16479"/>
                    <a:pt x="7153" y="16392"/>
                    <a:pt x="7220" y="16282"/>
                  </a:cubicBezTo>
                  <a:cubicBezTo>
                    <a:pt x="7563" y="15711"/>
                    <a:pt x="7332" y="14741"/>
                    <a:pt x="6703" y="14116"/>
                  </a:cubicBezTo>
                  <a:cubicBezTo>
                    <a:pt x="6075" y="13490"/>
                    <a:pt x="5287" y="13445"/>
                    <a:pt x="4943" y="14016"/>
                  </a:cubicBezTo>
                  <a:cubicBezTo>
                    <a:pt x="4881" y="14120"/>
                    <a:pt x="4837" y="14237"/>
                    <a:pt x="4818" y="14367"/>
                  </a:cubicBezTo>
                  <a:lnTo>
                    <a:pt x="4815" y="14364"/>
                  </a:lnTo>
                  <a:cubicBezTo>
                    <a:pt x="4630" y="15859"/>
                    <a:pt x="4046" y="15758"/>
                    <a:pt x="3630" y="15797"/>
                  </a:cubicBezTo>
                  <a:lnTo>
                    <a:pt x="0" y="12204"/>
                  </a:lnTo>
                  <a:lnTo>
                    <a:pt x="18532" y="0"/>
                  </a:lnTo>
                  <a:lnTo>
                    <a:pt x="18655" y="5548"/>
                  </a:lnTo>
                  <a:cubicBezTo>
                    <a:pt x="18935" y="5941"/>
                    <a:pt x="19251" y="6539"/>
                    <a:pt x="20245" y="5802"/>
                  </a:cubicBezTo>
                  <a:lnTo>
                    <a:pt x="20245" y="5807"/>
                  </a:lnTo>
                  <a:cubicBezTo>
                    <a:pt x="20336" y="5745"/>
                    <a:pt x="20434" y="5715"/>
                    <a:pt x="20537" y="5712"/>
                  </a:cubicBezTo>
                  <a:cubicBezTo>
                    <a:pt x="21098" y="5696"/>
                    <a:pt x="21566" y="6512"/>
                    <a:pt x="21583" y="7535"/>
                  </a:cubicBezTo>
                  <a:cubicBezTo>
                    <a:pt x="21600" y="8557"/>
                    <a:pt x="21159" y="9398"/>
                    <a:pt x="20598" y="9413"/>
                  </a:cubicBezTo>
                  <a:cubicBezTo>
                    <a:pt x="20490" y="9416"/>
                    <a:pt x="20385" y="9388"/>
                    <a:pt x="20288" y="9325"/>
                  </a:cubicBezTo>
                  <a:lnTo>
                    <a:pt x="20288" y="9329"/>
                  </a:lnTo>
                  <a:cubicBezTo>
                    <a:pt x="20281" y="9324"/>
                    <a:pt x="20274" y="9318"/>
                    <a:pt x="20267" y="9314"/>
                  </a:cubicBezTo>
                  <a:cubicBezTo>
                    <a:pt x="20222" y="9296"/>
                    <a:pt x="20180" y="9265"/>
                    <a:pt x="20140" y="9222"/>
                  </a:cubicBezTo>
                  <a:cubicBezTo>
                    <a:pt x="19410" y="8733"/>
                    <a:pt x="19006" y="9383"/>
                    <a:pt x="18750" y="9807"/>
                  </a:cubicBezTo>
                  <a:lnTo>
                    <a:pt x="18874" y="15360"/>
                  </a:lnTo>
                  <a:lnTo>
                    <a:pt x="18863" y="15354"/>
                  </a:lnTo>
                  <a:lnTo>
                    <a:pt x="15770" y="17388"/>
                  </a:lnTo>
                  <a:cubicBezTo>
                    <a:pt x="15386" y="17269"/>
                    <a:pt x="14599" y="17176"/>
                    <a:pt x="14625" y="15996"/>
                  </a:cubicBezTo>
                  <a:cubicBezTo>
                    <a:pt x="14638" y="15932"/>
                    <a:pt x="14641" y="15869"/>
                    <a:pt x="14634" y="15809"/>
                  </a:cubicBezTo>
                  <a:cubicBezTo>
                    <a:pt x="14634" y="15799"/>
                    <a:pt x="14635" y="15789"/>
                    <a:pt x="14636" y="15779"/>
                  </a:cubicBezTo>
                  <a:lnTo>
                    <a:pt x="14633" y="15780"/>
                  </a:lnTo>
                  <a:cubicBezTo>
                    <a:pt x="14634" y="15640"/>
                    <a:pt x="14608" y="15507"/>
                    <a:pt x="14559" y="15383"/>
                  </a:cubicBezTo>
                  <a:cubicBezTo>
                    <a:pt x="14303" y="14740"/>
                    <a:pt x="13523" y="14597"/>
                    <a:pt x="12815" y="15063"/>
                  </a:cubicBezTo>
                  <a:cubicBezTo>
                    <a:pt x="12107" y="15528"/>
                    <a:pt x="11741" y="16426"/>
                    <a:pt x="11996" y="17069"/>
                  </a:cubicBezTo>
                  <a:cubicBezTo>
                    <a:pt x="12043" y="17186"/>
                    <a:pt x="12107" y="17287"/>
                    <a:pt x="12190" y="17365"/>
                  </a:cubicBezTo>
                  <a:lnTo>
                    <a:pt x="12187" y="17367"/>
                  </a:lnTo>
                  <a:cubicBezTo>
                    <a:pt x="13208" y="18259"/>
                    <a:pt x="12806" y="18917"/>
                    <a:pt x="12671" y="19428"/>
                  </a:cubicBezTo>
                  <a:lnTo>
                    <a:pt x="9505" y="21510"/>
                  </a:lnTo>
                  <a:close/>
                </a:path>
              </a:pathLst>
            </a:custGeom>
            <a:solidFill>
              <a:srgbClr val="00693B">
                <a:alpha val="19622"/>
              </a:srgbClr>
            </a:solidFill>
            <a:ln w="12700" cap="flat">
              <a:solidFill>
                <a:srgbClr val="FFFFFF">
                  <a:alpha val="19622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689" name="Shape"/>
            <p:cNvSpPr/>
            <p:nvPr/>
          </p:nvSpPr>
          <p:spPr>
            <a:xfrm rot="9289851">
              <a:off x="1137898" y="1107637"/>
              <a:ext cx="708040" cy="5634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8932" y="21600"/>
                  </a:moveTo>
                  <a:lnTo>
                    <a:pt x="5697" y="18319"/>
                  </a:lnTo>
                  <a:cubicBezTo>
                    <a:pt x="5610" y="17797"/>
                    <a:pt x="5432" y="16923"/>
                    <a:pt x="6248" y="16499"/>
                  </a:cubicBezTo>
                  <a:cubicBezTo>
                    <a:pt x="6301" y="16488"/>
                    <a:pt x="6348" y="16466"/>
                    <a:pt x="6388" y="16434"/>
                  </a:cubicBezTo>
                  <a:cubicBezTo>
                    <a:pt x="6395" y="16429"/>
                    <a:pt x="6403" y="16426"/>
                    <a:pt x="6411" y="16423"/>
                  </a:cubicBezTo>
                  <a:lnTo>
                    <a:pt x="6409" y="16420"/>
                  </a:lnTo>
                  <a:cubicBezTo>
                    <a:pt x="6512" y="16365"/>
                    <a:pt x="6598" y="16279"/>
                    <a:pt x="6668" y="16171"/>
                  </a:cubicBezTo>
                  <a:cubicBezTo>
                    <a:pt x="7029" y="15607"/>
                    <a:pt x="6807" y="14628"/>
                    <a:pt x="6171" y="13985"/>
                  </a:cubicBezTo>
                  <a:cubicBezTo>
                    <a:pt x="5535" y="13341"/>
                    <a:pt x="4727" y="13277"/>
                    <a:pt x="4365" y="13841"/>
                  </a:cubicBezTo>
                  <a:cubicBezTo>
                    <a:pt x="4299" y="13944"/>
                    <a:pt x="4253" y="14061"/>
                    <a:pt x="4231" y="14190"/>
                  </a:cubicBezTo>
                  <a:lnTo>
                    <a:pt x="4228" y="14187"/>
                  </a:lnTo>
                  <a:cubicBezTo>
                    <a:pt x="4019" y="15656"/>
                    <a:pt x="3438" y="15570"/>
                    <a:pt x="3012" y="15594"/>
                  </a:cubicBezTo>
                  <a:lnTo>
                    <a:pt x="0" y="12538"/>
                  </a:lnTo>
                  <a:lnTo>
                    <a:pt x="18668" y="0"/>
                  </a:lnTo>
                  <a:lnTo>
                    <a:pt x="18658" y="6000"/>
                  </a:lnTo>
                  <a:cubicBezTo>
                    <a:pt x="18931" y="6400"/>
                    <a:pt x="19258" y="6943"/>
                    <a:pt x="20256" y="6257"/>
                  </a:cubicBezTo>
                  <a:lnTo>
                    <a:pt x="20256" y="6261"/>
                  </a:lnTo>
                  <a:cubicBezTo>
                    <a:pt x="20350" y="6201"/>
                    <a:pt x="20452" y="6174"/>
                    <a:pt x="20557" y="6174"/>
                  </a:cubicBezTo>
                  <a:cubicBezTo>
                    <a:pt x="21133" y="6174"/>
                    <a:pt x="21600" y="7005"/>
                    <a:pt x="21600" y="8031"/>
                  </a:cubicBezTo>
                  <a:cubicBezTo>
                    <a:pt x="21600" y="9057"/>
                    <a:pt x="21133" y="9888"/>
                    <a:pt x="20556" y="9888"/>
                  </a:cubicBezTo>
                  <a:cubicBezTo>
                    <a:pt x="20445" y="9888"/>
                    <a:pt x="20338" y="9857"/>
                    <a:pt x="20239" y="9791"/>
                  </a:cubicBezTo>
                  <a:lnTo>
                    <a:pt x="20239" y="9795"/>
                  </a:lnTo>
                  <a:cubicBezTo>
                    <a:pt x="20232" y="9790"/>
                    <a:pt x="20226" y="9784"/>
                    <a:pt x="20218" y="9780"/>
                  </a:cubicBezTo>
                  <a:cubicBezTo>
                    <a:pt x="20172" y="9760"/>
                    <a:pt x="20129" y="9728"/>
                    <a:pt x="20090" y="9684"/>
                  </a:cubicBezTo>
                  <a:cubicBezTo>
                    <a:pt x="19347" y="9173"/>
                    <a:pt x="18921" y="9817"/>
                    <a:pt x="18651" y="10234"/>
                  </a:cubicBezTo>
                  <a:cubicBezTo>
                    <a:pt x="18641" y="11982"/>
                    <a:pt x="18638" y="13727"/>
                    <a:pt x="18642" y="15463"/>
                  </a:cubicBezTo>
                  <a:lnTo>
                    <a:pt x="15405" y="17509"/>
                  </a:lnTo>
                  <a:cubicBezTo>
                    <a:pt x="15006" y="17389"/>
                    <a:pt x="14217" y="17279"/>
                    <a:pt x="14248" y="16109"/>
                  </a:cubicBezTo>
                  <a:cubicBezTo>
                    <a:pt x="14261" y="16045"/>
                    <a:pt x="14265" y="15982"/>
                    <a:pt x="14258" y="15922"/>
                  </a:cubicBezTo>
                  <a:cubicBezTo>
                    <a:pt x="14258" y="15912"/>
                    <a:pt x="14259" y="15901"/>
                    <a:pt x="14260" y="15891"/>
                  </a:cubicBezTo>
                  <a:lnTo>
                    <a:pt x="14257" y="15893"/>
                  </a:lnTo>
                  <a:cubicBezTo>
                    <a:pt x="14259" y="15752"/>
                    <a:pt x="14233" y="15618"/>
                    <a:pt x="14182" y="15494"/>
                  </a:cubicBezTo>
                  <a:cubicBezTo>
                    <a:pt x="13922" y="14847"/>
                    <a:pt x="13121" y="14699"/>
                    <a:pt x="12393" y="15162"/>
                  </a:cubicBezTo>
                  <a:cubicBezTo>
                    <a:pt x="11664" y="15625"/>
                    <a:pt x="11284" y="16524"/>
                    <a:pt x="11544" y="17170"/>
                  </a:cubicBezTo>
                  <a:cubicBezTo>
                    <a:pt x="11592" y="17288"/>
                    <a:pt x="11657" y="17389"/>
                    <a:pt x="11742" y="17467"/>
                  </a:cubicBezTo>
                  <a:lnTo>
                    <a:pt x="11739" y="17470"/>
                  </a:lnTo>
                  <a:cubicBezTo>
                    <a:pt x="12765" y="18354"/>
                    <a:pt x="12385" y="19004"/>
                    <a:pt x="12237" y="19511"/>
                  </a:cubicBezTo>
                  <a:close/>
                </a:path>
              </a:pathLst>
            </a:custGeom>
            <a:solidFill>
              <a:srgbClr val="003F6E">
                <a:alpha val="19889"/>
              </a:srgbClr>
            </a:solidFill>
            <a:ln w="12700" cap="flat">
              <a:solidFill>
                <a:srgbClr val="FFFFFF">
                  <a:alpha val="19889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690" name="Shape"/>
            <p:cNvSpPr/>
            <p:nvPr/>
          </p:nvSpPr>
          <p:spPr>
            <a:xfrm>
              <a:off x="574717" y="579167"/>
              <a:ext cx="910162" cy="9104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1" h="21575" fill="norm" stroke="1" extrusionOk="0">
                  <a:moveTo>
                    <a:pt x="14685" y="12"/>
                  </a:moveTo>
                  <a:cubicBezTo>
                    <a:pt x="14935" y="-25"/>
                    <a:pt x="15230" y="24"/>
                    <a:pt x="15510" y="167"/>
                  </a:cubicBezTo>
                  <a:cubicBezTo>
                    <a:pt x="16071" y="454"/>
                    <a:pt x="16363" y="1011"/>
                    <a:pt x="16162" y="1410"/>
                  </a:cubicBezTo>
                  <a:cubicBezTo>
                    <a:pt x="16124" y="1487"/>
                    <a:pt x="16069" y="1552"/>
                    <a:pt x="15999" y="1602"/>
                  </a:cubicBezTo>
                  <a:lnTo>
                    <a:pt x="16001" y="1604"/>
                  </a:lnTo>
                  <a:cubicBezTo>
                    <a:pt x="15996" y="1607"/>
                    <a:pt x="15990" y="1610"/>
                    <a:pt x="15985" y="1614"/>
                  </a:cubicBezTo>
                  <a:cubicBezTo>
                    <a:pt x="15959" y="1640"/>
                    <a:pt x="15926" y="1661"/>
                    <a:pt x="15888" y="1676"/>
                  </a:cubicBezTo>
                  <a:cubicBezTo>
                    <a:pt x="15322" y="2066"/>
                    <a:pt x="15575" y="2571"/>
                    <a:pt x="15706" y="2872"/>
                  </a:cubicBezTo>
                  <a:lnTo>
                    <a:pt x="18189" y="4107"/>
                  </a:lnTo>
                  <a:lnTo>
                    <a:pt x="18817" y="6910"/>
                  </a:lnTo>
                  <a:cubicBezTo>
                    <a:pt x="19089" y="7101"/>
                    <a:pt x="19404" y="7468"/>
                    <a:pt x="20115" y="6839"/>
                  </a:cubicBezTo>
                  <a:lnTo>
                    <a:pt x="20115" y="6842"/>
                  </a:lnTo>
                  <a:cubicBezTo>
                    <a:pt x="20178" y="6790"/>
                    <a:pt x="20251" y="6756"/>
                    <a:pt x="20330" y="6738"/>
                  </a:cubicBezTo>
                  <a:cubicBezTo>
                    <a:pt x="20763" y="6641"/>
                    <a:pt x="21226" y="7064"/>
                    <a:pt x="21362" y="7683"/>
                  </a:cubicBezTo>
                  <a:cubicBezTo>
                    <a:pt x="21499" y="8302"/>
                    <a:pt x="21258" y="8882"/>
                    <a:pt x="20825" y="8980"/>
                  </a:cubicBezTo>
                  <a:cubicBezTo>
                    <a:pt x="20741" y="8998"/>
                    <a:pt x="20657" y="8998"/>
                    <a:pt x="20573" y="8975"/>
                  </a:cubicBezTo>
                  <a:lnTo>
                    <a:pt x="20574" y="8977"/>
                  </a:lnTo>
                  <a:cubicBezTo>
                    <a:pt x="20568" y="8975"/>
                    <a:pt x="20562" y="8973"/>
                    <a:pt x="20556" y="8971"/>
                  </a:cubicBezTo>
                  <a:cubicBezTo>
                    <a:pt x="20519" y="8967"/>
                    <a:pt x="20482" y="8955"/>
                    <a:pt x="20447" y="8935"/>
                  </a:cubicBezTo>
                  <a:cubicBezTo>
                    <a:pt x="19783" y="8741"/>
                    <a:pt x="19559" y="9269"/>
                    <a:pt x="19412" y="9560"/>
                  </a:cubicBezTo>
                  <a:lnTo>
                    <a:pt x="20084" y="12559"/>
                  </a:lnTo>
                  <a:lnTo>
                    <a:pt x="18294" y="14837"/>
                  </a:lnTo>
                  <a:cubicBezTo>
                    <a:pt x="18315" y="15168"/>
                    <a:pt x="18259" y="15629"/>
                    <a:pt x="19171" y="15779"/>
                  </a:cubicBezTo>
                  <a:lnTo>
                    <a:pt x="19169" y="15781"/>
                  </a:lnTo>
                  <a:cubicBezTo>
                    <a:pt x="19249" y="15797"/>
                    <a:pt x="19321" y="15832"/>
                    <a:pt x="19385" y="15883"/>
                  </a:cubicBezTo>
                  <a:cubicBezTo>
                    <a:pt x="19735" y="16158"/>
                    <a:pt x="19705" y="16787"/>
                    <a:pt x="19317" y="17286"/>
                  </a:cubicBezTo>
                  <a:cubicBezTo>
                    <a:pt x="18930" y="17786"/>
                    <a:pt x="18332" y="17968"/>
                    <a:pt x="17982" y="17692"/>
                  </a:cubicBezTo>
                  <a:cubicBezTo>
                    <a:pt x="17915" y="17639"/>
                    <a:pt x="17861" y="17573"/>
                    <a:pt x="17826" y="17493"/>
                  </a:cubicBezTo>
                  <a:lnTo>
                    <a:pt x="17825" y="17495"/>
                  </a:lnTo>
                  <a:cubicBezTo>
                    <a:pt x="17823" y="17489"/>
                    <a:pt x="17821" y="17483"/>
                    <a:pt x="17818" y="17477"/>
                  </a:cubicBezTo>
                  <a:cubicBezTo>
                    <a:pt x="17797" y="17446"/>
                    <a:pt x="17783" y="17410"/>
                    <a:pt x="17776" y="17369"/>
                  </a:cubicBezTo>
                  <a:cubicBezTo>
                    <a:pt x="17498" y="16718"/>
                    <a:pt x="16937" y="16896"/>
                    <a:pt x="16623" y="16964"/>
                  </a:cubicBezTo>
                  <a:lnTo>
                    <a:pt x="14853" y="19217"/>
                  </a:lnTo>
                  <a:lnTo>
                    <a:pt x="12039" y="19217"/>
                  </a:lnTo>
                  <a:cubicBezTo>
                    <a:pt x="11800" y="19450"/>
                    <a:pt x="11332" y="19667"/>
                    <a:pt x="11802" y="20531"/>
                  </a:cubicBezTo>
                  <a:lnTo>
                    <a:pt x="11799" y="20531"/>
                  </a:lnTo>
                  <a:cubicBezTo>
                    <a:pt x="11836" y="20604"/>
                    <a:pt x="11853" y="20683"/>
                    <a:pt x="11853" y="20764"/>
                  </a:cubicBezTo>
                  <a:cubicBezTo>
                    <a:pt x="11853" y="21212"/>
                    <a:pt x="11343" y="21575"/>
                    <a:pt x="10714" y="21575"/>
                  </a:cubicBezTo>
                  <a:cubicBezTo>
                    <a:pt x="10084" y="21575"/>
                    <a:pt x="9574" y="21212"/>
                    <a:pt x="9574" y="20764"/>
                  </a:cubicBezTo>
                  <a:cubicBezTo>
                    <a:pt x="9574" y="20678"/>
                    <a:pt x="9593" y="20595"/>
                    <a:pt x="9634" y="20518"/>
                  </a:cubicBezTo>
                  <a:lnTo>
                    <a:pt x="9631" y="20518"/>
                  </a:lnTo>
                  <a:cubicBezTo>
                    <a:pt x="9635" y="20513"/>
                    <a:pt x="9638" y="20507"/>
                    <a:pt x="9641" y="20502"/>
                  </a:cubicBezTo>
                  <a:cubicBezTo>
                    <a:pt x="9653" y="20466"/>
                    <a:pt x="9673" y="20433"/>
                    <a:pt x="9700" y="20402"/>
                  </a:cubicBezTo>
                  <a:cubicBezTo>
                    <a:pt x="10048" y="19760"/>
                    <a:pt x="9520" y="19423"/>
                    <a:pt x="9283" y="19217"/>
                  </a:cubicBezTo>
                  <a:lnTo>
                    <a:pt x="6533" y="19217"/>
                  </a:lnTo>
                  <a:lnTo>
                    <a:pt x="4720" y="16870"/>
                  </a:lnTo>
                  <a:cubicBezTo>
                    <a:pt x="4394" y="16813"/>
                    <a:pt x="3955" y="16615"/>
                    <a:pt x="3574" y="17487"/>
                  </a:cubicBezTo>
                  <a:lnTo>
                    <a:pt x="3572" y="17484"/>
                  </a:lnTo>
                  <a:cubicBezTo>
                    <a:pt x="3537" y="17558"/>
                    <a:pt x="3485" y="17620"/>
                    <a:pt x="3421" y="17670"/>
                  </a:cubicBezTo>
                  <a:cubicBezTo>
                    <a:pt x="3069" y="17942"/>
                    <a:pt x="2472" y="17755"/>
                    <a:pt x="2089" y="17252"/>
                  </a:cubicBezTo>
                  <a:cubicBezTo>
                    <a:pt x="1706" y="16749"/>
                    <a:pt x="1681" y="16121"/>
                    <a:pt x="2034" y="15848"/>
                  </a:cubicBezTo>
                  <a:cubicBezTo>
                    <a:pt x="2102" y="15795"/>
                    <a:pt x="2179" y="15760"/>
                    <a:pt x="2264" y="15745"/>
                  </a:cubicBezTo>
                  <a:lnTo>
                    <a:pt x="2262" y="15743"/>
                  </a:lnTo>
                  <a:cubicBezTo>
                    <a:pt x="2269" y="15743"/>
                    <a:pt x="2275" y="15743"/>
                    <a:pt x="2281" y="15741"/>
                  </a:cubicBezTo>
                  <a:cubicBezTo>
                    <a:pt x="2316" y="15729"/>
                    <a:pt x="2355" y="15725"/>
                    <a:pt x="2395" y="15728"/>
                  </a:cubicBezTo>
                  <a:cubicBezTo>
                    <a:pt x="3067" y="15623"/>
                    <a:pt x="3061" y="15067"/>
                    <a:pt x="3071" y="14738"/>
                  </a:cubicBezTo>
                  <a:lnTo>
                    <a:pt x="1302" y="12448"/>
                  </a:lnTo>
                  <a:lnTo>
                    <a:pt x="1972" y="9501"/>
                  </a:lnTo>
                  <a:cubicBezTo>
                    <a:pt x="1822" y="9211"/>
                    <a:pt x="1656" y="8817"/>
                    <a:pt x="804" y="9056"/>
                  </a:cubicBezTo>
                  <a:lnTo>
                    <a:pt x="804" y="9054"/>
                  </a:lnTo>
                  <a:cubicBezTo>
                    <a:pt x="725" y="9073"/>
                    <a:pt x="645" y="9072"/>
                    <a:pt x="566" y="9053"/>
                  </a:cubicBezTo>
                  <a:cubicBezTo>
                    <a:pt x="134" y="8952"/>
                    <a:pt x="-101" y="8369"/>
                    <a:pt x="42" y="7751"/>
                  </a:cubicBezTo>
                  <a:cubicBezTo>
                    <a:pt x="185" y="7133"/>
                    <a:pt x="651" y="6715"/>
                    <a:pt x="1084" y="6817"/>
                  </a:cubicBezTo>
                  <a:cubicBezTo>
                    <a:pt x="1167" y="6837"/>
                    <a:pt x="1243" y="6874"/>
                    <a:pt x="1308" y="6931"/>
                  </a:cubicBezTo>
                  <a:lnTo>
                    <a:pt x="1309" y="6929"/>
                  </a:lnTo>
                  <a:cubicBezTo>
                    <a:pt x="1313" y="6934"/>
                    <a:pt x="1318" y="6938"/>
                    <a:pt x="1323" y="6942"/>
                  </a:cubicBezTo>
                  <a:cubicBezTo>
                    <a:pt x="1354" y="6962"/>
                    <a:pt x="1382" y="6989"/>
                    <a:pt x="1406" y="7022"/>
                  </a:cubicBezTo>
                  <a:cubicBezTo>
                    <a:pt x="1885" y="7455"/>
                    <a:pt x="2290" y="7158"/>
                    <a:pt x="2551" y="6954"/>
                  </a:cubicBezTo>
                  <a:lnTo>
                    <a:pt x="3197" y="4107"/>
                  </a:lnTo>
                  <a:lnTo>
                    <a:pt x="5685" y="2869"/>
                  </a:lnTo>
                  <a:cubicBezTo>
                    <a:pt x="5811" y="2567"/>
                    <a:pt x="6007" y="2187"/>
                    <a:pt x="5280" y="1678"/>
                  </a:cubicBezTo>
                  <a:lnTo>
                    <a:pt x="5283" y="1677"/>
                  </a:lnTo>
                  <a:cubicBezTo>
                    <a:pt x="5217" y="1628"/>
                    <a:pt x="5167" y="1565"/>
                    <a:pt x="5131" y="1492"/>
                  </a:cubicBezTo>
                  <a:cubicBezTo>
                    <a:pt x="4933" y="1091"/>
                    <a:pt x="5228" y="537"/>
                    <a:pt x="5791" y="254"/>
                  </a:cubicBezTo>
                  <a:cubicBezTo>
                    <a:pt x="6073" y="112"/>
                    <a:pt x="6368" y="65"/>
                    <a:pt x="6617" y="104"/>
                  </a:cubicBezTo>
                  <a:cubicBezTo>
                    <a:pt x="6867" y="142"/>
                    <a:pt x="7070" y="266"/>
                    <a:pt x="7170" y="467"/>
                  </a:cubicBezTo>
                  <a:cubicBezTo>
                    <a:pt x="7208" y="544"/>
                    <a:pt x="7228" y="627"/>
                    <a:pt x="7226" y="714"/>
                  </a:cubicBezTo>
                  <a:lnTo>
                    <a:pt x="7228" y="713"/>
                  </a:lnTo>
                  <a:cubicBezTo>
                    <a:pt x="7227" y="719"/>
                    <a:pt x="7226" y="725"/>
                    <a:pt x="7226" y="732"/>
                  </a:cubicBezTo>
                  <a:cubicBezTo>
                    <a:pt x="7232" y="769"/>
                    <a:pt x="7229" y="808"/>
                    <a:pt x="7218" y="847"/>
                  </a:cubicBezTo>
                  <a:cubicBezTo>
                    <a:pt x="7193" y="1517"/>
                    <a:pt x="7712" y="1628"/>
                    <a:pt x="8033" y="1700"/>
                  </a:cubicBezTo>
                  <a:lnTo>
                    <a:pt x="10693" y="376"/>
                  </a:lnTo>
                  <a:lnTo>
                    <a:pt x="13280" y="1663"/>
                  </a:lnTo>
                  <a:cubicBezTo>
                    <a:pt x="13597" y="1568"/>
                    <a:pt x="14102" y="1577"/>
                    <a:pt x="14071" y="602"/>
                  </a:cubicBezTo>
                  <a:lnTo>
                    <a:pt x="14074" y="604"/>
                  </a:lnTo>
                  <a:cubicBezTo>
                    <a:pt x="14074" y="522"/>
                    <a:pt x="14094" y="444"/>
                    <a:pt x="14131" y="371"/>
                  </a:cubicBezTo>
                  <a:cubicBezTo>
                    <a:pt x="14231" y="171"/>
                    <a:pt x="14436" y="49"/>
                    <a:pt x="14685" y="12"/>
                  </a:cubicBezTo>
                  <a:close/>
                </a:path>
              </a:pathLst>
            </a:custGeom>
            <a:solidFill>
              <a:srgbClr val="F2F2F2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2697" name="Group"/>
            <p:cNvGrpSpPr/>
            <p:nvPr/>
          </p:nvGrpSpPr>
          <p:grpSpPr>
            <a:xfrm>
              <a:off x="484851" y="1326088"/>
              <a:ext cx="155424" cy="128996"/>
              <a:chOff x="0" y="0"/>
              <a:chExt cx="155422" cy="128994"/>
            </a:xfrm>
          </p:grpSpPr>
          <p:sp>
            <p:nvSpPr>
              <p:cNvPr id="2691" name="Line"/>
              <p:cNvSpPr/>
              <p:nvPr/>
            </p:nvSpPr>
            <p:spPr>
              <a:xfrm>
                <a:off x="-1" y="3146"/>
                <a:ext cx="125850" cy="1258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712" y="6900"/>
                    </a:moveTo>
                    <a:cubicBezTo>
                      <a:pt x="21304" y="8100"/>
                      <a:pt x="21600" y="9300"/>
                      <a:pt x="21600" y="10800"/>
                    </a:cubicBezTo>
                    <a:cubicBezTo>
                      <a:pt x="21600" y="16800"/>
                      <a:pt x="16570" y="21600"/>
                      <a:pt x="10652" y="21600"/>
                    </a:cubicBezTo>
                    <a:cubicBezTo>
                      <a:pt x="4734" y="21600"/>
                      <a:pt x="0" y="16800"/>
                      <a:pt x="0" y="10800"/>
                    </a:cubicBezTo>
                    <a:cubicBezTo>
                      <a:pt x="0" y="4800"/>
                      <a:pt x="4734" y="0"/>
                      <a:pt x="10652" y="0"/>
                    </a:cubicBezTo>
                    <a:cubicBezTo>
                      <a:pt x="13907" y="0"/>
                      <a:pt x="16570" y="1200"/>
                      <a:pt x="18641" y="3300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92" name="Line"/>
              <p:cNvSpPr/>
              <p:nvPr/>
            </p:nvSpPr>
            <p:spPr>
              <a:xfrm>
                <a:off x="18877" y="22652"/>
                <a:ext cx="86207" cy="868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168" y="7344"/>
                    </a:moveTo>
                    <a:cubicBezTo>
                      <a:pt x="21600" y="8640"/>
                      <a:pt x="21600" y="9504"/>
                      <a:pt x="21600" y="10800"/>
                    </a:cubicBezTo>
                    <a:cubicBezTo>
                      <a:pt x="21600" y="16848"/>
                      <a:pt x="16848" y="21600"/>
                      <a:pt x="10800" y="21600"/>
                    </a:cubicBezTo>
                    <a:cubicBezTo>
                      <a:pt x="5184" y="21600"/>
                      <a:pt x="0" y="16848"/>
                      <a:pt x="0" y="10800"/>
                    </a:cubicBezTo>
                    <a:cubicBezTo>
                      <a:pt x="0" y="4752"/>
                      <a:pt x="5184" y="0"/>
                      <a:pt x="10800" y="0"/>
                    </a:cubicBezTo>
                    <a:cubicBezTo>
                      <a:pt x="13824" y="0"/>
                      <a:pt x="16416" y="1296"/>
                      <a:pt x="18576" y="302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93" name="Line"/>
              <p:cNvSpPr/>
              <p:nvPr/>
            </p:nvSpPr>
            <p:spPr>
              <a:xfrm>
                <a:off x="38383" y="39642"/>
                <a:ext cx="49711" cy="509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9683"/>
                    </a:moveTo>
                    <a:cubicBezTo>
                      <a:pt x="21600" y="10428"/>
                      <a:pt x="21600" y="10428"/>
                      <a:pt x="21600" y="11172"/>
                    </a:cubicBezTo>
                    <a:cubicBezTo>
                      <a:pt x="21600" y="17131"/>
                      <a:pt x="16386" y="21600"/>
                      <a:pt x="10428" y="21600"/>
                    </a:cubicBezTo>
                    <a:cubicBezTo>
                      <a:pt x="4469" y="21600"/>
                      <a:pt x="0" y="17131"/>
                      <a:pt x="0" y="11172"/>
                    </a:cubicBezTo>
                    <a:cubicBezTo>
                      <a:pt x="0" y="5214"/>
                      <a:pt x="4469" y="0"/>
                      <a:pt x="10428" y="0"/>
                    </a:cubicBezTo>
                    <a:cubicBezTo>
                      <a:pt x="12662" y="0"/>
                      <a:pt x="14897" y="745"/>
                      <a:pt x="16386" y="2234"/>
                    </a:cubicBezTo>
                    <a:cubicBezTo>
                      <a:pt x="16386" y="2234"/>
                      <a:pt x="17131" y="2234"/>
                      <a:pt x="17131" y="223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94" name="Line"/>
              <p:cNvSpPr/>
              <p:nvPr/>
            </p:nvSpPr>
            <p:spPr>
              <a:xfrm flipV="1">
                <a:off x="64182" y="27686"/>
                <a:ext cx="60408" cy="3649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95" name="Shape"/>
              <p:cNvSpPr/>
              <p:nvPr/>
            </p:nvSpPr>
            <p:spPr>
              <a:xfrm>
                <a:off x="124589" y="0"/>
                <a:ext cx="30834" cy="3460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902" y="21600"/>
                    </a:moveTo>
                    <a:lnTo>
                      <a:pt x="0" y="17280"/>
                    </a:lnTo>
                    <a:lnTo>
                      <a:pt x="0" y="5105"/>
                    </a:lnTo>
                    <a:lnTo>
                      <a:pt x="9257" y="0"/>
                    </a:lnTo>
                    <a:lnTo>
                      <a:pt x="10580" y="10604"/>
                    </a:lnTo>
                    <a:lnTo>
                      <a:pt x="21600" y="16102"/>
                    </a:lnTo>
                    <a:lnTo>
                      <a:pt x="11902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96" name="Circle"/>
              <p:cNvSpPr/>
              <p:nvPr/>
            </p:nvSpPr>
            <p:spPr>
              <a:xfrm>
                <a:off x="57260" y="60407"/>
                <a:ext cx="11957" cy="10698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2709" name="Group"/>
            <p:cNvGrpSpPr/>
            <p:nvPr/>
          </p:nvGrpSpPr>
          <p:grpSpPr>
            <a:xfrm>
              <a:off x="960861" y="1540672"/>
              <a:ext cx="145985" cy="144098"/>
              <a:chOff x="0" y="0"/>
              <a:chExt cx="145984" cy="144096"/>
            </a:xfrm>
          </p:grpSpPr>
          <p:sp>
            <p:nvSpPr>
              <p:cNvPr id="2698" name="Shape"/>
              <p:cNvSpPr/>
              <p:nvPr/>
            </p:nvSpPr>
            <p:spPr>
              <a:xfrm>
                <a:off x="55373" y="32720"/>
                <a:ext cx="35238" cy="346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2960"/>
                      <a:pt x="21600" y="12960"/>
                      <a:pt x="21600" y="12960"/>
                    </a:cubicBezTo>
                    <a:cubicBezTo>
                      <a:pt x="21600" y="6480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6480"/>
                      <a:pt x="0" y="12960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99" name="Circle"/>
              <p:cNvSpPr/>
              <p:nvPr/>
            </p:nvSpPr>
            <p:spPr>
              <a:xfrm>
                <a:off x="55373" y="0"/>
                <a:ext cx="35238" cy="34609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00" name="Shape"/>
              <p:cNvSpPr/>
              <p:nvPr/>
            </p:nvSpPr>
            <p:spPr>
              <a:xfrm>
                <a:off x="-1" y="110746"/>
                <a:ext cx="34610" cy="333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01" name="Circle"/>
              <p:cNvSpPr/>
              <p:nvPr/>
            </p:nvSpPr>
            <p:spPr>
              <a:xfrm>
                <a:off x="1887" y="78026"/>
                <a:ext cx="32722" cy="34609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02" name="Shape"/>
              <p:cNvSpPr/>
              <p:nvPr/>
            </p:nvSpPr>
            <p:spPr>
              <a:xfrm>
                <a:off x="111376" y="110746"/>
                <a:ext cx="34609" cy="333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03" name="Circle"/>
              <p:cNvSpPr/>
              <p:nvPr/>
            </p:nvSpPr>
            <p:spPr>
              <a:xfrm>
                <a:off x="111376" y="78026"/>
                <a:ext cx="32721" cy="34609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04" name="Line"/>
              <p:cNvSpPr/>
              <p:nvPr/>
            </p:nvSpPr>
            <p:spPr>
              <a:xfrm>
                <a:off x="50339" y="78026"/>
                <a:ext cx="20766" cy="2957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1600" y="15166"/>
                    </a:lnTo>
                    <a:lnTo>
                      <a:pt x="0" y="21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05" name="Line"/>
              <p:cNvSpPr/>
              <p:nvPr/>
            </p:nvSpPr>
            <p:spPr>
              <a:xfrm>
                <a:off x="72992" y="98790"/>
                <a:ext cx="22653" cy="881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06" name="Line"/>
              <p:cNvSpPr/>
              <p:nvPr/>
            </p:nvSpPr>
            <p:spPr>
              <a:xfrm>
                <a:off x="3775" y="123331"/>
                <a:ext cx="27688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07" name="Line"/>
              <p:cNvSpPr/>
              <p:nvPr/>
            </p:nvSpPr>
            <p:spPr>
              <a:xfrm>
                <a:off x="114522" y="123331"/>
                <a:ext cx="27687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08" name="Line"/>
              <p:cNvSpPr/>
              <p:nvPr/>
            </p:nvSpPr>
            <p:spPr>
              <a:xfrm>
                <a:off x="59148" y="46563"/>
                <a:ext cx="27688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2716" name="Group"/>
            <p:cNvGrpSpPr/>
            <p:nvPr/>
          </p:nvGrpSpPr>
          <p:grpSpPr>
            <a:xfrm>
              <a:off x="701835" y="388948"/>
              <a:ext cx="135917" cy="139063"/>
              <a:chOff x="0" y="0"/>
              <a:chExt cx="135916" cy="139062"/>
            </a:xfrm>
          </p:grpSpPr>
          <p:sp>
            <p:nvSpPr>
              <p:cNvPr id="2710" name="Shape"/>
              <p:cNvSpPr/>
              <p:nvPr/>
            </p:nvSpPr>
            <p:spPr>
              <a:xfrm>
                <a:off x="24540" y="-1"/>
                <a:ext cx="83061" cy="11137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0" y="9787"/>
                      <a:pt x="0" y="9787"/>
                      <a:pt x="0" y="9787"/>
                    </a:cubicBezTo>
                    <a:cubicBezTo>
                      <a:pt x="0" y="13162"/>
                      <a:pt x="3150" y="16200"/>
                      <a:pt x="7200" y="17213"/>
                    </a:cubicBezTo>
                    <a:cubicBezTo>
                      <a:pt x="7200" y="21600"/>
                      <a:pt x="7200" y="21600"/>
                      <a:pt x="7200" y="21600"/>
                    </a:cubicBezTo>
                    <a:cubicBezTo>
                      <a:pt x="14400" y="21600"/>
                      <a:pt x="14400" y="21600"/>
                      <a:pt x="14400" y="21600"/>
                    </a:cubicBezTo>
                    <a:cubicBezTo>
                      <a:pt x="14400" y="17213"/>
                      <a:pt x="14400" y="17213"/>
                      <a:pt x="14400" y="17213"/>
                    </a:cubicBezTo>
                    <a:cubicBezTo>
                      <a:pt x="18900" y="16200"/>
                      <a:pt x="21600" y="13162"/>
                      <a:pt x="21600" y="9787"/>
                    </a:cubicBezTo>
                    <a:cubicBezTo>
                      <a:pt x="21600" y="0"/>
                      <a:pt x="21600" y="0"/>
                      <a:pt x="2160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11" name="Line"/>
              <p:cNvSpPr/>
              <p:nvPr/>
            </p:nvSpPr>
            <p:spPr>
              <a:xfrm>
                <a:off x="38383" y="111375"/>
                <a:ext cx="55375" cy="106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21600" y="0"/>
                    </a:lnTo>
                    <a:lnTo>
                      <a:pt x="0" y="0"/>
                    </a:lnTo>
                    <a:lnTo>
                      <a:pt x="0" y="21600"/>
                    </a:ln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12" name="Rectangle"/>
              <p:cNvSpPr/>
              <p:nvPr/>
            </p:nvSpPr>
            <p:spPr>
              <a:xfrm>
                <a:off x="24540" y="125219"/>
                <a:ext cx="83061" cy="13844"/>
              </a:xfrm>
              <a:prstGeom prst="rect">
                <a:avLst/>
              </a:pr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13" name="Shape"/>
              <p:cNvSpPr/>
              <p:nvPr/>
            </p:nvSpPr>
            <p:spPr>
              <a:xfrm>
                <a:off x="41529" y="15730"/>
                <a:ext cx="50970" cy="4908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133" y="6923"/>
                    </a:moveTo>
                    <a:lnTo>
                      <a:pt x="21600" y="7754"/>
                    </a:lnTo>
                    <a:lnTo>
                      <a:pt x="16267" y="13846"/>
                    </a:lnTo>
                    <a:lnTo>
                      <a:pt x="17867" y="21600"/>
                    </a:lnTo>
                    <a:lnTo>
                      <a:pt x="10400" y="17723"/>
                    </a:lnTo>
                    <a:lnTo>
                      <a:pt x="3733" y="21600"/>
                    </a:lnTo>
                    <a:lnTo>
                      <a:pt x="5333" y="13846"/>
                    </a:lnTo>
                    <a:lnTo>
                      <a:pt x="0" y="8585"/>
                    </a:lnTo>
                    <a:lnTo>
                      <a:pt x="7467" y="6923"/>
                    </a:lnTo>
                    <a:lnTo>
                      <a:pt x="10400" y="0"/>
                    </a:lnTo>
                    <a:lnTo>
                      <a:pt x="14133" y="6923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14" name="Line"/>
              <p:cNvSpPr/>
              <p:nvPr/>
            </p:nvSpPr>
            <p:spPr>
              <a:xfrm>
                <a:off x="-1" y="14472"/>
                <a:ext cx="24542" cy="515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9257" y="21600"/>
                      <a:pt x="0" y="8640"/>
                      <a:pt x="0" y="0"/>
                    </a:cubicBezTo>
                    <a:cubicBezTo>
                      <a:pt x="18514" y="0"/>
                      <a:pt x="18514" y="0"/>
                      <a:pt x="18514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15" name="Line"/>
              <p:cNvSpPr/>
              <p:nvPr/>
            </p:nvSpPr>
            <p:spPr>
              <a:xfrm>
                <a:off x="109488" y="14472"/>
                <a:ext cx="26429" cy="515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cubicBezTo>
                      <a:pt x="11520" y="21600"/>
                      <a:pt x="21600" y="8640"/>
                      <a:pt x="21600" y="0"/>
                    </a:cubicBezTo>
                    <a:cubicBezTo>
                      <a:pt x="1440" y="0"/>
                      <a:pt x="1440" y="0"/>
                      <a:pt x="1440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2727" name="Group"/>
            <p:cNvGrpSpPr/>
            <p:nvPr/>
          </p:nvGrpSpPr>
          <p:grpSpPr>
            <a:xfrm>
              <a:off x="1247360" y="402630"/>
              <a:ext cx="112006" cy="152711"/>
              <a:chOff x="0" y="0"/>
              <a:chExt cx="112005" cy="152709"/>
            </a:xfrm>
          </p:grpSpPr>
          <p:sp>
            <p:nvSpPr>
              <p:cNvPr id="2717" name="Shape"/>
              <p:cNvSpPr/>
              <p:nvPr/>
            </p:nvSpPr>
            <p:spPr>
              <a:xfrm>
                <a:off x="17618" y="-1"/>
                <a:ext cx="88041" cy="11615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559" h="21322" fill="norm" stroke="1" extrusionOk="0">
                    <a:moveTo>
                      <a:pt x="15894" y="21322"/>
                    </a:moveTo>
                    <a:cubicBezTo>
                      <a:pt x="20377" y="7981"/>
                      <a:pt x="20377" y="7981"/>
                      <a:pt x="20377" y="7981"/>
                    </a:cubicBezTo>
                    <a:cubicBezTo>
                      <a:pt x="21600" y="4487"/>
                      <a:pt x="16302" y="357"/>
                      <a:pt x="14672" y="40"/>
                    </a:cubicBezTo>
                    <a:cubicBezTo>
                      <a:pt x="12634" y="-278"/>
                      <a:pt x="5706" y="1310"/>
                      <a:pt x="4483" y="4487"/>
                    </a:cubicBezTo>
                    <a:cubicBezTo>
                      <a:pt x="0" y="18146"/>
                      <a:pt x="0" y="18146"/>
                      <a:pt x="0" y="18146"/>
                    </a:cubicBezTo>
                    <a:lnTo>
                      <a:pt x="15894" y="21322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18" name="Shape"/>
              <p:cNvSpPr/>
              <p:nvPr/>
            </p:nvSpPr>
            <p:spPr>
              <a:xfrm>
                <a:off x="29574" y="104199"/>
                <a:ext cx="39014" cy="245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135" y="0"/>
                    </a:moveTo>
                    <a:lnTo>
                      <a:pt x="21600" y="7754"/>
                    </a:lnTo>
                    <a:lnTo>
                      <a:pt x="19510" y="21600"/>
                    </a:lnTo>
                    <a:lnTo>
                      <a:pt x="0" y="13846"/>
                    </a:lnTo>
                    <a:lnTo>
                      <a:pt x="3135" y="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19" name="Line"/>
              <p:cNvSpPr/>
              <p:nvPr/>
            </p:nvSpPr>
            <p:spPr>
              <a:xfrm>
                <a:off x="0" y="48826"/>
                <a:ext cx="29575" cy="453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6434" y="5700"/>
                    </a:lnTo>
                    <a:lnTo>
                      <a:pt x="0" y="21600"/>
                    </a:lnTo>
                    <a:lnTo>
                      <a:pt x="15166" y="15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20" name="Line"/>
              <p:cNvSpPr/>
              <p:nvPr/>
            </p:nvSpPr>
            <p:spPr>
              <a:xfrm>
                <a:off x="91239" y="65816"/>
                <a:ext cx="20767" cy="560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164" y="0"/>
                    </a:moveTo>
                    <a:lnTo>
                      <a:pt x="21600" y="8252"/>
                    </a:lnTo>
                    <a:lnTo>
                      <a:pt x="12436" y="21600"/>
                    </a:lnTo>
                    <a:lnTo>
                      <a:pt x="0" y="12863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21" name="Shape"/>
              <p:cNvSpPr/>
              <p:nvPr/>
            </p:nvSpPr>
            <p:spPr>
              <a:xfrm>
                <a:off x="48616" y="26846"/>
                <a:ext cx="39313" cy="375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41" h="19539" fill="norm" stroke="1" extrusionOk="0">
                    <a:moveTo>
                      <a:pt x="171" y="7668"/>
                    </a:moveTo>
                    <a:cubicBezTo>
                      <a:pt x="1971" y="2268"/>
                      <a:pt x="7371" y="-1332"/>
                      <a:pt x="12771" y="468"/>
                    </a:cubicBezTo>
                    <a:cubicBezTo>
                      <a:pt x="18171" y="1368"/>
                      <a:pt x="20871" y="6768"/>
                      <a:pt x="19971" y="12168"/>
                    </a:cubicBezTo>
                    <a:cubicBezTo>
                      <a:pt x="18171" y="17568"/>
                      <a:pt x="12771" y="20268"/>
                      <a:pt x="7371" y="19368"/>
                    </a:cubicBezTo>
                    <a:cubicBezTo>
                      <a:pt x="1971" y="17568"/>
                      <a:pt x="-729" y="12168"/>
                      <a:pt x="171" y="7668"/>
                    </a:cubicBez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22" name="Line"/>
              <p:cNvSpPr/>
              <p:nvPr/>
            </p:nvSpPr>
            <p:spPr>
              <a:xfrm flipH="1">
                <a:off x="29585" y="130048"/>
                <a:ext cx="3778" cy="1762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23" name="Line"/>
              <p:cNvSpPr/>
              <p:nvPr/>
            </p:nvSpPr>
            <p:spPr>
              <a:xfrm flipH="1">
                <a:off x="52246" y="135713"/>
                <a:ext cx="3778" cy="1699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24" name="Line"/>
              <p:cNvSpPr/>
              <p:nvPr/>
            </p:nvSpPr>
            <p:spPr>
              <a:xfrm flipH="1">
                <a:off x="40286" y="133825"/>
                <a:ext cx="5037" cy="1699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25" name="Line"/>
              <p:cNvSpPr/>
              <p:nvPr/>
            </p:nvSpPr>
            <p:spPr>
              <a:xfrm flipH="1">
                <a:off x="59777" y="40016"/>
                <a:ext cx="13845" cy="5035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26" name="Line"/>
              <p:cNvSpPr/>
              <p:nvPr/>
            </p:nvSpPr>
            <p:spPr>
              <a:xfrm flipH="1">
                <a:off x="69845" y="48826"/>
                <a:ext cx="5665" cy="1889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2728" name="Shape 2624"/>
            <p:cNvSpPr/>
            <p:nvPr/>
          </p:nvSpPr>
          <p:spPr>
            <a:xfrm>
              <a:off x="383153" y="774408"/>
              <a:ext cx="144152" cy="144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82" y="6873"/>
                  </a:moveTo>
                  <a:lnTo>
                    <a:pt x="20618" y="6873"/>
                  </a:lnTo>
                  <a:lnTo>
                    <a:pt x="20618" y="7855"/>
                  </a:lnTo>
                  <a:lnTo>
                    <a:pt x="982" y="7855"/>
                  </a:lnTo>
                  <a:cubicBezTo>
                    <a:pt x="982" y="7855"/>
                    <a:pt x="982" y="6873"/>
                    <a:pt x="982" y="6873"/>
                  </a:cubicBezTo>
                  <a:close/>
                  <a:moveTo>
                    <a:pt x="16691" y="8836"/>
                  </a:moveTo>
                  <a:lnTo>
                    <a:pt x="18655" y="8836"/>
                  </a:lnTo>
                  <a:lnTo>
                    <a:pt x="18655" y="17673"/>
                  </a:lnTo>
                  <a:lnTo>
                    <a:pt x="16691" y="17673"/>
                  </a:lnTo>
                  <a:cubicBezTo>
                    <a:pt x="16691" y="17673"/>
                    <a:pt x="16691" y="8836"/>
                    <a:pt x="16691" y="8836"/>
                  </a:cubicBezTo>
                  <a:close/>
                  <a:moveTo>
                    <a:pt x="13745" y="8836"/>
                  </a:moveTo>
                  <a:lnTo>
                    <a:pt x="15709" y="8836"/>
                  </a:lnTo>
                  <a:lnTo>
                    <a:pt x="15709" y="17673"/>
                  </a:lnTo>
                  <a:lnTo>
                    <a:pt x="13745" y="17673"/>
                  </a:lnTo>
                  <a:cubicBezTo>
                    <a:pt x="13745" y="17673"/>
                    <a:pt x="13745" y="8836"/>
                    <a:pt x="13745" y="8836"/>
                  </a:cubicBezTo>
                  <a:close/>
                  <a:moveTo>
                    <a:pt x="8836" y="8836"/>
                  </a:moveTo>
                  <a:lnTo>
                    <a:pt x="12764" y="8836"/>
                  </a:lnTo>
                  <a:lnTo>
                    <a:pt x="12764" y="17673"/>
                  </a:lnTo>
                  <a:lnTo>
                    <a:pt x="8836" y="17673"/>
                  </a:lnTo>
                  <a:cubicBezTo>
                    <a:pt x="8836" y="17673"/>
                    <a:pt x="8836" y="8836"/>
                    <a:pt x="8836" y="8836"/>
                  </a:cubicBezTo>
                  <a:close/>
                  <a:moveTo>
                    <a:pt x="5891" y="8836"/>
                  </a:moveTo>
                  <a:lnTo>
                    <a:pt x="7855" y="8836"/>
                  </a:lnTo>
                  <a:lnTo>
                    <a:pt x="7855" y="17673"/>
                  </a:lnTo>
                  <a:lnTo>
                    <a:pt x="5891" y="17673"/>
                  </a:lnTo>
                  <a:cubicBezTo>
                    <a:pt x="5891" y="17673"/>
                    <a:pt x="5891" y="8836"/>
                    <a:pt x="5891" y="8836"/>
                  </a:cubicBezTo>
                  <a:close/>
                  <a:moveTo>
                    <a:pt x="2945" y="8836"/>
                  </a:moveTo>
                  <a:lnTo>
                    <a:pt x="4909" y="8836"/>
                  </a:lnTo>
                  <a:lnTo>
                    <a:pt x="4909" y="17673"/>
                  </a:lnTo>
                  <a:lnTo>
                    <a:pt x="2945" y="17673"/>
                  </a:lnTo>
                  <a:cubicBezTo>
                    <a:pt x="2945" y="17673"/>
                    <a:pt x="2945" y="8836"/>
                    <a:pt x="2945" y="8836"/>
                  </a:cubicBezTo>
                  <a:close/>
                  <a:moveTo>
                    <a:pt x="19773" y="18655"/>
                  </a:moveTo>
                  <a:lnTo>
                    <a:pt x="20428" y="20618"/>
                  </a:lnTo>
                  <a:lnTo>
                    <a:pt x="1172" y="20618"/>
                  </a:lnTo>
                  <a:lnTo>
                    <a:pt x="1827" y="18655"/>
                  </a:lnTo>
                  <a:cubicBezTo>
                    <a:pt x="1827" y="18655"/>
                    <a:pt x="19773" y="18655"/>
                    <a:pt x="19773" y="18655"/>
                  </a:cubicBezTo>
                  <a:close/>
                  <a:moveTo>
                    <a:pt x="10800" y="1056"/>
                  </a:moveTo>
                  <a:lnTo>
                    <a:pt x="19261" y="5891"/>
                  </a:lnTo>
                  <a:lnTo>
                    <a:pt x="2339" y="5891"/>
                  </a:lnTo>
                  <a:cubicBezTo>
                    <a:pt x="2339" y="5891"/>
                    <a:pt x="10800" y="1056"/>
                    <a:pt x="10800" y="1056"/>
                  </a:cubicBezTo>
                  <a:close/>
                  <a:moveTo>
                    <a:pt x="21109" y="8836"/>
                  </a:moveTo>
                  <a:cubicBezTo>
                    <a:pt x="21380" y="8836"/>
                    <a:pt x="21600" y="8617"/>
                    <a:pt x="21600" y="8345"/>
                  </a:cubicBezTo>
                  <a:lnTo>
                    <a:pt x="21600" y="6382"/>
                  </a:lnTo>
                  <a:cubicBezTo>
                    <a:pt x="21600" y="6200"/>
                    <a:pt x="21496" y="6047"/>
                    <a:pt x="21349" y="5963"/>
                  </a:cubicBezTo>
                  <a:lnTo>
                    <a:pt x="21353" y="5956"/>
                  </a:lnTo>
                  <a:lnTo>
                    <a:pt x="11044" y="65"/>
                  </a:lnTo>
                  <a:lnTo>
                    <a:pt x="11040" y="72"/>
                  </a:lnTo>
                  <a:cubicBezTo>
                    <a:pt x="10968" y="30"/>
                    <a:pt x="10889" y="0"/>
                    <a:pt x="10800" y="0"/>
                  </a:cubicBezTo>
                  <a:cubicBezTo>
                    <a:pt x="10711" y="0"/>
                    <a:pt x="10632" y="30"/>
                    <a:pt x="10560" y="72"/>
                  </a:cubicBezTo>
                  <a:lnTo>
                    <a:pt x="10556" y="65"/>
                  </a:lnTo>
                  <a:lnTo>
                    <a:pt x="247" y="5956"/>
                  </a:lnTo>
                  <a:lnTo>
                    <a:pt x="251" y="5963"/>
                  </a:lnTo>
                  <a:cubicBezTo>
                    <a:pt x="104" y="6047"/>
                    <a:pt x="0" y="6200"/>
                    <a:pt x="0" y="6382"/>
                  </a:cubicBezTo>
                  <a:lnTo>
                    <a:pt x="0" y="8345"/>
                  </a:lnTo>
                  <a:cubicBezTo>
                    <a:pt x="0" y="8617"/>
                    <a:pt x="220" y="8836"/>
                    <a:pt x="491" y="8836"/>
                  </a:cubicBezTo>
                  <a:lnTo>
                    <a:pt x="1964" y="8836"/>
                  </a:lnTo>
                  <a:lnTo>
                    <a:pt x="1964" y="17673"/>
                  </a:lnTo>
                  <a:lnTo>
                    <a:pt x="1473" y="17673"/>
                  </a:lnTo>
                  <a:cubicBezTo>
                    <a:pt x="1256" y="17673"/>
                    <a:pt x="1078" y="17816"/>
                    <a:pt x="1013" y="18010"/>
                  </a:cubicBezTo>
                  <a:lnTo>
                    <a:pt x="1007" y="18009"/>
                  </a:lnTo>
                  <a:lnTo>
                    <a:pt x="25" y="20954"/>
                  </a:lnTo>
                  <a:lnTo>
                    <a:pt x="31" y="20955"/>
                  </a:lnTo>
                  <a:cubicBezTo>
                    <a:pt x="14" y="21005"/>
                    <a:pt x="0" y="21055"/>
                    <a:pt x="0" y="21109"/>
                  </a:cubicBezTo>
                  <a:cubicBezTo>
                    <a:pt x="0" y="21381"/>
                    <a:pt x="220" y="21600"/>
                    <a:pt x="491" y="21600"/>
                  </a:cubicBezTo>
                  <a:lnTo>
                    <a:pt x="21109" y="21600"/>
                  </a:lnTo>
                  <a:cubicBezTo>
                    <a:pt x="21380" y="21600"/>
                    <a:pt x="21600" y="21381"/>
                    <a:pt x="21600" y="21109"/>
                  </a:cubicBezTo>
                  <a:cubicBezTo>
                    <a:pt x="21600" y="21055"/>
                    <a:pt x="21586" y="21005"/>
                    <a:pt x="21569" y="20955"/>
                  </a:cubicBezTo>
                  <a:lnTo>
                    <a:pt x="21575" y="20954"/>
                  </a:lnTo>
                  <a:lnTo>
                    <a:pt x="20593" y="18009"/>
                  </a:lnTo>
                  <a:lnTo>
                    <a:pt x="20587" y="18010"/>
                  </a:lnTo>
                  <a:cubicBezTo>
                    <a:pt x="20522" y="17816"/>
                    <a:pt x="20344" y="17673"/>
                    <a:pt x="20127" y="17673"/>
                  </a:cubicBezTo>
                  <a:lnTo>
                    <a:pt x="19636" y="17673"/>
                  </a:lnTo>
                  <a:lnTo>
                    <a:pt x="19636" y="8836"/>
                  </a:lnTo>
                  <a:cubicBezTo>
                    <a:pt x="19636" y="8836"/>
                    <a:pt x="21109" y="8836"/>
                    <a:pt x="21109" y="883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2729" name="Shape 2546"/>
            <p:cNvSpPr/>
            <p:nvPr/>
          </p:nvSpPr>
          <p:spPr>
            <a:xfrm>
              <a:off x="1532290" y="839799"/>
              <a:ext cx="141538" cy="1158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618" y="20400"/>
                  </a:moveTo>
                  <a:lnTo>
                    <a:pt x="18655" y="20400"/>
                  </a:lnTo>
                  <a:lnTo>
                    <a:pt x="18655" y="1200"/>
                  </a:lnTo>
                  <a:lnTo>
                    <a:pt x="20618" y="1200"/>
                  </a:lnTo>
                  <a:cubicBezTo>
                    <a:pt x="20618" y="1200"/>
                    <a:pt x="20618" y="20400"/>
                    <a:pt x="20618" y="20400"/>
                  </a:cubicBezTo>
                  <a:close/>
                  <a:moveTo>
                    <a:pt x="21109" y="0"/>
                  </a:moveTo>
                  <a:lnTo>
                    <a:pt x="18164" y="0"/>
                  </a:lnTo>
                  <a:cubicBezTo>
                    <a:pt x="17893" y="0"/>
                    <a:pt x="17673" y="269"/>
                    <a:pt x="17673" y="600"/>
                  </a:cubicBezTo>
                  <a:lnTo>
                    <a:pt x="17673" y="21000"/>
                  </a:lnTo>
                  <a:cubicBezTo>
                    <a:pt x="17673" y="21332"/>
                    <a:pt x="17893" y="21600"/>
                    <a:pt x="18164" y="21600"/>
                  </a:cubicBezTo>
                  <a:lnTo>
                    <a:pt x="21109" y="21600"/>
                  </a:lnTo>
                  <a:cubicBezTo>
                    <a:pt x="21380" y="21600"/>
                    <a:pt x="21600" y="21332"/>
                    <a:pt x="21600" y="21000"/>
                  </a:cubicBezTo>
                  <a:lnTo>
                    <a:pt x="21600" y="600"/>
                  </a:lnTo>
                  <a:cubicBezTo>
                    <a:pt x="21600" y="269"/>
                    <a:pt x="21380" y="0"/>
                    <a:pt x="21109" y="0"/>
                  </a:cubicBezTo>
                  <a:moveTo>
                    <a:pt x="8836" y="20400"/>
                  </a:moveTo>
                  <a:lnTo>
                    <a:pt x="6873" y="20400"/>
                  </a:lnTo>
                  <a:lnTo>
                    <a:pt x="6873" y="3600"/>
                  </a:lnTo>
                  <a:lnTo>
                    <a:pt x="8836" y="3600"/>
                  </a:lnTo>
                  <a:cubicBezTo>
                    <a:pt x="8836" y="3600"/>
                    <a:pt x="8836" y="20400"/>
                    <a:pt x="8836" y="20400"/>
                  </a:cubicBezTo>
                  <a:close/>
                  <a:moveTo>
                    <a:pt x="9327" y="2400"/>
                  </a:moveTo>
                  <a:lnTo>
                    <a:pt x="6382" y="2400"/>
                  </a:lnTo>
                  <a:cubicBezTo>
                    <a:pt x="6111" y="2400"/>
                    <a:pt x="5891" y="2669"/>
                    <a:pt x="5891" y="3000"/>
                  </a:cubicBezTo>
                  <a:lnTo>
                    <a:pt x="5891" y="21000"/>
                  </a:lnTo>
                  <a:cubicBezTo>
                    <a:pt x="5891" y="21332"/>
                    <a:pt x="6111" y="21600"/>
                    <a:pt x="6382" y="21600"/>
                  </a:cubicBezTo>
                  <a:lnTo>
                    <a:pt x="9327" y="21600"/>
                  </a:lnTo>
                  <a:cubicBezTo>
                    <a:pt x="9598" y="21600"/>
                    <a:pt x="9818" y="21332"/>
                    <a:pt x="9818" y="21000"/>
                  </a:cubicBezTo>
                  <a:lnTo>
                    <a:pt x="9818" y="3000"/>
                  </a:lnTo>
                  <a:cubicBezTo>
                    <a:pt x="9818" y="2669"/>
                    <a:pt x="9598" y="2400"/>
                    <a:pt x="9327" y="2400"/>
                  </a:cubicBezTo>
                  <a:moveTo>
                    <a:pt x="14727" y="20400"/>
                  </a:moveTo>
                  <a:lnTo>
                    <a:pt x="12764" y="20400"/>
                  </a:lnTo>
                  <a:lnTo>
                    <a:pt x="12764" y="10800"/>
                  </a:lnTo>
                  <a:lnTo>
                    <a:pt x="14727" y="10800"/>
                  </a:lnTo>
                  <a:cubicBezTo>
                    <a:pt x="14727" y="10800"/>
                    <a:pt x="14727" y="20400"/>
                    <a:pt x="14727" y="20400"/>
                  </a:cubicBezTo>
                  <a:close/>
                  <a:moveTo>
                    <a:pt x="15218" y="9600"/>
                  </a:moveTo>
                  <a:lnTo>
                    <a:pt x="12273" y="9600"/>
                  </a:lnTo>
                  <a:cubicBezTo>
                    <a:pt x="12002" y="9600"/>
                    <a:pt x="11782" y="9869"/>
                    <a:pt x="11782" y="10200"/>
                  </a:cubicBezTo>
                  <a:lnTo>
                    <a:pt x="11782" y="21000"/>
                  </a:lnTo>
                  <a:cubicBezTo>
                    <a:pt x="11782" y="21332"/>
                    <a:pt x="12002" y="21600"/>
                    <a:pt x="12273" y="21600"/>
                  </a:cubicBezTo>
                  <a:lnTo>
                    <a:pt x="15218" y="21600"/>
                  </a:lnTo>
                  <a:cubicBezTo>
                    <a:pt x="15489" y="21600"/>
                    <a:pt x="15709" y="21332"/>
                    <a:pt x="15709" y="21000"/>
                  </a:cubicBezTo>
                  <a:lnTo>
                    <a:pt x="15709" y="10200"/>
                  </a:lnTo>
                  <a:cubicBezTo>
                    <a:pt x="15709" y="9869"/>
                    <a:pt x="15489" y="9600"/>
                    <a:pt x="15218" y="9600"/>
                  </a:cubicBezTo>
                  <a:moveTo>
                    <a:pt x="2945" y="20400"/>
                  </a:moveTo>
                  <a:lnTo>
                    <a:pt x="982" y="20400"/>
                  </a:lnTo>
                  <a:lnTo>
                    <a:pt x="982" y="14400"/>
                  </a:lnTo>
                  <a:lnTo>
                    <a:pt x="2945" y="14400"/>
                  </a:lnTo>
                  <a:cubicBezTo>
                    <a:pt x="2945" y="14400"/>
                    <a:pt x="2945" y="20400"/>
                    <a:pt x="2945" y="20400"/>
                  </a:cubicBezTo>
                  <a:close/>
                  <a:moveTo>
                    <a:pt x="3436" y="13200"/>
                  </a:moveTo>
                  <a:lnTo>
                    <a:pt x="491" y="13200"/>
                  </a:lnTo>
                  <a:cubicBezTo>
                    <a:pt x="220" y="13200"/>
                    <a:pt x="0" y="13469"/>
                    <a:pt x="0" y="13800"/>
                  </a:cubicBezTo>
                  <a:lnTo>
                    <a:pt x="0" y="21000"/>
                  </a:lnTo>
                  <a:cubicBezTo>
                    <a:pt x="0" y="21332"/>
                    <a:pt x="220" y="21600"/>
                    <a:pt x="491" y="21600"/>
                  </a:cubicBezTo>
                  <a:lnTo>
                    <a:pt x="3436" y="21600"/>
                  </a:lnTo>
                  <a:cubicBezTo>
                    <a:pt x="3707" y="21600"/>
                    <a:pt x="3927" y="21332"/>
                    <a:pt x="3927" y="21000"/>
                  </a:cubicBezTo>
                  <a:lnTo>
                    <a:pt x="3927" y="13800"/>
                  </a:lnTo>
                  <a:cubicBezTo>
                    <a:pt x="3927" y="13469"/>
                    <a:pt x="3707" y="13200"/>
                    <a:pt x="3436" y="13200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2730" name="Shape 2599"/>
            <p:cNvSpPr/>
            <p:nvPr/>
          </p:nvSpPr>
          <p:spPr>
            <a:xfrm>
              <a:off x="1386761" y="1361886"/>
              <a:ext cx="140685" cy="1406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382" y="7855"/>
                  </a:moveTo>
                  <a:cubicBezTo>
                    <a:pt x="6653" y="7855"/>
                    <a:pt x="6873" y="7635"/>
                    <a:pt x="6873" y="7364"/>
                  </a:cubicBezTo>
                  <a:cubicBezTo>
                    <a:pt x="6873" y="7092"/>
                    <a:pt x="6653" y="6873"/>
                    <a:pt x="6382" y="6873"/>
                  </a:cubicBezTo>
                  <a:cubicBezTo>
                    <a:pt x="6111" y="6873"/>
                    <a:pt x="5891" y="7092"/>
                    <a:pt x="5891" y="7364"/>
                  </a:cubicBezTo>
                  <a:cubicBezTo>
                    <a:pt x="5891" y="7635"/>
                    <a:pt x="6111" y="7855"/>
                    <a:pt x="6382" y="7855"/>
                  </a:cubicBezTo>
                  <a:moveTo>
                    <a:pt x="6873" y="10800"/>
                  </a:moveTo>
                  <a:lnTo>
                    <a:pt x="10800" y="10800"/>
                  </a:lnTo>
                  <a:lnTo>
                    <a:pt x="10800" y="13746"/>
                  </a:lnTo>
                  <a:lnTo>
                    <a:pt x="6873" y="13746"/>
                  </a:lnTo>
                  <a:cubicBezTo>
                    <a:pt x="6873" y="13746"/>
                    <a:pt x="6873" y="10800"/>
                    <a:pt x="6873" y="10800"/>
                  </a:cubicBezTo>
                  <a:close/>
                  <a:moveTo>
                    <a:pt x="6382" y="14727"/>
                  </a:moveTo>
                  <a:lnTo>
                    <a:pt x="11291" y="14727"/>
                  </a:lnTo>
                  <a:cubicBezTo>
                    <a:pt x="11562" y="14727"/>
                    <a:pt x="11782" y="14508"/>
                    <a:pt x="11782" y="14236"/>
                  </a:cubicBezTo>
                  <a:lnTo>
                    <a:pt x="11782" y="10309"/>
                  </a:lnTo>
                  <a:cubicBezTo>
                    <a:pt x="11782" y="10038"/>
                    <a:pt x="11562" y="9818"/>
                    <a:pt x="11291" y="9818"/>
                  </a:cubicBezTo>
                  <a:lnTo>
                    <a:pt x="6382" y="9818"/>
                  </a:lnTo>
                  <a:cubicBezTo>
                    <a:pt x="6111" y="9818"/>
                    <a:pt x="5891" y="10038"/>
                    <a:pt x="5891" y="10309"/>
                  </a:cubicBezTo>
                  <a:lnTo>
                    <a:pt x="5891" y="14236"/>
                  </a:lnTo>
                  <a:cubicBezTo>
                    <a:pt x="5891" y="14508"/>
                    <a:pt x="6111" y="14727"/>
                    <a:pt x="6382" y="14727"/>
                  </a:cubicBezTo>
                  <a:moveTo>
                    <a:pt x="8345" y="7855"/>
                  </a:moveTo>
                  <a:cubicBezTo>
                    <a:pt x="8616" y="7855"/>
                    <a:pt x="8836" y="7635"/>
                    <a:pt x="8836" y="7364"/>
                  </a:cubicBezTo>
                  <a:cubicBezTo>
                    <a:pt x="8836" y="7092"/>
                    <a:pt x="8616" y="6873"/>
                    <a:pt x="8345" y="6873"/>
                  </a:cubicBezTo>
                  <a:cubicBezTo>
                    <a:pt x="8075" y="6873"/>
                    <a:pt x="7855" y="7092"/>
                    <a:pt x="7855" y="7364"/>
                  </a:cubicBezTo>
                  <a:cubicBezTo>
                    <a:pt x="7855" y="7635"/>
                    <a:pt x="8075" y="7855"/>
                    <a:pt x="8345" y="7855"/>
                  </a:cubicBezTo>
                  <a:moveTo>
                    <a:pt x="20618" y="20618"/>
                  </a:moveTo>
                  <a:lnTo>
                    <a:pt x="2945" y="20618"/>
                  </a:lnTo>
                  <a:cubicBezTo>
                    <a:pt x="1861" y="20618"/>
                    <a:pt x="982" y="19739"/>
                    <a:pt x="982" y="18655"/>
                  </a:cubicBezTo>
                  <a:lnTo>
                    <a:pt x="982" y="7855"/>
                  </a:lnTo>
                  <a:lnTo>
                    <a:pt x="2945" y="7855"/>
                  </a:lnTo>
                  <a:lnTo>
                    <a:pt x="2945" y="18164"/>
                  </a:lnTo>
                  <a:cubicBezTo>
                    <a:pt x="2945" y="18435"/>
                    <a:pt x="3166" y="18655"/>
                    <a:pt x="3436" y="18655"/>
                  </a:cubicBezTo>
                  <a:cubicBezTo>
                    <a:pt x="3707" y="18655"/>
                    <a:pt x="3927" y="18435"/>
                    <a:pt x="3927" y="18164"/>
                  </a:cubicBezTo>
                  <a:lnTo>
                    <a:pt x="3927" y="4909"/>
                  </a:lnTo>
                  <a:lnTo>
                    <a:pt x="20618" y="4909"/>
                  </a:lnTo>
                  <a:cubicBezTo>
                    <a:pt x="20618" y="4909"/>
                    <a:pt x="20618" y="20618"/>
                    <a:pt x="20618" y="20618"/>
                  </a:cubicBezTo>
                  <a:close/>
                  <a:moveTo>
                    <a:pt x="20618" y="3927"/>
                  </a:moveTo>
                  <a:lnTo>
                    <a:pt x="3927" y="3927"/>
                  </a:lnTo>
                  <a:cubicBezTo>
                    <a:pt x="3385" y="3927"/>
                    <a:pt x="2945" y="4367"/>
                    <a:pt x="2945" y="4909"/>
                  </a:cubicBezTo>
                  <a:lnTo>
                    <a:pt x="2945" y="6873"/>
                  </a:lnTo>
                  <a:lnTo>
                    <a:pt x="982" y="6873"/>
                  </a:lnTo>
                  <a:cubicBezTo>
                    <a:pt x="440" y="6873"/>
                    <a:pt x="0" y="7313"/>
                    <a:pt x="0" y="7855"/>
                  </a:cubicBezTo>
                  <a:lnTo>
                    <a:pt x="0" y="18655"/>
                  </a:lnTo>
                  <a:cubicBezTo>
                    <a:pt x="0" y="20282"/>
                    <a:pt x="1319" y="21600"/>
                    <a:pt x="2945" y="21600"/>
                  </a:cubicBezTo>
                  <a:lnTo>
                    <a:pt x="20618" y="21600"/>
                  </a:lnTo>
                  <a:cubicBezTo>
                    <a:pt x="21160" y="21600"/>
                    <a:pt x="21600" y="21160"/>
                    <a:pt x="21600" y="20618"/>
                  </a:cubicBezTo>
                  <a:lnTo>
                    <a:pt x="21600" y="4909"/>
                  </a:lnTo>
                  <a:cubicBezTo>
                    <a:pt x="21600" y="4367"/>
                    <a:pt x="21160" y="3927"/>
                    <a:pt x="20618" y="3927"/>
                  </a:cubicBezTo>
                  <a:moveTo>
                    <a:pt x="6382" y="16691"/>
                  </a:moveTo>
                  <a:lnTo>
                    <a:pt x="18164" y="16691"/>
                  </a:lnTo>
                  <a:cubicBezTo>
                    <a:pt x="18434" y="16691"/>
                    <a:pt x="18655" y="16472"/>
                    <a:pt x="18655" y="16200"/>
                  </a:cubicBezTo>
                  <a:cubicBezTo>
                    <a:pt x="18655" y="15929"/>
                    <a:pt x="18434" y="15710"/>
                    <a:pt x="18164" y="15710"/>
                  </a:cubicBezTo>
                  <a:lnTo>
                    <a:pt x="6382" y="15710"/>
                  </a:lnTo>
                  <a:cubicBezTo>
                    <a:pt x="6111" y="15710"/>
                    <a:pt x="5891" y="15929"/>
                    <a:pt x="5891" y="16200"/>
                  </a:cubicBezTo>
                  <a:cubicBezTo>
                    <a:pt x="5891" y="16472"/>
                    <a:pt x="6111" y="16691"/>
                    <a:pt x="6382" y="16691"/>
                  </a:cubicBezTo>
                  <a:moveTo>
                    <a:pt x="10309" y="7855"/>
                  </a:moveTo>
                  <a:lnTo>
                    <a:pt x="14236" y="7855"/>
                  </a:lnTo>
                  <a:cubicBezTo>
                    <a:pt x="14507" y="7855"/>
                    <a:pt x="14727" y="7635"/>
                    <a:pt x="14727" y="7364"/>
                  </a:cubicBezTo>
                  <a:cubicBezTo>
                    <a:pt x="14727" y="7092"/>
                    <a:pt x="14507" y="6873"/>
                    <a:pt x="14236" y="6873"/>
                  </a:cubicBezTo>
                  <a:lnTo>
                    <a:pt x="10309" y="6873"/>
                  </a:lnTo>
                  <a:cubicBezTo>
                    <a:pt x="10038" y="6873"/>
                    <a:pt x="9818" y="7092"/>
                    <a:pt x="9818" y="7364"/>
                  </a:cubicBezTo>
                  <a:cubicBezTo>
                    <a:pt x="9818" y="7635"/>
                    <a:pt x="10038" y="7855"/>
                    <a:pt x="10309" y="7855"/>
                  </a:cubicBezTo>
                  <a:moveTo>
                    <a:pt x="6382" y="18655"/>
                  </a:moveTo>
                  <a:lnTo>
                    <a:pt x="18164" y="18655"/>
                  </a:lnTo>
                  <a:cubicBezTo>
                    <a:pt x="18434" y="18655"/>
                    <a:pt x="18655" y="18435"/>
                    <a:pt x="18655" y="18164"/>
                  </a:cubicBezTo>
                  <a:cubicBezTo>
                    <a:pt x="18655" y="17893"/>
                    <a:pt x="18434" y="17673"/>
                    <a:pt x="18164" y="17673"/>
                  </a:cubicBezTo>
                  <a:lnTo>
                    <a:pt x="6382" y="17673"/>
                  </a:lnTo>
                  <a:cubicBezTo>
                    <a:pt x="6111" y="17673"/>
                    <a:pt x="5891" y="17893"/>
                    <a:pt x="5891" y="18164"/>
                  </a:cubicBezTo>
                  <a:cubicBezTo>
                    <a:pt x="5891" y="18435"/>
                    <a:pt x="6111" y="18655"/>
                    <a:pt x="6382" y="18655"/>
                  </a:cubicBezTo>
                  <a:moveTo>
                    <a:pt x="4909" y="2945"/>
                  </a:moveTo>
                  <a:lnTo>
                    <a:pt x="20127" y="2945"/>
                  </a:lnTo>
                  <a:cubicBezTo>
                    <a:pt x="20398" y="2945"/>
                    <a:pt x="20618" y="2726"/>
                    <a:pt x="20618" y="2455"/>
                  </a:cubicBezTo>
                  <a:cubicBezTo>
                    <a:pt x="20618" y="2184"/>
                    <a:pt x="20398" y="1964"/>
                    <a:pt x="20127" y="1964"/>
                  </a:cubicBezTo>
                  <a:lnTo>
                    <a:pt x="4909" y="1964"/>
                  </a:lnTo>
                  <a:cubicBezTo>
                    <a:pt x="4638" y="1964"/>
                    <a:pt x="4418" y="2184"/>
                    <a:pt x="4418" y="2455"/>
                  </a:cubicBezTo>
                  <a:cubicBezTo>
                    <a:pt x="4418" y="2726"/>
                    <a:pt x="4638" y="2945"/>
                    <a:pt x="4909" y="2945"/>
                  </a:cubicBezTo>
                  <a:moveTo>
                    <a:pt x="18164" y="11783"/>
                  </a:moveTo>
                  <a:lnTo>
                    <a:pt x="14236" y="11783"/>
                  </a:lnTo>
                  <a:cubicBezTo>
                    <a:pt x="13966" y="11783"/>
                    <a:pt x="13745" y="12001"/>
                    <a:pt x="13745" y="12273"/>
                  </a:cubicBezTo>
                  <a:cubicBezTo>
                    <a:pt x="13745" y="12544"/>
                    <a:pt x="13966" y="12764"/>
                    <a:pt x="14236" y="12764"/>
                  </a:cubicBezTo>
                  <a:lnTo>
                    <a:pt x="18164" y="12764"/>
                  </a:lnTo>
                  <a:cubicBezTo>
                    <a:pt x="18434" y="12764"/>
                    <a:pt x="18655" y="12544"/>
                    <a:pt x="18655" y="12273"/>
                  </a:cubicBezTo>
                  <a:cubicBezTo>
                    <a:pt x="18655" y="12001"/>
                    <a:pt x="18434" y="11783"/>
                    <a:pt x="18164" y="11783"/>
                  </a:cubicBezTo>
                  <a:moveTo>
                    <a:pt x="6382" y="982"/>
                  </a:moveTo>
                  <a:lnTo>
                    <a:pt x="19145" y="982"/>
                  </a:lnTo>
                  <a:cubicBezTo>
                    <a:pt x="19416" y="982"/>
                    <a:pt x="19636" y="762"/>
                    <a:pt x="19636" y="491"/>
                  </a:cubicBezTo>
                  <a:cubicBezTo>
                    <a:pt x="19636" y="220"/>
                    <a:pt x="19416" y="0"/>
                    <a:pt x="19145" y="0"/>
                  </a:cubicBezTo>
                  <a:lnTo>
                    <a:pt x="6382" y="0"/>
                  </a:lnTo>
                  <a:cubicBezTo>
                    <a:pt x="6111" y="0"/>
                    <a:pt x="5891" y="220"/>
                    <a:pt x="5891" y="491"/>
                  </a:cubicBezTo>
                  <a:cubicBezTo>
                    <a:pt x="5891" y="762"/>
                    <a:pt x="6111" y="982"/>
                    <a:pt x="6382" y="982"/>
                  </a:cubicBezTo>
                  <a:moveTo>
                    <a:pt x="18164" y="13746"/>
                  </a:moveTo>
                  <a:lnTo>
                    <a:pt x="14236" y="13746"/>
                  </a:lnTo>
                  <a:cubicBezTo>
                    <a:pt x="13966" y="13746"/>
                    <a:pt x="13745" y="13965"/>
                    <a:pt x="13745" y="14236"/>
                  </a:cubicBezTo>
                  <a:cubicBezTo>
                    <a:pt x="13745" y="14508"/>
                    <a:pt x="13966" y="14727"/>
                    <a:pt x="14236" y="14727"/>
                  </a:cubicBezTo>
                  <a:lnTo>
                    <a:pt x="18164" y="14727"/>
                  </a:lnTo>
                  <a:cubicBezTo>
                    <a:pt x="18434" y="14727"/>
                    <a:pt x="18655" y="14508"/>
                    <a:pt x="18655" y="14236"/>
                  </a:cubicBezTo>
                  <a:cubicBezTo>
                    <a:pt x="18655" y="13965"/>
                    <a:pt x="18434" y="13746"/>
                    <a:pt x="18164" y="13746"/>
                  </a:cubicBezTo>
                  <a:moveTo>
                    <a:pt x="16200" y="7855"/>
                  </a:moveTo>
                  <a:cubicBezTo>
                    <a:pt x="16471" y="7855"/>
                    <a:pt x="16691" y="7635"/>
                    <a:pt x="16691" y="7364"/>
                  </a:cubicBezTo>
                  <a:cubicBezTo>
                    <a:pt x="16691" y="7092"/>
                    <a:pt x="16471" y="6873"/>
                    <a:pt x="16200" y="6873"/>
                  </a:cubicBezTo>
                  <a:cubicBezTo>
                    <a:pt x="15929" y="6873"/>
                    <a:pt x="15709" y="7092"/>
                    <a:pt x="15709" y="7364"/>
                  </a:cubicBezTo>
                  <a:cubicBezTo>
                    <a:pt x="15709" y="7635"/>
                    <a:pt x="15929" y="7855"/>
                    <a:pt x="16200" y="7855"/>
                  </a:cubicBezTo>
                  <a:moveTo>
                    <a:pt x="18164" y="7855"/>
                  </a:moveTo>
                  <a:cubicBezTo>
                    <a:pt x="18434" y="7855"/>
                    <a:pt x="18655" y="7635"/>
                    <a:pt x="18655" y="7364"/>
                  </a:cubicBezTo>
                  <a:cubicBezTo>
                    <a:pt x="18655" y="7092"/>
                    <a:pt x="18434" y="6873"/>
                    <a:pt x="18164" y="6873"/>
                  </a:cubicBezTo>
                  <a:cubicBezTo>
                    <a:pt x="17893" y="6873"/>
                    <a:pt x="17673" y="7092"/>
                    <a:pt x="17673" y="7364"/>
                  </a:cubicBezTo>
                  <a:cubicBezTo>
                    <a:pt x="17673" y="7635"/>
                    <a:pt x="17893" y="7855"/>
                    <a:pt x="18164" y="7855"/>
                  </a:cubicBezTo>
                  <a:moveTo>
                    <a:pt x="18164" y="9818"/>
                  </a:moveTo>
                  <a:lnTo>
                    <a:pt x="14236" y="9818"/>
                  </a:lnTo>
                  <a:cubicBezTo>
                    <a:pt x="13966" y="9818"/>
                    <a:pt x="13745" y="10038"/>
                    <a:pt x="13745" y="10309"/>
                  </a:cubicBezTo>
                  <a:cubicBezTo>
                    <a:pt x="13745" y="10581"/>
                    <a:pt x="13966" y="10800"/>
                    <a:pt x="14236" y="10800"/>
                  </a:cubicBezTo>
                  <a:lnTo>
                    <a:pt x="18164" y="10800"/>
                  </a:lnTo>
                  <a:cubicBezTo>
                    <a:pt x="18434" y="10800"/>
                    <a:pt x="18655" y="10581"/>
                    <a:pt x="18655" y="10309"/>
                  </a:cubicBezTo>
                  <a:cubicBezTo>
                    <a:pt x="18655" y="10038"/>
                    <a:pt x="18434" y="9818"/>
                    <a:pt x="18164" y="9818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</p:grpSp>
      <p:grpSp>
        <p:nvGrpSpPr>
          <p:cNvPr id="2740" name="Group"/>
          <p:cNvGrpSpPr/>
          <p:nvPr/>
        </p:nvGrpSpPr>
        <p:grpSpPr>
          <a:xfrm>
            <a:off x="451292" y="134535"/>
            <a:ext cx="1506239" cy="1239187"/>
            <a:chOff x="0" y="0"/>
            <a:chExt cx="1506237" cy="1239185"/>
          </a:xfrm>
        </p:grpSpPr>
        <p:sp>
          <p:nvSpPr>
            <p:cNvPr id="2732" name="Shape"/>
            <p:cNvSpPr/>
            <p:nvPr/>
          </p:nvSpPr>
          <p:spPr>
            <a:xfrm rot="60000">
              <a:off x="10475" y="12868"/>
              <a:ext cx="1485288" cy="12134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6" h="21600" fill="norm" stroke="1" extrusionOk="0">
                  <a:moveTo>
                    <a:pt x="18418" y="0"/>
                  </a:moveTo>
                  <a:lnTo>
                    <a:pt x="18590" y="6304"/>
                  </a:lnTo>
                  <a:cubicBezTo>
                    <a:pt x="18877" y="6687"/>
                    <a:pt x="19194" y="7292"/>
                    <a:pt x="20224" y="6572"/>
                  </a:cubicBezTo>
                  <a:cubicBezTo>
                    <a:pt x="20224" y="6573"/>
                    <a:pt x="20224" y="6575"/>
                    <a:pt x="20224" y="6576"/>
                  </a:cubicBezTo>
                  <a:cubicBezTo>
                    <a:pt x="20317" y="6516"/>
                    <a:pt x="20417" y="6487"/>
                    <a:pt x="20522" y="6485"/>
                  </a:cubicBezTo>
                  <a:cubicBezTo>
                    <a:pt x="21095" y="6472"/>
                    <a:pt x="21572" y="7269"/>
                    <a:pt x="21586" y="8264"/>
                  </a:cubicBezTo>
                  <a:cubicBezTo>
                    <a:pt x="21600" y="9259"/>
                    <a:pt x="21147" y="10075"/>
                    <a:pt x="20573" y="10087"/>
                  </a:cubicBezTo>
                  <a:cubicBezTo>
                    <a:pt x="20463" y="10090"/>
                    <a:pt x="20356" y="10062"/>
                    <a:pt x="20256" y="10000"/>
                  </a:cubicBezTo>
                  <a:cubicBezTo>
                    <a:pt x="20256" y="10001"/>
                    <a:pt x="20256" y="10003"/>
                    <a:pt x="20256" y="10004"/>
                  </a:cubicBezTo>
                  <a:cubicBezTo>
                    <a:pt x="20250" y="9999"/>
                    <a:pt x="20243" y="9993"/>
                    <a:pt x="20235" y="9989"/>
                  </a:cubicBezTo>
                  <a:cubicBezTo>
                    <a:pt x="20189" y="9971"/>
                    <a:pt x="20146" y="9941"/>
                    <a:pt x="20106" y="9899"/>
                  </a:cubicBezTo>
                  <a:cubicBezTo>
                    <a:pt x="19379" y="9431"/>
                    <a:pt x="18966" y="10021"/>
                    <a:pt x="18703" y="10432"/>
                  </a:cubicBezTo>
                  <a:lnTo>
                    <a:pt x="18841" y="15487"/>
                  </a:lnTo>
                  <a:lnTo>
                    <a:pt x="18724" y="15419"/>
                  </a:lnTo>
                  <a:lnTo>
                    <a:pt x="15354" y="17579"/>
                  </a:lnTo>
                  <a:cubicBezTo>
                    <a:pt x="14942" y="17473"/>
                    <a:pt x="14230" y="17336"/>
                    <a:pt x="14248" y="16255"/>
                  </a:cubicBezTo>
                  <a:cubicBezTo>
                    <a:pt x="14261" y="16192"/>
                    <a:pt x="14264" y="16131"/>
                    <a:pt x="14256" y="16073"/>
                  </a:cubicBezTo>
                  <a:cubicBezTo>
                    <a:pt x="14256" y="16063"/>
                    <a:pt x="14257" y="16053"/>
                    <a:pt x="14258" y="16043"/>
                  </a:cubicBezTo>
                  <a:lnTo>
                    <a:pt x="14255" y="16045"/>
                  </a:lnTo>
                  <a:cubicBezTo>
                    <a:pt x="14256" y="15909"/>
                    <a:pt x="14228" y="15779"/>
                    <a:pt x="14177" y="15659"/>
                  </a:cubicBezTo>
                  <a:cubicBezTo>
                    <a:pt x="13912" y="15036"/>
                    <a:pt x="13113" y="14904"/>
                    <a:pt x="12393" y="15363"/>
                  </a:cubicBezTo>
                  <a:cubicBezTo>
                    <a:pt x="11672" y="15823"/>
                    <a:pt x="11303" y="16701"/>
                    <a:pt x="11568" y="17324"/>
                  </a:cubicBezTo>
                  <a:cubicBezTo>
                    <a:pt x="11616" y="17437"/>
                    <a:pt x="11682" y="17535"/>
                    <a:pt x="11768" y="17609"/>
                  </a:cubicBezTo>
                  <a:lnTo>
                    <a:pt x="11765" y="17612"/>
                  </a:lnTo>
                  <a:cubicBezTo>
                    <a:pt x="12765" y="18430"/>
                    <a:pt x="12442" y="19054"/>
                    <a:pt x="12292" y="19542"/>
                  </a:cubicBezTo>
                  <a:lnTo>
                    <a:pt x="9083" y="21600"/>
                  </a:lnTo>
                  <a:lnTo>
                    <a:pt x="5934" y="18291"/>
                  </a:lnTo>
                  <a:cubicBezTo>
                    <a:pt x="5865" y="17785"/>
                    <a:pt x="5696" y="16910"/>
                    <a:pt x="6532" y="16530"/>
                  </a:cubicBezTo>
                  <a:cubicBezTo>
                    <a:pt x="6584" y="16521"/>
                    <a:pt x="6631" y="16502"/>
                    <a:pt x="6673" y="16472"/>
                  </a:cubicBezTo>
                  <a:cubicBezTo>
                    <a:pt x="6680" y="16468"/>
                    <a:pt x="6688" y="16466"/>
                    <a:pt x="6696" y="16463"/>
                  </a:cubicBezTo>
                  <a:lnTo>
                    <a:pt x="6694" y="16460"/>
                  </a:lnTo>
                  <a:cubicBezTo>
                    <a:pt x="6797" y="16411"/>
                    <a:pt x="6886" y="16332"/>
                    <a:pt x="6958" y="16230"/>
                  </a:cubicBezTo>
                  <a:cubicBezTo>
                    <a:pt x="7334" y="15699"/>
                    <a:pt x="7141" y="14740"/>
                    <a:pt x="6527" y="14089"/>
                  </a:cubicBezTo>
                  <a:cubicBezTo>
                    <a:pt x="5913" y="13437"/>
                    <a:pt x="5111" y="13339"/>
                    <a:pt x="4735" y="13870"/>
                  </a:cubicBezTo>
                  <a:cubicBezTo>
                    <a:pt x="4667" y="13966"/>
                    <a:pt x="4617" y="14077"/>
                    <a:pt x="4592" y="14202"/>
                  </a:cubicBezTo>
                  <a:lnTo>
                    <a:pt x="4589" y="14199"/>
                  </a:lnTo>
                  <a:cubicBezTo>
                    <a:pt x="4329" y="15670"/>
                    <a:pt x="3717" y="15494"/>
                    <a:pt x="3290" y="15511"/>
                  </a:cubicBezTo>
                  <a:lnTo>
                    <a:pt x="0" y="12039"/>
                  </a:lnTo>
                  <a:lnTo>
                    <a:pt x="18418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424A4C"/>
                </a:gs>
                <a:gs pos="50000">
                  <a:srgbClr val="606B6F"/>
                </a:gs>
                <a:gs pos="100000">
                  <a:srgbClr val="738084"/>
                </a:gs>
              </a:gsLst>
              <a:lin ang="2700000" scaled="0"/>
            </a:gra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2739" name="Group"/>
            <p:cNvGrpSpPr/>
            <p:nvPr/>
          </p:nvGrpSpPr>
          <p:grpSpPr>
            <a:xfrm>
              <a:off x="609740" y="458082"/>
              <a:ext cx="284038" cy="290612"/>
              <a:chOff x="0" y="0"/>
              <a:chExt cx="284036" cy="290610"/>
            </a:xfrm>
          </p:grpSpPr>
          <p:sp>
            <p:nvSpPr>
              <p:cNvPr id="2733" name="Shape"/>
              <p:cNvSpPr/>
              <p:nvPr/>
            </p:nvSpPr>
            <p:spPr>
              <a:xfrm>
                <a:off x="51284" y="-1"/>
                <a:ext cx="173579" cy="232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0" y="9787"/>
                      <a:pt x="0" y="9787"/>
                      <a:pt x="0" y="9787"/>
                    </a:cubicBezTo>
                    <a:cubicBezTo>
                      <a:pt x="0" y="13162"/>
                      <a:pt x="3150" y="16200"/>
                      <a:pt x="7200" y="17213"/>
                    </a:cubicBezTo>
                    <a:cubicBezTo>
                      <a:pt x="7200" y="21600"/>
                      <a:pt x="7200" y="21600"/>
                      <a:pt x="7200" y="21600"/>
                    </a:cubicBezTo>
                    <a:cubicBezTo>
                      <a:pt x="14400" y="21600"/>
                      <a:pt x="14400" y="21600"/>
                      <a:pt x="14400" y="21600"/>
                    </a:cubicBezTo>
                    <a:cubicBezTo>
                      <a:pt x="14400" y="17213"/>
                      <a:pt x="14400" y="17213"/>
                      <a:pt x="14400" y="17213"/>
                    </a:cubicBezTo>
                    <a:cubicBezTo>
                      <a:pt x="18900" y="16200"/>
                      <a:pt x="21600" y="13162"/>
                      <a:pt x="21600" y="9787"/>
                    </a:cubicBezTo>
                    <a:cubicBezTo>
                      <a:pt x="21600" y="0"/>
                      <a:pt x="21600" y="0"/>
                      <a:pt x="2160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34" name="Line"/>
              <p:cNvSpPr/>
              <p:nvPr/>
            </p:nvSpPr>
            <p:spPr>
              <a:xfrm>
                <a:off x="80214" y="232751"/>
                <a:ext cx="115719" cy="223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21600" y="0"/>
                    </a:lnTo>
                    <a:lnTo>
                      <a:pt x="0" y="0"/>
                    </a:lnTo>
                    <a:lnTo>
                      <a:pt x="0" y="21600"/>
                    </a:ln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35" name="Rectangle"/>
              <p:cNvSpPr/>
              <p:nvPr/>
            </p:nvSpPr>
            <p:spPr>
              <a:xfrm>
                <a:off x="51284" y="261680"/>
                <a:ext cx="173579" cy="28931"/>
              </a:xfrm>
              <a:prstGeom prst="rect">
                <a:avLst/>
              </a:pr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36" name="Shape"/>
              <p:cNvSpPr/>
              <p:nvPr/>
            </p:nvSpPr>
            <p:spPr>
              <a:xfrm>
                <a:off x="86788" y="32874"/>
                <a:ext cx="106515" cy="1025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133" y="6923"/>
                    </a:moveTo>
                    <a:lnTo>
                      <a:pt x="21600" y="7754"/>
                    </a:lnTo>
                    <a:lnTo>
                      <a:pt x="16267" y="13846"/>
                    </a:lnTo>
                    <a:lnTo>
                      <a:pt x="17867" y="21600"/>
                    </a:lnTo>
                    <a:lnTo>
                      <a:pt x="10400" y="17723"/>
                    </a:lnTo>
                    <a:lnTo>
                      <a:pt x="3733" y="21600"/>
                    </a:lnTo>
                    <a:lnTo>
                      <a:pt x="5333" y="13846"/>
                    </a:lnTo>
                    <a:lnTo>
                      <a:pt x="0" y="8585"/>
                    </a:lnTo>
                    <a:lnTo>
                      <a:pt x="7467" y="6923"/>
                    </a:lnTo>
                    <a:lnTo>
                      <a:pt x="10400" y="0"/>
                    </a:lnTo>
                    <a:lnTo>
                      <a:pt x="14133" y="6923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37" name="Line"/>
              <p:cNvSpPr/>
              <p:nvPr/>
            </p:nvSpPr>
            <p:spPr>
              <a:xfrm>
                <a:off x="-1" y="30244"/>
                <a:ext cx="51286" cy="1078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9257" y="21600"/>
                      <a:pt x="0" y="8640"/>
                      <a:pt x="0" y="0"/>
                    </a:cubicBezTo>
                    <a:cubicBezTo>
                      <a:pt x="18514" y="0"/>
                      <a:pt x="18514" y="0"/>
                      <a:pt x="18514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38" name="Line"/>
              <p:cNvSpPr/>
              <p:nvPr/>
            </p:nvSpPr>
            <p:spPr>
              <a:xfrm>
                <a:off x="228806" y="30244"/>
                <a:ext cx="55231" cy="1078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cubicBezTo>
                      <a:pt x="11520" y="21600"/>
                      <a:pt x="21600" y="8640"/>
                      <a:pt x="21600" y="0"/>
                    </a:cubicBezTo>
                    <a:cubicBezTo>
                      <a:pt x="1440" y="0"/>
                      <a:pt x="1440" y="0"/>
                      <a:pt x="1440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7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6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6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6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6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6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6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677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2" name="1. revenue growth…"/>
          <p:cNvSpPr txBox="1"/>
          <p:nvPr>
            <p:ph type="title"/>
          </p:nvPr>
        </p:nvSpPr>
        <p:spPr>
          <a:xfrm>
            <a:off x="6509045" y="1977514"/>
            <a:ext cx="4891684" cy="3309372"/>
          </a:xfrm>
          <a:prstGeom prst="rect">
            <a:avLst/>
          </a:prstGeom>
        </p:spPr>
        <p:txBody>
          <a:bodyPr/>
          <a:lstStyle/>
          <a:p>
            <a:pPr lvl="4" defTabSz="365581">
              <a:defRPr sz="3026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1. revenue growth</a:t>
            </a:r>
          </a:p>
          <a:p>
            <a:pPr algn="l" defTabSz="365581">
              <a:defRPr sz="3026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2. gross profit % </a:t>
            </a:r>
          </a:p>
          <a:p>
            <a:pPr algn="l" defTabSz="365581">
              <a:defRPr sz="3026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3. ebitda %</a:t>
            </a:r>
          </a:p>
          <a:p>
            <a:pPr algn="l" defTabSz="365581">
              <a:defRPr sz="3026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4. revenue per employee </a:t>
            </a:r>
          </a:p>
          <a:p>
            <a:pPr algn="l" defTabSz="365581">
              <a:defRPr sz="3026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5. core cash target</a:t>
            </a:r>
          </a:p>
          <a:p>
            <a:pPr algn="l" defTabSz="365581">
              <a:defRPr sz="3026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6. cash days </a:t>
            </a:r>
          </a:p>
          <a:p>
            <a:pPr algn="l" defTabSz="365581">
              <a:defRPr sz="3026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7. business return</a:t>
            </a:r>
          </a:p>
        </p:txBody>
      </p:sp>
      <p:sp>
        <p:nvSpPr>
          <p:cNvPr id="2743" name="Rectangle"/>
          <p:cNvSpPr/>
          <p:nvPr/>
        </p:nvSpPr>
        <p:spPr>
          <a:xfrm>
            <a:off x="247" y="6051620"/>
            <a:ext cx="309337" cy="828002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2744" name="Rectangle"/>
          <p:cNvSpPr/>
          <p:nvPr/>
        </p:nvSpPr>
        <p:spPr>
          <a:xfrm>
            <a:off x="247" y="-1406"/>
            <a:ext cx="309337" cy="6056064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pic>
        <p:nvPicPr>
          <p:cNvPr id="2745" name="Transparent - Lighter-01-01.pdf" descr="Transparent - Lighter-01-01.pdf"/>
          <p:cNvPicPr>
            <a:picLocks noChangeAspect="1"/>
          </p:cNvPicPr>
          <p:nvPr/>
        </p:nvPicPr>
        <p:blipFill>
          <a:blip r:embed="rId2">
            <a:alphaModFix amt="30236"/>
            <a:extLst/>
          </a:blip>
          <a:stretch>
            <a:fillRect/>
          </a:stretch>
        </p:blipFill>
        <p:spPr>
          <a:xfrm>
            <a:off x="10339926" y="6097295"/>
            <a:ext cx="1859178" cy="742985"/>
          </a:xfrm>
          <a:prstGeom prst="rect">
            <a:avLst/>
          </a:prstGeom>
          <a:ln w="12700">
            <a:miter lim="400000"/>
          </a:ln>
        </p:spPr>
      </p:pic>
      <p:sp>
        <p:nvSpPr>
          <p:cNvPr id="2746" name="© Clarity 2019"/>
          <p:cNvSpPr txBox="1"/>
          <p:nvPr/>
        </p:nvSpPr>
        <p:spPr>
          <a:xfrm>
            <a:off x="608394" y="6343796"/>
            <a:ext cx="931737" cy="243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624" tIns="45624" rIns="45624" bIns="45624">
            <a:spAutoFit/>
          </a:bodyPr>
          <a:lstStyle>
            <a:lvl1pPr algn="l" defTabSz="914400">
              <a:defRPr sz="1000"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/>
            <a:r>
              <a:t>© Clarity 2019</a:t>
            </a:r>
          </a:p>
        </p:txBody>
      </p:sp>
      <p:sp>
        <p:nvSpPr>
          <p:cNvPr id="2747" name="Title 3"/>
          <p:cNvSpPr txBox="1"/>
          <p:nvPr/>
        </p:nvSpPr>
        <p:spPr>
          <a:xfrm>
            <a:off x="507724" y="317318"/>
            <a:ext cx="11068102" cy="5480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72" tIns="45672" rIns="45672" bIns="45672" anchor="ctr">
            <a:normAutofit fontScale="100000" lnSpcReduction="0"/>
          </a:bodyPr>
          <a:lstStyle>
            <a:lvl1pPr algn="l" defTabSz="438457">
              <a:lnSpc>
                <a:spcPct val="95000"/>
              </a:lnSpc>
              <a:defRPr spc="-112" sz="3264">
                <a:solidFill>
                  <a:srgbClr val="009FE3"/>
                </a:solidFill>
                <a:latin typeface="Ubuntu Bold"/>
                <a:ea typeface="Ubuntu Bold"/>
                <a:cs typeface="Ubuntu Bold"/>
                <a:sym typeface="Ubuntu Bold"/>
              </a:defRPr>
            </a:lvl1pPr>
          </a:lstStyle>
          <a:p>
            <a:pPr/>
            <a:r>
              <a:t>the 7 key numbers</a:t>
            </a:r>
          </a:p>
        </p:txBody>
      </p:sp>
      <p:grpSp>
        <p:nvGrpSpPr>
          <p:cNvPr id="2796" name="Group"/>
          <p:cNvGrpSpPr/>
          <p:nvPr/>
        </p:nvGrpSpPr>
        <p:grpSpPr>
          <a:xfrm>
            <a:off x="902785" y="766587"/>
            <a:ext cx="5467019" cy="5731226"/>
            <a:chOff x="0" y="0"/>
            <a:chExt cx="5467017" cy="5731224"/>
          </a:xfrm>
        </p:grpSpPr>
        <p:sp>
          <p:nvSpPr>
            <p:cNvPr id="2748" name="Shape"/>
            <p:cNvSpPr/>
            <p:nvPr/>
          </p:nvSpPr>
          <p:spPr>
            <a:xfrm>
              <a:off x="1616997" y="1629517"/>
              <a:ext cx="2560791" cy="25614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1" h="21575" fill="norm" stroke="1" extrusionOk="0">
                  <a:moveTo>
                    <a:pt x="14685" y="12"/>
                  </a:moveTo>
                  <a:cubicBezTo>
                    <a:pt x="14935" y="-25"/>
                    <a:pt x="15230" y="24"/>
                    <a:pt x="15510" y="167"/>
                  </a:cubicBezTo>
                  <a:cubicBezTo>
                    <a:pt x="16071" y="454"/>
                    <a:pt x="16363" y="1011"/>
                    <a:pt x="16162" y="1410"/>
                  </a:cubicBezTo>
                  <a:cubicBezTo>
                    <a:pt x="16124" y="1487"/>
                    <a:pt x="16069" y="1552"/>
                    <a:pt x="15999" y="1602"/>
                  </a:cubicBezTo>
                  <a:lnTo>
                    <a:pt x="16001" y="1604"/>
                  </a:lnTo>
                  <a:cubicBezTo>
                    <a:pt x="15996" y="1607"/>
                    <a:pt x="15990" y="1610"/>
                    <a:pt x="15985" y="1614"/>
                  </a:cubicBezTo>
                  <a:cubicBezTo>
                    <a:pt x="15959" y="1640"/>
                    <a:pt x="15926" y="1661"/>
                    <a:pt x="15888" y="1676"/>
                  </a:cubicBezTo>
                  <a:cubicBezTo>
                    <a:pt x="15322" y="2066"/>
                    <a:pt x="15575" y="2571"/>
                    <a:pt x="15706" y="2872"/>
                  </a:cubicBezTo>
                  <a:lnTo>
                    <a:pt x="18189" y="4107"/>
                  </a:lnTo>
                  <a:lnTo>
                    <a:pt x="18817" y="6910"/>
                  </a:lnTo>
                  <a:cubicBezTo>
                    <a:pt x="19089" y="7101"/>
                    <a:pt x="19404" y="7468"/>
                    <a:pt x="20115" y="6839"/>
                  </a:cubicBezTo>
                  <a:lnTo>
                    <a:pt x="20115" y="6842"/>
                  </a:lnTo>
                  <a:cubicBezTo>
                    <a:pt x="20178" y="6790"/>
                    <a:pt x="20251" y="6756"/>
                    <a:pt x="20330" y="6738"/>
                  </a:cubicBezTo>
                  <a:cubicBezTo>
                    <a:pt x="20763" y="6641"/>
                    <a:pt x="21226" y="7064"/>
                    <a:pt x="21362" y="7683"/>
                  </a:cubicBezTo>
                  <a:cubicBezTo>
                    <a:pt x="21499" y="8302"/>
                    <a:pt x="21258" y="8882"/>
                    <a:pt x="20825" y="8980"/>
                  </a:cubicBezTo>
                  <a:cubicBezTo>
                    <a:pt x="20741" y="8998"/>
                    <a:pt x="20657" y="8998"/>
                    <a:pt x="20573" y="8975"/>
                  </a:cubicBezTo>
                  <a:lnTo>
                    <a:pt x="20574" y="8977"/>
                  </a:lnTo>
                  <a:cubicBezTo>
                    <a:pt x="20568" y="8975"/>
                    <a:pt x="20562" y="8973"/>
                    <a:pt x="20556" y="8971"/>
                  </a:cubicBezTo>
                  <a:cubicBezTo>
                    <a:pt x="20519" y="8967"/>
                    <a:pt x="20482" y="8955"/>
                    <a:pt x="20447" y="8935"/>
                  </a:cubicBezTo>
                  <a:cubicBezTo>
                    <a:pt x="19783" y="8741"/>
                    <a:pt x="19559" y="9269"/>
                    <a:pt x="19412" y="9560"/>
                  </a:cubicBezTo>
                  <a:lnTo>
                    <a:pt x="20084" y="12559"/>
                  </a:lnTo>
                  <a:lnTo>
                    <a:pt x="18294" y="14837"/>
                  </a:lnTo>
                  <a:cubicBezTo>
                    <a:pt x="18315" y="15168"/>
                    <a:pt x="18259" y="15629"/>
                    <a:pt x="19171" y="15779"/>
                  </a:cubicBezTo>
                  <a:lnTo>
                    <a:pt x="19169" y="15781"/>
                  </a:lnTo>
                  <a:cubicBezTo>
                    <a:pt x="19249" y="15797"/>
                    <a:pt x="19321" y="15832"/>
                    <a:pt x="19385" y="15883"/>
                  </a:cubicBezTo>
                  <a:cubicBezTo>
                    <a:pt x="19735" y="16158"/>
                    <a:pt x="19705" y="16787"/>
                    <a:pt x="19317" y="17286"/>
                  </a:cubicBezTo>
                  <a:cubicBezTo>
                    <a:pt x="18930" y="17786"/>
                    <a:pt x="18332" y="17968"/>
                    <a:pt x="17982" y="17692"/>
                  </a:cubicBezTo>
                  <a:cubicBezTo>
                    <a:pt x="17915" y="17639"/>
                    <a:pt x="17861" y="17573"/>
                    <a:pt x="17826" y="17493"/>
                  </a:cubicBezTo>
                  <a:lnTo>
                    <a:pt x="17825" y="17495"/>
                  </a:lnTo>
                  <a:cubicBezTo>
                    <a:pt x="17823" y="17489"/>
                    <a:pt x="17821" y="17483"/>
                    <a:pt x="17818" y="17477"/>
                  </a:cubicBezTo>
                  <a:cubicBezTo>
                    <a:pt x="17797" y="17446"/>
                    <a:pt x="17783" y="17410"/>
                    <a:pt x="17776" y="17369"/>
                  </a:cubicBezTo>
                  <a:cubicBezTo>
                    <a:pt x="17498" y="16718"/>
                    <a:pt x="16937" y="16896"/>
                    <a:pt x="16623" y="16964"/>
                  </a:cubicBezTo>
                  <a:lnTo>
                    <a:pt x="14853" y="19217"/>
                  </a:lnTo>
                  <a:lnTo>
                    <a:pt x="12039" y="19217"/>
                  </a:lnTo>
                  <a:cubicBezTo>
                    <a:pt x="11800" y="19450"/>
                    <a:pt x="11332" y="19667"/>
                    <a:pt x="11802" y="20531"/>
                  </a:cubicBezTo>
                  <a:lnTo>
                    <a:pt x="11799" y="20531"/>
                  </a:lnTo>
                  <a:cubicBezTo>
                    <a:pt x="11836" y="20604"/>
                    <a:pt x="11853" y="20683"/>
                    <a:pt x="11853" y="20764"/>
                  </a:cubicBezTo>
                  <a:cubicBezTo>
                    <a:pt x="11853" y="21212"/>
                    <a:pt x="11343" y="21575"/>
                    <a:pt x="10714" y="21575"/>
                  </a:cubicBezTo>
                  <a:cubicBezTo>
                    <a:pt x="10084" y="21575"/>
                    <a:pt x="9574" y="21212"/>
                    <a:pt x="9574" y="20764"/>
                  </a:cubicBezTo>
                  <a:cubicBezTo>
                    <a:pt x="9574" y="20678"/>
                    <a:pt x="9593" y="20595"/>
                    <a:pt x="9634" y="20518"/>
                  </a:cubicBezTo>
                  <a:lnTo>
                    <a:pt x="9631" y="20518"/>
                  </a:lnTo>
                  <a:cubicBezTo>
                    <a:pt x="9635" y="20513"/>
                    <a:pt x="9638" y="20507"/>
                    <a:pt x="9641" y="20502"/>
                  </a:cubicBezTo>
                  <a:cubicBezTo>
                    <a:pt x="9653" y="20466"/>
                    <a:pt x="9673" y="20433"/>
                    <a:pt x="9700" y="20402"/>
                  </a:cubicBezTo>
                  <a:cubicBezTo>
                    <a:pt x="10048" y="19760"/>
                    <a:pt x="9520" y="19423"/>
                    <a:pt x="9283" y="19217"/>
                  </a:cubicBezTo>
                  <a:lnTo>
                    <a:pt x="6533" y="19217"/>
                  </a:lnTo>
                  <a:lnTo>
                    <a:pt x="4720" y="16870"/>
                  </a:lnTo>
                  <a:cubicBezTo>
                    <a:pt x="4394" y="16813"/>
                    <a:pt x="3955" y="16615"/>
                    <a:pt x="3574" y="17487"/>
                  </a:cubicBezTo>
                  <a:lnTo>
                    <a:pt x="3572" y="17484"/>
                  </a:lnTo>
                  <a:cubicBezTo>
                    <a:pt x="3537" y="17558"/>
                    <a:pt x="3485" y="17620"/>
                    <a:pt x="3421" y="17670"/>
                  </a:cubicBezTo>
                  <a:cubicBezTo>
                    <a:pt x="3069" y="17942"/>
                    <a:pt x="2472" y="17755"/>
                    <a:pt x="2089" y="17252"/>
                  </a:cubicBezTo>
                  <a:cubicBezTo>
                    <a:pt x="1706" y="16749"/>
                    <a:pt x="1681" y="16121"/>
                    <a:pt x="2034" y="15848"/>
                  </a:cubicBezTo>
                  <a:cubicBezTo>
                    <a:pt x="2102" y="15795"/>
                    <a:pt x="2179" y="15760"/>
                    <a:pt x="2264" y="15745"/>
                  </a:cubicBezTo>
                  <a:lnTo>
                    <a:pt x="2262" y="15743"/>
                  </a:lnTo>
                  <a:cubicBezTo>
                    <a:pt x="2269" y="15743"/>
                    <a:pt x="2275" y="15743"/>
                    <a:pt x="2281" y="15741"/>
                  </a:cubicBezTo>
                  <a:cubicBezTo>
                    <a:pt x="2316" y="15729"/>
                    <a:pt x="2355" y="15725"/>
                    <a:pt x="2395" y="15728"/>
                  </a:cubicBezTo>
                  <a:cubicBezTo>
                    <a:pt x="3067" y="15623"/>
                    <a:pt x="3061" y="15067"/>
                    <a:pt x="3071" y="14738"/>
                  </a:cubicBezTo>
                  <a:lnTo>
                    <a:pt x="1302" y="12448"/>
                  </a:lnTo>
                  <a:lnTo>
                    <a:pt x="1972" y="9501"/>
                  </a:lnTo>
                  <a:cubicBezTo>
                    <a:pt x="1822" y="9211"/>
                    <a:pt x="1656" y="8817"/>
                    <a:pt x="804" y="9056"/>
                  </a:cubicBezTo>
                  <a:lnTo>
                    <a:pt x="804" y="9054"/>
                  </a:lnTo>
                  <a:cubicBezTo>
                    <a:pt x="725" y="9073"/>
                    <a:pt x="645" y="9072"/>
                    <a:pt x="566" y="9053"/>
                  </a:cubicBezTo>
                  <a:cubicBezTo>
                    <a:pt x="134" y="8952"/>
                    <a:pt x="-101" y="8369"/>
                    <a:pt x="42" y="7751"/>
                  </a:cubicBezTo>
                  <a:cubicBezTo>
                    <a:pt x="185" y="7133"/>
                    <a:pt x="651" y="6715"/>
                    <a:pt x="1084" y="6817"/>
                  </a:cubicBezTo>
                  <a:cubicBezTo>
                    <a:pt x="1167" y="6837"/>
                    <a:pt x="1243" y="6874"/>
                    <a:pt x="1308" y="6931"/>
                  </a:cubicBezTo>
                  <a:lnTo>
                    <a:pt x="1309" y="6929"/>
                  </a:lnTo>
                  <a:cubicBezTo>
                    <a:pt x="1313" y="6934"/>
                    <a:pt x="1318" y="6938"/>
                    <a:pt x="1323" y="6942"/>
                  </a:cubicBezTo>
                  <a:cubicBezTo>
                    <a:pt x="1354" y="6962"/>
                    <a:pt x="1382" y="6989"/>
                    <a:pt x="1406" y="7022"/>
                  </a:cubicBezTo>
                  <a:cubicBezTo>
                    <a:pt x="1885" y="7455"/>
                    <a:pt x="2290" y="7158"/>
                    <a:pt x="2551" y="6954"/>
                  </a:cubicBezTo>
                  <a:lnTo>
                    <a:pt x="3197" y="4107"/>
                  </a:lnTo>
                  <a:lnTo>
                    <a:pt x="5685" y="2869"/>
                  </a:lnTo>
                  <a:cubicBezTo>
                    <a:pt x="5811" y="2567"/>
                    <a:pt x="6007" y="2187"/>
                    <a:pt x="5280" y="1678"/>
                  </a:cubicBezTo>
                  <a:lnTo>
                    <a:pt x="5283" y="1677"/>
                  </a:lnTo>
                  <a:cubicBezTo>
                    <a:pt x="5217" y="1628"/>
                    <a:pt x="5167" y="1565"/>
                    <a:pt x="5131" y="1492"/>
                  </a:cubicBezTo>
                  <a:cubicBezTo>
                    <a:pt x="4933" y="1091"/>
                    <a:pt x="5228" y="537"/>
                    <a:pt x="5791" y="254"/>
                  </a:cubicBezTo>
                  <a:cubicBezTo>
                    <a:pt x="6073" y="112"/>
                    <a:pt x="6368" y="65"/>
                    <a:pt x="6617" y="104"/>
                  </a:cubicBezTo>
                  <a:cubicBezTo>
                    <a:pt x="6867" y="142"/>
                    <a:pt x="7070" y="266"/>
                    <a:pt x="7170" y="467"/>
                  </a:cubicBezTo>
                  <a:cubicBezTo>
                    <a:pt x="7208" y="544"/>
                    <a:pt x="7228" y="627"/>
                    <a:pt x="7226" y="714"/>
                  </a:cubicBezTo>
                  <a:lnTo>
                    <a:pt x="7228" y="713"/>
                  </a:lnTo>
                  <a:cubicBezTo>
                    <a:pt x="7227" y="719"/>
                    <a:pt x="7226" y="725"/>
                    <a:pt x="7226" y="732"/>
                  </a:cubicBezTo>
                  <a:cubicBezTo>
                    <a:pt x="7232" y="769"/>
                    <a:pt x="7229" y="808"/>
                    <a:pt x="7218" y="847"/>
                  </a:cubicBezTo>
                  <a:cubicBezTo>
                    <a:pt x="7193" y="1517"/>
                    <a:pt x="7712" y="1628"/>
                    <a:pt x="8033" y="1700"/>
                  </a:cubicBezTo>
                  <a:lnTo>
                    <a:pt x="10693" y="376"/>
                  </a:lnTo>
                  <a:lnTo>
                    <a:pt x="13280" y="1663"/>
                  </a:lnTo>
                  <a:cubicBezTo>
                    <a:pt x="13597" y="1568"/>
                    <a:pt x="14102" y="1577"/>
                    <a:pt x="14071" y="602"/>
                  </a:cubicBezTo>
                  <a:lnTo>
                    <a:pt x="14074" y="604"/>
                  </a:lnTo>
                  <a:cubicBezTo>
                    <a:pt x="14074" y="522"/>
                    <a:pt x="14094" y="444"/>
                    <a:pt x="14131" y="371"/>
                  </a:cubicBezTo>
                  <a:cubicBezTo>
                    <a:pt x="14231" y="171"/>
                    <a:pt x="14436" y="49"/>
                    <a:pt x="14685" y="12"/>
                  </a:cubicBezTo>
                  <a:close/>
                </a:path>
              </a:pathLst>
            </a:custGeom>
            <a:solidFill>
              <a:srgbClr val="F2F2F2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749" name="Shape"/>
            <p:cNvSpPr/>
            <p:nvPr/>
          </p:nvSpPr>
          <p:spPr>
            <a:xfrm rot="60000">
              <a:off x="1167530" y="494691"/>
              <a:ext cx="2000461" cy="16343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6" h="21600" fill="norm" stroke="1" extrusionOk="0">
                  <a:moveTo>
                    <a:pt x="18418" y="0"/>
                  </a:moveTo>
                  <a:lnTo>
                    <a:pt x="18590" y="6304"/>
                  </a:lnTo>
                  <a:cubicBezTo>
                    <a:pt x="18877" y="6687"/>
                    <a:pt x="19194" y="7292"/>
                    <a:pt x="20224" y="6572"/>
                  </a:cubicBezTo>
                  <a:cubicBezTo>
                    <a:pt x="20224" y="6573"/>
                    <a:pt x="20224" y="6575"/>
                    <a:pt x="20224" y="6576"/>
                  </a:cubicBezTo>
                  <a:cubicBezTo>
                    <a:pt x="20317" y="6516"/>
                    <a:pt x="20417" y="6487"/>
                    <a:pt x="20522" y="6485"/>
                  </a:cubicBezTo>
                  <a:cubicBezTo>
                    <a:pt x="21095" y="6472"/>
                    <a:pt x="21572" y="7269"/>
                    <a:pt x="21586" y="8264"/>
                  </a:cubicBezTo>
                  <a:cubicBezTo>
                    <a:pt x="21600" y="9259"/>
                    <a:pt x="21147" y="10075"/>
                    <a:pt x="20573" y="10087"/>
                  </a:cubicBezTo>
                  <a:cubicBezTo>
                    <a:pt x="20463" y="10090"/>
                    <a:pt x="20356" y="10062"/>
                    <a:pt x="20256" y="10000"/>
                  </a:cubicBezTo>
                  <a:cubicBezTo>
                    <a:pt x="20256" y="10001"/>
                    <a:pt x="20256" y="10003"/>
                    <a:pt x="20256" y="10004"/>
                  </a:cubicBezTo>
                  <a:cubicBezTo>
                    <a:pt x="20250" y="9999"/>
                    <a:pt x="20243" y="9993"/>
                    <a:pt x="20235" y="9989"/>
                  </a:cubicBezTo>
                  <a:cubicBezTo>
                    <a:pt x="20189" y="9971"/>
                    <a:pt x="20146" y="9941"/>
                    <a:pt x="20106" y="9899"/>
                  </a:cubicBezTo>
                  <a:cubicBezTo>
                    <a:pt x="19379" y="9431"/>
                    <a:pt x="18966" y="10021"/>
                    <a:pt x="18703" y="10432"/>
                  </a:cubicBezTo>
                  <a:lnTo>
                    <a:pt x="18841" y="15487"/>
                  </a:lnTo>
                  <a:lnTo>
                    <a:pt x="18724" y="15419"/>
                  </a:lnTo>
                  <a:lnTo>
                    <a:pt x="15354" y="17579"/>
                  </a:lnTo>
                  <a:cubicBezTo>
                    <a:pt x="14942" y="17473"/>
                    <a:pt x="14230" y="17336"/>
                    <a:pt x="14248" y="16255"/>
                  </a:cubicBezTo>
                  <a:cubicBezTo>
                    <a:pt x="14261" y="16192"/>
                    <a:pt x="14264" y="16131"/>
                    <a:pt x="14256" y="16073"/>
                  </a:cubicBezTo>
                  <a:cubicBezTo>
                    <a:pt x="14256" y="16063"/>
                    <a:pt x="14257" y="16053"/>
                    <a:pt x="14258" y="16043"/>
                  </a:cubicBezTo>
                  <a:lnTo>
                    <a:pt x="14255" y="16045"/>
                  </a:lnTo>
                  <a:cubicBezTo>
                    <a:pt x="14256" y="15909"/>
                    <a:pt x="14228" y="15779"/>
                    <a:pt x="14177" y="15659"/>
                  </a:cubicBezTo>
                  <a:cubicBezTo>
                    <a:pt x="13912" y="15036"/>
                    <a:pt x="13113" y="14904"/>
                    <a:pt x="12393" y="15363"/>
                  </a:cubicBezTo>
                  <a:cubicBezTo>
                    <a:pt x="11672" y="15823"/>
                    <a:pt x="11303" y="16701"/>
                    <a:pt x="11568" y="17324"/>
                  </a:cubicBezTo>
                  <a:cubicBezTo>
                    <a:pt x="11616" y="17437"/>
                    <a:pt x="11682" y="17535"/>
                    <a:pt x="11768" y="17609"/>
                  </a:cubicBezTo>
                  <a:lnTo>
                    <a:pt x="11765" y="17612"/>
                  </a:lnTo>
                  <a:cubicBezTo>
                    <a:pt x="12765" y="18430"/>
                    <a:pt x="12442" y="19054"/>
                    <a:pt x="12292" y="19542"/>
                  </a:cubicBezTo>
                  <a:lnTo>
                    <a:pt x="9083" y="21600"/>
                  </a:lnTo>
                  <a:lnTo>
                    <a:pt x="5934" y="18291"/>
                  </a:lnTo>
                  <a:cubicBezTo>
                    <a:pt x="5865" y="17785"/>
                    <a:pt x="5696" y="16910"/>
                    <a:pt x="6532" y="16530"/>
                  </a:cubicBezTo>
                  <a:cubicBezTo>
                    <a:pt x="6584" y="16521"/>
                    <a:pt x="6631" y="16502"/>
                    <a:pt x="6673" y="16472"/>
                  </a:cubicBezTo>
                  <a:cubicBezTo>
                    <a:pt x="6680" y="16468"/>
                    <a:pt x="6688" y="16466"/>
                    <a:pt x="6696" y="16463"/>
                  </a:cubicBezTo>
                  <a:lnTo>
                    <a:pt x="6694" y="16460"/>
                  </a:lnTo>
                  <a:cubicBezTo>
                    <a:pt x="6797" y="16411"/>
                    <a:pt x="6886" y="16332"/>
                    <a:pt x="6958" y="16230"/>
                  </a:cubicBezTo>
                  <a:cubicBezTo>
                    <a:pt x="7334" y="15699"/>
                    <a:pt x="7141" y="14740"/>
                    <a:pt x="6527" y="14089"/>
                  </a:cubicBezTo>
                  <a:cubicBezTo>
                    <a:pt x="5913" y="13437"/>
                    <a:pt x="5111" y="13339"/>
                    <a:pt x="4735" y="13870"/>
                  </a:cubicBezTo>
                  <a:cubicBezTo>
                    <a:pt x="4667" y="13966"/>
                    <a:pt x="4617" y="14077"/>
                    <a:pt x="4592" y="14202"/>
                  </a:cubicBezTo>
                  <a:lnTo>
                    <a:pt x="4589" y="14199"/>
                  </a:lnTo>
                  <a:cubicBezTo>
                    <a:pt x="4329" y="15670"/>
                    <a:pt x="3717" y="15494"/>
                    <a:pt x="3290" y="15511"/>
                  </a:cubicBezTo>
                  <a:lnTo>
                    <a:pt x="0" y="12039"/>
                  </a:lnTo>
                  <a:lnTo>
                    <a:pt x="18418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424A4C"/>
                </a:gs>
                <a:gs pos="50000">
                  <a:srgbClr val="606B6F"/>
                </a:gs>
                <a:gs pos="100000">
                  <a:srgbClr val="738084"/>
                </a:gs>
              </a:gsLst>
              <a:lin ang="2700000" scaled="0"/>
            </a:gra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750" name="Shape"/>
            <p:cNvSpPr/>
            <p:nvPr/>
          </p:nvSpPr>
          <p:spPr>
            <a:xfrm rot="3126725">
              <a:off x="2528992" y="530156"/>
              <a:ext cx="2093211" cy="15333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8" h="21600" fill="norm" stroke="1" extrusionOk="0">
                  <a:moveTo>
                    <a:pt x="0" y="11664"/>
                  </a:moveTo>
                  <a:lnTo>
                    <a:pt x="18647" y="0"/>
                  </a:lnTo>
                  <a:lnTo>
                    <a:pt x="18749" y="5783"/>
                  </a:lnTo>
                  <a:cubicBezTo>
                    <a:pt x="19014" y="6185"/>
                    <a:pt x="19342" y="6707"/>
                    <a:pt x="20261" y="5970"/>
                  </a:cubicBezTo>
                  <a:lnTo>
                    <a:pt x="20261" y="5975"/>
                  </a:lnTo>
                  <a:cubicBezTo>
                    <a:pt x="20349" y="5910"/>
                    <a:pt x="20445" y="5877"/>
                    <a:pt x="20545" y="5873"/>
                  </a:cubicBezTo>
                  <a:cubicBezTo>
                    <a:pt x="21093" y="5851"/>
                    <a:pt x="21555" y="6693"/>
                    <a:pt x="21577" y="7753"/>
                  </a:cubicBezTo>
                  <a:cubicBezTo>
                    <a:pt x="21600" y="8813"/>
                    <a:pt x="21174" y="9690"/>
                    <a:pt x="20627" y="9712"/>
                  </a:cubicBezTo>
                  <a:cubicBezTo>
                    <a:pt x="20521" y="9716"/>
                    <a:pt x="20419" y="9689"/>
                    <a:pt x="20323" y="9624"/>
                  </a:cubicBezTo>
                  <a:lnTo>
                    <a:pt x="20323" y="9628"/>
                  </a:lnTo>
                  <a:cubicBezTo>
                    <a:pt x="20317" y="9623"/>
                    <a:pt x="20310" y="9617"/>
                    <a:pt x="20303" y="9613"/>
                  </a:cubicBezTo>
                  <a:cubicBezTo>
                    <a:pt x="20259" y="9595"/>
                    <a:pt x="20217" y="9563"/>
                    <a:pt x="20179" y="9519"/>
                  </a:cubicBezTo>
                  <a:cubicBezTo>
                    <a:pt x="19463" y="9020"/>
                    <a:pt x="19073" y="9696"/>
                    <a:pt x="18826" y="10139"/>
                  </a:cubicBezTo>
                  <a:lnTo>
                    <a:pt x="18921" y="15525"/>
                  </a:lnTo>
                  <a:lnTo>
                    <a:pt x="18843" y="15475"/>
                  </a:lnTo>
                  <a:lnTo>
                    <a:pt x="15768" y="17508"/>
                  </a:lnTo>
                  <a:cubicBezTo>
                    <a:pt x="15379" y="17374"/>
                    <a:pt x="14700" y="17192"/>
                    <a:pt x="14751" y="16038"/>
                  </a:cubicBezTo>
                  <a:cubicBezTo>
                    <a:pt x="14765" y="15972"/>
                    <a:pt x="14770" y="15907"/>
                    <a:pt x="14765" y="15845"/>
                  </a:cubicBezTo>
                  <a:cubicBezTo>
                    <a:pt x="14764" y="15835"/>
                    <a:pt x="14766" y="15824"/>
                    <a:pt x="14767" y="15813"/>
                  </a:cubicBezTo>
                  <a:lnTo>
                    <a:pt x="14764" y="15815"/>
                  </a:lnTo>
                  <a:cubicBezTo>
                    <a:pt x="14769" y="15670"/>
                    <a:pt x="14747" y="15530"/>
                    <a:pt x="14702" y="15400"/>
                  </a:cubicBezTo>
                  <a:cubicBezTo>
                    <a:pt x="14468" y="14722"/>
                    <a:pt x="13710" y="14540"/>
                    <a:pt x="13008" y="14991"/>
                  </a:cubicBezTo>
                  <a:cubicBezTo>
                    <a:pt x="12306" y="15443"/>
                    <a:pt x="11926" y="16358"/>
                    <a:pt x="12159" y="17036"/>
                  </a:cubicBezTo>
                  <a:cubicBezTo>
                    <a:pt x="12202" y="17159"/>
                    <a:pt x="12262" y="17266"/>
                    <a:pt x="12341" y="17351"/>
                  </a:cubicBezTo>
                  <a:lnTo>
                    <a:pt x="12338" y="17353"/>
                  </a:lnTo>
                  <a:cubicBezTo>
                    <a:pt x="13303" y="18313"/>
                    <a:pt x="12911" y="18974"/>
                    <a:pt x="12763" y="19496"/>
                  </a:cubicBezTo>
                  <a:lnTo>
                    <a:pt x="9581" y="21600"/>
                  </a:lnTo>
                  <a:lnTo>
                    <a:pt x="6543" y="18450"/>
                  </a:lnTo>
                  <a:cubicBezTo>
                    <a:pt x="6458" y="17919"/>
                    <a:pt x="6247" y="16984"/>
                    <a:pt x="7038" y="16515"/>
                  </a:cubicBezTo>
                  <a:cubicBezTo>
                    <a:pt x="7087" y="16503"/>
                    <a:pt x="7131" y="16479"/>
                    <a:pt x="7170" y="16445"/>
                  </a:cubicBezTo>
                  <a:cubicBezTo>
                    <a:pt x="7177" y="16440"/>
                    <a:pt x="7184" y="16437"/>
                    <a:pt x="7191" y="16433"/>
                  </a:cubicBezTo>
                  <a:lnTo>
                    <a:pt x="7189" y="16431"/>
                  </a:lnTo>
                  <a:cubicBezTo>
                    <a:pt x="7286" y="16371"/>
                    <a:pt x="7367" y="16281"/>
                    <a:pt x="7432" y="16167"/>
                  </a:cubicBezTo>
                  <a:cubicBezTo>
                    <a:pt x="7768" y="15576"/>
                    <a:pt x="7545" y="14569"/>
                    <a:pt x="6932" y="13918"/>
                  </a:cubicBezTo>
                  <a:cubicBezTo>
                    <a:pt x="6320" y="13266"/>
                    <a:pt x="5550" y="13217"/>
                    <a:pt x="5214" y="13808"/>
                  </a:cubicBezTo>
                  <a:cubicBezTo>
                    <a:pt x="5152" y="13916"/>
                    <a:pt x="5110" y="14038"/>
                    <a:pt x="5091" y="14172"/>
                  </a:cubicBezTo>
                  <a:lnTo>
                    <a:pt x="5088" y="14169"/>
                  </a:lnTo>
                  <a:cubicBezTo>
                    <a:pt x="4893" y="15819"/>
                    <a:pt x="4260" y="15592"/>
                    <a:pt x="3853" y="15660"/>
                  </a:cubicBezTo>
                  <a:close/>
                </a:path>
              </a:pathLst>
            </a:custGeom>
            <a:solidFill>
              <a:srgbClr val="009FE3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751" name="Shape"/>
            <p:cNvSpPr/>
            <p:nvPr/>
          </p:nvSpPr>
          <p:spPr>
            <a:xfrm rot="6216639">
              <a:off x="3454065" y="1697070"/>
              <a:ext cx="2072190" cy="15084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2107"/>
                  </a:moveTo>
                  <a:lnTo>
                    <a:pt x="18781" y="0"/>
                  </a:lnTo>
                  <a:cubicBezTo>
                    <a:pt x="18773" y="1748"/>
                    <a:pt x="18771" y="3459"/>
                    <a:pt x="18775" y="5155"/>
                  </a:cubicBezTo>
                  <a:lnTo>
                    <a:pt x="18857" y="5276"/>
                  </a:lnTo>
                  <a:lnTo>
                    <a:pt x="19076" y="5546"/>
                  </a:lnTo>
                  <a:lnTo>
                    <a:pt x="19242" y="5684"/>
                  </a:lnTo>
                  <a:lnTo>
                    <a:pt x="19304" y="5718"/>
                  </a:lnTo>
                  <a:lnTo>
                    <a:pt x="19668" y="5741"/>
                  </a:lnTo>
                  <a:lnTo>
                    <a:pt x="19843" y="5689"/>
                  </a:lnTo>
                  <a:lnTo>
                    <a:pt x="19944" y="5649"/>
                  </a:lnTo>
                  <a:lnTo>
                    <a:pt x="20309" y="5423"/>
                  </a:lnTo>
                  <a:lnTo>
                    <a:pt x="20309" y="5427"/>
                  </a:lnTo>
                  <a:lnTo>
                    <a:pt x="20309" y="5428"/>
                  </a:lnTo>
                  <a:cubicBezTo>
                    <a:pt x="20400" y="5365"/>
                    <a:pt x="20497" y="5336"/>
                    <a:pt x="20598" y="5336"/>
                  </a:cubicBezTo>
                  <a:cubicBezTo>
                    <a:pt x="20737" y="5337"/>
                    <a:pt x="20869" y="5392"/>
                    <a:pt x="20988" y="5490"/>
                  </a:cubicBezTo>
                  <a:cubicBezTo>
                    <a:pt x="21105" y="5586"/>
                    <a:pt x="21210" y="5724"/>
                    <a:pt x="21296" y="5895"/>
                  </a:cubicBezTo>
                  <a:cubicBezTo>
                    <a:pt x="21301" y="5898"/>
                    <a:pt x="21304" y="5904"/>
                    <a:pt x="21307" y="5909"/>
                  </a:cubicBezTo>
                  <a:cubicBezTo>
                    <a:pt x="21347" y="5987"/>
                    <a:pt x="21384" y="6072"/>
                    <a:pt x="21399" y="6175"/>
                  </a:cubicBezTo>
                  <a:cubicBezTo>
                    <a:pt x="21532" y="6481"/>
                    <a:pt x="21600" y="6870"/>
                    <a:pt x="21600" y="7290"/>
                  </a:cubicBezTo>
                  <a:lnTo>
                    <a:pt x="21552" y="7746"/>
                  </a:lnTo>
                  <a:cubicBezTo>
                    <a:pt x="21464" y="8606"/>
                    <a:pt x="21067" y="9241"/>
                    <a:pt x="20595" y="9240"/>
                  </a:cubicBezTo>
                  <a:cubicBezTo>
                    <a:pt x="20488" y="9240"/>
                    <a:pt x="20385" y="9208"/>
                    <a:pt x="20290" y="9138"/>
                  </a:cubicBezTo>
                  <a:lnTo>
                    <a:pt x="20290" y="9143"/>
                  </a:lnTo>
                  <a:cubicBezTo>
                    <a:pt x="20284" y="9136"/>
                    <a:pt x="20277" y="9130"/>
                    <a:pt x="20270" y="9126"/>
                  </a:cubicBezTo>
                  <a:lnTo>
                    <a:pt x="20266" y="9123"/>
                  </a:lnTo>
                  <a:lnTo>
                    <a:pt x="20147" y="9025"/>
                  </a:lnTo>
                  <a:cubicBezTo>
                    <a:pt x="20047" y="8950"/>
                    <a:pt x="19954" y="8899"/>
                    <a:pt x="19865" y="8872"/>
                  </a:cubicBezTo>
                  <a:lnTo>
                    <a:pt x="19785" y="8852"/>
                  </a:lnTo>
                  <a:lnTo>
                    <a:pt x="19643" y="8838"/>
                  </a:lnTo>
                  <a:lnTo>
                    <a:pt x="19320" y="8928"/>
                  </a:lnTo>
                  <a:lnTo>
                    <a:pt x="19275" y="8963"/>
                  </a:lnTo>
                  <a:lnTo>
                    <a:pt x="19082" y="9151"/>
                  </a:lnTo>
                  <a:lnTo>
                    <a:pt x="18856" y="9458"/>
                  </a:lnTo>
                  <a:lnTo>
                    <a:pt x="18792" y="9554"/>
                  </a:lnTo>
                  <a:lnTo>
                    <a:pt x="18792" y="9554"/>
                  </a:lnTo>
                  <a:cubicBezTo>
                    <a:pt x="18799" y="11378"/>
                    <a:pt x="18811" y="13202"/>
                    <a:pt x="18825" y="15052"/>
                  </a:cubicBezTo>
                  <a:lnTo>
                    <a:pt x="15342" y="17411"/>
                  </a:lnTo>
                  <a:cubicBezTo>
                    <a:pt x="14952" y="17281"/>
                    <a:pt x="14229" y="17133"/>
                    <a:pt x="14268" y="15931"/>
                  </a:cubicBezTo>
                  <a:cubicBezTo>
                    <a:pt x="14281" y="15863"/>
                    <a:pt x="14285" y="15797"/>
                    <a:pt x="14279" y="15734"/>
                  </a:cubicBezTo>
                  <a:cubicBezTo>
                    <a:pt x="14279" y="15723"/>
                    <a:pt x="14280" y="15713"/>
                    <a:pt x="14281" y="15702"/>
                  </a:cubicBezTo>
                  <a:lnTo>
                    <a:pt x="14278" y="15704"/>
                  </a:lnTo>
                  <a:cubicBezTo>
                    <a:pt x="14281" y="15556"/>
                    <a:pt x="14257" y="15415"/>
                    <a:pt x="14210" y="15283"/>
                  </a:cubicBezTo>
                  <a:cubicBezTo>
                    <a:pt x="13966" y="14600"/>
                    <a:pt x="13197" y="14431"/>
                    <a:pt x="12493" y="14907"/>
                  </a:cubicBezTo>
                  <a:cubicBezTo>
                    <a:pt x="11788" y="15382"/>
                    <a:pt x="11415" y="16321"/>
                    <a:pt x="11659" y="17004"/>
                  </a:cubicBezTo>
                  <a:cubicBezTo>
                    <a:pt x="11704" y="17129"/>
                    <a:pt x="11766" y="17236"/>
                    <a:pt x="11847" y="17320"/>
                  </a:cubicBezTo>
                  <a:lnTo>
                    <a:pt x="11844" y="17322"/>
                  </a:lnTo>
                  <a:cubicBezTo>
                    <a:pt x="12816" y="18262"/>
                    <a:pt x="12455" y="18936"/>
                    <a:pt x="12307" y="19466"/>
                  </a:cubicBezTo>
                  <a:lnTo>
                    <a:pt x="9157" y="21600"/>
                  </a:lnTo>
                  <a:lnTo>
                    <a:pt x="6041" y="18370"/>
                  </a:lnTo>
                  <a:cubicBezTo>
                    <a:pt x="5946" y="17831"/>
                    <a:pt x="5727" y="16894"/>
                    <a:pt x="6516" y="16400"/>
                  </a:cubicBezTo>
                  <a:cubicBezTo>
                    <a:pt x="6566" y="16386"/>
                    <a:pt x="6610" y="16361"/>
                    <a:pt x="6649" y="16325"/>
                  </a:cubicBezTo>
                  <a:cubicBezTo>
                    <a:pt x="6655" y="16320"/>
                    <a:pt x="6663" y="16316"/>
                    <a:pt x="6670" y="16313"/>
                  </a:cubicBezTo>
                  <a:lnTo>
                    <a:pt x="6668" y="16310"/>
                  </a:lnTo>
                  <a:cubicBezTo>
                    <a:pt x="6765" y="16247"/>
                    <a:pt x="6846" y="16153"/>
                    <a:pt x="6910" y="16036"/>
                  </a:cubicBezTo>
                  <a:cubicBezTo>
                    <a:pt x="7242" y="15427"/>
                    <a:pt x="7002" y="14409"/>
                    <a:pt x="6374" y="13763"/>
                  </a:cubicBezTo>
                  <a:cubicBezTo>
                    <a:pt x="5746" y="13117"/>
                    <a:pt x="4967" y="13086"/>
                    <a:pt x="4635" y="13696"/>
                  </a:cubicBezTo>
                  <a:cubicBezTo>
                    <a:pt x="4575" y="13807"/>
                    <a:pt x="4533" y="13931"/>
                    <a:pt x="4516" y="14069"/>
                  </a:cubicBezTo>
                  <a:lnTo>
                    <a:pt x="4513" y="14066"/>
                  </a:lnTo>
                  <a:cubicBezTo>
                    <a:pt x="4350" y="15634"/>
                    <a:pt x="3779" y="15553"/>
                    <a:pt x="3370" y="15601"/>
                  </a:cubicBezTo>
                  <a:close/>
                </a:path>
              </a:pathLst>
            </a:custGeom>
            <a:solidFill>
              <a:srgbClr val="0078C1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752" name="Shape"/>
            <p:cNvSpPr/>
            <p:nvPr/>
          </p:nvSpPr>
          <p:spPr>
            <a:xfrm rot="15430798">
              <a:off x="570306" y="3160729"/>
              <a:ext cx="2076066" cy="15570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7" h="21600" fill="norm" stroke="1" extrusionOk="0">
                  <a:moveTo>
                    <a:pt x="21528" y="8565"/>
                  </a:moveTo>
                  <a:cubicBezTo>
                    <a:pt x="21384" y="9247"/>
                    <a:pt x="21035" y="9732"/>
                    <a:pt x="20620" y="9741"/>
                  </a:cubicBezTo>
                  <a:cubicBezTo>
                    <a:pt x="20514" y="9744"/>
                    <a:pt x="20411" y="9715"/>
                    <a:pt x="20315" y="9650"/>
                  </a:cubicBezTo>
                  <a:lnTo>
                    <a:pt x="20315" y="9654"/>
                  </a:lnTo>
                  <a:cubicBezTo>
                    <a:pt x="20308" y="9648"/>
                    <a:pt x="20302" y="9642"/>
                    <a:pt x="20295" y="9638"/>
                  </a:cubicBezTo>
                  <a:cubicBezTo>
                    <a:pt x="20250" y="9620"/>
                    <a:pt x="20209" y="9588"/>
                    <a:pt x="20170" y="9544"/>
                  </a:cubicBezTo>
                  <a:cubicBezTo>
                    <a:pt x="19442" y="9034"/>
                    <a:pt x="19041" y="9721"/>
                    <a:pt x="18788" y="10152"/>
                  </a:cubicBezTo>
                  <a:lnTo>
                    <a:pt x="18858" y="15682"/>
                  </a:lnTo>
                  <a:lnTo>
                    <a:pt x="18791" y="15640"/>
                  </a:lnTo>
                  <a:lnTo>
                    <a:pt x="15620" y="17616"/>
                  </a:lnTo>
                  <a:cubicBezTo>
                    <a:pt x="15228" y="17478"/>
                    <a:pt x="14546" y="17290"/>
                    <a:pt x="14605" y="16156"/>
                  </a:cubicBezTo>
                  <a:cubicBezTo>
                    <a:pt x="14620" y="16091"/>
                    <a:pt x="14625" y="16028"/>
                    <a:pt x="14621" y="15966"/>
                  </a:cubicBezTo>
                  <a:cubicBezTo>
                    <a:pt x="14621" y="15956"/>
                    <a:pt x="14622" y="15946"/>
                    <a:pt x="14623" y="15935"/>
                  </a:cubicBezTo>
                  <a:lnTo>
                    <a:pt x="14620" y="15937"/>
                  </a:lnTo>
                  <a:cubicBezTo>
                    <a:pt x="14626" y="15794"/>
                    <a:pt x="14605" y="15656"/>
                    <a:pt x="14560" y="15527"/>
                  </a:cubicBezTo>
                  <a:cubicBezTo>
                    <a:pt x="14329" y="14857"/>
                    <a:pt x="13565" y="14668"/>
                    <a:pt x="12854" y="15104"/>
                  </a:cubicBezTo>
                  <a:cubicBezTo>
                    <a:pt x="12142" y="15540"/>
                    <a:pt x="11752" y="16436"/>
                    <a:pt x="11983" y="17106"/>
                  </a:cubicBezTo>
                  <a:cubicBezTo>
                    <a:pt x="12025" y="17229"/>
                    <a:pt x="12085" y="17335"/>
                    <a:pt x="12165" y="17419"/>
                  </a:cubicBezTo>
                  <a:lnTo>
                    <a:pt x="12161" y="17421"/>
                  </a:lnTo>
                  <a:cubicBezTo>
                    <a:pt x="13110" y="18360"/>
                    <a:pt x="12744" y="19000"/>
                    <a:pt x="12585" y="19507"/>
                  </a:cubicBezTo>
                  <a:lnTo>
                    <a:pt x="9260" y="21578"/>
                  </a:lnTo>
                  <a:cubicBezTo>
                    <a:pt x="9259" y="21586"/>
                    <a:pt x="9258" y="21593"/>
                    <a:pt x="9256" y="21600"/>
                  </a:cubicBezTo>
                  <a:lnTo>
                    <a:pt x="5936" y="18100"/>
                  </a:lnTo>
                  <a:cubicBezTo>
                    <a:pt x="5850" y="17567"/>
                    <a:pt x="5695" y="16700"/>
                    <a:pt x="6465" y="16272"/>
                  </a:cubicBezTo>
                  <a:cubicBezTo>
                    <a:pt x="6515" y="16261"/>
                    <a:pt x="6560" y="16238"/>
                    <a:pt x="6599" y="16205"/>
                  </a:cubicBezTo>
                  <a:cubicBezTo>
                    <a:pt x="6606" y="16200"/>
                    <a:pt x="6613" y="16197"/>
                    <a:pt x="6621" y="16194"/>
                  </a:cubicBezTo>
                  <a:lnTo>
                    <a:pt x="6618" y="16191"/>
                  </a:lnTo>
                  <a:cubicBezTo>
                    <a:pt x="6717" y="16135"/>
                    <a:pt x="6800" y="16047"/>
                    <a:pt x="6866" y="15936"/>
                  </a:cubicBezTo>
                  <a:cubicBezTo>
                    <a:pt x="7212" y="15361"/>
                    <a:pt x="6996" y="14365"/>
                    <a:pt x="6385" y="13712"/>
                  </a:cubicBezTo>
                  <a:cubicBezTo>
                    <a:pt x="5774" y="13059"/>
                    <a:pt x="4998" y="12997"/>
                    <a:pt x="4652" y="13572"/>
                  </a:cubicBezTo>
                  <a:cubicBezTo>
                    <a:pt x="4589" y="13677"/>
                    <a:pt x="4545" y="13796"/>
                    <a:pt x="4524" y="13928"/>
                  </a:cubicBezTo>
                  <a:lnTo>
                    <a:pt x="4522" y="13925"/>
                  </a:lnTo>
                  <a:cubicBezTo>
                    <a:pt x="4321" y="15444"/>
                    <a:pt x="3750" y="15333"/>
                    <a:pt x="3340" y="15363"/>
                  </a:cubicBezTo>
                  <a:lnTo>
                    <a:pt x="0" y="11843"/>
                  </a:lnTo>
                  <a:lnTo>
                    <a:pt x="18659" y="0"/>
                  </a:lnTo>
                  <a:lnTo>
                    <a:pt x="18732" y="5804"/>
                  </a:lnTo>
                  <a:cubicBezTo>
                    <a:pt x="19003" y="6207"/>
                    <a:pt x="19318" y="6785"/>
                    <a:pt x="20284" y="6051"/>
                  </a:cubicBezTo>
                  <a:lnTo>
                    <a:pt x="20284" y="6056"/>
                  </a:lnTo>
                  <a:cubicBezTo>
                    <a:pt x="20373" y="5992"/>
                    <a:pt x="20470" y="5962"/>
                    <a:pt x="20571" y="5960"/>
                  </a:cubicBezTo>
                  <a:cubicBezTo>
                    <a:pt x="21124" y="5947"/>
                    <a:pt x="21583" y="6783"/>
                    <a:pt x="21597" y="7827"/>
                  </a:cubicBezTo>
                  <a:cubicBezTo>
                    <a:pt x="21600" y="8088"/>
                    <a:pt x="21575" y="8338"/>
                    <a:pt x="21528" y="8565"/>
                  </a:cubicBezTo>
                  <a:close/>
                </a:path>
              </a:pathLst>
            </a:custGeom>
            <a:solidFill>
              <a:srgbClr val="C5192D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753" name="Shape"/>
            <p:cNvSpPr/>
            <p:nvPr/>
          </p:nvSpPr>
          <p:spPr>
            <a:xfrm rot="18546786">
              <a:off x="216834" y="1721845"/>
              <a:ext cx="2102102" cy="15590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5" h="21600" fill="norm" stroke="1" extrusionOk="0">
                  <a:moveTo>
                    <a:pt x="19016" y="0"/>
                  </a:moveTo>
                  <a:cubicBezTo>
                    <a:pt x="19011" y="1884"/>
                    <a:pt x="18954" y="3779"/>
                    <a:pt x="18875" y="5678"/>
                  </a:cubicBezTo>
                  <a:cubicBezTo>
                    <a:pt x="19114" y="6099"/>
                    <a:pt x="19412" y="6629"/>
                    <a:pt x="20357" y="6009"/>
                  </a:cubicBezTo>
                  <a:lnTo>
                    <a:pt x="20357" y="6014"/>
                  </a:lnTo>
                  <a:cubicBezTo>
                    <a:pt x="20448" y="5959"/>
                    <a:pt x="20545" y="5937"/>
                    <a:pt x="20645" y="5943"/>
                  </a:cubicBezTo>
                  <a:cubicBezTo>
                    <a:pt x="21189" y="5979"/>
                    <a:pt x="21600" y="6853"/>
                    <a:pt x="21562" y="7895"/>
                  </a:cubicBezTo>
                  <a:cubicBezTo>
                    <a:pt x="21524" y="8937"/>
                    <a:pt x="21052" y="9752"/>
                    <a:pt x="20508" y="9716"/>
                  </a:cubicBezTo>
                  <a:cubicBezTo>
                    <a:pt x="20403" y="9709"/>
                    <a:pt x="20303" y="9671"/>
                    <a:pt x="20212" y="9598"/>
                  </a:cubicBezTo>
                  <a:lnTo>
                    <a:pt x="20211" y="9602"/>
                  </a:lnTo>
                  <a:cubicBezTo>
                    <a:pt x="20205" y="9596"/>
                    <a:pt x="20199" y="9590"/>
                    <a:pt x="20192" y="9585"/>
                  </a:cubicBezTo>
                  <a:cubicBezTo>
                    <a:pt x="20150" y="9562"/>
                    <a:pt x="20110" y="9527"/>
                    <a:pt x="20074" y="9479"/>
                  </a:cubicBezTo>
                  <a:cubicBezTo>
                    <a:pt x="19400" y="8921"/>
                    <a:pt x="18976" y="9525"/>
                    <a:pt x="18705" y="9933"/>
                  </a:cubicBezTo>
                  <a:cubicBezTo>
                    <a:pt x="18626" y="11766"/>
                    <a:pt x="18558" y="13599"/>
                    <a:pt x="18529" y="15424"/>
                  </a:cubicBezTo>
                  <a:lnTo>
                    <a:pt x="15456" y="17454"/>
                  </a:lnTo>
                  <a:cubicBezTo>
                    <a:pt x="15067" y="17329"/>
                    <a:pt x="14394" y="17160"/>
                    <a:pt x="14434" y="16028"/>
                  </a:cubicBezTo>
                  <a:cubicBezTo>
                    <a:pt x="14447" y="15963"/>
                    <a:pt x="14451" y="15899"/>
                    <a:pt x="14445" y="15838"/>
                  </a:cubicBezTo>
                  <a:cubicBezTo>
                    <a:pt x="14445" y="15827"/>
                    <a:pt x="14446" y="15817"/>
                    <a:pt x="14447" y="15806"/>
                  </a:cubicBezTo>
                  <a:lnTo>
                    <a:pt x="14444" y="15808"/>
                  </a:lnTo>
                  <a:cubicBezTo>
                    <a:pt x="14448" y="15665"/>
                    <a:pt x="14425" y="15529"/>
                    <a:pt x="14379" y="15401"/>
                  </a:cubicBezTo>
                  <a:cubicBezTo>
                    <a:pt x="14140" y="14739"/>
                    <a:pt x="13383" y="14573"/>
                    <a:pt x="12689" y="15030"/>
                  </a:cubicBezTo>
                  <a:cubicBezTo>
                    <a:pt x="11995" y="15487"/>
                    <a:pt x="11625" y="16394"/>
                    <a:pt x="11864" y="17056"/>
                  </a:cubicBezTo>
                  <a:cubicBezTo>
                    <a:pt x="11908" y="17176"/>
                    <a:pt x="11969" y="17281"/>
                    <a:pt x="12048" y="17362"/>
                  </a:cubicBezTo>
                  <a:lnTo>
                    <a:pt x="12045" y="17364"/>
                  </a:lnTo>
                  <a:cubicBezTo>
                    <a:pt x="12976" y="18254"/>
                    <a:pt x="12660" y="18896"/>
                    <a:pt x="12508" y="19402"/>
                  </a:cubicBezTo>
                  <a:lnTo>
                    <a:pt x="9180" y="21600"/>
                  </a:lnTo>
                  <a:cubicBezTo>
                    <a:pt x="8150" y="20503"/>
                    <a:pt x="7098" y="19425"/>
                    <a:pt x="6038" y="18355"/>
                  </a:cubicBezTo>
                  <a:cubicBezTo>
                    <a:pt x="5949" y="17837"/>
                    <a:pt x="5717" y="16908"/>
                    <a:pt x="6507" y="16427"/>
                  </a:cubicBezTo>
                  <a:cubicBezTo>
                    <a:pt x="6556" y="16414"/>
                    <a:pt x="6600" y="16390"/>
                    <a:pt x="6638" y="16355"/>
                  </a:cubicBezTo>
                  <a:cubicBezTo>
                    <a:pt x="6645" y="16350"/>
                    <a:pt x="6652" y="16347"/>
                    <a:pt x="6659" y="16343"/>
                  </a:cubicBezTo>
                  <a:lnTo>
                    <a:pt x="6657" y="16341"/>
                  </a:lnTo>
                  <a:cubicBezTo>
                    <a:pt x="6753" y="16280"/>
                    <a:pt x="6833" y="16190"/>
                    <a:pt x="6896" y="16077"/>
                  </a:cubicBezTo>
                  <a:cubicBezTo>
                    <a:pt x="7225" y="15489"/>
                    <a:pt x="6991" y="14503"/>
                    <a:pt x="6375" y="13875"/>
                  </a:cubicBezTo>
                  <a:cubicBezTo>
                    <a:pt x="5759" y="13246"/>
                    <a:pt x="4993" y="13212"/>
                    <a:pt x="4664" y="13800"/>
                  </a:cubicBezTo>
                  <a:cubicBezTo>
                    <a:pt x="4604" y="13907"/>
                    <a:pt x="4563" y="14028"/>
                    <a:pt x="4545" y="14161"/>
                  </a:cubicBezTo>
                  <a:lnTo>
                    <a:pt x="4543" y="14158"/>
                  </a:lnTo>
                  <a:cubicBezTo>
                    <a:pt x="4370" y="15743"/>
                    <a:pt x="3765" y="15582"/>
                    <a:pt x="3360" y="15644"/>
                  </a:cubicBezTo>
                  <a:cubicBezTo>
                    <a:pt x="2226" y="14501"/>
                    <a:pt x="1101" y="13350"/>
                    <a:pt x="0" y="12178"/>
                  </a:cubicBezTo>
                  <a:close/>
                </a:path>
              </a:pathLst>
            </a:custGeom>
            <a:solidFill>
              <a:srgbClr val="3C3C3B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754" name="Shape"/>
            <p:cNvSpPr/>
            <p:nvPr/>
          </p:nvSpPr>
          <p:spPr>
            <a:xfrm rot="12425381">
              <a:off x="1904507" y="3762391"/>
              <a:ext cx="2044240" cy="15906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4" h="21600" fill="norm" stroke="1" extrusionOk="0">
                  <a:moveTo>
                    <a:pt x="9492" y="21600"/>
                  </a:moveTo>
                  <a:lnTo>
                    <a:pt x="6307" y="18448"/>
                  </a:lnTo>
                  <a:cubicBezTo>
                    <a:pt x="6215" y="17930"/>
                    <a:pt x="6027" y="17062"/>
                    <a:pt x="6816" y="16619"/>
                  </a:cubicBezTo>
                  <a:cubicBezTo>
                    <a:pt x="6867" y="16607"/>
                    <a:pt x="6912" y="16584"/>
                    <a:pt x="6952" y="16551"/>
                  </a:cubicBezTo>
                  <a:cubicBezTo>
                    <a:pt x="6959" y="16546"/>
                    <a:pt x="6966" y="16543"/>
                    <a:pt x="6974" y="16540"/>
                  </a:cubicBezTo>
                  <a:lnTo>
                    <a:pt x="6971" y="16537"/>
                  </a:lnTo>
                  <a:cubicBezTo>
                    <a:pt x="7071" y="16479"/>
                    <a:pt x="7153" y="16392"/>
                    <a:pt x="7220" y="16282"/>
                  </a:cubicBezTo>
                  <a:cubicBezTo>
                    <a:pt x="7563" y="15711"/>
                    <a:pt x="7332" y="14741"/>
                    <a:pt x="6703" y="14116"/>
                  </a:cubicBezTo>
                  <a:cubicBezTo>
                    <a:pt x="6075" y="13490"/>
                    <a:pt x="5287" y="13445"/>
                    <a:pt x="4943" y="14016"/>
                  </a:cubicBezTo>
                  <a:cubicBezTo>
                    <a:pt x="4881" y="14120"/>
                    <a:pt x="4837" y="14237"/>
                    <a:pt x="4818" y="14367"/>
                  </a:cubicBezTo>
                  <a:lnTo>
                    <a:pt x="4815" y="14364"/>
                  </a:lnTo>
                  <a:cubicBezTo>
                    <a:pt x="4630" y="15859"/>
                    <a:pt x="4046" y="15758"/>
                    <a:pt x="3630" y="15797"/>
                  </a:cubicBezTo>
                  <a:lnTo>
                    <a:pt x="0" y="12204"/>
                  </a:lnTo>
                  <a:lnTo>
                    <a:pt x="18532" y="0"/>
                  </a:lnTo>
                  <a:lnTo>
                    <a:pt x="18655" y="5548"/>
                  </a:lnTo>
                  <a:cubicBezTo>
                    <a:pt x="18935" y="5941"/>
                    <a:pt x="19251" y="6539"/>
                    <a:pt x="20245" y="5802"/>
                  </a:cubicBezTo>
                  <a:lnTo>
                    <a:pt x="20245" y="5807"/>
                  </a:lnTo>
                  <a:cubicBezTo>
                    <a:pt x="20336" y="5745"/>
                    <a:pt x="20434" y="5715"/>
                    <a:pt x="20537" y="5712"/>
                  </a:cubicBezTo>
                  <a:cubicBezTo>
                    <a:pt x="21098" y="5696"/>
                    <a:pt x="21566" y="6512"/>
                    <a:pt x="21583" y="7535"/>
                  </a:cubicBezTo>
                  <a:cubicBezTo>
                    <a:pt x="21600" y="8557"/>
                    <a:pt x="21159" y="9398"/>
                    <a:pt x="20598" y="9413"/>
                  </a:cubicBezTo>
                  <a:cubicBezTo>
                    <a:pt x="20490" y="9416"/>
                    <a:pt x="20385" y="9388"/>
                    <a:pt x="20288" y="9325"/>
                  </a:cubicBezTo>
                  <a:lnTo>
                    <a:pt x="20288" y="9329"/>
                  </a:lnTo>
                  <a:cubicBezTo>
                    <a:pt x="20281" y="9324"/>
                    <a:pt x="20274" y="9318"/>
                    <a:pt x="20267" y="9314"/>
                  </a:cubicBezTo>
                  <a:cubicBezTo>
                    <a:pt x="20222" y="9296"/>
                    <a:pt x="20180" y="9265"/>
                    <a:pt x="20140" y="9222"/>
                  </a:cubicBezTo>
                  <a:cubicBezTo>
                    <a:pt x="19410" y="8733"/>
                    <a:pt x="19006" y="9383"/>
                    <a:pt x="18750" y="9807"/>
                  </a:cubicBezTo>
                  <a:lnTo>
                    <a:pt x="18874" y="15360"/>
                  </a:lnTo>
                  <a:lnTo>
                    <a:pt x="18863" y="15354"/>
                  </a:lnTo>
                  <a:lnTo>
                    <a:pt x="15770" y="17388"/>
                  </a:lnTo>
                  <a:cubicBezTo>
                    <a:pt x="15386" y="17269"/>
                    <a:pt x="14599" y="17176"/>
                    <a:pt x="14625" y="15996"/>
                  </a:cubicBezTo>
                  <a:cubicBezTo>
                    <a:pt x="14638" y="15932"/>
                    <a:pt x="14641" y="15869"/>
                    <a:pt x="14634" y="15809"/>
                  </a:cubicBezTo>
                  <a:cubicBezTo>
                    <a:pt x="14634" y="15799"/>
                    <a:pt x="14635" y="15789"/>
                    <a:pt x="14636" y="15779"/>
                  </a:cubicBezTo>
                  <a:lnTo>
                    <a:pt x="14633" y="15780"/>
                  </a:lnTo>
                  <a:cubicBezTo>
                    <a:pt x="14634" y="15640"/>
                    <a:pt x="14608" y="15507"/>
                    <a:pt x="14559" y="15383"/>
                  </a:cubicBezTo>
                  <a:cubicBezTo>
                    <a:pt x="14303" y="14740"/>
                    <a:pt x="13523" y="14597"/>
                    <a:pt x="12815" y="15063"/>
                  </a:cubicBezTo>
                  <a:cubicBezTo>
                    <a:pt x="12107" y="15528"/>
                    <a:pt x="11741" y="16426"/>
                    <a:pt x="11996" y="17069"/>
                  </a:cubicBezTo>
                  <a:cubicBezTo>
                    <a:pt x="12043" y="17186"/>
                    <a:pt x="12107" y="17287"/>
                    <a:pt x="12190" y="17365"/>
                  </a:cubicBezTo>
                  <a:lnTo>
                    <a:pt x="12187" y="17367"/>
                  </a:lnTo>
                  <a:cubicBezTo>
                    <a:pt x="13208" y="18259"/>
                    <a:pt x="12806" y="18917"/>
                    <a:pt x="12671" y="19428"/>
                  </a:cubicBezTo>
                  <a:lnTo>
                    <a:pt x="9505" y="21510"/>
                  </a:lnTo>
                  <a:close/>
                </a:path>
              </a:pathLst>
            </a:custGeom>
            <a:solidFill>
              <a:srgbClr val="00693B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755" name="Shape"/>
            <p:cNvSpPr/>
            <p:nvPr/>
          </p:nvSpPr>
          <p:spPr>
            <a:xfrm rot="9289851">
              <a:off x="3201540" y="3116398"/>
              <a:ext cx="1992106" cy="15854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8932" y="21600"/>
                  </a:moveTo>
                  <a:lnTo>
                    <a:pt x="5697" y="18319"/>
                  </a:lnTo>
                  <a:cubicBezTo>
                    <a:pt x="5610" y="17797"/>
                    <a:pt x="5432" y="16923"/>
                    <a:pt x="6248" y="16499"/>
                  </a:cubicBezTo>
                  <a:cubicBezTo>
                    <a:pt x="6301" y="16488"/>
                    <a:pt x="6348" y="16466"/>
                    <a:pt x="6388" y="16434"/>
                  </a:cubicBezTo>
                  <a:cubicBezTo>
                    <a:pt x="6395" y="16429"/>
                    <a:pt x="6403" y="16426"/>
                    <a:pt x="6411" y="16423"/>
                  </a:cubicBezTo>
                  <a:lnTo>
                    <a:pt x="6409" y="16420"/>
                  </a:lnTo>
                  <a:cubicBezTo>
                    <a:pt x="6512" y="16365"/>
                    <a:pt x="6598" y="16279"/>
                    <a:pt x="6668" y="16171"/>
                  </a:cubicBezTo>
                  <a:cubicBezTo>
                    <a:pt x="7029" y="15607"/>
                    <a:pt x="6807" y="14628"/>
                    <a:pt x="6171" y="13985"/>
                  </a:cubicBezTo>
                  <a:cubicBezTo>
                    <a:pt x="5535" y="13341"/>
                    <a:pt x="4727" y="13277"/>
                    <a:pt x="4365" y="13841"/>
                  </a:cubicBezTo>
                  <a:cubicBezTo>
                    <a:pt x="4299" y="13944"/>
                    <a:pt x="4253" y="14061"/>
                    <a:pt x="4231" y="14190"/>
                  </a:cubicBezTo>
                  <a:lnTo>
                    <a:pt x="4228" y="14187"/>
                  </a:lnTo>
                  <a:cubicBezTo>
                    <a:pt x="4019" y="15656"/>
                    <a:pt x="3438" y="15570"/>
                    <a:pt x="3012" y="15594"/>
                  </a:cubicBezTo>
                  <a:lnTo>
                    <a:pt x="0" y="12538"/>
                  </a:lnTo>
                  <a:lnTo>
                    <a:pt x="18668" y="0"/>
                  </a:lnTo>
                  <a:lnTo>
                    <a:pt x="18658" y="6000"/>
                  </a:lnTo>
                  <a:cubicBezTo>
                    <a:pt x="18931" y="6400"/>
                    <a:pt x="19258" y="6943"/>
                    <a:pt x="20256" y="6257"/>
                  </a:cubicBezTo>
                  <a:lnTo>
                    <a:pt x="20256" y="6261"/>
                  </a:lnTo>
                  <a:cubicBezTo>
                    <a:pt x="20350" y="6201"/>
                    <a:pt x="20452" y="6174"/>
                    <a:pt x="20557" y="6174"/>
                  </a:cubicBezTo>
                  <a:cubicBezTo>
                    <a:pt x="21133" y="6174"/>
                    <a:pt x="21600" y="7005"/>
                    <a:pt x="21600" y="8031"/>
                  </a:cubicBezTo>
                  <a:cubicBezTo>
                    <a:pt x="21600" y="9057"/>
                    <a:pt x="21133" y="9888"/>
                    <a:pt x="20556" y="9888"/>
                  </a:cubicBezTo>
                  <a:cubicBezTo>
                    <a:pt x="20445" y="9888"/>
                    <a:pt x="20338" y="9857"/>
                    <a:pt x="20239" y="9791"/>
                  </a:cubicBezTo>
                  <a:lnTo>
                    <a:pt x="20239" y="9795"/>
                  </a:lnTo>
                  <a:cubicBezTo>
                    <a:pt x="20232" y="9790"/>
                    <a:pt x="20226" y="9784"/>
                    <a:pt x="20218" y="9780"/>
                  </a:cubicBezTo>
                  <a:cubicBezTo>
                    <a:pt x="20172" y="9760"/>
                    <a:pt x="20129" y="9728"/>
                    <a:pt x="20090" y="9684"/>
                  </a:cubicBezTo>
                  <a:cubicBezTo>
                    <a:pt x="19347" y="9173"/>
                    <a:pt x="18921" y="9817"/>
                    <a:pt x="18651" y="10234"/>
                  </a:cubicBezTo>
                  <a:cubicBezTo>
                    <a:pt x="18641" y="11982"/>
                    <a:pt x="18638" y="13727"/>
                    <a:pt x="18642" y="15463"/>
                  </a:cubicBezTo>
                  <a:lnTo>
                    <a:pt x="15405" y="17509"/>
                  </a:lnTo>
                  <a:cubicBezTo>
                    <a:pt x="15006" y="17389"/>
                    <a:pt x="14217" y="17279"/>
                    <a:pt x="14248" y="16109"/>
                  </a:cubicBezTo>
                  <a:cubicBezTo>
                    <a:pt x="14261" y="16045"/>
                    <a:pt x="14265" y="15982"/>
                    <a:pt x="14258" y="15922"/>
                  </a:cubicBezTo>
                  <a:cubicBezTo>
                    <a:pt x="14258" y="15912"/>
                    <a:pt x="14259" y="15901"/>
                    <a:pt x="14260" y="15891"/>
                  </a:cubicBezTo>
                  <a:lnTo>
                    <a:pt x="14257" y="15893"/>
                  </a:lnTo>
                  <a:cubicBezTo>
                    <a:pt x="14259" y="15752"/>
                    <a:pt x="14233" y="15618"/>
                    <a:pt x="14182" y="15494"/>
                  </a:cubicBezTo>
                  <a:cubicBezTo>
                    <a:pt x="13922" y="14847"/>
                    <a:pt x="13121" y="14699"/>
                    <a:pt x="12393" y="15162"/>
                  </a:cubicBezTo>
                  <a:cubicBezTo>
                    <a:pt x="11664" y="15625"/>
                    <a:pt x="11284" y="16524"/>
                    <a:pt x="11544" y="17170"/>
                  </a:cubicBezTo>
                  <a:cubicBezTo>
                    <a:pt x="11592" y="17288"/>
                    <a:pt x="11657" y="17389"/>
                    <a:pt x="11742" y="17467"/>
                  </a:cubicBezTo>
                  <a:lnTo>
                    <a:pt x="11739" y="17470"/>
                  </a:lnTo>
                  <a:cubicBezTo>
                    <a:pt x="12765" y="18354"/>
                    <a:pt x="12385" y="19004"/>
                    <a:pt x="12237" y="19511"/>
                  </a:cubicBezTo>
                  <a:close/>
                </a:path>
              </a:pathLst>
            </a:custGeom>
            <a:solidFill>
              <a:srgbClr val="003F6E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2762" name="Group"/>
            <p:cNvGrpSpPr/>
            <p:nvPr/>
          </p:nvGrpSpPr>
          <p:grpSpPr>
            <a:xfrm>
              <a:off x="1364156" y="3731023"/>
              <a:ext cx="437458" cy="363074"/>
              <a:chOff x="0" y="0"/>
              <a:chExt cx="437457" cy="363073"/>
            </a:xfrm>
          </p:grpSpPr>
          <p:sp>
            <p:nvSpPr>
              <p:cNvPr id="2756" name="Line"/>
              <p:cNvSpPr/>
              <p:nvPr/>
            </p:nvSpPr>
            <p:spPr>
              <a:xfrm>
                <a:off x="-1" y="8855"/>
                <a:ext cx="354219" cy="3542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712" y="6900"/>
                    </a:moveTo>
                    <a:cubicBezTo>
                      <a:pt x="21304" y="8100"/>
                      <a:pt x="21600" y="9300"/>
                      <a:pt x="21600" y="10800"/>
                    </a:cubicBezTo>
                    <a:cubicBezTo>
                      <a:pt x="21600" y="16800"/>
                      <a:pt x="16570" y="21600"/>
                      <a:pt x="10652" y="21600"/>
                    </a:cubicBezTo>
                    <a:cubicBezTo>
                      <a:pt x="4734" y="21600"/>
                      <a:pt x="0" y="16800"/>
                      <a:pt x="0" y="10800"/>
                    </a:cubicBezTo>
                    <a:cubicBezTo>
                      <a:pt x="0" y="4800"/>
                      <a:pt x="4734" y="0"/>
                      <a:pt x="10652" y="0"/>
                    </a:cubicBezTo>
                    <a:cubicBezTo>
                      <a:pt x="13907" y="0"/>
                      <a:pt x="16570" y="1200"/>
                      <a:pt x="18641" y="3300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57" name="Line"/>
              <p:cNvSpPr/>
              <p:nvPr/>
            </p:nvSpPr>
            <p:spPr>
              <a:xfrm>
                <a:off x="53132" y="63759"/>
                <a:ext cx="242639" cy="2444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168" y="7344"/>
                    </a:moveTo>
                    <a:cubicBezTo>
                      <a:pt x="21600" y="8640"/>
                      <a:pt x="21600" y="9504"/>
                      <a:pt x="21600" y="10800"/>
                    </a:cubicBezTo>
                    <a:cubicBezTo>
                      <a:pt x="21600" y="16848"/>
                      <a:pt x="16848" y="21600"/>
                      <a:pt x="10800" y="21600"/>
                    </a:cubicBezTo>
                    <a:cubicBezTo>
                      <a:pt x="5184" y="21600"/>
                      <a:pt x="0" y="16848"/>
                      <a:pt x="0" y="10800"/>
                    </a:cubicBezTo>
                    <a:cubicBezTo>
                      <a:pt x="0" y="4752"/>
                      <a:pt x="5184" y="0"/>
                      <a:pt x="10800" y="0"/>
                    </a:cubicBezTo>
                    <a:cubicBezTo>
                      <a:pt x="13824" y="0"/>
                      <a:pt x="16416" y="1296"/>
                      <a:pt x="18576" y="302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58" name="Line"/>
              <p:cNvSpPr/>
              <p:nvPr/>
            </p:nvSpPr>
            <p:spPr>
              <a:xfrm>
                <a:off x="108035" y="111578"/>
                <a:ext cx="139916" cy="1434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9683"/>
                    </a:moveTo>
                    <a:cubicBezTo>
                      <a:pt x="21600" y="10428"/>
                      <a:pt x="21600" y="10428"/>
                      <a:pt x="21600" y="11172"/>
                    </a:cubicBezTo>
                    <a:cubicBezTo>
                      <a:pt x="21600" y="17131"/>
                      <a:pt x="16386" y="21600"/>
                      <a:pt x="10428" y="21600"/>
                    </a:cubicBezTo>
                    <a:cubicBezTo>
                      <a:pt x="4469" y="21600"/>
                      <a:pt x="0" y="17131"/>
                      <a:pt x="0" y="11172"/>
                    </a:cubicBezTo>
                    <a:cubicBezTo>
                      <a:pt x="0" y="5214"/>
                      <a:pt x="4469" y="0"/>
                      <a:pt x="10428" y="0"/>
                    </a:cubicBezTo>
                    <a:cubicBezTo>
                      <a:pt x="12662" y="0"/>
                      <a:pt x="14897" y="745"/>
                      <a:pt x="16386" y="2234"/>
                    </a:cubicBezTo>
                    <a:cubicBezTo>
                      <a:pt x="16386" y="2234"/>
                      <a:pt x="17131" y="2234"/>
                      <a:pt x="17131" y="223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59" name="Line"/>
              <p:cNvSpPr/>
              <p:nvPr/>
            </p:nvSpPr>
            <p:spPr>
              <a:xfrm flipV="1">
                <a:off x="180650" y="77927"/>
                <a:ext cx="170025" cy="102724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60" name="Shape"/>
              <p:cNvSpPr/>
              <p:nvPr/>
            </p:nvSpPr>
            <p:spPr>
              <a:xfrm>
                <a:off x="350674" y="0"/>
                <a:ext cx="86784" cy="974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902" y="21600"/>
                    </a:moveTo>
                    <a:lnTo>
                      <a:pt x="0" y="17280"/>
                    </a:lnTo>
                    <a:lnTo>
                      <a:pt x="0" y="5105"/>
                    </a:lnTo>
                    <a:lnTo>
                      <a:pt x="9257" y="0"/>
                    </a:lnTo>
                    <a:lnTo>
                      <a:pt x="10580" y="10604"/>
                    </a:lnTo>
                    <a:lnTo>
                      <a:pt x="21600" y="16102"/>
                    </a:lnTo>
                    <a:lnTo>
                      <a:pt x="11902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61" name="Oval"/>
              <p:cNvSpPr/>
              <p:nvPr/>
            </p:nvSpPr>
            <p:spPr>
              <a:xfrm>
                <a:off x="161168" y="170024"/>
                <a:ext cx="33651" cy="30110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2774" name="Group"/>
            <p:cNvGrpSpPr/>
            <p:nvPr/>
          </p:nvGrpSpPr>
          <p:grpSpPr>
            <a:xfrm>
              <a:off x="2703435" y="4334765"/>
              <a:ext cx="410894" cy="405580"/>
              <a:chOff x="0" y="0"/>
              <a:chExt cx="410892" cy="405579"/>
            </a:xfrm>
          </p:grpSpPr>
          <p:sp>
            <p:nvSpPr>
              <p:cNvPr id="2763" name="Shape"/>
              <p:cNvSpPr/>
              <p:nvPr/>
            </p:nvSpPr>
            <p:spPr>
              <a:xfrm>
                <a:off x="155855" y="92096"/>
                <a:ext cx="99182" cy="974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2960"/>
                      <a:pt x="21600" y="12960"/>
                      <a:pt x="21600" y="12960"/>
                    </a:cubicBezTo>
                    <a:cubicBezTo>
                      <a:pt x="21600" y="6480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6480"/>
                      <a:pt x="0" y="12960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64" name="Circle"/>
              <p:cNvSpPr/>
              <p:nvPr/>
            </p:nvSpPr>
            <p:spPr>
              <a:xfrm>
                <a:off x="155855" y="0"/>
                <a:ext cx="99182" cy="97412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65" name="Shape"/>
              <p:cNvSpPr/>
              <p:nvPr/>
            </p:nvSpPr>
            <p:spPr>
              <a:xfrm>
                <a:off x="-1" y="311711"/>
                <a:ext cx="97412" cy="938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66" name="Oval"/>
              <p:cNvSpPr/>
              <p:nvPr/>
            </p:nvSpPr>
            <p:spPr>
              <a:xfrm>
                <a:off x="5313" y="219614"/>
                <a:ext cx="92098" cy="97412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67" name="Shape"/>
              <p:cNvSpPr/>
              <p:nvPr/>
            </p:nvSpPr>
            <p:spPr>
              <a:xfrm>
                <a:off x="313482" y="311711"/>
                <a:ext cx="97411" cy="938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68" name="Oval"/>
              <p:cNvSpPr/>
              <p:nvPr/>
            </p:nvSpPr>
            <p:spPr>
              <a:xfrm>
                <a:off x="313482" y="219614"/>
                <a:ext cx="92098" cy="97412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69" name="Line"/>
              <p:cNvSpPr/>
              <p:nvPr/>
            </p:nvSpPr>
            <p:spPr>
              <a:xfrm>
                <a:off x="141686" y="219614"/>
                <a:ext cx="58448" cy="832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1600" y="15166"/>
                    </a:lnTo>
                    <a:lnTo>
                      <a:pt x="0" y="21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70" name="Line"/>
              <p:cNvSpPr/>
              <p:nvPr/>
            </p:nvSpPr>
            <p:spPr>
              <a:xfrm>
                <a:off x="205445" y="278059"/>
                <a:ext cx="63760" cy="2479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71" name="Line"/>
              <p:cNvSpPr/>
              <p:nvPr/>
            </p:nvSpPr>
            <p:spPr>
              <a:xfrm>
                <a:off x="10626" y="347132"/>
                <a:ext cx="77929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72" name="Line"/>
              <p:cNvSpPr/>
              <p:nvPr/>
            </p:nvSpPr>
            <p:spPr>
              <a:xfrm>
                <a:off x="322337" y="347132"/>
                <a:ext cx="77929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73" name="Line"/>
              <p:cNvSpPr/>
              <p:nvPr/>
            </p:nvSpPr>
            <p:spPr>
              <a:xfrm>
                <a:off x="166482" y="131060"/>
                <a:ext cx="77928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2781" name="Group"/>
            <p:cNvGrpSpPr/>
            <p:nvPr/>
          </p:nvGrpSpPr>
          <p:grpSpPr>
            <a:xfrm>
              <a:off x="1974651" y="1094328"/>
              <a:ext cx="382556" cy="391410"/>
              <a:chOff x="0" y="0"/>
              <a:chExt cx="382554" cy="391409"/>
            </a:xfrm>
          </p:grpSpPr>
          <p:sp>
            <p:nvSpPr>
              <p:cNvPr id="2775" name="Shape"/>
              <p:cNvSpPr/>
              <p:nvPr/>
            </p:nvSpPr>
            <p:spPr>
              <a:xfrm>
                <a:off x="69072" y="-1"/>
                <a:ext cx="233785" cy="31348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0" y="9787"/>
                      <a:pt x="0" y="9787"/>
                      <a:pt x="0" y="9787"/>
                    </a:cubicBezTo>
                    <a:cubicBezTo>
                      <a:pt x="0" y="13162"/>
                      <a:pt x="3150" y="16200"/>
                      <a:pt x="7200" y="17213"/>
                    </a:cubicBezTo>
                    <a:cubicBezTo>
                      <a:pt x="7200" y="21600"/>
                      <a:pt x="7200" y="21600"/>
                      <a:pt x="7200" y="21600"/>
                    </a:cubicBezTo>
                    <a:cubicBezTo>
                      <a:pt x="14400" y="21600"/>
                      <a:pt x="14400" y="21600"/>
                      <a:pt x="14400" y="21600"/>
                    </a:cubicBezTo>
                    <a:cubicBezTo>
                      <a:pt x="14400" y="17213"/>
                      <a:pt x="14400" y="17213"/>
                      <a:pt x="14400" y="17213"/>
                    </a:cubicBezTo>
                    <a:cubicBezTo>
                      <a:pt x="18900" y="16200"/>
                      <a:pt x="21600" y="13162"/>
                      <a:pt x="21600" y="9787"/>
                    </a:cubicBezTo>
                    <a:cubicBezTo>
                      <a:pt x="21600" y="0"/>
                      <a:pt x="21600" y="0"/>
                      <a:pt x="2160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76" name="Line"/>
              <p:cNvSpPr/>
              <p:nvPr/>
            </p:nvSpPr>
            <p:spPr>
              <a:xfrm>
                <a:off x="108036" y="313481"/>
                <a:ext cx="155857" cy="301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21600" y="0"/>
                    </a:lnTo>
                    <a:lnTo>
                      <a:pt x="0" y="0"/>
                    </a:lnTo>
                    <a:lnTo>
                      <a:pt x="0" y="21600"/>
                    </a:ln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77" name="Rectangle"/>
              <p:cNvSpPr/>
              <p:nvPr/>
            </p:nvSpPr>
            <p:spPr>
              <a:xfrm>
                <a:off x="69072" y="352445"/>
                <a:ext cx="233785" cy="38965"/>
              </a:xfrm>
              <a:prstGeom prst="rect">
                <a:avLst/>
              </a:pr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78" name="Shape"/>
              <p:cNvSpPr/>
              <p:nvPr/>
            </p:nvSpPr>
            <p:spPr>
              <a:xfrm>
                <a:off x="116891" y="44276"/>
                <a:ext cx="143460" cy="1381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133" y="6923"/>
                    </a:moveTo>
                    <a:lnTo>
                      <a:pt x="21600" y="7754"/>
                    </a:lnTo>
                    <a:lnTo>
                      <a:pt x="16267" y="13846"/>
                    </a:lnTo>
                    <a:lnTo>
                      <a:pt x="17867" y="21600"/>
                    </a:lnTo>
                    <a:lnTo>
                      <a:pt x="10400" y="17723"/>
                    </a:lnTo>
                    <a:lnTo>
                      <a:pt x="3733" y="21600"/>
                    </a:lnTo>
                    <a:lnTo>
                      <a:pt x="5333" y="13846"/>
                    </a:lnTo>
                    <a:lnTo>
                      <a:pt x="0" y="8585"/>
                    </a:lnTo>
                    <a:lnTo>
                      <a:pt x="7467" y="6923"/>
                    </a:lnTo>
                    <a:lnTo>
                      <a:pt x="10400" y="0"/>
                    </a:lnTo>
                    <a:lnTo>
                      <a:pt x="14133" y="6923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79" name="Line"/>
              <p:cNvSpPr/>
              <p:nvPr/>
            </p:nvSpPr>
            <p:spPr>
              <a:xfrm>
                <a:off x="-1" y="40734"/>
                <a:ext cx="69074" cy="1452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9257" y="21600"/>
                      <a:pt x="0" y="8640"/>
                      <a:pt x="0" y="0"/>
                    </a:cubicBezTo>
                    <a:cubicBezTo>
                      <a:pt x="18514" y="0"/>
                      <a:pt x="18514" y="0"/>
                      <a:pt x="18514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80" name="Line"/>
              <p:cNvSpPr/>
              <p:nvPr/>
            </p:nvSpPr>
            <p:spPr>
              <a:xfrm>
                <a:off x="308168" y="40734"/>
                <a:ext cx="74387" cy="1452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cubicBezTo>
                      <a:pt x="11520" y="21600"/>
                      <a:pt x="21600" y="8640"/>
                      <a:pt x="21600" y="0"/>
                    </a:cubicBezTo>
                    <a:cubicBezTo>
                      <a:pt x="1440" y="0"/>
                      <a:pt x="1440" y="0"/>
                      <a:pt x="1440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2792" name="Group"/>
            <p:cNvGrpSpPr/>
            <p:nvPr/>
          </p:nvGrpSpPr>
          <p:grpSpPr>
            <a:xfrm>
              <a:off x="3509515" y="1132822"/>
              <a:ext cx="315254" cy="429658"/>
              <a:chOff x="0" y="0"/>
              <a:chExt cx="315253" cy="429657"/>
            </a:xfrm>
          </p:grpSpPr>
          <p:sp>
            <p:nvSpPr>
              <p:cNvPr id="2782" name="Shape"/>
              <p:cNvSpPr/>
              <p:nvPr/>
            </p:nvSpPr>
            <p:spPr>
              <a:xfrm>
                <a:off x="49590" y="-1"/>
                <a:ext cx="247801" cy="3269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559" h="21322" fill="norm" stroke="1" extrusionOk="0">
                    <a:moveTo>
                      <a:pt x="15894" y="21322"/>
                    </a:moveTo>
                    <a:cubicBezTo>
                      <a:pt x="20377" y="7981"/>
                      <a:pt x="20377" y="7981"/>
                      <a:pt x="20377" y="7981"/>
                    </a:cubicBezTo>
                    <a:cubicBezTo>
                      <a:pt x="21600" y="4487"/>
                      <a:pt x="16302" y="357"/>
                      <a:pt x="14672" y="40"/>
                    </a:cubicBezTo>
                    <a:cubicBezTo>
                      <a:pt x="12634" y="-278"/>
                      <a:pt x="5706" y="1310"/>
                      <a:pt x="4483" y="4487"/>
                    </a:cubicBezTo>
                    <a:cubicBezTo>
                      <a:pt x="0" y="18146"/>
                      <a:pt x="0" y="18146"/>
                      <a:pt x="0" y="18146"/>
                    </a:cubicBezTo>
                    <a:lnTo>
                      <a:pt x="15894" y="21322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83" name="Shape"/>
              <p:cNvSpPr/>
              <p:nvPr/>
            </p:nvSpPr>
            <p:spPr>
              <a:xfrm>
                <a:off x="83240" y="293283"/>
                <a:ext cx="109808" cy="690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135" y="0"/>
                    </a:moveTo>
                    <a:lnTo>
                      <a:pt x="21600" y="7754"/>
                    </a:lnTo>
                    <a:lnTo>
                      <a:pt x="19510" y="21600"/>
                    </a:lnTo>
                    <a:lnTo>
                      <a:pt x="0" y="13846"/>
                    </a:lnTo>
                    <a:lnTo>
                      <a:pt x="3135" y="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84" name="Line"/>
              <p:cNvSpPr/>
              <p:nvPr/>
            </p:nvSpPr>
            <p:spPr>
              <a:xfrm>
                <a:off x="0" y="137428"/>
                <a:ext cx="83242" cy="1275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6434" y="5700"/>
                    </a:lnTo>
                    <a:lnTo>
                      <a:pt x="0" y="21600"/>
                    </a:lnTo>
                    <a:lnTo>
                      <a:pt x="15166" y="15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85" name="Line"/>
              <p:cNvSpPr/>
              <p:nvPr/>
            </p:nvSpPr>
            <p:spPr>
              <a:xfrm>
                <a:off x="256806" y="185247"/>
                <a:ext cx="58448" cy="1576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164" y="0"/>
                    </a:moveTo>
                    <a:lnTo>
                      <a:pt x="21600" y="8252"/>
                    </a:lnTo>
                    <a:lnTo>
                      <a:pt x="12436" y="21600"/>
                    </a:lnTo>
                    <a:lnTo>
                      <a:pt x="0" y="12863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86" name="Shape"/>
              <p:cNvSpPr/>
              <p:nvPr/>
            </p:nvSpPr>
            <p:spPr>
              <a:xfrm>
                <a:off x="136838" y="75563"/>
                <a:ext cx="110649" cy="1057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41" h="19539" fill="norm" stroke="1" extrusionOk="0">
                    <a:moveTo>
                      <a:pt x="171" y="7668"/>
                    </a:moveTo>
                    <a:cubicBezTo>
                      <a:pt x="1971" y="2268"/>
                      <a:pt x="7371" y="-1332"/>
                      <a:pt x="12771" y="468"/>
                    </a:cubicBezTo>
                    <a:cubicBezTo>
                      <a:pt x="18171" y="1368"/>
                      <a:pt x="20871" y="6768"/>
                      <a:pt x="19971" y="12168"/>
                    </a:cubicBezTo>
                    <a:cubicBezTo>
                      <a:pt x="18171" y="17568"/>
                      <a:pt x="12771" y="20268"/>
                      <a:pt x="7371" y="19368"/>
                    </a:cubicBezTo>
                    <a:cubicBezTo>
                      <a:pt x="1971" y="17568"/>
                      <a:pt x="-729" y="12168"/>
                      <a:pt x="171" y="7668"/>
                    </a:cubicBez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87" name="Line"/>
              <p:cNvSpPr/>
              <p:nvPr/>
            </p:nvSpPr>
            <p:spPr>
              <a:xfrm flipH="1">
                <a:off x="83240" y="365898"/>
                <a:ext cx="10627" cy="4959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88" name="Line"/>
              <p:cNvSpPr/>
              <p:nvPr/>
            </p:nvSpPr>
            <p:spPr>
              <a:xfrm flipH="1">
                <a:off x="146999" y="381837"/>
                <a:ext cx="10628" cy="4782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89" name="Line"/>
              <p:cNvSpPr/>
              <p:nvPr/>
            </p:nvSpPr>
            <p:spPr>
              <a:xfrm flipH="1">
                <a:off x="113349" y="376525"/>
                <a:ext cx="14170" cy="47820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90" name="Line"/>
              <p:cNvSpPr/>
              <p:nvPr/>
            </p:nvSpPr>
            <p:spPr>
              <a:xfrm flipH="1">
                <a:off x="168252" y="112632"/>
                <a:ext cx="38965" cy="14170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91" name="Line"/>
              <p:cNvSpPr/>
              <p:nvPr/>
            </p:nvSpPr>
            <p:spPr>
              <a:xfrm flipH="1">
                <a:off x="196589" y="137428"/>
                <a:ext cx="15942" cy="5314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2793" name="Shape 2624"/>
            <p:cNvSpPr/>
            <p:nvPr/>
          </p:nvSpPr>
          <p:spPr>
            <a:xfrm>
              <a:off x="1078022" y="2178840"/>
              <a:ext cx="405580" cy="4055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82" y="6873"/>
                  </a:moveTo>
                  <a:lnTo>
                    <a:pt x="20618" y="6873"/>
                  </a:lnTo>
                  <a:lnTo>
                    <a:pt x="20618" y="7855"/>
                  </a:lnTo>
                  <a:lnTo>
                    <a:pt x="982" y="7855"/>
                  </a:lnTo>
                  <a:cubicBezTo>
                    <a:pt x="982" y="7855"/>
                    <a:pt x="982" y="6873"/>
                    <a:pt x="982" y="6873"/>
                  </a:cubicBezTo>
                  <a:close/>
                  <a:moveTo>
                    <a:pt x="16691" y="8836"/>
                  </a:moveTo>
                  <a:lnTo>
                    <a:pt x="18655" y="8836"/>
                  </a:lnTo>
                  <a:lnTo>
                    <a:pt x="18655" y="17673"/>
                  </a:lnTo>
                  <a:lnTo>
                    <a:pt x="16691" y="17673"/>
                  </a:lnTo>
                  <a:cubicBezTo>
                    <a:pt x="16691" y="17673"/>
                    <a:pt x="16691" y="8836"/>
                    <a:pt x="16691" y="8836"/>
                  </a:cubicBezTo>
                  <a:close/>
                  <a:moveTo>
                    <a:pt x="13745" y="8836"/>
                  </a:moveTo>
                  <a:lnTo>
                    <a:pt x="15709" y="8836"/>
                  </a:lnTo>
                  <a:lnTo>
                    <a:pt x="15709" y="17673"/>
                  </a:lnTo>
                  <a:lnTo>
                    <a:pt x="13745" y="17673"/>
                  </a:lnTo>
                  <a:cubicBezTo>
                    <a:pt x="13745" y="17673"/>
                    <a:pt x="13745" y="8836"/>
                    <a:pt x="13745" y="8836"/>
                  </a:cubicBezTo>
                  <a:close/>
                  <a:moveTo>
                    <a:pt x="8836" y="8836"/>
                  </a:moveTo>
                  <a:lnTo>
                    <a:pt x="12764" y="8836"/>
                  </a:lnTo>
                  <a:lnTo>
                    <a:pt x="12764" y="17673"/>
                  </a:lnTo>
                  <a:lnTo>
                    <a:pt x="8836" y="17673"/>
                  </a:lnTo>
                  <a:cubicBezTo>
                    <a:pt x="8836" y="17673"/>
                    <a:pt x="8836" y="8836"/>
                    <a:pt x="8836" y="8836"/>
                  </a:cubicBezTo>
                  <a:close/>
                  <a:moveTo>
                    <a:pt x="5891" y="8836"/>
                  </a:moveTo>
                  <a:lnTo>
                    <a:pt x="7855" y="8836"/>
                  </a:lnTo>
                  <a:lnTo>
                    <a:pt x="7855" y="17673"/>
                  </a:lnTo>
                  <a:lnTo>
                    <a:pt x="5891" y="17673"/>
                  </a:lnTo>
                  <a:cubicBezTo>
                    <a:pt x="5891" y="17673"/>
                    <a:pt x="5891" y="8836"/>
                    <a:pt x="5891" y="8836"/>
                  </a:cubicBezTo>
                  <a:close/>
                  <a:moveTo>
                    <a:pt x="2945" y="8836"/>
                  </a:moveTo>
                  <a:lnTo>
                    <a:pt x="4909" y="8836"/>
                  </a:lnTo>
                  <a:lnTo>
                    <a:pt x="4909" y="17673"/>
                  </a:lnTo>
                  <a:lnTo>
                    <a:pt x="2945" y="17673"/>
                  </a:lnTo>
                  <a:cubicBezTo>
                    <a:pt x="2945" y="17673"/>
                    <a:pt x="2945" y="8836"/>
                    <a:pt x="2945" y="8836"/>
                  </a:cubicBezTo>
                  <a:close/>
                  <a:moveTo>
                    <a:pt x="19773" y="18655"/>
                  </a:moveTo>
                  <a:lnTo>
                    <a:pt x="20428" y="20618"/>
                  </a:lnTo>
                  <a:lnTo>
                    <a:pt x="1172" y="20618"/>
                  </a:lnTo>
                  <a:lnTo>
                    <a:pt x="1827" y="18655"/>
                  </a:lnTo>
                  <a:cubicBezTo>
                    <a:pt x="1827" y="18655"/>
                    <a:pt x="19773" y="18655"/>
                    <a:pt x="19773" y="18655"/>
                  </a:cubicBezTo>
                  <a:close/>
                  <a:moveTo>
                    <a:pt x="10800" y="1056"/>
                  </a:moveTo>
                  <a:lnTo>
                    <a:pt x="19261" y="5891"/>
                  </a:lnTo>
                  <a:lnTo>
                    <a:pt x="2339" y="5891"/>
                  </a:lnTo>
                  <a:cubicBezTo>
                    <a:pt x="2339" y="5891"/>
                    <a:pt x="10800" y="1056"/>
                    <a:pt x="10800" y="1056"/>
                  </a:cubicBezTo>
                  <a:close/>
                  <a:moveTo>
                    <a:pt x="21109" y="8836"/>
                  </a:moveTo>
                  <a:cubicBezTo>
                    <a:pt x="21380" y="8836"/>
                    <a:pt x="21600" y="8617"/>
                    <a:pt x="21600" y="8345"/>
                  </a:cubicBezTo>
                  <a:lnTo>
                    <a:pt x="21600" y="6382"/>
                  </a:lnTo>
                  <a:cubicBezTo>
                    <a:pt x="21600" y="6200"/>
                    <a:pt x="21496" y="6047"/>
                    <a:pt x="21349" y="5963"/>
                  </a:cubicBezTo>
                  <a:lnTo>
                    <a:pt x="21353" y="5956"/>
                  </a:lnTo>
                  <a:lnTo>
                    <a:pt x="11044" y="65"/>
                  </a:lnTo>
                  <a:lnTo>
                    <a:pt x="11040" y="72"/>
                  </a:lnTo>
                  <a:cubicBezTo>
                    <a:pt x="10968" y="30"/>
                    <a:pt x="10889" y="0"/>
                    <a:pt x="10800" y="0"/>
                  </a:cubicBezTo>
                  <a:cubicBezTo>
                    <a:pt x="10711" y="0"/>
                    <a:pt x="10632" y="30"/>
                    <a:pt x="10560" y="72"/>
                  </a:cubicBezTo>
                  <a:lnTo>
                    <a:pt x="10556" y="65"/>
                  </a:lnTo>
                  <a:lnTo>
                    <a:pt x="247" y="5956"/>
                  </a:lnTo>
                  <a:lnTo>
                    <a:pt x="251" y="5963"/>
                  </a:lnTo>
                  <a:cubicBezTo>
                    <a:pt x="104" y="6047"/>
                    <a:pt x="0" y="6200"/>
                    <a:pt x="0" y="6382"/>
                  </a:cubicBezTo>
                  <a:lnTo>
                    <a:pt x="0" y="8345"/>
                  </a:lnTo>
                  <a:cubicBezTo>
                    <a:pt x="0" y="8617"/>
                    <a:pt x="220" y="8836"/>
                    <a:pt x="491" y="8836"/>
                  </a:cubicBezTo>
                  <a:lnTo>
                    <a:pt x="1964" y="8836"/>
                  </a:lnTo>
                  <a:lnTo>
                    <a:pt x="1964" y="17673"/>
                  </a:lnTo>
                  <a:lnTo>
                    <a:pt x="1473" y="17673"/>
                  </a:lnTo>
                  <a:cubicBezTo>
                    <a:pt x="1256" y="17673"/>
                    <a:pt x="1078" y="17816"/>
                    <a:pt x="1013" y="18010"/>
                  </a:cubicBezTo>
                  <a:lnTo>
                    <a:pt x="1007" y="18009"/>
                  </a:lnTo>
                  <a:lnTo>
                    <a:pt x="25" y="20954"/>
                  </a:lnTo>
                  <a:lnTo>
                    <a:pt x="31" y="20955"/>
                  </a:lnTo>
                  <a:cubicBezTo>
                    <a:pt x="14" y="21005"/>
                    <a:pt x="0" y="21055"/>
                    <a:pt x="0" y="21109"/>
                  </a:cubicBezTo>
                  <a:cubicBezTo>
                    <a:pt x="0" y="21381"/>
                    <a:pt x="220" y="21600"/>
                    <a:pt x="491" y="21600"/>
                  </a:cubicBezTo>
                  <a:lnTo>
                    <a:pt x="21109" y="21600"/>
                  </a:lnTo>
                  <a:cubicBezTo>
                    <a:pt x="21380" y="21600"/>
                    <a:pt x="21600" y="21381"/>
                    <a:pt x="21600" y="21109"/>
                  </a:cubicBezTo>
                  <a:cubicBezTo>
                    <a:pt x="21600" y="21055"/>
                    <a:pt x="21586" y="21005"/>
                    <a:pt x="21569" y="20955"/>
                  </a:cubicBezTo>
                  <a:lnTo>
                    <a:pt x="21575" y="20954"/>
                  </a:lnTo>
                  <a:lnTo>
                    <a:pt x="20593" y="18009"/>
                  </a:lnTo>
                  <a:lnTo>
                    <a:pt x="20587" y="18010"/>
                  </a:lnTo>
                  <a:cubicBezTo>
                    <a:pt x="20522" y="17816"/>
                    <a:pt x="20344" y="17673"/>
                    <a:pt x="20127" y="17673"/>
                  </a:cubicBezTo>
                  <a:lnTo>
                    <a:pt x="19636" y="17673"/>
                  </a:lnTo>
                  <a:lnTo>
                    <a:pt x="19636" y="8836"/>
                  </a:lnTo>
                  <a:cubicBezTo>
                    <a:pt x="19636" y="8836"/>
                    <a:pt x="21109" y="8836"/>
                    <a:pt x="21109" y="883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2794" name="Shape 2546"/>
            <p:cNvSpPr/>
            <p:nvPr/>
          </p:nvSpPr>
          <p:spPr>
            <a:xfrm>
              <a:off x="4311184" y="2362823"/>
              <a:ext cx="398221" cy="3258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618" y="20400"/>
                  </a:moveTo>
                  <a:lnTo>
                    <a:pt x="18655" y="20400"/>
                  </a:lnTo>
                  <a:lnTo>
                    <a:pt x="18655" y="1200"/>
                  </a:lnTo>
                  <a:lnTo>
                    <a:pt x="20618" y="1200"/>
                  </a:lnTo>
                  <a:cubicBezTo>
                    <a:pt x="20618" y="1200"/>
                    <a:pt x="20618" y="20400"/>
                    <a:pt x="20618" y="20400"/>
                  </a:cubicBezTo>
                  <a:close/>
                  <a:moveTo>
                    <a:pt x="21109" y="0"/>
                  </a:moveTo>
                  <a:lnTo>
                    <a:pt x="18164" y="0"/>
                  </a:lnTo>
                  <a:cubicBezTo>
                    <a:pt x="17893" y="0"/>
                    <a:pt x="17673" y="269"/>
                    <a:pt x="17673" y="600"/>
                  </a:cubicBezTo>
                  <a:lnTo>
                    <a:pt x="17673" y="21000"/>
                  </a:lnTo>
                  <a:cubicBezTo>
                    <a:pt x="17673" y="21332"/>
                    <a:pt x="17893" y="21600"/>
                    <a:pt x="18164" y="21600"/>
                  </a:cubicBezTo>
                  <a:lnTo>
                    <a:pt x="21109" y="21600"/>
                  </a:lnTo>
                  <a:cubicBezTo>
                    <a:pt x="21380" y="21600"/>
                    <a:pt x="21600" y="21332"/>
                    <a:pt x="21600" y="21000"/>
                  </a:cubicBezTo>
                  <a:lnTo>
                    <a:pt x="21600" y="600"/>
                  </a:lnTo>
                  <a:cubicBezTo>
                    <a:pt x="21600" y="269"/>
                    <a:pt x="21380" y="0"/>
                    <a:pt x="21109" y="0"/>
                  </a:cubicBezTo>
                  <a:moveTo>
                    <a:pt x="8836" y="20400"/>
                  </a:moveTo>
                  <a:lnTo>
                    <a:pt x="6873" y="20400"/>
                  </a:lnTo>
                  <a:lnTo>
                    <a:pt x="6873" y="3600"/>
                  </a:lnTo>
                  <a:lnTo>
                    <a:pt x="8836" y="3600"/>
                  </a:lnTo>
                  <a:cubicBezTo>
                    <a:pt x="8836" y="3600"/>
                    <a:pt x="8836" y="20400"/>
                    <a:pt x="8836" y="20400"/>
                  </a:cubicBezTo>
                  <a:close/>
                  <a:moveTo>
                    <a:pt x="9327" y="2400"/>
                  </a:moveTo>
                  <a:lnTo>
                    <a:pt x="6382" y="2400"/>
                  </a:lnTo>
                  <a:cubicBezTo>
                    <a:pt x="6111" y="2400"/>
                    <a:pt x="5891" y="2669"/>
                    <a:pt x="5891" y="3000"/>
                  </a:cubicBezTo>
                  <a:lnTo>
                    <a:pt x="5891" y="21000"/>
                  </a:lnTo>
                  <a:cubicBezTo>
                    <a:pt x="5891" y="21332"/>
                    <a:pt x="6111" y="21600"/>
                    <a:pt x="6382" y="21600"/>
                  </a:cubicBezTo>
                  <a:lnTo>
                    <a:pt x="9327" y="21600"/>
                  </a:lnTo>
                  <a:cubicBezTo>
                    <a:pt x="9598" y="21600"/>
                    <a:pt x="9818" y="21332"/>
                    <a:pt x="9818" y="21000"/>
                  </a:cubicBezTo>
                  <a:lnTo>
                    <a:pt x="9818" y="3000"/>
                  </a:lnTo>
                  <a:cubicBezTo>
                    <a:pt x="9818" y="2669"/>
                    <a:pt x="9598" y="2400"/>
                    <a:pt x="9327" y="2400"/>
                  </a:cubicBezTo>
                  <a:moveTo>
                    <a:pt x="14727" y="20400"/>
                  </a:moveTo>
                  <a:lnTo>
                    <a:pt x="12764" y="20400"/>
                  </a:lnTo>
                  <a:lnTo>
                    <a:pt x="12764" y="10800"/>
                  </a:lnTo>
                  <a:lnTo>
                    <a:pt x="14727" y="10800"/>
                  </a:lnTo>
                  <a:cubicBezTo>
                    <a:pt x="14727" y="10800"/>
                    <a:pt x="14727" y="20400"/>
                    <a:pt x="14727" y="20400"/>
                  </a:cubicBezTo>
                  <a:close/>
                  <a:moveTo>
                    <a:pt x="15218" y="9600"/>
                  </a:moveTo>
                  <a:lnTo>
                    <a:pt x="12273" y="9600"/>
                  </a:lnTo>
                  <a:cubicBezTo>
                    <a:pt x="12002" y="9600"/>
                    <a:pt x="11782" y="9869"/>
                    <a:pt x="11782" y="10200"/>
                  </a:cubicBezTo>
                  <a:lnTo>
                    <a:pt x="11782" y="21000"/>
                  </a:lnTo>
                  <a:cubicBezTo>
                    <a:pt x="11782" y="21332"/>
                    <a:pt x="12002" y="21600"/>
                    <a:pt x="12273" y="21600"/>
                  </a:cubicBezTo>
                  <a:lnTo>
                    <a:pt x="15218" y="21600"/>
                  </a:lnTo>
                  <a:cubicBezTo>
                    <a:pt x="15489" y="21600"/>
                    <a:pt x="15709" y="21332"/>
                    <a:pt x="15709" y="21000"/>
                  </a:cubicBezTo>
                  <a:lnTo>
                    <a:pt x="15709" y="10200"/>
                  </a:lnTo>
                  <a:cubicBezTo>
                    <a:pt x="15709" y="9869"/>
                    <a:pt x="15489" y="9600"/>
                    <a:pt x="15218" y="9600"/>
                  </a:cubicBezTo>
                  <a:moveTo>
                    <a:pt x="2945" y="20400"/>
                  </a:moveTo>
                  <a:lnTo>
                    <a:pt x="982" y="20400"/>
                  </a:lnTo>
                  <a:lnTo>
                    <a:pt x="982" y="14400"/>
                  </a:lnTo>
                  <a:lnTo>
                    <a:pt x="2945" y="14400"/>
                  </a:lnTo>
                  <a:cubicBezTo>
                    <a:pt x="2945" y="14400"/>
                    <a:pt x="2945" y="20400"/>
                    <a:pt x="2945" y="20400"/>
                  </a:cubicBezTo>
                  <a:close/>
                  <a:moveTo>
                    <a:pt x="3436" y="13200"/>
                  </a:moveTo>
                  <a:lnTo>
                    <a:pt x="491" y="13200"/>
                  </a:lnTo>
                  <a:cubicBezTo>
                    <a:pt x="220" y="13200"/>
                    <a:pt x="0" y="13469"/>
                    <a:pt x="0" y="13800"/>
                  </a:cubicBezTo>
                  <a:lnTo>
                    <a:pt x="0" y="21000"/>
                  </a:lnTo>
                  <a:cubicBezTo>
                    <a:pt x="0" y="21332"/>
                    <a:pt x="220" y="21600"/>
                    <a:pt x="491" y="21600"/>
                  </a:cubicBezTo>
                  <a:lnTo>
                    <a:pt x="3436" y="21600"/>
                  </a:lnTo>
                  <a:cubicBezTo>
                    <a:pt x="3707" y="21600"/>
                    <a:pt x="3927" y="21332"/>
                    <a:pt x="3927" y="21000"/>
                  </a:cubicBezTo>
                  <a:lnTo>
                    <a:pt x="3927" y="13800"/>
                  </a:lnTo>
                  <a:cubicBezTo>
                    <a:pt x="3927" y="13469"/>
                    <a:pt x="3707" y="13200"/>
                    <a:pt x="3436" y="13200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2795" name="Shape 2599"/>
            <p:cNvSpPr/>
            <p:nvPr/>
          </p:nvSpPr>
          <p:spPr>
            <a:xfrm>
              <a:off x="3901728" y="3831740"/>
              <a:ext cx="395823" cy="3958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382" y="7855"/>
                  </a:moveTo>
                  <a:cubicBezTo>
                    <a:pt x="6653" y="7855"/>
                    <a:pt x="6873" y="7635"/>
                    <a:pt x="6873" y="7364"/>
                  </a:cubicBezTo>
                  <a:cubicBezTo>
                    <a:pt x="6873" y="7092"/>
                    <a:pt x="6653" y="6873"/>
                    <a:pt x="6382" y="6873"/>
                  </a:cubicBezTo>
                  <a:cubicBezTo>
                    <a:pt x="6111" y="6873"/>
                    <a:pt x="5891" y="7092"/>
                    <a:pt x="5891" y="7364"/>
                  </a:cubicBezTo>
                  <a:cubicBezTo>
                    <a:pt x="5891" y="7635"/>
                    <a:pt x="6111" y="7855"/>
                    <a:pt x="6382" y="7855"/>
                  </a:cubicBezTo>
                  <a:moveTo>
                    <a:pt x="6873" y="10800"/>
                  </a:moveTo>
                  <a:lnTo>
                    <a:pt x="10800" y="10800"/>
                  </a:lnTo>
                  <a:lnTo>
                    <a:pt x="10800" y="13746"/>
                  </a:lnTo>
                  <a:lnTo>
                    <a:pt x="6873" y="13746"/>
                  </a:lnTo>
                  <a:cubicBezTo>
                    <a:pt x="6873" y="13746"/>
                    <a:pt x="6873" y="10800"/>
                    <a:pt x="6873" y="10800"/>
                  </a:cubicBezTo>
                  <a:close/>
                  <a:moveTo>
                    <a:pt x="6382" y="14727"/>
                  </a:moveTo>
                  <a:lnTo>
                    <a:pt x="11291" y="14727"/>
                  </a:lnTo>
                  <a:cubicBezTo>
                    <a:pt x="11562" y="14727"/>
                    <a:pt x="11782" y="14508"/>
                    <a:pt x="11782" y="14236"/>
                  </a:cubicBezTo>
                  <a:lnTo>
                    <a:pt x="11782" y="10309"/>
                  </a:lnTo>
                  <a:cubicBezTo>
                    <a:pt x="11782" y="10038"/>
                    <a:pt x="11562" y="9818"/>
                    <a:pt x="11291" y="9818"/>
                  </a:cubicBezTo>
                  <a:lnTo>
                    <a:pt x="6382" y="9818"/>
                  </a:lnTo>
                  <a:cubicBezTo>
                    <a:pt x="6111" y="9818"/>
                    <a:pt x="5891" y="10038"/>
                    <a:pt x="5891" y="10309"/>
                  </a:cubicBezTo>
                  <a:lnTo>
                    <a:pt x="5891" y="14236"/>
                  </a:lnTo>
                  <a:cubicBezTo>
                    <a:pt x="5891" y="14508"/>
                    <a:pt x="6111" y="14727"/>
                    <a:pt x="6382" y="14727"/>
                  </a:cubicBezTo>
                  <a:moveTo>
                    <a:pt x="8345" y="7855"/>
                  </a:moveTo>
                  <a:cubicBezTo>
                    <a:pt x="8616" y="7855"/>
                    <a:pt x="8836" y="7635"/>
                    <a:pt x="8836" y="7364"/>
                  </a:cubicBezTo>
                  <a:cubicBezTo>
                    <a:pt x="8836" y="7092"/>
                    <a:pt x="8616" y="6873"/>
                    <a:pt x="8345" y="6873"/>
                  </a:cubicBezTo>
                  <a:cubicBezTo>
                    <a:pt x="8075" y="6873"/>
                    <a:pt x="7855" y="7092"/>
                    <a:pt x="7855" y="7364"/>
                  </a:cubicBezTo>
                  <a:cubicBezTo>
                    <a:pt x="7855" y="7635"/>
                    <a:pt x="8075" y="7855"/>
                    <a:pt x="8345" y="7855"/>
                  </a:cubicBezTo>
                  <a:moveTo>
                    <a:pt x="20618" y="20618"/>
                  </a:moveTo>
                  <a:lnTo>
                    <a:pt x="2945" y="20618"/>
                  </a:lnTo>
                  <a:cubicBezTo>
                    <a:pt x="1861" y="20618"/>
                    <a:pt x="982" y="19739"/>
                    <a:pt x="982" y="18655"/>
                  </a:cubicBezTo>
                  <a:lnTo>
                    <a:pt x="982" y="7855"/>
                  </a:lnTo>
                  <a:lnTo>
                    <a:pt x="2945" y="7855"/>
                  </a:lnTo>
                  <a:lnTo>
                    <a:pt x="2945" y="18164"/>
                  </a:lnTo>
                  <a:cubicBezTo>
                    <a:pt x="2945" y="18435"/>
                    <a:pt x="3166" y="18655"/>
                    <a:pt x="3436" y="18655"/>
                  </a:cubicBezTo>
                  <a:cubicBezTo>
                    <a:pt x="3707" y="18655"/>
                    <a:pt x="3927" y="18435"/>
                    <a:pt x="3927" y="18164"/>
                  </a:cubicBezTo>
                  <a:lnTo>
                    <a:pt x="3927" y="4909"/>
                  </a:lnTo>
                  <a:lnTo>
                    <a:pt x="20618" y="4909"/>
                  </a:lnTo>
                  <a:cubicBezTo>
                    <a:pt x="20618" y="4909"/>
                    <a:pt x="20618" y="20618"/>
                    <a:pt x="20618" y="20618"/>
                  </a:cubicBezTo>
                  <a:close/>
                  <a:moveTo>
                    <a:pt x="20618" y="3927"/>
                  </a:moveTo>
                  <a:lnTo>
                    <a:pt x="3927" y="3927"/>
                  </a:lnTo>
                  <a:cubicBezTo>
                    <a:pt x="3385" y="3927"/>
                    <a:pt x="2945" y="4367"/>
                    <a:pt x="2945" y="4909"/>
                  </a:cubicBezTo>
                  <a:lnTo>
                    <a:pt x="2945" y="6873"/>
                  </a:lnTo>
                  <a:lnTo>
                    <a:pt x="982" y="6873"/>
                  </a:lnTo>
                  <a:cubicBezTo>
                    <a:pt x="440" y="6873"/>
                    <a:pt x="0" y="7313"/>
                    <a:pt x="0" y="7855"/>
                  </a:cubicBezTo>
                  <a:lnTo>
                    <a:pt x="0" y="18655"/>
                  </a:lnTo>
                  <a:cubicBezTo>
                    <a:pt x="0" y="20282"/>
                    <a:pt x="1319" y="21600"/>
                    <a:pt x="2945" y="21600"/>
                  </a:cubicBezTo>
                  <a:lnTo>
                    <a:pt x="20618" y="21600"/>
                  </a:lnTo>
                  <a:cubicBezTo>
                    <a:pt x="21160" y="21600"/>
                    <a:pt x="21600" y="21160"/>
                    <a:pt x="21600" y="20618"/>
                  </a:cubicBezTo>
                  <a:lnTo>
                    <a:pt x="21600" y="4909"/>
                  </a:lnTo>
                  <a:cubicBezTo>
                    <a:pt x="21600" y="4367"/>
                    <a:pt x="21160" y="3927"/>
                    <a:pt x="20618" y="3927"/>
                  </a:cubicBezTo>
                  <a:moveTo>
                    <a:pt x="6382" y="16691"/>
                  </a:moveTo>
                  <a:lnTo>
                    <a:pt x="18164" y="16691"/>
                  </a:lnTo>
                  <a:cubicBezTo>
                    <a:pt x="18434" y="16691"/>
                    <a:pt x="18655" y="16472"/>
                    <a:pt x="18655" y="16200"/>
                  </a:cubicBezTo>
                  <a:cubicBezTo>
                    <a:pt x="18655" y="15929"/>
                    <a:pt x="18434" y="15710"/>
                    <a:pt x="18164" y="15710"/>
                  </a:cubicBezTo>
                  <a:lnTo>
                    <a:pt x="6382" y="15710"/>
                  </a:lnTo>
                  <a:cubicBezTo>
                    <a:pt x="6111" y="15710"/>
                    <a:pt x="5891" y="15929"/>
                    <a:pt x="5891" y="16200"/>
                  </a:cubicBezTo>
                  <a:cubicBezTo>
                    <a:pt x="5891" y="16472"/>
                    <a:pt x="6111" y="16691"/>
                    <a:pt x="6382" y="16691"/>
                  </a:cubicBezTo>
                  <a:moveTo>
                    <a:pt x="10309" y="7855"/>
                  </a:moveTo>
                  <a:lnTo>
                    <a:pt x="14236" y="7855"/>
                  </a:lnTo>
                  <a:cubicBezTo>
                    <a:pt x="14507" y="7855"/>
                    <a:pt x="14727" y="7635"/>
                    <a:pt x="14727" y="7364"/>
                  </a:cubicBezTo>
                  <a:cubicBezTo>
                    <a:pt x="14727" y="7092"/>
                    <a:pt x="14507" y="6873"/>
                    <a:pt x="14236" y="6873"/>
                  </a:cubicBezTo>
                  <a:lnTo>
                    <a:pt x="10309" y="6873"/>
                  </a:lnTo>
                  <a:cubicBezTo>
                    <a:pt x="10038" y="6873"/>
                    <a:pt x="9818" y="7092"/>
                    <a:pt x="9818" y="7364"/>
                  </a:cubicBezTo>
                  <a:cubicBezTo>
                    <a:pt x="9818" y="7635"/>
                    <a:pt x="10038" y="7855"/>
                    <a:pt x="10309" y="7855"/>
                  </a:cubicBezTo>
                  <a:moveTo>
                    <a:pt x="6382" y="18655"/>
                  </a:moveTo>
                  <a:lnTo>
                    <a:pt x="18164" y="18655"/>
                  </a:lnTo>
                  <a:cubicBezTo>
                    <a:pt x="18434" y="18655"/>
                    <a:pt x="18655" y="18435"/>
                    <a:pt x="18655" y="18164"/>
                  </a:cubicBezTo>
                  <a:cubicBezTo>
                    <a:pt x="18655" y="17893"/>
                    <a:pt x="18434" y="17673"/>
                    <a:pt x="18164" y="17673"/>
                  </a:cubicBezTo>
                  <a:lnTo>
                    <a:pt x="6382" y="17673"/>
                  </a:lnTo>
                  <a:cubicBezTo>
                    <a:pt x="6111" y="17673"/>
                    <a:pt x="5891" y="17893"/>
                    <a:pt x="5891" y="18164"/>
                  </a:cubicBezTo>
                  <a:cubicBezTo>
                    <a:pt x="5891" y="18435"/>
                    <a:pt x="6111" y="18655"/>
                    <a:pt x="6382" y="18655"/>
                  </a:cubicBezTo>
                  <a:moveTo>
                    <a:pt x="4909" y="2945"/>
                  </a:moveTo>
                  <a:lnTo>
                    <a:pt x="20127" y="2945"/>
                  </a:lnTo>
                  <a:cubicBezTo>
                    <a:pt x="20398" y="2945"/>
                    <a:pt x="20618" y="2726"/>
                    <a:pt x="20618" y="2455"/>
                  </a:cubicBezTo>
                  <a:cubicBezTo>
                    <a:pt x="20618" y="2184"/>
                    <a:pt x="20398" y="1964"/>
                    <a:pt x="20127" y="1964"/>
                  </a:cubicBezTo>
                  <a:lnTo>
                    <a:pt x="4909" y="1964"/>
                  </a:lnTo>
                  <a:cubicBezTo>
                    <a:pt x="4638" y="1964"/>
                    <a:pt x="4418" y="2184"/>
                    <a:pt x="4418" y="2455"/>
                  </a:cubicBezTo>
                  <a:cubicBezTo>
                    <a:pt x="4418" y="2726"/>
                    <a:pt x="4638" y="2945"/>
                    <a:pt x="4909" y="2945"/>
                  </a:cubicBezTo>
                  <a:moveTo>
                    <a:pt x="18164" y="11783"/>
                  </a:moveTo>
                  <a:lnTo>
                    <a:pt x="14236" y="11783"/>
                  </a:lnTo>
                  <a:cubicBezTo>
                    <a:pt x="13966" y="11783"/>
                    <a:pt x="13745" y="12001"/>
                    <a:pt x="13745" y="12273"/>
                  </a:cubicBezTo>
                  <a:cubicBezTo>
                    <a:pt x="13745" y="12544"/>
                    <a:pt x="13966" y="12764"/>
                    <a:pt x="14236" y="12764"/>
                  </a:cubicBezTo>
                  <a:lnTo>
                    <a:pt x="18164" y="12764"/>
                  </a:lnTo>
                  <a:cubicBezTo>
                    <a:pt x="18434" y="12764"/>
                    <a:pt x="18655" y="12544"/>
                    <a:pt x="18655" y="12273"/>
                  </a:cubicBezTo>
                  <a:cubicBezTo>
                    <a:pt x="18655" y="12001"/>
                    <a:pt x="18434" y="11783"/>
                    <a:pt x="18164" y="11783"/>
                  </a:cubicBezTo>
                  <a:moveTo>
                    <a:pt x="6382" y="982"/>
                  </a:moveTo>
                  <a:lnTo>
                    <a:pt x="19145" y="982"/>
                  </a:lnTo>
                  <a:cubicBezTo>
                    <a:pt x="19416" y="982"/>
                    <a:pt x="19636" y="762"/>
                    <a:pt x="19636" y="491"/>
                  </a:cubicBezTo>
                  <a:cubicBezTo>
                    <a:pt x="19636" y="220"/>
                    <a:pt x="19416" y="0"/>
                    <a:pt x="19145" y="0"/>
                  </a:cubicBezTo>
                  <a:lnTo>
                    <a:pt x="6382" y="0"/>
                  </a:lnTo>
                  <a:cubicBezTo>
                    <a:pt x="6111" y="0"/>
                    <a:pt x="5891" y="220"/>
                    <a:pt x="5891" y="491"/>
                  </a:cubicBezTo>
                  <a:cubicBezTo>
                    <a:pt x="5891" y="762"/>
                    <a:pt x="6111" y="982"/>
                    <a:pt x="6382" y="982"/>
                  </a:cubicBezTo>
                  <a:moveTo>
                    <a:pt x="18164" y="13746"/>
                  </a:moveTo>
                  <a:lnTo>
                    <a:pt x="14236" y="13746"/>
                  </a:lnTo>
                  <a:cubicBezTo>
                    <a:pt x="13966" y="13746"/>
                    <a:pt x="13745" y="13965"/>
                    <a:pt x="13745" y="14236"/>
                  </a:cubicBezTo>
                  <a:cubicBezTo>
                    <a:pt x="13745" y="14508"/>
                    <a:pt x="13966" y="14727"/>
                    <a:pt x="14236" y="14727"/>
                  </a:cubicBezTo>
                  <a:lnTo>
                    <a:pt x="18164" y="14727"/>
                  </a:lnTo>
                  <a:cubicBezTo>
                    <a:pt x="18434" y="14727"/>
                    <a:pt x="18655" y="14508"/>
                    <a:pt x="18655" y="14236"/>
                  </a:cubicBezTo>
                  <a:cubicBezTo>
                    <a:pt x="18655" y="13965"/>
                    <a:pt x="18434" y="13746"/>
                    <a:pt x="18164" y="13746"/>
                  </a:cubicBezTo>
                  <a:moveTo>
                    <a:pt x="16200" y="7855"/>
                  </a:moveTo>
                  <a:cubicBezTo>
                    <a:pt x="16471" y="7855"/>
                    <a:pt x="16691" y="7635"/>
                    <a:pt x="16691" y="7364"/>
                  </a:cubicBezTo>
                  <a:cubicBezTo>
                    <a:pt x="16691" y="7092"/>
                    <a:pt x="16471" y="6873"/>
                    <a:pt x="16200" y="6873"/>
                  </a:cubicBezTo>
                  <a:cubicBezTo>
                    <a:pt x="15929" y="6873"/>
                    <a:pt x="15709" y="7092"/>
                    <a:pt x="15709" y="7364"/>
                  </a:cubicBezTo>
                  <a:cubicBezTo>
                    <a:pt x="15709" y="7635"/>
                    <a:pt x="15929" y="7855"/>
                    <a:pt x="16200" y="7855"/>
                  </a:cubicBezTo>
                  <a:moveTo>
                    <a:pt x="18164" y="7855"/>
                  </a:moveTo>
                  <a:cubicBezTo>
                    <a:pt x="18434" y="7855"/>
                    <a:pt x="18655" y="7635"/>
                    <a:pt x="18655" y="7364"/>
                  </a:cubicBezTo>
                  <a:cubicBezTo>
                    <a:pt x="18655" y="7092"/>
                    <a:pt x="18434" y="6873"/>
                    <a:pt x="18164" y="6873"/>
                  </a:cubicBezTo>
                  <a:cubicBezTo>
                    <a:pt x="17893" y="6873"/>
                    <a:pt x="17673" y="7092"/>
                    <a:pt x="17673" y="7364"/>
                  </a:cubicBezTo>
                  <a:cubicBezTo>
                    <a:pt x="17673" y="7635"/>
                    <a:pt x="17893" y="7855"/>
                    <a:pt x="18164" y="7855"/>
                  </a:cubicBezTo>
                  <a:moveTo>
                    <a:pt x="18164" y="9818"/>
                  </a:moveTo>
                  <a:lnTo>
                    <a:pt x="14236" y="9818"/>
                  </a:lnTo>
                  <a:cubicBezTo>
                    <a:pt x="13966" y="9818"/>
                    <a:pt x="13745" y="10038"/>
                    <a:pt x="13745" y="10309"/>
                  </a:cubicBezTo>
                  <a:cubicBezTo>
                    <a:pt x="13745" y="10581"/>
                    <a:pt x="13966" y="10800"/>
                    <a:pt x="14236" y="10800"/>
                  </a:cubicBezTo>
                  <a:lnTo>
                    <a:pt x="18164" y="10800"/>
                  </a:lnTo>
                  <a:cubicBezTo>
                    <a:pt x="18434" y="10800"/>
                    <a:pt x="18655" y="10581"/>
                    <a:pt x="18655" y="10309"/>
                  </a:cubicBezTo>
                  <a:cubicBezTo>
                    <a:pt x="18655" y="10038"/>
                    <a:pt x="18434" y="9818"/>
                    <a:pt x="18164" y="9818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8" name="object 6"/>
          <p:cNvSpPr txBox="1"/>
          <p:nvPr/>
        </p:nvSpPr>
        <p:spPr>
          <a:xfrm>
            <a:off x="607150" y="6407730"/>
            <a:ext cx="2757719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 algn="l" defTabSz="1043923">
              <a:defRPr spc="10" sz="800">
                <a:solidFill>
                  <a:srgbClr val="FFFFFF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better </a:t>
            </a:r>
            <a:r>
              <a:rPr spc="5"/>
              <a:t>business </a:t>
            </a:r>
            <a:r>
              <a:rPr spc="0"/>
              <a:t>| </a:t>
            </a:r>
            <a:r>
              <a:t>better </a:t>
            </a:r>
            <a:r>
              <a:rPr spc="0"/>
              <a:t>life | </a:t>
            </a:r>
            <a:r>
              <a:t>better</a:t>
            </a:r>
            <a:r>
              <a:rPr spc="-70"/>
              <a:t> </a:t>
            </a:r>
            <a:r>
              <a:rPr spc="0"/>
              <a:t>world</a:t>
            </a:r>
          </a:p>
        </p:txBody>
      </p:sp>
      <p:sp>
        <p:nvSpPr>
          <p:cNvPr id="2799" name="object 7"/>
          <p:cNvSpPr/>
          <p:nvPr/>
        </p:nvSpPr>
        <p:spPr>
          <a:xfrm>
            <a:off x="-65906" y="-116473"/>
            <a:ext cx="12260706" cy="7090946"/>
          </a:xfrm>
          <a:prstGeom prst="rect">
            <a:avLst/>
          </a:prstGeom>
          <a:solidFill>
            <a:srgbClr val="003F6D"/>
          </a:solidFill>
          <a:ln w="3175">
            <a:miter lim="400000"/>
          </a:ln>
        </p:spPr>
        <p:txBody>
          <a:bodyPr lIns="52018" tIns="52018" rIns="52018" bIns="52018"/>
          <a:lstStyle/>
          <a:p>
            <a:pPr algn="l" defTabSz="1043923">
              <a:defRPr sz="18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800" name="Freeform 43"/>
          <p:cNvSpPr/>
          <p:nvPr/>
        </p:nvSpPr>
        <p:spPr>
          <a:xfrm>
            <a:off x="4505967" y="2985"/>
            <a:ext cx="7707450" cy="68404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967" y="0"/>
                </a:moveTo>
                <a:lnTo>
                  <a:pt x="0" y="21600"/>
                </a:lnTo>
                <a:lnTo>
                  <a:pt x="21600" y="21573"/>
                </a:lnTo>
                <a:lnTo>
                  <a:pt x="21600" y="0"/>
                </a:lnTo>
                <a:lnTo>
                  <a:pt x="14967" y="0"/>
                </a:lnTo>
                <a:close/>
              </a:path>
            </a:pathLst>
          </a:custGeom>
          <a:solidFill>
            <a:srgbClr val="00ABE9"/>
          </a:solidFill>
          <a:ln w="3175">
            <a:miter lim="400000"/>
          </a:ln>
        </p:spPr>
        <p:txBody>
          <a:bodyPr lIns="52018" tIns="52018" rIns="52018" bIns="52018" anchor="ctr"/>
          <a:lstStyle/>
          <a:p>
            <a:pPr defTabSz="1043923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801" name="object 8"/>
          <p:cNvSpPr txBox="1"/>
          <p:nvPr/>
        </p:nvSpPr>
        <p:spPr>
          <a:xfrm>
            <a:off x="606075" y="309696"/>
            <a:ext cx="4294440" cy="4585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 algn="l" defTabSz="1043923">
              <a:spcBef>
                <a:spcPts val="100"/>
              </a:spcBef>
              <a:tabLst>
                <a:tab pos="952500" algn="l"/>
              </a:tabLst>
              <a:defRPr spc="53" sz="3200">
                <a:solidFill>
                  <a:srgbClr val="FFFFFF"/>
                </a:solidFill>
                <a:latin typeface="Ubuntu Bold"/>
                <a:ea typeface="Ubuntu Bold"/>
                <a:cs typeface="Ubuntu Bold"/>
                <a:sym typeface="Ubuntu Bold"/>
              </a:defRPr>
            </a:pPr>
            <a:r>
              <a:rPr spc="-10"/>
              <a:t>for more</a:t>
            </a:r>
            <a:r>
              <a:rPr spc="-64"/>
              <a:t> </a:t>
            </a:r>
            <a:r>
              <a:rPr spc="-10"/>
              <a:t>details</a:t>
            </a:r>
          </a:p>
        </p:txBody>
      </p:sp>
      <p:sp>
        <p:nvSpPr>
          <p:cNvPr id="2802" name="object 9"/>
          <p:cNvSpPr txBox="1"/>
          <p:nvPr/>
        </p:nvSpPr>
        <p:spPr>
          <a:xfrm>
            <a:off x="606288" y="1823413"/>
            <a:ext cx="5309966" cy="1377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 algn="l" defTabSz="1043923">
              <a:spcBef>
                <a:spcPts val="100"/>
              </a:spcBef>
              <a:defRPr spc="-8" sz="240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defRPr>
            </a:pPr>
            <a:r>
              <a:rPr>
                <a:uFill>
                  <a:solidFill>
                    <a:srgbClr val="FFFFFF"/>
                  </a:solidFill>
                </a:uFill>
              </a:rPr>
              <a:t>www.clarity-hq.com</a:t>
            </a:r>
          </a:p>
          <a:p>
            <a:pPr marR="229083" indent="12700" algn="l" defTabSz="1043923">
              <a:lnSpc>
                <a:spcPct val="174100"/>
              </a:lnSpc>
              <a:defRPr sz="2400" u="sng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defRPr>
            </a:pPr>
            <a:endParaRPr u="none"/>
          </a:p>
          <a:p>
            <a:pPr marR="229083" indent="12700" algn="l" defTabSz="1043923">
              <a:lnSpc>
                <a:spcPct val="174100"/>
              </a:lnSpc>
              <a:defRPr sz="240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defRPr>
            </a:pPr>
            <a:r>
              <a:t>@Clarity_hq</a:t>
            </a:r>
          </a:p>
        </p:txBody>
      </p:sp>
      <p:grpSp>
        <p:nvGrpSpPr>
          <p:cNvPr id="2811" name="Group 20"/>
          <p:cNvGrpSpPr/>
          <p:nvPr/>
        </p:nvGrpSpPr>
        <p:grpSpPr>
          <a:xfrm>
            <a:off x="8500497" y="5583557"/>
            <a:ext cx="3273309" cy="1027664"/>
            <a:chOff x="0" y="0"/>
            <a:chExt cx="3273308" cy="1027663"/>
          </a:xfrm>
        </p:grpSpPr>
        <p:sp>
          <p:nvSpPr>
            <p:cNvPr id="2803" name="object 2"/>
            <p:cNvSpPr/>
            <p:nvPr/>
          </p:nvSpPr>
          <p:spPr>
            <a:xfrm>
              <a:off x="0" y="252350"/>
              <a:ext cx="454492" cy="592450"/>
            </a:xfrm>
            <a:prstGeom prst="rect">
              <a:avLst/>
            </a:prstGeom>
            <a:blipFill rotWithShape="1">
              <a:blip r:embed="rId2"/>
              <a:srcRect l="0" t="0" r="0" b="0"/>
              <a:stretch>
                <a:fillRect/>
              </a:stretch>
            </a:blipFill>
            <a:ln w="3175" cap="flat">
              <a:noFill/>
              <a:miter lim="400000"/>
            </a:ln>
            <a:effectLst/>
          </p:spPr>
          <p:txBody>
            <a:bodyPr wrap="square" lIns="52018" tIns="52018" rIns="52018" bIns="52018" numCol="1" anchor="t">
              <a:noAutofit/>
            </a:bodyPr>
            <a:lstStyle/>
            <a:p>
              <a:pPr algn="l" defTabSz="1043923"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804" name="object 3"/>
            <p:cNvSpPr/>
            <p:nvPr/>
          </p:nvSpPr>
          <p:spPr>
            <a:xfrm>
              <a:off x="540042" y="-1"/>
              <a:ext cx="779548" cy="841569"/>
            </a:xfrm>
            <a:prstGeom prst="rect">
              <a:avLst/>
            </a:prstGeom>
            <a:blipFill rotWithShape="1">
              <a:blip r:embed="rId3"/>
              <a:srcRect l="0" t="0" r="0" b="0"/>
              <a:stretch>
                <a:fillRect/>
              </a:stretch>
            </a:blipFill>
            <a:ln w="3175" cap="flat">
              <a:noFill/>
              <a:miter lim="400000"/>
            </a:ln>
            <a:effectLst/>
          </p:spPr>
          <p:txBody>
            <a:bodyPr wrap="square" lIns="52018" tIns="52018" rIns="52018" bIns="52018" numCol="1" anchor="t">
              <a:noAutofit/>
            </a:bodyPr>
            <a:lstStyle/>
            <a:p>
              <a:pPr algn="l" defTabSz="1043923"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805" name="object 4"/>
            <p:cNvSpPr/>
            <p:nvPr/>
          </p:nvSpPr>
          <p:spPr>
            <a:xfrm>
              <a:off x="1399824" y="10687"/>
              <a:ext cx="625561" cy="819138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3175" cap="flat">
              <a:noFill/>
              <a:miter lim="400000"/>
            </a:ln>
            <a:effectLst/>
          </p:spPr>
          <p:txBody>
            <a:bodyPr wrap="square" lIns="52018" tIns="52018" rIns="52018" bIns="52018" numCol="1" anchor="t">
              <a:noAutofit/>
            </a:bodyPr>
            <a:lstStyle/>
            <a:p>
              <a:pPr algn="l" defTabSz="1043923"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806" name="object 5"/>
            <p:cNvSpPr/>
            <p:nvPr/>
          </p:nvSpPr>
          <p:spPr>
            <a:xfrm>
              <a:off x="2111982" y="101561"/>
              <a:ext cx="1161327" cy="926103"/>
            </a:xfrm>
            <a:prstGeom prst="rect">
              <a:avLst/>
            </a:prstGeom>
            <a:blipFill rotWithShape="1">
              <a:blip r:embed="rId5"/>
              <a:srcRect l="0" t="0" r="0" b="0"/>
              <a:stretch>
                <a:fillRect/>
              </a:stretch>
            </a:blipFill>
            <a:ln w="3175" cap="flat">
              <a:noFill/>
              <a:miter lim="400000"/>
            </a:ln>
            <a:effectLst/>
          </p:spPr>
          <p:txBody>
            <a:bodyPr wrap="square" lIns="52018" tIns="52018" rIns="52018" bIns="52018" numCol="1" anchor="t">
              <a:noAutofit/>
            </a:bodyPr>
            <a:lstStyle/>
            <a:p>
              <a:pPr algn="l" defTabSz="1043923"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807" name="object 15"/>
            <p:cNvSpPr/>
            <p:nvPr/>
          </p:nvSpPr>
          <p:spPr>
            <a:xfrm>
              <a:off x="0" y="252350"/>
              <a:ext cx="454492" cy="592450"/>
            </a:xfrm>
            <a:prstGeom prst="rect">
              <a:avLst/>
            </a:prstGeom>
            <a:blipFill rotWithShape="1">
              <a:blip r:embed="rId6"/>
              <a:srcRect l="0" t="0" r="0" b="0"/>
              <a:stretch>
                <a:fillRect/>
              </a:stretch>
            </a:blipFill>
            <a:ln w="3175" cap="flat">
              <a:noFill/>
              <a:miter lim="400000"/>
            </a:ln>
            <a:effectLst/>
          </p:spPr>
          <p:txBody>
            <a:bodyPr wrap="square" lIns="52018" tIns="52018" rIns="52018" bIns="52018" numCol="1" anchor="t">
              <a:noAutofit/>
            </a:bodyPr>
            <a:lstStyle/>
            <a:p>
              <a:pPr algn="l" defTabSz="1043923"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808" name="object 16"/>
            <p:cNvSpPr/>
            <p:nvPr/>
          </p:nvSpPr>
          <p:spPr>
            <a:xfrm>
              <a:off x="540034" y="-1"/>
              <a:ext cx="779552" cy="841569"/>
            </a:xfrm>
            <a:prstGeom prst="rect">
              <a:avLst/>
            </a:prstGeom>
            <a:blipFill rotWithShape="1">
              <a:blip r:embed="rId7"/>
              <a:srcRect l="0" t="0" r="0" b="0"/>
              <a:stretch>
                <a:fillRect/>
              </a:stretch>
            </a:blipFill>
            <a:ln w="3175" cap="flat">
              <a:noFill/>
              <a:miter lim="400000"/>
            </a:ln>
            <a:effectLst/>
          </p:spPr>
          <p:txBody>
            <a:bodyPr wrap="square" lIns="52018" tIns="52018" rIns="52018" bIns="52018" numCol="1" anchor="t">
              <a:noAutofit/>
            </a:bodyPr>
            <a:lstStyle/>
            <a:p>
              <a:pPr algn="l" defTabSz="1043923"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809" name="object 17"/>
            <p:cNvSpPr/>
            <p:nvPr/>
          </p:nvSpPr>
          <p:spPr>
            <a:xfrm>
              <a:off x="1399820" y="10687"/>
              <a:ext cx="625561" cy="819138"/>
            </a:xfrm>
            <a:prstGeom prst="rect">
              <a:avLst/>
            </a:prstGeom>
            <a:blipFill rotWithShape="1">
              <a:blip r:embed="rId8"/>
              <a:srcRect l="0" t="0" r="0" b="0"/>
              <a:stretch>
                <a:fillRect/>
              </a:stretch>
            </a:blipFill>
            <a:ln w="3175" cap="flat">
              <a:noFill/>
              <a:miter lim="400000"/>
            </a:ln>
            <a:effectLst/>
          </p:spPr>
          <p:txBody>
            <a:bodyPr wrap="square" lIns="52018" tIns="52018" rIns="52018" bIns="52018" numCol="1" anchor="t">
              <a:noAutofit/>
            </a:bodyPr>
            <a:lstStyle/>
            <a:p>
              <a:pPr algn="l" defTabSz="1043923"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810" name="object 18"/>
            <p:cNvSpPr/>
            <p:nvPr/>
          </p:nvSpPr>
          <p:spPr>
            <a:xfrm>
              <a:off x="2111982" y="101561"/>
              <a:ext cx="1161327" cy="926103"/>
            </a:xfrm>
            <a:prstGeom prst="rect">
              <a:avLst/>
            </a:prstGeom>
            <a:blipFill rotWithShape="1">
              <a:blip r:embed="rId9"/>
              <a:srcRect l="0" t="0" r="0" b="0"/>
              <a:stretch>
                <a:fillRect/>
              </a:stretch>
            </a:blipFill>
            <a:ln w="3175" cap="flat">
              <a:noFill/>
              <a:miter lim="400000"/>
            </a:ln>
            <a:effectLst/>
          </p:spPr>
          <p:txBody>
            <a:bodyPr wrap="square" lIns="52018" tIns="52018" rIns="52018" bIns="52018" numCol="1" anchor="t">
              <a:noAutofit/>
            </a:bodyPr>
            <a:lstStyle/>
            <a:p>
              <a:pPr algn="l" defTabSz="1043923"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grpSp>
        <p:nvGrpSpPr>
          <p:cNvPr id="2817" name="Group 34"/>
          <p:cNvGrpSpPr/>
          <p:nvPr/>
        </p:nvGrpSpPr>
        <p:grpSpPr>
          <a:xfrm>
            <a:off x="684347" y="3604442"/>
            <a:ext cx="5432717" cy="1027665"/>
            <a:chOff x="0" y="0"/>
            <a:chExt cx="5432715" cy="1027663"/>
          </a:xfrm>
        </p:grpSpPr>
        <p:pic>
          <p:nvPicPr>
            <p:cNvPr id="2812" name="Picture 35" descr="Picture 35"/>
            <p:cNvPicPr>
              <a:picLocks noChangeAspect="1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1113878" y="0"/>
              <a:ext cx="978139" cy="102766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813" name="Picture 36" descr="Picture 36"/>
            <p:cNvPicPr>
              <a:picLocks noChangeAspect="1"/>
            </p:cNvPicPr>
            <p:nvPr/>
          </p:nvPicPr>
          <p:blipFill>
            <a:blip r:embed="rId11">
              <a:extLst/>
            </a:blip>
            <a:stretch>
              <a:fillRect/>
            </a:stretch>
          </p:blipFill>
          <p:spPr>
            <a:xfrm>
              <a:off x="2227757" y="0"/>
              <a:ext cx="978138" cy="102766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814" name="Picture 37" descr="Picture 37"/>
            <p:cNvPicPr>
              <a:picLocks noChangeAspect="1"/>
            </p:cNvPicPr>
            <p:nvPr/>
          </p:nvPicPr>
          <p:blipFill>
            <a:blip r:embed="rId12">
              <a:extLst/>
            </a:blip>
            <a:stretch>
              <a:fillRect/>
            </a:stretch>
          </p:blipFill>
          <p:spPr>
            <a:xfrm>
              <a:off x="4454578" y="0"/>
              <a:ext cx="978138" cy="102766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815" name="Picture 38" descr="Picture 38"/>
            <p:cNvPicPr>
              <a:picLocks noChangeAspect="1"/>
            </p:cNvPicPr>
            <p:nvPr/>
          </p:nvPicPr>
          <p:blipFill>
            <a:blip r:embed="rId13">
              <a:extLst/>
            </a:blip>
            <a:stretch>
              <a:fillRect/>
            </a:stretch>
          </p:blipFill>
          <p:spPr>
            <a:xfrm>
              <a:off x="-1" y="0"/>
              <a:ext cx="978139" cy="102766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816" name="Picture 39" descr="Picture 39"/>
            <p:cNvPicPr>
              <a:picLocks noChangeAspect="1"/>
            </p:cNvPicPr>
            <p:nvPr/>
          </p:nvPicPr>
          <p:blipFill>
            <a:blip r:embed="rId14">
              <a:extLst/>
            </a:blip>
            <a:stretch>
              <a:fillRect/>
            </a:stretch>
          </p:blipFill>
          <p:spPr>
            <a:xfrm>
              <a:off x="3341636" y="0"/>
              <a:ext cx="978138" cy="102766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Text Placeholder 2"/>
          <p:cNvSpPr txBox="1"/>
          <p:nvPr>
            <p:ph type="body" idx="1"/>
          </p:nvPr>
        </p:nvSpPr>
        <p:spPr>
          <a:xfrm>
            <a:off x="501174" y="1865377"/>
            <a:ext cx="10977035" cy="3906774"/>
          </a:xfrm>
          <a:prstGeom prst="rect">
            <a:avLst/>
          </a:prstGeom>
        </p:spPr>
        <p:txBody>
          <a:bodyPr/>
          <a:lstStyle/>
          <a:p>
            <a:pPr>
              <a:defRPr b="0" sz="3200">
                <a:latin typeface="Lato Bold"/>
                <a:ea typeface="Lato Bold"/>
                <a:cs typeface="Lato Bold"/>
                <a:sym typeface="Lato Bold"/>
              </a:defRPr>
            </a:pPr>
            <a:r>
              <a:t>what the 7 key numbers are</a:t>
            </a:r>
          </a:p>
          <a:p>
            <a:pPr>
              <a:defRPr b="0" sz="3200">
                <a:latin typeface="Lato Bold"/>
                <a:ea typeface="Lato Bold"/>
                <a:cs typeface="Lato Bold"/>
                <a:sym typeface="Lato Bold"/>
              </a:defRPr>
            </a:pPr>
            <a:r>
              <a:t>how they’re calculated</a:t>
            </a:r>
          </a:p>
          <a:p>
            <a:pPr>
              <a:defRPr b="0" sz="3200">
                <a:latin typeface="Lato Bold"/>
                <a:ea typeface="Lato Bold"/>
                <a:cs typeface="Lato Bold"/>
                <a:sym typeface="Lato Bold"/>
              </a:defRPr>
            </a:pPr>
            <a:r>
              <a:t>why they’re important for your clients</a:t>
            </a:r>
          </a:p>
          <a:p>
            <a:pPr>
              <a:defRPr b="0" sz="3200">
                <a:latin typeface="Lato Bold"/>
                <a:ea typeface="Lato Bold"/>
                <a:cs typeface="Lato Bold"/>
                <a:sym typeface="Lato Bold"/>
              </a:defRPr>
            </a:pPr>
            <a:r>
              <a:t>what client discussion points flow from them</a:t>
            </a:r>
          </a:p>
        </p:txBody>
      </p:sp>
      <p:sp>
        <p:nvSpPr>
          <p:cNvPr id="1297" name="Title 10"/>
          <p:cNvSpPr txBox="1"/>
          <p:nvPr>
            <p:ph type="title"/>
          </p:nvPr>
        </p:nvSpPr>
        <p:spPr>
          <a:xfrm>
            <a:off x="550500" y="170662"/>
            <a:ext cx="8016117" cy="828866"/>
          </a:xfrm>
          <a:prstGeom prst="rect">
            <a:avLst/>
          </a:prstGeom>
        </p:spPr>
        <p:txBody>
          <a:bodyPr lIns="35681" tIns="35681" rIns="35681" bIns="35681"/>
          <a:lstStyle>
            <a:lvl1pPr>
              <a:defRPr b="0" sz="3400">
                <a:solidFill>
                  <a:srgbClr val="009FE3"/>
                </a:solidFill>
                <a:latin typeface="Ubuntu Bold"/>
                <a:ea typeface="Ubuntu Bold"/>
                <a:cs typeface="Ubuntu Bold"/>
                <a:sym typeface="Ubuntu Bold"/>
              </a:defRPr>
            </a:lvl1pPr>
          </a:lstStyle>
          <a:p>
            <a:pPr/>
            <a:r>
              <a:t>agenda</a:t>
            </a:r>
          </a:p>
        </p:txBody>
      </p:sp>
      <p:sp>
        <p:nvSpPr>
          <p:cNvPr id="1298" name="Rectangle"/>
          <p:cNvSpPr/>
          <p:nvPr/>
        </p:nvSpPr>
        <p:spPr>
          <a:xfrm>
            <a:off x="247" y="6051620"/>
            <a:ext cx="309337" cy="828002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299" name="Rectangle"/>
          <p:cNvSpPr/>
          <p:nvPr/>
        </p:nvSpPr>
        <p:spPr>
          <a:xfrm>
            <a:off x="247" y="-1406"/>
            <a:ext cx="309337" cy="6056064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pic>
        <p:nvPicPr>
          <p:cNvPr id="1300" name="Transparent - Lighter-01-01.pdf" descr="Transparent - Lighter-01-01.pdf"/>
          <p:cNvPicPr>
            <a:picLocks noChangeAspect="1"/>
          </p:cNvPicPr>
          <p:nvPr/>
        </p:nvPicPr>
        <p:blipFill>
          <a:blip r:embed="rId2">
            <a:alphaModFix amt="30236"/>
            <a:extLst/>
          </a:blip>
          <a:stretch>
            <a:fillRect/>
          </a:stretch>
        </p:blipFill>
        <p:spPr>
          <a:xfrm>
            <a:off x="10339926" y="6097295"/>
            <a:ext cx="1859178" cy="742985"/>
          </a:xfrm>
          <a:prstGeom prst="rect">
            <a:avLst/>
          </a:prstGeom>
          <a:ln w="12700">
            <a:miter lim="400000"/>
          </a:ln>
        </p:spPr>
      </p:pic>
      <p:sp>
        <p:nvSpPr>
          <p:cNvPr id="1301" name="object 5"/>
          <p:cNvSpPr txBox="1"/>
          <p:nvPr/>
        </p:nvSpPr>
        <p:spPr>
          <a:xfrm>
            <a:off x="601434" y="6410836"/>
            <a:ext cx="2760594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 algn="l" defTabSz="1043923">
              <a:defRPr spc="11" sz="900">
                <a:solidFill>
                  <a:srgbClr val="9C9C9D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better </a:t>
            </a:r>
            <a:r>
              <a:rPr spc="5"/>
              <a:t>business </a:t>
            </a:r>
            <a:r>
              <a:rPr spc="0"/>
              <a:t>| </a:t>
            </a:r>
            <a:r>
              <a:t>better </a:t>
            </a:r>
            <a:r>
              <a:rPr spc="0"/>
              <a:t>life | </a:t>
            </a:r>
            <a:r>
              <a:t>better</a:t>
            </a:r>
            <a:r>
              <a:rPr spc="-78"/>
              <a:t> </a:t>
            </a:r>
            <a:r>
              <a:rPr spc="0"/>
              <a:t>world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3" name="object 6"/>
          <p:cNvSpPr txBox="1"/>
          <p:nvPr/>
        </p:nvSpPr>
        <p:spPr>
          <a:xfrm>
            <a:off x="601434" y="6410836"/>
            <a:ext cx="2760594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 algn="l" defTabSz="1043923">
              <a:defRPr spc="11" sz="900">
                <a:solidFill>
                  <a:srgbClr val="FFFFFF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better </a:t>
            </a:r>
            <a:r>
              <a:rPr spc="5"/>
              <a:t>business </a:t>
            </a:r>
            <a:r>
              <a:rPr spc="0"/>
              <a:t>| </a:t>
            </a:r>
            <a:r>
              <a:t>better </a:t>
            </a:r>
            <a:r>
              <a:rPr spc="0"/>
              <a:t>life | </a:t>
            </a:r>
            <a:r>
              <a:t>better</a:t>
            </a:r>
            <a:r>
              <a:rPr spc="-78"/>
              <a:t> </a:t>
            </a:r>
            <a:r>
              <a:rPr spc="0"/>
              <a:t>world</a:t>
            </a:r>
          </a:p>
        </p:txBody>
      </p:sp>
      <p:sp>
        <p:nvSpPr>
          <p:cNvPr id="1304" name="object 2"/>
          <p:cNvSpPr txBox="1"/>
          <p:nvPr>
            <p:ph type="title"/>
          </p:nvPr>
        </p:nvSpPr>
        <p:spPr>
          <a:xfrm>
            <a:off x="529656" y="2636304"/>
            <a:ext cx="2553025" cy="1237523"/>
          </a:xfrm>
          <a:prstGeom prst="rect">
            <a:avLst/>
          </a:prstGeom>
        </p:spPr>
        <p:txBody>
          <a:bodyPr/>
          <a:lstStyle>
            <a:lvl1pPr indent="12700">
              <a:spcBef>
                <a:spcPts val="100"/>
              </a:spcBef>
              <a:defRPr sz="2800">
                <a:solidFill>
                  <a:srgbClr val="FFFFFF"/>
                </a:solidFill>
              </a:defRPr>
            </a:lvl1pPr>
          </a:lstStyle>
          <a:p>
            <a:pPr/>
            <a:r>
              <a:t>introduction </a:t>
            </a:r>
          </a:p>
        </p:txBody>
      </p:sp>
      <p:sp>
        <p:nvSpPr>
          <p:cNvPr id="1305" name="object 3"/>
          <p:cNvSpPr/>
          <p:nvPr/>
        </p:nvSpPr>
        <p:spPr>
          <a:xfrm>
            <a:off x="520730" y="3726040"/>
            <a:ext cx="820049" cy="1"/>
          </a:xfrm>
          <a:prstGeom prst="line">
            <a:avLst/>
          </a:prstGeom>
          <a:ln w="12700">
            <a:solidFill>
              <a:srgbClr val="FFFFFF"/>
            </a:solidFill>
          </a:ln>
        </p:spPr>
        <p:txBody>
          <a:bodyPr lIns="52073" tIns="52073" rIns="52073" bIns="52073"/>
          <a:lstStyle/>
          <a:p>
            <a:pPr algn="l" defTabSz="1043923">
              <a:defRPr sz="20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pic>
        <p:nvPicPr>
          <p:cNvPr id="1306" name="shutterstock_662834149.jpg" descr="shutterstock_662834149.jpg"/>
          <p:cNvPicPr>
            <a:picLocks noChangeAspect="1"/>
          </p:cNvPicPr>
          <p:nvPr/>
        </p:nvPicPr>
        <p:blipFill>
          <a:blip r:embed="rId2">
            <a:alphaModFix amt="64832"/>
            <a:extLst/>
          </a:blip>
          <a:stretch>
            <a:fillRect/>
          </a:stretch>
        </p:blipFill>
        <p:spPr>
          <a:xfrm>
            <a:off x="3604219" y="0"/>
            <a:ext cx="9997085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doors dir="vert"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3F6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8" name="object 10"/>
          <p:cNvSpPr txBox="1"/>
          <p:nvPr/>
        </p:nvSpPr>
        <p:spPr>
          <a:xfrm>
            <a:off x="601434" y="6410836"/>
            <a:ext cx="2760594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 algn="l" defTabSz="1043923">
              <a:defRPr spc="11" sz="900">
                <a:solidFill>
                  <a:srgbClr val="FFFFFF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better </a:t>
            </a:r>
            <a:r>
              <a:rPr spc="5"/>
              <a:t>business </a:t>
            </a:r>
            <a:r>
              <a:rPr spc="0"/>
              <a:t>| </a:t>
            </a:r>
            <a:r>
              <a:t>better </a:t>
            </a:r>
            <a:r>
              <a:rPr spc="0"/>
              <a:t>life | </a:t>
            </a:r>
            <a:r>
              <a:t>better</a:t>
            </a:r>
            <a:r>
              <a:rPr spc="-78"/>
              <a:t> </a:t>
            </a:r>
            <a:r>
              <a:rPr spc="0"/>
              <a:t>world</a:t>
            </a:r>
          </a:p>
        </p:txBody>
      </p:sp>
      <p:sp>
        <p:nvSpPr>
          <p:cNvPr id="1309" name="object 5"/>
          <p:cNvSpPr txBox="1"/>
          <p:nvPr/>
        </p:nvSpPr>
        <p:spPr>
          <a:xfrm>
            <a:off x="931247" y="4882565"/>
            <a:ext cx="1827639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 algn="l" defTabSz="1043923">
              <a:spcBef>
                <a:spcPts val="100"/>
              </a:spcBef>
              <a:defRPr b="1">
                <a:solidFill>
                  <a:srgbClr val="FFFFFF"/>
                </a:solidFill>
                <a:latin typeface="Lato-Black"/>
                <a:ea typeface="Lato-Black"/>
                <a:cs typeface="Lato-Black"/>
                <a:sym typeface="Lato-Black"/>
              </a:defRPr>
            </a:pPr>
            <a:r>
              <a:t>business is</a:t>
            </a:r>
            <a:r>
              <a:rPr spc="-74"/>
              <a:t> </a:t>
            </a:r>
            <a:r>
              <a:rPr spc="-10"/>
              <a:t>complex</a:t>
            </a:r>
          </a:p>
        </p:txBody>
      </p:sp>
      <p:sp>
        <p:nvSpPr>
          <p:cNvPr id="1310" name="object 3"/>
          <p:cNvSpPr/>
          <p:nvPr/>
        </p:nvSpPr>
        <p:spPr>
          <a:xfrm>
            <a:off x="10800576" y="6382617"/>
            <a:ext cx="135955" cy="177222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52073" tIns="52073" rIns="52073" bIns="52073"/>
          <a:lstStyle/>
          <a:p>
            <a:pPr algn="l" defTabSz="1043923">
              <a:defRPr sz="20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311" name="object 4"/>
          <p:cNvSpPr/>
          <p:nvPr/>
        </p:nvSpPr>
        <p:spPr>
          <a:xfrm>
            <a:off x="10962118" y="6307130"/>
            <a:ext cx="233191" cy="25174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52073" tIns="52073" rIns="52073" bIns="52073"/>
          <a:lstStyle/>
          <a:p>
            <a:pPr algn="l" defTabSz="1043923">
              <a:defRPr sz="20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312" name="object 5"/>
          <p:cNvSpPr/>
          <p:nvPr/>
        </p:nvSpPr>
        <p:spPr>
          <a:xfrm>
            <a:off x="11219308" y="6310328"/>
            <a:ext cx="187127" cy="245031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52073" tIns="52073" rIns="52073" bIns="52073"/>
          <a:lstStyle/>
          <a:p>
            <a:pPr algn="l" defTabSz="1043923">
              <a:defRPr sz="20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313" name="object 6"/>
          <p:cNvSpPr/>
          <p:nvPr/>
        </p:nvSpPr>
        <p:spPr>
          <a:xfrm>
            <a:off x="11432340" y="6337511"/>
            <a:ext cx="347392" cy="277029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12700">
            <a:miter lim="400000"/>
          </a:ln>
        </p:spPr>
        <p:txBody>
          <a:bodyPr lIns="52073" tIns="52073" rIns="52073" bIns="52073"/>
          <a:lstStyle/>
          <a:p>
            <a:pPr algn="l" defTabSz="1043923">
              <a:defRPr sz="20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314" name="object 9"/>
          <p:cNvSpPr/>
          <p:nvPr/>
        </p:nvSpPr>
        <p:spPr>
          <a:xfrm>
            <a:off x="422834" y="953267"/>
            <a:ext cx="2348285" cy="1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52073" tIns="52073" rIns="52073" bIns="52073"/>
          <a:lstStyle/>
          <a:p>
            <a:pPr algn="l" defTabSz="1043923">
              <a:defRPr sz="20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315" name="object 8"/>
          <p:cNvSpPr txBox="1"/>
          <p:nvPr/>
        </p:nvSpPr>
        <p:spPr>
          <a:xfrm>
            <a:off x="392658" y="280037"/>
            <a:ext cx="10922050" cy="469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 fontScale="100000" lnSpcReduction="0"/>
          </a:bodyPr>
          <a:lstStyle>
            <a:lvl1pPr indent="12700" algn="l" defTabSz="1043923">
              <a:spcBef>
                <a:spcPts val="100"/>
              </a:spcBef>
              <a:defRPr sz="3000">
                <a:solidFill>
                  <a:srgbClr val="00ABE9"/>
                </a:solidFill>
                <a:latin typeface="Ubuntu Bold"/>
                <a:ea typeface="Ubuntu Bold"/>
                <a:cs typeface="Ubuntu Bold"/>
                <a:sym typeface="Ubuntu Bold"/>
              </a:defRPr>
            </a:lvl1pPr>
          </a:lstStyle>
          <a:p>
            <a:pPr/>
            <a:r>
              <a:t>problems for small business</a:t>
            </a:r>
          </a:p>
        </p:txBody>
      </p:sp>
      <p:sp>
        <p:nvSpPr>
          <p:cNvPr id="1316" name="Rectangle"/>
          <p:cNvSpPr/>
          <p:nvPr/>
        </p:nvSpPr>
        <p:spPr>
          <a:xfrm>
            <a:off x="6568979" y="2458268"/>
            <a:ext cx="2153346" cy="194146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5681" tIns="35681" rIns="35681" bIns="35681" anchor="ctr"/>
          <a:lstStyle/>
          <a:p>
            <a:pPr/>
          </a:p>
        </p:txBody>
      </p:sp>
      <p:pic>
        <p:nvPicPr>
          <p:cNvPr id="1317" name="calculations.png" descr="calculations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6911335" y="2776414"/>
            <a:ext cx="1468635" cy="1468635"/>
          </a:xfrm>
          <a:prstGeom prst="rect">
            <a:avLst/>
          </a:prstGeom>
          <a:ln w="12700">
            <a:miter lim="400000"/>
          </a:ln>
        </p:spPr>
      </p:pic>
      <p:sp>
        <p:nvSpPr>
          <p:cNvPr id="1318" name="Rectangle"/>
          <p:cNvSpPr/>
          <p:nvPr/>
        </p:nvSpPr>
        <p:spPr>
          <a:xfrm>
            <a:off x="3506506" y="2458268"/>
            <a:ext cx="2153346" cy="194146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5681" tIns="35681" rIns="35681" bIns="35681" anchor="ctr"/>
          <a:lstStyle/>
          <a:p>
            <a:pPr/>
          </a:p>
        </p:txBody>
      </p:sp>
      <p:pic>
        <p:nvPicPr>
          <p:cNvPr id="1319" name="wallet.png" descr="wallet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3833517" y="2694683"/>
            <a:ext cx="1468635" cy="1468634"/>
          </a:xfrm>
          <a:prstGeom prst="rect">
            <a:avLst/>
          </a:prstGeom>
          <a:ln w="12700">
            <a:miter lim="400000"/>
          </a:ln>
        </p:spPr>
      </p:pic>
      <p:sp>
        <p:nvSpPr>
          <p:cNvPr id="1320" name="Rectangle"/>
          <p:cNvSpPr/>
          <p:nvPr/>
        </p:nvSpPr>
        <p:spPr>
          <a:xfrm>
            <a:off x="768394" y="2458268"/>
            <a:ext cx="2153345" cy="194146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5681" tIns="35681" rIns="35681" bIns="35681" anchor="ctr"/>
          <a:lstStyle/>
          <a:p>
            <a:pPr/>
          </a:p>
        </p:txBody>
      </p:sp>
      <p:pic>
        <p:nvPicPr>
          <p:cNvPr id="1321" name="strategy-in-a-labyrinth.png" descr="strategy-in-a-labyrinth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098043" y="2776407"/>
            <a:ext cx="1468648" cy="1468648"/>
          </a:xfrm>
          <a:prstGeom prst="rect">
            <a:avLst/>
          </a:prstGeom>
          <a:ln w="12700">
            <a:miter lim="400000"/>
          </a:ln>
        </p:spPr>
      </p:pic>
      <p:sp>
        <p:nvSpPr>
          <p:cNvPr id="1322" name="Rectangle"/>
          <p:cNvSpPr/>
          <p:nvPr/>
        </p:nvSpPr>
        <p:spPr>
          <a:xfrm>
            <a:off x="9445585" y="2458268"/>
            <a:ext cx="2153345" cy="194146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5681" tIns="35681" rIns="35681" bIns="35681" anchor="ctr"/>
          <a:lstStyle/>
          <a:p>
            <a:pPr/>
          </a:p>
        </p:txBody>
      </p:sp>
      <p:pic>
        <p:nvPicPr>
          <p:cNvPr id="1323" name="puzzle.png" descr="puzzle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9787934" y="2694683"/>
            <a:ext cx="1468648" cy="1468648"/>
          </a:xfrm>
          <a:prstGeom prst="rect">
            <a:avLst/>
          </a:prstGeom>
          <a:ln w="12700">
            <a:miter lim="400000"/>
          </a:ln>
        </p:spPr>
      </p:pic>
      <p:sp>
        <p:nvSpPr>
          <p:cNvPr id="1324" name="object 6"/>
          <p:cNvSpPr txBox="1"/>
          <p:nvPr/>
        </p:nvSpPr>
        <p:spPr>
          <a:xfrm>
            <a:off x="3707907" y="4755159"/>
            <a:ext cx="1719857" cy="4961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5799" indent="82294" algn="l" defTabSz="1043923">
              <a:lnSpc>
                <a:spcPct val="105600"/>
              </a:lnSpc>
              <a:spcBef>
                <a:spcPts val="100"/>
              </a:spcBef>
              <a:defRPr b="1">
                <a:solidFill>
                  <a:srgbClr val="FFFFFF"/>
                </a:solidFill>
                <a:latin typeface="Lato-Black"/>
                <a:ea typeface="Lato-Black"/>
                <a:cs typeface="Lato-Black"/>
                <a:sym typeface="Lato-Black"/>
              </a:defRPr>
            </a:pPr>
            <a:r>
              <a:t>lack of cash and  access to</a:t>
            </a:r>
            <a:r>
              <a:rPr spc="-106"/>
              <a:t> </a:t>
            </a:r>
            <a:r>
              <a:t>funding</a:t>
            </a:r>
          </a:p>
        </p:txBody>
      </p:sp>
      <p:sp>
        <p:nvSpPr>
          <p:cNvPr id="1325" name="object 7"/>
          <p:cNvSpPr txBox="1"/>
          <p:nvPr/>
        </p:nvSpPr>
        <p:spPr>
          <a:xfrm>
            <a:off x="5977868" y="4755159"/>
            <a:ext cx="3335568" cy="4961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58123" marR="5799" indent="-346058" algn="l" defTabSz="1043923">
              <a:lnSpc>
                <a:spcPct val="105600"/>
              </a:lnSpc>
              <a:spcBef>
                <a:spcPts val="100"/>
              </a:spcBef>
              <a:defRPr b="1">
                <a:solidFill>
                  <a:srgbClr val="FFFFFF"/>
                </a:solidFill>
                <a:latin typeface="Lato-Black"/>
                <a:ea typeface="Lato-Black"/>
                <a:cs typeface="Lato-Black"/>
                <a:sym typeface="Lato-Black"/>
              </a:defRPr>
            </a:pPr>
            <a:r>
              <a:t>unreliable </a:t>
            </a:r>
            <a:r>
              <a:rPr spc="-5"/>
              <a:t>financial </a:t>
            </a:r>
            <a:r>
              <a:t>data and</a:t>
            </a:r>
            <a:r>
              <a:rPr spc="-85"/>
              <a:t> </a:t>
            </a:r>
            <a:r>
              <a:t>poor  understanding of</a:t>
            </a:r>
            <a:r>
              <a:rPr spc="-21"/>
              <a:t> </a:t>
            </a:r>
            <a:r>
              <a:t>numbers</a:t>
            </a:r>
          </a:p>
        </p:txBody>
      </p:sp>
      <p:sp>
        <p:nvSpPr>
          <p:cNvPr id="1326" name="object 8"/>
          <p:cNvSpPr txBox="1"/>
          <p:nvPr/>
        </p:nvSpPr>
        <p:spPr>
          <a:xfrm>
            <a:off x="9665577" y="4882565"/>
            <a:ext cx="1713348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 algn="l" defTabSz="1043923">
              <a:spcBef>
                <a:spcPts val="100"/>
              </a:spcBef>
              <a:defRPr b="1">
                <a:solidFill>
                  <a:srgbClr val="FFFFFF"/>
                </a:solidFill>
                <a:latin typeface="Lato-Black"/>
                <a:ea typeface="Lato-Black"/>
                <a:cs typeface="Lato-Black"/>
                <a:sym typeface="Lato-Black"/>
              </a:defRPr>
            </a:pPr>
            <a:r>
              <a:t>no clear</a:t>
            </a:r>
            <a:r>
              <a:rPr spc="-96"/>
              <a:t> </a:t>
            </a:r>
            <a:r>
              <a:t>planning</a:t>
            </a:r>
          </a:p>
        </p:txBody>
      </p:sp>
      <p:sp>
        <p:nvSpPr>
          <p:cNvPr id="1327" name="object 6"/>
          <p:cNvSpPr txBox="1"/>
          <p:nvPr/>
        </p:nvSpPr>
        <p:spPr>
          <a:xfrm>
            <a:off x="601434" y="6410836"/>
            <a:ext cx="2760594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 algn="l" defTabSz="1043923">
              <a:defRPr spc="11" sz="900">
                <a:solidFill>
                  <a:srgbClr val="FFFFFF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better </a:t>
            </a:r>
            <a:r>
              <a:rPr spc="5"/>
              <a:t>business </a:t>
            </a:r>
            <a:r>
              <a:rPr spc="0"/>
              <a:t>| </a:t>
            </a:r>
            <a:r>
              <a:t>better </a:t>
            </a:r>
            <a:r>
              <a:rPr spc="0"/>
              <a:t>life | </a:t>
            </a:r>
            <a:r>
              <a:t>better</a:t>
            </a:r>
            <a:r>
              <a:rPr spc="-78"/>
              <a:t> </a:t>
            </a:r>
            <a:r>
              <a:rPr spc="0"/>
              <a:t>world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9" name="object 6"/>
          <p:cNvSpPr txBox="1"/>
          <p:nvPr/>
        </p:nvSpPr>
        <p:spPr>
          <a:xfrm>
            <a:off x="601434" y="6410836"/>
            <a:ext cx="2760594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 algn="l" defTabSz="1043923">
              <a:defRPr spc="11" sz="900">
                <a:solidFill>
                  <a:srgbClr val="FFFFFF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better </a:t>
            </a:r>
            <a:r>
              <a:rPr spc="5"/>
              <a:t>business </a:t>
            </a:r>
            <a:r>
              <a:rPr spc="0"/>
              <a:t>| </a:t>
            </a:r>
            <a:r>
              <a:t>better </a:t>
            </a:r>
            <a:r>
              <a:rPr spc="0"/>
              <a:t>life | </a:t>
            </a:r>
            <a:r>
              <a:t>better</a:t>
            </a:r>
            <a:r>
              <a:rPr spc="-78"/>
              <a:t> </a:t>
            </a:r>
            <a:r>
              <a:rPr spc="0"/>
              <a:t>world</a:t>
            </a:r>
          </a:p>
        </p:txBody>
      </p:sp>
      <p:sp>
        <p:nvSpPr>
          <p:cNvPr id="1330" name="object 2"/>
          <p:cNvSpPr txBox="1"/>
          <p:nvPr>
            <p:ph type="title"/>
          </p:nvPr>
        </p:nvSpPr>
        <p:spPr>
          <a:xfrm>
            <a:off x="495227" y="2517837"/>
            <a:ext cx="2621883" cy="1245361"/>
          </a:xfrm>
          <a:prstGeom prst="rect">
            <a:avLst/>
          </a:prstGeom>
        </p:spPr>
        <p:txBody>
          <a:bodyPr/>
          <a:lstStyle/>
          <a:p>
            <a:pPr indent="12700">
              <a:spcBef>
                <a:spcPts val="100"/>
              </a:spcBef>
              <a:defRPr sz="2800">
                <a:solidFill>
                  <a:srgbClr val="FFFFFF"/>
                </a:solidFill>
              </a:defRPr>
            </a:pPr>
            <a:r>
              <a:t>the 7 </a:t>
            </a:r>
          </a:p>
          <a:p>
            <a:pPr indent="12700">
              <a:spcBef>
                <a:spcPts val="100"/>
              </a:spcBef>
              <a:defRPr sz="2800">
                <a:solidFill>
                  <a:srgbClr val="FFFFFF"/>
                </a:solidFill>
              </a:defRPr>
            </a:pPr>
            <a:r>
              <a:t>key numbers</a:t>
            </a:r>
          </a:p>
        </p:txBody>
      </p:sp>
      <p:sp>
        <p:nvSpPr>
          <p:cNvPr id="1331" name="object 3"/>
          <p:cNvSpPr/>
          <p:nvPr/>
        </p:nvSpPr>
        <p:spPr>
          <a:xfrm>
            <a:off x="520730" y="3726040"/>
            <a:ext cx="820049" cy="1"/>
          </a:xfrm>
          <a:prstGeom prst="line">
            <a:avLst/>
          </a:prstGeom>
          <a:ln w="12700">
            <a:solidFill>
              <a:srgbClr val="FFFFFF"/>
            </a:solidFill>
          </a:ln>
        </p:spPr>
        <p:txBody>
          <a:bodyPr lIns="52073" tIns="52073" rIns="52073" bIns="52073"/>
          <a:lstStyle/>
          <a:p>
            <a:pPr algn="l" defTabSz="1043923">
              <a:defRPr sz="20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pic>
        <p:nvPicPr>
          <p:cNvPr id="1332" name="Transparent - Lighter-01-01.pdf" descr="Transparent - Lighter-01-01.pdf"/>
          <p:cNvPicPr>
            <a:picLocks noChangeAspect="1"/>
          </p:cNvPicPr>
          <p:nvPr/>
        </p:nvPicPr>
        <p:blipFill>
          <a:blip r:embed="rId2">
            <a:alphaModFix amt="30236"/>
            <a:extLst/>
          </a:blip>
          <a:stretch>
            <a:fillRect/>
          </a:stretch>
        </p:blipFill>
        <p:spPr>
          <a:xfrm>
            <a:off x="10339926" y="6097295"/>
            <a:ext cx="1859178" cy="74298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381" name="Group"/>
          <p:cNvGrpSpPr/>
          <p:nvPr/>
        </p:nvGrpSpPr>
        <p:grpSpPr>
          <a:xfrm>
            <a:off x="5296985" y="563387"/>
            <a:ext cx="5467019" cy="5731226"/>
            <a:chOff x="0" y="0"/>
            <a:chExt cx="5467017" cy="5731224"/>
          </a:xfrm>
        </p:grpSpPr>
        <p:sp>
          <p:nvSpPr>
            <p:cNvPr id="1333" name="Shape"/>
            <p:cNvSpPr/>
            <p:nvPr/>
          </p:nvSpPr>
          <p:spPr>
            <a:xfrm>
              <a:off x="1616997" y="1629517"/>
              <a:ext cx="2560791" cy="25614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1" h="21575" fill="norm" stroke="1" extrusionOk="0">
                  <a:moveTo>
                    <a:pt x="14685" y="12"/>
                  </a:moveTo>
                  <a:cubicBezTo>
                    <a:pt x="14935" y="-25"/>
                    <a:pt x="15230" y="24"/>
                    <a:pt x="15510" y="167"/>
                  </a:cubicBezTo>
                  <a:cubicBezTo>
                    <a:pt x="16071" y="454"/>
                    <a:pt x="16363" y="1011"/>
                    <a:pt x="16162" y="1410"/>
                  </a:cubicBezTo>
                  <a:cubicBezTo>
                    <a:pt x="16124" y="1487"/>
                    <a:pt x="16069" y="1552"/>
                    <a:pt x="15999" y="1602"/>
                  </a:cubicBezTo>
                  <a:lnTo>
                    <a:pt x="16001" y="1604"/>
                  </a:lnTo>
                  <a:cubicBezTo>
                    <a:pt x="15996" y="1607"/>
                    <a:pt x="15990" y="1610"/>
                    <a:pt x="15985" y="1614"/>
                  </a:cubicBezTo>
                  <a:cubicBezTo>
                    <a:pt x="15959" y="1640"/>
                    <a:pt x="15926" y="1661"/>
                    <a:pt x="15888" y="1676"/>
                  </a:cubicBezTo>
                  <a:cubicBezTo>
                    <a:pt x="15322" y="2066"/>
                    <a:pt x="15575" y="2571"/>
                    <a:pt x="15706" y="2872"/>
                  </a:cubicBezTo>
                  <a:lnTo>
                    <a:pt x="18189" y="4107"/>
                  </a:lnTo>
                  <a:lnTo>
                    <a:pt x="18817" y="6910"/>
                  </a:lnTo>
                  <a:cubicBezTo>
                    <a:pt x="19089" y="7101"/>
                    <a:pt x="19404" y="7468"/>
                    <a:pt x="20115" y="6839"/>
                  </a:cubicBezTo>
                  <a:lnTo>
                    <a:pt x="20115" y="6842"/>
                  </a:lnTo>
                  <a:cubicBezTo>
                    <a:pt x="20178" y="6790"/>
                    <a:pt x="20251" y="6756"/>
                    <a:pt x="20330" y="6738"/>
                  </a:cubicBezTo>
                  <a:cubicBezTo>
                    <a:pt x="20763" y="6641"/>
                    <a:pt x="21226" y="7064"/>
                    <a:pt x="21362" y="7683"/>
                  </a:cubicBezTo>
                  <a:cubicBezTo>
                    <a:pt x="21499" y="8302"/>
                    <a:pt x="21258" y="8882"/>
                    <a:pt x="20825" y="8980"/>
                  </a:cubicBezTo>
                  <a:cubicBezTo>
                    <a:pt x="20741" y="8998"/>
                    <a:pt x="20657" y="8998"/>
                    <a:pt x="20573" y="8975"/>
                  </a:cubicBezTo>
                  <a:lnTo>
                    <a:pt x="20574" y="8977"/>
                  </a:lnTo>
                  <a:cubicBezTo>
                    <a:pt x="20568" y="8975"/>
                    <a:pt x="20562" y="8973"/>
                    <a:pt x="20556" y="8971"/>
                  </a:cubicBezTo>
                  <a:cubicBezTo>
                    <a:pt x="20519" y="8967"/>
                    <a:pt x="20482" y="8955"/>
                    <a:pt x="20447" y="8935"/>
                  </a:cubicBezTo>
                  <a:cubicBezTo>
                    <a:pt x="19783" y="8741"/>
                    <a:pt x="19559" y="9269"/>
                    <a:pt x="19412" y="9560"/>
                  </a:cubicBezTo>
                  <a:lnTo>
                    <a:pt x="20084" y="12559"/>
                  </a:lnTo>
                  <a:lnTo>
                    <a:pt x="18294" y="14837"/>
                  </a:lnTo>
                  <a:cubicBezTo>
                    <a:pt x="18315" y="15168"/>
                    <a:pt x="18259" y="15629"/>
                    <a:pt x="19171" y="15779"/>
                  </a:cubicBezTo>
                  <a:lnTo>
                    <a:pt x="19169" y="15781"/>
                  </a:lnTo>
                  <a:cubicBezTo>
                    <a:pt x="19249" y="15797"/>
                    <a:pt x="19321" y="15832"/>
                    <a:pt x="19385" y="15883"/>
                  </a:cubicBezTo>
                  <a:cubicBezTo>
                    <a:pt x="19735" y="16158"/>
                    <a:pt x="19705" y="16787"/>
                    <a:pt x="19317" y="17286"/>
                  </a:cubicBezTo>
                  <a:cubicBezTo>
                    <a:pt x="18930" y="17786"/>
                    <a:pt x="18332" y="17968"/>
                    <a:pt x="17982" y="17692"/>
                  </a:cubicBezTo>
                  <a:cubicBezTo>
                    <a:pt x="17915" y="17639"/>
                    <a:pt x="17861" y="17573"/>
                    <a:pt x="17826" y="17493"/>
                  </a:cubicBezTo>
                  <a:lnTo>
                    <a:pt x="17825" y="17495"/>
                  </a:lnTo>
                  <a:cubicBezTo>
                    <a:pt x="17823" y="17489"/>
                    <a:pt x="17821" y="17483"/>
                    <a:pt x="17818" y="17477"/>
                  </a:cubicBezTo>
                  <a:cubicBezTo>
                    <a:pt x="17797" y="17446"/>
                    <a:pt x="17783" y="17410"/>
                    <a:pt x="17776" y="17369"/>
                  </a:cubicBezTo>
                  <a:cubicBezTo>
                    <a:pt x="17498" y="16718"/>
                    <a:pt x="16937" y="16896"/>
                    <a:pt x="16623" y="16964"/>
                  </a:cubicBezTo>
                  <a:lnTo>
                    <a:pt x="14853" y="19217"/>
                  </a:lnTo>
                  <a:lnTo>
                    <a:pt x="12039" y="19217"/>
                  </a:lnTo>
                  <a:cubicBezTo>
                    <a:pt x="11800" y="19450"/>
                    <a:pt x="11332" y="19667"/>
                    <a:pt x="11802" y="20531"/>
                  </a:cubicBezTo>
                  <a:lnTo>
                    <a:pt x="11799" y="20531"/>
                  </a:lnTo>
                  <a:cubicBezTo>
                    <a:pt x="11836" y="20604"/>
                    <a:pt x="11853" y="20683"/>
                    <a:pt x="11853" y="20764"/>
                  </a:cubicBezTo>
                  <a:cubicBezTo>
                    <a:pt x="11853" y="21212"/>
                    <a:pt x="11343" y="21575"/>
                    <a:pt x="10714" y="21575"/>
                  </a:cubicBezTo>
                  <a:cubicBezTo>
                    <a:pt x="10084" y="21575"/>
                    <a:pt x="9574" y="21212"/>
                    <a:pt x="9574" y="20764"/>
                  </a:cubicBezTo>
                  <a:cubicBezTo>
                    <a:pt x="9574" y="20678"/>
                    <a:pt x="9593" y="20595"/>
                    <a:pt x="9634" y="20518"/>
                  </a:cubicBezTo>
                  <a:lnTo>
                    <a:pt x="9631" y="20518"/>
                  </a:lnTo>
                  <a:cubicBezTo>
                    <a:pt x="9635" y="20513"/>
                    <a:pt x="9638" y="20507"/>
                    <a:pt x="9641" y="20502"/>
                  </a:cubicBezTo>
                  <a:cubicBezTo>
                    <a:pt x="9653" y="20466"/>
                    <a:pt x="9673" y="20433"/>
                    <a:pt x="9700" y="20402"/>
                  </a:cubicBezTo>
                  <a:cubicBezTo>
                    <a:pt x="10048" y="19760"/>
                    <a:pt x="9520" y="19423"/>
                    <a:pt x="9283" y="19217"/>
                  </a:cubicBezTo>
                  <a:lnTo>
                    <a:pt x="6533" y="19217"/>
                  </a:lnTo>
                  <a:lnTo>
                    <a:pt x="4720" y="16870"/>
                  </a:lnTo>
                  <a:cubicBezTo>
                    <a:pt x="4394" y="16813"/>
                    <a:pt x="3955" y="16615"/>
                    <a:pt x="3574" y="17487"/>
                  </a:cubicBezTo>
                  <a:lnTo>
                    <a:pt x="3572" y="17484"/>
                  </a:lnTo>
                  <a:cubicBezTo>
                    <a:pt x="3537" y="17558"/>
                    <a:pt x="3485" y="17620"/>
                    <a:pt x="3421" y="17670"/>
                  </a:cubicBezTo>
                  <a:cubicBezTo>
                    <a:pt x="3069" y="17942"/>
                    <a:pt x="2472" y="17755"/>
                    <a:pt x="2089" y="17252"/>
                  </a:cubicBezTo>
                  <a:cubicBezTo>
                    <a:pt x="1706" y="16749"/>
                    <a:pt x="1681" y="16121"/>
                    <a:pt x="2034" y="15848"/>
                  </a:cubicBezTo>
                  <a:cubicBezTo>
                    <a:pt x="2102" y="15795"/>
                    <a:pt x="2179" y="15760"/>
                    <a:pt x="2264" y="15745"/>
                  </a:cubicBezTo>
                  <a:lnTo>
                    <a:pt x="2262" y="15743"/>
                  </a:lnTo>
                  <a:cubicBezTo>
                    <a:pt x="2269" y="15743"/>
                    <a:pt x="2275" y="15743"/>
                    <a:pt x="2281" y="15741"/>
                  </a:cubicBezTo>
                  <a:cubicBezTo>
                    <a:pt x="2316" y="15729"/>
                    <a:pt x="2355" y="15725"/>
                    <a:pt x="2395" y="15728"/>
                  </a:cubicBezTo>
                  <a:cubicBezTo>
                    <a:pt x="3067" y="15623"/>
                    <a:pt x="3061" y="15067"/>
                    <a:pt x="3071" y="14738"/>
                  </a:cubicBezTo>
                  <a:lnTo>
                    <a:pt x="1302" y="12448"/>
                  </a:lnTo>
                  <a:lnTo>
                    <a:pt x="1972" y="9501"/>
                  </a:lnTo>
                  <a:cubicBezTo>
                    <a:pt x="1822" y="9211"/>
                    <a:pt x="1656" y="8817"/>
                    <a:pt x="804" y="9056"/>
                  </a:cubicBezTo>
                  <a:lnTo>
                    <a:pt x="804" y="9054"/>
                  </a:lnTo>
                  <a:cubicBezTo>
                    <a:pt x="725" y="9073"/>
                    <a:pt x="645" y="9072"/>
                    <a:pt x="566" y="9053"/>
                  </a:cubicBezTo>
                  <a:cubicBezTo>
                    <a:pt x="134" y="8952"/>
                    <a:pt x="-101" y="8369"/>
                    <a:pt x="42" y="7751"/>
                  </a:cubicBezTo>
                  <a:cubicBezTo>
                    <a:pt x="185" y="7133"/>
                    <a:pt x="651" y="6715"/>
                    <a:pt x="1084" y="6817"/>
                  </a:cubicBezTo>
                  <a:cubicBezTo>
                    <a:pt x="1167" y="6837"/>
                    <a:pt x="1243" y="6874"/>
                    <a:pt x="1308" y="6931"/>
                  </a:cubicBezTo>
                  <a:lnTo>
                    <a:pt x="1309" y="6929"/>
                  </a:lnTo>
                  <a:cubicBezTo>
                    <a:pt x="1313" y="6934"/>
                    <a:pt x="1318" y="6938"/>
                    <a:pt x="1323" y="6942"/>
                  </a:cubicBezTo>
                  <a:cubicBezTo>
                    <a:pt x="1354" y="6962"/>
                    <a:pt x="1382" y="6989"/>
                    <a:pt x="1406" y="7022"/>
                  </a:cubicBezTo>
                  <a:cubicBezTo>
                    <a:pt x="1885" y="7455"/>
                    <a:pt x="2290" y="7158"/>
                    <a:pt x="2551" y="6954"/>
                  </a:cubicBezTo>
                  <a:lnTo>
                    <a:pt x="3197" y="4107"/>
                  </a:lnTo>
                  <a:lnTo>
                    <a:pt x="5685" y="2869"/>
                  </a:lnTo>
                  <a:cubicBezTo>
                    <a:pt x="5811" y="2567"/>
                    <a:pt x="6007" y="2187"/>
                    <a:pt x="5280" y="1678"/>
                  </a:cubicBezTo>
                  <a:lnTo>
                    <a:pt x="5283" y="1677"/>
                  </a:lnTo>
                  <a:cubicBezTo>
                    <a:pt x="5217" y="1628"/>
                    <a:pt x="5167" y="1565"/>
                    <a:pt x="5131" y="1492"/>
                  </a:cubicBezTo>
                  <a:cubicBezTo>
                    <a:pt x="4933" y="1091"/>
                    <a:pt x="5228" y="537"/>
                    <a:pt x="5791" y="254"/>
                  </a:cubicBezTo>
                  <a:cubicBezTo>
                    <a:pt x="6073" y="112"/>
                    <a:pt x="6368" y="65"/>
                    <a:pt x="6617" y="104"/>
                  </a:cubicBezTo>
                  <a:cubicBezTo>
                    <a:pt x="6867" y="142"/>
                    <a:pt x="7070" y="266"/>
                    <a:pt x="7170" y="467"/>
                  </a:cubicBezTo>
                  <a:cubicBezTo>
                    <a:pt x="7208" y="544"/>
                    <a:pt x="7228" y="627"/>
                    <a:pt x="7226" y="714"/>
                  </a:cubicBezTo>
                  <a:lnTo>
                    <a:pt x="7228" y="713"/>
                  </a:lnTo>
                  <a:cubicBezTo>
                    <a:pt x="7227" y="719"/>
                    <a:pt x="7226" y="725"/>
                    <a:pt x="7226" y="732"/>
                  </a:cubicBezTo>
                  <a:cubicBezTo>
                    <a:pt x="7232" y="769"/>
                    <a:pt x="7229" y="808"/>
                    <a:pt x="7218" y="847"/>
                  </a:cubicBezTo>
                  <a:cubicBezTo>
                    <a:pt x="7193" y="1517"/>
                    <a:pt x="7712" y="1628"/>
                    <a:pt x="8033" y="1700"/>
                  </a:cubicBezTo>
                  <a:lnTo>
                    <a:pt x="10693" y="376"/>
                  </a:lnTo>
                  <a:lnTo>
                    <a:pt x="13280" y="1663"/>
                  </a:lnTo>
                  <a:cubicBezTo>
                    <a:pt x="13597" y="1568"/>
                    <a:pt x="14102" y="1577"/>
                    <a:pt x="14071" y="602"/>
                  </a:cubicBezTo>
                  <a:lnTo>
                    <a:pt x="14074" y="604"/>
                  </a:lnTo>
                  <a:cubicBezTo>
                    <a:pt x="14074" y="522"/>
                    <a:pt x="14094" y="444"/>
                    <a:pt x="14131" y="371"/>
                  </a:cubicBezTo>
                  <a:cubicBezTo>
                    <a:pt x="14231" y="171"/>
                    <a:pt x="14436" y="49"/>
                    <a:pt x="14685" y="12"/>
                  </a:cubicBezTo>
                  <a:close/>
                </a:path>
              </a:pathLst>
            </a:custGeom>
            <a:solidFill>
              <a:srgbClr val="F2F2F2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334" name="Shape"/>
            <p:cNvSpPr/>
            <p:nvPr/>
          </p:nvSpPr>
          <p:spPr>
            <a:xfrm rot="60000">
              <a:off x="1167530" y="494691"/>
              <a:ext cx="2000461" cy="16343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6" h="21600" fill="norm" stroke="1" extrusionOk="0">
                  <a:moveTo>
                    <a:pt x="18418" y="0"/>
                  </a:moveTo>
                  <a:lnTo>
                    <a:pt x="18590" y="6304"/>
                  </a:lnTo>
                  <a:cubicBezTo>
                    <a:pt x="18877" y="6687"/>
                    <a:pt x="19194" y="7292"/>
                    <a:pt x="20224" y="6572"/>
                  </a:cubicBezTo>
                  <a:cubicBezTo>
                    <a:pt x="20224" y="6573"/>
                    <a:pt x="20224" y="6575"/>
                    <a:pt x="20224" y="6576"/>
                  </a:cubicBezTo>
                  <a:cubicBezTo>
                    <a:pt x="20317" y="6516"/>
                    <a:pt x="20417" y="6487"/>
                    <a:pt x="20522" y="6485"/>
                  </a:cubicBezTo>
                  <a:cubicBezTo>
                    <a:pt x="21095" y="6472"/>
                    <a:pt x="21572" y="7269"/>
                    <a:pt x="21586" y="8264"/>
                  </a:cubicBezTo>
                  <a:cubicBezTo>
                    <a:pt x="21600" y="9259"/>
                    <a:pt x="21147" y="10075"/>
                    <a:pt x="20573" y="10087"/>
                  </a:cubicBezTo>
                  <a:cubicBezTo>
                    <a:pt x="20463" y="10090"/>
                    <a:pt x="20356" y="10062"/>
                    <a:pt x="20256" y="10000"/>
                  </a:cubicBezTo>
                  <a:cubicBezTo>
                    <a:pt x="20256" y="10001"/>
                    <a:pt x="20256" y="10003"/>
                    <a:pt x="20256" y="10004"/>
                  </a:cubicBezTo>
                  <a:cubicBezTo>
                    <a:pt x="20250" y="9999"/>
                    <a:pt x="20243" y="9993"/>
                    <a:pt x="20235" y="9989"/>
                  </a:cubicBezTo>
                  <a:cubicBezTo>
                    <a:pt x="20189" y="9971"/>
                    <a:pt x="20146" y="9941"/>
                    <a:pt x="20106" y="9899"/>
                  </a:cubicBezTo>
                  <a:cubicBezTo>
                    <a:pt x="19379" y="9431"/>
                    <a:pt x="18966" y="10021"/>
                    <a:pt x="18703" y="10432"/>
                  </a:cubicBezTo>
                  <a:lnTo>
                    <a:pt x="18841" y="15487"/>
                  </a:lnTo>
                  <a:lnTo>
                    <a:pt x="18724" y="15419"/>
                  </a:lnTo>
                  <a:lnTo>
                    <a:pt x="15354" y="17579"/>
                  </a:lnTo>
                  <a:cubicBezTo>
                    <a:pt x="14942" y="17473"/>
                    <a:pt x="14230" y="17336"/>
                    <a:pt x="14248" y="16255"/>
                  </a:cubicBezTo>
                  <a:cubicBezTo>
                    <a:pt x="14261" y="16192"/>
                    <a:pt x="14264" y="16131"/>
                    <a:pt x="14256" y="16073"/>
                  </a:cubicBezTo>
                  <a:cubicBezTo>
                    <a:pt x="14256" y="16063"/>
                    <a:pt x="14257" y="16053"/>
                    <a:pt x="14258" y="16043"/>
                  </a:cubicBezTo>
                  <a:lnTo>
                    <a:pt x="14255" y="16045"/>
                  </a:lnTo>
                  <a:cubicBezTo>
                    <a:pt x="14256" y="15909"/>
                    <a:pt x="14228" y="15779"/>
                    <a:pt x="14177" y="15659"/>
                  </a:cubicBezTo>
                  <a:cubicBezTo>
                    <a:pt x="13912" y="15036"/>
                    <a:pt x="13113" y="14904"/>
                    <a:pt x="12393" y="15363"/>
                  </a:cubicBezTo>
                  <a:cubicBezTo>
                    <a:pt x="11672" y="15823"/>
                    <a:pt x="11303" y="16701"/>
                    <a:pt x="11568" y="17324"/>
                  </a:cubicBezTo>
                  <a:cubicBezTo>
                    <a:pt x="11616" y="17437"/>
                    <a:pt x="11682" y="17535"/>
                    <a:pt x="11768" y="17609"/>
                  </a:cubicBezTo>
                  <a:lnTo>
                    <a:pt x="11765" y="17612"/>
                  </a:lnTo>
                  <a:cubicBezTo>
                    <a:pt x="12765" y="18430"/>
                    <a:pt x="12442" y="19054"/>
                    <a:pt x="12292" y="19542"/>
                  </a:cubicBezTo>
                  <a:lnTo>
                    <a:pt x="9083" y="21600"/>
                  </a:lnTo>
                  <a:lnTo>
                    <a:pt x="5934" y="18291"/>
                  </a:lnTo>
                  <a:cubicBezTo>
                    <a:pt x="5865" y="17785"/>
                    <a:pt x="5696" y="16910"/>
                    <a:pt x="6532" y="16530"/>
                  </a:cubicBezTo>
                  <a:cubicBezTo>
                    <a:pt x="6584" y="16521"/>
                    <a:pt x="6631" y="16502"/>
                    <a:pt x="6673" y="16472"/>
                  </a:cubicBezTo>
                  <a:cubicBezTo>
                    <a:pt x="6680" y="16468"/>
                    <a:pt x="6688" y="16466"/>
                    <a:pt x="6696" y="16463"/>
                  </a:cubicBezTo>
                  <a:lnTo>
                    <a:pt x="6694" y="16460"/>
                  </a:lnTo>
                  <a:cubicBezTo>
                    <a:pt x="6797" y="16411"/>
                    <a:pt x="6886" y="16332"/>
                    <a:pt x="6958" y="16230"/>
                  </a:cubicBezTo>
                  <a:cubicBezTo>
                    <a:pt x="7334" y="15699"/>
                    <a:pt x="7141" y="14740"/>
                    <a:pt x="6527" y="14089"/>
                  </a:cubicBezTo>
                  <a:cubicBezTo>
                    <a:pt x="5913" y="13437"/>
                    <a:pt x="5111" y="13339"/>
                    <a:pt x="4735" y="13870"/>
                  </a:cubicBezTo>
                  <a:cubicBezTo>
                    <a:pt x="4667" y="13966"/>
                    <a:pt x="4617" y="14077"/>
                    <a:pt x="4592" y="14202"/>
                  </a:cubicBezTo>
                  <a:lnTo>
                    <a:pt x="4589" y="14199"/>
                  </a:lnTo>
                  <a:cubicBezTo>
                    <a:pt x="4329" y="15670"/>
                    <a:pt x="3717" y="15494"/>
                    <a:pt x="3290" y="15511"/>
                  </a:cubicBezTo>
                  <a:lnTo>
                    <a:pt x="0" y="12039"/>
                  </a:lnTo>
                  <a:lnTo>
                    <a:pt x="18418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424A4C"/>
                </a:gs>
                <a:gs pos="50000">
                  <a:srgbClr val="606B6F"/>
                </a:gs>
                <a:gs pos="100000">
                  <a:srgbClr val="738084"/>
                </a:gs>
              </a:gsLst>
              <a:lin ang="2700000" scaled="0"/>
            </a:gra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335" name="Shape"/>
            <p:cNvSpPr/>
            <p:nvPr/>
          </p:nvSpPr>
          <p:spPr>
            <a:xfrm rot="3126725">
              <a:off x="2528992" y="530156"/>
              <a:ext cx="2093211" cy="15333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8" h="21600" fill="norm" stroke="1" extrusionOk="0">
                  <a:moveTo>
                    <a:pt x="0" y="11664"/>
                  </a:moveTo>
                  <a:lnTo>
                    <a:pt x="18647" y="0"/>
                  </a:lnTo>
                  <a:lnTo>
                    <a:pt x="18749" y="5783"/>
                  </a:lnTo>
                  <a:cubicBezTo>
                    <a:pt x="19014" y="6185"/>
                    <a:pt x="19342" y="6707"/>
                    <a:pt x="20261" y="5970"/>
                  </a:cubicBezTo>
                  <a:lnTo>
                    <a:pt x="20261" y="5975"/>
                  </a:lnTo>
                  <a:cubicBezTo>
                    <a:pt x="20349" y="5910"/>
                    <a:pt x="20445" y="5877"/>
                    <a:pt x="20545" y="5873"/>
                  </a:cubicBezTo>
                  <a:cubicBezTo>
                    <a:pt x="21093" y="5851"/>
                    <a:pt x="21555" y="6693"/>
                    <a:pt x="21577" y="7753"/>
                  </a:cubicBezTo>
                  <a:cubicBezTo>
                    <a:pt x="21600" y="8813"/>
                    <a:pt x="21174" y="9690"/>
                    <a:pt x="20627" y="9712"/>
                  </a:cubicBezTo>
                  <a:cubicBezTo>
                    <a:pt x="20521" y="9716"/>
                    <a:pt x="20419" y="9689"/>
                    <a:pt x="20323" y="9624"/>
                  </a:cubicBezTo>
                  <a:lnTo>
                    <a:pt x="20323" y="9628"/>
                  </a:lnTo>
                  <a:cubicBezTo>
                    <a:pt x="20317" y="9623"/>
                    <a:pt x="20310" y="9617"/>
                    <a:pt x="20303" y="9613"/>
                  </a:cubicBezTo>
                  <a:cubicBezTo>
                    <a:pt x="20259" y="9595"/>
                    <a:pt x="20217" y="9563"/>
                    <a:pt x="20179" y="9519"/>
                  </a:cubicBezTo>
                  <a:cubicBezTo>
                    <a:pt x="19463" y="9020"/>
                    <a:pt x="19073" y="9696"/>
                    <a:pt x="18826" y="10139"/>
                  </a:cubicBezTo>
                  <a:lnTo>
                    <a:pt x="18921" y="15525"/>
                  </a:lnTo>
                  <a:lnTo>
                    <a:pt x="18843" y="15475"/>
                  </a:lnTo>
                  <a:lnTo>
                    <a:pt x="15768" y="17508"/>
                  </a:lnTo>
                  <a:cubicBezTo>
                    <a:pt x="15379" y="17374"/>
                    <a:pt x="14700" y="17192"/>
                    <a:pt x="14751" y="16038"/>
                  </a:cubicBezTo>
                  <a:cubicBezTo>
                    <a:pt x="14765" y="15972"/>
                    <a:pt x="14770" y="15907"/>
                    <a:pt x="14765" y="15845"/>
                  </a:cubicBezTo>
                  <a:cubicBezTo>
                    <a:pt x="14764" y="15835"/>
                    <a:pt x="14766" y="15824"/>
                    <a:pt x="14767" y="15813"/>
                  </a:cubicBezTo>
                  <a:lnTo>
                    <a:pt x="14764" y="15815"/>
                  </a:lnTo>
                  <a:cubicBezTo>
                    <a:pt x="14769" y="15670"/>
                    <a:pt x="14747" y="15530"/>
                    <a:pt x="14702" y="15400"/>
                  </a:cubicBezTo>
                  <a:cubicBezTo>
                    <a:pt x="14468" y="14722"/>
                    <a:pt x="13710" y="14540"/>
                    <a:pt x="13008" y="14991"/>
                  </a:cubicBezTo>
                  <a:cubicBezTo>
                    <a:pt x="12306" y="15443"/>
                    <a:pt x="11926" y="16358"/>
                    <a:pt x="12159" y="17036"/>
                  </a:cubicBezTo>
                  <a:cubicBezTo>
                    <a:pt x="12202" y="17159"/>
                    <a:pt x="12262" y="17266"/>
                    <a:pt x="12341" y="17351"/>
                  </a:cubicBezTo>
                  <a:lnTo>
                    <a:pt x="12338" y="17353"/>
                  </a:lnTo>
                  <a:cubicBezTo>
                    <a:pt x="13303" y="18313"/>
                    <a:pt x="12911" y="18974"/>
                    <a:pt x="12763" y="19496"/>
                  </a:cubicBezTo>
                  <a:lnTo>
                    <a:pt x="9581" y="21600"/>
                  </a:lnTo>
                  <a:lnTo>
                    <a:pt x="6543" y="18450"/>
                  </a:lnTo>
                  <a:cubicBezTo>
                    <a:pt x="6458" y="17919"/>
                    <a:pt x="6247" y="16984"/>
                    <a:pt x="7038" y="16515"/>
                  </a:cubicBezTo>
                  <a:cubicBezTo>
                    <a:pt x="7087" y="16503"/>
                    <a:pt x="7131" y="16479"/>
                    <a:pt x="7170" y="16445"/>
                  </a:cubicBezTo>
                  <a:cubicBezTo>
                    <a:pt x="7177" y="16440"/>
                    <a:pt x="7184" y="16437"/>
                    <a:pt x="7191" y="16433"/>
                  </a:cubicBezTo>
                  <a:lnTo>
                    <a:pt x="7189" y="16431"/>
                  </a:lnTo>
                  <a:cubicBezTo>
                    <a:pt x="7286" y="16371"/>
                    <a:pt x="7367" y="16281"/>
                    <a:pt x="7432" y="16167"/>
                  </a:cubicBezTo>
                  <a:cubicBezTo>
                    <a:pt x="7768" y="15576"/>
                    <a:pt x="7545" y="14569"/>
                    <a:pt x="6932" y="13918"/>
                  </a:cubicBezTo>
                  <a:cubicBezTo>
                    <a:pt x="6320" y="13266"/>
                    <a:pt x="5550" y="13217"/>
                    <a:pt x="5214" y="13808"/>
                  </a:cubicBezTo>
                  <a:cubicBezTo>
                    <a:pt x="5152" y="13916"/>
                    <a:pt x="5110" y="14038"/>
                    <a:pt x="5091" y="14172"/>
                  </a:cubicBezTo>
                  <a:lnTo>
                    <a:pt x="5088" y="14169"/>
                  </a:lnTo>
                  <a:cubicBezTo>
                    <a:pt x="4893" y="15819"/>
                    <a:pt x="4260" y="15592"/>
                    <a:pt x="3853" y="15660"/>
                  </a:cubicBezTo>
                  <a:close/>
                </a:path>
              </a:pathLst>
            </a:custGeom>
            <a:solidFill>
              <a:srgbClr val="009FE3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336" name="Shape"/>
            <p:cNvSpPr/>
            <p:nvPr/>
          </p:nvSpPr>
          <p:spPr>
            <a:xfrm rot="6216639">
              <a:off x="3454065" y="1697070"/>
              <a:ext cx="2072190" cy="15084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2107"/>
                  </a:moveTo>
                  <a:lnTo>
                    <a:pt x="18781" y="0"/>
                  </a:lnTo>
                  <a:cubicBezTo>
                    <a:pt x="18773" y="1748"/>
                    <a:pt x="18771" y="3459"/>
                    <a:pt x="18775" y="5155"/>
                  </a:cubicBezTo>
                  <a:lnTo>
                    <a:pt x="18857" y="5276"/>
                  </a:lnTo>
                  <a:lnTo>
                    <a:pt x="19076" y="5546"/>
                  </a:lnTo>
                  <a:lnTo>
                    <a:pt x="19242" y="5684"/>
                  </a:lnTo>
                  <a:lnTo>
                    <a:pt x="19304" y="5718"/>
                  </a:lnTo>
                  <a:lnTo>
                    <a:pt x="19668" y="5741"/>
                  </a:lnTo>
                  <a:lnTo>
                    <a:pt x="19843" y="5689"/>
                  </a:lnTo>
                  <a:lnTo>
                    <a:pt x="19944" y="5649"/>
                  </a:lnTo>
                  <a:lnTo>
                    <a:pt x="20309" y="5423"/>
                  </a:lnTo>
                  <a:lnTo>
                    <a:pt x="20309" y="5427"/>
                  </a:lnTo>
                  <a:lnTo>
                    <a:pt x="20309" y="5428"/>
                  </a:lnTo>
                  <a:cubicBezTo>
                    <a:pt x="20400" y="5365"/>
                    <a:pt x="20497" y="5336"/>
                    <a:pt x="20598" y="5336"/>
                  </a:cubicBezTo>
                  <a:cubicBezTo>
                    <a:pt x="20737" y="5337"/>
                    <a:pt x="20869" y="5392"/>
                    <a:pt x="20988" y="5490"/>
                  </a:cubicBezTo>
                  <a:cubicBezTo>
                    <a:pt x="21105" y="5586"/>
                    <a:pt x="21210" y="5724"/>
                    <a:pt x="21296" y="5895"/>
                  </a:cubicBezTo>
                  <a:cubicBezTo>
                    <a:pt x="21301" y="5898"/>
                    <a:pt x="21304" y="5904"/>
                    <a:pt x="21307" y="5909"/>
                  </a:cubicBezTo>
                  <a:cubicBezTo>
                    <a:pt x="21347" y="5987"/>
                    <a:pt x="21384" y="6072"/>
                    <a:pt x="21399" y="6175"/>
                  </a:cubicBezTo>
                  <a:cubicBezTo>
                    <a:pt x="21532" y="6481"/>
                    <a:pt x="21600" y="6870"/>
                    <a:pt x="21600" y="7290"/>
                  </a:cubicBezTo>
                  <a:lnTo>
                    <a:pt x="21552" y="7746"/>
                  </a:lnTo>
                  <a:cubicBezTo>
                    <a:pt x="21464" y="8606"/>
                    <a:pt x="21067" y="9241"/>
                    <a:pt x="20595" y="9240"/>
                  </a:cubicBezTo>
                  <a:cubicBezTo>
                    <a:pt x="20488" y="9240"/>
                    <a:pt x="20385" y="9208"/>
                    <a:pt x="20290" y="9138"/>
                  </a:cubicBezTo>
                  <a:lnTo>
                    <a:pt x="20290" y="9143"/>
                  </a:lnTo>
                  <a:cubicBezTo>
                    <a:pt x="20284" y="9136"/>
                    <a:pt x="20277" y="9130"/>
                    <a:pt x="20270" y="9126"/>
                  </a:cubicBezTo>
                  <a:lnTo>
                    <a:pt x="20266" y="9123"/>
                  </a:lnTo>
                  <a:lnTo>
                    <a:pt x="20147" y="9025"/>
                  </a:lnTo>
                  <a:cubicBezTo>
                    <a:pt x="20047" y="8950"/>
                    <a:pt x="19954" y="8899"/>
                    <a:pt x="19865" y="8872"/>
                  </a:cubicBezTo>
                  <a:lnTo>
                    <a:pt x="19785" y="8852"/>
                  </a:lnTo>
                  <a:lnTo>
                    <a:pt x="19643" y="8838"/>
                  </a:lnTo>
                  <a:lnTo>
                    <a:pt x="19320" y="8928"/>
                  </a:lnTo>
                  <a:lnTo>
                    <a:pt x="19275" y="8963"/>
                  </a:lnTo>
                  <a:lnTo>
                    <a:pt x="19082" y="9151"/>
                  </a:lnTo>
                  <a:lnTo>
                    <a:pt x="18856" y="9458"/>
                  </a:lnTo>
                  <a:lnTo>
                    <a:pt x="18792" y="9554"/>
                  </a:lnTo>
                  <a:lnTo>
                    <a:pt x="18792" y="9554"/>
                  </a:lnTo>
                  <a:cubicBezTo>
                    <a:pt x="18799" y="11378"/>
                    <a:pt x="18811" y="13202"/>
                    <a:pt x="18825" y="15052"/>
                  </a:cubicBezTo>
                  <a:lnTo>
                    <a:pt x="15342" y="17411"/>
                  </a:lnTo>
                  <a:cubicBezTo>
                    <a:pt x="14952" y="17281"/>
                    <a:pt x="14229" y="17133"/>
                    <a:pt x="14268" y="15931"/>
                  </a:cubicBezTo>
                  <a:cubicBezTo>
                    <a:pt x="14281" y="15863"/>
                    <a:pt x="14285" y="15797"/>
                    <a:pt x="14279" y="15734"/>
                  </a:cubicBezTo>
                  <a:cubicBezTo>
                    <a:pt x="14279" y="15723"/>
                    <a:pt x="14280" y="15713"/>
                    <a:pt x="14281" y="15702"/>
                  </a:cubicBezTo>
                  <a:lnTo>
                    <a:pt x="14278" y="15704"/>
                  </a:lnTo>
                  <a:cubicBezTo>
                    <a:pt x="14281" y="15556"/>
                    <a:pt x="14257" y="15415"/>
                    <a:pt x="14210" y="15283"/>
                  </a:cubicBezTo>
                  <a:cubicBezTo>
                    <a:pt x="13966" y="14600"/>
                    <a:pt x="13197" y="14431"/>
                    <a:pt x="12493" y="14907"/>
                  </a:cubicBezTo>
                  <a:cubicBezTo>
                    <a:pt x="11788" y="15382"/>
                    <a:pt x="11415" y="16321"/>
                    <a:pt x="11659" y="17004"/>
                  </a:cubicBezTo>
                  <a:cubicBezTo>
                    <a:pt x="11704" y="17129"/>
                    <a:pt x="11766" y="17236"/>
                    <a:pt x="11847" y="17320"/>
                  </a:cubicBezTo>
                  <a:lnTo>
                    <a:pt x="11844" y="17322"/>
                  </a:lnTo>
                  <a:cubicBezTo>
                    <a:pt x="12816" y="18262"/>
                    <a:pt x="12455" y="18936"/>
                    <a:pt x="12307" y="19466"/>
                  </a:cubicBezTo>
                  <a:lnTo>
                    <a:pt x="9157" y="21600"/>
                  </a:lnTo>
                  <a:lnTo>
                    <a:pt x="6041" y="18370"/>
                  </a:lnTo>
                  <a:cubicBezTo>
                    <a:pt x="5946" y="17831"/>
                    <a:pt x="5727" y="16894"/>
                    <a:pt x="6516" y="16400"/>
                  </a:cubicBezTo>
                  <a:cubicBezTo>
                    <a:pt x="6566" y="16386"/>
                    <a:pt x="6610" y="16361"/>
                    <a:pt x="6649" y="16325"/>
                  </a:cubicBezTo>
                  <a:cubicBezTo>
                    <a:pt x="6655" y="16320"/>
                    <a:pt x="6663" y="16316"/>
                    <a:pt x="6670" y="16313"/>
                  </a:cubicBezTo>
                  <a:lnTo>
                    <a:pt x="6668" y="16310"/>
                  </a:lnTo>
                  <a:cubicBezTo>
                    <a:pt x="6765" y="16247"/>
                    <a:pt x="6846" y="16153"/>
                    <a:pt x="6910" y="16036"/>
                  </a:cubicBezTo>
                  <a:cubicBezTo>
                    <a:pt x="7242" y="15427"/>
                    <a:pt x="7002" y="14409"/>
                    <a:pt x="6374" y="13763"/>
                  </a:cubicBezTo>
                  <a:cubicBezTo>
                    <a:pt x="5746" y="13117"/>
                    <a:pt x="4967" y="13086"/>
                    <a:pt x="4635" y="13696"/>
                  </a:cubicBezTo>
                  <a:cubicBezTo>
                    <a:pt x="4575" y="13807"/>
                    <a:pt x="4533" y="13931"/>
                    <a:pt x="4516" y="14069"/>
                  </a:cubicBezTo>
                  <a:lnTo>
                    <a:pt x="4513" y="14066"/>
                  </a:lnTo>
                  <a:cubicBezTo>
                    <a:pt x="4350" y="15634"/>
                    <a:pt x="3779" y="15553"/>
                    <a:pt x="3370" y="15601"/>
                  </a:cubicBezTo>
                  <a:close/>
                </a:path>
              </a:pathLst>
            </a:custGeom>
            <a:solidFill>
              <a:srgbClr val="0078C1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337" name="Shape"/>
            <p:cNvSpPr/>
            <p:nvPr/>
          </p:nvSpPr>
          <p:spPr>
            <a:xfrm rot="15430798">
              <a:off x="570306" y="3160729"/>
              <a:ext cx="2076066" cy="15570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7" h="21600" fill="norm" stroke="1" extrusionOk="0">
                  <a:moveTo>
                    <a:pt x="21528" y="8565"/>
                  </a:moveTo>
                  <a:cubicBezTo>
                    <a:pt x="21384" y="9247"/>
                    <a:pt x="21035" y="9732"/>
                    <a:pt x="20620" y="9741"/>
                  </a:cubicBezTo>
                  <a:cubicBezTo>
                    <a:pt x="20514" y="9744"/>
                    <a:pt x="20411" y="9715"/>
                    <a:pt x="20315" y="9650"/>
                  </a:cubicBezTo>
                  <a:lnTo>
                    <a:pt x="20315" y="9654"/>
                  </a:lnTo>
                  <a:cubicBezTo>
                    <a:pt x="20308" y="9648"/>
                    <a:pt x="20302" y="9642"/>
                    <a:pt x="20295" y="9638"/>
                  </a:cubicBezTo>
                  <a:cubicBezTo>
                    <a:pt x="20250" y="9620"/>
                    <a:pt x="20209" y="9588"/>
                    <a:pt x="20170" y="9544"/>
                  </a:cubicBezTo>
                  <a:cubicBezTo>
                    <a:pt x="19442" y="9034"/>
                    <a:pt x="19041" y="9721"/>
                    <a:pt x="18788" y="10152"/>
                  </a:cubicBezTo>
                  <a:lnTo>
                    <a:pt x="18858" y="15682"/>
                  </a:lnTo>
                  <a:lnTo>
                    <a:pt x="18791" y="15640"/>
                  </a:lnTo>
                  <a:lnTo>
                    <a:pt x="15620" y="17616"/>
                  </a:lnTo>
                  <a:cubicBezTo>
                    <a:pt x="15228" y="17478"/>
                    <a:pt x="14546" y="17290"/>
                    <a:pt x="14605" y="16156"/>
                  </a:cubicBezTo>
                  <a:cubicBezTo>
                    <a:pt x="14620" y="16091"/>
                    <a:pt x="14625" y="16028"/>
                    <a:pt x="14621" y="15966"/>
                  </a:cubicBezTo>
                  <a:cubicBezTo>
                    <a:pt x="14621" y="15956"/>
                    <a:pt x="14622" y="15946"/>
                    <a:pt x="14623" y="15935"/>
                  </a:cubicBezTo>
                  <a:lnTo>
                    <a:pt x="14620" y="15937"/>
                  </a:lnTo>
                  <a:cubicBezTo>
                    <a:pt x="14626" y="15794"/>
                    <a:pt x="14605" y="15656"/>
                    <a:pt x="14560" y="15527"/>
                  </a:cubicBezTo>
                  <a:cubicBezTo>
                    <a:pt x="14329" y="14857"/>
                    <a:pt x="13565" y="14668"/>
                    <a:pt x="12854" y="15104"/>
                  </a:cubicBezTo>
                  <a:cubicBezTo>
                    <a:pt x="12142" y="15540"/>
                    <a:pt x="11752" y="16436"/>
                    <a:pt x="11983" y="17106"/>
                  </a:cubicBezTo>
                  <a:cubicBezTo>
                    <a:pt x="12025" y="17229"/>
                    <a:pt x="12085" y="17335"/>
                    <a:pt x="12165" y="17419"/>
                  </a:cubicBezTo>
                  <a:lnTo>
                    <a:pt x="12161" y="17421"/>
                  </a:lnTo>
                  <a:cubicBezTo>
                    <a:pt x="13110" y="18360"/>
                    <a:pt x="12744" y="19000"/>
                    <a:pt x="12585" y="19507"/>
                  </a:cubicBezTo>
                  <a:lnTo>
                    <a:pt x="9260" y="21578"/>
                  </a:lnTo>
                  <a:cubicBezTo>
                    <a:pt x="9259" y="21586"/>
                    <a:pt x="9258" y="21593"/>
                    <a:pt x="9256" y="21600"/>
                  </a:cubicBezTo>
                  <a:lnTo>
                    <a:pt x="5936" y="18100"/>
                  </a:lnTo>
                  <a:cubicBezTo>
                    <a:pt x="5850" y="17567"/>
                    <a:pt x="5695" y="16700"/>
                    <a:pt x="6465" y="16272"/>
                  </a:cubicBezTo>
                  <a:cubicBezTo>
                    <a:pt x="6515" y="16261"/>
                    <a:pt x="6560" y="16238"/>
                    <a:pt x="6599" y="16205"/>
                  </a:cubicBezTo>
                  <a:cubicBezTo>
                    <a:pt x="6606" y="16200"/>
                    <a:pt x="6613" y="16197"/>
                    <a:pt x="6621" y="16194"/>
                  </a:cubicBezTo>
                  <a:lnTo>
                    <a:pt x="6618" y="16191"/>
                  </a:lnTo>
                  <a:cubicBezTo>
                    <a:pt x="6717" y="16135"/>
                    <a:pt x="6800" y="16047"/>
                    <a:pt x="6866" y="15936"/>
                  </a:cubicBezTo>
                  <a:cubicBezTo>
                    <a:pt x="7212" y="15361"/>
                    <a:pt x="6996" y="14365"/>
                    <a:pt x="6385" y="13712"/>
                  </a:cubicBezTo>
                  <a:cubicBezTo>
                    <a:pt x="5774" y="13059"/>
                    <a:pt x="4998" y="12997"/>
                    <a:pt x="4652" y="13572"/>
                  </a:cubicBezTo>
                  <a:cubicBezTo>
                    <a:pt x="4589" y="13677"/>
                    <a:pt x="4545" y="13796"/>
                    <a:pt x="4524" y="13928"/>
                  </a:cubicBezTo>
                  <a:lnTo>
                    <a:pt x="4522" y="13925"/>
                  </a:lnTo>
                  <a:cubicBezTo>
                    <a:pt x="4321" y="15444"/>
                    <a:pt x="3750" y="15333"/>
                    <a:pt x="3340" y="15363"/>
                  </a:cubicBezTo>
                  <a:lnTo>
                    <a:pt x="0" y="11843"/>
                  </a:lnTo>
                  <a:lnTo>
                    <a:pt x="18659" y="0"/>
                  </a:lnTo>
                  <a:lnTo>
                    <a:pt x="18732" y="5804"/>
                  </a:lnTo>
                  <a:cubicBezTo>
                    <a:pt x="19003" y="6207"/>
                    <a:pt x="19318" y="6785"/>
                    <a:pt x="20284" y="6051"/>
                  </a:cubicBezTo>
                  <a:lnTo>
                    <a:pt x="20284" y="6056"/>
                  </a:lnTo>
                  <a:cubicBezTo>
                    <a:pt x="20373" y="5992"/>
                    <a:pt x="20470" y="5962"/>
                    <a:pt x="20571" y="5960"/>
                  </a:cubicBezTo>
                  <a:cubicBezTo>
                    <a:pt x="21124" y="5947"/>
                    <a:pt x="21583" y="6783"/>
                    <a:pt x="21597" y="7827"/>
                  </a:cubicBezTo>
                  <a:cubicBezTo>
                    <a:pt x="21600" y="8088"/>
                    <a:pt x="21575" y="8338"/>
                    <a:pt x="21528" y="8565"/>
                  </a:cubicBezTo>
                  <a:close/>
                </a:path>
              </a:pathLst>
            </a:custGeom>
            <a:solidFill>
              <a:srgbClr val="C5192D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338" name="Shape"/>
            <p:cNvSpPr/>
            <p:nvPr/>
          </p:nvSpPr>
          <p:spPr>
            <a:xfrm rot="18546786">
              <a:off x="216834" y="1721845"/>
              <a:ext cx="2102102" cy="15590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5" h="21600" fill="norm" stroke="1" extrusionOk="0">
                  <a:moveTo>
                    <a:pt x="19016" y="0"/>
                  </a:moveTo>
                  <a:cubicBezTo>
                    <a:pt x="19011" y="1884"/>
                    <a:pt x="18954" y="3779"/>
                    <a:pt x="18875" y="5678"/>
                  </a:cubicBezTo>
                  <a:cubicBezTo>
                    <a:pt x="19114" y="6099"/>
                    <a:pt x="19412" y="6629"/>
                    <a:pt x="20357" y="6009"/>
                  </a:cubicBezTo>
                  <a:lnTo>
                    <a:pt x="20357" y="6014"/>
                  </a:lnTo>
                  <a:cubicBezTo>
                    <a:pt x="20448" y="5959"/>
                    <a:pt x="20545" y="5937"/>
                    <a:pt x="20645" y="5943"/>
                  </a:cubicBezTo>
                  <a:cubicBezTo>
                    <a:pt x="21189" y="5979"/>
                    <a:pt x="21600" y="6853"/>
                    <a:pt x="21562" y="7895"/>
                  </a:cubicBezTo>
                  <a:cubicBezTo>
                    <a:pt x="21524" y="8937"/>
                    <a:pt x="21052" y="9752"/>
                    <a:pt x="20508" y="9716"/>
                  </a:cubicBezTo>
                  <a:cubicBezTo>
                    <a:pt x="20403" y="9709"/>
                    <a:pt x="20303" y="9671"/>
                    <a:pt x="20212" y="9598"/>
                  </a:cubicBezTo>
                  <a:lnTo>
                    <a:pt x="20211" y="9602"/>
                  </a:lnTo>
                  <a:cubicBezTo>
                    <a:pt x="20205" y="9596"/>
                    <a:pt x="20199" y="9590"/>
                    <a:pt x="20192" y="9585"/>
                  </a:cubicBezTo>
                  <a:cubicBezTo>
                    <a:pt x="20150" y="9562"/>
                    <a:pt x="20110" y="9527"/>
                    <a:pt x="20074" y="9479"/>
                  </a:cubicBezTo>
                  <a:cubicBezTo>
                    <a:pt x="19400" y="8921"/>
                    <a:pt x="18976" y="9525"/>
                    <a:pt x="18705" y="9933"/>
                  </a:cubicBezTo>
                  <a:cubicBezTo>
                    <a:pt x="18626" y="11766"/>
                    <a:pt x="18558" y="13599"/>
                    <a:pt x="18529" y="15424"/>
                  </a:cubicBezTo>
                  <a:lnTo>
                    <a:pt x="15456" y="17454"/>
                  </a:lnTo>
                  <a:cubicBezTo>
                    <a:pt x="15067" y="17329"/>
                    <a:pt x="14394" y="17160"/>
                    <a:pt x="14434" y="16028"/>
                  </a:cubicBezTo>
                  <a:cubicBezTo>
                    <a:pt x="14447" y="15963"/>
                    <a:pt x="14451" y="15899"/>
                    <a:pt x="14445" y="15838"/>
                  </a:cubicBezTo>
                  <a:cubicBezTo>
                    <a:pt x="14445" y="15827"/>
                    <a:pt x="14446" y="15817"/>
                    <a:pt x="14447" y="15806"/>
                  </a:cubicBezTo>
                  <a:lnTo>
                    <a:pt x="14444" y="15808"/>
                  </a:lnTo>
                  <a:cubicBezTo>
                    <a:pt x="14448" y="15665"/>
                    <a:pt x="14425" y="15529"/>
                    <a:pt x="14379" y="15401"/>
                  </a:cubicBezTo>
                  <a:cubicBezTo>
                    <a:pt x="14140" y="14739"/>
                    <a:pt x="13383" y="14573"/>
                    <a:pt x="12689" y="15030"/>
                  </a:cubicBezTo>
                  <a:cubicBezTo>
                    <a:pt x="11995" y="15487"/>
                    <a:pt x="11625" y="16394"/>
                    <a:pt x="11864" y="17056"/>
                  </a:cubicBezTo>
                  <a:cubicBezTo>
                    <a:pt x="11908" y="17176"/>
                    <a:pt x="11969" y="17281"/>
                    <a:pt x="12048" y="17362"/>
                  </a:cubicBezTo>
                  <a:lnTo>
                    <a:pt x="12045" y="17364"/>
                  </a:lnTo>
                  <a:cubicBezTo>
                    <a:pt x="12976" y="18254"/>
                    <a:pt x="12660" y="18896"/>
                    <a:pt x="12508" y="19402"/>
                  </a:cubicBezTo>
                  <a:lnTo>
                    <a:pt x="9180" y="21600"/>
                  </a:lnTo>
                  <a:cubicBezTo>
                    <a:pt x="8150" y="20503"/>
                    <a:pt x="7098" y="19425"/>
                    <a:pt x="6038" y="18355"/>
                  </a:cubicBezTo>
                  <a:cubicBezTo>
                    <a:pt x="5949" y="17837"/>
                    <a:pt x="5717" y="16908"/>
                    <a:pt x="6507" y="16427"/>
                  </a:cubicBezTo>
                  <a:cubicBezTo>
                    <a:pt x="6556" y="16414"/>
                    <a:pt x="6600" y="16390"/>
                    <a:pt x="6638" y="16355"/>
                  </a:cubicBezTo>
                  <a:cubicBezTo>
                    <a:pt x="6645" y="16350"/>
                    <a:pt x="6652" y="16347"/>
                    <a:pt x="6659" y="16343"/>
                  </a:cubicBezTo>
                  <a:lnTo>
                    <a:pt x="6657" y="16341"/>
                  </a:lnTo>
                  <a:cubicBezTo>
                    <a:pt x="6753" y="16280"/>
                    <a:pt x="6833" y="16190"/>
                    <a:pt x="6896" y="16077"/>
                  </a:cubicBezTo>
                  <a:cubicBezTo>
                    <a:pt x="7225" y="15489"/>
                    <a:pt x="6991" y="14503"/>
                    <a:pt x="6375" y="13875"/>
                  </a:cubicBezTo>
                  <a:cubicBezTo>
                    <a:pt x="5759" y="13246"/>
                    <a:pt x="4993" y="13212"/>
                    <a:pt x="4664" y="13800"/>
                  </a:cubicBezTo>
                  <a:cubicBezTo>
                    <a:pt x="4604" y="13907"/>
                    <a:pt x="4563" y="14028"/>
                    <a:pt x="4545" y="14161"/>
                  </a:cubicBezTo>
                  <a:lnTo>
                    <a:pt x="4543" y="14158"/>
                  </a:lnTo>
                  <a:cubicBezTo>
                    <a:pt x="4370" y="15743"/>
                    <a:pt x="3765" y="15582"/>
                    <a:pt x="3360" y="15644"/>
                  </a:cubicBezTo>
                  <a:cubicBezTo>
                    <a:pt x="2226" y="14501"/>
                    <a:pt x="1101" y="13350"/>
                    <a:pt x="0" y="12178"/>
                  </a:cubicBezTo>
                  <a:close/>
                </a:path>
              </a:pathLst>
            </a:custGeom>
            <a:solidFill>
              <a:srgbClr val="3C3C3B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339" name="Shape"/>
            <p:cNvSpPr/>
            <p:nvPr/>
          </p:nvSpPr>
          <p:spPr>
            <a:xfrm rot="12425381">
              <a:off x="1904507" y="3762391"/>
              <a:ext cx="2044240" cy="15906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4" h="21600" fill="norm" stroke="1" extrusionOk="0">
                  <a:moveTo>
                    <a:pt x="9492" y="21600"/>
                  </a:moveTo>
                  <a:lnTo>
                    <a:pt x="6307" y="18448"/>
                  </a:lnTo>
                  <a:cubicBezTo>
                    <a:pt x="6215" y="17930"/>
                    <a:pt x="6027" y="17062"/>
                    <a:pt x="6816" y="16619"/>
                  </a:cubicBezTo>
                  <a:cubicBezTo>
                    <a:pt x="6867" y="16607"/>
                    <a:pt x="6912" y="16584"/>
                    <a:pt x="6952" y="16551"/>
                  </a:cubicBezTo>
                  <a:cubicBezTo>
                    <a:pt x="6959" y="16546"/>
                    <a:pt x="6966" y="16543"/>
                    <a:pt x="6974" y="16540"/>
                  </a:cubicBezTo>
                  <a:lnTo>
                    <a:pt x="6971" y="16537"/>
                  </a:lnTo>
                  <a:cubicBezTo>
                    <a:pt x="7071" y="16479"/>
                    <a:pt x="7153" y="16392"/>
                    <a:pt x="7220" y="16282"/>
                  </a:cubicBezTo>
                  <a:cubicBezTo>
                    <a:pt x="7563" y="15711"/>
                    <a:pt x="7332" y="14741"/>
                    <a:pt x="6703" y="14116"/>
                  </a:cubicBezTo>
                  <a:cubicBezTo>
                    <a:pt x="6075" y="13490"/>
                    <a:pt x="5287" y="13445"/>
                    <a:pt x="4943" y="14016"/>
                  </a:cubicBezTo>
                  <a:cubicBezTo>
                    <a:pt x="4881" y="14120"/>
                    <a:pt x="4837" y="14237"/>
                    <a:pt x="4818" y="14367"/>
                  </a:cubicBezTo>
                  <a:lnTo>
                    <a:pt x="4815" y="14364"/>
                  </a:lnTo>
                  <a:cubicBezTo>
                    <a:pt x="4630" y="15859"/>
                    <a:pt x="4046" y="15758"/>
                    <a:pt x="3630" y="15797"/>
                  </a:cubicBezTo>
                  <a:lnTo>
                    <a:pt x="0" y="12204"/>
                  </a:lnTo>
                  <a:lnTo>
                    <a:pt x="18532" y="0"/>
                  </a:lnTo>
                  <a:lnTo>
                    <a:pt x="18655" y="5548"/>
                  </a:lnTo>
                  <a:cubicBezTo>
                    <a:pt x="18935" y="5941"/>
                    <a:pt x="19251" y="6539"/>
                    <a:pt x="20245" y="5802"/>
                  </a:cubicBezTo>
                  <a:lnTo>
                    <a:pt x="20245" y="5807"/>
                  </a:lnTo>
                  <a:cubicBezTo>
                    <a:pt x="20336" y="5745"/>
                    <a:pt x="20434" y="5715"/>
                    <a:pt x="20537" y="5712"/>
                  </a:cubicBezTo>
                  <a:cubicBezTo>
                    <a:pt x="21098" y="5696"/>
                    <a:pt x="21566" y="6512"/>
                    <a:pt x="21583" y="7535"/>
                  </a:cubicBezTo>
                  <a:cubicBezTo>
                    <a:pt x="21600" y="8557"/>
                    <a:pt x="21159" y="9398"/>
                    <a:pt x="20598" y="9413"/>
                  </a:cubicBezTo>
                  <a:cubicBezTo>
                    <a:pt x="20490" y="9416"/>
                    <a:pt x="20385" y="9388"/>
                    <a:pt x="20288" y="9325"/>
                  </a:cubicBezTo>
                  <a:lnTo>
                    <a:pt x="20288" y="9329"/>
                  </a:lnTo>
                  <a:cubicBezTo>
                    <a:pt x="20281" y="9324"/>
                    <a:pt x="20274" y="9318"/>
                    <a:pt x="20267" y="9314"/>
                  </a:cubicBezTo>
                  <a:cubicBezTo>
                    <a:pt x="20222" y="9296"/>
                    <a:pt x="20180" y="9265"/>
                    <a:pt x="20140" y="9222"/>
                  </a:cubicBezTo>
                  <a:cubicBezTo>
                    <a:pt x="19410" y="8733"/>
                    <a:pt x="19006" y="9383"/>
                    <a:pt x="18750" y="9807"/>
                  </a:cubicBezTo>
                  <a:lnTo>
                    <a:pt x="18874" y="15360"/>
                  </a:lnTo>
                  <a:lnTo>
                    <a:pt x="18863" y="15354"/>
                  </a:lnTo>
                  <a:lnTo>
                    <a:pt x="15770" y="17388"/>
                  </a:lnTo>
                  <a:cubicBezTo>
                    <a:pt x="15386" y="17269"/>
                    <a:pt x="14599" y="17176"/>
                    <a:pt x="14625" y="15996"/>
                  </a:cubicBezTo>
                  <a:cubicBezTo>
                    <a:pt x="14638" y="15932"/>
                    <a:pt x="14641" y="15869"/>
                    <a:pt x="14634" y="15809"/>
                  </a:cubicBezTo>
                  <a:cubicBezTo>
                    <a:pt x="14634" y="15799"/>
                    <a:pt x="14635" y="15789"/>
                    <a:pt x="14636" y="15779"/>
                  </a:cubicBezTo>
                  <a:lnTo>
                    <a:pt x="14633" y="15780"/>
                  </a:lnTo>
                  <a:cubicBezTo>
                    <a:pt x="14634" y="15640"/>
                    <a:pt x="14608" y="15507"/>
                    <a:pt x="14559" y="15383"/>
                  </a:cubicBezTo>
                  <a:cubicBezTo>
                    <a:pt x="14303" y="14740"/>
                    <a:pt x="13523" y="14597"/>
                    <a:pt x="12815" y="15063"/>
                  </a:cubicBezTo>
                  <a:cubicBezTo>
                    <a:pt x="12107" y="15528"/>
                    <a:pt x="11741" y="16426"/>
                    <a:pt x="11996" y="17069"/>
                  </a:cubicBezTo>
                  <a:cubicBezTo>
                    <a:pt x="12043" y="17186"/>
                    <a:pt x="12107" y="17287"/>
                    <a:pt x="12190" y="17365"/>
                  </a:cubicBezTo>
                  <a:lnTo>
                    <a:pt x="12187" y="17367"/>
                  </a:lnTo>
                  <a:cubicBezTo>
                    <a:pt x="13208" y="18259"/>
                    <a:pt x="12806" y="18917"/>
                    <a:pt x="12671" y="19428"/>
                  </a:cubicBezTo>
                  <a:lnTo>
                    <a:pt x="9505" y="21510"/>
                  </a:lnTo>
                  <a:close/>
                </a:path>
              </a:pathLst>
            </a:custGeom>
            <a:solidFill>
              <a:srgbClr val="00693B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340" name="Shape"/>
            <p:cNvSpPr/>
            <p:nvPr/>
          </p:nvSpPr>
          <p:spPr>
            <a:xfrm rot="9289851">
              <a:off x="3201540" y="3116398"/>
              <a:ext cx="1992106" cy="15854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8932" y="21600"/>
                  </a:moveTo>
                  <a:lnTo>
                    <a:pt x="5697" y="18319"/>
                  </a:lnTo>
                  <a:cubicBezTo>
                    <a:pt x="5610" y="17797"/>
                    <a:pt x="5432" y="16923"/>
                    <a:pt x="6248" y="16499"/>
                  </a:cubicBezTo>
                  <a:cubicBezTo>
                    <a:pt x="6301" y="16488"/>
                    <a:pt x="6348" y="16466"/>
                    <a:pt x="6388" y="16434"/>
                  </a:cubicBezTo>
                  <a:cubicBezTo>
                    <a:pt x="6395" y="16429"/>
                    <a:pt x="6403" y="16426"/>
                    <a:pt x="6411" y="16423"/>
                  </a:cubicBezTo>
                  <a:lnTo>
                    <a:pt x="6409" y="16420"/>
                  </a:lnTo>
                  <a:cubicBezTo>
                    <a:pt x="6512" y="16365"/>
                    <a:pt x="6598" y="16279"/>
                    <a:pt x="6668" y="16171"/>
                  </a:cubicBezTo>
                  <a:cubicBezTo>
                    <a:pt x="7029" y="15607"/>
                    <a:pt x="6807" y="14628"/>
                    <a:pt x="6171" y="13985"/>
                  </a:cubicBezTo>
                  <a:cubicBezTo>
                    <a:pt x="5535" y="13341"/>
                    <a:pt x="4727" y="13277"/>
                    <a:pt x="4365" y="13841"/>
                  </a:cubicBezTo>
                  <a:cubicBezTo>
                    <a:pt x="4299" y="13944"/>
                    <a:pt x="4253" y="14061"/>
                    <a:pt x="4231" y="14190"/>
                  </a:cubicBezTo>
                  <a:lnTo>
                    <a:pt x="4228" y="14187"/>
                  </a:lnTo>
                  <a:cubicBezTo>
                    <a:pt x="4019" y="15656"/>
                    <a:pt x="3438" y="15570"/>
                    <a:pt x="3012" y="15594"/>
                  </a:cubicBezTo>
                  <a:lnTo>
                    <a:pt x="0" y="12538"/>
                  </a:lnTo>
                  <a:lnTo>
                    <a:pt x="18668" y="0"/>
                  </a:lnTo>
                  <a:lnTo>
                    <a:pt x="18658" y="6000"/>
                  </a:lnTo>
                  <a:cubicBezTo>
                    <a:pt x="18931" y="6400"/>
                    <a:pt x="19258" y="6943"/>
                    <a:pt x="20256" y="6257"/>
                  </a:cubicBezTo>
                  <a:lnTo>
                    <a:pt x="20256" y="6261"/>
                  </a:lnTo>
                  <a:cubicBezTo>
                    <a:pt x="20350" y="6201"/>
                    <a:pt x="20452" y="6174"/>
                    <a:pt x="20557" y="6174"/>
                  </a:cubicBezTo>
                  <a:cubicBezTo>
                    <a:pt x="21133" y="6174"/>
                    <a:pt x="21600" y="7005"/>
                    <a:pt x="21600" y="8031"/>
                  </a:cubicBezTo>
                  <a:cubicBezTo>
                    <a:pt x="21600" y="9057"/>
                    <a:pt x="21133" y="9888"/>
                    <a:pt x="20556" y="9888"/>
                  </a:cubicBezTo>
                  <a:cubicBezTo>
                    <a:pt x="20445" y="9888"/>
                    <a:pt x="20338" y="9857"/>
                    <a:pt x="20239" y="9791"/>
                  </a:cubicBezTo>
                  <a:lnTo>
                    <a:pt x="20239" y="9795"/>
                  </a:lnTo>
                  <a:cubicBezTo>
                    <a:pt x="20232" y="9790"/>
                    <a:pt x="20226" y="9784"/>
                    <a:pt x="20218" y="9780"/>
                  </a:cubicBezTo>
                  <a:cubicBezTo>
                    <a:pt x="20172" y="9760"/>
                    <a:pt x="20129" y="9728"/>
                    <a:pt x="20090" y="9684"/>
                  </a:cubicBezTo>
                  <a:cubicBezTo>
                    <a:pt x="19347" y="9173"/>
                    <a:pt x="18921" y="9817"/>
                    <a:pt x="18651" y="10234"/>
                  </a:cubicBezTo>
                  <a:cubicBezTo>
                    <a:pt x="18641" y="11982"/>
                    <a:pt x="18638" y="13727"/>
                    <a:pt x="18642" y="15463"/>
                  </a:cubicBezTo>
                  <a:lnTo>
                    <a:pt x="15405" y="17509"/>
                  </a:lnTo>
                  <a:cubicBezTo>
                    <a:pt x="15006" y="17389"/>
                    <a:pt x="14217" y="17279"/>
                    <a:pt x="14248" y="16109"/>
                  </a:cubicBezTo>
                  <a:cubicBezTo>
                    <a:pt x="14261" y="16045"/>
                    <a:pt x="14265" y="15982"/>
                    <a:pt x="14258" y="15922"/>
                  </a:cubicBezTo>
                  <a:cubicBezTo>
                    <a:pt x="14258" y="15912"/>
                    <a:pt x="14259" y="15901"/>
                    <a:pt x="14260" y="15891"/>
                  </a:cubicBezTo>
                  <a:lnTo>
                    <a:pt x="14257" y="15893"/>
                  </a:lnTo>
                  <a:cubicBezTo>
                    <a:pt x="14259" y="15752"/>
                    <a:pt x="14233" y="15618"/>
                    <a:pt x="14182" y="15494"/>
                  </a:cubicBezTo>
                  <a:cubicBezTo>
                    <a:pt x="13922" y="14847"/>
                    <a:pt x="13121" y="14699"/>
                    <a:pt x="12393" y="15162"/>
                  </a:cubicBezTo>
                  <a:cubicBezTo>
                    <a:pt x="11664" y="15625"/>
                    <a:pt x="11284" y="16524"/>
                    <a:pt x="11544" y="17170"/>
                  </a:cubicBezTo>
                  <a:cubicBezTo>
                    <a:pt x="11592" y="17288"/>
                    <a:pt x="11657" y="17389"/>
                    <a:pt x="11742" y="17467"/>
                  </a:cubicBezTo>
                  <a:lnTo>
                    <a:pt x="11739" y="17470"/>
                  </a:lnTo>
                  <a:cubicBezTo>
                    <a:pt x="12765" y="18354"/>
                    <a:pt x="12385" y="19004"/>
                    <a:pt x="12237" y="19511"/>
                  </a:cubicBezTo>
                  <a:close/>
                </a:path>
              </a:pathLst>
            </a:custGeom>
            <a:solidFill>
              <a:srgbClr val="003F6E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1347" name="Group"/>
            <p:cNvGrpSpPr/>
            <p:nvPr/>
          </p:nvGrpSpPr>
          <p:grpSpPr>
            <a:xfrm>
              <a:off x="1364156" y="3731023"/>
              <a:ext cx="437458" cy="363074"/>
              <a:chOff x="0" y="0"/>
              <a:chExt cx="437457" cy="363073"/>
            </a:xfrm>
          </p:grpSpPr>
          <p:sp>
            <p:nvSpPr>
              <p:cNvPr id="1341" name="Line"/>
              <p:cNvSpPr/>
              <p:nvPr/>
            </p:nvSpPr>
            <p:spPr>
              <a:xfrm>
                <a:off x="-1" y="8855"/>
                <a:ext cx="354219" cy="3542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712" y="6900"/>
                    </a:moveTo>
                    <a:cubicBezTo>
                      <a:pt x="21304" y="8100"/>
                      <a:pt x="21600" y="9300"/>
                      <a:pt x="21600" y="10800"/>
                    </a:cubicBezTo>
                    <a:cubicBezTo>
                      <a:pt x="21600" y="16800"/>
                      <a:pt x="16570" y="21600"/>
                      <a:pt x="10652" y="21600"/>
                    </a:cubicBezTo>
                    <a:cubicBezTo>
                      <a:pt x="4734" y="21600"/>
                      <a:pt x="0" y="16800"/>
                      <a:pt x="0" y="10800"/>
                    </a:cubicBezTo>
                    <a:cubicBezTo>
                      <a:pt x="0" y="4800"/>
                      <a:pt x="4734" y="0"/>
                      <a:pt x="10652" y="0"/>
                    </a:cubicBezTo>
                    <a:cubicBezTo>
                      <a:pt x="13907" y="0"/>
                      <a:pt x="16570" y="1200"/>
                      <a:pt x="18641" y="3300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342" name="Line"/>
              <p:cNvSpPr/>
              <p:nvPr/>
            </p:nvSpPr>
            <p:spPr>
              <a:xfrm>
                <a:off x="53132" y="63759"/>
                <a:ext cx="242639" cy="2444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168" y="7344"/>
                    </a:moveTo>
                    <a:cubicBezTo>
                      <a:pt x="21600" y="8640"/>
                      <a:pt x="21600" y="9504"/>
                      <a:pt x="21600" y="10800"/>
                    </a:cubicBezTo>
                    <a:cubicBezTo>
                      <a:pt x="21600" y="16848"/>
                      <a:pt x="16848" y="21600"/>
                      <a:pt x="10800" y="21600"/>
                    </a:cubicBezTo>
                    <a:cubicBezTo>
                      <a:pt x="5184" y="21600"/>
                      <a:pt x="0" y="16848"/>
                      <a:pt x="0" y="10800"/>
                    </a:cubicBezTo>
                    <a:cubicBezTo>
                      <a:pt x="0" y="4752"/>
                      <a:pt x="5184" y="0"/>
                      <a:pt x="10800" y="0"/>
                    </a:cubicBezTo>
                    <a:cubicBezTo>
                      <a:pt x="13824" y="0"/>
                      <a:pt x="16416" y="1296"/>
                      <a:pt x="18576" y="302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343" name="Line"/>
              <p:cNvSpPr/>
              <p:nvPr/>
            </p:nvSpPr>
            <p:spPr>
              <a:xfrm>
                <a:off x="108035" y="111578"/>
                <a:ext cx="139916" cy="1434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9683"/>
                    </a:moveTo>
                    <a:cubicBezTo>
                      <a:pt x="21600" y="10428"/>
                      <a:pt x="21600" y="10428"/>
                      <a:pt x="21600" y="11172"/>
                    </a:cubicBezTo>
                    <a:cubicBezTo>
                      <a:pt x="21600" y="17131"/>
                      <a:pt x="16386" y="21600"/>
                      <a:pt x="10428" y="21600"/>
                    </a:cubicBezTo>
                    <a:cubicBezTo>
                      <a:pt x="4469" y="21600"/>
                      <a:pt x="0" y="17131"/>
                      <a:pt x="0" y="11172"/>
                    </a:cubicBezTo>
                    <a:cubicBezTo>
                      <a:pt x="0" y="5214"/>
                      <a:pt x="4469" y="0"/>
                      <a:pt x="10428" y="0"/>
                    </a:cubicBezTo>
                    <a:cubicBezTo>
                      <a:pt x="12662" y="0"/>
                      <a:pt x="14897" y="745"/>
                      <a:pt x="16386" y="2234"/>
                    </a:cubicBezTo>
                    <a:cubicBezTo>
                      <a:pt x="16386" y="2234"/>
                      <a:pt x="17131" y="2234"/>
                      <a:pt x="17131" y="223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344" name="Line"/>
              <p:cNvSpPr/>
              <p:nvPr/>
            </p:nvSpPr>
            <p:spPr>
              <a:xfrm flipV="1">
                <a:off x="180650" y="77927"/>
                <a:ext cx="170025" cy="102724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345" name="Shape"/>
              <p:cNvSpPr/>
              <p:nvPr/>
            </p:nvSpPr>
            <p:spPr>
              <a:xfrm>
                <a:off x="350674" y="0"/>
                <a:ext cx="86784" cy="974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902" y="21600"/>
                    </a:moveTo>
                    <a:lnTo>
                      <a:pt x="0" y="17280"/>
                    </a:lnTo>
                    <a:lnTo>
                      <a:pt x="0" y="5105"/>
                    </a:lnTo>
                    <a:lnTo>
                      <a:pt x="9257" y="0"/>
                    </a:lnTo>
                    <a:lnTo>
                      <a:pt x="10580" y="10604"/>
                    </a:lnTo>
                    <a:lnTo>
                      <a:pt x="21600" y="16102"/>
                    </a:lnTo>
                    <a:lnTo>
                      <a:pt x="11902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346" name="Oval"/>
              <p:cNvSpPr/>
              <p:nvPr/>
            </p:nvSpPr>
            <p:spPr>
              <a:xfrm>
                <a:off x="161168" y="170024"/>
                <a:ext cx="33651" cy="30110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1359" name="Group"/>
            <p:cNvGrpSpPr/>
            <p:nvPr/>
          </p:nvGrpSpPr>
          <p:grpSpPr>
            <a:xfrm>
              <a:off x="2703435" y="4334765"/>
              <a:ext cx="410894" cy="405580"/>
              <a:chOff x="0" y="0"/>
              <a:chExt cx="410892" cy="405579"/>
            </a:xfrm>
          </p:grpSpPr>
          <p:sp>
            <p:nvSpPr>
              <p:cNvPr id="1348" name="Shape"/>
              <p:cNvSpPr/>
              <p:nvPr/>
            </p:nvSpPr>
            <p:spPr>
              <a:xfrm>
                <a:off x="155855" y="92096"/>
                <a:ext cx="99182" cy="974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2960"/>
                      <a:pt x="21600" y="12960"/>
                      <a:pt x="21600" y="12960"/>
                    </a:cubicBezTo>
                    <a:cubicBezTo>
                      <a:pt x="21600" y="6480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6480"/>
                      <a:pt x="0" y="12960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349" name="Circle"/>
              <p:cNvSpPr/>
              <p:nvPr/>
            </p:nvSpPr>
            <p:spPr>
              <a:xfrm>
                <a:off x="155855" y="0"/>
                <a:ext cx="99182" cy="97412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350" name="Shape"/>
              <p:cNvSpPr/>
              <p:nvPr/>
            </p:nvSpPr>
            <p:spPr>
              <a:xfrm>
                <a:off x="-1" y="311711"/>
                <a:ext cx="97412" cy="938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351" name="Oval"/>
              <p:cNvSpPr/>
              <p:nvPr/>
            </p:nvSpPr>
            <p:spPr>
              <a:xfrm>
                <a:off x="5313" y="219614"/>
                <a:ext cx="92098" cy="97412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352" name="Shape"/>
              <p:cNvSpPr/>
              <p:nvPr/>
            </p:nvSpPr>
            <p:spPr>
              <a:xfrm>
                <a:off x="313482" y="311711"/>
                <a:ext cx="97411" cy="938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353" name="Oval"/>
              <p:cNvSpPr/>
              <p:nvPr/>
            </p:nvSpPr>
            <p:spPr>
              <a:xfrm>
                <a:off x="313482" y="219614"/>
                <a:ext cx="92098" cy="97412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354" name="Line"/>
              <p:cNvSpPr/>
              <p:nvPr/>
            </p:nvSpPr>
            <p:spPr>
              <a:xfrm>
                <a:off x="141686" y="219614"/>
                <a:ext cx="58448" cy="832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1600" y="15166"/>
                    </a:lnTo>
                    <a:lnTo>
                      <a:pt x="0" y="21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355" name="Line"/>
              <p:cNvSpPr/>
              <p:nvPr/>
            </p:nvSpPr>
            <p:spPr>
              <a:xfrm>
                <a:off x="205445" y="278059"/>
                <a:ext cx="63760" cy="24797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356" name="Line"/>
              <p:cNvSpPr/>
              <p:nvPr/>
            </p:nvSpPr>
            <p:spPr>
              <a:xfrm>
                <a:off x="10626" y="347132"/>
                <a:ext cx="77929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357" name="Line"/>
              <p:cNvSpPr/>
              <p:nvPr/>
            </p:nvSpPr>
            <p:spPr>
              <a:xfrm>
                <a:off x="322337" y="347132"/>
                <a:ext cx="77929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358" name="Line"/>
              <p:cNvSpPr/>
              <p:nvPr/>
            </p:nvSpPr>
            <p:spPr>
              <a:xfrm>
                <a:off x="166482" y="131060"/>
                <a:ext cx="77928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1366" name="Group"/>
            <p:cNvGrpSpPr/>
            <p:nvPr/>
          </p:nvGrpSpPr>
          <p:grpSpPr>
            <a:xfrm>
              <a:off x="1974651" y="1094328"/>
              <a:ext cx="382556" cy="391410"/>
              <a:chOff x="0" y="0"/>
              <a:chExt cx="382554" cy="391409"/>
            </a:xfrm>
          </p:grpSpPr>
          <p:sp>
            <p:nvSpPr>
              <p:cNvPr id="1360" name="Shape"/>
              <p:cNvSpPr/>
              <p:nvPr/>
            </p:nvSpPr>
            <p:spPr>
              <a:xfrm>
                <a:off x="69072" y="-1"/>
                <a:ext cx="233785" cy="31348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0" y="9787"/>
                      <a:pt x="0" y="9787"/>
                      <a:pt x="0" y="9787"/>
                    </a:cubicBezTo>
                    <a:cubicBezTo>
                      <a:pt x="0" y="13162"/>
                      <a:pt x="3150" y="16200"/>
                      <a:pt x="7200" y="17213"/>
                    </a:cubicBezTo>
                    <a:cubicBezTo>
                      <a:pt x="7200" y="21600"/>
                      <a:pt x="7200" y="21600"/>
                      <a:pt x="7200" y="21600"/>
                    </a:cubicBezTo>
                    <a:cubicBezTo>
                      <a:pt x="14400" y="21600"/>
                      <a:pt x="14400" y="21600"/>
                      <a:pt x="14400" y="21600"/>
                    </a:cubicBezTo>
                    <a:cubicBezTo>
                      <a:pt x="14400" y="17213"/>
                      <a:pt x="14400" y="17213"/>
                      <a:pt x="14400" y="17213"/>
                    </a:cubicBezTo>
                    <a:cubicBezTo>
                      <a:pt x="18900" y="16200"/>
                      <a:pt x="21600" y="13162"/>
                      <a:pt x="21600" y="9787"/>
                    </a:cubicBezTo>
                    <a:cubicBezTo>
                      <a:pt x="21600" y="0"/>
                      <a:pt x="21600" y="0"/>
                      <a:pt x="2160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361" name="Line"/>
              <p:cNvSpPr/>
              <p:nvPr/>
            </p:nvSpPr>
            <p:spPr>
              <a:xfrm>
                <a:off x="108036" y="313481"/>
                <a:ext cx="155857" cy="301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21600" y="0"/>
                    </a:lnTo>
                    <a:lnTo>
                      <a:pt x="0" y="0"/>
                    </a:lnTo>
                    <a:lnTo>
                      <a:pt x="0" y="21600"/>
                    </a:ln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362" name="Rectangle"/>
              <p:cNvSpPr/>
              <p:nvPr/>
            </p:nvSpPr>
            <p:spPr>
              <a:xfrm>
                <a:off x="69072" y="352445"/>
                <a:ext cx="233785" cy="38965"/>
              </a:xfrm>
              <a:prstGeom prst="rect">
                <a:avLst/>
              </a:pr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363" name="Shape"/>
              <p:cNvSpPr/>
              <p:nvPr/>
            </p:nvSpPr>
            <p:spPr>
              <a:xfrm>
                <a:off x="116891" y="44276"/>
                <a:ext cx="143460" cy="1381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133" y="6923"/>
                    </a:moveTo>
                    <a:lnTo>
                      <a:pt x="21600" y="7754"/>
                    </a:lnTo>
                    <a:lnTo>
                      <a:pt x="16267" y="13846"/>
                    </a:lnTo>
                    <a:lnTo>
                      <a:pt x="17867" y="21600"/>
                    </a:lnTo>
                    <a:lnTo>
                      <a:pt x="10400" y="17723"/>
                    </a:lnTo>
                    <a:lnTo>
                      <a:pt x="3733" y="21600"/>
                    </a:lnTo>
                    <a:lnTo>
                      <a:pt x="5333" y="13846"/>
                    </a:lnTo>
                    <a:lnTo>
                      <a:pt x="0" y="8585"/>
                    </a:lnTo>
                    <a:lnTo>
                      <a:pt x="7467" y="6923"/>
                    </a:lnTo>
                    <a:lnTo>
                      <a:pt x="10400" y="0"/>
                    </a:lnTo>
                    <a:lnTo>
                      <a:pt x="14133" y="6923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364" name="Line"/>
              <p:cNvSpPr/>
              <p:nvPr/>
            </p:nvSpPr>
            <p:spPr>
              <a:xfrm>
                <a:off x="-1" y="40734"/>
                <a:ext cx="69074" cy="1452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9257" y="21600"/>
                      <a:pt x="0" y="8640"/>
                      <a:pt x="0" y="0"/>
                    </a:cubicBezTo>
                    <a:cubicBezTo>
                      <a:pt x="18514" y="0"/>
                      <a:pt x="18514" y="0"/>
                      <a:pt x="18514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365" name="Line"/>
              <p:cNvSpPr/>
              <p:nvPr/>
            </p:nvSpPr>
            <p:spPr>
              <a:xfrm>
                <a:off x="308168" y="40734"/>
                <a:ext cx="74387" cy="1452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cubicBezTo>
                      <a:pt x="11520" y="21600"/>
                      <a:pt x="21600" y="8640"/>
                      <a:pt x="21600" y="0"/>
                    </a:cubicBezTo>
                    <a:cubicBezTo>
                      <a:pt x="1440" y="0"/>
                      <a:pt x="1440" y="0"/>
                      <a:pt x="1440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1377" name="Group"/>
            <p:cNvGrpSpPr/>
            <p:nvPr/>
          </p:nvGrpSpPr>
          <p:grpSpPr>
            <a:xfrm>
              <a:off x="3509515" y="1132822"/>
              <a:ext cx="315254" cy="429658"/>
              <a:chOff x="0" y="0"/>
              <a:chExt cx="315253" cy="429657"/>
            </a:xfrm>
          </p:grpSpPr>
          <p:sp>
            <p:nvSpPr>
              <p:cNvPr id="1367" name="Shape"/>
              <p:cNvSpPr/>
              <p:nvPr/>
            </p:nvSpPr>
            <p:spPr>
              <a:xfrm>
                <a:off x="49590" y="-1"/>
                <a:ext cx="247801" cy="3269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559" h="21322" fill="norm" stroke="1" extrusionOk="0">
                    <a:moveTo>
                      <a:pt x="15894" y="21322"/>
                    </a:moveTo>
                    <a:cubicBezTo>
                      <a:pt x="20377" y="7981"/>
                      <a:pt x="20377" y="7981"/>
                      <a:pt x="20377" y="7981"/>
                    </a:cubicBezTo>
                    <a:cubicBezTo>
                      <a:pt x="21600" y="4487"/>
                      <a:pt x="16302" y="357"/>
                      <a:pt x="14672" y="40"/>
                    </a:cubicBezTo>
                    <a:cubicBezTo>
                      <a:pt x="12634" y="-278"/>
                      <a:pt x="5706" y="1310"/>
                      <a:pt x="4483" y="4487"/>
                    </a:cubicBezTo>
                    <a:cubicBezTo>
                      <a:pt x="0" y="18146"/>
                      <a:pt x="0" y="18146"/>
                      <a:pt x="0" y="18146"/>
                    </a:cubicBezTo>
                    <a:lnTo>
                      <a:pt x="15894" y="21322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368" name="Shape"/>
              <p:cNvSpPr/>
              <p:nvPr/>
            </p:nvSpPr>
            <p:spPr>
              <a:xfrm>
                <a:off x="83240" y="293283"/>
                <a:ext cx="109808" cy="690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135" y="0"/>
                    </a:moveTo>
                    <a:lnTo>
                      <a:pt x="21600" y="7754"/>
                    </a:lnTo>
                    <a:lnTo>
                      <a:pt x="19510" y="21600"/>
                    </a:lnTo>
                    <a:lnTo>
                      <a:pt x="0" y="13846"/>
                    </a:lnTo>
                    <a:lnTo>
                      <a:pt x="3135" y="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369" name="Line"/>
              <p:cNvSpPr/>
              <p:nvPr/>
            </p:nvSpPr>
            <p:spPr>
              <a:xfrm>
                <a:off x="0" y="137428"/>
                <a:ext cx="83242" cy="1275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6434" y="5700"/>
                    </a:lnTo>
                    <a:lnTo>
                      <a:pt x="0" y="21600"/>
                    </a:lnTo>
                    <a:lnTo>
                      <a:pt x="15166" y="15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370" name="Line"/>
              <p:cNvSpPr/>
              <p:nvPr/>
            </p:nvSpPr>
            <p:spPr>
              <a:xfrm>
                <a:off x="256806" y="185247"/>
                <a:ext cx="58448" cy="1576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164" y="0"/>
                    </a:moveTo>
                    <a:lnTo>
                      <a:pt x="21600" y="8252"/>
                    </a:lnTo>
                    <a:lnTo>
                      <a:pt x="12436" y="21600"/>
                    </a:lnTo>
                    <a:lnTo>
                      <a:pt x="0" y="12863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371" name="Shape"/>
              <p:cNvSpPr/>
              <p:nvPr/>
            </p:nvSpPr>
            <p:spPr>
              <a:xfrm>
                <a:off x="136838" y="75563"/>
                <a:ext cx="110649" cy="1057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41" h="19539" fill="norm" stroke="1" extrusionOk="0">
                    <a:moveTo>
                      <a:pt x="171" y="7668"/>
                    </a:moveTo>
                    <a:cubicBezTo>
                      <a:pt x="1971" y="2268"/>
                      <a:pt x="7371" y="-1332"/>
                      <a:pt x="12771" y="468"/>
                    </a:cubicBezTo>
                    <a:cubicBezTo>
                      <a:pt x="18171" y="1368"/>
                      <a:pt x="20871" y="6768"/>
                      <a:pt x="19971" y="12168"/>
                    </a:cubicBezTo>
                    <a:cubicBezTo>
                      <a:pt x="18171" y="17568"/>
                      <a:pt x="12771" y="20268"/>
                      <a:pt x="7371" y="19368"/>
                    </a:cubicBezTo>
                    <a:cubicBezTo>
                      <a:pt x="1971" y="17568"/>
                      <a:pt x="-729" y="12168"/>
                      <a:pt x="171" y="7668"/>
                    </a:cubicBez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372" name="Line"/>
              <p:cNvSpPr/>
              <p:nvPr/>
            </p:nvSpPr>
            <p:spPr>
              <a:xfrm flipH="1">
                <a:off x="83240" y="365898"/>
                <a:ext cx="10627" cy="4959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373" name="Line"/>
              <p:cNvSpPr/>
              <p:nvPr/>
            </p:nvSpPr>
            <p:spPr>
              <a:xfrm flipH="1">
                <a:off x="146999" y="381837"/>
                <a:ext cx="10628" cy="4782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374" name="Line"/>
              <p:cNvSpPr/>
              <p:nvPr/>
            </p:nvSpPr>
            <p:spPr>
              <a:xfrm flipH="1">
                <a:off x="113349" y="376525"/>
                <a:ext cx="14170" cy="47820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375" name="Line"/>
              <p:cNvSpPr/>
              <p:nvPr/>
            </p:nvSpPr>
            <p:spPr>
              <a:xfrm flipH="1">
                <a:off x="168252" y="112632"/>
                <a:ext cx="38965" cy="14170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376" name="Line"/>
              <p:cNvSpPr/>
              <p:nvPr/>
            </p:nvSpPr>
            <p:spPr>
              <a:xfrm flipH="1">
                <a:off x="196589" y="137428"/>
                <a:ext cx="15942" cy="5314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1378" name="Shape 2624"/>
            <p:cNvSpPr/>
            <p:nvPr/>
          </p:nvSpPr>
          <p:spPr>
            <a:xfrm>
              <a:off x="1078022" y="2178840"/>
              <a:ext cx="405580" cy="4055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82" y="6873"/>
                  </a:moveTo>
                  <a:lnTo>
                    <a:pt x="20618" y="6873"/>
                  </a:lnTo>
                  <a:lnTo>
                    <a:pt x="20618" y="7855"/>
                  </a:lnTo>
                  <a:lnTo>
                    <a:pt x="982" y="7855"/>
                  </a:lnTo>
                  <a:cubicBezTo>
                    <a:pt x="982" y="7855"/>
                    <a:pt x="982" y="6873"/>
                    <a:pt x="982" y="6873"/>
                  </a:cubicBezTo>
                  <a:close/>
                  <a:moveTo>
                    <a:pt x="16691" y="8836"/>
                  </a:moveTo>
                  <a:lnTo>
                    <a:pt x="18655" y="8836"/>
                  </a:lnTo>
                  <a:lnTo>
                    <a:pt x="18655" y="17673"/>
                  </a:lnTo>
                  <a:lnTo>
                    <a:pt x="16691" y="17673"/>
                  </a:lnTo>
                  <a:cubicBezTo>
                    <a:pt x="16691" y="17673"/>
                    <a:pt x="16691" y="8836"/>
                    <a:pt x="16691" y="8836"/>
                  </a:cubicBezTo>
                  <a:close/>
                  <a:moveTo>
                    <a:pt x="13745" y="8836"/>
                  </a:moveTo>
                  <a:lnTo>
                    <a:pt x="15709" y="8836"/>
                  </a:lnTo>
                  <a:lnTo>
                    <a:pt x="15709" y="17673"/>
                  </a:lnTo>
                  <a:lnTo>
                    <a:pt x="13745" y="17673"/>
                  </a:lnTo>
                  <a:cubicBezTo>
                    <a:pt x="13745" y="17673"/>
                    <a:pt x="13745" y="8836"/>
                    <a:pt x="13745" y="8836"/>
                  </a:cubicBezTo>
                  <a:close/>
                  <a:moveTo>
                    <a:pt x="8836" y="8836"/>
                  </a:moveTo>
                  <a:lnTo>
                    <a:pt x="12764" y="8836"/>
                  </a:lnTo>
                  <a:lnTo>
                    <a:pt x="12764" y="17673"/>
                  </a:lnTo>
                  <a:lnTo>
                    <a:pt x="8836" y="17673"/>
                  </a:lnTo>
                  <a:cubicBezTo>
                    <a:pt x="8836" y="17673"/>
                    <a:pt x="8836" y="8836"/>
                    <a:pt x="8836" y="8836"/>
                  </a:cubicBezTo>
                  <a:close/>
                  <a:moveTo>
                    <a:pt x="5891" y="8836"/>
                  </a:moveTo>
                  <a:lnTo>
                    <a:pt x="7855" y="8836"/>
                  </a:lnTo>
                  <a:lnTo>
                    <a:pt x="7855" y="17673"/>
                  </a:lnTo>
                  <a:lnTo>
                    <a:pt x="5891" y="17673"/>
                  </a:lnTo>
                  <a:cubicBezTo>
                    <a:pt x="5891" y="17673"/>
                    <a:pt x="5891" y="8836"/>
                    <a:pt x="5891" y="8836"/>
                  </a:cubicBezTo>
                  <a:close/>
                  <a:moveTo>
                    <a:pt x="2945" y="8836"/>
                  </a:moveTo>
                  <a:lnTo>
                    <a:pt x="4909" y="8836"/>
                  </a:lnTo>
                  <a:lnTo>
                    <a:pt x="4909" y="17673"/>
                  </a:lnTo>
                  <a:lnTo>
                    <a:pt x="2945" y="17673"/>
                  </a:lnTo>
                  <a:cubicBezTo>
                    <a:pt x="2945" y="17673"/>
                    <a:pt x="2945" y="8836"/>
                    <a:pt x="2945" y="8836"/>
                  </a:cubicBezTo>
                  <a:close/>
                  <a:moveTo>
                    <a:pt x="19773" y="18655"/>
                  </a:moveTo>
                  <a:lnTo>
                    <a:pt x="20428" y="20618"/>
                  </a:lnTo>
                  <a:lnTo>
                    <a:pt x="1172" y="20618"/>
                  </a:lnTo>
                  <a:lnTo>
                    <a:pt x="1827" y="18655"/>
                  </a:lnTo>
                  <a:cubicBezTo>
                    <a:pt x="1827" y="18655"/>
                    <a:pt x="19773" y="18655"/>
                    <a:pt x="19773" y="18655"/>
                  </a:cubicBezTo>
                  <a:close/>
                  <a:moveTo>
                    <a:pt x="10800" y="1056"/>
                  </a:moveTo>
                  <a:lnTo>
                    <a:pt x="19261" y="5891"/>
                  </a:lnTo>
                  <a:lnTo>
                    <a:pt x="2339" y="5891"/>
                  </a:lnTo>
                  <a:cubicBezTo>
                    <a:pt x="2339" y="5891"/>
                    <a:pt x="10800" y="1056"/>
                    <a:pt x="10800" y="1056"/>
                  </a:cubicBezTo>
                  <a:close/>
                  <a:moveTo>
                    <a:pt x="21109" y="8836"/>
                  </a:moveTo>
                  <a:cubicBezTo>
                    <a:pt x="21380" y="8836"/>
                    <a:pt x="21600" y="8617"/>
                    <a:pt x="21600" y="8345"/>
                  </a:cubicBezTo>
                  <a:lnTo>
                    <a:pt x="21600" y="6382"/>
                  </a:lnTo>
                  <a:cubicBezTo>
                    <a:pt x="21600" y="6200"/>
                    <a:pt x="21496" y="6047"/>
                    <a:pt x="21349" y="5963"/>
                  </a:cubicBezTo>
                  <a:lnTo>
                    <a:pt x="21353" y="5956"/>
                  </a:lnTo>
                  <a:lnTo>
                    <a:pt x="11044" y="65"/>
                  </a:lnTo>
                  <a:lnTo>
                    <a:pt x="11040" y="72"/>
                  </a:lnTo>
                  <a:cubicBezTo>
                    <a:pt x="10968" y="30"/>
                    <a:pt x="10889" y="0"/>
                    <a:pt x="10800" y="0"/>
                  </a:cubicBezTo>
                  <a:cubicBezTo>
                    <a:pt x="10711" y="0"/>
                    <a:pt x="10632" y="30"/>
                    <a:pt x="10560" y="72"/>
                  </a:cubicBezTo>
                  <a:lnTo>
                    <a:pt x="10556" y="65"/>
                  </a:lnTo>
                  <a:lnTo>
                    <a:pt x="247" y="5956"/>
                  </a:lnTo>
                  <a:lnTo>
                    <a:pt x="251" y="5963"/>
                  </a:lnTo>
                  <a:cubicBezTo>
                    <a:pt x="104" y="6047"/>
                    <a:pt x="0" y="6200"/>
                    <a:pt x="0" y="6382"/>
                  </a:cubicBezTo>
                  <a:lnTo>
                    <a:pt x="0" y="8345"/>
                  </a:lnTo>
                  <a:cubicBezTo>
                    <a:pt x="0" y="8617"/>
                    <a:pt x="220" y="8836"/>
                    <a:pt x="491" y="8836"/>
                  </a:cubicBezTo>
                  <a:lnTo>
                    <a:pt x="1964" y="8836"/>
                  </a:lnTo>
                  <a:lnTo>
                    <a:pt x="1964" y="17673"/>
                  </a:lnTo>
                  <a:lnTo>
                    <a:pt x="1473" y="17673"/>
                  </a:lnTo>
                  <a:cubicBezTo>
                    <a:pt x="1256" y="17673"/>
                    <a:pt x="1078" y="17816"/>
                    <a:pt x="1013" y="18010"/>
                  </a:cubicBezTo>
                  <a:lnTo>
                    <a:pt x="1007" y="18009"/>
                  </a:lnTo>
                  <a:lnTo>
                    <a:pt x="25" y="20954"/>
                  </a:lnTo>
                  <a:lnTo>
                    <a:pt x="31" y="20955"/>
                  </a:lnTo>
                  <a:cubicBezTo>
                    <a:pt x="14" y="21005"/>
                    <a:pt x="0" y="21055"/>
                    <a:pt x="0" y="21109"/>
                  </a:cubicBezTo>
                  <a:cubicBezTo>
                    <a:pt x="0" y="21381"/>
                    <a:pt x="220" y="21600"/>
                    <a:pt x="491" y="21600"/>
                  </a:cubicBezTo>
                  <a:lnTo>
                    <a:pt x="21109" y="21600"/>
                  </a:lnTo>
                  <a:cubicBezTo>
                    <a:pt x="21380" y="21600"/>
                    <a:pt x="21600" y="21381"/>
                    <a:pt x="21600" y="21109"/>
                  </a:cubicBezTo>
                  <a:cubicBezTo>
                    <a:pt x="21600" y="21055"/>
                    <a:pt x="21586" y="21005"/>
                    <a:pt x="21569" y="20955"/>
                  </a:cubicBezTo>
                  <a:lnTo>
                    <a:pt x="21575" y="20954"/>
                  </a:lnTo>
                  <a:lnTo>
                    <a:pt x="20593" y="18009"/>
                  </a:lnTo>
                  <a:lnTo>
                    <a:pt x="20587" y="18010"/>
                  </a:lnTo>
                  <a:cubicBezTo>
                    <a:pt x="20522" y="17816"/>
                    <a:pt x="20344" y="17673"/>
                    <a:pt x="20127" y="17673"/>
                  </a:cubicBezTo>
                  <a:lnTo>
                    <a:pt x="19636" y="17673"/>
                  </a:lnTo>
                  <a:lnTo>
                    <a:pt x="19636" y="8836"/>
                  </a:lnTo>
                  <a:cubicBezTo>
                    <a:pt x="19636" y="8836"/>
                    <a:pt x="21109" y="8836"/>
                    <a:pt x="21109" y="883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1379" name="Shape 2546"/>
            <p:cNvSpPr/>
            <p:nvPr/>
          </p:nvSpPr>
          <p:spPr>
            <a:xfrm>
              <a:off x="4311184" y="2362823"/>
              <a:ext cx="398221" cy="3258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618" y="20400"/>
                  </a:moveTo>
                  <a:lnTo>
                    <a:pt x="18655" y="20400"/>
                  </a:lnTo>
                  <a:lnTo>
                    <a:pt x="18655" y="1200"/>
                  </a:lnTo>
                  <a:lnTo>
                    <a:pt x="20618" y="1200"/>
                  </a:lnTo>
                  <a:cubicBezTo>
                    <a:pt x="20618" y="1200"/>
                    <a:pt x="20618" y="20400"/>
                    <a:pt x="20618" y="20400"/>
                  </a:cubicBezTo>
                  <a:close/>
                  <a:moveTo>
                    <a:pt x="21109" y="0"/>
                  </a:moveTo>
                  <a:lnTo>
                    <a:pt x="18164" y="0"/>
                  </a:lnTo>
                  <a:cubicBezTo>
                    <a:pt x="17893" y="0"/>
                    <a:pt x="17673" y="269"/>
                    <a:pt x="17673" y="600"/>
                  </a:cubicBezTo>
                  <a:lnTo>
                    <a:pt x="17673" y="21000"/>
                  </a:lnTo>
                  <a:cubicBezTo>
                    <a:pt x="17673" y="21332"/>
                    <a:pt x="17893" y="21600"/>
                    <a:pt x="18164" y="21600"/>
                  </a:cubicBezTo>
                  <a:lnTo>
                    <a:pt x="21109" y="21600"/>
                  </a:lnTo>
                  <a:cubicBezTo>
                    <a:pt x="21380" y="21600"/>
                    <a:pt x="21600" y="21332"/>
                    <a:pt x="21600" y="21000"/>
                  </a:cubicBezTo>
                  <a:lnTo>
                    <a:pt x="21600" y="600"/>
                  </a:lnTo>
                  <a:cubicBezTo>
                    <a:pt x="21600" y="269"/>
                    <a:pt x="21380" y="0"/>
                    <a:pt x="21109" y="0"/>
                  </a:cubicBezTo>
                  <a:moveTo>
                    <a:pt x="8836" y="20400"/>
                  </a:moveTo>
                  <a:lnTo>
                    <a:pt x="6873" y="20400"/>
                  </a:lnTo>
                  <a:lnTo>
                    <a:pt x="6873" y="3600"/>
                  </a:lnTo>
                  <a:lnTo>
                    <a:pt x="8836" y="3600"/>
                  </a:lnTo>
                  <a:cubicBezTo>
                    <a:pt x="8836" y="3600"/>
                    <a:pt x="8836" y="20400"/>
                    <a:pt x="8836" y="20400"/>
                  </a:cubicBezTo>
                  <a:close/>
                  <a:moveTo>
                    <a:pt x="9327" y="2400"/>
                  </a:moveTo>
                  <a:lnTo>
                    <a:pt x="6382" y="2400"/>
                  </a:lnTo>
                  <a:cubicBezTo>
                    <a:pt x="6111" y="2400"/>
                    <a:pt x="5891" y="2669"/>
                    <a:pt x="5891" y="3000"/>
                  </a:cubicBezTo>
                  <a:lnTo>
                    <a:pt x="5891" y="21000"/>
                  </a:lnTo>
                  <a:cubicBezTo>
                    <a:pt x="5891" y="21332"/>
                    <a:pt x="6111" y="21600"/>
                    <a:pt x="6382" y="21600"/>
                  </a:cubicBezTo>
                  <a:lnTo>
                    <a:pt x="9327" y="21600"/>
                  </a:lnTo>
                  <a:cubicBezTo>
                    <a:pt x="9598" y="21600"/>
                    <a:pt x="9818" y="21332"/>
                    <a:pt x="9818" y="21000"/>
                  </a:cubicBezTo>
                  <a:lnTo>
                    <a:pt x="9818" y="3000"/>
                  </a:lnTo>
                  <a:cubicBezTo>
                    <a:pt x="9818" y="2669"/>
                    <a:pt x="9598" y="2400"/>
                    <a:pt x="9327" y="2400"/>
                  </a:cubicBezTo>
                  <a:moveTo>
                    <a:pt x="14727" y="20400"/>
                  </a:moveTo>
                  <a:lnTo>
                    <a:pt x="12764" y="20400"/>
                  </a:lnTo>
                  <a:lnTo>
                    <a:pt x="12764" y="10800"/>
                  </a:lnTo>
                  <a:lnTo>
                    <a:pt x="14727" y="10800"/>
                  </a:lnTo>
                  <a:cubicBezTo>
                    <a:pt x="14727" y="10800"/>
                    <a:pt x="14727" y="20400"/>
                    <a:pt x="14727" y="20400"/>
                  </a:cubicBezTo>
                  <a:close/>
                  <a:moveTo>
                    <a:pt x="15218" y="9600"/>
                  </a:moveTo>
                  <a:lnTo>
                    <a:pt x="12273" y="9600"/>
                  </a:lnTo>
                  <a:cubicBezTo>
                    <a:pt x="12002" y="9600"/>
                    <a:pt x="11782" y="9869"/>
                    <a:pt x="11782" y="10200"/>
                  </a:cubicBezTo>
                  <a:lnTo>
                    <a:pt x="11782" y="21000"/>
                  </a:lnTo>
                  <a:cubicBezTo>
                    <a:pt x="11782" y="21332"/>
                    <a:pt x="12002" y="21600"/>
                    <a:pt x="12273" y="21600"/>
                  </a:cubicBezTo>
                  <a:lnTo>
                    <a:pt x="15218" y="21600"/>
                  </a:lnTo>
                  <a:cubicBezTo>
                    <a:pt x="15489" y="21600"/>
                    <a:pt x="15709" y="21332"/>
                    <a:pt x="15709" y="21000"/>
                  </a:cubicBezTo>
                  <a:lnTo>
                    <a:pt x="15709" y="10200"/>
                  </a:lnTo>
                  <a:cubicBezTo>
                    <a:pt x="15709" y="9869"/>
                    <a:pt x="15489" y="9600"/>
                    <a:pt x="15218" y="9600"/>
                  </a:cubicBezTo>
                  <a:moveTo>
                    <a:pt x="2945" y="20400"/>
                  </a:moveTo>
                  <a:lnTo>
                    <a:pt x="982" y="20400"/>
                  </a:lnTo>
                  <a:lnTo>
                    <a:pt x="982" y="14400"/>
                  </a:lnTo>
                  <a:lnTo>
                    <a:pt x="2945" y="14400"/>
                  </a:lnTo>
                  <a:cubicBezTo>
                    <a:pt x="2945" y="14400"/>
                    <a:pt x="2945" y="20400"/>
                    <a:pt x="2945" y="20400"/>
                  </a:cubicBezTo>
                  <a:close/>
                  <a:moveTo>
                    <a:pt x="3436" y="13200"/>
                  </a:moveTo>
                  <a:lnTo>
                    <a:pt x="491" y="13200"/>
                  </a:lnTo>
                  <a:cubicBezTo>
                    <a:pt x="220" y="13200"/>
                    <a:pt x="0" y="13469"/>
                    <a:pt x="0" y="13800"/>
                  </a:cubicBezTo>
                  <a:lnTo>
                    <a:pt x="0" y="21000"/>
                  </a:lnTo>
                  <a:cubicBezTo>
                    <a:pt x="0" y="21332"/>
                    <a:pt x="220" y="21600"/>
                    <a:pt x="491" y="21600"/>
                  </a:cubicBezTo>
                  <a:lnTo>
                    <a:pt x="3436" y="21600"/>
                  </a:lnTo>
                  <a:cubicBezTo>
                    <a:pt x="3707" y="21600"/>
                    <a:pt x="3927" y="21332"/>
                    <a:pt x="3927" y="21000"/>
                  </a:cubicBezTo>
                  <a:lnTo>
                    <a:pt x="3927" y="13800"/>
                  </a:lnTo>
                  <a:cubicBezTo>
                    <a:pt x="3927" y="13469"/>
                    <a:pt x="3707" y="13200"/>
                    <a:pt x="3436" y="13200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1380" name="Shape 2599"/>
            <p:cNvSpPr/>
            <p:nvPr/>
          </p:nvSpPr>
          <p:spPr>
            <a:xfrm>
              <a:off x="3901728" y="3831740"/>
              <a:ext cx="395823" cy="3958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382" y="7855"/>
                  </a:moveTo>
                  <a:cubicBezTo>
                    <a:pt x="6653" y="7855"/>
                    <a:pt x="6873" y="7635"/>
                    <a:pt x="6873" y="7364"/>
                  </a:cubicBezTo>
                  <a:cubicBezTo>
                    <a:pt x="6873" y="7092"/>
                    <a:pt x="6653" y="6873"/>
                    <a:pt x="6382" y="6873"/>
                  </a:cubicBezTo>
                  <a:cubicBezTo>
                    <a:pt x="6111" y="6873"/>
                    <a:pt x="5891" y="7092"/>
                    <a:pt x="5891" y="7364"/>
                  </a:cubicBezTo>
                  <a:cubicBezTo>
                    <a:pt x="5891" y="7635"/>
                    <a:pt x="6111" y="7855"/>
                    <a:pt x="6382" y="7855"/>
                  </a:cubicBezTo>
                  <a:moveTo>
                    <a:pt x="6873" y="10800"/>
                  </a:moveTo>
                  <a:lnTo>
                    <a:pt x="10800" y="10800"/>
                  </a:lnTo>
                  <a:lnTo>
                    <a:pt x="10800" y="13746"/>
                  </a:lnTo>
                  <a:lnTo>
                    <a:pt x="6873" y="13746"/>
                  </a:lnTo>
                  <a:cubicBezTo>
                    <a:pt x="6873" y="13746"/>
                    <a:pt x="6873" y="10800"/>
                    <a:pt x="6873" y="10800"/>
                  </a:cubicBezTo>
                  <a:close/>
                  <a:moveTo>
                    <a:pt x="6382" y="14727"/>
                  </a:moveTo>
                  <a:lnTo>
                    <a:pt x="11291" y="14727"/>
                  </a:lnTo>
                  <a:cubicBezTo>
                    <a:pt x="11562" y="14727"/>
                    <a:pt x="11782" y="14508"/>
                    <a:pt x="11782" y="14236"/>
                  </a:cubicBezTo>
                  <a:lnTo>
                    <a:pt x="11782" y="10309"/>
                  </a:lnTo>
                  <a:cubicBezTo>
                    <a:pt x="11782" y="10038"/>
                    <a:pt x="11562" y="9818"/>
                    <a:pt x="11291" y="9818"/>
                  </a:cubicBezTo>
                  <a:lnTo>
                    <a:pt x="6382" y="9818"/>
                  </a:lnTo>
                  <a:cubicBezTo>
                    <a:pt x="6111" y="9818"/>
                    <a:pt x="5891" y="10038"/>
                    <a:pt x="5891" y="10309"/>
                  </a:cubicBezTo>
                  <a:lnTo>
                    <a:pt x="5891" y="14236"/>
                  </a:lnTo>
                  <a:cubicBezTo>
                    <a:pt x="5891" y="14508"/>
                    <a:pt x="6111" y="14727"/>
                    <a:pt x="6382" y="14727"/>
                  </a:cubicBezTo>
                  <a:moveTo>
                    <a:pt x="8345" y="7855"/>
                  </a:moveTo>
                  <a:cubicBezTo>
                    <a:pt x="8616" y="7855"/>
                    <a:pt x="8836" y="7635"/>
                    <a:pt x="8836" y="7364"/>
                  </a:cubicBezTo>
                  <a:cubicBezTo>
                    <a:pt x="8836" y="7092"/>
                    <a:pt x="8616" y="6873"/>
                    <a:pt x="8345" y="6873"/>
                  </a:cubicBezTo>
                  <a:cubicBezTo>
                    <a:pt x="8075" y="6873"/>
                    <a:pt x="7855" y="7092"/>
                    <a:pt x="7855" y="7364"/>
                  </a:cubicBezTo>
                  <a:cubicBezTo>
                    <a:pt x="7855" y="7635"/>
                    <a:pt x="8075" y="7855"/>
                    <a:pt x="8345" y="7855"/>
                  </a:cubicBezTo>
                  <a:moveTo>
                    <a:pt x="20618" y="20618"/>
                  </a:moveTo>
                  <a:lnTo>
                    <a:pt x="2945" y="20618"/>
                  </a:lnTo>
                  <a:cubicBezTo>
                    <a:pt x="1861" y="20618"/>
                    <a:pt x="982" y="19739"/>
                    <a:pt x="982" y="18655"/>
                  </a:cubicBezTo>
                  <a:lnTo>
                    <a:pt x="982" y="7855"/>
                  </a:lnTo>
                  <a:lnTo>
                    <a:pt x="2945" y="7855"/>
                  </a:lnTo>
                  <a:lnTo>
                    <a:pt x="2945" y="18164"/>
                  </a:lnTo>
                  <a:cubicBezTo>
                    <a:pt x="2945" y="18435"/>
                    <a:pt x="3166" y="18655"/>
                    <a:pt x="3436" y="18655"/>
                  </a:cubicBezTo>
                  <a:cubicBezTo>
                    <a:pt x="3707" y="18655"/>
                    <a:pt x="3927" y="18435"/>
                    <a:pt x="3927" y="18164"/>
                  </a:cubicBezTo>
                  <a:lnTo>
                    <a:pt x="3927" y="4909"/>
                  </a:lnTo>
                  <a:lnTo>
                    <a:pt x="20618" y="4909"/>
                  </a:lnTo>
                  <a:cubicBezTo>
                    <a:pt x="20618" y="4909"/>
                    <a:pt x="20618" y="20618"/>
                    <a:pt x="20618" y="20618"/>
                  </a:cubicBezTo>
                  <a:close/>
                  <a:moveTo>
                    <a:pt x="20618" y="3927"/>
                  </a:moveTo>
                  <a:lnTo>
                    <a:pt x="3927" y="3927"/>
                  </a:lnTo>
                  <a:cubicBezTo>
                    <a:pt x="3385" y="3927"/>
                    <a:pt x="2945" y="4367"/>
                    <a:pt x="2945" y="4909"/>
                  </a:cubicBezTo>
                  <a:lnTo>
                    <a:pt x="2945" y="6873"/>
                  </a:lnTo>
                  <a:lnTo>
                    <a:pt x="982" y="6873"/>
                  </a:lnTo>
                  <a:cubicBezTo>
                    <a:pt x="440" y="6873"/>
                    <a:pt x="0" y="7313"/>
                    <a:pt x="0" y="7855"/>
                  </a:cubicBezTo>
                  <a:lnTo>
                    <a:pt x="0" y="18655"/>
                  </a:lnTo>
                  <a:cubicBezTo>
                    <a:pt x="0" y="20282"/>
                    <a:pt x="1319" y="21600"/>
                    <a:pt x="2945" y="21600"/>
                  </a:cubicBezTo>
                  <a:lnTo>
                    <a:pt x="20618" y="21600"/>
                  </a:lnTo>
                  <a:cubicBezTo>
                    <a:pt x="21160" y="21600"/>
                    <a:pt x="21600" y="21160"/>
                    <a:pt x="21600" y="20618"/>
                  </a:cubicBezTo>
                  <a:lnTo>
                    <a:pt x="21600" y="4909"/>
                  </a:lnTo>
                  <a:cubicBezTo>
                    <a:pt x="21600" y="4367"/>
                    <a:pt x="21160" y="3927"/>
                    <a:pt x="20618" y="3927"/>
                  </a:cubicBezTo>
                  <a:moveTo>
                    <a:pt x="6382" y="16691"/>
                  </a:moveTo>
                  <a:lnTo>
                    <a:pt x="18164" y="16691"/>
                  </a:lnTo>
                  <a:cubicBezTo>
                    <a:pt x="18434" y="16691"/>
                    <a:pt x="18655" y="16472"/>
                    <a:pt x="18655" y="16200"/>
                  </a:cubicBezTo>
                  <a:cubicBezTo>
                    <a:pt x="18655" y="15929"/>
                    <a:pt x="18434" y="15710"/>
                    <a:pt x="18164" y="15710"/>
                  </a:cubicBezTo>
                  <a:lnTo>
                    <a:pt x="6382" y="15710"/>
                  </a:lnTo>
                  <a:cubicBezTo>
                    <a:pt x="6111" y="15710"/>
                    <a:pt x="5891" y="15929"/>
                    <a:pt x="5891" y="16200"/>
                  </a:cubicBezTo>
                  <a:cubicBezTo>
                    <a:pt x="5891" y="16472"/>
                    <a:pt x="6111" y="16691"/>
                    <a:pt x="6382" y="16691"/>
                  </a:cubicBezTo>
                  <a:moveTo>
                    <a:pt x="10309" y="7855"/>
                  </a:moveTo>
                  <a:lnTo>
                    <a:pt x="14236" y="7855"/>
                  </a:lnTo>
                  <a:cubicBezTo>
                    <a:pt x="14507" y="7855"/>
                    <a:pt x="14727" y="7635"/>
                    <a:pt x="14727" y="7364"/>
                  </a:cubicBezTo>
                  <a:cubicBezTo>
                    <a:pt x="14727" y="7092"/>
                    <a:pt x="14507" y="6873"/>
                    <a:pt x="14236" y="6873"/>
                  </a:cubicBezTo>
                  <a:lnTo>
                    <a:pt x="10309" y="6873"/>
                  </a:lnTo>
                  <a:cubicBezTo>
                    <a:pt x="10038" y="6873"/>
                    <a:pt x="9818" y="7092"/>
                    <a:pt x="9818" y="7364"/>
                  </a:cubicBezTo>
                  <a:cubicBezTo>
                    <a:pt x="9818" y="7635"/>
                    <a:pt x="10038" y="7855"/>
                    <a:pt x="10309" y="7855"/>
                  </a:cubicBezTo>
                  <a:moveTo>
                    <a:pt x="6382" y="18655"/>
                  </a:moveTo>
                  <a:lnTo>
                    <a:pt x="18164" y="18655"/>
                  </a:lnTo>
                  <a:cubicBezTo>
                    <a:pt x="18434" y="18655"/>
                    <a:pt x="18655" y="18435"/>
                    <a:pt x="18655" y="18164"/>
                  </a:cubicBezTo>
                  <a:cubicBezTo>
                    <a:pt x="18655" y="17893"/>
                    <a:pt x="18434" y="17673"/>
                    <a:pt x="18164" y="17673"/>
                  </a:cubicBezTo>
                  <a:lnTo>
                    <a:pt x="6382" y="17673"/>
                  </a:lnTo>
                  <a:cubicBezTo>
                    <a:pt x="6111" y="17673"/>
                    <a:pt x="5891" y="17893"/>
                    <a:pt x="5891" y="18164"/>
                  </a:cubicBezTo>
                  <a:cubicBezTo>
                    <a:pt x="5891" y="18435"/>
                    <a:pt x="6111" y="18655"/>
                    <a:pt x="6382" y="18655"/>
                  </a:cubicBezTo>
                  <a:moveTo>
                    <a:pt x="4909" y="2945"/>
                  </a:moveTo>
                  <a:lnTo>
                    <a:pt x="20127" y="2945"/>
                  </a:lnTo>
                  <a:cubicBezTo>
                    <a:pt x="20398" y="2945"/>
                    <a:pt x="20618" y="2726"/>
                    <a:pt x="20618" y="2455"/>
                  </a:cubicBezTo>
                  <a:cubicBezTo>
                    <a:pt x="20618" y="2184"/>
                    <a:pt x="20398" y="1964"/>
                    <a:pt x="20127" y="1964"/>
                  </a:cubicBezTo>
                  <a:lnTo>
                    <a:pt x="4909" y="1964"/>
                  </a:lnTo>
                  <a:cubicBezTo>
                    <a:pt x="4638" y="1964"/>
                    <a:pt x="4418" y="2184"/>
                    <a:pt x="4418" y="2455"/>
                  </a:cubicBezTo>
                  <a:cubicBezTo>
                    <a:pt x="4418" y="2726"/>
                    <a:pt x="4638" y="2945"/>
                    <a:pt x="4909" y="2945"/>
                  </a:cubicBezTo>
                  <a:moveTo>
                    <a:pt x="18164" y="11783"/>
                  </a:moveTo>
                  <a:lnTo>
                    <a:pt x="14236" y="11783"/>
                  </a:lnTo>
                  <a:cubicBezTo>
                    <a:pt x="13966" y="11783"/>
                    <a:pt x="13745" y="12001"/>
                    <a:pt x="13745" y="12273"/>
                  </a:cubicBezTo>
                  <a:cubicBezTo>
                    <a:pt x="13745" y="12544"/>
                    <a:pt x="13966" y="12764"/>
                    <a:pt x="14236" y="12764"/>
                  </a:cubicBezTo>
                  <a:lnTo>
                    <a:pt x="18164" y="12764"/>
                  </a:lnTo>
                  <a:cubicBezTo>
                    <a:pt x="18434" y="12764"/>
                    <a:pt x="18655" y="12544"/>
                    <a:pt x="18655" y="12273"/>
                  </a:cubicBezTo>
                  <a:cubicBezTo>
                    <a:pt x="18655" y="12001"/>
                    <a:pt x="18434" y="11783"/>
                    <a:pt x="18164" y="11783"/>
                  </a:cubicBezTo>
                  <a:moveTo>
                    <a:pt x="6382" y="982"/>
                  </a:moveTo>
                  <a:lnTo>
                    <a:pt x="19145" y="982"/>
                  </a:lnTo>
                  <a:cubicBezTo>
                    <a:pt x="19416" y="982"/>
                    <a:pt x="19636" y="762"/>
                    <a:pt x="19636" y="491"/>
                  </a:cubicBezTo>
                  <a:cubicBezTo>
                    <a:pt x="19636" y="220"/>
                    <a:pt x="19416" y="0"/>
                    <a:pt x="19145" y="0"/>
                  </a:cubicBezTo>
                  <a:lnTo>
                    <a:pt x="6382" y="0"/>
                  </a:lnTo>
                  <a:cubicBezTo>
                    <a:pt x="6111" y="0"/>
                    <a:pt x="5891" y="220"/>
                    <a:pt x="5891" y="491"/>
                  </a:cubicBezTo>
                  <a:cubicBezTo>
                    <a:pt x="5891" y="762"/>
                    <a:pt x="6111" y="982"/>
                    <a:pt x="6382" y="982"/>
                  </a:cubicBezTo>
                  <a:moveTo>
                    <a:pt x="18164" y="13746"/>
                  </a:moveTo>
                  <a:lnTo>
                    <a:pt x="14236" y="13746"/>
                  </a:lnTo>
                  <a:cubicBezTo>
                    <a:pt x="13966" y="13746"/>
                    <a:pt x="13745" y="13965"/>
                    <a:pt x="13745" y="14236"/>
                  </a:cubicBezTo>
                  <a:cubicBezTo>
                    <a:pt x="13745" y="14508"/>
                    <a:pt x="13966" y="14727"/>
                    <a:pt x="14236" y="14727"/>
                  </a:cubicBezTo>
                  <a:lnTo>
                    <a:pt x="18164" y="14727"/>
                  </a:lnTo>
                  <a:cubicBezTo>
                    <a:pt x="18434" y="14727"/>
                    <a:pt x="18655" y="14508"/>
                    <a:pt x="18655" y="14236"/>
                  </a:cubicBezTo>
                  <a:cubicBezTo>
                    <a:pt x="18655" y="13965"/>
                    <a:pt x="18434" y="13746"/>
                    <a:pt x="18164" y="13746"/>
                  </a:cubicBezTo>
                  <a:moveTo>
                    <a:pt x="16200" y="7855"/>
                  </a:moveTo>
                  <a:cubicBezTo>
                    <a:pt x="16471" y="7855"/>
                    <a:pt x="16691" y="7635"/>
                    <a:pt x="16691" y="7364"/>
                  </a:cubicBezTo>
                  <a:cubicBezTo>
                    <a:pt x="16691" y="7092"/>
                    <a:pt x="16471" y="6873"/>
                    <a:pt x="16200" y="6873"/>
                  </a:cubicBezTo>
                  <a:cubicBezTo>
                    <a:pt x="15929" y="6873"/>
                    <a:pt x="15709" y="7092"/>
                    <a:pt x="15709" y="7364"/>
                  </a:cubicBezTo>
                  <a:cubicBezTo>
                    <a:pt x="15709" y="7635"/>
                    <a:pt x="15929" y="7855"/>
                    <a:pt x="16200" y="7855"/>
                  </a:cubicBezTo>
                  <a:moveTo>
                    <a:pt x="18164" y="7855"/>
                  </a:moveTo>
                  <a:cubicBezTo>
                    <a:pt x="18434" y="7855"/>
                    <a:pt x="18655" y="7635"/>
                    <a:pt x="18655" y="7364"/>
                  </a:cubicBezTo>
                  <a:cubicBezTo>
                    <a:pt x="18655" y="7092"/>
                    <a:pt x="18434" y="6873"/>
                    <a:pt x="18164" y="6873"/>
                  </a:cubicBezTo>
                  <a:cubicBezTo>
                    <a:pt x="17893" y="6873"/>
                    <a:pt x="17673" y="7092"/>
                    <a:pt x="17673" y="7364"/>
                  </a:cubicBezTo>
                  <a:cubicBezTo>
                    <a:pt x="17673" y="7635"/>
                    <a:pt x="17893" y="7855"/>
                    <a:pt x="18164" y="7855"/>
                  </a:cubicBezTo>
                  <a:moveTo>
                    <a:pt x="18164" y="9818"/>
                  </a:moveTo>
                  <a:lnTo>
                    <a:pt x="14236" y="9818"/>
                  </a:lnTo>
                  <a:cubicBezTo>
                    <a:pt x="13966" y="9818"/>
                    <a:pt x="13745" y="10038"/>
                    <a:pt x="13745" y="10309"/>
                  </a:cubicBezTo>
                  <a:cubicBezTo>
                    <a:pt x="13745" y="10581"/>
                    <a:pt x="13966" y="10800"/>
                    <a:pt x="14236" y="10800"/>
                  </a:cubicBezTo>
                  <a:lnTo>
                    <a:pt x="18164" y="10800"/>
                  </a:lnTo>
                  <a:cubicBezTo>
                    <a:pt x="18434" y="10800"/>
                    <a:pt x="18655" y="10581"/>
                    <a:pt x="18655" y="10309"/>
                  </a:cubicBezTo>
                  <a:cubicBezTo>
                    <a:pt x="18655" y="10038"/>
                    <a:pt x="18434" y="9818"/>
                    <a:pt x="18164" y="9818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3" name="01 revenue growth"/>
          <p:cNvSpPr txBox="1"/>
          <p:nvPr>
            <p:ph type="title"/>
          </p:nvPr>
        </p:nvSpPr>
        <p:spPr>
          <a:xfrm>
            <a:off x="2064136" y="159366"/>
            <a:ext cx="9823991" cy="1008915"/>
          </a:xfrm>
          <a:prstGeom prst="rect">
            <a:avLst/>
          </a:prstGeom>
        </p:spPr>
        <p:txBody>
          <a:bodyPr/>
          <a:lstStyle>
            <a:lvl1pPr algn="l">
              <a:defRPr sz="3400">
                <a:solidFill>
                  <a:srgbClr val="009FE3"/>
                </a:solidFill>
                <a:latin typeface="Ubuntu Bold"/>
                <a:ea typeface="Ubuntu Bold"/>
                <a:cs typeface="Ubuntu Bold"/>
                <a:sym typeface="Ubuntu Bold"/>
              </a:defRPr>
            </a:lvl1pPr>
          </a:lstStyle>
          <a:p>
            <a:pPr/>
            <a:r>
              <a:t>01 revenue growth</a:t>
            </a:r>
          </a:p>
        </p:txBody>
      </p:sp>
      <p:sp>
        <p:nvSpPr>
          <p:cNvPr id="1384" name="What it is…"/>
          <p:cNvSpPr txBox="1"/>
          <p:nvPr>
            <p:ph type="body" idx="1"/>
          </p:nvPr>
        </p:nvSpPr>
        <p:spPr>
          <a:xfrm>
            <a:off x="2060817" y="902697"/>
            <a:ext cx="8374233" cy="5052606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buSzTx/>
              <a:buNone/>
              <a:defRPr sz="3400">
                <a:latin typeface="Lato Bold"/>
                <a:ea typeface="Lato Bold"/>
                <a:cs typeface="Lato Bold"/>
                <a:sym typeface="Lato Bold"/>
              </a:defRPr>
            </a:pPr>
            <a:r>
              <a:t>What it is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The amount revenue has increased/decreased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Bold"/>
                <a:ea typeface="Lato Bold"/>
                <a:cs typeface="Lato Bold"/>
                <a:sym typeface="Lato Bold"/>
              </a:defRPr>
            </a:pP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Bold"/>
                <a:ea typeface="Lato Bold"/>
                <a:cs typeface="Lato Bold"/>
                <a:sym typeface="Lato Bold"/>
              </a:defRPr>
            </a:pPr>
            <a:r>
              <a:t>How it’s calculated</a:t>
            </a:r>
          </a:p>
          <a:p>
            <a:pPr marL="0" indent="0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Difference between annualised current year to date revenue and previous year’s revenue</a:t>
            </a:r>
          </a:p>
        </p:txBody>
      </p:sp>
      <p:sp>
        <p:nvSpPr>
          <p:cNvPr id="1385" name="Rectangle"/>
          <p:cNvSpPr/>
          <p:nvPr/>
        </p:nvSpPr>
        <p:spPr>
          <a:xfrm>
            <a:off x="247" y="6054355"/>
            <a:ext cx="309660" cy="828865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386" name="Rectangle"/>
          <p:cNvSpPr/>
          <p:nvPr/>
        </p:nvSpPr>
        <p:spPr>
          <a:xfrm>
            <a:off x="247" y="-4983"/>
            <a:ext cx="309660" cy="6062379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387" name="Rectangle"/>
          <p:cNvSpPr/>
          <p:nvPr/>
        </p:nvSpPr>
        <p:spPr>
          <a:xfrm>
            <a:off x="247" y="6051620"/>
            <a:ext cx="309337" cy="828002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388" name="Rectangle"/>
          <p:cNvSpPr/>
          <p:nvPr/>
        </p:nvSpPr>
        <p:spPr>
          <a:xfrm>
            <a:off x="247" y="-1406"/>
            <a:ext cx="309337" cy="6056064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389" name="object 5"/>
          <p:cNvSpPr txBox="1"/>
          <p:nvPr/>
        </p:nvSpPr>
        <p:spPr>
          <a:xfrm>
            <a:off x="601434" y="6410836"/>
            <a:ext cx="2760594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 algn="l" defTabSz="1043923">
              <a:defRPr spc="11" sz="900">
                <a:solidFill>
                  <a:srgbClr val="9C9C9D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better </a:t>
            </a:r>
            <a:r>
              <a:rPr spc="5"/>
              <a:t>business </a:t>
            </a:r>
            <a:r>
              <a:rPr spc="0"/>
              <a:t>| </a:t>
            </a:r>
            <a:r>
              <a:t>better </a:t>
            </a:r>
            <a:r>
              <a:rPr spc="0"/>
              <a:t>life | </a:t>
            </a:r>
            <a:r>
              <a:t>better</a:t>
            </a:r>
            <a:r>
              <a:rPr spc="-78"/>
              <a:t> </a:t>
            </a:r>
            <a:r>
              <a:rPr spc="0"/>
              <a:t>world</a:t>
            </a:r>
          </a:p>
        </p:txBody>
      </p:sp>
      <p:grpSp>
        <p:nvGrpSpPr>
          <p:cNvPr id="1438" name="Group"/>
          <p:cNvGrpSpPr/>
          <p:nvPr/>
        </p:nvGrpSpPr>
        <p:grpSpPr>
          <a:xfrm>
            <a:off x="10156143" y="4952189"/>
            <a:ext cx="1941743" cy="2035583"/>
            <a:chOff x="0" y="0"/>
            <a:chExt cx="1941742" cy="2035581"/>
          </a:xfrm>
        </p:grpSpPr>
        <p:sp>
          <p:nvSpPr>
            <p:cNvPr id="1390" name="Shape"/>
            <p:cNvSpPr/>
            <p:nvPr/>
          </p:nvSpPr>
          <p:spPr>
            <a:xfrm rot="60000">
              <a:off x="414676" y="175701"/>
              <a:ext cx="710512" cy="580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6" h="21600" fill="norm" stroke="1" extrusionOk="0">
                  <a:moveTo>
                    <a:pt x="18418" y="0"/>
                  </a:moveTo>
                  <a:lnTo>
                    <a:pt x="18590" y="6304"/>
                  </a:lnTo>
                  <a:cubicBezTo>
                    <a:pt x="18877" y="6687"/>
                    <a:pt x="19194" y="7292"/>
                    <a:pt x="20224" y="6572"/>
                  </a:cubicBezTo>
                  <a:cubicBezTo>
                    <a:pt x="20224" y="6573"/>
                    <a:pt x="20224" y="6575"/>
                    <a:pt x="20224" y="6576"/>
                  </a:cubicBezTo>
                  <a:cubicBezTo>
                    <a:pt x="20317" y="6516"/>
                    <a:pt x="20417" y="6487"/>
                    <a:pt x="20522" y="6485"/>
                  </a:cubicBezTo>
                  <a:cubicBezTo>
                    <a:pt x="21095" y="6472"/>
                    <a:pt x="21572" y="7269"/>
                    <a:pt x="21586" y="8264"/>
                  </a:cubicBezTo>
                  <a:cubicBezTo>
                    <a:pt x="21600" y="9259"/>
                    <a:pt x="21147" y="10075"/>
                    <a:pt x="20573" y="10087"/>
                  </a:cubicBezTo>
                  <a:cubicBezTo>
                    <a:pt x="20463" y="10090"/>
                    <a:pt x="20356" y="10062"/>
                    <a:pt x="20256" y="10000"/>
                  </a:cubicBezTo>
                  <a:cubicBezTo>
                    <a:pt x="20256" y="10001"/>
                    <a:pt x="20256" y="10003"/>
                    <a:pt x="20256" y="10004"/>
                  </a:cubicBezTo>
                  <a:cubicBezTo>
                    <a:pt x="20250" y="9999"/>
                    <a:pt x="20243" y="9993"/>
                    <a:pt x="20235" y="9989"/>
                  </a:cubicBezTo>
                  <a:cubicBezTo>
                    <a:pt x="20189" y="9971"/>
                    <a:pt x="20146" y="9941"/>
                    <a:pt x="20106" y="9899"/>
                  </a:cubicBezTo>
                  <a:cubicBezTo>
                    <a:pt x="19379" y="9431"/>
                    <a:pt x="18966" y="10021"/>
                    <a:pt x="18703" y="10432"/>
                  </a:cubicBezTo>
                  <a:lnTo>
                    <a:pt x="18841" y="15487"/>
                  </a:lnTo>
                  <a:lnTo>
                    <a:pt x="18724" y="15419"/>
                  </a:lnTo>
                  <a:lnTo>
                    <a:pt x="15354" y="17579"/>
                  </a:lnTo>
                  <a:cubicBezTo>
                    <a:pt x="14942" y="17473"/>
                    <a:pt x="14230" y="17336"/>
                    <a:pt x="14248" y="16255"/>
                  </a:cubicBezTo>
                  <a:cubicBezTo>
                    <a:pt x="14261" y="16192"/>
                    <a:pt x="14264" y="16131"/>
                    <a:pt x="14256" y="16073"/>
                  </a:cubicBezTo>
                  <a:cubicBezTo>
                    <a:pt x="14256" y="16063"/>
                    <a:pt x="14257" y="16053"/>
                    <a:pt x="14258" y="16043"/>
                  </a:cubicBezTo>
                  <a:lnTo>
                    <a:pt x="14255" y="16045"/>
                  </a:lnTo>
                  <a:cubicBezTo>
                    <a:pt x="14256" y="15909"/>
                    <a:pt x="14228" y="15779"/>
                    <a:pt x="14177" y="15659"/>
                  </a:cubicBezTo>
                  <a:cubicBezTo>
                    <a:pt x="13912" y="15036"/>
                    <a:pt x="13113" y="14904"/>
                    <a:pt x="12393" y="15363"/>
                  </a:cubicBezTo>
                  <a:cubicBezTo>
                    <a:pt x="11672" y="15823"/>
                    <a:pt x="11303" y="16701"/>
                    <a:pt x="11568" y="17324"/>
                  </a:cubicBezTo>
                  <a:cubicBezTo>
                    <a:pt x="11616" y="17437"/>
                    <a:pt x="11682" y="17535"/>
                    <a:pt x="11768" y="17609"/>
                  </a:cubicBezTo>
                  <a:lnTo>
                    <a:pt x="11765" y="17612"/>
                  </a:lnTo>
                  <a:cubicBezTo>
                    <a:pt x="12765" y="18430"/>
                    <a:pt x="12442" y="19054"/>
                    <a:pt x="12292" y="19542"/>
                  </a:cubicBezTo>
                  <a:lnTo>
                    <a:pt x="9083" y="21600"/>
                  </a:lnTo>
                  <a:lnTo>
                    <a:pt x="5934" y="18291"/>
                  </a:lnTo>
                  <a:cubicBezTo>
                    <a:pt x="5865" y="17785"/>
                    <a:pt x="5696" y="16910"/>
                    <a:pt x="6532" y="16530"/>
                  </a:cubicBezTo>
                  <a:cubicBezTo>
                    <a:pt x="6584" y="16521"/>
                    <a:pt x="6631" y="16502"/>
                    <a:pt x="6673" y="16472"/>
                  </a:cubicBezTo>
                  <a:cubicBezTo>
                    <a:pt x="6680" y="16468"/>
                    <a:pt x="6688" y="16466"/>
                    <a:pt x="6696" y="16463"/>
                  </a:cubicBezTo>
                  <a:lnTo>
                    <a:pt x="6694" y="16460"/>
                  </a:lnTo>
                  <a:cubicBezTo>
                    <a:pt x="6797" y="16411"/>
                    <a:pt x="6886" y="16332"/>
                    <a:pt x="6958" y="16230"/>
                  </a:cubicBezTo>
                  <a:cubicBezTo>
                    <a:pt x="7334" y="15699"/>
                    <a:pt x="7141" y="14740"/>
                    <a:pt x="6527" y="14089"/>
                  </a:cubicBezTo>
                  <a:cubicBezTo>
                    <a:pt x="5913" y="13437"/>
                    <a:pt x="5111" y="13339"/>
                    <a:pt x="4735" y="13870"/>
                  </a:cubicBezTo>
                  <a:cubicBezTo>
                    <a:pt x="4667" y="13966"/>
                    <a:pt x="4617" y="14077"/>
                    <a:pt x="4592" y="14202"/>
                  </a:cubicBezTo>
                  <a:lnTo>
                    <a:pt x="4589" y="14199"/>
                  </a:lnTo>
                  <a:cubicBezTo>
                    <a:pt x="4329" y="15670"/>
                    <a:pt x="3717" y="15494"/>
                    <a:pt x="3290" y="15511"/>
                  </a:cubicBezTo>
                  <a:lnTo>
                    <a:pt x="0" y="12039"/>
                  </a:lnTo>
                  <a:lnTo>
                    <a:pt x="18418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424A4C">
                    <a:alpha val="20371"/>
                  </a:srgbClr>
                </a:gs>
                <a:gs pos="50000">
                  <a:srgbClr val="606B6F">
                    <a:alpha val="20371"/>
                  </a:srgbClr>
                </a:gs>
                <a:gs pos="100000">
                  <a:srgbClr val="738084">
                    <a:alpha val="20371"/>
                  </a:srgbClr>
                </a:gs>
              </a:gsLst>
              <a:lin ang="2700000" scaled="0"/>
            </a:gradFill>
            <a:ln w="12700" cap="flat">
              <a:solidFill>
                <a:srgbClr val="FFFFFF">
                  <a:alpha val="20371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391" name="Shape"/>
            <p:cNvSpPr/>
            <p:nvPr/>
          </p:nvSpPr>
          <p:spPr>
            <a:xfrm rot="3126725">
              <a:off x="898232" y="188297"/>
              <a:ext cx="743454" cy="5445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8" h="21600" fill="norm" stroke="1" extrusionOk="0">
                  <a:moveTo>
                    <a:pt x="0" y="11664"/>
                  </a:moveTo>
                  <a:lnTo>
                    <a:pt x="18647" y="0"/>
                  </a:lnTo>
                  <a:lnTo>
                    <a:pt x="18749" y="5783"/>
                  </a:lnTo>
                  <a:cubicBezTo>
                    <a:pt x="19014" y="6185"/>
                    <a:pt x="19342" y="6707"/>
                    <a:pt x="20261" y="5970"/>
                  </a:cubicBezTo>
                  <a:lnTo>
                    <a:pt x="20261" y="5975"/>
                  </a:lnTo>
                  <a:cubicBezTo>
                    <a:pt x="20349" y="5910"/>
                    <a:pt x="20445" y="5877"/>
                    <a:pt x="20545" y="5873"/>
                  </a:cubicBezTo>
                  <a:cubicBezTo>
                    <a:pt x="21093" y="5851"/>
                    <a:pt x="21555" y="6693"/>
                    <a:pt x="21577" y="7753"/>
                  </a:cubicBezTo>
                  <a:cubicBezTo>
                    <a:pt x="21600" y="8813"/>
                    <a:pt x="21174" y="9690"/>
                    <a:pt x="20627" y="9712"/>
                  </a:cubicBezTo>
                  <a:cubicBezTo>
                    <a:pt x="20521" y="9716"/>
                    <a:pt x="20419" y="9689"/>
                    <a:pt x="20323" y="9624"/>
                  </a:cubicBezTo>
                  <a:lnTo>
                    <a:pt x="20323" y="9628"/>
                  </a:lnTo>
                  <a:cubicBezTo>
                    <a:pt x="20317" y="9623"/>
                    <a:pt x="20310" y="9617"/>
                    <a:pt x="20303" y="9613"/>
                  </a:cubicBezTo>
                  <a:cubicBezTo>
                    <a:pt x="20259" y="9595"/>
                    <a:pt x="20217" y="9563"/>
                    <a:pt x="20179" y="9519"/>
                  </a:cubicBezTo>
                  <a:cubicBezTo>
                    <a:pt x="19463" y="9020"/>
                    <a:pt x="19073" y="9696"/>
                    <a:pt x="18826" y="10139"/>
                  </a:cubicBezTo>
                  <a:lnTo>
                    <a:pt x="18921" y="15525"/>
                  </a:lnTo>
                  <a:lnTo>
                    <a:pt x="18843" y="15475"/>
                  </a:lnTo>
                  <a:lnTo>
                    <a:pt x="15768" y="17508"/>
                  </a:lnTo>
                  <a:cubicBezTo>
                    <a:pt x="15379" y="17374"/>
                    <a:pt x="14700" y="17192"/>
                    <a:pt x="14751" y="16038"/>
                  </a:cubicBezTo>
                  <a:cubicBezTo>
                    <a:pt x="14765" y="15972"/>
                    <a:pt x="14770" y="15907"/>
                    <a:pt x="14765" y="15845"/>
                  </a:cubicBezTo>
                  <a:cubicBezTo>
                    <a:pt x="14764" y="15835"/>
                    <a:pt x="14766" y="15824"/>
                    <a:pt x="14767" y="15813"/>
                  </a:cubicBezTo>
                  <a:lnTo>
                    <a:pt x="14764" y="15815"/>
                  </a:lnTo>
                  <a:cubicBezTo>
                    <a:pt x="14769" y="15670"/>
                    <a:pt x="14747" y="15530"/>
                    <a:pt x="14702" y="15400"/>
                  </a:cubicBezTo>
                  <a:cubicBezTo>
                    <a:pt x="14468" y="14722"/>
                    <a:pt x="13710" y="14540"/>
                    <a:pt x="13008" y="14991"/>
                  </a:cubicBezTo>
                  <a:cubicBezTo>
                    <a:pt x="12306" y="15443"/>
                    <a:pt x="11926" y="16358"/>
                    <a:pt x="12159" y="17036"/>
                  </a:cubicBezTo>
                  <a:cubicBezTo>
                    <a:pt x="12202" y="17159"/>
                    <a:pt x="12262" y="17266"/>
                    <a:pt x="12341" y="17351"/>
                  </a:cubicBezTo>
                  <a:lnTo>
                    <a:pt x="12338" y="17353"/>
                  </a:lnTo>
                  <a:cubicBezTo>
                    <a:pt x="13303" y="18313"/>
                    <a:pt x="12911" y="18974"/>
                    <a:pt x="12763" y="19496"/>
                  </a:cubicBezTo>
                  <a:lnTo>
                    <a:pt x="9581" y="21600"/>
                  </a:lnTo>
                  <a:lnTo>
                    <a:pt x="6543" y="18450"/>
                  </a:lnTo>
                  <a:cubicBezTo>
                    <a:pt x="6458" y="17919"/>
                    <a:pt x="6247" y="16984"/>
                    <a:pt x="7038" y="16515"/>
                  </a:cubicBezTo>
                  <a:cubicBezTo>
                    <a:pt x="7087" y="16503"/>
                    <a:pt x="7131" y="16479"/>
                    <a:pt x="7170" y="16445"/>
                  </a:cubicBezTo>
                  <a:cubicBezTo>
                    <a:pt x="7177" y="16440"/>
                    <a:pt x="7184" y="16437"/>
                    <a:pt x="7191" y="16433"/>
                  </a:cubicBezTo>
                  <a:lnTo>
                    <a:pt x="7189" y="16431"/>
                  </a:lnTo>
                  <a:cubicBezTo>
                    <a:pt x="7286" y="16371"/>
                    <a:pt x="7367" y="16281"/>
                    <a:pt x="7432" y="16167"/>
                  </a:cubicBezTo>
                  <a:cubicBezTo>
                    <a:pt x="7768" y="15576"/>
                    <a:pt x="7545" y="14569"/>
                    <a:pt x="6932" y="13918"/>
                  </a:cubicBezTo>
                  <a:cubicBezTo>
                    <a:pt x="6320" y="13266"/>
                    <a:pt x="5550" y="13217"/>
                    <a:pt x="5214" y="13808"/>
                  </a:cubicBezTo>
                  <a:cubicBezTo>
                    <a:pt x="5152" y="13916"/>
                    <a:pt x="5110" y="14038"/>
                    <a:pt x="5091" y="14172"/>
                  </a:cubicBezTo>
                  <a:lnTo>
                    <a:pt x="5088" y="14169"/>
                  </a:lnTo>
                  <a:cubicBezTo>
                    <a:pt x="4893" y="15819"/>
                    <a:pt x="4260" y="15592"/>
                    <a:pt x="3853" y="15660"/>
                  </a:cubicBezTo>
                  <a:close/>
                </a:path>
              </a:pathLst>
            </a:custGeom>
            <a:solidFill>
              <a:srgbClr val="009FE3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392" name="Shape"/>
            <p:cNvSpPr/>
            <p:nvPr/>
          </p:nvSpPr>
          <p:spPr>
            <a:xfrm rot="6216639">
              <a:off x="1226793" y="602755"/>
              <a:ext cx="735989" cy="5357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2107"/>
                  </a:moveTo>
                  <a:lnTo>
                    <a:pt x="18781" y="0"/>
                  </a:lnTo>
                  <a:cubicBezTo>
                    <a:pt x="18773" y="1748"/>
                    <a:pt x="18771" y="3459"/>
                    <a:pt x="18775" y="5155"/>
                  </a:cubicBezTo>
                  <a:lnTo>
                    <a:pt x="18857" y="5276"/>
                  </a:lnTo>
                  <a:lnTo>
                    <a:pt x="19076" y="5546"/>
                  </a:lnTo>
                  <a:lnTo>
                    <a:pt x="19242" y="5684"/>
                  </a:lnTo>
                  <a:lnTo>
                    <a:pt x="19304" y="5718"/>
                  </a:lnTo>
                  <a:lnTo>
                    <a:pt x="19668" y="5741"/>
                  </a:lnTo>
                  <a:lnTo>
                    <a:pt x="19843" y="5689"/>
                  </a:lnTo>
                  <a:lnTo>
                    <a:pt x="19944" y="5649"/>
                  </a:lnTo>
                  <a:lnTo>
                    <a:pt x="20309" y="5423"/>
                  </a:lnTo>
                  <a:lnTo>
                    <a:pt x="20309" y="5427"/>
                  </a:lnTo>
                  <a:lnTo>
                    <a:pt x="20309" y="5428"/>
                  </a:lnTo>
                  <a:cubicBezTo>
                    <a:pt x="20400" y="5365"/>
                    <a:pt x="20497" y="5336"/>
                    <a:pt x="20598" y="5336"/>
                  </a:cubicBezTo>
                  <a:cubicBezTo>
                    <a:pt x="20737" y="5337"/>
                    <a:pt x="20869" y="5392"/>
                    <a:pt x="20988" y="5490"/>
                  </a:cubicBezTo>
                  <a:cubicBezTo>
                    <a:pt x="21105" y="5586"/>
                    <a:pt x="21210" y="5724"/>
                    <a:pt x="21296" y="5895"/>
                  </a:cubicBezTo>
                  <a:cubicBezTo>
                    <a:pt x="21301" y="5898"/>
                    <a:pt x="21304" y="5904"/>
                    <a:pt x="21307" y="5909"/>
                  </a:cubicBezTo>
                  <a:cubicBezTo>
                    <a:pt x="21347" y="5987"/>
                    <a:pt x="21384" y="6072"/>
                    <a:pt x="21399" y="6175"/>
                  </a:cubicBezTo>
                  <a:cubicBezTo>
                    <a:pt x="21532" y="6481"/>
                    <a:pt x="21600" y="6870"/>
                    <a:pt x="21600" y="7290"/>
                  </a:cubicBezTo>
                  <a:lnTo>
                    <a:pt x="21552" y="7746"/>
                  </a:lnTo>
                  <a:cubicBezTo>
                    <a:pt x="21464" y="8606"/>
                    <a:pt x="21067" y="9241"/>
                    <a:pt x="20595" y="9240"/>
                  </a:cubicBezTo>
                  <a:cubicBezTo>
                    <a:pt x="20488" y="9240"/>
                    <a:pt x="20385" y="9208"/>
                    <a:pt x="20290" y="9138"/>
                  </a:cubicBezTo>
                  <a:lnTo>
                    <a:pt x="20290" y="9143"/>
                  </a:lnTo>
                  <a:cubicBezTo>
                    <a:pt x="20284" y="9136"/>
                    <a:pt x="20277" y="9130"/>
                    <a:pt x="20270" y="9126"/>
                  </a:cubicBezTo>
                  <a:lnTo>
                    <a:pt x="20266" y="9123"/>
                  </a:lnTo>
                  <a:lnTo>
                    <a:pt x="20147" y="9025"/>
                  </a:lnTo>
                  <a:cubicBezTo>
                    <a:pt x="20047" y="8950"/>
                    <a:pt x="19954" y="8899"/>
                    <a:pt x="19865" y="8872"/>
                  </a:cubicBezTo>
                  <a:lnTo>
                    <a:pt x="19785" y="8852"/>
                  </a:lnTo>
                  <a:lnTo>
                    <a:pt x="19643" y="8838"/>
                  </a:lnTo>
                  <a:lnTo>
                    <a:pt x="19320" y="8928"/>
                  </a:lnTo>
                  <a:lnTo>
                    <a:pt x="19275" y="8963"/>
                  </a:lnTo>
                  <a:lnTo>
                    <a:pt x="19082" y="9151"/>
                  </a:lnTo>
                  <a:lnTo>
                    <a:pt x="18856" y="9458"/>
                  </a:lnTo>
                  <a:lnTo>
                    <a:pt x="18792" y="9554"/>
                  </a:lnTo>
                  <a:lnTo>
                    <a:pt x="18792" y="9554"/>
                  </a:lnTo>
                  <a:cubicBezTo>
                    <a:pt x="18799" y="11378"/>
                    <a:pt x="18811" y="13202"/>
                    <a:pt x="18825" y="15052"/>
                  </a:cubicBezTo>
                  <a:lnTo>
                    <a:pt x="15342" y="17411"/>
                  </a:lnTo>
                  <a:cubicBezTo>
                    <a:pt x="14952" y="17281"/>
                    <a:pt x="14229" y="17133"/>
                    <a:pt x="14268" y="15931"/>
                  </a:cubicBezTo>
                  <a:cubicBezTo>
                    <a:pt x="14281" y="15863"/>
                    <a:pt x="14285" y="15797"/>
                    <a:pt x="14279" y="15734"/>
                  </a:cubicBezTo>
                  <a:cubicBezTo>
                    <a:pt x="14279" y="15723"/>
                    <a:pt x="14280" y="15713"/>
                    <a:pt x="14281" y="15702"/>
                  </a:cubicBezTo>
                  <a:lnTo>
                    <a:pt x="14278" y="15704"/>
                  </a:lnTo>
                  <a:cubicBezTo>
                    <a:pt x="14281" y="15556"/>
                    <a:pt x="14257" y="15415"/>
                    <a:pt x="14210" y="15283"/>
                  </a:cubicBezTo>
                  <a:cubicBezTo>
                    <a:pt x="13966" y="14600"/>
                    <a:pt x="13197" y="14431"/>
                    <a:pt x="12493" y="14907"/>
                  </a:cubicBezTo>
                  <a:cubicBezTo>
                    <a:pt x="11788" y="15382"/>
                    <a:pt x="11415" y="16321"/>
                    <a:pt x="11659" y="17004"/>
                  </a:cubicBezTo>
                  <a:cubicBezTo>
                    <a:pt x="11704" y="17129"/>
                    <a:pt x="11766" y="17236"/>
                    <a:pt x="11847" y="17320"/>
                  </a:cubicBezTo>
                  <a:lnTo>
                    <a:pt x="11844" y="17322"/>
                  </a:lnTo>
                  <a:cubicBezTo>
                    <a:pt x="12816" y="18262"/>
                    <a:pt x="12455" y="18936"/>
                    <a:pt x="12307" y="19466"/>
                  </a:cubicBezTo>
                  <a:lnTo>
                    <a:pt x="9157" y="21600"/>
                  </a:lnTo>
                  <a:lnTo>
                    <a:pt x="6041" y="18370"/>
                  </a:lnTo>
                  <a:cubicBezTo>
                    <a:pt x="5946" y="17831"/>
                    <a:pt x="5727" y="16894"/>
                    <a:pt x="6516" y="16400"/>
                  </a:cubicBezTo>
                  <a:cubicBezTo>
                    <a:pt x="6566" y="16386"/>
                    <a:pt x="6610" y="16361"/>
                    <a:pt x="6649" y="16325"/>
                  </a:cubicBezTo>
                  <a:cubicBezTo>
                    <a:pt x="6655" y="16320"/>
                    <a:pt x="6663" y="16316"/>
                    <a:pt x="6670" y="16313"/>
                  </a:cubicBezTo>
                  <a:lnTo>
                    <a:pt x="6668" y="16310"/>
                  </a:lnTo>
                  <a:cubicBezTo>
                    <a:pt x="6765" y="16247"/>
                    <a:pt x="6846" y="16153"/>
                    <a:pt x="6910" y="16036"/>
                  </a:cubicBezTo>
                  <a:cubicBezTo>
                    <a:pt x="7242" y="15427"/>
                    <a:pt x="7002" y="14409"/>
                    <a:pt x="6374" y="13763"/>
                  </a:cubicBezTo>
                  <a:cubicBezTo>
                    <a:pt x="5746" y="13117"/>
                    <a:pt x="4967" y="13086"/>
                    <a:pt x="4635" y="13696"/>
                  </a:cubicBezTo>
                  <a:cubicBezTo>
                    <a:pt x="4575" y="13807"/>
                    <a:pt x="4533" y="13931"/>
                    <a:pt x="4516" y="14069"/>
                  </a:cubicBezTo>
                  <a:lnTo>
                    <a:pt x="4513" y="14066"/>
                  </a:lnTo>
                  <a:cubicBezTo>
                    <a:pt x="4350" y="15634"/>
                    <a:pt x="3779" y="15553"/>
                    <a:pt x="3370" y="15601"/>
                  </a:cubicBezTo>
                  <a:close/>
                </a:path>
              </a:pathLst>
            </a:custGeom>
            <a:solidFill>
              <a:srgbClr val="0078C1">
                <a:alpha val="20040"/>
              </a:srgbClr>
            </a:solidFill>
            <a:ln w="12700" cap="flat">
              <a:solidFill>
                <a:srgbClr val="FFFFFF">
                  <a:alpha val="2004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393" name="Shape"/>
            <p:cNvSpPr/>
            <p:nvPr/>
          </p:nvSpPr>
          <p:spPr>
            <a:xfrm rot="15430798">
              <a:off x="202557" y="1122608"/>
              <a:ext cx="737366" cy="5530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7" h="21600" fill="norm" stroke="1" extrusionOk="0">
                  <a:moveTo>
                    <a:pt x="21528" y="8565"/>
                  </a:moveTo>
                  <a:cubicBezTo>
                    <a:pt x="21384" y="9247"/>
                    <a:pt x="21035" y="9732"/>
                    <a:pt x="20620" y="9741"/>
                  </a:cubicBezTo>
                  <a:cubicBezTo>
                    <a:pt x="20514" y="9744"/>
                    <a:pt x="20411" y="9715"/>
                    <a:pt x="20315" y="9650"/>
                  </a:cubicBezTo>
                  <a:lnTo>
                    <a:pt x="20315" y="9654"/>
                  </a:lnTo>
                  <a:cubicBezTo>
                    <a:pt x="20308" y="9648"/>
                    <a:pt x="20302" y="9642"/>
                    <a:pt x="20295" y="9638"/>
                  </a:cubicBezTo>
                  <a:cubicBezTo>
                    <a:pt x="20250" y="9620"/>
                    <a:pt x="20209" y="9588"/>
                    <a:pt x="20170" y="9544"/>
                  </a:cubicBezTo>
                  <a:cubicBezTo>
                    <a:pt x="19442" y="9034"/>
                    <a:pt x="19041" y="9721"/>
                    <a:pt x="18788" y="10152"/>
                  </a:cubicBezTo>
                  <a:lnTo>
                    <a:pt x="18858" y="15682"/>
                  </a:lnTo>
                  <a:lnTo>
                    <a:pt x="18791" y="15640"/>
                  </a:lnTo>
                  <a:lnTo>
                    <a:pt x="15620" y="17616"/>
                  </a:lnTo>
                  <a:cubicBezTo>
                    <a:pt x="15228" y="17478"/>
                    <a:pt x="14546" y="17290"/>
                    <a:pt x="14605" y="16156"/>
                  </a:cubicBezTo>
                  <a:cubicBezTo>
                    <a:pt x="14620" y="16091"/>
                    <a:pt x="14625" y="16028"/>
                    <a:pt x="14621" y="15966"/>
                  </a:cubicBezTo>
                  <a:cubicBezTo>
                    <a:pt x="14621" y="15956"/>
                    <a:pt x="14622" y="15946"/>
                    <a:pt x="14623" y="15935"/>
                  </a:cubicBezTo>
                  <a:lnTo>
                    <a:pt x="14620" y="15937"/>
                  </a:lnTo>
                  <a:cubicBezTo>
                    <a:pt x="14626" y="15794"/>
                    <a:pt x="14605" y="15656"/>
                    <a:pt x="14560" y="15527"/>
                  </a:cubicBezTo>
                  <a:cubicBezTo>
                    <a:pt x="14329" y="14857"/>
                    <a:pt x="13565" y="14668"/>
                    <a:pt x="12854" y="15104"/>
                  </a:cubicBezTo>
                  <a:cubicBezTo>
                    <a:pt x="12142" y="15540"/>
                    <a:pt x="11752" y="16436"/>
                    <a:pt x="11983" y="17106"/>
                  </a:cubicBezTo>
                  <a:cubicBezTo>
                    <a:pt x="12025" y="17229"/>
                    <a:pt x="12085" y="17335"/>
                    <a:pt x="12165" y="17419"/>
                  </a:cubicBezTo>
                  <a:lnTo>
                    <a:pt x="12161" y="17421"/>
                  </a:lnTo>
                  <a:cubicBezTo>
                    <a:pt x="13110" y="18360"/>
                    <a:pt x="12744" y="19000"/>
                    <a:pt x="12585" y="19507"/>
                  </a:cubicBezTo>
                  <a:lnTo>
                    <a:pt x="9260" y="21578"/>
                  </a:lnTo>
                  <a:cubicBezTo>
                    <a:pt x="9259" y="21586"/>
                    <a:pt x="9258" y="21593"/>
                    <a:pt x="9256" y="21600"/>
                  </a:cubicBezTo>
                  <a:lnTo>
                    <a:pt x="5936" y="18100"/>
                  </a:lnTo>
                  <a:cubicBezTo>
                    <a:pt x="5850" y="17567"/>
                    <a:pt x="5695" y="16700"/>
                    <a:pt x="6465" y="16272"/>
                  </a:cubicBezTo>
                  <a:cubicBezTo>
                    <a:pt x="6515" y="16261"/>
                    <a:pt x="6560" y="16238"/>
                    <a:pt x="6599" y="16205"/>
                  </a:cubicBezTo>
                  <a:cubicBezTo>
                    <a:pt x="6606" y="16200"/>
                    <a:pt x="6613" y="16197"/>
                    <a:pt x="6621" y="16194"/>
                  </a:cubicBezTo>
                  <a:lnTo>
                    <a:pt x="6618" y="16191"/>
                  </a:lnTo>
                  <a:cubicBezTo>
                    <a:pt x="6717" y="16135"/>
                    <a:pt x="6800" y="16047"/>
                    <a:pt x="6866" y="15936"/>
                  </a:cubicBezTo>
                  <a:cubicBezTo>
                    <a:pt x="7212" y="15361"/>
                    <a:pt x="6996" y="14365"/>
                    <a:pt x="6385" y="13712"/>
                  </a:cubicBezTo>
                  <a:cubicBezTo>
                    <a:pt x="5774" y="13059"/>
                    <a:pt x="4998" y="12997"/>
                    <a:pt x="4652" y="13572"/>
                  </a:cubicBezTo>
                  <a:cubicBezTo>
                    <a:pt x="4589" y="13677"/>
                    <a:pt x="4545" y="13796"/>
                    <a:pt x="4524" y="13928"/>
                  </a:cubicBezTo>
                  <a:lnTo>
                    <a:pt x="4522" y="13925"/>
                  </a:lnTo>
                  <a:cubicBezTo>
                    <a:pt x="4321" y="15444"/>
                    <a:pt x="3750" y="15333"/>
                    <a:pt x="3340" y="15363"/>
                  </a:cubicBezTo>
                  <a:lnTo>
                    <a:pt x="0" y="11843"/>
                  </a:lnTo>
                  <a:lnTo>
                    <a:pt x="18659" y="0"/>
                  </a:lnTo>
                  <a:lnTo>
                    <a:pt x="18732" y="5804"/>
                  </a:lnTo>
                  <a:cubicBezTo>
                    <a:pt x="19003" y="6207"/>
                    <a:pt x="19318" y="6785"/>
                    <a:pt x="20284" y="6051"/>
                  </a:cubicBezTo>
                  <a:lnTo>
                    <a:pt x="20284" y="6056"/>
                  </a:lnTo>
                  <a:cubicBezTo>
                    <a:pt x="20373" y="5992"/>
                    <a:pt x="20470" y="5962"/>
                    <a:pt x="20571" y="5960"/>
                  </a:cubicBezTo>
                  <a:cubicBezTo>
                    <a:pt x="21124" y="5947"/>
                    <a:pt x="21583" y="6783"/>
                    <a:pt x="21597" y="7827"/>
                  </a:cubicBezTo>
                  <a:cubicBezTo>
                    <a:pt x="21600" y="8088"/>
                    <a:pt x="21575" y="8338"/>
                    <a:pt x="21528" y="8565"/>
                  </a:cubicBezTo>
                  <a:close/>
                </a:path>
              </a:pathLst>
            </a:custGeom>
            <a:solidFill>
              <a:srgbClr val="C5192D">
                <a:alpha val="19946"/>
              </a:srgbClr>
            </a:solidFill>
            <a:ln w="12700" cap="flat">
              <a:solidFill>
                <a:srgbClr val="FFFFFF">
                  <a:alpha val="19946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394" name="Shape"/>
            <p:cNvSpPr/>
            <p:nvPr/>
          </p:nvSpPr>
          <p:spPr>
            <a:xfrm rot="18546786">
              <a:off x="77013" y="611554"/>
              <a:ext cx="746613" cy="5537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5" h="21600" fill="norm" stroke="1" extrusionOk="0">
                  <a:moveTo>
                    <a:pt x="19016" y="0"/>
                  </a:moveTo>
                  <a:cubicBezTo>
                    <a:pt x="19011" y="1884"/>
                    <a:pt x="18954" y="3779"/>
                    <a:pt x="18875" y="5678"/>
                  </a:cubicBezTo>
                  <a:cubicBezTo>
                    <a:pt x="19114" y="6099"/>
                    <a:pt x="19412" y="6629"/>
                    <a:pt x="20357" y="6009"/>
                  </a:cubicBezTo>
                  <a:lnTo>
                    <a:pt x="20357" y="6014"/>
                  </a:lnTo>
                  <a:cubicBezTo>
                    <a:pt x="20448" y="5959"/>
                    <a:pt x="20545" y="5937"/>
                    <a:pt x="20645" y="5943"/>
                  </a:cubicBezTo>
                  <a:cubicBezTo>
                    <a:pt x="21189" y="5979"/>
                    <a:pt x="21600" y="6853"/>
                    <a:pt x="21562" y="7895"/>
                  </a:cubicBezTo>
                  <a:cubicBezTo>
                    <a:pt x="21524" y="8937"/>
                    <a:pt x="21052" y="9752"/>
                    <a:pt x="20508" y="9716"/>
                  </a:cubicBezTo>
                  <a:cubicBezTo>
                    <a:pt x="20403" y="9709"/>
                    <a:pt x="20303" y="9671"/>
                    <a:pt x="20212" y="9598"/>
                  </a:cubicBezTo>
                  <a:lnTo>
                    <a:pt x="20211" y="9602"/>
                  </a:lnTo>
                  <a:cubicBezTo>
                    <a:pt x="20205" y="9596"/>
                    <a:pt x="20199" y="9590"/>
                    <a:pt x="20192" y="9585"/>
                  </a:cubicBezTo>
                  <a:cubicBezTo>
                    <a:pt x="20150" y="9562"/>
                    <a:pt x="20110" y="9527"/>
                    <a:pt x="20074" y="9479"/>
                  </a:cubicBezTo>
                  <a:cubicBezTo>
                    <a:pt x="19400" y="8921"/>
                    <a:pt x="18976" y="9525"/>
                    <a:pt x="18705" y="9933"/>
                  </a:cubicBezTo>
                  <a:cubicBezTo>
                    <a:pt x="18626" y="11766"/>
                    <a:pt x="18558" y="13599"/>
                    <a:pt x="18529" y="15424"/>
                  </a:cubicBezTo>
                  <a:lnTo>
                    <a:pt x="15456" y="17454"/>
                  </a:lnTo>
                  <a:cubicBezTo>
                    <a:pt x="15067" y="17329"/>
                    <a:pt x="14394" y="17160"/>
                    <a:pt x="14434" y="16028"/>
                  </a:cubicBezTo>
                  <a:cubicBezTo>
                    <a:pt x="14447" y="15963"/>
                    <a:pt x="14451" y="15899"/>
                    <a:pt x="14445" y="15838"/>
                  </a:cubicBezTo>
                  <a:cubicBezTo>
                    <a:pt x="14445" y="15827"/>
                    <a:pt x="14446" y="15817"/>
                    <a:pt x="14447" y="15806"/>
                  </a:cubicBezTo>
                  <a:lnTo>
                    <a:pt x="14444" y="15808"/>
                  </a:lnTo>
                  <a:cubicBezTo>
                    <a:pt x="14448" y="15665"/>
                    <a:pt x="14425" y="15529"/>
                    <a:pt x="14379" y="15401"/>
                  </a:cubicBezTo>
                  <a:cubicBezTo>
                    <a:pt x="14140" y="14739"/>
                    <a:pt x="13383" y="14573"/>
                    <a:pt x="12689" y="15030"/>
                  </a:cubicBezTo>
                  <a:cubicBezTo>
                    <a:pt x="11995" y="15487"/>
                    <a:pt x="11625" y="16394"/>
                    <a:pt x="11864" y="17056"/>
                  </a:cubicBezTo>
                  <a:cubicBezTo>
                    <a:pt x="11908" y="17176"/>
                    <a:pt x="11969" y="17281"/>
                    <a:pt x="12048" y="17362"/>
                  </a:cubicBezTo>
                  <a:lnTo>
                    <a:pt x="12045" y="17364"/>
                  </a:lnTo>
                  <a:cubicBezTo>
                    <a:pt x="12976" y="18254"/>
                    <a:pt x="12660" y="18896"/>
                    <a:pt x="12508" y="19402"/>
                  </a:cubicBezTo>
                  <a:lnTo>
                    <a:pt x="9180" y="21600"/>
                  </a:lnTo>
                  <a:cubicBezTo>
                    <a:pt x="8150" y="20503"/>
                    <a:pt x="7098" y="19425"/>
                    <a:pt x="6038" y="18355"/>
                  </a:cubicBezTo>
                  <a:cubicBezTo>
                    <a:pt x="5949" y="17837"/>
                    <a:pt x="5717" y="16908"/>
                    <a:pt x="6507" y="16427"/>
                  </a:cubicBezTo>
                  <a:cubicBezTo>
                    <a:pt x="6556" y="16414"/>
                    <a:pt x="6600" y="16390"/>
                    <a:pt x="6638" y="16355"/>
                  </a:cubicBezTo>
                  <a:cubicBezTo>
                    <a:pt x="6645" y="16350"/>
                    <a:pt x="6652" y="16347"/>
                    <a:pt x="6659" y="16343"/>
                  </a:cubicBezTo>
                  <a:lnTo>
                    <a:pt x="6657" y="16341"/>
                  </a:lnTo>
                  <a:cubicBezTo>
                    <a:pt x="6753" y="16280"/>
                    <a:pt x="6833" y="16190"/>
                    <a:pt x="6896" y="16077"/>
                  </a:cubicBezTo>
                  <a:cubicBezTo>
                    <a:pt x="7225" y="15489"/>
                    <a:pt x="6991" y="14503"/>
                    <a:pt x="6375" y="13875"/>
                  </a:cubicBezTo>
                  <a:cubicBezTo>
                    <a:pt x="5759" y="13246"/>
                    <a:pt x="4993" y="13212"/>
                    <a:pt x="4664" y="13800"/>
                  </a:cubicBezTo>
                  <a:cubicBezTo>
                    <a:pt x="4604" y="13907"/>
                    <a:pt x="4563" y="14028"/>
                    <a:pt x="4545" y="14161"/>
                  </a:cubicBezTo>
                  <a:lnTo>
                    <a:pt x="4543" y="14158"/>
                  </a:lnTo>
                  <a:cubicBezTo>
                    <a:pt x="4370" y="15743"/>
                    <a:pt x="3765" y="15582"/>
                    <a:pt x="3360" y="15644"/>
                  </a:cubicBezTo>
                  <a:cubicBezTo>
                    <a:pt x="2226" y="14501"/>
                    <a:pt x="1101" y="13350"/>
                    <a:pt x="0" y="12178"/>
                  </a:cubicBezTo>
                  <a:close/>
                </a:path>
              </a:pathLst>
            </a:custGeom>
            <a:solidFill>
              <a:srgbClr val="3C3C3B">
                <a:alpha val="20449"/>
              </a:srgbClr>
            </a:solidFill>
            <a:ln w="12700" cap="flat">
              <a:solidFill>
                <a:srgbClr val="FFFFFF">
                  <a:alpha val="20449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395" name="Shape"/>
            <p:cNvSpPr/>
            <p:nvPr/>
          </p:nvSpPr>
          <p:spPr>
            <a:xfrm rot="12425381">
              <a:off x="676431" y="1336303"/>
              <a:ext cx="726061" cy="5649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4" h="21600" fill="norm" stroke="1" extrusionOk="0">
                  <a:moveTo>
                    <a:pt x="9492" y="21600"/>
                  </a:moveTo>
                  <a:lnTo>
                    <a:pt x="6307" y="18448"/>
                  </a:lnTo>
                  <a:cubicBezTo>
                    <a:pt x="6215" y="17930"/>
                    <a:pt x="6027" y="17062"/>
                    <a:pt x="6816" y="16619"/>
                  </a:cubicBezTo>
                  <a:cubicBezTo>
                    <a:pt x="6867" y="16607"/>
                    <a:pt x="6912" y="16584"/>
                    <a:pt x="6952" y="16551"/>
                  </a:cubicBezTo>
                  <a:cubicBezTo>
                    <a:pt x="6959" y="16546"/>
                    <a:pt x="6966" y="16543"/>
                    <a:pt x="6974" y="16540"/>
                  </a:cubicBezTo>
                  <a:lnTo>
                    <a:pt x="6971" y="16537"/>
                  </a:lnTo>
                  <a:cubicBezTo>
                    <a:pt x="7071" y="16479"/>
                    <a:pt x="7153" y="16392"/>
                    <a:pt x="7220" y="16282"/>
                  </a:cubicBezTo>
                  <a:cubicBezTo>
                    <a:pt x="7563" y="15711"/>
                    <a:pt x="7332" y="14741"/>
                    <a:pt x="6703" y="14116"/>
                  </a:cubicBezTo>
                  <a:cubicBezTo>
                    <a:pt x="6075" y="13490"/>
                    <a:pt x="5287" y="13445"/>
                    <a:pt x="4943" y="14016"/>
                  </a:cubicBezTo>
                  <a:cubicBezTo>
                    <a:pt x="4881" y="14120"/>
                    <a:pt x="4837" y="14237"/>
                    <a:pt x="4818" y="14367"/>
                  </a:cubicBezTo>
                  <a:lnTo>
                    <a:pt x="4815" y="14364"/>
                  </a:lnTo>
                  <a:cubicBezTo>
                    <a:pt x="4630" y="15859"/>
                    <a:pt x="4046" y="15758"/>
                    <a:pt x="3630" y="15797"/>
                  </a:cubicBezTo>
                  <a:lnTo>
                    <a:pt x="0" y="12204"/>
                  </a:lnTo>
                  <a:lnTo>
                    <a:pt x="18532" y="0"/>
                  </a:lnTo>
                  <a:lnTo>
                    <a:pt x="18655" y="5548"/>
                  </a:lnTo>
                  <a:cubicBezTo>
                    <a:pt x="18935" y="5941"/>
                    <a:pt x="19251" y="6539"/>
                    <a:pt x="20245" y="5802"/>
                  </a:cubicBezTo>
                  <a:lnTo>
                    <a:pt x="20245" y="5807"/>
                  </a:lnTo>
                  <a:cubicBezTo>
                    <a:pt x="20336" y="5745"/>
                    <a:pt x="20434" y="5715"/>
                    <a:pt x="20537" y="5712"/>
                  </a:cubicBezTo>
                  <a:cubicBezTo>
                    <a:pt x="21098" y="5696"/>
                    <a:pt x="21566" y="6512"/>
                    <a:pt x="21583" y="7535"/>
                  </a:cubicBezTo>
                  <a:cubicBezTo>
                    <a:pt x="21600" y="8557"/>
                    <a:pt x="21159" y="9398"/>
                    <a:pt x="20598" y="9413"/>
                  </a:cubicBezTo>
                  <a:cubicBezTo>
                    <a:pt x="20490" y="9416"/>
                    <a:pt x="20385" y="9388"/>
                    <a:pt x="20288" y="9325"/>
                  </a:cubicBezTo>
                  <a:lnTo>
                    <a:pt x="20288" y="9329"/>
                  </a:lnTo>
                  <a:cubicBezTo>
                    <a:pt x="20281" y="9324"/>
                    <a:pt x="20274" y="9318"/>
                    <a:pt x="20267" y="9314"/>
                  </a:cubicBezTo>
                  <a:cubicBezTo>
                    <a:pt x="20222" y="9296"/>
                    <a:pt x="20180" y="9265"/>
                    <a:pt x="20140" y="9222"/>
                  </a:cubicBezTo>
                  <a:cubicBezTo>
                    <a:pt x="19410" y="8733"/>
                    <a:pt x="19006" y="9383"/>
                    <a:pt x="18750" y="9807"/>
                  </a:cubicBezTo>
                  <a:lnTo>
                    <a:pt x="18874" y="15360"/>
                  </a:lnTo>
                  <a:lnTo>
                    <a:pt x="18863" y="15354"/>
                  </a:lnTo>
                  <a:lnTo>
                    <a:pt x="15770" y="17388"/>
                  </a:lnTo>
                  <a:cubicBezTo>
                    <a:pt x="15386" y="17269"/>
                    <a:pt x="14599" y="17176"/>
                    <a:pt x="14625" y="15996"/>
                  </a:cubicBezTo>
                  <a:cubicBezTo>
                    <a:pt x="14638" y="15932"/>
                    <a:pt x="14641" y="15869"/>
                    <a:pt x="14634" y="15809"/>
                  </a:cubicBezTo>
                  <a:cubicBezTo>
                    <a:pt x="14634" y="15799"/>
                    <a:pt x="14635" y="15789"/>
                    <a:pt x="14636" y="15779"/>
                  </a:cubicBezTo>
                  <a:lnTo>
                    <a:pt x="14633" y="15780"/>
                  </a:lnTo>
                  <a:cubicBezTo>
                    <a:pt x="14634" y="15640"/>
                    <a:pt x="14608" y="15507"/>
                    <a:pt x="14559" y="15383"/>
                  </a:cubicBezTo>
                  <a:cubicBezTo>
                    <a:pt x="14303" y="14740"/>
                    <a:pt x="13523" y="14597"/>
                    <a:pt x="12815" y="15063"/>
                  </a:cubicBezTo>
                  <a:cubicBezTo>
                    <a:pt x="12107" y="15528"/>
                    <a:pt x="11741" y="16426"/>
                    <a:pt x="11996" y="17069"/>
                  </a:cubicBezTo>
                  <a:cubicBezTo>
                    <a:pt x="12043" y="17186"/>
                    <a:pt x="12107" y="17287"/>
                    <a:pt x="12190" y="17365"/>
                  </a:cubicBezTo>
                  <a:lnTo>
                    <a:pt x="12187" y="17367"/>
                  </a:lnTo>
                  <a:cubicBezTo>
                    <a:pt x="13208" y="18259"/>
                    <a:pt x="12806" y="18917"/>
                    <a:pt x="12671" y="19428"/>
                  </a:cubicBezTo>
                  <a:lnTo>
                    <a:pt x="9505" y="21510"/>
                  </a:lnTo>
                  <a:close/>
                </a:path>
              </a:pathLst>
            </a:custGeom>
            <a:solidFill>
              <a:srgbClr val="00693B">
                <a:alpha val="20035"/>
              </a:srgbClr>
            </a:solidFill>
            <a:ln w="12700" cap="flat">
              <a:solidFill>
                <a:srgbClr val="FFFFFF">
                  <a:alpha val="20035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396" name="Shape"/>
            <p:cNvSpPr/>
            <p:nvPr/>
          </p:nvSpPr>
          <p:spPr>
            <a:xfrm rot="9289851">
              <a:off x="1137103" y="1106863"/>
              <a:ext cx="707545" cy="5630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8932" y="21600"/>
                  </a:moveTo>
                  <a:lnTo>
                    <a:pt x="5697" y="18319"/>
                  </a:lnTo>
                  <a:cubicBezTo>
                    <a:pt x="5610" y="17797"/>
                    <a:pt x="5432" y="16923"/>
                    <a:pt x="6248" y="16499"/>
                  </a:cubicBezTo>
                  <a:cubicBezTo>
                    <a:pt x="6301" y="16488"/>
                    <a:pt x="6348" y="16466"/>
                    <a:pt x="6388" y="16434"/>
                  </a:cubicBezTo>
                  <a:cubicBezTo>
                    <a:pt x="6395" y="16429"/>
                    <a:pt x="6403" y="16426"/>
                    <a:pt x="6411" y="16423"/>
                  </a:cubicBezTo>
                  <a:lnTo>
                    <a:pt x="6409" y="16420"/>
                  </a:lnTo>
                  <a:cubicBezTo>
                    <a:pt x="6512" y="16365"/>
                    <a:pt x="6598" y="16279"/>
                    <a:pt x="6668" y="16171"/>
                  </a:cubicBezTo>
                  <a:cubicBezTo>
                    <a:pt x="7029" y="15607"/>
                    <a:pt x="6807" y="14628"/>
                    <a:pt x="6171" y="13985"/>
                  </a:cubicBezTo>
                  <a:cubicBezTo>
                    <a:pt x="5535" y="13341"/>
                    <a:pt x="4727" y="13277"/>
                    <a:pt x="4365" y="13841"/>
                  </a:cubicBezTo>
                  <a:cubicBezTo>
                    <a:pt x="4299" y="13944"/>
                    <a:pt x="4253" y="14061"/>
                    <a:pt x="4231" y="14190"/>
                  </a:cubicBezTo>
                  <a:lnTo>
                    <a:pt x="4228" y="14187"/>
                  </a:lnTo>
                  <a:cubicBezTo>
                    <a:pt x="4019" y="15656"/>
                    <a:pt x="3438" y="15570"/>
                    <a:pt x="3012" y="15594"/>
                  </a:cubicBezTo>
                  <a:lnTo>
                    <a:pt x="0" y="12538"/>
                  </a:lnTo>
                  <a:lnTo>
                    <a:pt x="18668" y="0"/>
                  </a:lnTo>
                  <a:lnTo>
                    <a:pt x="18658" y="6000"/>
                  </a:lnTo>
                  <a:cubicBezTo>
                    <a:pt x="18931" y="6400"/>
                    <a:pt x="19258" y="6943"/>
                    <a:pt x="20256" y="6257"/>
                  </a:cubicBezTo>
                  <a:lnTo>
                    <a:pt x="20256" y="6261"/>
                  </a:lnTo>
                  <a:cubicBezTo>
                    <a:pt x="20350" y="6201"/>
                    <a:pt x="20452" y="6174"/>
                    <a:pt x="20557" y="6174"/>
                  </a:cubicBezTo>
                  <a:cubicBezTo>
                    <a:pt x="21133" y="6174"/>
                    <a:pt x="21600" y="7005"/>
                    <a:pt x="21600" y="8031"/>
                  </a:cubicBezTo>
                  <a:cubicBezTo>
                    <a:pt x="21600" y="9057"/>
                    <a:pt x="21133" y="9888"/>
                    <a:pt x="20556" y="9888"/>
                  </a:cubicBezTo>
                  <a:cubicBezTo>
                    <a:pt x="20445" y="9888"/>
                    <a:pt x="20338" y="9857"/>
                    <a:pt x="20239" y="9791"/>
                  </a:cubicBezTo>
                  <a:lnTo>
                    <a:pt x="20239" y="9795"/>
                  </a:lnTo>
                  <a:cubicBezTo>
                    <a:pt x="20232" y="9790"/>
                    <a:pt x="20226" y="9784"/>
                    <a:pt x="20218" y="9780"/>
                  </a:cubicBezTo>
                  <a:cubicBezTo>
                    <a:pt x="20172" y="9760"/>
                    <a:pt x="20129" y="9728"/>
                    <a:pt x="20090" y="9684"/>
                  </a:cubicBezTo>
                  <a:cubicBezTo>
                    <a:pt x="19347" y="9173"/>
                    <a:pt x="18921" y="9817"/>
                    <a:pt x="18651" y="10234"/>
                  </a:cubicBezTo>
                  <a:cubicBezTo>
                    <a:pt x="18641" y="11982"/>
                    <a:pt x="18638" y="13727"/>
                    <a:pt x="18642" y="15463"/>
                  </a:cubicBezTo>
                  <a:lnTo>
                    <a:pt x="15405" y="17509"/>
                  </a:lnTo>
                  <a:cubicBezTo>
                    <a:pt x="15006" y="17389"/>
                    <a:pt x="14217" y="17279"/>
                    <a:pt x="14248" y="16109"/>
                  </a:cubicBezTo>
                  <a:cubicBezTo>
                    <a:pt x="14261" y="16045"/>
                    <a:pt x="14265" y="15982"/>
                    <a:pt x="14258" y="15922"/>
                  </a:cubicBezTo>
                  <a:cubicBezTo>
                    <a:pt x="14258" y="15912"/>
                    <a:pt x="14259" y="15901"/>
                    <a:pt x="14260" y="15891"/>
                  </a:cubicBezTo>
                  <a:lnTo>
                    <a:pt x="14257" y="15893"/>
                  </a:lnTo>
                  <a:cubicBezTo>
                    <a:pt x="14259" y="15752"/>
                    <a:pt x="14233" y="15618"/>
                    <a:pt x="14182" y="15494"/>
                  </a:cubicBezTo>
                  <a:cubicBezTo>
                    <a:pt x="13922" y="14847"/>
                    <a:pt x="13121" y="14699"/>
                    <a:pt x="12393" y="15162"/>
                  </a:cubicBezTo>
                  <a:cubicBezTo>
                    <a:pt x="11664" y="15625"/>
                    <a:pt x="11284" y="16524"/>
                    <a:pt x="11544" y="17170"/>
                  </a:cubicBezTo>
                  <a:cubicBezTo>
                    <a:pt x="11592" y="17288"/>
                    <a:pt x="11657" y="17389"/>
                    <a:pt x="11742" y="17467"/>
                  </a:cubicBezTo>
                  <a:lnTo>
                    <a:pt x="11739" y="17470"/>
                  </a:lnTo>
                  <a:cubicBezTo>
                    <a:pt x="12765" y="18354"/>
                    <a:pt x="12385" y="19004"/>
                    <a:pt x="12237" y="19511"/>
                  </a:cubicBezTo>
                  <a:close/>
                </a:path>
              </a:pathLst>
            </a:custGeom>
            <a:solidFill>
              <a:srgbClr val="003F6E">
                <a:alpha val="19970"/>
              </a:srgbClr>
            </a:solidFill>
            <a:ln w="12700" cap="flat">
              <a:solidFill>
                <a:srgbClr val="FFFFFF">
                  <a:alpha val="1997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397" name="Shape"/>
            <p:cNvSpPr/>
            <p:nvPr/>
          </p:nvSpPr>
          <p:spPr>
            <a:xfrm>
              <a:off x="574315" y="578762"/>
              <a:ext cx="909527" cy="9097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1" h="21575" fill="norm" stroke="1" extrusionOk="0">
                  <a:moveTo>
                    <a:pt x="14685" y="12"/>
                  </a:moveTo>
                  <a:cubicBezTo>
                    <a:pt x="14935" y="-25"/>
                    <a:pt x="15230" y="24"/>
                    <a:pt x="15510" y="167"/>
                  </a:cubicBezTo>
                  <a:cubicBezTo>
                    <a:pt x="16071" y="454"/>
                    <a:pt x="16363" y="1011"/>
                    <a:pt x="16162" y="1410"/>
                  </a:cubicBezTo>
                  <a:cubicBezTo>
                    <a:pt x="16124" y="1487"/>
                    <a:pt x="16069" y="1552"/>
                    <a:pt x="15999" y="1602"/>
                  </a:cubicBezTo>
                  <a:lnTo>
                    <a:pt x="16001" y="1604"/>
                  </a:lnTo>
                  <a:cubicBezTo>
                    <a:pt x="15996" y="1607"/>
                    <a:pt x="15990" y="1610"/>
                    <a:pt x="15985" y="1614"/>
                  </a:cubicBezTo>
                  <a:cubicBezTo>
                    <a:pt x="15959" y="1640"/>
                    <a:pt x="15926" y="1661"/>
                    <a:pt x="15888" y="1676"/>
                  </a:cubicBezTo>
                  <a:cubicBezTo>
                    <a:pt x="15322" y="2066"/>
                    <a:pt x="15575" y="2571"/>
                    <a:pt x="15706" y="2872"/>
                  </a:cubicBezTo>
                  <a:lnTo>
                    <a:pt x="18189" y="4107"/>
                  </a:lnTo>
                  <a:lnTo>
                    <a:pt x="18817" y="6910"/>
                  </a:lnTo>
                  <a:cubicBezTo>
                    <a:pt x="19089" y="7101"/>
                    <a:pt x="19404" y="7468"/>
                    <a:pt x="20115" y="6839"/>
                  </a:cubicBezTo>
                  <a:lnTo>
                    <a:pt x="20115" y="6842"/>
                  </a:lnTo>
                  <a:cubicBezTo>
                    <a:pt x="20178" y="6790"/>
                    <a:pt x="20251" y="6756"/>
                    <a:pt x="20330" y="6738"/>
                  </a:cubicBezTo>
                  <a:cubicBezTo>
                    <a:pt x="20763" y="6641"/>
                    <a:pt x="21226" y="7064"/>
                    <a:pt x="21362" y="7683"/>
                  </a:cubicBezTo>
                  <a:cubicBezTo>
                    <a:pt x="21499" y="8302"/>
                    <a:pt x="21258" y="8882"/>
                    <a:pt x="20825" y="8980"/>
                  </a:cubicBezTo>
                  <a:cubicBezTo>
                    <a:pt x="20741" y="8998"/>
                    <a:pt x="20657" y="8998"/>
                    <a:pt x="20573" y="8975"/>
                  </a:cubicBezTo>
                  <a:lnTo>
                    <a:pt x="20574" y="8977"/>
                  </a:lnTo>
                  <a:cubicBezTo>
                    <a:pt x="20568" y="8975"/>
                    <a:pt x="20562" y="8973"/>
                    <a:pt x="20556" y="8971"/>
                  </a:cubicBezTo>
                  <a:cubicBezTo>
                    <a:pt x="20519" y="8967"/>
                    <a:pt x="20482" y="8955"/>
                    <a:pt x="20447" y="8935"/>
                  </a:cubicBezTo>
                  <a:cubicBezTo>
                    <a:pt x="19783" y="8741"/>
                    <a:pt x="19559" y="9269"/>
                    <a:pt x="19412" y="9560"/>
                  </a:cubicBezTo>
                  <a:lnTo>
                    <a:pt x="20084" y="12559"/>
                  </a:lnTo>
                  <a:lnTo>
                    <a:pt x="18294" y="14837"/>
                  </a:lnTo>
                  <a:cubicBezTo>
                    <a:pt x="18315" y="15168"/>
                    <a:pt x="18259" y="15629"/>
                    <a:pt x="19171" y="15779"/>
                  </a:cubicBezTo>
                  <a:lnTo>
                    <a:pt x="19169" y="15781"/>
                  </a:lnTo>
                  <a:cubicBezTo>
                    <a:pt x="19249" y="15797"/>
                    <a:pt x="19321" y="15832"/>
                    <a:pt x="19385" y="15883"/>
                  </a:cubicBezTo>
                  <a:cubicBezTo>
                    <a:pt x="19735" y="16158"/>
                    <a:pt x="19705" y="16787"/>
                    <a:pt x="19317" y="17286"/>
                  </a:cubicBezTo>
                  <a:cubicBezTo>
                    <a:pt x="18930" y="17786"/>
                    <a:pt x="18332" y="17968"/>
                    <a:pt x="17982" y="17692"/>
                  </a:cubicBezTo>
                  <a:cubicBezTo>
                    <a:pt x="17915" y="17639"/>
                    <a:pt x="17861" y="17573"/>
                    <a:pt x="17826" y="17493"/>
                  </a:cubicBezTo>
                  <a:lnTo>
                    <a:pt x="17825" y="17495"/>
                  </a:lnTo>
                  <a:cubicBezTo>
                    <a:pt x="17823" y="17489"/>
                    <a:pt x="17821" y="17483"/>
                    <a:pt x="17818" y="17477"/>
                  </a:cubicBezTo>
                  <a:cubicBezTo>
                    <a:pt x="17797" y="17446"/>
                    <a:pt x="17783" y="17410"/>
                    <a:pt x="17776" y="17369"/>
                  </a:cubicBezTo>
                  <a:cubicBezTo>
                    <a:pt x="17498" y="16718"/>
                    <a:pt x="16937" y="16896"/>
                    <a:pt x="16623" y="16964"/>
                  </a:cubicBezTo>
                  <a:lnTo>
                    <a:pt x="14853" y="19217"/>
                  </a:lnTo>
                  <a:lnTo>
                    <a:pt x="12039" y="19217"/>
                  </a:lnTo>
                  <a:cubicBezTo>
                    <a:pt x="11800" y="19450"/>
                    <a:pt x="11332" y="19667"/>
                    <a:pt x="11802" y="20531"/>
                  </a:cubicBezTo>
                  <a:lnTo>
                    <a:pt x="11799" y="20531"/>
                  </a:lnTo>
                  <a:cubicBezTo>
                    <a:pt x="11836" y="20604"/>
                    <a:pt x="11853" y="20683"/>
                    <a:pt x="11853" y="20764"/>
                  </a:cubicBezTo>
                  <a:cubicBezTo>
                    <a:pt x="11853" y="21212"/>
                    <a:pt x="11343" y="21575"/>
                    <a:pt x="10714" y="21575"/>
                  </a:cubicBezTo>
                  <a:cubicBezTo>
                    <a:pt x="10084" y="21575"/>
                    <a:pt x="9574" y="21212"/>
                    <a:pt x="9574" y="20764"/>
                  </a:cubicBezTo>
                  <a:cubicBezTo>
                    <a:pt x="9574" y="20678"/>
                    <a:pt x="9593" y="20595"/>
                    <a:pt x="9634" y="20518"/>
                  </a:cubicBezTo>
                  <a:lnTo>
                    <a:pt x="9631" y="20518"/>
                  </a:lnTo>
                  <a:cubicBezTo>
                    <a:pt x="9635" y="20513"/>
                    <a:pt x="9638" y="20507"/>
                    <a:pt x="9641" y="20502"/>
                  </a:cubicBezTo>
                  <a:cubicBezTo>
                    <a:pt x="9653" y="20466"/>
                    <a:pt x="9673" y="20433"/>
                    <a:pt x="9700" y="20402"/>
                  </a:cubicBezTo>
                  <a:cubicBezTo>
                    <a:pt x="10048" y="19760"/>
                    <a:pt x="9520" y="19423"/>
                    <a:pt x="9283" y="19217"/>
                  </a:cubicBezTo>
                  <a:lnTo>
                    <a:pt x="6533" y="19217"/>
                  </a:lnTo>
                  <a:lnTo>
                    <a:pt x="4720" y="16870"/>
                  </a:lnTo>
                  <a:cubicBezTo>
                    <a:pt x="4394" y="16813"/>
                    <a:pt x="3955" y="16615"/>
                    <a:pt x="3574" y="17487"/>
                  </a:cubicBezTo>
                  <a:lnTo>
                    <a:pt x="3572" y="17484"/>
                  </a:lnTo>
                  <a:cubicBezTo>
                    <a:pt x="3537" y="17558"/>
                    <a:pt x="3485" y="17620"/>
                    <a:pt x="3421" y="17670"/>
                  </a:cubicBezTo>
                  <a:cubicBezTo>
                    <a:pt x="3069" y="17942"/>
                    <a:pt x="2472" y="17755"/>
                    <a:pt x="2089" y="17252"/>
                  </a:cubicBezTo>
                  <a:cubicBezTo>
                    <a:pt x="1706" y="16749"/>
                    <a:pt x="1681" y="16121"/>
                    <a:pt x="2034" y="15848"/>
                  </a:cubicBezTo>
                  <a:cubicBezTo>
                    <a:pt x="2102" y="15795"/>
                    <a:pt x="2179" y="15760"/>
                    <a:pt x="2264" y="15745"/>
                  </a:cubicBezTo>
                  <a:lnTo>
                    <a:pt x="2262" y="15743"/>
                  </a:lnTo>
                  <a:cubicBezTo>
                    <a:pt x="2269" y="15743"/>
                    <a:pt x="2275" y="15743"/>
                    <a:pt x="2281" y="15741"/>
                  </a:cubicBezTo>
                  <a:cubicBezTo>
                    <a:pt x="2316" y="15729"/>
                    <a:pt x="2355" y="15725"/>
                    <a:pt x="2395" y="15728"/>
                  </a:cubicBezTo>
                  <a:cubicBezTo>
                    <a:pt x="3067" y="15623"/>
                    <a:pt x="3061" y="15067"/>
                    <a:pt x="3071" y="14738"/>
                  </a:cubicBezTo>
                  <a:lnTo>
                    <a:pt x="1302" y="12448"/>
                  </a:lnTo>
                  <a:lnTo>
                    <a:pt x="1972" y="9501"/>
                  </a:lnTo>
                  <a:cubicBezTo>
                    <a:pt x="1822" y="9211"/>
                    <a:pt x="1656" y="8817"/>
                    <a:pt x="804" y="9056"/>
                  </a:cubicBezTo>
                  <a:lnTo>
                    <a:pt x="804" y="9054"/>
                  </a:lnTo>
                  <a:cubicBezTo>
                    <a:pt x="725" y="9073"/>
                    <a:pt x="645" y="9072"/>
                    <a:pt x="566" y="9053"/>
                  </a:cubicBezTo>
                  <a:cubicBezTo>
                    <a:pt x="134" y="8952"/>
                    <a:pt x="-101" y="8369"/>
                    <a:pt x="42" y="7751"/>
                  </a:cubicBezTo>
                  <a:cubicBezTo>
                    <a:pt x="185" y="7133"/>
                    <a:pt x="651" y="6715"/>
                    <a:pt x="1084" y="6817"/>
                  </a:cubicBezTo>
                  <a:cubicBezTo>
                    <a:pt x="1167" y="6837"/>
                    <a:pt x="1243" y="6874"/>
                    <a:pt x="1308" y="6931"/>
                  </a:cubicBezTo>
                  <a:lnTo>
                    <a:pt x="1309" y="6929"/>
                  </a:lnTo>
                  <a:cubicBezTo>
                    <a:pt x="1313" y="6934"/>
                    <a:pt x="1318" y="6938"/>
                    <a:pt x="1323" y="6942"/>
                  </a:cubicBezTo>
                  <a:cubicBezTo>
                    <a:pt x="1354" y="6962"/>
                    <a:pt x="1382" y="6989"/>
                    <a:pt x="1406" y="7022"/>
                  </a:cubicBezTo>
                  <a:cubicBezTo>
                    <a:pt x="1885" y="7455"/>
                    <a:pt x="2290" y="7158"/>
                    <a:pt x="2551" y="6954"/>
                  </a:cubicBezTo>
                  <a:lnTo>
                    <a:pt x="3197" y="4107"/>
                  </a:lnTo>
                  <a:lnTo>
                    <a:pt x="5685" y="2869"/>
                  </a:lnTo>
                  <a:cubicBezTo>
                    <a:pt x="5811" y="2567"/>
                    <a:pt x="6007" y="2187"/>
                    <a:pt x="5280" y="1678"/>
                  </a:cubicBezTo>
                  <a:lnTo>
                    <a:pt x="5283" y="1677"/>
                  </a:lnTo>
                  <a:cubicBezTo>
                    <a:pt x="5217" y="1628"/>
                    <a:pt x="5167" y="1565"/>
                    <a:pt x="5131" y="1492"/>
                  </a:cubicBezTo>
                  <a:cubicBezTo>
                    <a:pt x="4933" y="1091"/>
                    <a:pt x="5228" y="537"/>
                    <a:pt x="5791" y="254"/>
                  </a:cubicBezTo>
                  <a:cubicBezTo>
                    <a:pt x="6073" y="112"/>
                    <a:pt x="6368" y="65"/>
                    <a:pt x="6617" y="104"/>
                  </a:cubicBezTo>
                  <a:cubicBezTo>
                    <a:pt x="6867" y="142"/>
                    <a:pt x="7070" y="266"/>
                    <a:pt x="7170" y="467"/>
                  </a:cubicBezTo>
                  <a:cubicBezTo>
                    <a:pt x="7208" y="544"/>
                    <a:pt x="7228" y="627"/>
                    <a:pt x="7226" y="714"/>
                  </a:cubicBezTo>
                  <a:lnTo>
                    <a:pt x="7228" y="713"/>
                  </a:lnTo>
                  <a:cubicBezTo>
                    <a:pt x="7227" y="719"/>
                    <a:pt x="7226" y="725"/>
                    <a:pt x="7226" y="732"/>
                  </a:cubicBezTo>
                  <a:cubicBezTo>
                    <a:pt x="7232" y="769"/>
                    <a:pt x="7229" y="808"/>
                    <a:pt x="7218" y="847"/>
                  </a:cubicBezTo>
                  <a:cubicBezTo>
                    <a:pt x="7193" y="1517"/>
                    <a:pt x="7712" y="1628"/>
                    <a:pt x="8033" y="1700"/>
                  </a:cubicBezTo>
                  <a:lnTo>
                    <a:pt x="10693" y="376"/>
                  </a:lnTo>
                  <a:lnTo>
                    <a:pt x="13280" y="1663"/>
                  </a:lnTo>
                  <a:cubicBezTo>
                    <a:pt x="13597" y="1568"/>
                    <a:pt x="14102" y="1577"/>
                    <a:pt x="14071" y="602"/>
                  </a:cubicBezTo>
                  <a:lnTo>
                    <a:pt x="14074" y="604"/>
                  </a:lnTo>
                  <a:cubicBezTo>
                    <a:pt x="14074" y="522"/>
                    <a:pt x="14094" y="444"/>
                    <a:pt x="14131" y="371"/>
                  </a:cubicBezTo>
                  <a:cubicBezTo>
                    <a:pt x="14231" y="171"/>
                    <a:pt x="14436" y="49"/>
                    <a:pt x="14685" y="12"/>
                  </a:cubicBezTo>
                  <a:close/>
                </a:path>
              </a:pathLst>
            </a:custGeom>
            <a:solidFill>
              <a:srgbClr val="F2F2F2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1404" name="Group"/>
            <p:cNvGrpSpPr/>
            <p:nvPr/>
          </p:nvGrpSpPr>
          <p:grpSpPr>
            <a:xfrm>
              <a:off x="484512" y="1325162"/>
              <a:ext cx="155375" cy="128955"/>
              <a:chOff x="0" y="0"/>
              <a:chExt cx="155373" cy="128954"/>
            </a:xfrm>
          </p:grpSpPr>
          <p:sp>
            <p:nvSpPr>
              <p:cNvPr id="1398" name="Line"/>
              <p:cNvSpPr/>
              <p:nvPr/>
            </p:nvSpPr>
            <p:spPr>
              <a:xfrm>
                <a:off x="-1" y="3145"/>
                <a:ext cx="125810" cy="1258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712" y="6900"/>
                    </a:moveTo>
                    <a:cubicBezTo>
                      <a:pt x="21304" y="8100"/>
                      <a:pt x="21600" y="9300"/>
                      <a:pt x="21600" y="10800"/>
                    </a:cubicBezTo>
                    <a:cubicBezTo>
                      <a:pt x="21600" y="16800"/>
                      <a:pt x="16570" y="21600"/>
                      <a:pt x="10652" y="21600"/>
                    </a:cubicBezTo>
                    <a:cubicBezTo>
                      <a:pt x="4734" y="21600"/>
                      <a:pt x="0" y="16800"/>
                      <a:pt x="0" y="10800"/>
                    </a:cubicBezTo>
                    <a:cubicBezTo>
                      <a:pt x="0" y="4800"/>
                      <a:pt x="4734" y="0"/>
                      <a:pt x="10652" y="0"/>
                    </a:cubicBezTo>
                    <a:cubicBezTo>
                      <a:pt x="13907" y="0"/>
                      <a:pt x="16570" y="1200"/>
                      <a:pt x="18641" y="3300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399" name="Line"/>
              <p:cNvSpPr/>
              <p:nvPr/>
            </p:nvSpPr>
            <p:spPr>
              <a:xfrm>
                <a:off x="18871" y="22645"/>
                <a:ext cx="86180" cy="8680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168" y="7344"/>
                    </a:moveTo>
                    <a:cubicBezTo>
                      <a:pt x="21600" y="8640"/>
                      <a:pt x="21600" y="9504"/>
                      <a:pt x="21600" y="10800"/>
                    </a:cubicBezTo>
                    <a:cubicBezTo>
                      <a:pt x="21600" y="16848"/>
                      <a:pt x="16848" y="21600"/>
                      <a:pt x="10800" y="21600"/>
                    </a:cubicBezTo>
                    <a:cubicBezTo>
                      <a:pt x="5184" y="21600"/>
                      <a:pt x="0" y="16848"/>
                      <a:pt x="0" y="10800"/>
                    </a:cubicBezTo>
                    <a:cubicBezTo>
                      <a:pt x="0" y="4752"/>
                      <a:pt x="5184" y="0"/>
                      <a:pt x="10800" y="0"/>
                    </a:cubicBezTo>
                    <a:cubicBezTo>
                      <a:pt x="13824" y="0"/>
                      <a:pt x="16416" y="1296"/>
                      <a:pt x="18576" y="302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00" name="Line"/>
              <p:cNvSpPr/>
              <p:nvPr/>
            </p:nvSpPr>
            <p:spPr>
              <a:xfrm>
                <a:off x="38371" y="39629"/>
                <a:ext cx="49695" cy="509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9683"/>
                    </a:moveTo>
                    <a:cubicBezTo>
                      <a:pt x="21600" y="10428"/>
                      <a:pt x="21600" y="10428"/>
                      <a:pt x="21600" y="11172"/>
                    </a:cubicBezTo>
                    <a:cubicBezTo>
                      <a:pt x="21600" y="17131"/>
                      <a:pt x="16386" y="21600"/>
                      <a:pt x="10428" y="21600"/>
                    </a:cubicBezTo>
                    <a:cubicBezTo>
                      <a:pt x="4469" y="21600"/>
                      <a:pt x="0" y="17131"/>
                      <a:pt x="0" y="11172"/>
                    </a:cubicBezTo>
                    <a:cubicBezTo>
                      <a:pt x="0" y="5214"/>
                      <a:pt x="4469" y="0"/>
                      <a:pt x="10428" y="0"/>
                    </a:cubicBezTo>
                    <a:cubicBezTo>
                      <a:pt x="12662" y="0"/>
                      <a:pt x="14897" y="745"/>
                      <a:pt x="16386" y="2234"/>
                    </a:cubicBezTo>
                    <a:cubicBezTo>
                      <a:pt x="16386" y="2234"/>
                      <a:pt x="17131" y="2234"/>
                      <a:pt x="17131" y="223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01" name="Line"/>
              <p:cNvSpPr/>
              <p:nvPr/>
            </p:nvSpPr>
            <p:spPr>
              <a:xfrm flipV="1">
                <a:off x="64162" y="27677"/>
                <a:ext cx="60389" cy="36486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02" name="Shape"/>
              <p:cNvSpPr/>
              <p:nvPr/>
            </p:nvSpPr>
            <p:spPr>
              <a:xfrm>
                <a:off x="124550" y="0"/>
                <a:ext cx="30824" cy="345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902" y="21600"/>
                    </a:moveTo>
                    <a:lnTo>
                      <a:pt x="0" y="17280"/>
                    </a:lnTo>
                    <a:lnTo>
                      <a:pt x="0" y="5105"/>
                    </a:lnTo>
                    <a:lnTo>
                      <a:pt x="9257" y="0"/>
                    </a:lnTo>
                    <a:lnTo>
                      <a:pt x="10580" y="10604"/>
                    </a:lnTo>
                    <a:lnTo>
                      <a:pt x="21600" y="16102"/>
                    </a:lnTo>
                    <a:lnTo>
                      <a:pt x="11902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03" name="Circle"/>
              <p:cNvSpPr/>
              <p:nvPr/>
            </p:nvSpPr>
            <p:spPr>
              <a:xfrm>
                <a:off x="57242" y="60388"/>
                <a:ext cx="11953" cy="10695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1416" name="Group"/>
            <p:cNvGrpSpPr/>
            <p:nvPr/>
          </p:nvGrpSpPr>
          <p:grpSpPr>
            <a:xfrm>
              <a:off x="960189" y="1539595"/>
              <a:ext cx="145940" cy="144052"/>
              <a:chOff x="0" y="0"/>
              <a:chExt cx="145938" cy="144051"/>
            </a:xfrm>
          </p:grpSpPr>
          <p:sp>
            <p:nvSpPr>
              <p:cNvPr id="1405" name="Shape"/>
              <p:cNvSpPr/>
              <p:nvPr/>
            </p:nvSpPr>
            <p:spPr>
              <a:xfrm>
                <a:off x="55355" y="32710"/>
                <a:ext cx="35228" cy="345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2960"/>
                      <a:pt x="21600" y="12960"/>
                      <a:pt x="21600" y="12960"/>
                    </a:cubicBezTo>
                    <a:cubicBezTo>
                      <a:pt x="21600" y="6480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6480"/>
                      <a:pt x="0" y="12960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06" name="Circle"/>
              <p:cNvSpPr/>
              <p:nvPr/>
            </p:nvSpPr>
            <p:spPr>
              <a:xfrm>
                <a:off x="55355" y="0"/>
                <a:ext cx="35228" cy="34598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07" name="Shape"/>
              <p:cNvSpPr/>
              <p:nvPr/>
            </p:nvSpPr>
            <p:spPr>
              <a:xfrm>
                <a:off x="-1" y="110711"/>
                <a:ext cx="34599" cy="333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08" name="Circle"/>
              <p:cNvSpPr/>
              <p:nvPr/>
            </p:nvSpPr>
            <p:spPr>
              <a:xfrm>
                <a:off x="1887" y="78001"/>
                <a:ext cx="32711" cy="34599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09" name="Shape"/>
              <p:cNvSpPr/>
              <p:nvPr/>
            </p:nvSpPr>
            <p:spPr>
              <a:xfrm>
                <a:off x="111340" y="110711"/>
                <a:ext cx="34599" cy="333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10" name="Circle"/>
              <p:cNvSpPr/>
              <p:nvPr/>
            </p:nvSpPr>
            <p:spPr>
              <a:xfrm>
                <a:off x="111340" y="78001"/>
                <a:ext cx="32712" cy="34599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11" name="Line"/>
              <p:cNvSpPr/>
              <p:nvPr/>
            </p:nvSpPr>
            <p:spPr>
              <a:xfrm>
                <a:off x="50323" y="78001"/>
                <a:ext cx="20760" cy="295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1600" y="15166"/>
                    </a:lnTo>
                    <a:lnTo>
                      <a:pt x="0" y="21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12" name="Line"/>
              <p:cNvSpPr/>
              <p:nvPr/>
            </p:nvSpPr>
            <p:spPr>
              <a:xfrm>
                <a:off x="72969" y="98759"/>
                <a:ext cx="22646" cy="8808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13" name="Line"/>
              <p:cNvSpPr/>
              <p:nvPr/>
            </p:nvSpPr>
            <p:spPr>
              <a:xfrm>
                <a:off x="3774" y="123292"/>
                <a:ext cx="27679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14" name="Line"/>
              <p:cNvSpPr/>
              <p:nvPr/>
            </p:nvSpPr>
            <p:spPr>
              <a:xfrm>
                <a:off x="114485" y="123292"/>
                <a:ext cx="27679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15" name="Line"/>
              <p:cNvSpPr/>
              <p:nvPr/>
            </p:nvSpPr>
            <p:spPr>
              <a:xfrm>
                <a:off x="59130" y="46549"/>
                <a:ext cx="27678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1423" name="Group"/>
            <p:cNvGrpSpPr/>
            <p:nvPr/>
          </p:nvGrpSpPr>
          <p:grpSpPr>
            <a:xfrm>
              <a:off x="701344" y="388676"/>
              <a:ext cx="135875" cy="139020"/>
              <a:chOff x="0" y="0"/>
              <a:chExt cx="135873" cy="139018"/>
            </a:xfrm>
          </p:grpSpPr>
          <p:sp>
            <p:nvSpPr>
              <p:cNvPr id="1417" name="Shape"/>
              <p:cNvSpPr/>
              <p:nvPr/>
            </p:nvSpPr>
            <p:spPr>
              <a:xfrm>
                <a:off x="24532" y="-1"/>
                <a:ext cx="83035" cy="1113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0" y="9787"/>
                      <a:pt x="0" y="9787"/>
                      <a:pt x="0" y="9787"/>
                    </a:cubicBezTo>
                    <a:cubicBezTo>
                      <a:pt x="0" y="13162"/>
                      <a:pt x="3150" y="16200"/>
                      <a:pt x="7200" y="17213"/>
                    </a:cubicBezTo>
                    <a:cubicBezTo>
                      <a:pt x="7200" y="21600"/>
                      <a:pt x="7200" y="21600"/>
                      <a:pt x="7200" y="21600"/>
                    </a:cubicBezTo>
                    <a:cubicBezTo>
                      <a:pt x="14400" y="21600"/>
                      <a:pt x="14400" y="21600"/>
                      <a:pt x="14400" y="21600"/>
                    </a:cubicBezTo>
                    <a:cubicBezTo>
                      <a:pt x="14400" y="17213"/>
                      <a:pt x="14400" y="17213"/>
                      <a:pt x="14400" y="17213"/>
                    </a:cubicBezTo>
                    <a:cubicBezTo>
                      <a:pt x="18900" y="16200"/>
                      <a:pt x="21600" y="13162"/>
                      <a:pt x="21600" y="9787"/>
                    </a:cubicBezTo>
                    <a:cubicBezTo>
                      <a:pt x="21600" y="0"/>
                      <a:pt x="21600" y="0"/>
                      <a:pt x="2160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18" name="Line"/>
              <p:cNvSpPr/>
              <p:nvPr/>
            </p:nvSpPr>
            <p:spPr>
              <a:xfrm>
                <a:off x="38371" y="111340"/>
                <a:ext cx="55357" cy="106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21600" y="0"/>
                    </a:lnTo>
                    <a:lnTo>
                      <a:pt x="0" y="0"/>
                    </a:lnTo>
                    <a:lnTo>
                      <a:pt x="0" y="21600"/>
                    </a:ln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19" name="Rectangle"/>
              <p:cNvSpPr/>
              <p:nvPr/>
            </p:nvSpPr>
            <p:spPr>
              <a:xfrm>
                <a:off x="24532" y="125179"/>
                <a:ext cx="83035" cy="13840"/>
              </a:xfrm>
              <a:prstGeom prst="rect">
                <a:avLst/>
              </a:pr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20" name="Shape"/>
              <p:cNvSpPr/>
              <p:nvPr/>
            </p:nvSpPr>
            <p:spPr>
              <a:xfrm>
                <a:off x="41516" y="15725"/>
                <a:ext cx="50954" cy="490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133" y="6923"/>
                    </a:moveTo>
                    <a:lnTo>
                      <a:pt x="21600" y="7754"/>
                    </a:lnTo>
                    <a:lnTo>
                      <a:pt x="16267" y="13846"/>
                    </a:lnTo>
                    <a:lnTo>
                      <a:pt x="17867" y="21600"/>
                    </a:lnTo>
                    <a:lnTo>
                      <a:pt x="10400" y="17723"/>
                    </a:lnTo>
                    <a:lnTo>
                      <a:pt x="3733" y="21600"/>
                    </a:lnTo>
                    <a:lnTo>
                      <a:pt x="5333" y="13846"/>
                    </a:lnTo>
                    <a:lnTo>
                      <a:pt x="0" y="8585"/>
                    </a:lnTo>
                    <a:lnTo>
                      <a:pt x="7467" y="6923"/>
                    </a:lnTo>
                    <a:lnTo>
                      <a:pt x="10400" y="0"/>
                    </a:lnTo>
                    <a:lnTo>
                      <a:pt x="14133" y="6923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21" name="Line"/>
              <p:cNvSpPr/>
              <p:nvPr/>
            </p:nvSpPr>
            <p:spPr>
              <a:xfrm>
                <a:off x="-1" y="14467"/>
                <a:ext cx="24534" cy="51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9257" y="21600"/>
                      <a:pt x="0" y="8640"/>
                      <a:pt x="0" y="0"/>
                    </a:cubicBezTo>
                    <a:cubicBezTo>
                      <a:pt x="18514" y="0"/>
                      <a:pt x="18514" y="0"/>
                      <a:pt x="18514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22" name="Line"/>
              <p:cNvSpPr/>
              <p:nvPr/>
            </p:nvSpPr>
            <p:spPr>
              <a:xfrm>
                <a:off x="109453" y="14467"/>
                <a:ext cx="26421" cy="51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cubicBezTo>
                      <a:pt x="11520" y="21600"/>
                      <a:pt x="21600" y="8640"/>
                      <a:pt x="21600" y="0"/>
                    </a:cubicBezTo>
                    <a:cubicBezTo>
                      <a:pt x="1440" y="0"/>
                      <a:pt x="1440" y="0"/>
                      <a:pt x="1440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1434" name="Group"/>
            <p:cNvGrpSpPr/>
            <p:nvPr/>
          </p:nvGrpSpPr>
          <p:grpSpPr>
            <a:xfrm>
              <a:off x="1246488" y="402348"/>
              <a:ext cx="111971" cy="152605"/>
              <a:chOff x="0" y="0"/>
              <a:chExt cx="111969" cy="152603"/>
            </a:xfrm>
          </p:grpSpPr>
          <p:sp>
            <p:nvSpPr>
              <p:cNvPr id="1424" name="Shape"/>
              <p:cNvSpPr/>
              <p:nvPr/>
            </p:nvSpPr>
            <p:spPr>
              <a:xfrm>
                <a:off x="17613" y="-1"/>
                <a:ext cx="88013" cy="1161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559" h="21322" fill="norm" stroke="1" extrusionOk="0">
                    <a:moveTo>
                      <a:pt x="15894" y="21322"/>
                    </a:moveTo>
                    <a:cubicBezTo>
                      <a:pt x="20377" y="7981"/>
                      <a:pt x="20377" y="7981"/>
                      <a:pt x="20377" y="7981"/>
                    </a:cubicBezTo>
                    <a:cubicBezTo>
                      <a:pt x="21600" y="4487"/>
                      <a:pt x="16302" y="357"/>
                      <a:pt x="14672" y="40"/>
                    </a:cubicBezTo>
                    <a:cubicBezTo>
                      <a:pt x="12634" y="-278"/>
                      <a:pt x="5706" y="1310"/>
                      <a:pt x="4483" y="4487"/>
                    </a:cubicBezTo>
                    <a:cubicBezTo>
                      <a:pt x="0" y="18146"/>
                      <a:pt x="0" y="18146"/>
                      <a:pt x="0" y="18146"/>
                    </a:cubicBezTo>
                    <a:lnTo>
                      <a:pt x="15894" y="21322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25" name="Shape"/>
              <p:cNvSpPr/>
              <p:nvPr/>
            </p:nvSpPr>
            <p:spPr>
              <a:xfrm>
                <a:off x="29564" y="104166"/>
                <a:ext cx="39002" cy="245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135" y="0"/>
                    </a:moveTo>
                    <a:lnTo>
                      <a:pt x="21600" y="7754"/>
                    </a:lnTo>
                    <a:lnTo>
                      <a:pt x="19510" y="21600"/>
                    </a:lnTo>
                    <a:lnTo>
                      <a:pt x="0" y="13846"/>
                    </a:lnTo>
                    <a:lnTo>
                      <a:pt x="3135" y="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26" name="Line"/>
              <p:cNvSpPr/>
              <p:nvPr/>
            </p:nvSpPr>
            <p:spPr>
              <a:xfrm>
                <a:off x="0" y="48810"/>
                <a:ext cx="29566" cy="452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6434" y="5700"/>
                    </a:lnTo>
                    <a:lnTo>
                      <a:pt x="0" y="21600"/>
                    </a:lnTo>
                    <a:lnTo>
                      <a:pt x="15166" y="15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27" name="Line"/>
              <p:cNvSpPr/>
              <p:nvPr/>
            </p:nvSpPr>
            <p:spPr>
              <a:xfrm>
                <a:off x="91211" y="65795"/>
                <a:ext cx="20759" cy="559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164" y="0"/>
                    </a:moveTo>
                    <a:lnTo>
                      <a:pt x="21600" y="8252"/>
                    </a:lnTo>
                    <a:lnTo>
                      <a:pt x="12436" y="21600"/>
                    </a:lnTo>
                    <a:lnTo>
                      <a:pt x="0" y="12863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28" name="Shape"/>
              <p:cNvSpPr/>
              <p:nvPr/>
            </p:nvSpPr>
            <p:spPr>
              <a:xfrm>
                <a:off x="48601" y="26838"/>
                <a:ext cx="39300" cy="375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41" h="19539" fill="norm" stroke="1" extrusionOk="0">
                    <a:moveTo>
                      <a:pt x="171" y="7668"/>
                    </a:moveTo>
                    <a:cubicBezTo>
                      <a:pt x="1971" y="2268"/>
                      <a:pt x="7371" y="-1332"/>
                      <a:pt x="12771" y="468"/>
                    </a:cubicBezTo>
                    <a:cubicBezTo>
                      <a:pt x="18171" y="1368"/>
                      <a:pt x="20871" y="6768"/>
                      <a:pt x="19971" y="12168"/>
                    </a:cubicBezTo>
                    <a:cubicBezTo>
                      <a:pt x="18171" y="17568"/>
                      <a:pt x="12771" y="20268"/>
                      <a:pt x="7371" y="19368"/>
                    </a:cubicBezTo>
                    <a:cubicBezTo>
                      <a:pt x="1971" y="17568"/>
                      <a:pt x="-729" y="12168"/>
                      <a:pt x="171" y="7668"/>
                    </a:cubicBez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29" name="Line"/>
              <p:cNvSpPr/>
              <p:nvPr/>
            </p:nvSpPr>
            <p:spPr>
              <a:xfrm flipH="1">
                <a:off x="29564" y="129957"/>
                <a:ext cx="3776" cy="17614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30" name="Line"/>
              <p:cNvSpPr/>
              <p:nvPr/>
            </p:nvSpPr>
            <p:spPr>
              <a:xfrm flipH="1">
                <a:off x="52210" y="135618"/>
                <a:ext cx="3775" cy="16986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31" name="Line"/>
              <p:cNvSpPr/>
              <p:nvPr/>
            </p:nvSpPr>
            <p:spPr>
              <a:xfrm flipH="1">
                <a:off x="40258" y="133731"/>
                <a:ext cx="5034" cy="16986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32" name="Line"/>
              <p:cNvSpPr/>
              <p:nvPr/>
            </p:nvSpPr>
            <p:spPr>
              <a:xfrm flipH="1">
                <a:off x="59758" y="40004"/>
                <a:ext cx="13840" cy="5033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33" name="Line"/>
              <p:cNvSpPr/>
              <p:nvPr/>
            </p:nvSpPr>
            <p:spPr>
              <a:xfrm flipH="1">
                <a:off x="69823" y="48810"/>
                <a:ext cx="5663" cy="1889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1435" name="Shape 2624"/>
            <p:cNvSpPr/>
            <p:nvPr/>
          </p:nvSpPr>
          <p:spPr>
            <a:xfrm>
              <a:off x="382885" y="773867"/>
              <a:ext cx="144052" cy="1440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82" y="6873"/>
                  </a:moveTo>
                  <a:lnTo>
                    <a:pt x="20618" y="6873"/>
                  </a:lnTo>
                  <a:lnTo>
                    <a:pt x="20618" y="7855"/>
                  </a:lnTo>
                  <a:lnTo>
                    <a:pt x="982" y="7855"/>
                  </a:lnTo>
                  <a:cubicBezTo>
                    <a:pt x="982" y="7855"/>
                    <a:pt x="982" y="6873"/>
                    <a:pt x="982" y="6873"/>
                  </a:cubicBezTo>
                  <a:close/>
                  <a:moveTo>
                    <a:pt x="16691" y="8836"/>
                  </a:moveTo>
                  <a:lnTo>
                    <a:pt x="18655" y="8836"/>
                  </a:lnTo>
                  <a:lnTo>
                    <a:pt x="18655" y="17673"/>
                  </a:lnTo>
                  <a:lnTo>
                    <a:pt x="16691" y="17673"/>
                  </a:lnTo>
                  <a:cubicBezTo>
                    <a:pt x="16691" y="17673"/>
                    <a:pt x="16691" y="8836"/>
                    <a:pt x="16691" y="8836"/>
                  </a:cubicBezTo>
                  <a:close/>
                  <a:moveTo>
                    <a:pt x="13745" y="8836"/>
                  </a:moveTo>
                  <a:lnTo>
                    <a:pt x="15709" y="8836"/>
                  </a:lnTo>
                  <a:lnTo>
                    <a:pt x="15709" y="17673"/>
                  </a:lnTo>
                  <a:lnTo>
                    <a:pt x="13745" y="17673"/>
                  </a:lnTo>
                  <a:cubicBezTo>
                    <a:pt x="13745" y="17673"/>
                    <a:pt x="13745" y="8836"/>
                    <a:pt x="13745" y="8836"/>
                  </a:cubicBezTo>
                  <a:close/>
                  <a:moveTo>
                    <a:pt x="8836" y="8836"/>
                  </a:moveTo>
                  <a:lnTo>
                    <a:pt x="12764" y="8836"/>
                  </a:lnTo>
                  <a:lnTo>
                    <a:pt x="12764" y="17673"/>
                  </a:lnTo>
                  <a:lnTo>
                    <a:pt x="8836" y="17673"/>
                  </a:lnTo>
                  <a:cubicBezTo>
                    <a:pt x="8836" y="17673"/>
                    <a:pt x="8836" y="8836"/>
                    <a:pt x="8836" y="8836"/>
                  </a:cubicBezTo>
                  <a:close/>
                  <a:moveTo>
                    <a:pt x="5891" y="8836"/>
                  </a:moveTo>
                  <a:lnTo>
                    <a:pt x="7855" y="8836"/>
                  </a:lnTo>
                  <a:lnTo>
                    <a:pt x="7855" y="17673"/>
                  </a:lnTo>
                  <a:lnTo>
                    <a:pt x="5891" y="17673"/>
                  </a:lnTo>
                  <a:cubicBezTo>
                    <a:pt x="5891" y="17673"/>
                    <a:pt x="5891" y="8836"/>
                    <a:pt x="5891" y="8836"/>
                  </a:cubicBezTo>
                  <a:close/>
                  <a:moveTo>
                    <a:pt x="2945" y="8836"/>
                  </a:moveTo>
                  <a:lnTo>
                    <a:pt x="4909" y="8836"/>
                  </a:lnTo>
                  <a:lnTo>
                    <a:pt x="4909" y="17673"/>
                  </a:lnTo>
                  <a:lnTo>
                    <a:pt x="2945" y="17673"/>
                  </a:lnTo>
                  <a:cubicBezTo>
                    <a:pt x="2945" y="17673"/>
                    <a:pt x="2945" y="8836"/>
                    <a:pt x="2945" y="8836"/>
                  </a:cubicBezTo>
                  <a:close/>
                  <a:moveTo>
                    <a:pt x="19773" y="18655"/>
                  </a:moveTo>
                  <a:lnTo>
                    <a:pt x="20428" y="20618"/>
                  </a:lnTo>
                  <a:lnTo>
                    <a:pt x="1172" y="20618"/>
                  </a:lnTo>
                  <a:lnTo>
                    <a:pt x="1827" y="18655"/>
                  </a:lnTo>
                  <a:cubicBezTo>
                    <a:pt x="1827" y="18655"/>
                    <a:pt x="19773" y="18655"/>
                    <a:pt x="19773" y="18655"/>
                  </a:cubicBezTo>
                  <a:close/>
                  <a:moveTo>
                    <a:pt x="10800" y="1056"/>
                  </a:moveTo>
                  <a:lnTo>
                    <a:pt x="19261" y="5891"/>
                  </a:lnTo>
                  <a:lnTo>
                    <a:pt x="2339" y="5891"/>
                  </a:lnTo>
                  <a:cubicBezTo>
                    <a:pt x="2339" y="5891"/>
                    <a:pt x="10800" y="1056"/>
                    <a:pt x="10800" y="1056"/>
                  </a:cubicBezTo>
                  <a:close/>
                  <a:moveTo>
                    <a:pt x="21109" y="8836"/>
                  </a:moveTo>
                  <a:cubicBezTo>
                    <a:pt x="21380" y="8836"/>
                    <a:pt x="21600" y="8617"/>
                    <a:pt x="21600" y="8345"/>
                  </a:cubicBezTo>
                  <a:lnTo>
                    <a:pt x="21600" y="6382"/>
                  </a:lnTo>
                  <a:cubicBezTo>
                    <a:pt x="21600" y="6200"/>
                    <a:pt x="21496" y="6047"/>
                    <a:pt x="21349" y="5963"/>
                  </a:cubicBezTo>
                  <a:lnTo>
                    <a:pt x="21353" y="5956"/>
                  </a:lnTo>
                  <a:lnTo>
                    <a:pt x="11044" y="65"/>
                  </a:lnTo>
                  <a:lnTo>
                    <a:pt x="11040" y="72"/>
                  </a:lnTo>
                  <a:cubicBezTo>
                    <a:pt x="10968" y="30"/>
                    <a:pt x="10889" y="0"/>
                    <a:pt x="10800" y="0"/>
                  </a:cubicBezTo>
                  <a:cubicBezTo>
                    <a:pt x="10711" y="0"/>
                    <a:pt x="10632" y="30"/>
                    <a:pt x="10560" y="72"/>
                  </a:cubicBezTo>
                  <a:lnTo>
                    <a:pt x="10556" y="65"/>
                  </a:lnTo>
                  <a:lnTo>
                    <a:pt x="247" y="5956"/>
                  </a:lnTo>
                  <a:lnTo>
                    <a:pt x="251" y="5963"/>
                  </a:lnTo>
                  <a:cubicBezTo>
                    <a:pt x="104" y="6047"/>
                    <a:pt x="0" y="6200"/>
                    <a:pt x="0" y="6382"/>
                  </a:cubicBezTo>
                  <a:lnTo>
                    <a:pt x="0" y="8345"/>
                  </a:lnTo>
                  <a:cubicBezTo>
                    <a:pt x="0" y="8617"/>
                    <a:pt x="220" y="8836"/>
                    <a:pt x="491" y="8836"/>
                  </a:cubicBezTo>
                  <a:lnTo>
                    <a:pt x="1964" y="8836"/>
                  </a:lnTo>
                  <a:lnTo>
                    <a:pt x="1964" y="17673"/>
                  </a:lnTo>
                  <a:lnTo>
                    <a:pt x="1473" y="17673"/>
                  </a:lnTo>
                  <a:cubicBezTo>
                    <a:pt x="1256" y="17673"/>
                    <a:pt x="1078" y="17816"/>
                    <a:pt x="1013" y="18010"/>
                  </a:cubicBezTo>
                  <a:lnTo>
                    <a:pt x="1007" y="18009"/>
                  </a:lnTo>
                  <a:lnTo>
                    <a:pt x="25" y="20954"/>
                  </a:lnTo>
                  <a:lnTo>
                    <a:pt x="31" y="20955"/>
                  </a:lnTo>
                  <a:cubicBezTo>
                    <a:pt x="14" y="21005"/>
                    <a:pt x="0" y="21055"/>
                    <a:pt x="0" y="21109"/>
                  </a:cubicBezTo>
                  <a:cubicBezTo>
                    <a:pt x="0" y="21381"/>
                    <a:pt x="220" y="21600"/>
                    <a:pt x="491" y="21600"/>
                  </a:cubicBezTo>
                  <a:lnTo>
                    <a:pt x="21109" y="21600"/>
                  </a:lnTo>
                  <a:cubicBezTo>
                    <a:pt x="21380" y="21600"/>
                    <a:pt x="21600" y="21381"/>
                    <a:pt x="21600" y="21109"/>
                  </a:cubicBezTo>
                  <a:cubicBezTo>
                    <a:pt x="21600" y="21055"/>
                    <a:pt x="21586" y="21005"/>
                    <a:pt x="21569" y="20955"/>
                  </a:cubicBezTo>
                  <a:lnTo>
                    <a:pt x="21575" y="20954"/>
                  </a:lnTo>
                  <a:lnTo>
                    <a:pt x="20593" y="18009"/>
                  </a:lnTo>
                  <a:lnTo>
                    <a:pt x="20587" y="18010"/>
                  </a:lnTo>
                  <a:cubicBezTo>
                    <a:pt x="20522" y="17816"/>
                    <a:pt x="20344" y="17673"/>
                    <a:pt x="20127" y="17673"/>
                  </a:cubicBezTo>
                  <a:lnTo>
                    <a:pt x="19636" y="17673"/>
                  </a:lnTo>
                  <a:lnTo>
                    <a:pt x="19636" y="8836"/>
                  </a:lnTo>
                  <a:cubicBezTo>
                    <a:pt x="19636" y="8836"/>
                    <a:pt x="21109" y="8836"/>
                    <a:pt x="21109" y="883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1436" name="Shape 2546"/>
            <p:cNvSpPr/>
            <p:nvPr/>
          </p:nvSpPr>
          <p:spPr>
            <a:xfrm>
              <a:off x="1531220" y="839213"/>
              <a:ext cx="141438" cy="1157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618" y="20400"/>
                  </a:moveTo>
                  <a:lnTo>
                    <a:pt x="18655" y="20400"/>
                  </a:lnTo>
                  <a:lnTo>
                    <a:pt x="18655" y="1200"/>
                  </a:lnTo>
                  <a:lnTo>
                    <a:pt x="20618" y="1200"/>
                  </a:lnTo>
                  <a:cubicBezTo>
                    <a:pt x="20618" y="1200"/>
                    <a:pt x="20618" y="20400"/>
                    <a:pt x="20618" y="20400"/>
                  </a:cubicBezTo>
                  <a:close/>
                  <a:moveTo>
                    <a:pt x="21109" y="0"/>
                  </a:moveTo>
                  <a:lnTo>
                    <a:pt x="18164" y="0"/>
                  </a:lnTo>
                  <a:cubicBezTo>
                    <a:pt x="17893" y="0"/>
                    <a:pt x="17673" y="269"/>
                    <a:pt x="17673" y="600"/>
                  </a:cubicBezTo>
                  <a:lnTo>
                    <a:pt x="17673" y="21000"/>
                  </a:lnTo>
                  <a:cubicBezTo>
                    <a:pt x="17673" y="21332"/>
                    <a:pt x="17893" y="21600"/>
                    <a:pt x="18164" y="21600"/>
                  </a:cubicBezTo>
                  <a:lnTo>
                    <a:pt x="21109" y="21600"/>
                  </a:lnTo>
                  <a:cubicBezTo>
                    <a:pt x="21380" y="21600"/>
                    <a:pt x="21600" y="21332"/>
                    <a:pt x="21600" y="21000"/>
                  </a:cubicBezTo>
                  <a:lnTo>
                    <a:pt x="21600" y="600"/>
                  </a:lnTo>
                  <a:cubicBezTo>
                    <a:pt x="21600" y="269"/>
                    <a:pt x="21380" y="0"/>
                    <a:pt x="21109" y="0"/>
                  </a:cubicBezTo>
                  <a:moveTo>
                    <a:pt x="8836" y="20400"/>
                  </a:moveTo>
                  <a:lnTo>
                    <a:pt x="6873" y="20400"/>
                  </a:lnTo>
                  <a:lnTo>
                    <a:pt x="6873" y="3600"/>
                  </a:lnTo>
                  <a:lnTo>
                    <a:pt x="8836" y="3600"/>
                  </a:lnTo>
                  <a:cubicBezTo>
                    <a:pt x="8836" y="3600"/>
                    <a:pt x="8836" y="20400"/>
                    <a:pt x="8836" y="20400"/>
                  </a:cubicBezTo>
                  <a:close/>
                  <a:moveTo>
                    <a:pt x="9327" y="2400"/>
                  </a:moveTo>
                  <a:lnTo>
                    <a:pt x="6382" y="2400"/>
                  </a:lnTo>
                  <a:cubicBezTo>
                    <a:pt x="6111" y="2400"/>
                    <a:pt x="5891" y="2669"/>
                    <a:pt x="5891" y="3000"/>
                  </a:cubicBezTo>
                  <a:lnTo>
                    <a:pt x="5891" y="21000"/>
                  </a:lnTo>
                  <a:cubicBezTo>
                    <a:pt x="5891" y="21332"/>
                    <a:pt x="6111" y="21600"/>
                    <a:pt x="6382" y="21600"/>
                  </a:cubicBezTo>
                  <a:lnTo>
                    <a:pt x="9327" y="21600"/>
                  </a:lnTo>
                  <a:cubicBezTo>
                    <a:pt x="9598" y="21600"/>
                    <a:pt x="9818" y="21332"/>
                    <a:pt x="9818" y="21000"/>
                  </a:cubicBezTo>
                  <a:lnTo>
                    <a:pt x="9818" y="3000"/>
                  </a:lnTo>
                  <a:cubicBezTo>
                    <a:pt x="9818" y="2669"/>
                    <a:pt x="9598" y="2400"/>
                    <a:pt x="9327" y="2400"/>
                  </a:cubicBezTo>
                  <a:moveTo>
                    <a:pt x="14727" y="20400"/>
                  </a:moveTo>
                  <a:lnTo>
                    <a:pt x="12764" y="20400"/>
                  </a:lnTo>
                  <a:lnTo>
                    <a:pt x="12764" y="10800"/>
                  </a:lnTo>
                  <a:lnTo>
                    <a:pt x="14727" y="10800"/>
                  </a:lnTo>
                  <a:cubicBezTo>
                    <a:pt x="14727" y="10800"/>
                    <a:pt x="14727" y="20400"/>
                    <a:pt x="14727" y="20400"/>
                  </a:cubicBezTo>
                  <a:close/>
                  <a:moveTo>
                    <a:pt x="15218" y="9600"/>
                  </a:moveTo>
                  <a:lnTo>
                    <a:pt x="12273" y="9600"/>
                  </a:lnTo>
                  <a:cubicBezTo>
                    <a:pt x="12002" y="9600"/>
                    <a:pt x="11782" y="9869"/>
                    <a:pt x="11782" y="10200"/>
                  </a:cubicBezTo>
                  <a:lnTo>
                    <a:pt x="11782" y="21000"/>
                  </a:lnTo>
                  <a:cubicBezTo>
                    <a:pt x="11782" y="21332"/>
                    <a:pt x="12002" y="21600"/>
                    <a:pt x="12273" y="21600"/>
                  </a:cubicBezTo>
                  <a:lnTo>
                    <a:pt x="15218" y="21600"/>
                  </a:lnTo>
                  <a:cubicBezTo>
                    <a:pt x="15489" y="21600"/>
                    <a:pt x="15709" y="21332"/>
                    <a:pt x="15709" y="21000"/>
                  </a:cubicBezTo>
                  <a:lnTo>
                    <a:pt x="15709" y="10200"/>
                  </a:lnTo>
                  <a:cubicBezTo>
                    <a:pt x="15709" y="9869"/>
                    <a:pt x="15489" y="9600"/>
                    <a:pt x="15218" y="9600"/>
                  </a:cubicBezTo>
                  <a:moveTo>
                    <a:pt x="2945" y="20400"/>
                  </a:moveTo>
                  <a:lnTo>
                    <a:pt x="982" y="20400"/>
                  </a:lnTo>
                  <a:lnTo>
                    <a:pt x="982" y="14400"/>
                  </a:lnTo>
                  <a:lnTo>
                    <a:pt x="2945" y="14400"/>
                  </a:lnTo>
                  <a:cubicBezTo>
                    <a:pt x="2945" y="14400"/>
                    <a:pt x="2945" y="20400"/>
                    <a:pt x="2945" y="20400"/>
                  </a:cubicBezTo>
                  <a:close/>
                  <a:moveTo>
                    <a:pt x="3436" y="13200"/>
                  </a:moveTo>
                  <a:lnTo>
                    <a:pt x="491" y="13200"/>
                  </a:lnTo>
                  <a:cubicBezTo>
                    <a:pt x="220" y="13200"/>
                    <a:pt x="0" y="13469"/>
                    <a:pt x="0" y="13800"/>
                  </a:cubicBezTo>
                  <a:lnTo>
                    <a:pt x="0" y="21000"/>
                  </a:lnTo>
                  <a:cubicBezTo>
                    <a:pt x="0" y="21332"/>
                    <a:pt x="220" y="21600"/>
                    <a:pt x="491" y="21600"/>
                  </a:cubicBezTo>
                  <a:lnTo>
                    <a:pt x="3436" y="21600"/>
                  </a:lnTo>
                  <a:cubicBezTo>
                    <a:pt x="3707" y="21600"/>
                    <a:pt x="3927" y="21332"/>
                    <a:pt x="3927" y="21000"/>
                  </a:cubicBezTo>
                  <a:lnTo>
                    <a:pt x="3927" y="13800"/>
                  </a:lnTo>
                  <a:cubicBezTo>
                    <a:pt x="3927" y="13469"/>
                    <a:pt x="3707" y="13200"/>
                    <a:pt x="3436" y="13200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1437" name="Shape 2599"/>
            <p:cNvSpPr/>
            <p:nvPr/>
          </p:nvSpPr>
          <p:spPr>
            <a:xfrm>
              <a:off x="1385792" y="1360934"/>
              <a:ext cx="140586" cy="1405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382" y="7855"/>
                  </a:moveTo>
                  <a:cubicBezTo>
                    <a:pt x="6653" y="7855"/>
                    <a:pt x="6873" y="7635"/>
                    <a:pt x="6873" y="7364"/>
                  </a:cubicBezTo>
                  <a:cubicBezTo>
                    <a:pt x="6873" y="7092"/>
                    <a:pt x="6653" y="6873"/>
                    <a:pt x="6382" y="6873"/>
                  </a:cubicBezTo>
                  <a:cubicBezTo>
                    <a:pt x="6111" y="6873"/>
                    <a:pt x="5891" y="7092"/>
                    <a:pt x="5891" y="7364"/>
                  </a:cubicBezTo>
                  <a:cubicBezTo>
                    <a:pt x="5891" y="7635"/>
                    <a:pt x="6111" y="7855"/>
                    <a:pt x="6382" y="7855"/>
                  </a:cubicBezTo>
                  <a:moveTo>
                    <a:pt x="6873" y="10800"/>
                  </a:moveTo>
                  <a:lnTo>
                    <a:pt x="10800" y="10800"/>
                  </a:lnTo>
                  <a:lnTo>
                    <a:pt x="10800" y="13746"/>
                  </a:lnTo>
                  <a:lnTo>
                    <a:pt x="6873" y="13746"/>
                  </a:lnTo>
                  <a:cubicBezTo>
                    <a:pt x="6873" y="13746"/>
                    <a:pt x="6873" y="10800"/>
                    <a:pt x="6873" y="10800"/>
                  </a:cubicBezTo>
                  <a:close/>
                  <a:moveTo>
                    <a:pt x="6382" y="14727"/>
                  </a:moveTo>
                  <a:lnTo>
                    <a:pt x="11291" y="14727"/>
                  </a:lnTo>
                  <a:cubicBezTo>
                    <a:pt x="11562" y="14727"/>
                    <a:pt x="11782" y="14508"/>
                    <a:pt x="11782" y="14236"/>
                  </a:cubicBezTo>
                  <a:lnTo>
                    <a:pt x="11782" y="10309"/>
                  </a:lnTo>
                  <a:cubicBezTo>
                    <a:pt x="11782" y="10038"/>
                    <a:pt x="11562" y="9818"/>
                    <a:pt x="11291" y="9818"/>
                  </a:cubicBezTo>
                  <a:lnTo>
                    <a:pt x="6382" y="9818"/>
                  </a:lnTo>
                  <a:cubicBezTo>
                    <a:pt x="6111" y="9818"/>
                    <a:pt x="5891" y="10038"/>
                    <a:pt x="5891" y="10309"/>
                  </a:cubicBezTo>
                  <a:lnTo>
                    <a:pt x="5891" y="14236"/>
                  </a:lnTo>
                  <a:cubicBezTo>
                    <a:pt x="5891" y="14508"/>
                    <a:pt x="6111" y="14727"/>
                    <a:pt x="6382" y="14727"/>
                  </a:cubicBezTo>
                  <a:moveTo>
                    <a:pt x="8345" y="7855"/>
                  </a:moveTo>
                  <a:cubicBezTo>
                    <a:pt x="8616" y="7855"/>
                    <a:pt x="8836" y="7635"/>
                    <a:pt x="8836" y="7364"/>
                  </a:cubicBezTo>
                  <a:cubicBezTo>
                    <a:pt x="8836" y="7092"/>
                    <a:pt x="8616" y="6873"/>
                    <a:pt x="8345" y="6873"/>
                  </a:cubicBezTo>
                  <a:cubicBezTo>
                    <a:pt x="8075" y="6873"/>
                    <a:pt x="7855" y="7092"/>
                    <a:pt x="7855" y="7364"/>
                  </a:cubicBezTo>
                  <a:cubicBezTo>
                    <a:pt x="7855" y="7635"/>
                    <a:pt x="8075" y="7855"/>
                    <a:pt x="8345" y="7855"/>
                  </a:cubicBezTo>
                  <a:moveTo>
                    <a:pt x="20618" y="20618"/>
                  </a:moveTo>
                  <a:lnTo>
                    <a:pt x="2945" y="20618"/>
                  </a:lnTo>
                  <a:cubicBezTo>
                    <a:pt x="1861" y="20618"/>
                    <a:pt x="982" y="19739"/>
                    <a:pt x="982" y="18655"/>
                  </a:cubicBezTo>
                  <a:lnTo>
                    <a:pt x="982" y="7855"/>
                  </a:lnTo>
                  <a:lnTo>
                    <a:pt x="2945" y="7855"/>
                  </a:lnTo>
                  <a:lnTo>
                    <a:pt x="2945" y="18164"/>
                  </a:lnTo>
                  <a:cubicBezTo>
                    <a:pt x="2945" y="18435"/>
                    <a:pt x="3166" y="18655"/>
                    <a:pt x="3436" y="18655"/>
                  </a:cubicBezTo>
                  <a:cubicBezTo>
                    <a:pt x="3707" y="18655"/>
                    <a:pt x="3927" y="18435"/>
                    <a:pt x="3927" y="18164"/>
                  </a:cubicBezTo>
                  <a:lnTo>
                    <a:pt x="3927" y="4909"/>
                  </a:lnTo>
                  <a:lnTo>
                    <a:pt x="20618" y="4909"/>
                  </a:lnTo>
                  <a:cubicBezTo>
                    <a:pt x="20618" y="4909"/>
                    <a:pt x="20618" y="20618"/>
                    <a:pt x="20618" y="20618"/>
                  </a:cubicBezTo>
                  <a:close/>
                  <a:moveTo>
                    <a:pt x="20618" y="3927"/>
                  </a:moveTo>
                  <a:lnTo>
                    <a:pt x="3927" y="3927"/>
                  </a:lnTo>
                  <a:cubicBezTo>
                    <a:pt x="3385" y="3927"/>
                    <a:pt x="2945" y="4367"/>
                    <a:pt x="2945" y="4909"/>
                  </a:cubicBezTo>
                  <a:lnTo>
                    <a:pt x="2945" y="6873"/>
                  </a:lnTo>
                  <a:lnTo>
                    <a:pt x="982" y="6873"/>
                  </a:lnTo>
                  <a:cubicBezTo>
                    <a:pt x="440" y="6873"/>
                    <a:pt x="0" y="7313"/>
                    <a:pt x="0" y="7855"/>
                  </a:cubicBezTo>
                  <a:lnTo>
                    <a:pt x="0" y="18655"/>
                  </a:lnTo>
                  <a:cubicBezTo>
                    <a:pt x="0" y="20282"/>
                    <a:pt x="1319" y="21600"/>
                    <a:pt x="2945" y="21600"/>
                  </a:cubicBezTo>
                  <a:lnTo>
                    <a:pt x="20618" y="21600"/>
                  </a:lnTo>
                  <a:cubicBezTo>
                    <a:pt x="21160" y="21600"/>
                    <a:pt x="21600" y="21160"/>
                    <a:pt x="21600" y="20618"/>
                  </a:cubicBezTo>
                  <a:lnTo>
                    <a:pt x="21600" y="4909"/>
                  </a:lnTo>
                  <a:cubicBezTo>
                    <a:pt x="21600" y="4367"/>
                    <a:pt x="21160" y="3927"/>
                    <a:pt x="20618" y="3927"/>
                  </a:cubicBezTo>
                  <a:moveTo>
                    <a:pt x="6382" y="16691"/>
                  </a:moveTo>
                  <a:lnTo>
                    <a:pt x="18164" y="16691"/>
                  </a:lnTo>
                  <a:cubicBezTo>
                    <a:pt x="18434" y="16691"/>
                    <a:pt x="18655" y="16472"/>
                    <a:pt x="18655" y="16200"/>
                  </a:cubicBezTo>
                  <a:cubicBezTo>
                    <a:pt x="18655" y="15929"/>
                    <a:pt x="18434" y="15710"/>
                    <a:pt x="18164" y="15710"/>
                  </a:cubicBezTo>
                  <a:lnTo>
                    <a:pt x="6382" y="15710"/>
                  </a:lnTo>
                  <a:cubicBezTo>
                    <a:pt x="6111" y="15710"/>
                    <a:pt x="5891" y="15929"/>
                    <a:pt x="5891" y="16200"/>
                  </a:cubicBezTo>
                  <a:cubicBezTo>
                    <a:pt x="5891" y="16472"/>
                    <a:pt x="6111" y="16691"/>
                    <a:pt x="6382" y="16691"/>
                  </a:cubicBezTo>
                  <a:moveTo>
                    <a:pt x="10309" y="7855"/>
                  </a:moveTo>
                  <a:lnTo>
                    <a:pt x="14236" y="7855"/>
                  </a:lnTo>
                  <a:cubicBezTo>
                    <a:pt x="14507" y="7855"/>
                    <a:pt x="14727" y="7635"/>
                    <a:pt x="14727" y="7364"/>
                  </a:cubicBezTo>
                  <a:cubicBezTo>
                    <a:pt x="14727" y="7092"/>
                    <a:pt x="14507" y="6873"/>
                    <a:pt x="14236" y="6873"/>
                  </a:cubicBezTo>
                  <a:lnTo>
                    <a:pt x="10309" y="6873"/>
                  </a:lnTo>
                  <a:cubicBezTo>
                    <a:pt x="10038" y="6873"/>
                    <a:pt x="9818" y="7092"/>
                    <a:pt x="9818" y="7364"/>
                  </a:cubicBezTo>
                  <a:cubicBezTo>
                    <a:pt x="9818" y="7635"/>
                    <a:pt x="10038" y="7855"/>
                    <a:pt x="10309" y="7855"/>
                  </a:cubicBezTo>
                  <a:moveTo>
                    <a:pt x="6382" y="18655"/>
                  </a:moveTo>
                  <a:lnTo>
                    <a:pt x="18164" y="18655"/>
                  </a:lnTo>
                  <a:cubicBezTo>
                    <a:pt x="18434" y="18655"/>
                    <a:pt x="18655" y="18435"/>
                    <a:pt x="18655" y="18164"/>
                  </a:cubicBezTo>
                  <a:cubicBezTo>
                    <a:pt x="18655" y="17893"/>
                    <a:pt x="18434" y="17673"/>
                    <a:pt x="18164" y="17673"/>
                  </a:cubicBezTo>
                  <a:lnTo>
                    <a:pt x="6382" y="17673"/>
                  </a:lnTo>
                  <a:cubicBezTo>
                    <a:pt x="6111" y="17673"/>
                    <a:pt x="5891" y="17893"/>
                    <a:pt x="5891" y="18164"/>
                  </a:cubicBezTo>
                  <a:cubicBezTo>
                    <a:pt x="5891" y="18435"/>
                    <a:pt x="6111" y="18655"/>
                    <a:pt x="6382" y="18655"/>
                  </a:cubicBezTo>
                  <a:moveTo>
                    <a:pt x="4909" y="2945"/>
                  </a:moveTo>
                  <a:lnTo>
                    <a:pt x="20127" y="2945"/>
                  </a:lnTo>
                  <a:cubicBezTo>
                    <a:pt x="20398" y="2945"/>
                    <a:pt x="20618" y="2726"/>
                    <a:pt x="20618" y="2455"/>
                  </a:cubicBezTo>
                  <a:cubicBezTo>
                    <a:pt x="20618" y="2184"/>
                    <a:pt x="20398" y="1964"/>
                    <a:pt x="20127" y="1964"/>
                  </a:cubicBezTo>
                  <a:lnTo>
                    <a:pt x="4909" y="1964"/>
                  </a:lnTo>
                  <a:cubicBezTo>
                    <a:pt x="4638" y="1964"/>
                    <a:pt x="4418" y="2184"/>
                    <a:pt x="4418" y="2455"/>
                  </a:cubicBezTo>
                  <a:cubicBezTo>
                    <a:pt x="4418" y="2726"/>
                    <a:pt x="4638" y="2945"/>
                    <a:pt x="4909" y="2945"/>
                  </a:cubicBezTo>
                  <a:moveTo>
                    <a:pt x="18164" y="11783"/>
                  </a:moveTo>
                  <a:lnTo>
                    <a:pt x="14236" y="11783"/>
                  </a:lnTo>
                  <a:cubicBezTo>
                    <a:pt x="13966" y="11783"/>
                    <a:pt x="13745" y="12001"/>
                    <a:pt x="13745" y="12273"/>
                  </a:cubicBezTo>
                  <a:cubicBezTo>
                    <a:pt x="13745" y="12544"/>
                    <a:pt x="13966" y="12764"/>
                    <a:pt x="14236" y="12764"/>
                  </a:cubicBezTo>
                  <a:lnTo>
                    <a:pt x="18164" y="12764"/>
                  </a:lnTo>
                  <a:cubicBezTo>
                    <a:pt x="18434" y="12764"/>
                    <a:pt x="18655" y="12544"/>
                    <a:pt x="18655" y="12273"/>
                  </a:cubicBezTo>
                  <a:cubicBezTo>
                    <a:pt x="18655" y="12001"/>
                    <a:pt x="18434" y="11783"/>
                    <a:pt x="18164" y="11783"/>
                  </a:cubicBezTo>
                  <a:moveTo>
                    <a:pt x="6382" y="982"/>
                  </a:moveTo>
                  <a:lnTo>
                    <a:pt x="19145" y="982"/>
                  </a:lnTo>
                  <a:cubicBezTo>
                    <a:pt x="19416" y="982"/>
                    <a:pt x="19636" y="762"/>
                    <a:pt x="19636" y="491"/>
                  </a:cubicBezTo>
                  <a:cubicBezTo>
                    <a:pt x="19636" y="220"/>
                    <a:pt x="19416" y="0"/>
                    <a:pt x="19145" y="0"/>
                  </a:cubicBezTo>
                  <a:lnTo>
                    <a:pt x="6382" y="0"/>
                  </a:lnTo>
                  <a:cubicBezTo>
                    <a:pt x="6111" y="0"/>
                    <a:pt x="5891" y="220"/>
                    <a:pt x="5891" y="491"/>
                  </a:cubicBezTo>
                  <a:cubicBezTo>
                    <a:pt x="5891" y="762"/>
                    <a:pt x="6111" y="982"/>
                    <a:pt x="6382" y="982"/>
                  </a:cubicBezTo>
                  <a:moveTo>
                    <a:pt x="18164" y="13746"/>
                  </a:moveTo>
                  <a:lnTo>
                    <a:pt x="14236" y="13746"/>
                  </a:lnTo>
                  <a:cubicBezTo>
                    <a:pt x="13966" y="13746"/>
                    <a:pt x="13745" y="13965"/>
                    <a:pt x="13745" y="14236"/>
                  </a:cubicBezTo>
                  <a:cubicBezTo>
                    <a:pt x="13745" y="14508"/>
                    <a:pt x="13966" y="14727"/>
                    <a:pt x="14236" y="14727"/>
                  </a:cubicBezTo>
                  <a:lnTo>
                    <a:pt x="18164" y="14727"/>
                  </a:lnTo>
                  <a:cubicBezTo>
                    <a:pt x="18434" y="14727"/>
                    <a:pt x="18655" y="14508"/>
                    <a:pt x="18655" y="14236"/>
                  </a:cubicBezTo>
                  <a:cubicBezTo>
                    <a:pt x="18655" y="13965"/>
                    <a:pt x="18434" y="13746"/>
                    <a:pt x="18164" y="13746"/>
                  </a:cubicBezTo>
                  <a:moveTo>
                    <a:pt x="16200" y="7855"/>
                  </a:moveTo>
                  <a:cubicBezTo>
                    <a:pt x="16471" y="7855"/>
                    <a:pt x="16691" y="7635"/>
                    <a:pt x="16691" y="7364"/>
                  </a:cubicBezTo>
                  <a:cubicBezTo>
                    <a:pt x="16691" y="7092"/>
                    <a:pt x="16471" y="6873"/>
                    <a:pt x="16200" y="6873"/>
                  </a:cubicBezTo>
                  <a:cubicBezTo>
                    <a:pt x="15929" y="6873"/>
                    <a:pt x="15709" y="7092"/>
                    <a:pt x="15709" y="7364"/>
                  </a:cubicBezTo>
                  <a:cubicBezTo>
                    <a:pt x="15709" y="7635"/>
                    <a:pt x="15929" y="7855"/>
                    <a:pt x="16200" y="7855"/>
                  </a:cubicBezTo>
                  <a:moveTo>
                    <a:pt x="18164" y="7855"/>
                  </a:moveTo>
                  <a:cubicBezTo>
                    <a:pt x="18434" y="7855"/>
                    <a:pt x="18655" y="7635"/>
                    <a:pt x="18655" y="7364"/>
                  </a:cubicBezTo>
                  <a:cubicBezTo>
                    <a:pt x="18655" y="7092"/>
                    <a:pt x="18434" y="6873"/>
                    <a:pt x="18164" y="6873"/>
                  </a:cubicBezTo>
                  <a:cubicBezTo>
                    <a:pt x="17893" y="6873"/>
                    <a:pt x="17673" y="7092"/>
                    <a:pt x="17673" y="7364"/>
                  </a:cubicBezTo>
                  <a:cubicBezTo>
                    <a:pt x="17673" y="7635"/>
                    <a:pt x="17893" y="7855"/>
                    <a:pt x="18164" y="7855"/>
                  </a:cubicBezTo>
                  <a:moveTo>
                    <a:pt x="18164" y="9818"/>
                  </a:moveTo>
                  <a:lnTo>
                    <a:pt x="14236" y="9818"/>
                  </a:lnTo>
                  <a:cubicBezTo>
                    <a:pt x="13966" y="9818"/>
                    <a:pt x="13745" y="10038"/>
                    <a:pt x="13745" y="10309"/>
                  </a:cubicBezTo>
                  <a:cubicBezTo>
                    <a:pt x="13745" y="10581"/>
                    <a:pt x="13966" y="10800"/>
                    <a:pt x="14236" y="10800"/>
                  </a:cubicBezTo>
                  <a:lnTo>
                    <a:pt x="18164" y="10800"/>
                  </a:lnTo>
                  <a:cubicBezTo>
                    <a:pt x="18434" y="10800"/>
                    <a:pt x="18655" y="10581"/>
                    <a:pt x="18655" y="10309"/>
                  </a:cubicBezTo>
                  <a:cubicBezTo>
                    <a:pt x="18655" y="10038"/>
                    <a:pt x="18434" y="9818"/>
                    <a:pt x="18164" y="9818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</p:grpSp>
      <p:grpSp>
        <p:nvGrpSpPr>
          <p:cNvPr id="1451" name="Group"/>
          <p:cNvGrpSpPr/>
          <p:nvPr/>
        </p:nvGrpSpPr>
        <p:grpSpPr>
          <a:xfrm>
            <a:off x="114153" y="-345187"/>
            <a:ext cx="1941743" cy="2018021"/>
            <a:chOff x="0" y="0"/>
            <a:chExt cx="1941741" cy="2018020"/>
          </a:xfrm>
        </p:grpSpPr>
        <p:sp>
          <p:nvSpPr>
            <p:cNvPr id="1439" name="Shape"/>
            <p:cNvSpPr/>
            <p:nvPr/>
          </p:nvSpPr>
          <p:spPr>
            <a:xfrm rot="3126725">
              <a:off x="156539" y="412498"/>
              <a:ext cx="1628664" cy="11930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8" h="21600" fill="norm" stroke="1" extrusionOk="0">
                  <a:moveTo>
                    <a:pt x="0" y="11664"/>
                  </a:moveTo>
                  <a:lnTo>
                    <a:pt x="18647" y="0"/>
                  </a:lnTo>
                  <a:lnTo>
                    <a:pt x="18749" y="5783"/>
                  </a:lnTo>
                  <a:cubicBezTo>
                    <a:pt x="19014" y="6185"/>
                    <a:pt x="19342" y="6707"/>
                    <a:pt x="20261" y="5970"/>
                  </a:cubicBezTo>
                  <a:lnTo>
                    <a:pt x="20261" y="5975"/>
                  </a:lnTo>
                  <a:cubicBezTo>
                    <a:pt x="20349" y="5910"/>
                    <a:pt x="20445" y="5877"/>
                    <a:pt x="20545" y="5873"/>
                  </a:cubicBezTo>
                  <a:cubicBezTo>
                    <a:pt x="21093" y="5851"/>
                    <a:pt x="21555" y="6693"/>
                    <a:pt x="21577" y="7753"/>
                  </a:cubicBezTo>
                  <a:cubicBezTo>
                    <a:pt x="21600" y="8813"/>
                    <a:pt x="21174" y="9690"/>
                    <a:pt x="20627" y="9712"/>
                  </a:cubicBezTo>
                  <a:cubicBezTo>
                    <a:pt x="20521" y="9716"/>
                    <a:pt x="20419" y="9689"/>
                    <a:pt x="20323" y="9624"/>
                  </a:cubicBezTo>
                  <a:lnTo>
                    <a:pt x="20323" y="9628"/>
                  </a:lnTo>
                  <a:cubicBezTo>
                    <a:pt x="20317" y="9623"/>
                    <a:pt x="20310" y="9617"/>
                    <a:pt x="20303" y="9613"/>
                  </a:cubicBezTo>
                  <a:cubicBezTo>
                    <a:pt x="20259" y="9595"/>
                    <a:pt x="20217" y="9563"/>
                    <a:pt x="20179" y="9519"/>
                  </a:cubicBezTo>
                  <a:cubicBezTo>
                    <a:pt x="19463" y="9020"/>
                    <a:pt x="19073" y="9696"/>
                    <a:pt x="18826" y="10139"/>
                  </a:cubicBezTo>
                  <a:lnTo>
                    <a:pt x="18921" y="15525"/>
                  </a:lnTo>
                  <a:lnTo>
                    <a:pt x="18843" y="15475"/>
                  </a:lnTo>
                  <a:lnTo>
                    <a:pt x="15768" y="17508"/>
                  </a:lnTo>
                  <a:cubicBezTo>
                    <a:pt x="15379" y="17374"/>
                    <a:pt x="14700" y="17192"/>
                    <a:pt x="14751" y="16038"/>
                  </a:cubicBezTo>
                  <a:cubicBezTo>
                    <a:pt x="14765" y="15972"/>
                    <a:pt x="14770" y="15907"/>
                    <a:pt x="14765" y="15845"/>
                  </a:cubicBezTo>
                  <a:cubicBezTo>
                    <a:pt x="14764" y="15835"/>
                    <a:pt x="14766" y="15824"/>
                    <a:pt x="14767" y="15813"/>
                  </a:cubicBezTo>
                  <a:lnTo>
                    <a:pt x="14764" y="15815"/>
                  </a:lnTo>
                  <a:cubicBezTo>
                    <a:pt x="14769" y="15670"/>
                    <a:pt x="14747" y="15530"/>
                    <a:pt x="14702" y="15400"/>
                  </a:cubicBezTo>
                  <a:cubicBezTo>
                    <a:pt x="14468" y="14722"/>
                    <a:pt x="13710" y="14540"/>
                    <a:pt x="13008" y="14991"/>
                  </a:cubicBezTo>
                  <a:cubicBezTo>
                    <a:pt x="12306" y="15443"/>
                    <a:pt x="11926" y="16358"/>
                    <a:pt x="12159" y="17036"/>
                  </a:cubicBezTo>
                  <a:cubicBezTo>
                    <a:pt x="12202" y="17159"/>
                    <a:pt x="12262" y="17266"/>
                    <a:pt x="12341" y="17351"/>
                  </a:cubicBezTo>
                  <a:lnTo>
                    <a:pt x="12338" y="17353"/>
                  </a:lnTo>
                  <a:cubicBezTo>
                    <a:pt x="13303" y="18313"/>
                    <a:pt x="12911" y="18974"/>
                    <a:pt x="12763" y="19496"/>
                  </a:cubicBezTo>
                  <a:lnTo>
                    <a:pt x="9581" y="21600"/>
                  </a:lnTo>
                  <a:lnTo>
                    <a:pt x="6543" y="18450"/>
                  </a:lnTo>
                  <a:cubicBezTo>
                    <a:pt x="6458" y="17919"/>
                    <a:pt x="6247" y="16984"/>
                    <a:pt x="7038" y="16515"/>
                  </a:cubicBezTo>
                  <a:cubicBezTo>
                    <a:pt x="7087" y="16503"/>
                    <a:pt x="7131" y="16479"/>
                    <a:pt x="7170" y="16445"/>
                  </a:cubicBezTo>
                  <a:cubicBezTo>
                    <a:pt x="7177" y="16440"/>
                    <a:pt x="7184" y="16437"/>
                    <a:pt x="7191" y="16433"/>
                  </a:cubicBezTo>
                  <a:lnTo>
                    <a:pt x="7189" y="16431"/>
                  </a:lnTo>
                  <a:cubicBezTo>
                    <a:pt x="7286" y="16371"/>
                    <a:pt x="7367" y="16281"/>
                    <a:pt x="7432" y="16167"/>
                  </a:cubicBezTo>
                  <a:cubicBezTo>
                    <a:pt x="7768" y="15576"/>
                    <a:pt x="7545" y="14569"/>
                    <a:pt x="6932" y="13918"/>
                  </a:cubicBezTo>
                  <a:cubicBezTo>
                    <a:pt x="6320" y="13266"/>
                    <a:pt x="5550" y="13217"/>
                    <a:pt x="5214" y="13808"/>
                  </a:cubicBezTo>
                  <a:cubicBezTo>
                    <a:pt x="5152" y="13916"/>
                    <a:pt x="5110" y="14038"/>
                    <a:pt x="5091" y="14172"/>
                  </a:cubicBezTo>
                  <a:lnTo>
                    <a:pt x="5088" y="14169"/>
                  </a:lnTo>
                  <a:cubicBezTo>
                    <a:pt x="4893" y="15819"/>
                    <a:pt x="4260" y="15592"/>
                    <a:pt x="3853" y="15660"/>
                  </a:cubicBezTo>
                  <a:close/>
                </a:path>
              </a:pathLst>
            </a:custGeom>
            <a:solidFill>
              <a:srgbClr val="009FE3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1450" name="Group"/>
            <p:cNvGrpSpPr/>
            <p:nvPr/>
          </p:nvGrpSpPr>
          <p:grpSpPr>
            <a:xfrm>
              <a:off x="919454" y="881414"/>
              <a:ext cx="245290" cy="334304"/>
              <a:chOff x="0" y="0"/>
              <a:chExt cx="245288" cy="334303"/>
            </a:xfrm>
          </p:grpSpPr>
          <p:sp>
            <p:nvSpPr>
              <p:cNvPr id="1440" name="Shape"/>
              <p:cNvSpPr/>
              <p:nvPr/>
            </p:nvSpPr>
            <p:spPr>
              <a:xfrm>
                <a:off x="38584" y="-1"/>
                <a:ext cx="192807" cy="25437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559" h="21322" fill="norm" stroke="1" extrusionOk="0">
                    <a:moveTo>
                      <a:pt x="15894" y="21322"/>
                    </a:moveTo>
                    <a:cubicBezTo>
                      <a:pt x="20377" y="7981"/>
                      <a:pt x="20377" y="7981"/>
                      <a:pt x="20377" y="7981"/>
                    </a:cubicBezTo>
                    <a:cubicBezTo>
                      <a:pt x="21600" y="4487"/>
                      <a:pt x="16302" y="357"/>
                      <a:pt x="14672" y="40"/>
                    </a:cubicBezTo>
                    <a:cubicBezTo>
                      <a:pt x="12634" y="-278"/>
                      <a:pt x="5706" y="1310"/>
                      <a:pt x="4483" y="4487"/>
                    </a:cubicBezTo>
                    <a:cubicBezTo>
                      <a:pt x="0" y="18146"/>
                      <a:pt x="0" y="18146"/>
                      <a:pt x="0" y="18146"/>
                    </a:cubicBezTo>
                    <a:lnTo>
                      <a:pt x="15894" y="21322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41" name="Shape"/>
              <p:cNvSpPr/>
              <p:nvPr/>
            </p:nvSpPr>
            <p:spPr>
              <a:xfrm>
                <a:off x="64766" y="228194"/>
                <a:ext cx="85439" cy="5374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135" y="0"/>
                    </a:moveTo>
                    <a:lnTo>
                      <a:pt x="21600" y="7754"/>
                    </a:lnTo>
                    <a:lnTo>
                      <a:pt x="19510" y="21600"/>
                    </a:lnTo>
                    <a:lnTo>
                      <a:pt x="0" y="13846"/>
                    </a:lnTo>
                    <a:lnTo>
                      <a:pt x="3135" y="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42" name="Line"/>
              <p:cNvSpPr/>
              <p:nvPr/>
            </p:nvSpPr>
            <p:spPr>
              <a:xfrm>
                <a:off x="0" y="106928"/>
                <a:ext cx="64768" cy="992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6434" y="5700"/>
                    </a:lnTo>
                    <a:lnTo>
                      <a:pt x="0" y="21600"/>
                    </a:lnTo>
                    <a:lnTo>
                      <a:pt x="15166" y="15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43" name="Line"/>
              <p:cNvSpPr/>
              <p:nvPr/>
            </p:nvSpPr>
            <p:spPr>
              <a:xfrm>
                <a:off x="199813" y="144135"/>
                <a:ext cx="45476" cy="1226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164" y="0"/>
                    </a:moveTo>
                    <a:lnTo>
                      <a:pt x="21600" y="8252"/>
                    </a:lnTo>
                    <a:lnTo>
                      <a:pt x="12436" y="21600"/>
                    </a:lnTo>
                    <a:lnTo>
                      <a:pt x="0" y="12863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44" name="Shape"/>
              <p:cNvSpPr/>
              <p:nvPr/>
            </p:nvSpPr>
            <p:spPr>
              <a:xfrm>
                <a:off x="106469" y="58793"/>
                <a:ext cx="86093" cy="8227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41" h="19539" fill="norm" stroke="1" extrusionOk="0">
                    <a:moveTo>
                      <a:pt x="171" y="7668"/>
                    </a:moveTo>
                    <a:cubicBezTo>
                      <a:pt x="1971" y="2268"/>
                      <a:pt x="7371" y="-1332"/>
                      <a:pt x="12771" y="468"/>
                    </a:cubicBezTo>
                    <a:cubicBezTo>
                      <a:pt x="18171" y="1368"/>
                      <a:pt x="20871" y="6768"/>
                      <a:pt x="19971" y="12168"/>
                    </a:cubicBezTo>
                    <a:cubicBezTo>
                      <a:pt x="18171" y="17568"/>
                      <a:pt x="12771" y="20268"/>
                      <a:pt x="7371" y="19368"/>
                    </a:cubicBezTo>
                    <a:cubicBezTo>
                      <a:pt x="1971" y="17568"/>
                      <a:pt x="-729" y="12168"/>
                      <a:pt x="171" y="7668"/>
                    </a:cubicBez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45" name="Line"/>
              <p:cNvSpPr/>
              <p:nvPr/>
            </p:nvSpPr>
            <p:spPr>
              <a:xfrm flipH="1">
                <a:off x="64766" y="284694"/>
                <a:ext cx="8270" cy="38586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46" name="Line"/>
              <p:cNvSpPr/>
              <p:nvPr/>
            </p:nvSpPr>
            <p:spPr>
              <a:xfrm flipH="1">
                <a:off x="114375" y="297096"/>
                <a:ext cx="8270" cy="37208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47" name="Line"/>
              <p:cNvSpPr/>
              <p:nvPr/>
            </p:nvSpPr>
            <p:spPr>
              <a:xfrm flipH="1">
                <a:off x="88193" y="292962"/>
                <a:ext cx="11025" cy="37208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48" name="Line"/>
              <p:cNvSpPr/>
              <p:nvPr/>
            </p:nvSpPr>
            <p:spPr>
              <a:xfrm flipH="1">
                <a:off x="130912" y="87636"/>
                <a:ext cx="30317" cy="11025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49" name="Line"/>
              <p:cNvSpPr/>
              <p:nvPr/>
            </p:nvSpPr>
            <p:spPr>
              <a:xfrm flipH="1">
                <a:off x="152960" y="106928"/>
                <a:ext cx="12404" cy="4136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8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3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3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3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3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3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384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01 revenue growth"/>
          <p:cNvSpPr txBox="1"/>
          <p:nvPr>
            <p:ph type="title"/>
          </p:nvPr>
        </p:nvSpPr>
        <p:spPr>
          <a:xfrm>
            <a:off x="2064136" y="159366"/>
            <a:ext cx="9823991" cy="1008915"/>
          </a:xfrm>
          <a:prstGeom prst="rect">
            <a:avLst/>
          </a:prstGeom>
        </p:spPr>
        <p:txBody>
          <a:bodyPr/>
          <a:lstStyle>
            <a:lvl1pPr algn="l">
              <a:defRPr sz="3400">
                <a:solidFill>
                  <a:srgbClr val="009FE3"/>
                </a:solidFill>
                <a:latin typeface="Ubuntu Bold"/>
                <a:ea typeface="Ubuntu Bold"/>
                <a:cs typeface="Ubuntu Bold"/>
                <a:sym typeface="Ubuntu Bold"/>
              </a:defRPr>
            </a:lvl1pPr>
          </a:lstStyle>
          <a:p>
            <a:pPr/>
            <a:r>
              <a:t>01 revenue growth</a:t>
            </a:r>
          </a:p>
        </p:txBody>
      </p:sp>
      <p:sp>
        <p:nvSpPr>
          <p:cNvPr id="1454" name="Why it’s important…"/>
          <p:cNvSpPr txBox="1"/>
          <p:nvPr>
            <p:ph type="body" idx="1"/>
          </p:nvPr>
        </p:nvSpPr>
        <p:spPr>
          <a:xfrm>
            <a:off x="2060817" y="902697"/>
            <a:ext cx="8363567" cy="5052606"/>
          </a:xfrm>
          <a:prstGeom prst="rect">
            <a:avLst/>
          </a:prstGeom>
        </p:spPr>
        <p:txBody>
          <a:bodyPr anchor="t"/>
          <a:lstStyle/>
          <a:p>
            <a:pPr marL="0" indent="0" defTabSz="316289">
              <a:spcBef>
                <a:spcPts val="0"/>
              </a:spcBef>
              <a:buSzTx/>
              <a:buNone/>
              <a:defRPr sz="2618">
                <a:latin typeface="Lato Bold"/>
                <a:ea typeface="Lato Bold"/>
                <a:cs typeface="Lato Bold"/>
                <a:sym typeface="Lato Bold"/>
              </a:defRPr>
            </a:pPr>
          </a:p>
          <a:p>
            <a:pPr marL="0" indent="0" defTabSz="316289">
              <a:spcBef>
                <a:spcPts val="0"/>
              </a:spcBef>
              <a:buSzTx/>
              <a:buNone/>
              <a:defRPr sz="2618">
                <a:latin typeface="Lato Bold"/>
                <a:ea typeface="Lato Bold"/>
                <a:cs typeface="Lato Bold"/>
                <a:sym typeface="Lato Bold"/>
              </a:defRPr>
            </a:pPr>
            <a:r>
              <a:t>Why it’s important</a:t>
            </a:r>
          </a:p>
          <a:p>
            <a:pPr marL="0" indent="0" defTabSz="316289">
              <a:spcBef>
                <a:spcPts val="0"/>
              </a:spcBef>
              <a:buSzTx/>
              <a:buNone/>
              <a:defRPr sz="2618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Most businesses want to grow, checking that their business is going in the right direction. It’s not the ‘be all and end all’ though!</a:t>
            </a:r>
          </a:p>
          <a:p>
            <a:pPr marL="0" indent="0" defTabSz="316289">
              <a:spcBef>
                <a:spcPts val="0"/>
              </a:spcBef>
              <a:buSzTx/>
              <a:buNone/>
              <a:defRPr sz="2618">
                <a:latin typeface="Lato Regular"/>
                <a:ea typeface="Lato Regular"/>
                <a:cs typeface="Lato Regular"/>
                <a:sym typeface="Lato Regular"/>
              </a:defRPr>
            </a:pPr>
          </a:p>
          <a:p>
            <a:pPr marL="0" indent="0" defTabSz="316289">
              <a:spcBef>
                <a:spcPts val="0"/>
              </a:spcBef>
              <a:buSzTx/>
              <a:buNone/>
              <a:defRPr sz="2618">
                <a:latin typeface="Lato Bold"/>
                <a:ea typeface="Lato Bold"/>
                <a:cs typeface="Lato Bold"/>
                <a:sym typeface="Lato Bold"/>
              </a:defRPr>
            </a:pPr>
            <a:r>
              <a:t>Introductory discussion points with clients</a:t>
            </a:r>
          </a:p>
          <a:p>
            <a:pPr marL="0" indent="0" defTabSz="316289">
              <a:spcBef>
                <a:spcPts val="0"/>
              </a:spcBef>
              <a:buSzTx/>
              <a:buNone/>
              <a:defRPr sz="2618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How can you sell more to existing customers?</a:t>
            </a:r>
          </a:p>
          <a:p>
            <a:pPr marL="0" indent="0" defTabSz="316289">
              <a:spcBef>
                <a:spcPts val="0"/>
              </a:spcBef>
              <a:buSzTx/>
              <a:buNone/>
              <a:defRPr sz="2618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Can you increase your prices by 1%, 5% or 10%? What would that look like?</a:t>
            </a:r>
          </a:p>
          <a:p>
            <a:pPr marL="0" indent="0" defTabSz="316289">
              <a:spcBef>
                <a:spcPts val="0"/>
              </a:spcBef>
              <a:buSzTx/>
              <a:buNone/>
              <a:defRPr sz="2618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How can you improve your marketing and sales systems?</a:t>
            </a:r>
          </a:p>
          <a:p>
            <a:pPr marL="0" indent="0" defTabSz="316289">
              <a:spcBef>
                <a:spcPts val="0"/>
              </a:spcBef>
              <a:buSzTx/>
              <a:buNone/>
              <a:defRPr sz="2618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How can you get new customers?</a:t>
            </a:r>
          </a:p>
        </p:txBody>
      </p:sp>
      <p:sp>
        <p:nvSpPr>
          <p:cNvPr id="1455" name="Rectangle"/>
          <p:cNvSpPr/>
          <p:nvPr/>
        </p:nvSpPr>
        <p:spPr>
          <a:xfrm>
            <a:off x="247" y="6054355"/>
            <a:ext cx="309660" cy="828865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456" name="Rectangle"/>
          <p:cNvSpPr/>
          <p:nvPr/>
        </p:nvSpPr>
        <p:spPr>
          <a:xfrm>
            <a:off x="247" y="-4983"/>
            <a:ext cx="309660" cy="6062379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457" name="Rectangle"/>
          <p:cNvSpPr/>
          <p:nvPr/>
        </p:nvSpPr>
        <p:spPr>
          <a:xfrm>
            <a:off x="247" y="6051620"/>
            <a:ext cx="309337" cy="828002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458" name="Rectangle"/>
          <p:cNvSpPr/>
          <p:nvPr/>
        </p:nvSpPr>
        <p:spPr>
          <a:xfrm>
            <a:off x="247" y="-1406"/>
            <a:ext cx="309337" cy="6056064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459" name="object 5"/>
          <p:cNvSpPr txBox="1"/>
          <p:nvPr/>
        </p:nvSpPr>
        <p:spPr>
          <a:xfrm>
            <a:off x="601434" y="6410836"/>
            <a:ext cx="2760594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 algn="l" defTabSz="1043923">
              <a:defRPr spc="11" sz="900">
                <a:solidFill>
                  <a:srgbClr val="9C9C9D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better </a:t>
            </a:r>
            <a:r>
              <a:rPr spc="5"/>
              <a:t>business </a:t>
            </a:r>
            <a:r>
              <a:rPr spc="0"/>
              <a:t>| </a:t>
            </a:r>
            <a:r>
              <a:t>better </a:t>
            </a:r>
            <a:r>
              <a:rPr spc="0"/>
              <a:t>life | </a:t>
            </a:r>
            <a:r>
              <a:t>better</a:t>
            </a:r>
            <a:r>
              <a:rPr spc="-78"/>
              <a:t> </a:t>
            </a:r>
            <a:r>
              <a:rPr spc="0"/>
              <a:t>world</a:t>
            </a:r>
          </a:p>
        </p:txBody>
      </p:sp>
      <p:grpSp>
        <p:nvGrpSpPr>
          <p:cNvPr id="1508" name="Group"/>
          <p:cNvGrpSpPr/>
          <p:nvPr/>
        </p:nvGrpSpPr>
        <p:grpSpPr>
          <a:xfrm>
            <a:off x="10156143" y="4952189"/>
            <a:ext cx="1941743" cy="2035583"/>
            <a:chOff x="0" y="0"/>
            <a:chExt cx="1941742" cy="2035581"/>
          </a:xfrm>
        </p:grpSpPr>
        <p:sp>
          <p:nvSpPr>
            <p:cNvPr id="1460" name="Shape"/>
            <p:cNvSpPr/>
            <p:nvPr/>
          </p:nvSpPr>
          <p:spPr>
            <a:xfrm rot="60000">
              <a:off x="414676" y="175701"/>
              <a:ext cx="710512" cy="580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6" h="21600" fill="norm" stroke="1" extrusionOk="0">
                  <a:moveTo>
                    <a:pt x="18418" y="0"/>
                  </a:moveTo>
                  <a:lnTo>
                    <a:pt x="18590" y="6304"/>
                  </a:lnTo>
                  <a:cubicBezTo>
                    <a:pt x="18877" y="6687"/>
                    <a:pt x="19194" y="7292"/>
                    <a:pt x="20224" y="6572"/>
                  </a:cubicBezTo>
                  <a:cubicBezTo>
                    <a:pt x="20224" y="6573"/>
                    <a:pt x="20224" y="6575"/>
                    <a:pt x="20224" y="6576"/>
                  </a:cubicBezTo>
                  <a:cubicBezTo>
                    <a:pt x="20317" y="6516"/>
                    <a:pt x="20417" y="6487"/>
                    <a:pt x="20522" y="6485"/>
                  </a:cubicBezTo>
                  <a:cubicBezTo>
                    <a:pt x="21095" y="6472"/>
                    <a:pt x="21572" y="7269"/>
                    <a:pt x="21586" y="8264"/>
                  </a:cubicBezTo>
                  <a:cubicBezTo>
                    <a:pt x="21600" y="9259"/>
                    <a:pt x="21147" y="10075"/>
                    <a:pt x="20573" y="10087"/>
                  </a:cubicBezTo>
                  <a:cubicBezTo>
                    <a:pt x="20463" y="10090"/>
                    <a:pt x="20356" y="10062"/>
                    <a:pt x="20256" y="10000"/>
                  </a:cubicBezTo>
                  <a:cubicBezTo>
                    <a:pt x="20256" y="10001"/>
                    <a:pt x="20256" y="10003"/>
                    <a:pt x="20256" y="10004"/>
                  </a:cubicBezTo>
                  <a:cubicBezTo>
                    <a:pt x="20250" y="9999"/>
                    <a:pt x="20243" y="9993"/>
                    <a:pt x="20235" y="9989"/>
                  </a:cubicBezTo>
                  <a:cubicBezTo>
                    <a:pt x="20189" y="9971"/>
                    <a:pt x="20146" y="9941"/>
                    <a:pt x="20106" y="9899"/>
                  </a:cubicBezTo>
                  <a:cubicBezTo>
                    <a:pt x="19379" y="9431"/>
                    <a:pt x="18966" y="10021"/>
                    <a:pt x="18703" y="10432"/>
                  </a:cubicBezTo>
                  <a:lnTo>
                    <a:pt x="18841" y="15487"/>
                  </a:lnTo>
                  <a:lnTo>
                    <a:pt x="18724" y="15419"/>
                  </a:lnTo>
                  <a:lnTo>
                    <a:pt x="15354" y="17579"/>
                  </a:lnTo>
                  <a:cubicBezTo>
                    <a:pt x="14942" y="17473"/>
                    <a:pt x="14230" y="17336"/>
                    <a:pt x="14248" y="16255"/>
                  </a:cubicBezTo>
                  <a:cubicBezTo>
                    <a:pt x="14261" y="16192"/>
                    <a:pt x="14264" y="16131"/>
                    <a:pt x="14256" y="16073"/>
                  </a:cubicBezTo>
                  <a:cubicBezTo>
                    <a:pt x="14256" y="16063"/>
                    <a:pt x="14257" y="16053"/>
                    <a:pt x="14258" y="16043"/>
                  </a:cubicBezTo>
                  <a:lnTo>
                    <a:pt x="14255" y="16045"/>
                  </a:lnTo>
                  <a:cubicBezTo>
                    <a:pt x="14256" y="15909"/>
                    <a:pt x="14228" y="15779"/>
                    <a:pt x="14177" y="15659"/>
                  </a:cubicBezTo>
                  <a:cubicBezTo>
                    <a:pt x="13912" y="15036"/>
                    <a:pt x="13113" y="14904"/>
                    <a:pt x="12393" y="15363"/>
                  </a:cubicBezTo>
                  <a:cubicBezTo>
                    <a:pt x="11672" y="15823"/>
                    <a:pt x="11303" y="16701"/>
                    <a:pt x="11568" y="17324"/>
                  </a:cubicBezTo>
                  <a:cubicBezTo>
                    <a:pt x="11616" y="17437"/>
                    <a:pt x="11682" y="17535"/>
                    <a:pt x="11768" y="17609"/>
                  </a:cubicBezTo>
                  <a:lnTo>
                    <a:pt x="11765" y="17612"/>
                  </a:lnTo>
                  <a:cubicBezTo>
                    <a:pt x="12765" y="18430"/>
                    <a:pt x="12442" y="19054"/>
                    <a:pt x="12292" y="19542"/>
                  </a:cubicBezTo>
                  <a:lnTo>
                    <a:pt x="9083" y="21600"/>
                  </a:lnTo>
                  <a:lnTo>
                    <a:pt x="5934" y="18291"/>
                  </a:lnTo>
                  <a:cubicBezTo>
                    <a:pt x="5865" y="17785"/>
                    <a:pt x="5696" y="16910"/>
                    <a:pt x="6532" y="16530"/>
                  </a:cubicBezTo>
                  <a:cubicBezTo>
                    <a:pt x="6584" y="16521"/>
                    <a:pt x="6631" y="16502"/>
                    <a:pt x="6673" y="16472"/>
                  </a:cubicBezTo>
                  <a:cubicBezTo>
                    <a:pt x="6680" y="16468"/>
                    <a:pt x="6688" y="16466"/>
                    <a:pt x="6696" y="16463"/>
                  </a:cubicBezTo>
                  <a:lnTo>
                    <a:pt x="6694" y="16460"/>
                  </a:lnTo>
                  <a:cubicBezTo>
                    <a:pt x="6797" y="16411"/>
                    <a:pt x="6886" y="16332"/>
                    <a:pt x="6958" y="16230"/>
                  </a:cubicBezTo>
                  <a:cubicBezTo>
                    <a:pt x="7334" y="15699"/>
                    <a:pt x="7141" y="14740"/>
                    <a:pt x="6527" y="14089"/>
                  </a:cubicBezTo>
                  <a:cubicBezTo>
                    <a:pt x="5913" y="13437"/>
                    <a:pt x="5111" y="13339"/>
                    <a:pt x="4735" y="13870"/>
                  </a:cubicBezTo>
                  <a:cubicBezTo>
                    <a:pt x="4667" y="13966"/>
                    <a:pt x="4617" y="14077"/>
                    <a:pt x="4592" y="14202"/>
                  </a:cubicBezTo>
                  <a:lnTo>
                    <a:pt x="4589" y="14199"/>
                  </a:lnTo>
                  <a:cubicBezTo>
                    <a:pt x="4329" y="15670"/>
                    <a:pt x="3717" y="15494"/>
                    <a:pt x="3290" y="15511"/>
                  </a:cubicBezTo>
                  <a:lnTo>
                    <a:pt x="0" y="12039"/>
                  </a:lnTo>
                  <a:lnTo>
                    <a:pt x="18418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424A4C">
                    <a:alpha val="20371"/>
                  </a:srgbClr>
                </a:gs>
                <a:gs pos="50000">
                  <a:srgbClr val="606B6F">
                    <a:alpha val="20371"/>
                  </a:srgbClr>
                </a:gs>
                <a:gs pos="100000">
                  <a:srgbClr val="738084">
                    <a:alpha val="20371"/>
                  </a:srgbClr>
                </a:gs>
              </a:gsLst>
              <a:lin ang="2700000" scaled="0"/>
            </a:gradFill>
            <a:ln w="12700" cap="flat">
              <a:solidFill>
                <a:srgbClr val="FFFFFF">
                  <a:alpha val="20371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461" name="Shape"/>
            <p:cNvSpPr/>
            <p:nvPr/>
          </p:nvSpPr>
          <p:spPr>
            <a:xfrm rot="3126725">
              <a:off x="898232" y="188297"/>
              <a:ext cx="743454" cy="5445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8" h="21600" fill="norm" stroke="1" extrusionOk="0">
                  <a:moveTo>
                    <a:pt x="0" y="11664"/>
                  </a:moveTo>
                  <a:lnTo>
                    <a:pt x="18647" y="0"/>
                  </a:lnTo>
                  <a:lnTo>
                    <a:pt x="18749" y="5783"/>
                  </a:lnTo>
                  <a:cubicBezTo>
                    <a:pt x="19014" y="6185"/>
                    <a:pt x="19342" y="6707"/>
                    <a:pt x="20261" y="5970"/>
                  </a:cubicBezTo>
                  <a:lnTo>
                    <a:pt x="20261" y="5975"/>
                  </a:lnTo>
                  <a:cubicBezTo>
                    <a:pt x="20349" y="5910"/>
                    <a:pt x="20445" y="5877"/>
                    <a:pt x="20545" y="5873"/>
                  </a:cubicBezTo>
                  <a:cubicBezTo>
                    <a:pt x="21093" y="5851"/>
                    <a:pt x="21555" y="6693"/>
                    <a:pt x="21577" y="7753"/>
                  </a:cubicBezTo>
                  <a:cubicBezTo>
                    <a:pt x="21600" y="8813"/>
                    <a:pt x="21174" y="9690"/>
                    <a:pt x="20627" y="9712"/>
                  </a:cubicBezTo>
                  <a:cubicBezTo>
                    <a:pt x="20521" y="9716"/>
                    <a:pt x="20419" y="9689"/>
                    <a:pt x="20323" y="9624"/>
                  </a:cubicBezTo>
                  <a:lnTo>
                    <a:pt x="20323" y="9628"/>
                  </a:lnTo>
                  <a:cubicBezTo>
                    <a:pt x="20317" y="9623"/>
                    <a:pt x="20310" y="9617"/>
                    <a:pt x="20303" y="9613"/>
                  </a:cubicBezTo>
                  <a:cubicBezTo>
                    <a:pt x="20259" y="9595"/>
                    <a:pt x="20217" y="9563"/>
                    <a:pt x="20179" y="9519"/>
                  </a:cubicBezTo>
                  <a:cubicBezTo>
                    <a:pt x="19463" y="9020"/>
                    <a:pt x="19073" y="9696"/>
                    <a:pt x="18826" y="10139"/>
                  </a:cubicBezTo>
                  <a:lnTo>
                    <a:pt x="18921" y="15525"/>
                  </a:lnTo>
                  <a:lnTo>
                    <a:pt x="18843" y="15475"/>
                  </a:lnTo>
                  <a:lnTo>
                    <a:pt x="15768" y="17508"/>
                  </a:lnTo>
                  <a:cubicBezTo>
                    <a:pt x="15379" y="17374"/>
                    <a:pt x="14700" y="17192"/>
                    <a:pt x="14751" y="16038"/>
                  </a:cubicBezTo>
                  <a:cubicBezTo>
                    <a:pt x="14765" y="15972"/>
                    <a:pt x="14770" y="15907"/>
                    <a:pt x="14765" y="15845"/>
                  </a:cubicBezTo>
                  <a:cubicBezTo>
                    <a:pt x="14764" y="15835"/>
                    <a:pt x="14766" y="15824"/>
                    <a:pt x="14767" y="15813"/>
                  </a:cubicBezTo>
                  <a:lnTo>
                    <a:pt x="14764" y="15815"/>
                  </a:lnTo>
                  <a:cubicBezTo>
                    <a:pt x="14769" y="15670"/>
                    <a:pt x="14747" y="15530"/>
                    <a:pt x="14702" y="15400"/>
                  </a:cubicBezTo>
                  <a:cubicBezTo>
                    <a:pt x="14468" y="14722"/>
                    <a:pt x="13710" y="14540"/>
                    <a:pt x="13008" y="14991"/>
                  </a:cubicBezTo>
                  <a:cubicBezTo>
                    <a:pt x="12306" y="15443"/>
                    <a:pt x="11926" y="16358"/>
                    <a:pt x="12159" y="17036"/>
                  </a:cubicBezTo>
                  <a:cubicBezTo>
                    <a:pt x="12202" y="17159"/>
                    <a:pt x="12262" y="17266"/>
                    <a:pt x="12341" y="17351"/>
                  </a:cubicBezTo>
                  <a:lnTo>
                    <a:pt x="12338" y="17353"/>
                  </a:lnTo>
                  <a:cubicBezTo>
                    <a:pt x="13303" y="18313"/>
                    <a:pt x="12911" y="18974"/>
                    <a:pt x="12763" y="19496"/>
                  </a:cubicBezTo>
                  <a:lnTo>
                    <a:pt x="9581" y="21600"/>
                  </a:lnTo>
                  <a:lnTo>
                    <a:pt x="6543" y="18450"/>
                  </a:lnTo>
                  <a:cubicBezTo>
                    <a:pt x="6458" y="17919"/>
                    <a:pt x="6247" y="16984"/>
                    <a:pt x="7038" y="16515"/>
                  </a:cubicBezTo>
                  <a:cubicBezTo>
                    <a:pt x="7087" y="16503"/>
                    <a:pt x="7131" y="16479"/>
                    <a:pt x="7170" y="16445"/>
                  </a:cubicBezTo>
                  <a:cubicBezTo>
                    <a:pt x="7177" y="16440"/>
                    <a:pt x="7184" y="16437"/>
                    <a:pt x="7191" y="16433"/>
                  </a:cubicBezTo>
                  <a:lnTo>
                    <a:pt x="7189" y="16431"/>
                  </a:lnTo>
                  <a:cubicBezTo>
                    <a:pt x="7286" y="16371"/>
                    <a:pt x="7367" y="16281"/>
                    <a:pt x="7432" y="16167"/>
                  </a:cubicBezTo>
                  <a:cubicBezTo>
                    <a:pt x="7768" y="15576"/>
                    <a:pt x="7545" y="14569"/>
                    <a:pt x="6932" y="13918"/>
                  </a:cubicBezTo>
                  <a:cubicBezTo>
                    <a:pt x="6320" y="13266"/>
                    <a:pt x="5550" y="13217"/>
                    <a:pt x="5214" y="13808"/>
                  </a:cubicBezTo>
                  <a:cubicBezTo>
                    <a:pt x="5152" y="13916"/>
                    <a:pt x="5110" y="14038"/>
                    <a:pt x="5091" y="14172"/>
                  </a:cubicBezTo>
                  <a:lnTo>
                    <a:pt x="5088" y="14169"/>
                  </a:lnTo>
                  <a:cubicBezTo>
                    <a:pt x="4893" y="15819"/>
                    <a:pt x="4260" y="15592"/>
                    <a:pt x="3853" y="15660"/>
                  </a:cubicBezTo>
                  <a:close/>
                </a:path>
              </a:pathLst>
            </a:custGeom>
            <a:solidFill>
              <a:srgbClr val="009FE3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462" name="Shape"/>
            <p:cNvSpPr/>
            <p:nvPr/>
          </p:nvSpPr>
          <p:spPr>
            <a:xfrm rot="6216639">
              <a:off x="1226793" y="602755"/>
              <a:ext cx="735989" cy="5357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2107"/>
                  </a:moveTo>
                  <a:lnTo>
                    <a:pt x="18781" y="0"/>
                  </a:lnTo>
                  <a:cubicBezTo>
                    <a:pt x="18773" y="1748"/>
                    <a:pt x="18771" y="3459"/>
                    <a:pt x="18775" y="5155"/>
                  </a:cubicBezTo>
                  <a:lnTo>
                    <a:pt x="18857" y="5276"/>
                  </a:lnTo>
                  <a:lnTo>
                    <a:pt x="19076" y="5546"/>
                  </a:lnTo>
                  <a:lnTo>
                    <a:pt x="19242" y="5684"/>
                  </a:lnTo>
                  <a:lnTo>
                    <a:pt x="19304" y="5718"/>
                  </a:lnTo>
                  <a:lnTo>
                    <a:pt x="19668" y="5741"/>
                  </a:lnTo>
                  <a:lnTo>
                    <a:pt x="19843" y="5689"/>
                  </a:lnTo>
                  <a:lnTo>
                    <a:pt x="19944" y="5649"/>
                  </a:lnTo>
                  <a:lnTo>
                    <a:pt x="20309" y="5423"/>
                  </a:lnTo>
                  <a:lnTo>
                    <a:pt x="20309" y="5427"/>
                  </a:lnTo>
                  <a:lnTo>
                    <a:pt x="20309" y="5428"/>
                  </a:lnTo>
                  <a:cubicBezTo>
                    <a:pt x="20400" y="5365"/>
                    <a:pt x="20497" y="5336"/>
                    <a:pt x="20598" y="5336"/>
                  </a:cubicBezTo>
                  <a:cubicBezTo>
                    <a:pt x="20737" y="5337"/>
                    <a:pt x="20869" y="5392"/>
                    <a:pt x="20988" y="5490"/>
                  </a:cubicBezTo>
                  <a:cubicBezTo>
                    <a:pt x="21105" y="5586"/>
                    <a:pt x="21210" y="5724"/>
                    <a:pt x="21296" y="5895"/>
                  </a:cubicBezTo>
                  <a:cubicBezTo>
                    <a:pt x="21301" y="5898"/>
                    <a:pt x="21304" y="5904"/>
                    <a:pt x="21307" y="5909"/>
                  </a:cubicBezTo>
                  <a:cubicBezTo>
                    <a:pt x="21347" y="5987"/>
                    <a:pt x="21384" y="6072"/>
                    <a:pt x="21399" y="6175"/>
                  </a:cubicBezTo>
                  <a:cubicBezTo>
                    <a:pt x="21532" y="6481"/>
                    <a:pt x="21600" y="6870"/>
                    <a:pt x="21600" y="7290"/>
                  </a:cubicBezTo>
                  <a:lnTo>
                    <a:pt x="21552" y="7746"/>
                  </a:lnTo>
                  <a:cubicBezTo>
                    <a:pt x="21464" y="8606"/>
                    <a:pt x="21067" y="9241"/>
                    <a:pt x="20595" y="9240"/>
                  </a:cubicBezTo>
                  <a:cubicBezTo>
                    <a:pt x="20488" y="9240"/>
                    <a:pt x="20385" y="9208"/>
                    <a:pt x="20290" y="9138"/>
                  </a:cubicBezTo>
                  <a:lnTo>
                    <a:pt x="20290" y="9143"/>
                  </a:lnTo>
                  <a:cubicBezTo>
                    <a:pt x="20284" y="9136"/>
                    <a:pt x="20277" y="9130"/>
                    <a:pt x="20270" y="9126"/>
                  </a:cubicBezTo>
                  <a:lnTo>
                    <a:pt x="20266" y="9123"/>
                  </a:lnTo>
                  <a:lnTo>
                    <a:pt x="20147" y="9025"/>
                  </a:lnTo>
                  <a:cubicBezTo>
                    <a:pt x="20047" y="8950"/>
                    <a:pt x="19954" y="8899"/>
                    <a:pt x="19865" y="8872"/>
                  </a:cubicBezTo>
                  <a:lnTo>
                    <a:pt x="19785" y="8852"/>
                  </a:lnTo>
                  <a:lnTo>
                    <a:pt x="19643" y="8838"/>
                  </a:lnTo>
                  <a:lnTo>
                    <a:pt x="19320" y="8928"/>
                  </a:lnTo>
                  <a:lnTo>
                    <a:pt x="19275" y="8963"/>
                  </a:lnTo>
                  <a:lnTo>
                    <a:pt x="19082" y="9151"/>
                  </a:lnTo>
                  <a:lnTo>
                    <a:pt x="18856" y="9458"/>
                  </a:lnTo>
                  <a:lnTo>
                    <a:pt x="18792" y="9554"/>
                  </a:lnTo>
                  <a:lnTo>
                    <a:pt x="18792" y="9554"/>
                  </a:lnTo>
                  <a:cubicBezTo>
                    <a:pt x="18799" y="11378"/>
                    <a:pt x="18811" y="13202"/>
                    <a:pt x="18825" y="15052"/>
                  </a:cubicBezTo>
                  <a:lnTo>
                    <a:pt x="15342" y="17411"/>
                  </a:lnTo>
                  <a:cubicBezTo>
                    <a:pt x="14952" y="17281"/>
                    <a:pt x="14229" y="17133"/>
                    <a:pt x="14268" y="15931"/>
                  </a:cubicBezTo>
                  <a:cubicBezTo>
                    <a:pt x="14281" y="15863"/>
                    <a:pt x="14285" y="15797"/>
                    <a:pt x="14279" y="15734"/>
                  </a:cubicBezTo>
                  <a:cubicBezTo>
                    <a:pt x="14279" y="15723"/>
                    <a:pt x="14280" y="15713"/>
                    <a:pt x="14281" y="15702"/>
                  </a:cubicBezTo>
                  <a:lnTo>
                    <a:pt x="14278" y="15704"/>
                  </a:lnTo>
                  <a:cubicBezTo>
                    <a:pt x="14281" y="15556"/>
                    <a:pt x="14257" y="15415"/>
                    <a:pt x="14210" y="15283"/>
                  </a:cubicBezTo>
                  <a:cubicBezTo>
                    <a:pt x="13966" y="14600"/>
                    <a:pt x="13197" y="14431"/>
                    <a:pt x="12493" y="14907"/>
                  </a:cubicBezTo>
                  <a:cubicBezTo>
                    <a:pt x="11788" y="15382"/>
                    <a:pt x="11415" y="16321"/>
                    <a:pt x="11659" y="17004"/>
                  </a:cubicBezTo>
                  <a:cubicBezTo>
                    <a:pt x="11704" y="17129"/>
                    <a:pt x="11766" y="17236"/>
                    <a:pt x="11847" y="17320"/>
                  </a:cubicBezTo>
                  <a:lnTo>
                    <a:pt x="11844" y="17322"/>
                  </a:lnTo>
                  <a:cubicBezTo>
                    <a:pt x="12816" y="18262"/>
                    <a:pt x="12455" y="18936"/>
                    <a:pt x="12307" y="19466"/>
                  </a:cubicBezTo>
                  <a:lnTo>
                    <a:pt x="9157" y="21600"/>
                  </a:lnTo>
                  <a:lnTo>
                    <a:pt x="6041" y="18370"/>
                  </a:lnTo>
                  <a:cubicBezTo>
                    <a:pt x="5946" y="17831"/>
                    <a:pt x="5727" y="16894"/>
                    <a:pt x="6516" y="16400"/>
                  </a:cubicBezTo>
                  <a:cubicBezTo>
                    <a:pt x="6566" y="16386"/>
                    <a:pt x="6610" y="16361"/>
                    <a:pt x="6649" y="16325"/>
                  </a:cubicBezTo>
                  <a:cubicBezTo>
                    <a:pt x="6655" y="16320"/>
                    <a:pt x="6663" y="16316"/>
                    <a:pt x="6670" y="16313"/>
                  </a:cubicBezTo>
                  <a:lnTo>
                    <a:pt x="6668" y="16310"/>
                  </a:lnTo>
                  <a:cubicBezTo>
                    <a:pt x="6765" y="16247"/>
                    <a:pt x="6846" y="16153"/>
                    <a:pt x="6910" y="16036"/>
                  </a:cubicBezTo>
                  <a:cubicBezTo>
                    <a:pt x="7242" y="15427"/>
                    <a:pt x="7002" y="14409"/>
                    <a:pt x="6374" y="13763"/>
                  </a:cubicBezTo>
                  <a:cubicBezTo>
                    <a:pt x="5746" y="13117"/>
                    <a:pt x="4967" y="13086"/>
                    <a:pt x="4635" y="13696"/>
                  </a:cubicBezTo>
                  <a:cubicBezTo>
                    <a:pt x="4575" y="13807"/>
                    <a:pt x="4533" y="13931"/>
                    <a:pt x="4516" y="14069"/>
                  </a:cubicBezTo>
                  <a:lnTo>
                    <a:pt x="4513" y="14066"/>
                  </a:lnTo>
                  <a:cubicBezTo>
                    <a:pt x="4350" y="15634"/>
                    <a:pt x="3779" y="15553"/>
                    <a:pt x="3370" y="15601"/>
                  </a:cubicBezTo>
                  <a:close/>
                </a:path>
              </a:pathLst>
            </a:custGeom>
            <a:solidFill>
              <a:srgbClr val="0078C1">
                <a:alpha val="20040"/>
              </a:srgbClr>
            </a:solidFill>
            <a:ln w="12700" cap="flat">
              <a:solidFill>
                <a:srgbClr val="FFFFFF">
                  <a:alpha val="2004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463" name="Shape"/>
            <p:cNvSpPr/>
            <p:nvPr/>
          </p:nvSpPr>
          <p:spPr>
            <a:xfrm rot="15430798">
              <a:off x="202557" y="1122608"/>
              <a:ext cx="737366" cy="5530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7" h="21600" fill="norm" stroke="1" extrusionOk="0">
                  <a:moveTo>
                    <a:pt x="21528" y="8565"/>
                  </a:moveTo>
                  <a:cubicBezTo>
                    <a:pt x="21384" y="9247"/>
                    <a:pt x="21035" y="9732"/>
                    <a:pt x="20620" y="9741"/>
                  </a:cubicBezTo>
                  <a:cubicBezTo>
                    <a:pt x="20514" y="9744"/>
                    <a:pt x="20411" y="9715"/>
                    <a:pt x="20315" y="9650"/>
                  </a:cubicBezTo>
                  <a:lnTo>
                    <a:pt x="20315" y="9654"/>
                  </a:lnTo>
                  <a:cubicBezTo>
                    <a:pt x="20308" y="9648"/>
                    <a:pt x="20302" y="9642"/>
                    <a:pt x="20295" y="9638"/>
                  </a:cubicBezTo>
                  <a:cubicBezTo>
                    <a:pt x="20250" y="9620"/>
                    <a:pt x="20209" y="9588"/>
                    <a:pt x="20170" y="9544"/>
                  </a:cubicBezTo>
                  <a:cubicBezTo>
                    <a:pt x="19442" y="9034"/>
                    <a:pt x="19041" y="9721"/>
                    <a:pt x="18788" y="10152"/>
                  </a:cubicBezTo>
                  <a:lnTo>
                    <a:pt x="18858" y="15682"/>
                  </a:lnTo>
                  <a:lnTo>
                    <a:pt x="18791" y="15640"/>
                  </a:lnTo>
                  <a:lnTo>
                    <a:pt x="15620" y="17616"/>
                  </a:lnTo>
                  <a:cubicBezTo>
                    <a:pt x="15228" y="17478"/>
                    <a:pt x="14546" y="17290"/>
                    <a:pt x="14605" y="16156"/>
                  </a:cubicBezTo>
                  <a:cubicBezTo>
                    <a:pt x="14620" y="16091"/>
                    <a:pt x="14625" y="16028"/>
                    <a:pt x="14621" y="15966"/>
                  </a:cubicBezTo>
                  <a:cubicBezTo>
                    <a:pt x="14621" y="15956"/>
                    <a:pt x="14622" y="15946"/>
                    <a:pt x="14623" y="15935"/>
                  </a:cubicBezTo>
                  <a:lnTo>
                    <a:pt x="14620" y="15937"/>
                  </a:lnTo>
                  <a:cubicBezTo>
                    <a:pt x="14626" y="15794"/>
                    <a:pt x="14605" y="15656"/>
                    <a:pt x="14560" y="15527"/>
                  </a:cubicBezTo>
                  <a:cubicBezTo>
                    <a:pt x="14329" y="14857"/>
                    <a:pt x="13565" y="14668"/>
                    <a:pt x="12854" y="15104"/>
                  </a:cubicBezTo>
                  <a:cubicBezTo>
                    <a:pt x="12142" y="15540"/>
                    <a:pt x="11752" y="16436"/>
                    <a:pt x="11983" y="17106"/>
                  </a:cubicBezTo>
                  <a:cubicBezTo>
                    <a:pt x="12025" y="17229"/>
                    <a:pt x="12085" y="17335"/>
                    <a:pt x="12165" y="17419"/>
                  </a:cubicBezTo>
                  <a:lnTo>
                    <a:pt x="12161" y="17421"/>
                  </a:lnTo>
                  <a:cubicBezTo>
                    <a:pt x="13110" y="18360"/>
                    <a:pt x="12744" y="19000"/>
                    <a:pt x="12585" y="19507"/>
                  </a:cubicBezTo>
                  <a:lnTo>
                    <a:pt x="9260" y="21578"/>
                  </a:lnTo>
                  <a:cubicBezTo>
                    <a:pt x="9259" y="21586"/>
                    <a:pt x="9258" y="21593"/>
                    <a:pt x="9256" y="21600"/>
                  </a:cubicBezTo>
                  <a:lnTo>
                    <a:pt x="5936" y="18100"/>
                  </a:lnTo>
                  <a:cubicBezTo>
                    <a:pt x="5850" y="17567"/>
                    <a:pt x="5695" y="16700"/>
                    <a:pt x="6465" y="16272"/>
                  </a:cubicBezTo>
                  <a:cubicBezTo>
                    <a:pt x="6515" y="16261"/>
                    <a:pt x="6560" y="16238"/>
                    <a:pt x="6599" y="16205"/>
                  </a:cubicBezTo>
                  <a:cubicBezTo>
                    <a:pt x="6606" y="16200"/>
                    <a:pt x="6613" y="16197"/>
                    <a:pt x="6621" y="16194"/>
                  </a:cubicBezTo>
                  <a:lnTo>
                    <a:pt x="6618" y="16191"/>
                  </a:lnTo>
                  <a:cubicBezTo>
                    <a:pt x="6717" y="16135"/>
                    <a:pt x="6800" y="16047"/>
                    <a:pt x="6866" y="15936"/>
                  </a:cubicBezTo>
                  <a:cubicBezTo>
                    <a:pt x="7212" y="15361"/>
                    <a:pt x="6996" y="14365"/>
                    <a:pt x="6385" y="13712"/>
                  </a:cubicBezTo>
                  <a:cubicBezTo>
                    <a:pt x="5774" y="13059"/>
                    <a:pt x="4998" y="12997"/>
                    <a:pt x="4652" y="13572"/>
                  </a:cubicBezTo>
                  <a:cubicBezTo>
                    <a:pt x="4589" y="13677"/>
                    <a:pt x="4545" y="13796"/>
                    <a:pt x="4524" y="13928"/>
                  </a:cubicBezTo>
                  <a:lnTo>
                    <a:pt x="4522" y="13925"/>
                  </a:lnTo>
                  <a:cubicBezTo>
                    <a:pt x="4321" y="15444"/>
                    <a:pt x="3750" y="15333"/>
                    <a:pt x="3340" y="15363"/>
                  </a:cubicBezTo>
                  <a:lnTo>
                    <a:pt x="0" y="11843"/>
                  </a:lnTo>
                  <a:lnTo>
                    <a:pt x="18659" y="0"/>
                  </a:lnTo>
                  <a:lnTo>
                    <a:pt x="18732" y="5804"/>
                  </a:lnTo>
                  <a:cubicBezTo>
                    <a:pt x="19003" y="6207"/>
                    <a:pt x="19318" y="6785"/>
                    <a:pt x="20284" y="6051"/>
                  </a:cubicBezTo>
                  <a:lnTo>
                    <a:pt x="20284" y="6056"/>
                  </a:lnTo>
                  <a:cubicBezTo>
                    <a:pt x="20373" y="5992"/>
                    <a:pt x="20470" y="5962"/>
                    <a:pt x="20571" y="5960"/>
                  </a:cubicBezTo>
                  <a:cubicBezTo>
                    <a:pt x="21124" y="5947"/>
                    <a:pt x="21583" y="6783"/>
                    <a:pt x="21597" y="7827"/>
                  </a:cubicBezTo>
                  <a:cubicBezTo>
                    <a:pt x="21600" y="8088"/>
                    <a:pt x="21575" y="8338"/>
                    <a:pt x="21528" y="8565"/>
                  </a:cubicBezTo>
                  <a:close/>
                </a:path>
              </a:pathLst>
            </a:custGeom>
            <a:solidFill>
              <a:srgbClr val="C5192D">
                <a:alpha val="19946"/>
              </a:srgbClr>
            </a:solidFill>
            <a:ln w="12700" cap="flat">
              <a:solidFill>
                <a:srgbClr val="FFFFFF">
                  <a:alpha val="19946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464" name="Shape"/>
            <p:cNvSpPr/>
            <p:nvPr/>
          </p:nvSpPr>
          <p:spPr>
            <a:xfrm rot="18546786">
              <a:off x="77013" y="611554"/>
              <a:ext cx="746613" cy="5537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5" h="21600" fill="norm" stroke="1" extrusionOk="0">
                  <a:moveTo>
                    <a:pt x="19016" y="0"/>
                  </a:moveTo>
                  <a:cubicBezTo>
                    <a:pt x="19011" y="1884"/>
                    <a:pt x="18954" y="3779"/>
                    <a:pt x="18875" y="5678"/>
                  </a:cubicBezTo>
                  <a:cubicBezTo>
                    <a:pt x="19114" y="6099"/>
                    <a:pt x="19412" y="6629"/>
                    <a:pt x="20357" y="6009"/>
                  </a:cubicBezTo>
                  <a:lnTo>
                    <a:pt x="20357" y="6014"/>
                  </a:lnTo>
                  <a:cubicBezTo>
                    <a:pt x="20448" y="5959"/>
                    <a:pt x="20545" y="5937"/>
                    <a:pt x="20645" y="5943"/>
                  </a:cubicBezTo>
                  <a:cubicBezTo>
                    <a:pt x="21189" y="5979"/>
                    <a:pt x="21600" y="6853"/>
                    <a:pt x="21562" y="7895"/>
                  </a:cubicBezTo>
                  <a:cubicBezTo>
                    <a:pt x="21524" y="8937"/>
                    <a:pt x="21052" y="9752"/>
                    <a:pt x="20508" y="9716"/>
                  </a:cubicBezTo>
                  <a:cubicBezTo>
                    <a:pt x="20403" y="9709"/>
                    <a:pt x="20303" y="9671"/>
                    <a:pt x="20212" y="9598"/>
                  </a:cubicBezTo>
                  <a:lnTo>
                    <a:pt x="20211" y="9602"/>
                  </a:lnTo>
                  <a:cubicBezTo>
                    <a:pt x="20205" y="9596"/>
                    <a:pt x="20199" y="9590"/>
                    <a:pt x="20192" y="9585"/>
                  </a:cubicBezTo>
                  <a:cubicBezTo>
                    <a:pt x="20150" y="9562"/>
                    <a:pt x="20110" y="9527"/>
                    <a:pt x="20074" y="9479"/>
                  </a:cubicBezTo>
                  <a:cubicBezTo>
                    <a:pt x="19400" y="8921"/>
                    <a:pt x="18976" y="9525"/>
                    <a:pt x="18705" y="9933"/>
                  </a:cubicBezTo>
                  <a:cubicBezTo>
                    <a:pt x="18626" y="11766"/>
                    <a:pt x="18558" y="13599"/>
                    <a:pt x="18529" y="15424"/>
                  </a:cubicBezTo>
                  <a:lnTo>
                    <a:pt x="15456" y="17454"/>
                  </a:lnTo>
                  <a:cubicBezTo>
                    <a:pt x="15067" y="17329"/>
                    <a:pt x="14394" y="17160"/>
                    <a:pt x="14434" y="16028"/>
                  </a:cubicBezTo>
                  <a:cubicBezTo>
                    <a:pt x="14447" y="15963"/>
                    <a:pt x="14451" y="15899"/>
                    <a:pt x="14445" y="15838"/>
                  </a:cubicBezTo>
                  <a:cubicBezTo>
                    <a:pt x="14445" y="15827"/>
                    <a:pt x="14446" y="15817"/>
                    <a:pt x="14447" y="15806"/>
                  </a:cubicBezTo>
                  <a:lnTo>
                    <a:pt x="14444" y="15808"/>
                  </a:lnTo>
                  <a:cubicBezTo>
                    <a:pt x="14448" y="15665"/>
                    <a:pt x="14425" y="15529"/>
                    <a:pt x="14379" y="15401"/>
                  </a:cubicBezTo>
                  <a:cubicBezTo>
                    <a:pt x="14140" y="14739"/>
                    <a:pt x="13383" y="14573"/>
                    <a:pt x="12689" y="15030"/>
                  </a:cubicBezTo>
                  <a:cubicBezTo>
                    <a:pt x="11995" y="15487"/>
                    <a:pt x="11625" y="16394"/>
                    <a:pt x="11864" y="17056"/>
                  </a:cubicBezTo>
                  <a:cubicBezTo>
                    <a:pt x="11908" y="17176"/>
                    <a:pt x="11969" y="17281"/>
                    <a:pt x="12048" y="17362"/>
                  </a:cubicBezTo>
                  <a:lnTo>
                    <a:pt x="12045" y="17364"/>
                  </a:lnTo>
                  <a:cubicBezTo>
                    <a:pt x="12976" y="18254"/>
                    <a:pt x="12660" y="18896"/>
                    <a:pt x="12508" y="19402"/>
                  </a:cubicBezTo>
                  <a:lnTo>
                    <a:pt x="9180" y="21600"/>
                  </a:lnTo>
                  <a:cubicBezTo>
                    <a:pt x="8150" y="20503"/>
                    <a:pt x="7098" y="19425"/>
                    <a:pt x="6038" y="18355"/>
                  </a:cubicBezTo>
                  <a:cubicBezTo>
                    <a:pt x="5949" y="17837"/>
                    <a:pt x="5717" y="16908"/>
                    <a:pt x="6507" y="16427"/>
                  </a:cubicBezTo>
                  <a:cubicBezTo>
                    <a:pt x="6556" y="16414"/>
                    <a:pt x="6600" y="16390"/>
                    <a:pt x="6638" y="16355"/>
                  </a:cubicBezTo>
                  <a:cubicBezTo>
                    <a:pt x="6645" y="16350"/>
                    <a:pt x="6652" y="16347"/>
                    <a:pt x="6659" y="16343"/>
                  </a:cubicBezTo>
                  <a:lnTo>
                    <a:pt x="6657" y="16341"/>
                  </a:lnTo>
                  <a:cubicBezTo>
                    <a:pt x="6753" y="16280"/>
                    <a:pt x="6833" y="16190"/>
                    <a:pt x="6896" y="16077"/>
                  </a:cubicBezTo>
                  <a:cubicBezTo>
                    <a:pt x="7225" y="15489"/>
                    <a:pt x="6991" y="14503"/>
                    <a:pt x="6375" y="13875"/>
                  </a:cubicBezTo>
                  <a:cubicBezTo>
                    <a:pt x="5759" y="13246"/>
                    <a:pt x="4993" y="13212"/>
                    <a:pt x="4664" y="13800"/>
                  </a:cubicBezTo>
                  <a:cubicBezTo>
                    <a:pt x="4604" y="13907"/>
                    <a:pt x="4563" y="14028"/>
                    <a:pt x="4545" y="14161"/>
                  </a:cubicBezTo>
                  <a:lnTo>
                    <a:pt x="4543" y="14158"/>
                  </a:lnTo>
                  <a:cubicBezTo>
                    <a:pt x="4370" y="15743"/>
                    <a:pt x="3765" y="15582"/>
                    <a:pt x="3360" y="15644"/>
                  </a:cubicBezTo>
                  <a:cubicBezTo>
                    <a:pt x="2226" y="14501"/>
                    <a:pt x="1101" y="13350"/>
                    <a:pt x="0" y="12178"/>
                  </a:cubicBezTo>
                  <a:close/>
                </a:path>
              </a:pathLst>
            </a:custGeom>
            <a:solidFill>
              <a:srgbClr val="3C3C3B">
                <a:alpha val="20449"/>
              </a:srgbClr>
            </a:solidFill>
            <a:ln w="12700" cap="flat">
              <a:solidFill>
                <a:srgbClr val="FFFFFF">
                  <a:alpha val="20449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465" name="Shape"/>
            <p:cNvSpPr/>
            <p:nvPr/>
          </p:nvSpPr>
          <p:spPr>
            <a:xfrm rot="12425381">
              <a:off x="676431" y="1336303"/>
              <a:ext cx="726061" cy="5649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4" h="21600" fill="norm" stroke="1" extrusionOk="0">
                  <a:moveTo>
                    <a:pt x="9492" y="21600"/>
                  </a:moveTo>
                  <a:lnTo>
                    <a:pt x="6307" y="18448"/>
                  </a:lnTo>
                  <a:cubicBezTo>
                    <a:pt x="6215" y="17930"/>
                    <a:pt x="6027" y="17062"/>
                    <a:pt x="6816" y="16619"/>
                  </a:cubicBezTo>
                  <a:cubicBezTo>
                    <a:pt x="6867" y="16607"/>
                    <a:pt x="6912" y="16584"/>
                    <a:pt x="6952" y="16551"/>
                  </a:cubicBezTo>
                  <a:cubicBezTo>
                    <a:pt x="6959" y="16546"/>
                    <a:pt x="6966" y="16543"/>
                    <a:pt x="6974" y="16540"/>
                  </a:cubicBezTo>
                  <a:lnTo>
                    <a:pt x="6971" y="16537"/>
                  </a:lnTo>
                  <a:cubicBezTo>
                    <a:pt x="7071" y="16479"/>
                    <a:pt x="7153" y="16392"/>
                    <a:pt x="7220" y="16282"/>
                  </a:cubicBezTo>
                  <a:cubicBezTo>
                    <a:pt x="7563" y="15711"/>
                    <a:pt x="7332" y="14741"/>
                    <a:pt x="6703" y="14116"/>
                  </a:cubicBezTo>
                  <a:cubicBezTo>
                    <a:pt x="6075" y="13490"/>
                    <a:pt x="5287" y="13445"/>
                    <a:pt x="4943" y="14016"/>
                  </a:cubicBezTo>
                  <a:cubicBezTo>
                    <a:pt x="4881" y="14120"/>
                    <a:pt x="4837" y="14237"/>
                    <a:pt x="4818" y="14367"/>
                  </a:cubicBezTo>
                  <a:lnTo>
                    <a:pt x="4815" y="14364"/>
                  </a:lnTo>
                  <a:cubicBezTo>
                    <a:pt x="4630" y="15859"/>
                    <a:pt x="4046" y="15758"/>
                    <a:pt x="3630" y="15797"/>
                  </a:cubicBezTo>
                  <a:lnTo>
                    <a:pt x="0" y="12204"/>
                  </a:lnTo>
                  <a:lnTo>
                    <a:pt x="18532" y="0"/>
                  </a:lnTo>
                  <a:lnTo>
                    <a:pt x="18655" y="5548"/>
                  </a:lnTo>
                  <a:cubicBezTo>
                    <a:pt x="18935" y="5941"/>
                    <a:pt x="19251" y="6539"/>
                    <a:pt x="20245" y="5802"/>
                  </a:cubicBezTo>
                  <a:lnTo>
                    <a:pt x="20245" y="5807"/>
                  </a:lnTo>
                  <a:cubicBezTo>
                    <a:pt x="20336" y="5745"/>
                    <a:pt x="20434" y="5715"/>
                    <a:pt x="20537" y="5712"/>
                  </a:cubicBezTo>
                  <a:cubicBezTo>
                    <a:pt x="21098" y="5696"/>
                    <a:pt x="21566" y="6512"/>
                    <a:pt x="21583" y="7535"/>
                  </a:cubicBezTo>
                  <a:cubicBezTo>
                    <a:pt x="21600" y="8557"/>
                    <a:pt x="21159" y="9398"/>
                    <a:pt x="20598" y="9413"/>
                  </a:cubicBezTo>
                  <a:cubicBezTo>
                    <a:pt x="20490" y="9416"/>
                    <a:pt x="20385" y="9388"/>
                    <a:pt x="20288" y="9325"/>
                  </a:cubicBezTo>
                  <a:lnTo>
                    <a:pt x="20288" y="9329"/>
                  </a:lnTo>
                  <a:cubicBezTo>
                    <a:pt x="20281" y="9324"/>
                    <a:pt x="20274" y="9318"/>
                    <a:pt x="20267" y="9314"/>
                  </a:cubicBezTo>
                  <a:cubicBezTo>
                    <a:pt x="20222" y="9296"/>
                    <a:pt x="20180" y="9265"/>
                    <a:pt x="20140" y="9222"/>
                  </a:cubicBezTo>
                  <a:cubicBezTo>
                    <a:pt x="19410" y="8733"/>
                    <a:pt x="19006" y="9383"/>
                    <a:pt x="18750" y="9807"/>
                  </a:cubicBezTo>
                  <a:lnTo>
                    <a:pt x="18874" y="15360"/>
                  </a:lnTo>
                  <a:lnTo>
                    <a:pt x="18863" y="15354"/>
                  </a:lnTo>
                  <a:lnTo>
                    <a:pt x="15770" y="17388"/>
                  </a:lnTo>
                  <a:cubicBezTo>
                    <a:pt x="15386" y="17269"/>
                    <a:pt x="14599" y="17176"/>
                    <a:pt x="14625" y="15996"/>
                  </a:cubicBezTo>
                  <a:cubicBezTo>
                    <a:pt x="14638" y="15932"/>
                    <a:pt x="14641" y="15869"/>
                    <a:pt x="14634" y="15809"/>
                  </a:cubicBezTo>
                  <a:cubicBezTo>
                    <a:pt x="14634" y="15799"/>
                    <a:pt x="14635" y="15789"/>
                    <a:pt x="14636" y="15779"/>
                  </a:cubicBezTo>
                  <a:lnTo>
                    <a:pt x="14633" y="15780"/>
                  </a:lnTo>
                  <a:cubicBezTo>
                    <a:pt x="14634" y="15640"/>
                    <a:pt x="14608" y="15507"/>
                    <a:pt x="14559" y="15383"/>
                  </a:cubicBezTo>
                  <a:cubicBezTo>
                    <a:pt x="14303" y="14740"/>
                    <a:pt x="13523" y="14597"/>
                    <a:pt x="12815" y="15063"/>
                  </a:cubicBezTo>
                  <a:cubicBezTo>
                    <a:pt x="12107" y="15528"/>
                    <a:pt x="11741" y="16426"/>
                    <a:pt x="11996" y="17069"/>
                  </a:cubicBezTo>
                  <a:cubicBezTo>
                    <a:pt x="12043" y="17186"/>
                    <a:pt x="12107" y="17287"/>
                    <a:pt x="12190" y="17365"/>
                  </a:cubicBezTo>
                  <a:lnTo>
                    <a:pt x="12187" y="17367"/>
                  </a:lnTo>
                  <a:cubicBezTo>
                    <a:pt x="13208" y="18259"/>
                    <a:pt x="12806" y="18917"/>
                    <a:pt x="12671" y="19428"/>
                  </a:cubicBezTo>
                  <a:lnTo>
                    <a:pt x="9505" y="21510"/>
                  </a:lnTo>
                  <a:close/>
                </a:path>
              </a:pathLst>
            </a:custGeom>
            <a:solidFill>
              <a:srgbClr val="00693B">
                <a:alpha val="20035"/>
              </a:srgbClr>
            </a:solidFill>
            <a:ln w="12700" cap="flat">
              <a:solidFill>
                <a:srgbClr val="FFFFFF">
                  <a:alpha val="20035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466" name="Shape"/>
            <p:cNvSpPr/>
            <p:nvPr/>
          </p:nvSpPr>
          <p:spPr>
            <a:xfrm rot="9289851">
              <a:off x="1137103" y="1106863"/>
              <a:ext cx="707545" cy="5630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8932" y="21600"/>
                  </a:moveTo>
                  <a:lnTo>
                    <a:pt x="5697" y="18319"/>
                  </a:lnTo>
                  <a:cubicBezTo>
                    <a:pt x="5610" y="17797"/>
                    <a:pt x="5432" y="16923"/>
                    <a:pt x="6248" y="16499"/>
                  </a:cubicBezTo>
                  <a:cubicBezTo>
                    <a:pt x="6301" y="16488"/>
                    <a:pt x="6348" y="16466"/>
                    <a:pt x="6388" y="16434"/>
                  </a:cubicBezTo>
                  <a:cubicBezTo>
                    <a:pt x="6395" y="16429"/>
                    <a:pt x="6403" y="16426"/>
                    <a:pt x="6411" y="16423"/>
                  </a:cubicBezTo>
                  <a:lnTo>
                    <a:pt x="6409" y="16420"/>
                  </a:lnTo>
                  <a:cubicBezTo>
                    <a:pt x="6512" y="16365"/>
                    <a:pt x="6598" y="16279"/>
                    <a:pt x="6668" y="16171"/>
                  </a:cubicBezTo>
                  <a:cubicBezTo>
                    <a:pt x="7029" y="15607"/>
                    <a:pt x="6807" y="14628"/>
                    <a:pt x="6171" y="13985"/>
                  </a:cubicBezTo>
                  <a:cubicBezTo>
                    <a:pt x="5535" y="13341"/>
                    <a:pt x="4727" y="13277"/>
                    <a:pt x="4365" y="13841"/>
                  </a:cubicBezTo>
                  <a:cubicBezTo>
                    <a:pt x="4299" y="13944"/>
                    <a:pt x="4253" y="14061"/>
                    <a:pt x="4231" y="14190"/>
                  </a:cubicBezTo>
                  <a:lnTo>
                    <a:pt x="4228" y="14187"/>
                  </a:lnTo>
                  <a:cubicBezTo>
                    <a:pt x="4019" y="15656"/>
                    <a:pt x="3438" y="15570"/>
                    <a:pt x="3012" y="15594"/>
                  </a:cubicBezTo>
                  <a:lnTo>
                    <a:pt x="0" y="12538"/>
                  </a:lnTo>
                  <a:lnTo>
                    <a:pt x="18668" y="0"/>
                  </a:lnTo>
                  <a:lnTo>
                    <a:pt x="18658" y="6000"/>
                  </a:lnTo>
                  <a:cubicBezTo>
                    <a:pt x="18931" y="6400"/>
                    <a:pt x="19258" y="6943"/>
                    <a:pt x="20256" y="6257"/>
                  </a:cubicBezTo>
                  <a:lnTo>
                    <a:pt x="20256" y="6261"/>
                  </a:lnTo>
                  <a:cubicBezTo>
                    <a:pt x="20350" y="6201"/>
                    <a:pt x="20452" y="6174"/>
                    <a:pt x="20557" y="6174"/>
                  </a:cubicBezTo>
                  <a:cubicBezTo>
                    <a:pt x="21133" y="6174"/>
                    <a:pt x="21600" y="7005"/>
                    <a:pt x="21600" y="8031"/>
                  </a:cubicBezTo>
                  <a:cubicBezTo>
                    <a:pt x="21600" y="9057"/>
                    <a:pt x="21133" y="9888"/>
                    <a:pt x="20556" y="9888"/>
                  </a:cubicBezTo>
                  <a:cubicBezTo>
                    <a:pt x="20445" y="9888"/>
                    <a:pt x="20338" y="9857"/>
                    <a:pt x="20239" y="9791"/>
                  </a:cubicBezTo>
                  <a:lnTo>
                    <a:pt x="20239" y="9795"/>
                  </a:lnTo>
                  <a:cubicBezTo>
                    <a:pt x="20232" y="9790"/>
                    <a:pt x="20226" y="9784"/>
                    <a:pt x="20218" y="9780"/>
                  </a:cubicBezTo>
                  <a:cubicBezTo>
                    <a:pt x="20172" y="9760"/>
                    <a:pt x="20129" y="9728"/>
                    <a:pt x="20090" y="9684"/>
                  </a:cubicBezTo>
                  <a:cubicBezTo>
                    <a:pt x="19347" y="9173"/>
                    <a:pt x="18921" y="9817"/>
                    <a:pt x="18651" y="10234"/>
                  </a:cubicBezTo>
                  <a:cubicBezTo>
                    <a:pt x="18641" y="11982"/>
                    <a:pt x="18638" y="13727"/>
                    <a:pt x="18642" y="15463"/>
                  </a:cubicBezTo>
                  <a:lnTo>
                    <a:pt x="15405" y="17509"/>
                  </a:lnTo>
                  <a:cubicBezTo>
                    <a:pt x="15006" y="17389"/>
                    <a:pt x="14217" y="17279"/>
                    <a:pt x="14248" y="16109"/>
                  </a:cubicBezTo>
                  <a:cubicBezTo>
                    <a:pt x="14261" y="16045"/>
                    <a:pt x="14265" y="15982"/>
                    <a:pt x="14258" y="15922"/>
                  </a:cubicBezTo>
                  <a:cubicBezTo>
                    <a:pt x="14258" y="15912"/>
                    <a:pt x="14259" y="15901"/>
                    <a:pt x="14260" y="15891"/>
                  </a:cubicBezTo>
                  <a:lnTo>
                    <a:pt x="14257" y="15893"/>
                  </a:lnTo>
                  <a:cubicBezTo>
                    <a:pt x="14259" y="15752"/>
                    <a:pt x="14233" y="15618"/>
                    <a:pt x="14182" y="15494"/>
                  </a:cubicBezTo>
                  <a:cubicBezTo>
                    <a:pt x="13922" y="14847"/>
                    <a:pt x="13121" y="14699"/>
                    <a:pt x="12393" y="15162"/>
                  </a:cubicBezTo>
                  <a:cubicBezTo>
                    <a:pt x="11664" y="15625"/>
                    <a:pt x="11284" y="16524"/>
                    <a:pt x="11544" y="17170"/>
                  </a:cubicBezTo>
                  <a:cubicBezTo>
                    <a:pt x="11592" y="17288"/>
                    <a:pt x="11657" y="17389"/>
                    <a:pt x="11742" y="17467"/>
                  </a:cubicBezTo>
                  <a:lnTo>
                    <a:pt x="11739" y="17470"/>
                  </a:lnTo>
                  <a:cubicBezTo>
                    <a:pt x="12765" y="18354"/>
                    <a:pt x="12385" y="19004"/>
                    <a:pt x="12237" y="19511"/>
                  </a:cubicBezTo>
                  <a:close/>
                </a:path>
              </a:pathLst>
            </a:custGeom>
            <a:solidFill>
              <a:srgbClr val="003F6E">
                <a:alpha val="19970"/>
              </a:srgbClr>
            </a:solidFill>
            <a:ln w="12700" cap="flat">
              <a:solidFill>
                <a:srgbClr val="FFFFFF">
                  <a:alpha val="1997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467" name="Shape"/>
            <p:cNvSpPr/>
            <p:nvPr/>
          </p:nvSpPr>
          <p:spPr>
            <a:xfrm>
              <a:off x="574315" y="578762"/>
              <a:ext cx="909527" cy="9097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1" h="21575" fill="norm" stroke="1" extrusionOk="0">
                  <a:moveTo>
                    <a:pt x="14685" y="12"/>
                  </a:moveTo>
                  <a:cubicBezTo>
                    <a:pt x="14935" y="-25"/>
                    <a:pt x="15230" y="24"/>
                    <a:pt x="15510" y="167"/>
                  </a:cubicBezTo>
                  <a:cubicBezTo>
                    <a:pt x="16071" y="454"/>
                    <a:pt x="16363" y="1011"/>
                    <a:pt x="16162" y="1410"/>
                  </a:cubicBezTo>
                  <a:cubicBezTo>
                    <a:pt x="16124" y="1487"/>
                    <a:pt x="16069" y="1552"/>
                    <a:pt x="15999" y="1602"/>
                  </a:cubicBezTo>
                  <a:lnTo>
                    <a:pt x="16001" y="1604"/>
                  </a:lnTo>
                  <a:cubicBezTo>
                    <a:pt x="15996" y="1607"/>
                    <a:pt x="15990" y="1610"/>
                    <a:pt x="15985" y="1614"/>
                  </a:cubicBezTo>
                  <a:cubicBezTo>
                    <a:pt x="15959" y="1640"/>
                    <a:pt x="15926" y="1661"/>
                    <a:pt x="15888" y="1676"/>
                  </a:cubicBezTo>
                  <a:cubicBezTo>
                    <a:pt x="15322" y="2066"/>
                    <a:pt x="15575" y="2571"/>
                    <a:pt x="15706" y="2872"/>
                  </a:cubicBezTo>
                  <a:lnTo>
                    <a:pt x="18189" y="4107"/>
                  </a:lnTo>
                  <a:lnTo>
                    <a:pt x="18817" y="6910"/>
                  </a:lnTo>
                  <a:cubicBezTo>
                    <a:pt x="19089" y="7101"/>
                    <a:pt x="19404" y="7468"/>
                    <a:pt x="20115" y="6839"/>
                  </a:cubicBezTo>
                  <a:lnTo>
                    <a:pt x="20115" y="6842"/>
                  </a:lnTo>
                  <a:cubicBezTo>
                    <a:pt x="20178" y="6790"/>
                    <a:pt x="20251" y="6756"/>
                    <a:pt x="20330" y="6738"/>
                  </a:cubicBezTo>
                  <a:cubicBezTo>
                    <a:pt x="20763" y="6641"/>
                    <a:pt x="21226" y="7064"/>
                    <a:pt x="21362" y="7683"/>
                  </a:cubicBezTo>
                  <a:cubicBezTo>
                    <a:pt x="21499" y="8302"/>
                    <a:pt x="21258" y="8882"/>
                    <a:pt x="20825" y="8980"/>
                  </a:cubicBezTo>
                  <a:cubicBezTo>
                    <a:pt x="20741" y="8998"/>
                    <a:pt x="20657" y="8998"/>
                    <a:pt x="20573" y="8975"/>
                  </a:cubicBezTo>
                  <a:lnTo>
                    <a:pt x="20574" y="8977"/>
                  </a:lnTo>
                  <a:cubicBezTo>
                    <a:pt x="20568" y="8975"/>
                    <a:pt x="20562" y="8973"/>
                    <a:pt x="20556" y="8971"/>
                  </a:cubicBezTo>
                  <a:cubicBezTo>
                    <a:pt x="20519" y="8967"/>
                    <a:pt x="20482" y="8955"/>
                    <a:pt x="20447" y="8935"/>
                  </a:cubicBezTo>
                  <a:cubicBezTo>
                    <a:pt x="19783" y="8741"/>
                    <a:pt x="19559" y="9269"/>
                    <a:pt x="19412" y="9560"/>
                  </a:cubicBezTo>
                  <a:lnTo>
                    <a:pt x="20084" y="12559"/>
                  </a:lnTo>
                  <a:lnTo>
                    <a:pt x="18294" y="14837"/>
                  </a:lnTo>
                  <a:cubicBezTo>
                    <a:pt x="18315" y="15168"/>
                    <a:pt x="18259" y="15629"/>
                    <a:pt x="19171" y="15779"/>
                  </a:cubicBezTo>
                  <a:lnTo>
                    <a:pt x="19169" y="15781"/>
                  </a:lnTo>
                  <a:cubicBezTo>
                    <a:pt x="19249" y="15797"/>
                    <a:pt x="19321" y="15832"/>
                    <a:pt x="19385" y="15883"/>
                  </a:cubicBezTo>
                  <a:cubicBezTo>
                    <a:pt x="19735" y="16158"/>
                    <a:pt x="19705" y="16787"/>
                    <a:pt x="19317" y="17286"/>
                  </a:cubicBezTo>
                  <a:cubicBezTo>
                    <a:pt x="18930" y="17786"/>
                    <a:pt x="18332" y="17968"/>
                    <a:pt x="17982" y="17692"/>
                  </a:cubicBezTo>
                  <a:cubicBezTo>
                    <a:pt x="17915" y="17639"/>
                    <a:pt x="17861" y="17573"/>
                    <a:pt x="17826" y="17493"/>
                  </a:cubicBezTo>
                  <a:lnTo>
                    <a:pt x="17825" y="17495"/>
                  </a:lnTo>
                  <a:cubicBezTo>
                    <a:pt x="17823" y="17489"/>
                    <a:pt x="17821" y="17483"/>
                    <a:pt x="17818" y="17477"/>
                  </a:cubicBezTo>
                  <a:cubicBezTo>
                    <a:pt x="17797" y="17446"/>
                    <a:pt x="17783" y="17410"/>
                    <a:pt x="17776" y="17369"/>
                  </a:cubicBezTo>
                  <a:cubicBezTo>
                    <a:pt x="17498" y="16718"/>
                    <a:pt x="16937" y="16896"/>
                    <a:pt x="16623" y="16964"/>
                  </a:cubicBezTo>
                  <a:lnTo>
                    <a:pt x="14853" y="19217"/>
                  </a:lnTo>
                  <a:lnTo>
                    <a:pt x="12039" y="19217"/>
                  </a:lnTo>
                  <a:cubicBezTo>
                    <a:pt x="11800" y="19450"/>
                    <a:pt x="11332" y="19667"/>
                    <a:pt x="11802" y="20531"/>
                  </a:cubicBezTo>
                  <a:lnTo>
                    <a:pt x="11799" y="20531"/>
                  </a:lnTo>
                  <a:cubicBezTo>
                    <a:pt x="11836" y="20604"/>
                    <a:pt x="11853" y="20683"/>
                    <a:pt x="11853" y="20764"/>
                  </a:cubicBezTo>
                  <a:cubicBezTo>
                    <a:pt x="11853" y="21212"/>
                    <a:pt x="11343" y="21575"/>
                    <a:pt x="10714" y="21575"/>
                  </a:cubicBezTo>
                  <a:cubicBezTo>
                    <a:pt x="10084" y="21575"/>
                    <a:pt x="9574" y="21212"/>
                    <a:pt x="9574" y="20764"/>
                  </a:cubicBezTo>
                  <a:cubicBezTo>
                    <a:pt x="9574" y="20678"/>
                    <a:pt x="9593" y="20595"/>
                    <a:pt x="9634" y="20518"/>
                  </a:cubicBezTo>
                  <a:lnTo>
                    <a:pt x="9631" y="20518"/>
                  </a:lnTo>
                  <a:cubicBezTo>
                    <a:pt x="9635" y="20513"/>
                    <a:pt x="9638" y="20507"/>
                    <a:pt x="9641" y="20502"/>
                  </a:cubicBezTo>
                  <a:cubicBezTo>
                    <a:pt x="9653" y="20466"/>
                    <a:pt x="9673" y="20433"/>
                    <a:pt x="9700" y="20402"/>
                  </a:cubicBezTo>
                  <a:cubicBezTo>
                    <a:pt x="10048" y="19760"/>
                    <a:pt x="9520" y="19423"/>
                    <a:pt x="9283" y="19217"/>
                  </a:cubicBezTo>
                  <a:lnTo>
                    <a:pt x="6533" y="19217"/>
                  </a:lnTo>
                  <a:lnTo>
                    <a:pt x="4720" y="16870"/>
                  </a:lnTo>
                  <a:cubicBezTo>
                    <a:pt x="4394" y="16813"/>
                    <a:pt x="3955" y="16615"/>
                    <a:pt x="3574" y="17487"/>
                  </a:cubicBezTo>
                  <a:lnTo>
                    <a:pt x="3572" y="17484"/>
                  </a:lnTo>
                  <a:cubicBezTo>
                    <a:pt x="3537" y="17558"/>
                    <a:pt x="3485" y="17620"/>
                    <a:pt x="3421" y="17670"/>
                  </a:cubicBezTo>
                  <a:cubicBezTo>
                    <a:pt x="3069" y="17942"/>
                    <a:pt x="2472" y="17755"/>
                    <a:pt x="2089" y="17252"/>
                  </a:cubicBezTo>
                  <a:cubicBezTo>
                    <a:pt x="1706" y="16749"/>
                    <a:pt x="1681" y="16121"/>
                    <a:pt x="2034" y="15848"/>
                  </a:cubicBezTo>
                  <a:cubicBezTo>
                    <a:pt x="2102" y="15795"/>
                    <a:pt x="2179" y="15760"/>
                    <a:pt x="2264" y="15745"/>
                  </a:cubicBezTo>
                  <a:lnTo>
                    <a:pt x="2262" y="15743"/>
                  </a:lnTo>
                  <a:cubicBezTo>
                    <a:pt x="2269" y="15743"/>
                    <a:pt x="2275" y="15743"/>
                    <a:pt x="2281" y="15741"/>
                  </a:cubicBezTo>
                  <a:cubicBezTo>
                    <a:pt x="2316" y="15729"/>
                    <a:pt x="2355" y="15725"/>
                    <a:pt x="2395" y="15728"/>
                  </a:cubicBezTo>
                  <a:cubicBezTo>
                    <a:pt x="3067" y="15623"/>
                    <a:pt x="3061" y="15067"/>
                    <a:pt x="3071" y="14738"/>
                  </a:cubicBezTo>
                  <a:lnTo>
                    <a:pt x="1302" y="12448"/>
                  </a:lnTo>
                  <a:lnTo>
                    <a:pt x="1972" y="9501"/>
                  </a:lnTo>
                  <a:cubicBezTo>
                    <a:pt x="1822" y="9211"/>
                    <a:pt x="1656" y="8817"/>
                    <a:pt x="804" y="9056"/>
                  </a:cubicBezTo>
                  <a:lnTo>
                    <a:pt x="804" y="9054"/>
                  </a:lnTo>
                  <a:cubicBezTo>
                    <a:pt x="725" y="9073"/>
                    <a:pt x="645" y="9072"/>
                    <a:pt x="566" y="9053"/>
                  </a:cubicBezTo>
                  <a:cubicBezTo>
                    <a:pt x="134" y="8952"/>
                    <a:pt x="-101" y="8369"/>
                    <a:pt x="42" y="7751"/>
                  </a:cubicBezTo>
                  <a:cubicBezTo>
                    <a:pt x="185" y="7133"/>
                    <a:pt x="651" y="6715"/>
                    <a:pt x="1084" y="6817"/>
                  </a:cubicBezTo>
                  <a:cubicBezTo>
                    <a:pt x="1167" y="6837"/>
                    <a:pt x="1243" y="6874"/>
                    <a:pt x="1308" y="6931"/>
                  </a:cubicBezTo>
                  <a:lnTo>
                    <a:pt x="1309" y="6929"/>
                  </a:lnTo>
                  <a:cubicBezTo>
                    <a:pt x="1313" y="6934"/>
                    <a:pt x="1318" y="6938"/>
                    <a:pt x="1323" y="6942"/>
                  </a:cubicBezTo>
                  <a:cubicBezTo>
                    <a:pt x="1354" y="6962"/>
                    <a:pt x="1382" y="6989"/>
                    <a:pt x="1406" y="7022"/>
                  </a:cubicBezTo>
                  <a:cubicBezTo>
                    <a:pt x="1885" y="7455"/>
                    <a:pt x="2290" y="7158"/>
                    <a:pt x="2551" y="6954"/>
                  </a:cubicBezTo>
                  <a:lnTo>
                    <a:pt x="3197" y="4107"/>
                  </a:lnTo>
                  <a:lnTo>
                    <a:pt x="5685" y="2869"/>
                  </a:lnTo>
                  <a:cubicBezTo>
                    <a:pt x="5811" y="2567"/>
                    <a:pt x="6007" y="2187"/>
                    <a:pt x="5280" y="1678"/>
                  </a:cubicBezTo>
                  <a:lnTo>
                    <a:pt x="5283" y="1677"/>
                  </a:lnTo>
                  <a:cubicBezTo>
                    <a:pt x="5217" y="1628"/>
                    <a:pt x="5167" y="1565"/>
                    <a:pt x="5131" y="1492"/>
                  </a:cubicBezTo>
                  <a:cubicBezTo>
                    <a:pt x="4933" y="1091"/>
                    <a:pt x="5228" y="537"/>
                    <a:pt x="5791" y="254"/>
                  </a:cubicBezTo>
                  <a:cubicBezTo>
                    <a:pt x="6073" y="112"/>
                    <a:pt x="6368" y="65"/>
                    <a:pt x="6617" y="104"/>
                  </a:cubicBezTo>
                  <a:cubicBezTo>
                    <a:pt x="6867" y="142"/>
                    <a:pt x="7070" y="266"/>
                    <a:pt x="7170" y="467"/>
                  </a:cubicBezTo>
                  <a:cubicBezTo>
                    <a:pt x="7208" y="544"/>
                    <a:pt x="7228" y="627"/>
                    <a:pt x="7226" y="714"/>
                  </a:cubicBezTo>
                  <a:lnTo>
                    <a:pt x="7228" y="713"/>
                  </a:lnTo>
                  <a:cubicBezTo>
                    <a:pt x="7227" y="719"/>
                    <a:pt x="7226" y="725"/>
                    <a:pt x="7226" y="732"/>
                  </a:cubicBezTo>
                  <a:cubicBezTo>
                    <a:pt x="7232" y="769"/>
                    <a:pt x="7229" y="808"/>
                    <a:pt x="7218" y="847"/>
                  </a:cubicBezTo>
                  <a:cubicBezTo>
                    <a:pt x="7193" y="1517"/>
                    <a:pt x="7712" y="1628"/>
                    <a:pt x="8033" y="1700"/>
                  </a:cubicBezTo>
                  <a:lnTo>
                    <a:pt x="10693" y="376"/>
                  </a:lnTo>
                  <a:lnTo>
                    <a:pt x="13280" y="1663"/>
                  </a:lnTo>
                  <a:cubicBezTo>
                    <a:pt x="13597" y="1568"/>
                    <a:pt x="14102" y="1577"/>
                    <a:pt x="14071" y="602"/>
                  </a:cubicBezTo>
                  <a:lnTo>
                    <a:pt x="14074" y="604"/>
                  </a:lnTo>
                  <a:cubicBezTo>
                    <a:pt x="14074" y="522"/>
                    <a:pt x="14094" y="444"/>
                    <a:pt x="14131" y="371"/>
                  </a:cubicBezTo>
                  <a:cubicBezTo>
                    <a:pt x="14231" y="171"/>
                    <a:pt x="14436" y="49"/>
                    <a:pt x="14685" y="12"/>
                  </a:cubicBezTo>
                  <a:close/>
                </a:path>
              </a:pathLst>
            </a:custGeom>
            <a:solidFill>
              <a:srgbClr val="F2F2F2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1474" name="Group"/>
            <p:cNvGrpSpPr/>
            <p:nvPr/>
          </p:nvGrpSpPr>
          <p:grpSpPr>
            <a:xfrm>
              <a:off x="484512" y="1325162"/>
              <a:ext cx="155375" cy="128955"/>
              <a:chOff x="0" y="0"/>
              <a:chExt cx="155373" cy="128954"/>
            </a:xfrm>
          </p:grpSpPr>
          <p:sp>
            <p:nvSpPr>
              <p:cNvPr id="1468" name="Line"/>
              <p:cNvSpPr/>
              <p:nvPr/>
            </p:nvSpPr>
            <p:spPr>
              <a:xfrm>
                <a:off x="-1" y="3145"/>
                <a:ext cx="125810" cy="1258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712" y="6900"/>
                    </a:moveTo>
                    <a:cubicBezTo>
                      <a:pt x="21304" y="8100"/>
                      <a:pt x="21600" y="9300"/>
                      <a:pt x="21600" y="10800"/>
                    </a:cubicBezTo>
                    <a:cubicBezTo>
                      <a:pt x="21600" y="16800"/>
                      <a:pt x="16570" y="21600"/>
                      <a:pt x="10652" y="21600"/>
                    </a:cubicBezTo>
                    <a:cubicBezTo>
                      <a:pt x="4734" y="21600"/>
                      <a:pt x="0" y="16800"/>
                      <a:pt x="0" y="10800"/>
                    </a:cubicBezTo>
                    <a:cubicBezTo>
                      <a:pt x="0" y="4800"/>
                      <a:pt x="4734" y="0"/>
                      <a:pt x="10652" y="0"/>
                    </a:cubicBezTo>
                    <a:cubicBezTo>
                      <a:pt x="13907" y="0"/>
                      <a:pt x="16570" y="1200"/>
                      <a:pt x="18641" y="3300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69" name="Line"/>
              <p:cNvSpPr/>
              <p:nvPr/>
            </p:nvSpPr>
            <p:spPr>
              <a:xfrm>
                <a:off x="18871" y="22645"/>
                <a:ext cx="86180" cy="8680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168" y="7344"/>
                    </a:moveTo>
                    <a:cubicBezTo>
                      <a:pt x="21600" y="8640"/>
                      <a:pt x="21600" y="9504"/>
                      <a:pt x="21600" y="10800"/>
                    </a:cubicBezTo>
                    <a:cubicBezTo>
                      <a:pt x="21600" y="16848"/>
                      <a:pt x="16848" y="21600"/>
                      <a:pt x="10800" y="21600"/>
                    </a:cubicBezTo>
                    <a:cubicBezTo>
                      <a:pt x="5184" y="21600"/>
                      <a:pt x="0" y="16848"/>
                      <a:pt x="0" y="10800"/>
                    </a:cubicBezTo>
                    <a:cubicBezTo>
                      <a:pt x="0" y="4752"/>
                      <a:pt x="5184" y="0"/>
                      <a:pt x="10800" y="0"/>
                    </a:cubicBezTo>
                    <a:cubicBezTo>
                      <a:pt x="13824" y="0"/>
                      <a:pt x="16416" y="1296"/>
                      <a:pt x="18576" y="302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70" name="Line"/>
              <p:cNvSpPr/>
              <p:nvPr/>
            </p:nvSpPr>
            <p:spPr>
              <a:xfrm>
                <a:off x="38371" y="39629"/>
                <a:ext cx="49695" cy="509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9683"/>
                    </a:moveTo>
                    <a:cubicBezTo>
                      <a:pt x="21600" y="10428"/>
                      <a:pt x="21600" y="10428"/>
                      <a:pt x="21600" y="11172"/>
                    </a:cubicBezTo>
                    <a:cubicBezTo>
                      <a:pt x="21600" y="17131"/>
                      <a:pt x="16386" y="21600"/>
                      <a:pt x="10428" y="21600"/>
                    </a:cubicBezTo>
                    <a:cubicBezTo>
                      <a:pt x="4469" y="21600"/>
                      <a:pt x="0" y="17131"/>
                      <a:pt x="0" y="11172"/>
                    </a:cubicBezTo>
                    <a:cubicBezTo>
                      <a:pt x="0" y="5214"/>
                      <a:pt x="4469" y="0"/>
                      <a:pt x="10428" y="0"/>
                    </a:cubicBezTo>
                    <a:cubicBezTo>
                      <a:pt x="12662" y="0"/>
                      <a:pt x="14897" y="745"/>
                      <a:pt x="16386" y="2234"/>
                    </a:cubicBezTo>
                    <a:cubicBezTo>
                      <a:pt x="16386" y="2234"/>
                      <a:pt x="17131" y="2234"/>
                      <a:pt x="17131" y="223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71" name="Line"/>
              <p:cNvSpPr/>
              <p:nvPr/>
            </p:nvSpPr>
            <p:spPr>
              <a:xfrm flipV="1">
                <a:off x="64162" y="27677"/>
                <a:ext cx="60389" cy="36486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72" name="Shape"/>
              <p:cNvSpPr/>
              <p:nvPr/>
            </p:nvSpPr>
            <p:spPr>
              <a:xfrm>
                <a:off x="124550" y="0"/>
                <a:ext cx="30824" cy="345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902" y="21600"/>
                    </a:moveTo>
                    <a:lnTo>
                      <a:pt x="0" y="17280"/>
                    </a:lnTo>
                    <a:lnTo>
                      <a:pt x="0" y="5105"/>
                    </a:lnTo>
                    <a:lnTo>
                      <a:pt x="9257" y="0"/>
                    </a:lnTo>
                    <a:lnTo>
                      <a:pt x="10580" y="10604"/>
                    </a:lnTo>
                    <a:lnTo>
                      <a:pt x="21600" y="16102"/>
                    </a:lnTo>
                    <a:lnTo>
                      <a:pt x="11902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73" name="Circle"/>
              <p:cNvSpPr/>
              <p:nvPr/>
            </p:nvSpPr>
            <p:spPr>
              <a:xfrm>
                <a:off x="57242" y="60388"/>
                <a:ext cx="11953" cy="10695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1486" name="Group"/>
            <p:cNvGrpSpPr/>
            <p:nvPr/>
          </p:nvGrpSpPr>
          <p:grpSpPr>
            <a:xfrm>
              <a:off x="960189" y="1539595"/>
              <a:ext cx="145940" cy="144052"/>
              <a:chOff x="0" y="0"/>
              <a:chExt cx="145938" cy="144051"/>
            </a:xfrm>
          </p:grpSpPr>
          <p:sp>
            <p:nvSpPr>
              <p:cNvPr id="1475" name="Shape"/>
              <p:cNvSpPr/>
              <p:nvPr/>
            </p:nvSpPr>
            <p:spPr>
              <a:xfrm>
                <a:off x="55355" y="32710"/>
                <a:ext cx="35228" cy="345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2960"/>
                      <a:pt x="21600" y="12960"/>
                      <a:pt x="21600" y="12960"/>
                    </a:cubicBezTo>
                    <a:cubicBezTo>
                      <a:pt x="21600" y="6480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6480"/>
                      <a:pt x="0" y="12960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76" name="Circle"/>
              <p:cNvSpPr/>
              <p:nvPr/>
            </p:nvSpPr>
            <p:spPr>
              <a:xfrm>
                <a:off x="55355" y="0"/>
                <a:ext cx="35228" cy="34598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77" name="Shape"/>
              <p:cNvSpPr/>
              <p:nvPr/>
            </p:nvSpPr>
            <p:spPr>
              <a:xfrm>
                <a:off x="-1" y="110711"/>
                <a:ext cx="34599" cy="333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78" name="Circle"/>
              <p:cNvSpPr/>
              <p:nvPr/>
            </p:nvSpPr>
            <p:spPr>
              <a:xfrm>
                <a:off x="1887" y="78001"/>
                <a:ext cx="32711" cy="34599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79" name="Shape"/>
              <p:cNvSpPr/>
              <p:nvPr/>
            </p:nvSpPr>
            <p:spPr>
              <a:xfrm>
                <a:off x="111340" y="110711"/>
                <a:ext cx="34599" cy="333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80" name="Circle"/>
              <p:cNvSpPr/>
              <p:nvPr/>
            </p:nvSpPr>
            <p:spPr>
              <a:xfrm>
                <a:off x="111340" y="78001"/>
                <a:ext cx="32712" cy="34599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81" name="Line"/>
              <p:cNvSpPr/>
              <p:nvPr/>
            </p:nvSpPr>
            <p:spPr>
              <a:xfrm>
                <a:off x="50323" y="78001"/>
                <a:ext cx="20760" cy="295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1600" y="15166"/>
                    </a:lnTo>
                    <a:lnTo>
                      <a:pt x="0" y="21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82" name="Line"/>
              <p:cNvSpPr/>
              <p:nvPr/>
            </p:nvSpPr>
            <p:spPr>
              <a:xfrm>
                <a:off x="72969" y="98759"/>
                <a:ext cx="22646" cy="8808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83" name="Line"/>
              <p:cNvSpPr/>
              <p:nvPr/>
            </p:nvSpPr>
            <p:spPr>
              <a:xfrm>
                <a:off x="3774" y="123292"/>
                <a:ext cx="27679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84" name="Line"/>
              <p:cNvSpPr/>
              <p:nvPr/>
            </p:nvSpPr>
            <p:spPr>
              <a:xfrm>
                <a:off x="114485" y="123292"/>
                <a:ext cx="27679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85" name="Line"/>
              <p:cNvSpPr/>
              <p:nvPr/>
            </p:nvSpPr>
            <p:spPr>
              <a:xfrm>
                <a:off x="59130" y="46549"/>
                <a:ext cx="27678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1493" name="Group"/>
            <p:cNvGrpSpPr/>
            <p:nvPr/>
          </p:nvGrpSpPr>
          <p:grpSpPr>
            <a:xfrm>
              <a:off x="701344" y="388676"/>
              <a:ext cx="135875" cy="139020"/>
              <a:chOff x="0" y="0"/>
              <a:chExt cx="135873" cy="139018"/>
            </a:xfrm>
          </p:grpSpPr>
          <p:sp>
            <p:nvSpPr>
              <p:cNvPr id="1487" name="Shape"/>
              <p:cNvSpPr/>
              <p:nvPr/>
            </p:nvSpPr>
            <p:spPr>
              <a:xfrm>
                <a:off x="24532" y="-1"/>
                <a:ext cx="83035" cy="1113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0" y="9787"/>
                      <a:pt x="0" y="9787"/>
                      <a:pt x="0" y="9787"/>
                    </a:cubicBezTo>
                    <a:cubicBezTo>
                      <a:pt x="0" y="13162"/>
                      <a:pt x="3150" y="16200"/>
                      <a:pt x="7200" y="17213"/>
                    </a:cubicBezTo>
                    <a:cubicBezTo>
                      <a:pt x="7200" y="21600"/>
                      <a:pt x="7200" y="21600"/>
                      <a:pt x="7200" y="21600"/>
                    </a:cubicBezTo>
                    <a:cubicBezTo>
                      <a:pt x="14400" y="21600"/>
                      <a:pt x="14400" y="21600"/>
                      <a:pt x="14400" y="21600"/>
                    </a:cubicBezTo>
                    <a:cubicBezTo>
                      <a:pt x="14400" y="17213"/>
                      <a:pt x="14400" y="17213"/>
                      <a:pt x="14400" y="17213"/>
                    </a:cubicBezTo>
                    <a:cubicBezTo>
                      <a:pt x="18900" y="16200"/>
                      <a:pt x="21600" y="13162"/>
                      <a:pt x="21600" y="9787"/>
                    </a:cubicBezTo>
                    <a:cubicBezTo>
                      <a:pt x="21600" y="0"/>
                      <a:pt x="21600" y="0"/>
                      <a:pt x="2160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88" name="Line"/>
              <p:cNvSpPr/>
              <p:nvPr/>
            </p:nvSpPr>
            <p:spPr>
              <a:xfrm>
                <a:off x="38371" y="111340"/>
                <a:ext cx="55357" cy="106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21600" y="0"/>
                    </a:lnTo>
                    <a:lnTo>
                      <a:pt x="0" y="0"/>
                    </a:lnTo>
                    <a:lnTo>
                      <a:pt x="0" y="21600"/>
                    </a:ln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89" name="Rectangle"/>
              <p:cNvSpPr/>
              <p:nvPr/>
            </p:nvSpPr>
            <p:spPr>
              <a:xfrm>
                <a:off x="24532" y="125179"/>
                <a:ext cx="83035" cy="13840"/>
              </a:xfrm>
              <a:prstGeom prst="rect">
                <a:avLst/>
              </a:pr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90" name="Shape"/>
              <p:cNvSpPr/>
              <p:nvPr/>
            </p:nvSpPr>
            <p:spPr>
              <a:xfrm>
                <a:off x="41516" y="15725"/>
                <a:ext cx="50954" cy="490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133" y="6923"/>
                    </a:moveTo>
                    <a:lnTo>
                      <a:pt x="21600" y="7754"/>
                    </a:lnTo>
                    <a:lnTo>
                      <a:pt x="16267" y="13846"/>
                    </a:lnTo>
                    <a:lnTo>
                      <a:pt x="17867" y="21600"/>
                    </a:lnTo>
                    <a:lnTo>
                      <a:pt x="10400" y="17723"/>
                    </a:lnTo>
                    <a:lnTo>
                      <a:pt x="3733" y="21600"/>
                    </a:lnTo>
                    <a:lnTo>
                      <a:pt x="5333" y="13846"/>
                    </a:lnTo>
                    <a:lnTo>
                      <a:pt x="0" y="8585"/>
                    </a:lnTo>
                    <a:lnTo>
                      <a:pt x="7467" y="6923"/>
                    </a:lnTo>
                    <a:lnTo>
                      <a:pt x="10400" y="0"/>
                    </a:lnTo>
                    <a:lnTo>
                      <a:pt x="14133" y="6923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91" name="Line"/>
              <p:cNvSpPr/>
              <p:nvPr/>
            </p:nvSpPr>
            <p:spPr>
              <a:xfrm>
                <a:off x="-1" y="14467"/>
                <a:ext cx="24534" cy="51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9257" y="21600"/>
                      <a:pt x="0" y="8640"/>
                      <a:pt x="0" y="0"/>
                    </a:cubicBezTo>
                    <a:cubicBezTo>
                      <a:pt x="18514" y="0"/>
                      <a:pt x="18514" y="0"/>
                      <a:pt x="18514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92" name="Line"/>
              <p:cNvSpPr/>
              <p:nvPr/>
            </p:nvSpPr>
            <p:spPr>
              <a:xfrm>
                <a:off x="109453" y="14467"/>
                <a:ext cx="26421" cy="51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cubicBezTo>
                      <a:pt x="11520" y="21600"/>
                      <a:pt x="21600" y="8640"/>
                      <a:pt x="21600" y="0"/>
                    </a:cubicBezTo>
                    <a:cubicBezTo>
                      <a:pt x="1440" y="0"/>
                      <a:pt x="1440" y="0"/>
                      <a:pt x="1440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1504" name="Group"/>
            <p:cNvGrpSpPr/>
            <p:nvPr/>
          </p:nvGrpSpPr>
          <p:grpSpPr>
            <a:xfrm>
              <a:off x="1246488" y="402348"/>
              <a:ext cx="111971" cy="152605"/>
              <a:chOff x="0" y="0"/>
              <a:chExt cx="111969" cy="152603"/>
            </a:xfrm>
          </p:grpSpPr>
          <p:sp>
            <p:nvSpPr>
              <p:cNvPr id="1494" name="Shape"/>
              <p:cNvSpPr/>
              <p:nvPr/>
            </p:nvSpPr>
            <p:spPr>
              <a:xfrm>
                <a:off x="17613" y="-1"/>
                <a:ext cx="88013" cy="1161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559" h="21322" fill="norm" stroke="1" extrusionOk="0">
                    <a:moveTo>
                      <a:pt x="15894" y="21322"/>
                    </a:moveTo>
                    <a:cubicBezTo>
                      <a:pt x="20377" y="7981"/>
                      <a:pt x="20377" y="7981"/>
                      <a:pt x="20377" y="7981"/>
                    </a:cubicBezTo>
                    <a:cubicBezTo>
                      <a:pt x="21600" y="4487"/>
                      <a:pt x="16302" y="357"/>
                      <a:pt x="14672" y="40"/>
                    </a:cubicBezTo>
                    <a:cubicBezTo>
                      <a:pt x="12634" y="-278"/>
                      <a:pt x="5706" y="1310"/>
                      <a:pt x="4483" y="4487"/>
                    </a:cubicBezTo>
                    <a:cubicBezTo>
                      <a:pt x="0" y="18146"/>
                      <a:pt x="0" y="18146"/>
                      <a:pt x="0" y="18146"/>
                    </a:cubicBezTo>
                    <a:lnTo>
                      <a:pt x="15894" y="21322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95" name="Shape"/>
              <p:cNvSpPr/>
              <p:nvPr/>
            </p:nvSpPr>
            <p:spPr>
              <a:xfrm>
                <a:off x="29564" y="104166"/>
                <a:ext cx="39002" cy="245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135" y="0"/>
                    </a:moveTo>
                    <a:lnTo>
                      <a:pt x="21600" y="7754"/>
                    </a:lnTo>
                    <a:lnTo>
                      <a:pt x="19510" y="21600"/>
                    </a:lnTo>
                    <a:lnTo>
                      <a:pt x="0" y="13846"/>
                    </a:lnTo>
                    <a:lnTo>
                      <a:pt x="3135" y="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96" name="Line"/>
              <p:cNvSpPr/>
              <p:nvPr/>
            </p:nvSpPr>
            <p:spPr>
              <a:xfrm>
                <a:off x="0" y="48810"/>
                <a:ext cx="29566" cy="452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6434" y="5700"/>
                    </a:lnTo>
                    <a:lnTo>
                      <a:pt x="0" y="21600"/>
                    </a:lnTo>
                    <a:lnTo>
                      <a:pt x="15166" y="15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97" name="Line"/>
              <p:cNvSpPr/>
              <p:nvPr/>
            </p:nvSpPr>
            <p:spPr>
              <a:xfrm>
                <a:off x="91211" y="65795"/>
                <a:ext cx="20759" cy="559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164" y="0"/>
                    </a:moveTo>
                    <a:lnTo>
                      <a:pt x="21600" y="8252"/>
                    </a:lnTo>
                    <a:lnTo>
                      <a:pt x="12436" y="21600"/>
                    </a:lnTo>
                    <a:lnTo>
                      <a:pt x="0" y="12863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98" name="Shape"/>
              <p:cNvSpPr/>
              <p:nvPr/>
            </p:nvSpPr>
            <p:spPr>
              <a:xfrm>
                <a:off x="48601" y="26838"/>
                <a:ext cx="39300" cy="375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41" h="19539" fill="norm" stroke="1" extrusionOk="0">
                    <a:moveTo>
                      <a:pt x="171" y="7668"/>
                    </a:moveTo>
                    <a:cubicBezTo>
                      <a:pt x="1971" y="2268"/>
                      <a:pt x="7371" y="-1332"/>
                      <a:pt x="12771" y="468"/>
                    </a:cubicBezTo>
                    <a:cubicBezTo>
                      <a:pt x="18171" y="1368"/>
                      <a:pt x="20871" y="6768"/>
                      <a:pt x="19971" y="12168"/>
                    </a:cubicBezTo>
                    <a:cubicBezTo>
                      <a:pt x="18171" y="17568"/>
                      <a:pt x="12771" y="20268"/>
                      <a:pt x="7371" y="19368"/>
                    </a:cubicBezTo>
                    <a:cubicBezTo>
                      <a:pt x="1971" y="17568"/>
                      <a:pt x="-729" y="12168"/>
                      <a:pt x="171" y="7668"/>
                    </a:cubicBez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99" name="Line"/>
              <p:cNvSpPr/>
              <p:nvPr/>
            </p:nvSpPr>
            <p:spPr>
              <a:xfrm flipH="1">
                <a:off x="29564" y="129957"/>
                <a:ext cx="3776" cy="17614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00" name="Line"/>
              <p:cNvSpPr/>
              <p:nvPr/>
            </p:nvSpPr>
            <p:spPr>
              <a:xfrm flipH="1">
                <a:off x="52210" y="135618"/>
                <a:ext cx="3775" cy="16986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01" name="Line"/>
              <p:cNvSpPr/>
              <p:nvPr/>
            </p:nvSpPr>
            <p:spPr>
              <a:xfrm flipH="1">
                <a:off x="40258" y="133731"/>
                <a:ext cx="5034" cy="16986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02" name="Line"/>
              <p:cNvSpPr/>
              <p:nvPr/>
            </p:nvSpPr>
            <p:spPr>
              <a:xfrm flipH="1">
                <a:off x="59758" y="40004"/>
                <a:ext cx="13840" cy="5033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03" name="Line"/>
              <p:cNvSpPr/>
              <p:nvPr/>
            </p:nvSpPr>
            <p:spPr>
              <a:xfrm flipH="1">
                <a:off x="69823" y="48810"/>
                <a:ext cx="5663" cy="1889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1505" name="Shape 2624"/>
            <p:cNvSpPr/>
            <p:nvPr/>
          </p:nvSpPr>
          <p:spPr>
            <a:xfrm>
              <a:off x="382885" y="773867"/>
              <a:ext cx="144052" cy="1440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82" y="6873"/>
                  </a:moveTo>
                  <a:lnTo>
                    <a:pt x="20618" y="6873"/>
                  </a:lnTo>
                  <a:lnTo>
                    <a:pt x="20618" y="7855"/>
                  </a:lnTo>
                  <a:lnTo>
                    <a:pt x="982" y="7855"/>
                  </a:lnTo>
                  <a:cubicBezTo>
                    <a:pt x="982" y="7855"/>
                    <a:pt x="982" y="6873"/>
                    <a:pt x="982" y="6873"/>
                  </a:cubicBezTo>
                  <a:close/>
                  <a:moveTo>
                    <a:pt x="16691" y="8836"/>
                  </a:moveTo>
                  <a:lnTo>
                    <a:pt x="18655" y="8836"/>
                  </a:lnTo>
                  <a:lnTo>
                    <a:pt x="18655" y="17673"/>
                  </a:lnTo>
                  <a:lnTo>
                    <a:pt x="16691" y="17673"/>
                  </a:lnTo>
                  <a:cubicBezTo>
                    <a:pt x="16691" y="17673"/>
                    <a:pt x="16691" y="8836"/>
                    <a:pt x="16691" y="8836"/>
                  </a:cubicBezTo>
                  <a:close/>
                  <a:moveTo>
                    <a:pt x="13745" y="8836"/>
                  </a:moveTo>
                  <a:lnTo>
                    <a:pt x="15709" y="8836"/>
                  </a:lnTo>
                  <a:lnTo>
                    <a:pt x="15709" y="17673"/>
                  </a:lnTo>
                  <a:lnTo>
                    <a:pt x="13745" y="17673"/>
                  </a:lnTo>
                  <a:cubicBezTo>
                    <a:pt x="13745" y="17673"/>
                    <a:pt x="13745" y="8836"/>
                    <a:pt x="13745" y="8836"/>
                  </a:cubicBezTo>
                  <a:close/>
                  <a:moveTo>
                    <a:pt x="8836" y="8836"/>
                  </a:moveTo>
                  <a:lnTo>
                    <a:pt x="12764" y="8836"/>
                  </a:lnTo>
                  <a:lnTo>
                    <a:pt x="12764" y="17673"/>
                  </a:lnTo>
                  <a:lnTo>
                    <a:pt x="8836" y="17673"/>
                  </a:lnTo>
                  <a:cubicBezTo>
                    <a:pt x="8836" y="17673"/>
                    <a:pt x="8836" y="8836"/>
                    <a:pt x="8836" y="8836"/>
                  </a:cubicBezTo>
                  <a:close/>
                  <a:moveTo>
                    <a:pt x="5891" y="8836"/>
                  </a:moveTo>
                  <a:lnTo>
                    <a:pt x="7855" y="8836"/>
                  </a:lnTo>
                  <a:lnTo>
                    <a:pt x="7855" y="17673"/>
                  </a:lnTo>
                  <a:lnTo>
                    <a:pt x="5891" y="17673"/>
                  </a:lnTo>
                  <a:cubicBezTo>
                    <a:pt x="5891" y="17673"/>
                    <a:pt x="5891" y="8836"/>
                    <a:pt x="5891" y="8836"/>
                  </a:cubicBezTo>
                  <a:close/>
                  <a:moveTo>
                    <a:pt x="2945" y="8836"/>
                  </a:moveTo>
                  <a:lnTo>
                    <a:pt x="4909" y="8836"/>
                  </a:lnTo>
                  <a:lnTo>
                    <a:pt x="4909" y="17673"/>
                  </a:lnTo>
                  <a:lnTo>
                    <a:pt x="2945" y="17673"/>
                  </a:lnTo>
                  <a:cubicBezTo>
                    <a:pt x="2945" y="17673"/>
                    <a:pt x="2945" y="8836"/>
                    <a:pt x="2945" y="8836"/>
                  </a:cubicBezTo>
                  <a:close/>
                  <a:moveTo>
                    <a:pt x="19773" y="18655"/>
                  </a:moveTo>
                  <a:lnTo>
                    <a:pt x="20428" y="20618"/>
                  </a:lnTo>
                  <a:lnTo>
                    <a:pt x="1172" y="20618"/>
                  </a:lnTo>
                  <a:lnTo>
                    <a:pt x="1827" y="18655"/>
                  </a:lnTo>
                  <a:cubicBezTo>
                    <a:pt x="1827" y="18655"/>
                    <a:pt x="19773" y="18655"/>
                    <a:pt x="19773" y="18655"/>
                  </a:cubicBezTo>
                  <a:close/>
                  <a:moveTo>
                    <a:pt x="10800" y="1056"/>
                  </a:moveTo>
                  <a:lnTo>
                    <a:pt x="19261" y="5891"/>
                  </a:lnTo>
                  <a:lnTo>
                    <a:pt x="2339" y="5891"/>
                  </a:lnTo>
                  <a:cubicBezTo>
                    <a:pt x="2339" y="5891"/>
                    <a:pt x="10800" y="1056"/>
                    <a:pt x="10800" y="1056"/>
                  </a:cubicBezTo>
                  <a:close/>
                  <a:moveTo>
                    <a:pt x="21109" y="8836"/>
                  </a:moveTo>
                  <a:cubicBezTo>
                    <a:pt x="21380" y="8836"/>
                    <a:pt x="21600" y="8617"/>
                    <a:pt x="21600" y="8345"/>
                  </a:cubicBezTo>
                  <a:lnTo>
                    <a:pt x="21600" y="6382"/>
                  </a:lnTo>
                  <a:cubicBezTo>
                    <a:pt x="21600" y="6200"/>
                    <a:pt x="21496" y="6047"/>
                    <a:pt x="21349" y="5963"/>
                  </a:cubicBezTo>
                  <a:lnTo>
                    <a:pt x="21353" y="5956"/>
                  </a:lnTo>
                  <a:lnTo>
                    <a:pt x="11044" y="65"/>
                  </a:lnTo>
                  <a:lnTo>
                    <a:pt x="11040" y="72"/>
                  </a:lnTo>
                  <a:cubicBezTo>
                    <a:pt x="10968" y="30"/>
                    <a:pt x="10889" y="0"/>
                    <a:pt x="10800" y="0"/>
                  </a:cubicBezTo>
                  <a:cubicBezTo>
                    <a:pt x="10711" y="0"/>
                    <a:pt x="10632" y="30"/>
                    <a:pt x="10560" y="72"/>
                  </a:cubicBezTo>
                  <a:lnTo>
                    <a:pt x="10556" y="65"/>
                  </a:lnTo>
                  <a:lnTo>
                    <a:pt x="247" y="5956"/>
                  </a:lnTo>
                  <a:lnTo>
                    <a:pt x="251" y="5963"/>
                  </a:lnTo>
                  <a:cubicBezTo>
                    <a:pt x="104" y="6047"/>
                    <a:pt x="0" y="6200"/>
                    <a:pt x="0" y="6382"/>
                  </a:cubicBezTo>
                  <a:lnTo>
                    <a:pt x="0" y="8345"/>
                  </a:lnTo>
                  <a:cubicBezTo>
                    <a:pt x="0" y="8617"/>
                    <a:pt x="220" y="8836"/>
                    <a:pt x="491" y="8836"/>
                  </a:cubicBezTo>
                  <a:lnTo>
                    <a:pt x="1964" y="8836"/>
                  </a:lnTo>
                  <a:lnTo>
                    <a:pt x="1964" y="17673"/>
                  </a:lnTo>
                  <a:lnTo>
                    <a:pt x="1473" y="17673"/>
                  </a:lnTo>
                  <a:cubicBezTo>
                    <a:pt x="1256" y="17673"/>
                    <a:pt x="1078" y="17816"/>
                    <a:pt x="1013" y="18010"/>
                  </a:cubicBezTo>
                  <a:lnTo>
                    <a:pt x="1007" y="18009"/>
                  </a:lnTo>
                  <a:lnTo>
                    <a:pt x="25" y="20954"/>
                  </a:lnTo>
                  <a:lnTo>
                    <a:pt x="31" y="20955"/>
                  </a:lnTo>
                  <a:cubicBezTo>
                    <a:pt x="14" y="21005"/>
                    <a:pt x="0" y="21055"/>
                    <a:pt x="0" y="21109"/>
                  </a:cubicBezTo>
                  <a:cubicBezTo>
                    <a:pt x="0" y="21381"/>
                    <a:pt x="220" y="21600"/>
                    <a:pt x="491" y="21600"/>
                  </a:cubicBezTo>
                  <a:lnTo>
                    <a:pt x="21109" y="21600"/>
                  </a:lnTo>
                  <a:cubicBezTo>
                    <a:pt x="21380" y="21600"/>
                    <a:pt x="21600" y="21381"/>
                    <a:pt x="21600" y="21109"/>
                  </a:cubicBezTo>
                  <a:cubicBezTo>
                    <a:pt x="21600" y="21055"/>
                    <a:pt x="21586" y="21005"/>
                    <a:pt x="21569" y="20955"/>
                  </a:cubicBezTo>
                  <a:lnTo>
                    <a:pt x="21575" y="20954"/>
                  </a:lnTo>
                  <a:lnTo>
                    <a:pt x="20593" y="18009"/>
                  </a:lnTo>
                  <a:lnTo>
                    <a:pt x="20587" y="18010"/>
                  </a:lnTo>
                  <a:cubicBezTo>
                    <a:pt x="20522" y="17816"/>
                    <a:pt x="20344" y="17673"/>
                    <a:pt x="20127" y="17673"/>
                  </a:cubicBezTo>
                  <a:lnTo>
                    <a:pt x="19636" y="17673"/>
                  </a:lnTo>
                  <a:lnTo>
                    <a:pt x="19636" y="8836"/>
                  </a:lnTo>
                  <a:cubicBezTo>
                    <a:pt x="19636" y="8836"/>
                    <a:pt x="21109" y="8836"/>
                    <a:pt x="21109" y="883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1506" name="Shape 2546"/>
            <p:cNvSpPr/>
            <p:nvPr/>
          </p:nvSpPr>
          <p:spPr>
            <a:xfrm>
              <a:off x="1531220" y="839213"/>
              <a:ext cx="141438" cy="1157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618" y="20400"/>
                  </a:moveTo>
                  <a:lnTo>
                    <a:pt x="18655" y="20400"/>
                  </a:lnTo>
                  <a:lnTo>
                    <a:pt x="18655" y="1200"/>
                  </a:lnTo>
                  <a:lnTo>
                    <a:pt x="20618" y="1200"/>
                  </a:lnTo>
                  <a:cubicBezTo>
                    <a:pt x="20618" y="1200"/>
                    <a:pt x="20618" y="20400"/>
                    <a:pt x="20618" y="20400"/>
                  </a:cubicBezTo>
                  <a:close/>
                  <a:moveTo>
                    <a:pt x="21109" y="0"/>
                  </a:moveTo>
                  <a:lnTo>
                    <a:pt x="18164" y="0"/>
                  </a:lnTo>
                  <a:cubicBezTo>
                    <a:pt x="17893" y="0"/>
                    <a:pt x="17673" y="269"/>
                    <a:pt x="17673" y="600"/>
                  </a:cubicBezTo>
                  <a:lnTo>
                    <a:pt x="17673" y="21000"/>
                  </a:lnTo>
                  <a:cubicBezTo>
                    <a:pt x="17673" y="21332"/>
                    <a:pt x="17893" y="21600"/>
                    <a:pt x="18164" y="21600"/>
                  </a:cubicBezTo>
                  <a:lnTo>
                    <a:pt x="21109" y="21600"/>
                  </a:lnTo>
                  <a:cubicBezTo>
                    <a:pt x="21380" y="21600"/>
                    <a:pt x="21600" y="21332"/>
                    <a:pt x="21600" y="21000"/>
                  </a:cubicBezTo>
                  <a:lnTo>
                    <a:pt x="21600" y="600"/>
                  </a:lnTo>
                  <a:cubicBezTo>
                    <a:pt x="21600" y="269"/>
                    <a:pt x="21380" y="0"/>
                    <a:pt x="21109" y="0"/>
                  </a:cubicBezTo>
                  <a:moveTo>
                    <a:pt x="8836" y="20400"/>
                  </a:moveTo>
                  <a:lnTo>
                    <a:pt x="6873" y="20400"/>
                  </a:lnTo>
                  <a:lnTo>
                    <a:pt x="6873" y="3600"/>
                  </a:lnTo>
                  <a:lnTo>
                    <a:pt x="8836" y="3600"/>
                  </a:lnTo>
                  <a:cubicBezTo>
                    <a:pt x="8836" y="3600"/>
                    <a:pt x="8836" y="20400"/>
                    <a:pt x="8836" y="20400"/>
                  </a:cubicBezTo>
                  <a:close/>
                  <a:moveTo>
                    <a:pt x="9327" y="2400"/>
                  </a:moveTo>
                  <a:lnTo>
                    <a:pt x="6382" y="2400"/>
                  </a:lnTo>
                  <a:cubicBezTo>
                    <a:pt x="6111" y="2400"/>
                    <a:pt x="5891" y="2669"/>
                    <a:pt x="5891" y="3000"/>
                  </a:cubicBezTo>
                  <a:lnTo>
                    <a:pt x="5891" y="21000"/>
                  </a:lnTo>
                  <a:cubicBezTo>
                    <a:pt x="5891" y="21332"/>
                    <a:pt x="6111" y="21600"/>
                    <a:pt x="6382" y="21600"/>
                  </a:cubicBezTo>
                  <a:lnTo>
                    <a:pt x="9327" y="21600"/>
                  </a:lnTo>
                  <a:cubicBezTo>
                    <a:pt x="9598" y="21600"/>
                    <a:pt x="9818" y="21332"/>
                    <a:pt x="9818" y="21000"/>
                  </a:cubicBezTo>
                  <a:lnTo>
                    <a:pt x="9818" y="3000"/>
                  </a:lnTo>
                  <a:cubicBezTo>
                    <a:pt x="9818" y="2669"/>
                    <a:pt x="9598" y="2400"/>
                    <a:pt x="9327" y="2400"/>
                  </a:cubicBezTo>
                  <a:moveTo>
                    <a:pt x="14727" y="20400"/>
                  </a:moveTo>
                  <a:lnTo>
                    <a:pt x="12764" y="20400"/>
                  </a:lnTo>
                  <a:lnTo>
                    <a:pt x="12764" y="10800"/>
                  </a:lnTo>
                  <a:lnTo>
                    <a:pt x="14727" y="10800"/>
                  </a:lnTo>
                  <a:cubicBezTo>
                    <a:pt x="14727" y="10800"/>
                    <a:pt x="14727" y="20400"/>
                    <a:pt x="14727" y="20400"/>
                  </a:cubicBezTo>
                  <a:close/>
                  <a:moveTo>
                    <a:pt x="15218" y="9600"/>
                  </a:moveTo>
                  <a:lnTo>
                    <a:pt x="12273" y="9600"/>
                  </a:lnTo>
                  <a:cubicBezTo>
                    <a:pt x="12002" y="9600"/>
                    <a:pt x="11782" y="9869"/>
                    <a:pt x="11782" y="10200"/>
                  </a:cubicBezTo>
                  <a:lnTo>
                    <a:pt x="11782" y="21000"/>
                  </a:lnTo>
                  <a:cubicBezTo>
                    <a:pt x="11782" y="21332"/>
                    <a:pt x="12002" y="21600"/>
                    <a:pt x="12273" y="21600"/>
                  </a:cubicBezTo>
                  <a:lnTo>
                    <a:pt x="15218" y="21600"/>
                  </a:lnTo>
                  <a:cubicBezTo>
                    <a:pt x="15489" y="21600"/>
                    <a:pt x="15709" y="21332"/>
                    <a:pt x="15709" y="21000"/>
                  </a:cubicBezTo>
                  <a:lnTo>
                    <a:pt x="15709" y="10200"/>
                  </a:lnTo>
                  <a:cubicBezTo>
                    <a:pt x="15709" y="9869"/>
                    <a:pt x="15489" y="9600"/>
                    <a:pt x="15218" y="9600"/>
                  </a:cubicBezTo>
                  <a:moveTo>
                    <a:pt x="2945" y="20400"/>
                  </a:moveTo>
                  <a:lnTo>
                    <a:pt x="982" y="20400"/>
                  </a:lnTo>
                  <a:lnTo>
                    <a:pt x="982" y="14400"/>
                  </a:lnTo>
                  <a:lnTo>
                    <a:pt x="2945" y="14400"/>
                  </a:lnTo>
                  <a:cubicBezTo>
                    <a:pt x="2945" y="14400"/>
                    <a:pt x="2945" y="20400"/>
                    <a:pt x="2945" y="20400"/>
                  </a:cubicBezTo>
                  <a:close/>
                  <a:moveTo>
                    <a:pt x="3436" y="13200"/>
                  </a:moveTo>
                  <a:lnTo>
                    <a:pt x="491" y="13200"/>
                  </a:lnTo>
                  <a:cubicBezTo>
                    <a:pt x="220" y="13200"/>
                    <a:pt x="0" y="13469"/>
                    <a:pt x="0" y="13800"/>
                  </a:cubicBezTo>
                  <a:lnTo>
                    <a:pt x="0" y="21000"/>
                  </a:lnTo>
                  <a:cubicBezTo>
                    <a:pt x="0" y="21332"/>
                    <a:pt x="220" y="21600"/>
                    <a:pt x="491" y="21600"/>
                  </a:cubicBezTo>
                  <a:lnTo>
                    <a:pt x="3436" y="21600"/>
                  </a:lnTo>
                  <a:cubicBezTo>
                    <a:pt x="3707" y="21600"/>
                    <a:pt x="3927" y="21332"/>
                    <a:pt x="3927" y="21000"/>
                  </a:cubicBezTo>
                  <a:lnTo>
                    <a:pt x="3927" y="13800"/>
                  </a:lnTo>
                  <a:cubicBezTo>
                    <a:pt x="3927" y="13469"/>
                    <a:pt x="3707" y="13200"/>
                    <a:pt x="3436" y="13200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1507" name="Shape 2599"/>
            <p:cNvSpPr/>
            <p:nvPr/>
          </p:nvSpPr>
          <p:spPr>
            <a:xfrm>
              <a:off x="1385792" y="1360934"/>
              <a:ext cx="140586" cy="1405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382" y="7855"/>
                  </a:moveTo>
                  <a:cubicBezTo>
                    <a:pt x="6653" y="7855"/>
                    <a:pt x="6873" y="7635"/>
                    <a:pt x="6873" y="7364"/>
                  </a:cubicBezTo>
                  <a:cubicBezTo>
                    <a:pt x="6873" y="7092"/>
                    <a:pt x="6653" y="6873"/>
                    <a:pt x="6382" y="6873"/>
                  </a:cubicBezTo>
                  <a:cubicBezTo>
                    <a:pt x="6111" y="6873"/>
                    <a:pt x="5891" y="7092"/>
                    <a:pt x="5891" y="7364"/>
                  </a:cubicBezTo>
                  <a:cubicBezTo>
                    <a:pt x="5891" y="7635"/>
                    <a:pt x="6111" y="7855"/>
                    <a:pt x="6382" y="7855"/>
                  </a:cubicBezTo>
                  <a:moveTo>
                    <a:pt x="6873" y="10800"/>
                  </a:moveTo>
                  <a:lnTo>
                    <a:pt x="10800" y="10800"/>
                  </a:lnTo>
                  <a:lnTo>
                    <a:pt x="10800" y="13746"/>
                  </a:lnTo>
                  <a:lnTo>
                    <a:pt x="6873" y="13746"/>
                  </a:lnTo>
                  <a:cubicBezTo>
                    <a:pt x="6873" y="13746"/>
                    <a:pt x="6873" y="10800"/>
                    <a:pt x="6873" y="10800"/>
                  </a:cubicBezTo>
                  <a:close/>
                  <a:moveTo>
                    <a:pt x="6382" y="14727"/>
                  </a:moveTo>
                  <a:lnTo>
                    <a:pt x="11291" y="14727"/>
                  </a:lnTo>
                  <a:cubicBezTo>
                    <a:pt x="11562" y="14727"/>
                    <a:pt x="11782" y="14508"/>
                    <a:pt x="11782" y="14236"/>
                  </a:cubicBezTo>
                  <a:lnTo>
                    <a:pt x="11782" y="10309"/>
                  </a:lnTo>
                  <a:cubicBezTo>
                    <a:pt x="11782" y="10038"/>
                    <a:pt x="11562" y="9818"/>
                    <a:pt x="11291" y="9818"/>
                  </a:cubicBezTo>
                  <a:lnTo>
                    <a:pt x="6382" y="9818"/>
                  </a:lnTo>
                  <a:cubicBezTo>
                    <a:pt x="6111" y="9818"/>
                    <a:pt x="5891" y="10038"/>
                    <a:pt x="5891" y="10309"/>
                  </a:cubicBezTo>
                  <a:lnTo>
                    <a:pt x="5891" y="14236"/>
                  </a:lnTo>
                  <a:cubicBezTo>
                    <a:pt x="5891" y="14508"/>
                    <a:pt x="6111" y="14727"/>
                    <a:pt x="6382" y="14727"/>
                  </a:cubicBezTo>
                  <a:moveTo>
                    <a:pt x="8345" y="7855"/>
                  </a:moveTo>
                  <a:cubicBezTo>
                    <a:pt x="8616" y="7855"/>
                    <a:pt x="8836" y="7635"/>
                    <a:pt x="8836" y="7364"/>
                  </a:cubicBezTo>
                  <a:cubicBezTo>
                    <a:pt x="8836" y="7092"/>
                    <a:pt x="8616" y="6873"/>
                    <a:pt x="8345" y="6873"/>
                  </a:cubicBezTo>
                  <a:cubicBezTo>
                    <a:pt x="8075" y="6873"/>
                    <a:pt x="7855" y="7092"/>
                    <a:pt x="7855" y="7364"/>
                  </a:cubicBezTo>
                  <a:cubicBezTo>
                    <a:pt x="7855" y="7635"/>
                    <a:pt x="8075" y="7855"/>
                    <a:pt x="8345" y="7855"/>
                  </a:cubicBezTo>
                  <a:moveTo>
                    <a:pt x="20618" y="20618"/>
                  </a:moveTo>
                  <a:lnTo>
                    <a:pt x="2945" y="20618"/>
                  </a:lnTo>
                  <a:cubicBezTo>
                    <a:pt x="1861" y="20618"/>
                    <a:pt x="982" y="19739"/>
                    <a:pt x="982" y="18655"/>
                  </a:cubicBezTo>
                  <a:lnTo>
                    <a:pt x="982" y="7855"/>
                  </a:lnTo>
                  <a:lnTo>
                    <a:pt x="2945" y="7855"/>
                  </a:lnTo>
                  <a:lnTo>
                    <a:pt x="2945" y="18164"/>
                  </a:lnTo>
                  <a:cubicBezTo>
                    <a:pt x="2945" y="18435"/>
                    <a:pt x="3166" y="18655"/>
                    <a:pt x="3436" y="18655"/>
                  </a:cubicBezTo>
                  <a:cubicBezTo>
                    <a:pt x="3707" y="18655"/>
                    <a:pt x="3927" y="18435"/>
                    <a:pt x="3927" y="18164"/>
                  </a:cubicBezTo>
                  <a:lnTo>
                    <a:pt x="3927" y="4909"/>
                  </a:lnTo>
                  <a:lnTo>
                    <a:pt x="20618" y="4909"/>
                  </a:lnTo>
                  <a:cubicBezTo>
                    <a:pt x="20618" y="4909"/>
                    <a:pt x="20618" y="20618"/>
                    <a:pt x="20618" y="20618"/>
                  </a:cubicBezTo>
                  <a:close/>
                  <a:moveTo>
                    <a:pt x="20618" y="3927"/>
                  </a:moveTo>
                  <a:lnTo>
                    <a:pt x="3927" y="3927"/>
                  </a:lnTo>
                  <a:cubicBezTo>
                    <a:pt x="3385" y="3927"/>
                    <a:pt x="2945" y="4367"/>
                    <a:pt x="2945" y="4909"/>
                  </a:cubicBezTo>
                  <a:lnTo>
                    <a:pt x="2945" y="6873"/>
                  </a:lnTo>
                  <a:lnTo>
                    <a:pt x="982" y="6873"/>
                  </a:lnTo>
                  <a:cubicBezTo>
                    <a:pt x="440" y="6873"/>
                    <a:pt x="0" y="7313"/>
                    <a:pt x="0" y="7855"/>
                  </a:cubicBezTo>
                  <a:lnTo>
                    <a:pt x="0" y="18655"/>
                  </a:lnTo>
                  <a:cubicBezTo>
                    <a:pt x="0" y="20282"/>
                    <a:pt x="1319" y="21600"/>
                    <a:pt x="2945" y="21600"/>
                  </a:cubicBezTo>
                  <a:lnTo>
                    <a:pt x="20618" y="21600"/>
                  </a:lnTo>
                  <a:cubicBezTo>
                    <a:pt x="21160" y="21600"/>
                    <a:pt x="21600" y="21160"/>
                    <a:pt x="21600" y="20618"/>
                  </a:cubicBezTo>
                  <a:lnTo>
                    <a:pt x="21600" y="4909"/>
                  </a:lnTo>
                  <a:cubicBezTo>
                    <a:pt x="21600" y="4367"/>
                    <a:pt x="21160" y="3927"/>
                    <a:pt x="20618" y="3927"/>
                  </a:cubicBezTo>
                  <a:moveTo>
                    <a:pt x="6382" y="16691"/>
                  </a:moveTo>
                  <a:lnTo>
                    <a:pt x="18164" y="16691"/>
                  </a:lnTo>
                  <a:cubicBezTo>
                    <a:pt x="18434" y="16691"/>
                    <a:pt x="18655" y="16472"/>
                    <a:pt x="18655" y="16200"/>
                  </a:cubicBezTo>
                  <a:cubicBezTo>
                    <a:pt x="18655" y="15929"/>
                    <a:pt x="18434" y="15710"/>
                    <a:pt x="18164" y="15710"/>
                  </a:cubicBezTo>
                  <a:lnTo>
                    <a:pt x="6382" y="15710"/>
                  </a:lnTo>
                  <a:cubicBezTo>
                    <a:pt x="6111" y="15710"/>
                    <a:pt x="5891" y="15929"/>
                    <a:pt x="5891" y="16200"/>
                  </a:cubicBezTo>
                  <a:cubicBezTo>
                    <a:pt x="5891" y="16472"/>
                    <a:pt x="6111" y="16691"/>
                    <a:pt x="6382" y="16691"/>
                  </a:cubicBezTo>
                  <a:moveTo>
                    <a:pt x="10309" y="7855"/>
                  </a:moveTo>
                  <a:lnTo>
                    <a:pt x="14236" y="7855"/>
                  </a:lnTo>
                  <a:cubicBezTo>
                    <a:pt x="14507" y="7855"/>
                    <a:pt x="14727" y="7635"/>
                    <a:pt x="14727" y="7364"/>
                  </a:cubicBezTo>
                  <a:cubicBezTo>
                    <a:pt x="14727" y="7092"/>
                    <a:pt x="14507" y="6873"/>
                    <a:pt x="14236" y="6873"/>
                  </a:cubicBezTo>
                  <a:lnTo>
                    <a:pt x="10309" y="6873"/>
                  </a:lnTo>
                  <a:cubicBezTo>
                    <a:pt x="10038" y="6873"/>
                    <a:pt x="9818" y="7092"/>
                    <a:pt x="9818" y="7364"/>
                  </a:cubicBezTo>
                  <a:cubicBezTo>
                    <a:pt x="9818" y="7635"/>
                    <a:pt x="10038" y="7855"/>
                    <a:pt x="10309" y="7855"/>
                  </a:cubicBezTo>
                  <a:moveTo>
                    <a:pt x="6382" y="18655"/>
                  </a:moveTo>
                  <a:lnTo>
                    <a:pt x="18164" y="18655"/>
                  </a:lnTo>
                  <a:cubicBezTo>
                    <a:pt x="18434" y="18655"/>
                    <a:pt x="18655" y="18435"/>
                    <a:pt x="18655" y="18164"/>
                  </a:cubicBezTo>
                  <a:cubicBezTo>
                    <a:pt x="18655" y="17893"/>
                    <a:pt x="18434" y="17673"/>
                    <a:pt x="18164" y="17673"/>
                  </a:cubicBezTo>
                  <a:lnTo>
                    <a:pt x="6382" y="17673"/>
                  </a:lnTo>
                  <a:cubicBezTo>
                    <a:pt x="6111" y="17673"/>
                    <a:pt x="5891" y="17893"/>
                    <a:pt x="5891" y="18164"/>
                  </a:cubicBezTo>
                  <a:cubicBezTo>
                    <a:pt x="5891" y="18435"/>
                    <a:pt x="6111" y="18655"/>
                    <a:pt x="6382" y="18655"/>
                  </a:cubicBezTo>
                  <a:moveTo>
                    <a:pt x="4909" y="2945"/>
                  </a:moveTo>
                  <a:lnTo>
                    <a:pt x="20127" y="2945"/>
                  </a:lnTo>
                  <a:cubicBezTo>
                    <a:pt x="20398" y="2945"/>
                    <a:pt x="20618" y="2726"/>
                    <a:pt x="20618" y="2455"/>
                  </a:cubicBezTo>
                  <a:cubicBezTo>
                    <a:pt x="20618" y="2184"/>
                    <a:pt x="20398" y="1964"/>
                    <a:pt x="20127" y="1964"/>
                  </a:cubicBezTo>
                  <a:lnTo>
                    <a:pt x="4909" y="1964"/>
                  </a:lnTo>
                  <a:cubicBezTo>
                    <a:pt x="4638" y="1964"/>
                    <a:pt x="4418" y="2184"/>
                    <a:pt x="4418" y="2455"/>
                  </a:cubicBezTo>
                  <a:cubicBezTo>
                    <a:pt x="4418" y="2726"/>
                    <a:pt x="4638" y="2945"/>
                    <a:pt x="4909" y="2945"/>
                  </a:cubicBezTo>
                  <a:moveTo>
                    <a:pt x="18164" y="11783"/>
                  </a:moveTo>
                  <a:lnTo>
                    <a:pt x="14236" y="11783"/>
                  </a:lnTo>
                  <a:cubicBezTo>
                    <a:pt x="13966" y="11783"/>
                    <a:pt x="13745" y="12001"/>
                    <a:pt x="13745" y="12273"/>
                  </a:cubicBezTo>
                  <a:cubicBezTo>
                    <a:pt x="13745" y="12544"/>
                    <a:pt x="13966" y="12764"/>
                    <a:pt x="14236" y="12764"/>
                  </a:cubicBezTo>
                  <a:lnTo>
                    <a:pt x="18164" y="12764"/>
                  </a:lnTo>
                  <a:cubicBezTo>
                    <a:pt x="18434" y="12764"/>
                    <a:pt x="18655" y="12544"/>
                    <a:pt x="18655" y="12273"/>
                  </a:cubicBezTo>
                  <a:cubicBezTo>
                    <a:pt x="18655" y="12001"/>
                    <a:pt x="18434" y="11783"/>
                    <a:pt x="18164" y="11783"/>
                  </a:cubicBezTo>
                  <a:moveTo>
                    <a:pt x="6382" y="982"/>
                  </a:moveTo>
                  <a:lnTo>
                    <a:pt x="19145" y="982"/>
                  </a:lnTo>
                  <a:cubicBezTo>
                    <a:pt x="19416" y="982"/>
                    <a:pt x="19636" y="762"/>
                    <a:pt x="19636" y="491"/>
                  </a:cubicBezTo>
                  <a:cubicBezTo>
                    <a:pt x="19636" y="220"/>
                    <a:pt x="19416" y="0"/>
                    <a:pt x="19145" y="0"/>
                  </a:cubicBezTo>
                  <a:lnTo>
                    <a:pt x="6382" y="0"/>
                  </a:lnTo>
                  <a:cubicBezTo>
                    <a:pt x="6111" y="0"/>
                    <a:pt x="5891" y="220"/>
                    <a:pt x="5891" y="491"/>
                  </a:cubicBezTo>
                  <a:cubicBezTo>
                    <a:pt x="5891" y="762"/>
                    <a:pt x="6111" y="982"/>
                    <a:pt x="6382" y="982"/>
                  </a:cubicBezTo>
                  <a:moveTo>
                    <a:pt x="18164" y="13746"/>
                  </a:moveTo>
                  <a:lnTo>
                    <a:pt x="14236" y="13746"/>
                  </a:lnTo>
                  <a:cubicBezTo>
                    <a:pt x="13966" y="13746"/>
                    <a:pt x="13745" y="13965"/>
                    <a:pt x="13745" y="14236"/>
                  </a:cubicBezTo>
                  <a:cubicBezTo>
                    <a:pt x="13745" y="14508"/>
                    <a:pt x="13966" y="14727"/>
                    <a:pt x="14236" y="14727"/>
                  </a:cubicBezTo>
                  <a:lnTo>
                    <a:pt x="18164" y="14727"/>
                  </a:lnTo>
                  <a:cubicBezTo>
                    <a:pt x="18434" y="14727"/>
                    <a:pt x="18655" y="14508"/>
                    <a:pt x="18655" y="14236"/>
                  </a:cubicBezTo>
                  <a:cubicBezTo>
                    <a:pt x="18655" y="13965"/>
                    <a:pt x="18434" y="13746"/>
                    <a:pt x="18164" y="13746"/>
                  </a:cubicBezTo>
                  <a:moveTo>
                    <a:pt x="16200" y="7855"/>
                  </a:moveTo>
                  <a:cubicBezTo>
                    <a:pt x="16471" y="7855"/>
                    <a:pt x="16691" y="7635"/>
                    <a:pt x="16691" y="7364"/>
                  </a:cubicBezTo>
                  <a:cubicBezTo>
                    <a:pt x="16691" y="7092"/>
                    <a:pt x="16471" y="6873"/>
                    <a:pt x="16200" y="6873"/>
                  </a:cubicBezTo>
                  <a:cubicBezTo>
                    <a:pt x="15929" y="6873"/>
                    <a:pt x="15709" y="7092"/>
                    <a:pt x="15709" y="7364"/>
                  </a:cubicBezTo>
                  <a:cubicBezTo>
                    <a:pt x="15709" y="7635"/>
                    <a:pt x="15929" y="7855"/>
                    <a:pt x="16200" y="7855"/>
                  </a:cubicBezTo>
                  <a:moveTo>
                    <a:pt x="18164" y="7855"/>
                  </a:moveTo>
                  <a:cubicBezTo>
                    <a:pt x="18434" y="7855"/>
                    <a:pt x="18655" y="7635"/>
                    <a:pt x="18655" y="7364"/>
                  </a:cubicBezTo>
                  <a:cubicBezTo>
                    <a:pt x="18655" y="7092"/>
                    <a:pt x="18434" y="6873"/>
                    <a:pt x="18164" y="6873"/>
                  </a:cubicBezTo>
                  <a:cubicBezTo>
                    <a:pt x="17893" y="6873"/>
                    <a:pt x="17673" y="7092"/>
                    <a:pt x="17673" y="7364"/>
                  </a:cubicBezTo>
                  <a:cubicBezTo>
                    <a:pt x="17673" y="7635"/>
                    <a:pt x="17893" y="7855"/>
                    <a:pt x="18164" y="7855"/>
                  </a:cubicBezTo>
                  <a:moveTo>
                    <a:pt x="18164" y="9818"/>
                  </a:moveTo>
                  <a:lnTo>
                    <a:pt x="14236" y="9818"/>
                  </a:lnTo>
                  <a:cubicBezTo>
                    <a:pt x="13966" y="9818"/>
                    <a:pt x="13745" y="10038"/>
                    <a:pt x="13745" y="10309"/>
                  </a:cubicBezTo>
                  <a:cubicBezTo>
                    <a:pt x="13745" y="10581"/>
                    <a:pt x="13966" y="10800"/>
                    <a:pt x="14236" y="10800"/>
                  </a:cubicBezTo>
                  <a:lnTo>
                    <a:pt x="18164" y="10800"/>
                  </a:lnTo>
                  <a:cubicBezTo>
                    <a:pt x="18434" y="10800"/>
                    <a:pt x="18655" y="10581"/>
                    <a:pt x="18655" y="10309"/>
                  </a:cubicBezTo>
                  <a:cubicBezTo>
                    <a:pt x="18655" y="10038"/>
                    <a:pt x="18434" y="9818"/>
                    <a:pt x="18164" y="9818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</p:grpSp>
      <p:grpSp>
        <p:nvGrpSpPr>
          <p:cNvPr id="1521" name="Group"/>
          <p:cNvGrpSpPr/>
          <p:nvPr/>
        </p:nvGrpSpPr>
        <p:grpSpPr>
          <a:xfrm>
            <a:off x="114153" y="-345187"/>
            <a:ext cx="1941743" cy="2018021"/>
            <a:chOff x="0" y="0"/>
            <a:chExt cx="1941741" cy="2018020"/>
          </a:xfrm>
        </p:grpSpPr>
        <p:sp>
          <p:nvSpPr>
            <p:cNvPr id="1509" name="Shape"/>
            <p:cNvSpPr/>
            <p:nvPr/>
          </p:nvSpPr>
          <p:spPr>
            <a:xfrm rot="3126725">
              <a:off x="156539" y="412498"/>
              <a:ext cx="1628664" cy="11930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8" h="21600" fill="norm" stroke="1" extrusionOk="0">
                  <a:moveTo>
                    <a:pt x="0" y="11664"/>
                  </a:moveTo>
                  <a:lnTo>
                    <a:pt x="18647" y="0"/>
                  </a:lnTo>
                  <a:lnTo>
                    <a:pt x="18749" y="5783"/>
                  </a:lnTo>
                  <a:cubicBezTo>
                    <a:pt x="19014" y="6185"/>
                    <a:pt x="19342" y="6707"/>
                    <a:pt x="20261" y="5970"/>
                  </a:cubicBezTo>
                  <a:lnTo>
                    <a:pt x="20261" y="5975"/>
                  </a:lnTo>
                  <a:cubicBezTo>
                    <a:pt x="20349" y="5910"/>
                    <a:pt x="20445" y="5877"/>
                    <a:pt x="20545" y="5873"/>
                  </a:cubicBezTo>
                  <a:cubicBezTo>
                    <a:pt x="21093" y="5851"/>
                    <a:pt x="21555" y="6693"/>
                    <a:pt x="21577" y="7753"/>
                  </a:cubicBezTo>
                  <a:cubicBezTo>
                    <a:pt x="21600" y="8813"/>
                    <a:pt x="21174" y="9690"/>
                    <a:pt x="20627" y="9712"/>
                  </a:cubicBezTo>
                  <a:cubicBezTo>
                    <a:pt x="20521" y="9716"/>
                    <a:pt x="20419" y="9689"/>
                    <a:pt x="20323" y="9624"/>
                  </a:cubicBezTo>
                  <a:lnTo>
                    <a:pt x="20323" y="9628"/>
                  </a:lnTo>
                  <a:cubicBezTo>
                    <a:pt x="20317" y="9623"/>
                    <a:pt x="20310" y="9617"/>
                    <a:pt x="20303" y="9613"/>
                  </a:cubicBezTo>
                  <a:cubicBezTo>
                    <a:pt x="20259" y="9595"/>
                    <a:pt x="20217" y="9563"/>
                    <a:pt x="20179" y="9519"/>
                  </a:cubicBezTo>
                  <a:cubicBezTo>
                    <a:pt x="19463" y="9020"/>
                    <a:pt x="19073" y="9696"/>
                    <a:pt x="18826" y="10139"/>
                  </a:cubicBezTo>
                  <a:lnTo>
                    <a:pt x="18921" y="15525"/>
                  </a:lnTo>
                  <a:lnTo>
                    <a:pt x="18843" y="15475"/>
                  </a:lnTo>
                  <a:lnTo>
                    <a:pt x="15768" y="17508"/>
                  </a:lnTo>
                  <a:cubicBezTo>
                    <a:pt x="15379" y="17374"/>
                    <a:pt x="14700" y="17192"/>
                    <a:pt x="14751" y="16038"/>
                  </a:cubicBezTo>
                  <a:cubicBezTo>
                    <a:pt x="14765" y="15972"/>
                    <a:pt x="14770" y="15907"/>
                    <a:pt x="14765" y="15845"/>
                  </a:cubicBezTo>
                  <a:cubicBezTo>
                    <a:pt x="14764" y="15835"/>
                    <a:pt x="14766" y="15824"/>
                    <a:pt x="14767" y="15813"/>
                  </a:cubicBezTo>
                  <a:lnTo>
                    <a:pt x="14764" y="15815"/>
                  </a:lnTo>
                  <a:cubicBezTo>
                    <a:pt x="14769" y="15670"/>
                    <a:pt x="14747" y="15530"/>
                    <a:pt x="14702" y="15400"/>
                  </a:cubicBezTo>
                  <a:cubicBezTo>
                    <a:pt x="14468" y="14722"/>
                    <a:pt x="13710" y="14540"/>
                    <a:pt x="13008" y="14991"/>
                  </a:cubicBezTo>
                  <a:cubicBezTo>
                    <a:pt x="12306" y="15443"/>
                    <a:pt x="11926" y="16358"/>
                    <a:pt x="12159" y="17036"/>
                  </a:cubicBezTo>
                  <a:cubicBezTo>
                    <a:pt x="12202" y="17159"/>
                    <a:pt x="12262" y="17266"/>
                    <a:pt x="12341" y="17351"/>
                  </a:cubicBezTo>
                  <a:lnTo>
                    <a:pt x="12338" y="17353"/>
                  </a:lnTo>
                  <a:cubicBezTo>
                    <a:pt x="13303" y="18313"/>
                    <a:pt x="12911" y="18974"/>
                    <a:pt x="12763" y="19496"/>
                  </a:cubicBezTo>
                  <a:lnTo>
                    <a:pt x="9581" y="21600"/>
                  </a:lnTo>
                  <a:lnTo>
                    <a:pt x="6543" y="18450"/>
                  </a:lnTo>
                  <a:cubicBezTo>
                    <a:pt x="6458" y="17919"/>
                    <a:pt x="6247" y="16984"/>
                    <a:pt x="7038" y="16515"/>
                  </a:cubicBezTo>
                  <a:cubicBezTo>
                    <a:pt x="7087" y="16503"/>
                    <a:pt x="7131" y="16479"/>
                    <a:pt x="7170" y="16445"/>
                  </a:cubicBezTo>
                  <a:cubicBezTo>
                    <a:pt x="7177" y="16440"/>
                    <a:pt x="7184" y="16437"/>
                    <a:pt x="7191" y="16433"/>
                  </a:cubicBezTo>
                  <a:lnTo>
                    <a:pt x="7189" y="16431"/>
                  </a:lnTo>
                  <a:cubicBezTo>
                    <a:pt x="7286" y="16371"/>
                    <a:pt x="7367" y="16281"/>
                    <a:pt x="7432" y="16167"/>
                  </a:cubicBezTo>
                  <a:cubicBezTo>
                    <a:pt x="7768" y="15576"/>
                    <a:pt x="7545" y="14569"/>
                    <a:pt x="6932" y="13918"/>
                  </a:cubicBezTo>
                  <a:cubicBezTo>
                    <a:pt x="6320" y="13266"/>
                    <a:pt x="5550" y="13217"/>
                    <a:pt x="5214" y="13808"/>
                  </a:cubicBezTo>
                  <a:cubicBezTo>
                    <a:pt x="5152" y="13916"/>
                    <a:pt x="5110" y="14038"/>
                    <a:pt x="5091" y="14172"/>
                  </a:cubicBezTo>
                  <a:lnTo>
                    <a:pt x="5088" y="14169"/>
                  </a:lnTo>
                  <a:cubicBezTo>
                    <a:pt x="4893" y="15819"/>
                    <a:pt x="4260" y="15592"/>
                    <a:pt x="3853" y="15660"/>
                  </a:cubicBezTo>
                  <a:close/>
                </a:path>
              </a:pathLst>
            </a:custGeom>
            <a:solidFill>
              <a:srgbClr val="009FE3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1520" name="Group"/>
            <p:cNvGrpSpPr/>
            <p:nvPr/>
          </p:nvGrpSpPr>
          <p:grpSpPr>
            <a:xfrm>
              <a:off x="919454" y="881414"/>
              <a:ext cx="245290" cy="334304"/>
              <a:chOff x="0" y="0"/>
              <a:chExt cx="245288" cy="334303"/>
            </a:xfrm>
          </p:grpSpPr>
          <p:sp>
            <p:nvSpPr>
              <p:cNvPr id="1510" name="Shape"/>
              <p:cNvSpPr/>
              <p:nvPr/>
            </p:nvSpPr>
            <p:spPr>
              <a:xfrm>
                <a:off x="38584" y="-1"/>
                <a:ext cx="192807" cy="25437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559" h="21322" fill="norm" stroke="1" extrusionOk="0">
                    <a:moveTo>
                      <a:pt x="15894" y="21322"/>
                    </a:moveTo>
                    <a:cubicBezTo>
                      <a:pt x="20377" y="7981"/>
                      <a:pt x="20377" y="7981"/>
                      <a:pt x="20377" y="7981"/>
                    </a:cubicBezTo>
                    <a:cubicBezTo>
                      <a:pt x="21600" y="4487"/>
                      <a:pt x="16302" y="357"/>
                      <a:pt x="14672" y="40"/>
                    </a:cubicBezTo>
                    <a:cubicBezTo>
                      <a:pt x="12634" y="-278"/>
                      <a:pt x="5706" y="1310"/>
                      <a:pt x="4483" y="4487"/>
                    </a:cubicBezTo>
                    <a:cubicBezTo>
                      <a:pt x="0" y="18146"/>
                      <a:pt x="0" y="18146"/>
                      <a:pt x="0" y="18146"/>
                    </a:cubicBezTo>
                    <a:lnTo>
                      <a:pt x="15894" y="21322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11" name="Shape"/>
              <p:cNvSpPr/>
              <p:nvPr/>
            </p:nvSpPr>
            <p:spPr>
              <a:xfrm>
                <a:off x="64766" y="228194"/>
                <a:ext cx="85439" cy="5374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135" y="0"/>
                    </a:moveTo>
                    <a:lnTo>
                      <a:pt x="21600" y="7754"/>
                    </a:lnTo>
                    <a:lnTo>
                      <a:pt x="19510" y="21600"/>
                    </a:lnTo>
                    <a:lnTo>
                      <a:pt x="0" y="13846"/>
                    </a:lnTo>
                    <a:lnTo>
                      <a:pt x="3135" y="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12" name="Line"/>
              <p:cNvSpPr/>
              <p:nvPr/>
            </p:nvSpPr>
            <p:spPr>
              <a:xfrm>
                <a:off x="0" y="106928"/>
                <a:ext cx="64768" cy="992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6434" y="5700"/>
                    </a:lnTo>
                    <a:lnTo>
                      <a:pt x="0" y="21600"/>
                    </a:lnTo>
                    <a:lnTo>
                      <a:pt x="15166" y="15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13" name="Line"/>
              <p:cNvSpPr/>
              <p:nvPr/>
            </p:nvSpPr>
            <p:spPr>
              <a:xfrm>
                <a:off x="199813" y="144135"/>
                <a:ext cx="45476" cy="1226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164" y="0"/>
                    </a:moveTo>
                    <a:lnTo>
                      <a:pt x="21600" y="8252"/>
                    </a:lnTo>
                    <a:lnTo>
                      <a:pt x="12436" y="21600"/>
                    </a:lnTo>
                    <a:lnTo>
                      <a:pt x="0" y="12863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14" name="Shape"/>
              <p:cNvSpPr/>
              <p:nvPr/>
            </p:nvSpPr>
            <p:spPr>
              <a:xfrm>
                <a:off x="106469" y="58793"/>
                <a:ext cx="86093" cy="8227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41" h="19539" fill="norm" stroke="1" extrusionOk="0">
                    <a:moveTo>
                      <a:pt x="171" y="7668"/>
                    </a:moveTo>
                    <a:cubicBezTo>
                      <a:pt x="1971" y="2268"/>
                      <a:pt x="7371" y="-1332"/>
                      <a:pt x="12771" y="468"/>
                    </a:cubicBezTo>
                    <a:cubicBezTo>
                      <a:pt x="18171" y="1368"/>
                      <a:pt x="20871" y="6768"/>
                      <a:pt x="19971" y="12168"/>
                    </a:cubicBezTo>
                    <a:cubicBezTo>
                      <a:pt x="18171" y="17568"/>
                      <a:pt x="12771" y="20268"/>
                      <a:pt x="7371" y="19368"/>
                    </a:cubicBezTo>
                    <a:cubicBezTo>
                      <a:pt x="1971" y="17568"/>
                      <a:pt x="-729" y="12168"/>
                      <a:pt x="171" y="7668"/>
                    </a:cubicBez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15" name="Line"/>
              <p:cNvSpPr/>
              <p:nvPr/>
            </p:nvSpPr>
            <p:spPr>
              <a:xfrm flipH="1">
                <a:off x="64766" y="284694"/>
                <a:ext cx="8270" cy="38586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16" name="Line"/>
              <p:cNvSpPr/>
              <p:nvPr/>
            </p:nvSpPr>
            <p:spPr>
              <a:xfrm flipH="1">
                <a:off x="114375" y="297096"/>
                <a:ext cx="8270" cy="37208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17" name="Line"/>
              <p:cNvSpPr/>
              <p:nvPr/>
            </p:nvSpPr>
            <p:spPr>
              <a:xfrm flipH="1">
                <a:off x="88193" y="292962"/>
                <a:ext cx="11025" cy="37208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18" name="Line"/>
              <p:cNvSpPr/>
              <p:nvPr/>
            </p:nvSpPr>
            <p:spPr>
              <a:xfrm flipH="1">
                <a:off x="130912" y="87636"/>
                <a:ext cx="30317" cy="11025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19" name="Line"/>
              <p:cNvSpPr/>
              <p:nvPr/>
            </p:nvSpPr>
            <p:spPr>
              <a:xfrm flipH="1">
                <a:off x="152960" y="106928"/>
                <a:ext cx="12404" cy="4136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5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4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4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4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4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4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4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4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4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145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454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3" name="01 revenue growth"/>
          <p:cNvSpPr txBox="1"/>
          <p:nvPr>
            <p:ph type="title"/>
          </p:nvPr>
        </p:nvSpPr>
        <p:spPr>
          <a:xfrm>
            <a:off x="2064136" y="159366"/>
            <a:ext cx="9823991" cy="1008915"/>
          </a:xfrm>
          <a:prstGeom prst="rect">
            <a:avLst/>
          </a:prstGeom>
        </p:spPr>
        <p:txBody>
          <a:bodyPr/>
          <a:lstStyle>
            <a:lvl1pPr algn="l">
              <a:defRPr sz="3400">
                <a:solidFill>
                  <a:srgbClr val="009FE3"/>
                </a:solidFill>
                <a:latin typeface="Ubuntu Bold"/>
                <a:ea typeface="Ubuntu Bold"/>
                <a:cs typeface="Ubuntu Bold"/>
                <a:sym typeface="Ubuntu Bold"/>
              </a:defRPr>
            </a:lvl1pPr>
          </a:lstStyle>
          <a:p>
            <a:pPr/>
            <a:r>
              <a:t>01 revenue growth</a:t>
            </a:r>
          </a:p>
        </p:txBody>
      </p:sp>
      <p:sp>
        <p:nvSpPr>
          <p:cNvPr id="1524" name="More strategic areas to look at…"/>
          <p:cNvSpPr txBox="1"/>
          <p:nvPr>
            <p:ph type="body" idx="1"/>
          </p:nvPr>
        </p:nvSpPr>
        <p:spPr>
          <a:xfrm>
            <a:off x="2060817" y="1575797"/>
            <a:ext cx="8353794" cy="5052606"/>
          </a:xfrm>
          <a:prstGeom prst="rect">
            <a:avLst/>
          </a:prstGeom>
        </p:spPr>
        <p:txBody>
          <a:bodyPr anchor="t"/>
          <a:lstStyle/>
          <a:p>
            <a:pPr marL="0" indent="0" defTabSz="410763">
              <a:spcBef>
                <a:spcPts val="0"/>
              </a:spcBef>
              <a:buSzTx/>
              <a:buNone/>
              <a:defRPr sz="3400">
                <a:latin typeface="Lato Bold"/>
                <a:ea typeface="Lato Bold"/>
                <a:cs typeface="Lato Bold"/>
                <a:sym typeface="Lato Bold"/>
              </a:defRPr>
            </a:pPr>
            <a:r>
              <a:t>More strategic areas to look at</a:t>
            </a:r>
          </a:p>
          <a:p>
            <a:pPr marL="0" indent="0" defTabSz="410763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Sales/marketing pipeline</a:t>
            </a:r>
          </a:p>
          <a:p>
            <a:pPr marL="0" indent="0" defTabSz="410763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Business model</a:t>
            </a:r>
          </a:p>
          <a:p>
            <a:pPr marL="0" indent="0" defTabSz="410763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ATM</a:t>
            </a:r>
          </a:p>
          <a:p>
            <a:pPr marL="0" indent="0" defTabSz="410763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Product/service mix</a:t>
            </a:r>
          </a:p>
          <a:p>
            <a:pPr marL="0" indent="0" defTabSz="410763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Pricing</a:t>
            </a:r>
          </a:p>
          <a:p>
            <a:pPr marL="0" indent="0" defTabSz="410763">
              <a:spcBef>
                <a:spcPts val="0"/>
              </a:spcBef>
              <a:buSzTx/>
              <a:buNone/>
              <a:defRPr sz="3400"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Systems - sales and marketing</a:t>
            </a:r>
          </a:p>
        </p:txBody>
      </p:sp>
      <p:sp>
        <p:nvSpPr>
          <p:cNvPr id="1525" name="Rectangle"/>
          <p:cNvSpPr/>
          <p:nvPr/>
        </p:nvSpPr>
        <p:spPr>
          <a:xfrm>
            <a:off x="247" y="6054355"/>
            <a:ext cx="309660" cy="828865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526" name="Rectangle"/>
          <p:cNvSpPr/>
          <p:nvPr/>
        </p:nvSpPr>
        <p:spPr>
          <a:xfrm>
            <a:off x="247" y="-4983"/>
            <a:ext cx="309660" cy="6062379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363" tIns="71363" rIns="71363" bIns="71363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527" name="Rectangle"/>
          <p:cNvSpPr/>
          <p:nvPr/>
        </p:nvSpPr>
        <p:spPr>
          <a:xfrm>
            <a:off x="247" y="6051620"/>
            <a:ext cx="309337" cy="828002"/>
          </a:xfrm>
          <a:prstGeom prst="rect">
            <a:avLst/>
          </a:prstGeom>
          <a:solidFill>
            <a:srgbClr val="009FE3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528" name="Rectangle"/>
          <p:cNvSpPr/>
          <p:nvPr/>
        </p:nvSpPr>
        <p:spPr>
          <a:xfrm>
            <a:off x="247" y="-1406"/>
            <a:ext cx="309337" cy="6056064"/>
          </a:xfrm>
          <a:prstGeom prst="rect">
            <a:avLst/>
          </a:prstGeom>
          <a:solidFill>
            <a:srgbClr val="373736"/>
          </a:solidFill>
          <a:ln w="3175">
            <a:miter lim="400000"/>
          </a:ln>
        </p:spPr>
        <p:txBody>
          <a:bodyPr lIns="71288" tIns="71288" rIns="71288" bIns="71288" anchor="ctr"/>
          <a:lstStyle/>
          <a:p>
            <a:pPr defTabSz="321468">
              <a:defRPr sz="800">
                <a:solidFill>
                  <a:srgbClr val="FFFFFF"/>
                </a:solidFill>
              </a:defRPr>
            </a:pPr>
          </a:p>
        </p:txBody>
      </p:sp>
      <p:sp>
        <p:nvSpPr>
          <p:cNvPr id="1529" name="object 5"/>
          <p:cNvSpPr txBox="1"/>
          <p:nvPr/>
        </p:nvSpPr>
        <p:spPr>
          <a:xfrm>
            <a:off x="601434" y="6410836"/>
            <a:ext cx="2760594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 algn="l" defTabSz="1043923">
              <a:defRPr spc="11" sz="900">
                <a:solidFill>
                  <a:srgbClr val="9C9C9D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t>better </a:t>
            </a:r>
            <a:r>
              <a:rPr spc="5"/>
              <a:t>business </a:t>
            </a:r>
            <a:r>
              <a:rPr spc="0"/>
              <a:t>| </a:t>
            </a:r>
            <a:r>
              <a:t>better </a:t>
            </a:r>
            <a:r>
              <a:rPr spc="0"/>
              <a:t>life | </a:t>
            </a:r>
            <a:r>
              <a:t>better</a:t>
            </a:r>
            <a:r>
              <a:rPr spc="-78"/>
              <a:t> </a:t>
            </a:r>
            <a:r>
              <a:rPr spc="0"/>
              <a:t>world</a:t>
            </a:r>
          </a:p>
        </p:txBody>
      </p:sp>
      <p:grpSp>
        <p:nvGrpSpPr>
          <p:cNvPr id="1578" name="Group"/>
          <p:cNvGrpSpPr/>
          <p:nvPr/>
        </p:nvGrpSpPr>
        <p:grpSpPr>
          <a:xfrm>
            <a:off x="10156143" y="4952189"/>
            <a:ext cx="1941743" cy="2035583"/>
            <a:chOff x="0" y="0"/>
            <a:chExt cx="1941742" cy="2035581"/>
          </a:xfrm>
        </p:grpSpPr>
        <p:sp>
          <p:nvSpPr>
            <p:cNvPr id="1530" name="Shape"/>
            <p:cNvSpPr/>
            <p:nvPr/>
          </p:nvSpPr>
          <p:spPr>
            <a:xfrm rot="60000">
              <a:off x="414676" y="175701"/>
              <a:ext cx="710512" cy="580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6" h="21600" fill="norm" stroke="1" extrusionOk="0">
                  <a:moveTo>
                    <a:pt x="18418" y="0"/>
                  </a:moveTo>
                  <a:lnTo>
                    <a:pt x="18590" y="6304"/>
                  </a:lnTo>
                  <a:cubicBezTo>
                    <a:pt x="18877" y="6687"/>
                    <a:pt x="19194" y="7292"/>
                    <a:pt x="20224" y="6572"/>
                  </a:cubicBezTo>
                  <a:cubicBezTo>
                    <a:pt x="20224" y="6573"/>
                    <a:pt x="20224" y="6575"/>
                    <a:pt x="20224" y="6576"/>
                  </a:cubicBezTo>
                  <a:cubicBezTo>
                    <a:pt x="20317" y="6516"/>
                    <a:pt x="20417" y="6487"/>
                    <a:pt x="20522" y="6485"/>
                  </a:cubicBezTo>
                  <a:cubicBezTo>
                    <a:pt x="21095" y="6472"/>
                    <a:pt x="21572" y="7269"/>
                    <a:pt x="21586" y="8264"/>
                  </a:cubicBezTo>
                  <a:cubicBezTo>
                    <a:pt x="21600" y="9259"/>
                    <a:pt x="21147" y="10075"/>
                    <a:pt x="20573" y="10087"/>
                  </a:cubicBezTo>
                  <a:cubicBezTo>
                    <a:pt x="20463" y="10090"/>
                    <a:pt x="20356" y="10062"/>
                    <a:pt x="20256" y="10000"/>
                  </a:cubicBezTo>
                  <a:cubicBezTo>
                    <a:pt x="20256" y="10001"/>
                    <a:pt x="20256" y="10003"/>
                    <a:pt x="20256" y="10004"/>
                  </a:cubicBezTo>
                  <a:cubicBezTo>
                    <a:pt x="20250" y="9999"/>
                    <a:pt x="20243" y="9993"/>
                    <a:pt x="20235" y="9989"/>
                  </a:cubicBezTo>
                  <a:cubicBezTo>
                    <a:pt x="20189" y="9971"/>
                    <a:pt x="20146" y="9941"/>
                    <a:pt x="20106" y="9899"/>
                  </a:cubicBezTo>
                  <a:cubicBezTo>
                    <a:pt x="19379" y="9431"/>
                    <a:pt x="18966" y="10021"/>
                    <a:pt x="18703" y="10432"/>
                  </a:cubicBezTo>
                  <a:lnTo>
                    <a:pt x="18841" y="15487"/>
                  </a:lnTo>
                  <a:lnTo>
                    <a:pt x="18724" y="15419"/>
                  </a:lnTo>
                  <a:lnTo>
                    <a:pt x="15354" y="17579"/>
                  </a:lnTo>
                  <a:cubicBezTo>
                    <a:pt x="14942" y="17473"/>
                    <a:pt x="14230" y="17336"/>
                    <a:pt x="14248" y="16255"/>
                  </a:cubicBezTo>
                  <a:cubicBezTo>
                    <a:pt x="14261" y="16192"/>
                    <a:pt x="14264" y="16131"/>
                    <a:pt x="14256" y="16073"/>
                  </a:cubicBezTo>
                  <a:cubicBezTo>
                    <a:pt x="14256" y="16063"/>
                    <a:pt x="14257" y="16053"/>
                    <a:pt x="14258" y="16043"/>
                  </a:cubicBezTo>
                  <a:lnTo>
                    <a:pt x="14255" y="16045"/>
                  </a:lnTo>
                  <a:cubicBezTo>
                    <a:pt x="14256" y="15909"/>
                    <a:pt x="14228" y="15779"/>
                    <a:pt x="14177" y="15659"/>
                  </a:cubicBezTo>
                  <a:cubicBezTo>
                    <a:pt x="13912" y="15036"/>
                    <a:pt x="13113" y="14904"/>
                    <a:pt x="12393" y="15363"/>
                  </a:cubicBezTo>
                  <a:cubicBezTo>
                    <a:pt x="11672" y="15823"/>
                    <a:pt x="11303" y="16701"/>
                    <a:pt x="11568" y="17324"/>
                  </a:cubicBezTo>
                  <a:cubicBezTo>
                    <a:pt x="11616" y="17437"/>
                    <a:pt x="11682" y="17535"/>
                    <a:pt x="11768" y="17609"/>
                  </a:cubicBezTo>
                  <a:lnTo>
                    <a:pt x="11765" y="17612"/>
                  </a:lnTo>
                  <a:cubicBezTo>
                    <a:pt x="12765" y="18430"/>
                    <a:pt x="12442" y="19054"/>
                    <a:pt x="12292" y="19542"/>
                  </a:cubicBezTo>
                  <a:lnTo>
                    <a:pt x="9083" y="21600"/>
                  </a:lnTo>
                  <a:lnTo>
                    <a:pt x="5934" y="18291"/>
                  </a:lnTo>
                  <a:cubicBezTo>
                    <a:pt x="5865" y="17785"/>
                    <a:pt x="5696" y="16910"/>
                    <a:pt x="6532" y="16530"/>
                  </a:cubicBezTo>
                  <a:cubicBezTo>
                    <a:pt x="6584" y="16521"/>
                    <a:pt x="6631" y="16502"/>
                    <a:pt x="6673" y="16472"/>
                  </a:cubicBezTo>
                  <a:cubicBezTo>
                    <a:pt x="6680" y="16468"/>
                    <a:pt x="6688" y="16466"/>
                    <a:pt x="6696" y="16463"/>
                  </a:cubicBezTo>
                  <a:lnTo>
                    <a:pt x="6694" y="16460"/>
                  </a:lnTo>
                  <a:cubicBezTo>
                    <a:pt x="6797" y="16411"/>
                    <a:pt x="6886" y="16332"/>
                    <a:pt x="6958" y="16230"/>
                  </a:cubicBezTo>
                  <a:cubicBezTo>
                    <a:pt x="7334" y="15699"/>
                    <a:pt x="7141" y="14740"/>
                    <a:pt x="6527" y="14089"/>
                  </a:cubicBezTo>
                  <a:cubicBezTo>
                    <a:pt x="5913" y="13437"/>
                    <a:pt x="5111" y="13339"/>
                    <a:pt x="4735" y="13870"/>
                  </a:cubicBezTo>
                  <a:cubicBezTo>
                    <a:pt x="4667" y="13966"/>
                    <a:pt x="4617" y="14077"/>
                    <a:pt x="4592" y="14202"/>
                  </a:cubicBezTo>
                  <a:lnTo>
                    <a:pt x="4589" y="14199"/>
                  </a:lnTo>
                  <a:cubicBezTo>
                    <a:pt x="4329" y="15670"/>
                    <a:pt x="3717" y="15494"/>
                    <a:pt x="3290" y="15511"/>
                  </a:cubicBezTo>
                  <a:lnTo>
                    <a:pt x="0" y="12039"/>
                  </a:lnTo>
                  <a:lnTo>
                    <a:pt x="18418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424A4C">
                    <a:alpha val="20371"/>
                  </a:srgbClr>
                </a:gs>
                <a:gs pos="50000">
                  <a:srgbClr val="606B6F">
                    <a:alpha val="20371"/>
                  </a:srgbClr>
                </a:gs>
                <a:gs pos="100000">
                  <a:srgbClr val="738084">
                    <a:alpha val="20371"/>
                  </a:srgbClr>
                </a:gs>
              </a:gsLst>
              <a:lin ang="2700000" scaled="0"/>
            </a:gradFill>
            <a:ln w="12700" cap="flat">
              <a:solidFill>
                <a:srgbClr val="FFFFFF">
                  <a:alpha val="20371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531" name="Shape"/>
            <p:cNvSpPr/>
            <p:nvPr/>
          </p:nvSpPr>
          <p:spPr>
            <a:xfrm rot="3126725">
              <a:off x="898232" y="188297"/>
              <a:ext cx="743454" cy="5445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8" h="21600" fill="norm" stroke="1" extrusionOk="0">
                  <a:moveTo>
                    <a:pt x="0" y="11664"/>
                  </a:moveTo>
                  <a:lnTo>
                    <a:pt x="18647" y="0"/>
                  </a:lnTo>
                  <a:lnTo>
                    <a:pt x="18749" y="5783"/>
                  </a:lnTo>
                  <a:cubicBezTo>
                    <a:pt x="19014" y="6185"/>
                    <a:pt x="19342" y="6707"/>
                    <a:pt x="20261" y="5970"/>
                  </a:cubicBezTo>
                  <a:lnTo>
                    <a:pt x="20261" y="5975"/>
                  </a:lnTo>
                  <a:cubicBezTo>
                    <a:pt x="20349" y="5910"/>
                    <a:pt x="20445" y="5877"/>
                    <a:pt x="20545" y="5873"/>
                  </a:cubicBezTo>
                  <a:cubicBezTo>
                    <a:pt x="21093" y="5851"/>
                    <a:pt x="21555" y="6693"/>
                    <a:pt x="21577" y="7753"/>
                  </a:cubicBezTo>
                  <a:cubicBezTo>
                    <a:pt x="21600" y="8813"/>
                    <a:pt x="21174" y="9690"/>
                    <a:pt x="20627" y="9712"/>
                  </a:cubicBezTo>
                  <a:cubicBezTo>
                    <a:pt x="20521" y="9716"/>
                    <a:pt x="20419" y="9689"/>
                    <a:pt x="20323" y="9624"/>
                  </a:cubicBezTo>
                  <a:lnTo>
                    <a:pt x="20323" y="9628"/>
                  </a:lnTo>
                  <a:cubicBezTo>
                    <a:pt x="20317" y="9623"/>
                    <a:pt x="20310" y="9617"/>
                    <a:pt x="20303" y="9613"/>
                  </a:cubicBezTo>
                  <a:cubicBezTo>
                    <a:pt x="20259" y="9595"/>
                    <a:pt x="20217" y="9563"/>
                    <a:pt x="20179" y="9519"/>
                  </a:cubicBezTo>
                  <a:cubicBezTo>
                    <a:pt x="19463" y="9020"/>
                    <a:pt x="19073" y="9696"/>
                    <a:pt x="18826" y="10139"/>
                  </a:cubicBezTo>
                  <a:lnTo>
                    <a:pt x="18921" y="15525"/>
                  </a:lnTo>
                  <a:lnTo>
                    <a:pt x="18843" y="15475"/>
                  </a:lnTo>
                  <a:lnTo>
                    <a:pt x="15768" y="17508"/>
                  </a:lnTo>
                  <a:cubicBezTo>
                    <a:pt x="15379" y="17374"/>
                    <a:pt x="14700" y="17192"/>
                    <a:pt x="14751" y="16038"/>
                  </a:cubicBezTo>
                  <a:cubicBezTo>
                    <a:pt x="14765" y="15972"/>
                    <a:pt x="14770" y="15907"/>
                    <a:pt x="14765" y="15845"/>
                  </a:cubicBezTo>
                  <a:cubicBezTo>
                    <a:pt x="14764" y="15835"/>
                    <a:pt x="14766" y="15824"/>
                    <a:pt x="14767" y="15813"/>
                  </a:cubicBezTo>
                  <a:lnTo>
                    <a:pt x="14764" y="15815"/>
                  </a:lnTo>
                  <a:cubicBezTo>
                    <a:pt x="14769" y="15670"/>
                    <a:pt x="14747" y="15530"/>
                    <a:pt x="14702" y="15400"/>
                  </a:cubicBezTo>
                  <a:cubicBezTo>
                    <a:pt x="14468" y="14722"/>
                    <a:pt x="13710" y="14540"/>
                    <a:pt x="13008" y="14991"/>
                  </a:cubicBezTo>
                  <a:cubicBezTo>
                    <a:pt x="12306" y="15443"/>
                    <a:pt x="11926" y="16358"/>
                    <a:pt x="12159" y="17036"/>
                  </a:cubicBezTo>
                  <a:cubicBezTo>
                    <a:pt x="12202" y="17159"/>
                    <a:pt x="12262" y="17266"/>
                    <a:pt x="12341" y="17351"/>
                  </a:cubicBezTo>
                  <a:lnTo>
                    <a:pt x="12338" y="17353"/>
                  </a:lnTo>
                  <a:cubicBezTo>
                    <a:pt x="13303" y="18313"/>
                    <a:pt x="12911" y="18974"/>
                    <a:pt x="12763" y="19496"/>
                  </a:cubicBezTo>
                  <a:lnTo>
                    <a:pt x="9581" y="21600"/>
                  </a:lnTo>
                  <a:lnTo>
                    <a:pt x="6543" y="18450"/>
                  </a:lnTo>
                  <a:cubicBezTo>
                    <a:pt x="6458" y="17919"/>
                    <a:pt x="6247" y="16984"/>
                    <a:pt x="7038" y="16515"/>
                  </a:cubicBezTo>
                  <a:cubicBezTo>
                    <a:pt x="7087" y="16503"/>
                    <a:pt x="7131" y="16479"/>
                    <a:pt x="7170" y="16445"/>
                  </a:cubicBezTo>
                  <a:cubicBezTo>
                    <a:pt x="7177" y="16440"/>
                    <a:pt x="7184" y="16437"/>
                    <a:pt x="7191" y="16433"/>
                  </a:cubicBezTo>
                  <a:lnTo>
                    <a:pt x="7189" y="16431"/>
                  </a:lnTo>
                  <a:cubicBezTo>
                    <a:pt x="7286" y="16371"/>
                    <a:pt x="7367" y="16281"/>
                    <a:pt x="7432" y="16167"/>
                  </a:cubicBezTo>
                  <a:cubicBezTo>
                    <a:pt x="7768" y="15576"/>
                    <a:pt x="7545" y="14569"/>
                    <a:pt x="6932" y="13918"/>
                  </a:cubicBezTo>
                  <a:cubicBezTo>
                    <a:pt x="6320" y="13266"/>
                    <a:pt x="5550" y="13217"/>
                    <a:pt x="5214" y="13808"/>
                  </a:cubicBezTo>
                  <a:cubicBezTo>
                    <a:pt x="5152" y="13916"/>
                    <a:pt x="5110" y="14038"/>
                    <a:pt x="5091" y="14172"/>
                  </a:cubicBezTo>
                  <a:lnTo>
                    <a:pt x="5088" y="14169"/>
                  </a:lnTo>
                  <a:cubicBezTo>
                    <a:pt x="4893" y="15819"/>
                    <a:pt x="4260" y="15592"/>
                    <a:pt x="3853" y="15660"/>
                  </a:cubicBezTo>
                  <a:close/>
                </a:path>
              </a:pathLst>
            </a:custGeom>
            <a:solidFill>
              <a:srgbClr val="009FE3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532" name="Shape"/>
            <p:cNvSpPr/>
            <p:nvPr/>
          </p:nvSpPr>
          <p:spPr>
            <a:xfrm rot="6216639">
              <a:off x="1226793" y="602755"/>
              <a:ext cx="735989" cy="5357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2107"/>
                  </a:moveTo>
                  <a:lnTo>
                    <a:pt x="18781" y="0"/>
                  </a:lnTo>
                  <a:cubicBezTo>
                    <a:pt x="18773" y="1748"/>
                    <a:pt x="18771" y="3459"/>
                    <a:pt x="18775" y="5155"/>
                  </a:cubicBezTo>
                  <a:lnTo>
                    <a:pt x="18857" y="5276"/>
                  </a:lnTo>
                  <a:lnTo>
                    <a:pt x="19076" y="5546"/>
                  </a:lnTo>
                  <a:lnTo>
                    <a:pt x="19242" y="5684"/>
                  </a:lnTo>
                  <a:lnTo>
                    <a:pt x="19304" y="5718"/>
                  </a:lnTo>
                  <a:lnTo>
                    <a:pt x="19668" y="5741"/>
                  </a:lnTo>
                  <a:lnTo>
                    <a:pt x="19843" y="5689"/>
                  </a:lnTo>
                  <a:lnTo>
                    <a:pt x="19944" y="5649"/>
                  </a:lnTo>
                  <a:lnTo>
                    <a:pt x="20309" y="5423"/>
                  </a:lnTo>
                  <a:lnTo>
                    <a:pt x="20309" y="5427"/>
                  </a:lnTo>
                  <a:lnTo>
                    <a:pt x="20309" y="5428"/>
                  </a:lnTo>
                  <a:cubicBezTo>
                    <a:pt x="20400" y="5365"/>
                    <a:pt x="20497" y="5336"/>
                    <a:pt x="20598" y="5336"/>
                  </a:cubicBezTo>
                  <a:cubicBezTo>
                    <a:pt x="20737" y="5337"/>
                    <a:pt x="20869" y="5392"/>
                    <a:pt x="20988" y="5490"/>
                  </a:cubicBezTo>
                  <a:cubicBezTo>
                    <a:pt x="21105" y="5586"/>
                    <a:pt x="21210" y="5724"/>
                    <a:pt x="21296" y="5895"/>
                  </a:cubicBezTo>
                  <a:cubicBezTo>
                    <a:pt x="21301" y="5898"/>
                    <a:pt x="21304" y="5904"/>
                    <a:pt x="21307" y="5909"/>
                  </a:cubicBezTo>
                  <a:cubicBezTo>
                    <a:pt x="21347" y="5987"/>
                    <a:pt x="21384" y="6072"/>
                    <a:pt x="21399" y="6175"/>
                  </a:cubicBezTo>
                  <a:cubicBezTo>
                    <a:pt x="21532" y="6481"/>
                    <a:pt x="21600" y="6870"/>
                    <a:pt x="21600" y="7290"/>
                  </a:cubicBezTo>
                  <a:lnTo>
                    <a:pt x="21552" y="7746"/>
                  </a:lnTo>
                  <a:cubicBezTo>
                    <a:pt x="21464" y="8606"/>
                    <a:pt x="21067" y="9241"/>
                    <a:pt x="20595" y="9240"/>
                  </a:cubicBezTo>
                  <a:cubicBezTo>
                    <a:pt x="20488" y="9240"/>
                    <a:pt x="20385" y="9208"/>
                    <a:pt x="20290" y="9138"/>
                  </a:cubicBezTo>
                  <a:lnTo>
                    <a:pt x="20290" y="9143"/>
                  </a:lnTo>
                  <a:cubicBezTo>
                    <a:pt x="20284" y="9136"/>
                    <a:pt x="20277" y="9130"/>
                    <a:pt x="20270" y="9126"/>
                  </a:cubicBezTo>
                  <a:lnTo>
                    <a:pt x="20266" y="9123"/>
                  </a:lnTo>
                  <a:lnTo>
                    <a:pt x="20147" y="9025"/>
                  </a:lnTo>
                  <a:cubicBezTo>
                    <a:pt x="20047" y="8950"/>
                    <a:pt x="19954" y="8899"/>
                    <a:pt x="19865" y="8872"/>
                  </a:cubicBezTo>
                  <a:lnTo>
                    <a:pt x="19785" y="8852"/>
                  </a:lnTo>
                  <a:lnTo>
                    <a:pt x="19643" y="8838"/>
                  </a:lnTo>
                  <a:lnTo>
                    <a:pt x="19320" y="8928"/>
                  </a:lnTo>
                  <a:lnTo>
                    <a:pt x="19275" y="8963"/>
                  </a:lnTo>
                  <a:lnTo>
                    <a:pt x="19082" y="9151"/>
                  </a:lnTo>
                  <a:lnTo>
                    <a:pt x="18856" y="9458"/>
                  </a:lnTo>
                  <a:lnTo>
                    <a:pt x="18792" y="9554"/>
                  </a:lnTo>
                  <a:lnTo>
                    <a:pt x="18792" y="9554"/>
                  </a:lnTo>
                  <a:cubicBezTo>
                    <a:pt x="18799" y="11378"/>
                    <a:pt x="18811" y="13202"/>
                    <a:pt x="18825" y="15052"/>
                  </a:cubicBezTo>
                  <a:lnTo>
                    <a:pt x="15342" y="17411"/>
                  </a:lnTo>
                  <a:cubicBezTo>
                    <a:pt x="14952" y="17281"/>
                    <a:pt x="14229" y="17133"/>
                    <a:pt x="14268" y="15931"/>
                  </a:cubicBezTo>
                  <a:cubicBezTo>
                    <a:pt x="14281" y="15863"/>
                    <a:pt x="14285" y="15797"/>
                    <a:pt x="14279" y="15734"/>
                  </a:cubicBezTo>
                  <a:cubicBezTo>
                    <a:pt x="14279" y="15723"/>
                    <a:pt x="14280" y="15713"/>
                    <a:pt x="14281" y="15702"/>
                  </a:cubicBezTo>
                  <a:lnTo>
                    <a:pt x="14278" y="15704"/>
                  </a:lnTo>
                  <a:cubicBezTo>
                    <a:pt x="14281" y="15556"/>
                    <a:pt x="14257" y="15415"/>
                    <a:pt x="14210" y="15283"/>
                  </a:cubicBezTo>
                  <a:cubicBezTo>
                    <a:pt x="13966" y="14600"/>
                    <a:pt x="13197" y="14431"/>
                    <a:pt x="12493" y="14907"/>
                  </a:cubicBezTo>
                  <a:cubicBezTo>
                    <a:pt x="11788" y="15382"/>
                    <a:pt x="11415" y="16321"/>
                    <a:pt x="11659" y="17004"/>
                  </a:cubicBezTo>
                  <a:cubicBezTo>
                    <a:pt x="11704" y="17129"/>
                    <a:pt x="11766" y="17236"/>
                    <a:pt x="11847" y="17320"/>
                  </a:cubicBezTo>
                  <a:lnTo>
                    <a:pt x="11844" y="17322"/>
                  </a:lnTo>
                  <a:cubicBezTo>
                    <a:pt x="12816" y="18262"/>
                    <a:pt x="12455" y="18936"/>
                    <a:pt x="12307" y="19466"/>
                  </a:cubicBezTo>
                  <a:lnTo>
                    <a:pt x="9157" y="21600"/>
                  </a:lnTo>
                  <a:lnTo>
                    <a:pt x="6041" y="18370"/>
                  </a:lnTo>
                  <a:cubicBezTo>
                    <a:pt x="5946" y="17831"/>
                    <a:pt x="5727" y="16894"/>
                    <a:pt x="6516" y="16400"/>
                  </a:cubicBezTo>
                  <a:cubicBezTo>
                    <a:pt x="6566" y="16386"/>
                    <a:pt x="6610" y="16361"/>
                    <a:pt x="6649" y="16325"/>
                  </a:cubicBezTo>
                  <a:cubicBezTo>
                    <a:pt x="6655" y="16320"/>
                    <a:pt x="6663" y="16316"/>
                    <a:pt x="6670" y="16313"/>
                  </a:cubicBezTo>
                  <a:lnTo>
                    <a:pt x="6668" y="16310"/>
                  </a:lnTo>
                  <a:cubicBezTo>
                    <a:pt x="6765" y="16247"/>
                    <a:pt x="6846" y="16153"/>
                    <a:pt x="6910" y="16036"/>
                  </a:cubicBezTo>
                  <a:cubicBezTo>
                    <a:pt x="7242" y="15427"/>
                    <a:pt x="7002" y="14409"/>
                    <a:pt x="6374" y="13763"/>
                  </a:cubicBezTo>
                  <a:cubicBezTo>
                    <a:pt x="5746" y="13117"/>
                    <a:pt x="4967" y="13086"/>
                    <a:pt x="4635" y="13696"/>
                  </a:cubicBezTo>
                  <a:cubicBezTo>
                    <a:pt x="4575" y="13807"/>
                    <a:pt x="4533" y="13931"/>
                    <a:pt x="4516" y="14069"/>
                  </a:cubicBezTo>
                  <a:lnTo>
                    <a:pt x="4513" y="14066"/>
                  </a:lnTo>
                  <a:cubicBezTo>
                    <a:pt x="4350" y="15634"/>
                    <a:pt x="3779" y="15553"/>
                    <a:pt x="3370" y="15601"/>
                  </a:cubicBezTo>
                  <a:close/>
                </a:path>
              </a:pathLst>
            </a:custGeom>
            <a:solidFill>
              <a:srgbClr val="0078C1">
                <a:alpha val="20040"/>
              </a:srgbClr>
            </a:solidFill>
            <a:ln w="12700" cap="flat">
              <a:solidFill>
                <a:srgbClr val="FFFFFF">
                  <a:alpha val="2004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533" name="Shape"/>
            <p:cNvSpPr/>
            <p:nvPr/>
          </p:nvSpPr>
          <p:spPr>
            <a:xfrm rot="15430798">
              <a:off x="202557" y="1122608"/>
              <a:ext cx="737366" cy="5530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7" h="21600" fill="norm" stroke="1" extrusionOk="0">
                  <a:moveTo>
                    <a:pt x="21528" y="8565"/>
                  </a:moveTo>
                  <a:cubicBezTo>
                    <a:pt x="21384" y="9247"/>
                    <a:pt x="21035" y="9732"/>
                    <a:pt x="20620" y="9741"/>
                  </a:cubicBezTo>
                  <a:cubicBezTo>
                    <a:pt x="20514" y="9744"/>
                    <a:pt x="20411" y="9715"/>
                    <a:pt x="20315" y="9650"/>
                  </a:cubicBezTo>
                  <a:lnTo>
                    <a:pt x="20315" y="9654"/>
                  </a:lnTo>
                  <a:cubicBezTo>
                    <a:pt x="20308" y="9648"/>
                    <a:pt x="20302" y="9642"/>
                    <a:pt x="20295" y="9638"/>
                  </a:cubicBezTo>
                  <a:cubicBezTo>
                    <a:pt x="20250" y="9620"/>
                    <a:pt x="20209" y="9588"/>
                    <a:pt x="20170" y="9544"/>
                  </a:cubicBezTo>
                  <a:cubicBezTo>
                    <a:pt x="19442" y="9034"/>
                    <a:pt x="19041" y="9721"/>
                    <a:pt x="18788" y="10152"/>
                  </a:cubicBezTo>
                  <a:lnTo>
                    <a:pt x="18858" y="15682"/>
                  </a:lnTo>
                  <a:lnTo>
                    <a:pt x="18791" y="15640"/>
                  </a:lnTo>
                  <a:lnTo>
                    <a:pt x="15620" y="17616"/>
                  </a:lnTo>
                  <a:cubicBezTo>
                    <a:pt x="15228" y="17478"/>
                    <a:pt x="14546" y="17290"/>
                    <a:pt x="14605" y="16156"/>
                  </a:cubicBezTo>
                  <a:cubicBezTo>
                    <a:pt x="14620" y="16091"/>
                    <a:pt x="14625" y="16028"/>
                    <a:pt x="14621" y="15966"/>
                  </a:cubicBezTo>
                  <a:cubicBezTo>
                    <a:pt x="14621" y="15956"/>
                    <a:pt x="14622" y="15946"/>
                    <a:pt x="14623" y="15935"/>
                  </a:cubicBezTo>
                  <a:lnTo>
                    <a:pt x="14620" y="15937"/>
                  </a:lnTo>
                  <a:cubicBezTo>
                    <a:pt x="14626" y="15794"/>
                    <a:pt x="14605" y="15656"/>
                    <a:pt x="14560" y="15527"/>
                  </a:cubicBezTo>
                  <a:cubicBezTo>
                    <a:pt x="14329" y="14857"/>
                    <a:pt x="13565" y="14668"/>
                    <a:pt x="12854" y="15104"/>
                  </a:cubicBezTo>
                  <a:cubicBezTo>
                    <a:pt x="12142" y="15540"/>
                    <a:pt x="11752" y="16436"/>
                    <a:pt x="11983" y="17106"/>
                  </a:cubicBezTo>
                  <a:cubicBezTo>
                    <a:pt x="12025" y="17229"/>
                    <a:pt x="12085" y="17335"/>
                    <a:pt x="12165" y="17419"/>
                  </a:cubicBezTo>
                  <a:lnTo>
                    <a:pt x="12161" y="17421"/>
                  </a:lnTo>
                  <a:cubicBezTo>
                    <a:pt x="13110" y="18360"/>
                    <a:pt x="12744" y="19000"/>
                    <a:pt x="12585" y="19507"/>
                  </a:cubicBezTo>
                  <a:lnTo>
                    <a:pt x="9260" y="21578"/>
                  </a:lnTo>
                  <a:cubicBezTo>
                    <a:pt x="9259" y="21586"/>
                    <a:pt x="9258" y="21593"/>
                    <a:pt x="9256" y="21600"/>
                  </a:cubicBezTo>
                  <a:lnTo>
                    <a:pt x="5936" y="18100"/>
                  </a:lnTo>
                  <a:cubicBezTo>
                    <a:pt x="5850" y="17567"/>
                    <a:pt x="5695" y="16700"/>
                    <a:pt x="6465" y="16272"/>
                  </a:cubicBezTo>
                  <a:cubicBezTo>
                    <a:pt x="6515" y="16261"/>
                    <a:pt x="6560" y="16238"/>
                    <a:pt x="6599" y="16205"/>
                  </a:cubicBezTo>
                  <a:cubicBezTo>
                    <a:pt x="6606" y="16200"/>
                    <a:pt x="6613" y="16197"/>
                    <a:pt x="6621" y="16194"/>
                  </a:cubicBezTo>
                  <a:lnTo>
                    <a:pt x="6618" y="16191"/>
                  </a:lnTo>
                  <a:cubicBezTo>
                    <a:pt x="6717" y="16135"/>
                    <a:pt x="6800" y="16047"/>
                    <a:pt x="6866" y="15936"/>
                  </a:cubicBezTo>
                  <a:cubicBezTo>
                    <a:pt x="7212" y="15361"/>
                    <a:pt x="6996" y="14365"/>
                    <a:pt x="6385" y="13712"/>
                  </a:cubicBezTo>
                  <a:cubicBezTo>
                    <a:pt x="5774" y="13059"/>
                    <a:pt x="4998" y="12997"/>
                    <a:pt x="4652" y="13572"/>
                  </a:cubicBezTo>
                  <a:cubicBezTo>
                    <a:pt x="4589" y="13677"/>
                    <a:pt x="4545" y="13796"/>
                    <a:pt x="4524" y="13928"/>
                  </a:cubicBezTo>
                  <a:lnTo>
                    <a:pt x="4522" y="13925"/>
                  </a:lnTo>
                  <a:cubicBezTo>
                    <a:pt x="4321" y="15444"/>
                    <a:pt x="3750" y="15333"/>
                    <a:pt x="3340" y="15363"/>
                  </a:cubicBezTo>
                  <a:lnTo>
                    <a:pt x="0" y="11843"/>
                  </a:lnTo>
                  <a:lnTo>
                    <a:pt x="18659" y="0"/>
                  </a:lnTo>
                  <a:lnTo>
                    <a:pt x="18732" y="5804"/>
                  </a:lnTo>
                  <a:cubicBezTo>
                    <a:pt x="19003" y="6207"/>
                    <a:pt x="19318" y="6785"/>
                    <a:pt x="20284" y="6051"/>
                  </a:cubicBezTo>
                  <a:lnTo>
                    <a:pt x="20284" y="6056"/>
                  </a:lnTo>
                  <a:cubicBezTo>
                    <a:pt x="20373" y="5992"/>
                    <a:pt x="20470" y="5962"/>
                    <a:pt x="20571" y="5960"/>
                  </a:cubicBezTo>
                  <a:cubicBezTo>
                    <a:pt x="21124" y="5947"/>
                    <a:pt x="21583" y="6783"/>
                    <a:pt x="21597" y="7827"/>
                  </a:cubicBezTo>
                  <a:cubicBezTo>
                    <a:pt x="21600" y="8088"/>
                    <a:pt x="21575" y="8338"/>
                    <a:pt x="21528" y="8565"/>
                  </a:cubicBezTo>
                  <a:close/>
                </a:path>
              </a:pathLst>
            </a:custGeom>
            <a:solidFill>
              <a:srgbClr val="C5192D">
                <a:alpha val="19946"/>
              </a:srgbClr>
            </a:solidFill>
            <a:ln w="12700" cap="flat">
              <a:solidFill>
                <a:srgbClr val="FFFFFF">
                  <a:alpha val="19946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534" name="Shape"/>
            <p:cNvSpPr/>
            <p:nvPr/>
          </p:nvSpPr>
          <p:spPr>
            <a:xfrm rot="18546786">
              <a:off x="77013" y="611554"/>
              <a:ext cx="746613" cy="5537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5" h="21600" fill="norm" stroke="1" extrusionOk="0">
                  <a:moveTo>
                    <a:pt x="19016" y="0"/>
                  </a:moveTo>
                  <a:cubicBezTo>
                    <a:pt x="19011" y="1884"/>
                    <a:pt x="18954" y="3779"/>
                    <a:pt x="18875" y="5678"/>
                  </a:cubicBezTo>
                  <a:cubicBezTo>
                    <a:pt x="19114" y="6099"/>
                    <a:pt x="19412" y="6629"/>
                    <a:pt x="20357" y="6009"/>
                  </a:cubicBezTo>
                  <a:lnTo>
                    <a:pt x="20357" y="6014"/>
                  </a:lnTo>
                  <a:cubicBezTo>
                    <a:pt x="20448" y="5959"/>
                    <a:pt x="20545" y="5937"/>
                    <a:pt x="20645" y="5943"/>
                  </a:cubicBezTo>
                  <a:cubicBezTo>
                    <a:pt x="21189" y="5979"/>
                    <a:pt x="21600" y="6853"/>
                    <a:pt x="21562" y="7895"/>
                  </a:cubicBezTo>
                  <a:cubicBezTo>
                    <a:pt x="21524" y="8937"/>
                    <a:pt x="21052" y="9752"/>
                    <a:pt x="20508" y="9716"/>
                  </a:cubicBezTo>
                  <a:cubicBezTo>
                    <a:pt x="20403" y="9709"/>
                    <a:pt x="20303" y="9671"/>
                    <a:pt x="20212" y="9598"/>
                  </a:cubicBezTo>
                  <a:lnTo>
                    <a:pt x="20211" y="9602"/>
                  </a:lnTo>
                  <a:cubicBezTo>
                    <a:pt x="20205" y="9596"/>
                    <a:pt x="20199" y="9590"/>
                    <a:pt x="20192" y="9585"/>
                  </a:cubicBezTo>
                  <a:cubicBezTo>
                    <a:pt x="20150" y="9562"/>
                    <a:pt x="20110" y="9527"/>
                    <a:pt x="20074" y="9479"/>
                  </a:cubicBezTo>
                  <a:cubicBezTo>
                    <a:pt x="19400" y="8921"/>
                    <a:pt x="18976" y="9525"/>
                    <a:pt x="18705" y="9933"/>
                  </a:cubicBezTo>
                  <a:cubicBezTo>
                    <a:pt x="18626" y="11766"/>
                    <a:pt x="18558" y="13599"/>
                    <a:pt x="18529" y="15424"/>
                  </a:cubicBezTo>
                  <a:lnTo>
                    <a:pt x="15456" y="17454"/>
                  </a:lnTo>
                  <a:cubicBezTo>
                    <a:pt x="15067" y="17329"/>
                    <a:pt x="14394" y="17160"/>
                    <a:pt x="14434" y="16028"/>
                  </a:cubicBezTo>
                  <a:cubicBezTo>
                    <a:pt x="14447" y="15963"/>
                    <a:pt x="14451" y="15899"/>
                    <a:pt x="14445" y="15838"/>
                  </a:cubicBezTo>
                  <a:cubicBezTo>
                    <a:pt x="14445" y="15827"/>
                    <a:pt x="14446" y="15817"/>
                    <a:pt x="14447" y="15806"/>
                  </a:cubicBezTo>
                  <a:lnTo>
                    <a:pt x="14444" y="15808"/>
                  </a:lnTo>
                  <a:cubicBezTo>
                    <a:pt x="14448" y="15665"/>
                    <a:pt x="14425" y="15529"/>
                    <a:pt x="14379" y="15401"/>
                  </a:cubicBezTo>
                  <a:cubicBezTo>
                    <a:pt x="14140" y="14739"/>
                    <a:pt x="13383" y="14573"/>
                    <a:pt x="12689" y="15030"/>
                  </a:cubicBezTo>
                  <a:cubicBezTo>
                    <a:pt x="11995" y="15487"/>
                    <a:pt x="11625" y="16394"/>
                    <a:pt x="11864" y="17056"/>
                  </a:cubicBezTo>
                  <a:cubicBezTo>
                    <a:pt x="11908" y="17176"/>
                    <a:pt x="11969" y="17281"/>
                    <a:pt x="12048" y="17362"/>
                  </a:cubicBezTo>
                  <a:lnTo>
                    <a:pt x="12045" y="17364"/>
                  </a:lnTo>
                  <a:cubicBezTo>
                    <a:pt x="12976" y="18254"/>
                    <a:pt x="12660" y="18896"/>
                    <a:pt x="12508" y="19402"/>
                  </a:cubicBezTo>
                  <a:lnTo>
                    <a:pt x="9180" y="21600"/>
                  </a:lnTo>
                  <a:cubicBezTo>
                    <a:pt x="8150" y="20503"/>
                    <a:pt x="7098" y="19425"/>
                    <a:pt x="6038" y="18355"/>
                  </a:cubicBezTo>
                  <a:cubicBezTo>
                    <a:pt x="5949" y="17837"/>
                    <a:pt x="5717" y="16908"/>
                    <a:pt x="6507" y="16427"/>
                  </a:cubicBezTo>
                  <a:cubicBezTo>
                    <a:pt x="6556" y="16414"/>
                    <a:pt x="6600" y="16390"/>
                    <a:pt x="6638" y="16355"/>
                  </a:cubicBezTo>
                  <a:cubicBezTo>
                    <a:pt x="6645" y="16350"/>
                    <a:pt x="6652" y="16347"/>
                    <a:pt x="6659" y="16343"/>
                  </a:cubicBezTo>
                  <a:lnTo>
                    <a:pt x="6657" y="16341"/>
                  </a:lnTo>
                  <a:cubicBezTo>
                    <a:pt x="6753" y="16280"/>
                    <a:pt x="6833" y="16190"/>
                    <a:pt x="6896" y="16077"/>
                  </a:cubicBezTo>
                  <a:cubicBezTo>
                    <a:pt x="7225" y="15489"/>
                    <a:pt x="6991" y="14503"/>
                    <a:pt x="6375" y="13875"/>
                  </a:cubicBezTo>
                  <a:cubicBezTo>
                    <a:pt x="5759" y="13246"/>
                    <a:pt x="4993" y="13212"/>
                    <a:pt x="4664" y="13800"/>
                  </a:cubicBezTo>
                  <a:cubicBezTo>
                    <a:pt x="4604" y="13907"/>
                    <a:pt x="4563" y="14028"/>
                    <a:pt x="4545" y="14161"/>
                  </a:cubicBezTo>
                  <a:lnTo>
                    <a:pt x="4543" y="14158"/>
                  </a:lnTo>
                  <a:cubicBezTo>
                    <a:pt x="4370" y="15743"/>
                    <a:pt x="3765" y="15582"/>
                    <a:pt x="3360" y="15644"/>
                  </a:cubicBezTo>
                  <a:cubicBezTo>
                    <a:pt x="2226" y="14501"/>
                    <a:pt x="1101" y="13350"/>
                    <a:pt x="0" y="12178"/>
                  </a:cubicBezTo>
                  <a:close/>
                </a:path>
              </a:pathLst>
            </a:custGeom>
            <a:solidFill>
              <a:srgbClr val="3C3C3B">
                <a:alpha val="20449"/>
              </a:srgbClr>
            </a:solidFill>
            <a:ln w="12700" cap="flat">
              <a:solidFill>
                <a:srgbClr val="FFFFFF">
                  <a:alpha val="20449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535" name="Shape"/>
            <p:cNvSpPr/>
            <p:nvPr/>
          </p:nvSpPr>
          <p:spPr>
            <a:xfrm rot="12425381">
              <a:off x="676431" y="1336303"/>
              <a:ext cx="726061" cy="5649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4" h="21600" fill="norm" stroke="1" extrusionOk="0">
                  <a:moveTo>
                    <a:pt x="9492" y="21600"/>
                  </a:moveTo>
                  <a:lnTo>
                    <a:pt x="6307" y="18448"/>
                  </a:lnTo>
                  <a:cubicBezTo>
                    <a:pt x="6215" y="17930"/>
                    <a:pt x="6027" y="17062"/>
                    <a:pt x="6816" y="16619"/>
                  </a:cubicBezTo>
                  <a:cubicBezTo>
                    <a:pt x="6867" y="16607"/>
                    <a:pt x="6912" y="16584"/>
                    <a:pt x="6952" y="16551"/>
                  </a:cubicBezTo>
                  <a:cubicBezTo>
                    <a:pt x="6959" y="16546"/>
                    <a:pt x="6966" y="16543"/>
                    <a:pt x="6974" y="16540"/>
                  </a:cubicBezTo>
                  <a:lnTo>
                    <a:pt x="6971" y="16537"/>
                  </a:lnTo>
                  <a:cubicBezTo>
                    <a:pt x="7071" y="16479"/>
                    <a:pt x="7153" y="16392"/>
                    <a:pt x="7220" y="16282"/>
                  </a:cubicBezTo>
                  <a:cubicBezTo>
                    <a:pt x="7563" y="15711"/>
                    <a:pt x="7332" y="14741"/>
                    <a:pt x="6703" y="14116"/>
                  </a:cubicBezTo>
                  <a:cubicBezTo>
                    <a:pt x="6075" y="13490"/>
                    <a:pt x="5287" y="13445"/>
                    <a:pt x="4943" y="14016"/>
                  </a:cubicBezTo>
                  <a:cubicBezTo>
                    <a:pt x="4881" y="14120"/>
                    <a:pt x="4837" y="14237"/>
                    <a:pt x="4818" y="14367"/>
                  </a:cubicBezTo>
                  <a:lnTo>
                    <a:pt x="4815" y="14364"/>
                  </a:lnTo>
                  <a:cubicBezTo>
                    <a:pt x="4630" y="15859"/>
                    <a:pt x="4046" y="15758"/>
                    <a:pt x="3630" y="15797"/>
                  </a:cubicBezTo>
                  <a:lnTo>
                    <a:pt x="0" y="12204"/>
                  </a:lnTo>
                  <a:lnTo>
                    <a:pt x="18532" y="0"/>
                  </a:lnTo>
                  <a:lnTo>
                    <a:pt x="18655" y="5548"/>
                  </a:lnTo>
                  <a:cubicBezTo>
                    <a:pt x="18935" y="5941"/>
                    <a:pt x="19251" y="6539"/>
                    <a:pt x="20245" y="5802"/>
                  </a:cubicBezTo>
                  <a:lnTo>
                    <a:pt x="20245" y="5807"/>
                  </a:lnTo>
                  <a:cubicBezTo>
                    <a:pt x="20336" y="5745"/>
                    <a:pt x="20434" y="5715"/>
                    <a:pt x="20537" y="5712"/>
                  </a:cubicBezTo>
                  <a:cubicBezTo>
                    <a:pt x="21098" y="5696"/>
                    <a:pt x="21566" y="6512"/>
                    <a:pt x="21583" y="7535"/>
                  </a:cubicBezTo>
                  <a:cubicBezTo>
                    <a:pt x="21600" y="8557"/>
                    <a:pt x="21159" y="9398"/>
                    <a:pt x="20598" y="9413"/>
                  </a:cubicBezTo>
                  <a:cubicBezTo>
                    <a:pt x="20490" y="9416"/>
                    <a:pt x="20385" y="9388"/>
                    <a:pt x="20288" y="9325"/>
                  </a:cubicBezTo>
                  <a:lnTo>
                    <a:pt x="20288" y="9329"/>
                  </a:lnTo>
                  <a:cubicBezTo>
                    <a:pt x="20281" y="9324"/>
                    <a:pt x="20274" y="9318"/>
                    <a:pt x="20267" y="9314"/>
                  </a:cubicBezTo>
                  <a:cubicBezTo>
                    <a:pt x="20222" y="9296"/>
                    <a:pt x="20180" y="9265"/>
                    <a:pt x="20140" y="9222"/>
                  </a:cubicBezTo>
                  <a:cubicBezTo>
                    <a:pt x="19410" y="8733"/>
                    <a:pt x="19006" y="9383"/>
                    <a:pt x="18750" y="9807"/>
                  </a:cubicBezTo>
                  <a:lnTo>
                    <a:pt x="18874" y="15360"/>
                  </a:lnTo>
                  <a:lnTo>
                    <a:pt x="18863" y="15354"/>
                  </a:lnTo>
                  <a:lnTo>
                    <a:pt x="15770" y="17388"/>
                  </a:lnTo>
                  <a:cubicBezTo>
                    <a:pt x="15386" y="17269"/>
                    <a:pt x="14599" y="17176"/>
                    <a:pt x="14625" y="15996"/>
                  </a:cubicBezTo>
                  <a:cubicBezTo>
                    <a:pt x="14638" y="15932"/>
                    <a:pt x="14641" y="15869"/>
                    <a:pt x="14634" y="15809"/>
                  </a:cubicBezTo>
                  <a:cubicBezTo>
                    <a:pt x="14634" y="15799"/>
                    <a:pt x="14635" y="15789"/>
                    <a:pt x="14636" y="15779"/>
                  </a:cubicBezTo>
                  <a:lnTo>
                    <a:pt x="14633" y="15780"/>
                  </a:lnTo>
                  <a:cubicBezTo>
                    <a:pt x="14634" y="15640"/>
                    <a:pt x="14608" y="15507"/>
                    <a:pt x="14559" y="15383"/>
                  </a:cubicBezTo>
                  <a:cubicBezTo>
                    <a:pt x="14303" y="14740"/>
                    <a:pt x="13523" y="14597"/>
                    <a:pt x="12815" y="15063"/>
                  </a:cubicBezTo>
                  <a:cubicBezTo>
                    <a:pt x="12107" y="15528"/>
                    <a:pt x="11741" y="16426"/>
                    <a:pt x="11996" y="17069"/>
                  </a:cubicBezTo>
                  <a:cubicBezTo>
                    <a:pt x="12043" y="17186"/>
                    <a:pt x="12107" y="17287"/>
                    <a:pt x="12190" y="17365"/>
                  </a:cubicBezTo>
                  <a:lnTo>
                    <a:pt x="12187" y="17367"/>
                  </a:lnTo>
                  <a:cubicBezTo>
                    <a:pt x="13208" y="18259"/>
                    <a:pt x="12806" y="18917"/>
                    <a:pt x="12671" y="19428"/>
                  </a:cubicBezTo>
                  <a:lnTo>
                    <a:pt x="9505" y="21510"/>
                  </a:lnTo>
                  <a:close/>
                </a:path>
              </a:pathLst>
            </a:custGeom>
            <a:solidFill>
              <a:srgbClr val="00693B">
                <a:alpha val="20035"/>
              </a:srgbClr>
            </a:solidFill>
            <a:ln w="12700" cap="flat">
              <a:solidFill>
                <a:srgbClr val="FFFFFF">
                  <a:alpha val="20035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536" name="Shape"/>
            <p:cNvSpPr/>
            <p:nvPr/>
          </p:nvSpPr>
          <p:spPr>
            <a:xfrm rot="9289851">
              <a:off x="1137103" y="1106863"/>
              <a:ext cx="707545" cy="5630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8932" y="21600"/>
                  </a:moveTo>
                  <a:lnTo>
                    <a:pt x="5697" y="18319"/>
                  </a:lnTo>
                  <a:cubicBezTo>
                    <a:pt x="5610" y="17797"/>
                    <a:pt x="5432" y="16923"/>
                    <a:pt x="6248" y="16499"/>
                  </a:cubicBezTo>
                  <a:cubicBezTo>
                    <a:pt x="6301" y="16488"/>
                    <a:pt x="6348" y="16466"/>
                    <a:pt x="6388" y="16434"/>
                  </a:cubicBezTo>
                  <a:cubicBezTo>
                    <a:pt x="6395" y="16429"/>
                    <a:pt x="6403" y="16426"/>
                    <a:pt x="6411" y="16423"/>
                  </a:cubicBezTo>
                  <a:lnTo>
                    <a:pt x="6409" y="16420"/>
                  </a:lnTo>
                  <a:cubicBezTo>
                    <a:pt x="6512" y="16365"/>
                    <a:pt x="6598" y="16279"/>
                    <a:pt x="6668" y="16171"/>
                  </a:cubicBezTo>
                  <a:cubicBezTo>
                    <a:pt x="7029" y="15607"/>
                    <a:pt x="6807" y="14628"/>
                    <a:pt x="6171" y="13985"/>
                  </a:cubicBezTo>
                  <a:cubicBezTo>
                    <a:pt x="5535" y="13341"/>
                    <a:pt x="4727" y="13277"/>
                    <a:pt x="4365" y="13841"/>
                  </a:cubicBezTo>
                  <a:cubicBezTo>
                    <a:pt x="4299" y="13944"/>
                    <a:pt x="4253" y="14061"/>
                    <a:pt x="4231" y="14190"/>
                  </a:cubicBezTo>
                  <a:lnTo>
                    <a:pt x="4228" y="14187"/>
                  </a:lnTo>
                  <a:cubicBezTo>
                    <a:pt x="4019" y="15656"/>
                    <a:pt x="3438" y="15570"/>
                    <a:pt x="3012" y="15594"/>
                  </a:cubicBezTo>
                  <a:lnTo>
                    <a:pt x="0" y="12538"/>
                  </a:lnTo>
                  <a:lnTo>
                    <a:pt x="18668" y="0"/>
                  </a:lnTo>
                  <a:lnTo>
                    <a:pt x="18658" y="6000"/>
                  </a:lnTo>
                  <a:cubicBezTo>
                    <a:pt x="18931" y="6400"/>
                    <a:pt x="19258" y="6943"/>
                    <a:pt x="20256" y="6257"/>
                  </a:cubicBezTo>
                  <a:lnTo>
                    <a:pt x="20256" y="6261"/>
                  </a:lnTo>
                  <a:cubicBezTo>
                    <a:pt x="20350" y="6201"/>
                    <a:pt x="20452" y="6174"/>
                    <a:pt x="20557" y="6174"/>
                  </a:cubicBezTo>
                  <a:cubicBezTo>
                    <a:pt x="21133" y="6174"/>
                    <a:pt x="21600" y="7005"/>
                    <a:pt x="21600" y="8031"/>
                  </a:cubicBezTo>
                  <a:cubicBezTo>
                    <a:pt x="21600" y="9057"/>
                    <a:pt x="21133" y="9888"/>
                    <a:pt x="20556" y="9888"/>
                  </a:cubicBezTo>
                  <a:cubicBezTo>
                    <a:pt x="20445" y="9888"/>
                    <a:pt x="20338" y="9857"/>
                    <a:pt x="20239" y="9791"/>
                  </a:cubicBezTo>
                  <a:lnTo>
                    <a:pt x="20239" y="9795"/>
                  </a:lnTo>
                  <a:cubicBezTo>
                    <a:pt x="20232" y="9790"/>
                    <a:pt x="20226" y="9784"/>
                    <a:pt x="20218" y="9780"/>
                  </a:cubicBezTo>
                  <a:cubicBezTo>
                    <a:pt x="20172" y="9760"/>
                    <a:pt x="20129" y="9728"/>
                    <a:pt x="20090" y="9684"/>
                  </a:cubicBezTo>
                  <a:cubicBezTo>
                    <a:pt x="19347" y="9173"/>
                    <a:pt x="18921" y="9817"/>
                    <a:pt x="18651" y="10234"/>
                  </a:cubicBezTo>
                  <a:cubicBezTo>
                    <a:pt x="18641" y="11982"/>
                    <a:pt x="18638" y="13727"/>
                    <a:pt x="18642" y="15463"/>
                  </a:cubicBezTo>
                  <a:lnTo>
                    <a:pt x="15405" y="17509"/>
                  </a:lnTo>
                  <a:cubicBezTo>
                    <a:pt x="15006" y="17389"/>
                    <a:pt x="14217" y="17279"/>
                    <a:pt x="14248" y="16109"/>
                  </a:cubicBezTo>
                  <a:cubicBezTo>
                    <a:pt x="14261" y="16045"/>
                    <a:pt x="14265" y="15982"/>
                    <a:pt x="14258" y="15922"/>
                  </a:cubicBezTo>
                  <a:cubicBezTo>
                    <a:pt x="14258" y="15912"/>
                    <a:pt x="14259" y="15901"/>
                    <a:pt x="14260" y="15891"/>
                  </a:cubicBezTo>
                  <a:lnTo>
                    <a:pt x="14257" y="15893"/>
                  </a:lnTo>
                  <a:cubicBezTo>
                    <a:pt x="14259" y="15752"/>
                    <a:pt x="14233" y="15618"/>
                    <a:pt x="14182" y="15494"/>
                  </a:cubicBezTo>
                  <a:cubicBezTo>
                    <a:pt x="13922" y="14847"/>
                    <a:pt x="13121" y="14699"/>
                    <a:pt x="12393" y="15162"/>
                  </a:cubicBezTo>
                  <a:cubicBezTo>
                    <a:pt x="11664" y="15625"/>
                    <a:pt x="11284" y="16524"/>
                    <a:pt x="11544" y="17170"/>
                  </a:cubicBezTo>
                  <a:cubicBezTo>
                    <a:pt x="11592" y="17288"/>
                    <a:pt x="11657" y="17389"/>
                    <a:pt x="11742" y="17467"/>
                  </a:cubicBezTo>
                  <a:lnTo>
                    <a:pt x="11739" y="17470"/>
                  </a:lnTo>
                  <a:cubicBezTo>
                    <a:pt x="12765" y="18354"/>
                    <a:pt x="12385" y="19004"/>
                    <a:pt x="12237" y="19511"/>
                  </a:cubicBezTo>
                  <a:close/>
                </a:path>
              </a:pathLst>
            </a:custGeom>
            <a:solidFill>
              <a:srgbClr val="003F6E">
                <a:alpha val="19970"/>
              </a:srgbClr>
            </a:solidFill>
            <a:ln w="12700" cap="flat">
              <a:solidFill>
                <a:srgbClr val="FFFFFF">
                  <a:alpha val="1997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537" name="Shape"/>
            <p:cNvSpPr/>
            <p:nvPr/>
          </p:nvSpPr>
          <p:spPr>
            <a:xfrm>
              <a:off x="574315" y="578762"/>
              <a:ext cx="909527" cy="9097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1" h="21575" fill="norm" stroke="1" extrusionOk="0">
                  <a:moveTo>
                    <a:pt x="14685" y="12"/>
                  </a:moveTo>
                  <a:cubicBezTo>
                    <a:pt x="14935" y="-25"/>
                    <a:pt x="15230" y="24"/>
                    <a:pt x="15510" y="167"/>
                  </a:cubicBezTo>
                  <a:cubicBezTo>
                    <a:pt x="16071" y="454"/>
                    <a:pt x="16363" y="1011"/>
                    <a:pt x="16162" y="1410"/>
                  </a:cubicBezTo>
                  <a:cubicBezTo>
                    <a:pt x="16124" y="1487"/>
                    <a:pt x="16069" y="1552"/>
                    <a:pt x="15999" y="1602"/>
                  </a:cubicBezTo>
                  <a:lnTo>
                    <a:pt x="16001" y="1604"/>
                  </a:lnTo>
                  <a:cubicBezTo>
                    <a:pt x="15996" y="1607"/>
                    <a:pt x="15990" y="1610"/>
                    <a:pt x="15985" y="1614"/>
                  </a:cubicBezTo>
                  <a:cubicBezTo>
                    <a:pt x="15959" y="1640"/>
                    <a:pt x="15926" y="1661"/>
                    <a:pt x="15888" y="1676"/>
                  </a:cubicBezTo>
                  <a:cubicBezTo>
                    <a:pt x="15322" y="2066"/>
                    <a:pt x="15575" y="2571"/>
                    <a:pt x="15706" y="2872"/>
                  </a:cubicBezTo>
                  <a:lnTo>
                    <a:pt x="18189" y="4107"/>
                  </a:lnTo>
                  <a:lnTo>
                    <a:pt x="18817" y="6910"/>
                  </a:lnTo>
                  <a:cubicBezTo>
                    <a:pt x="19089" y="7101"/>
                    <a:pt x="19404" y="7468"/>
                    <a:pt x="20115" y="6839"/>
                  </a:cubicBezTo>
                  <a:lnTo>
                    <a:pt x="20115" y="6842"/>
                  </a:lnTo>
                  <a:cubicBezTo>
                    <a:pt x="20178" y="6790"/>
                    <a:pt x="20251" y="6756"/>
                    <a:pt x="20330" y="6738"/>
                  </a:cubicBezTo>
                  <a:cubicBezTo>
                    <a:pt x="20763" y="6641"/>
                    <a:pt x="21226" y="7064"/>
                    <a:pt x="21362" y="7683"/>
                  </a:cubicBezTo>
                  <a:cubicBezTo>
                    <a:pt x="21499" y="8302"/>
                    <a:pt x="21258" y="8882"/>
                    <a:pt x="20825" y="8980"/>
                  </a:cubicBezTo>
                  <a:cubicBezTo>
                    <a:pt x="20741" y="8998"/>
                    <a:pt x="20657" y="8998"/>
                    <a:pt x="20573" y="8975"/>
                  </a:cubicBezTo>
                  <a:lnTo>
                    <a:pt x="20574" y="8977"/>
                  </a:lnTo>
                  <a:cubicBezTo>
                    <a:pt x="20568" y="8975"/>
                    <a:pt x="20562" y="8973"/>
                    <a:pt x="20556" y="8971"/>
                  </a:cubicBezTo>
                  <a:cubicBezTo>
                    <a:pt x="20519" y="8967"/>
                    <a:pt x="20482" y="8955"/>
                    <a:pt x="20447" y="8935"/>
                  </a:cubicBezTo>
                  <a:cubicBezTo>
                    <a:pt x="19783" y="8741"/>
                    <a:pt x="19559" y="9269"/>
                    <a:pt x="19412" y="9560"/>
                  </a:cubicBezTo>
                  <a:lnTo>
                    <a:pt x="20084" y="12559"/>
                  </a:lnTo>
                  <a:lnTo>
                    <a:pt x="18294" y="14837"/>
                  </a:lnTo>
                  <a:cubicBezTo>
                    <a:pt x="18315" y="15168"/>
                    <a:pt x="18259" y="15629"/>
                    <a:pt x="19171" y="15779"/>
                  </a:cubicBezTo>
                  <a:lnTo>
                    <a:pt x="19169" y="15781"/>
                  </a:lnTo>
                  <a:cubicBezTo>
                    <a:pt x="19249" y="15797"/>
                    <a:pt x="19321" y="15832"/>
                    <a:pt x="19385" y="15883"/>
                  </a:cubicBezTo>
                  <a:cubicBezTo>
                    <a:pt x="19735" y="16158"/>
                    <a:pt x="19705" y="16787"/>
                    <a:pt x="19317" y="17286"/>
                  </a:cubicBezTo>
                  <a:cubicBezTo>
                    <a:pt x="18930" y="17786"/>
                    <a:pt x="18332" y="17968"/>
                    <a:pt x="17982" y="17692"/>
                  </a:cubicBezTo>
                  <a:cubicBezTo>
                    <a:pt x="17915" y="17639"/>
                    <a:pt x="17861" y="17573"/>
                    <a:pt x="17826" y="17493"/>
                  </a:cubicBezTo>
                  <a:lnTo>
                    <a:pt x="17825" y="17495"/>
                  </a:lnTo>
                  <a:cubicBezTo>
                    <a:pt x="17823" y="17489"/>
                    <a:pt x="17821" y="17483"/>
                    <a:pt x="17818" y="17477"/>
                  </a:cubicBezTo>
                  <a:cubicBezTo>
                    <a:pt x="17797" y="17446"/>
                    <a:pt x="17783" y="17410"/>
                    <a:pt x="17776" y="17369"/>
                  </a:cubicBezTo>
                  <a:cubicBezTo>
                    <a:pt x="17498" y="16718"/>
                    <a:pt x="16937" y="16896"/>
                    <a:pt x="16623" y="16964"/>
                  </a:cubicBezTo>
                  <a:lnTo>
                    <a:pt x="14853" y="19217"/>
                  </a:lnTo>
                  <a:lnTo>
                    <a:pt x="12039" y="19217"/>
                  </a:lnTo>
                  <a:cubicBezTo>
                    <a:pt x="11800" y="19450"/>
                    <a:pt x="11332" y="19667"/>
                    <a:pt x="11802" y="20531"/>
                  </a:cubicBezTo>
                  <a:lnTo>
                    <a:pt x="11799" y="20531"/>
                  </a:lnTo>
                  <a:cubicBezTo>
                    <a:pt x="11836" y="20604"/>
                    <a:pt x="11853" y="20683"/>
                    <a:pt x="11853" y="20764"/>
                  </a:cubicBezTo>
                  <a:cubicBezTo>
                    <a:pt x="11853" y="21212"/>
                    <a:pt x="11343" y="21575"/>
                    <a:pt x="10714" y="21575"/>
                  </a:cubicBezTo>
                  <a:cubicBezTo>
                    <a:pt x="10084" y="21575"/>
                    <a:pt x="9574" y="21212"/>
                    <a:pt x="9574" y="20764"/>
                  </a:cubicBezTo>
                  <a:cubicBezTo>
                    <a:pt x="9574" y="20678"/>
                    <a:pt x="9593" y="20595"/>
                    <a:pt x="9634" y="20518"/>
                  </a:cubicBezTo>
                  <a:lnTo>
                    <a:pt x="9631" y="20518"/>
                  </a:lnTo>
                  <a:cubicBezTo>
                    <a:pt x="9635" y="20513"/>
                    <a:pt x="9638" y="20507"/>
                    <a:pt x="9641" y="20502"/>
                  </a:cubicBezTo>
                  <a:cubicBezTo>
                    <a:pt x="9653" y="20466"/>
                    <a:pt x="9673" y="20433"/>
                    <a:pt x="9700" y="20402"/>
                  </a:cubicBezTo>
                  <a:cubicBezTo>
                    <a:pt x="10048" y="19760"/>
                    <a:pt x="9520" y="19423"/>
                    <a:pt x="9283" y="19217"/>
                  </a:cubicBezTo>
                  <a:lnTo>
                    <a:pt x="6533" y="19217"/>
                  </a:lnTo>
                  <a:lnTo>
                    <a:pt x="4720" y="16870"/>
                  </a:lnTo>
                  <a:cubicBezTo>
                    <a:pt x="4394" y="16813"/>
                    <a:pt x="3955" y="16615"/>
                    <a:pt x="3574" y="17487"/>
                  </a:cubicBezTo>
                  <a:lnTo>
                    <a:pt x="3572" y="17484"/>
                  </a:lnTo>
                  <a:cubicBezTo>
                    <a:pt x="3537" y="17558"/>
                    <a:pt x="3485" y="17620"/>
                    <a:pt x="3421" y="17670"/>
                  </a:cubicBezTo>
                  <a:cubicBezTo>
                    <a:pt x="3069" y="17942"/>
                    <a:pt x="2472" y="17755"/>
                    <a:pt x="2089" y="17252"/>
                  </a:cubicBezTo>
                  <a:cubicBezTo>
                    <a:pt x="1706" y="16749"/>
                    <a:pt x="1681" y="16121"/>
                    <a:pt x="2034" y="15848"/>
                  </a:cubicBezTo>
                  <a:cubicBezTo>
                    <a:pt x="2102" y="15795"/>
                    <a:pt x="2179" y="15760"/>
                    <a:pt x="2264" y="15745"/>
                  </a:cubicBezTo>
                  <a:lnTo>
                    <a:pt x="2262" y="15743"/>
                  </a:lnTo>
                  <a:cubicBezTo>
                    <a:pt x="2269" y="15743"/>
                    <a:pt x="2275" y="15743"/>
                    <a:pt x="2281" y="15741"/>
                  </a:cubicBezTo>
                  <a:cubicBezTo>
                    <a:pt x="2316" y="15729"/>
                    <a:pt x="2355" y="15725"/>
                    <a:pt x="2395" y="15728"/>
                  </a:cubicBezTo>
                  <a:cubicBezTo>
                    <a:pt x="3067" y="15623"/>
                    <a:pt x="3061" y="15067"/>
                    <a:pt x="3071" y="14738"/>
                  </a:cubicBezTo>
                  <a:lnTo>
                    <a:pt x="1302" y="12448"/>
                  </a:lnTo>
                  <a:lnTo>
                    <a:pt x="1972" y="9501"/>
                  </a:lnTo>
                  <a:cubicBezTo>
                    <a:pt x="1822" y="9211"/>
                    <a:pt x="1656" y="8817"/>
                    <a:pt x="804" y="9056"/>
                  </a:cubicBezTo>
                  <a:lnTo>
                    <a:pt x="804" y="9054"/>
                  </a:lnTo>
                  <a:cubicBezTo>
                    <a:pt x="725" y="9073"/>
                    <a:pt x="645" y="9072"/>
                    <a:pt x="566" y="9053"/>
                  </a:cubicBezTo>
                  <a:cubicBezTo>
                    <a:pt x="134" y="8952"/>
                    <a:pt x="-101" y="8369"/>
                    <a:pt x="42" y="7751"/>
                  </a:cubicBezTo>
                  <a:cubicBezTo>
                    <a:pt x="185" y="7133"/>
                    <a:pt x="651" y="6715"/>
                    <a:pt x="1084" y="6817"/>
                  </a:cubicBezTo>
                  <a:cubicBezTo>
                    <a:pt x="1167" y="6837"/>
                    <a:pt x="1243" y="6874"/>
                    <a:pt x="1308" y="6931"/>
                  </a:cubicBezTo>
                  <a:lnTo>
                    <a:pt x="1309" y="6929"/>
                  </a:lnTo>
                  <a:cubicBezTo>
                    <a:pt x="1313" y="6934"/>
                    <a:pt x="1318" y="6938"/>
                    <a:pt x="1323" y="6942"/>
                  </a:cubicBezTo>
                  <a:cubicBezTo>
                    <a:pt x="1354" y="6962"/>
                    <a:pt x="1382" y="6989"/>
                    <a:pt x="1406" y="7022"/>
                  </a:cubicBezTo>
                  <a:cubicBezTo>
                    <a:pt x="1885" y="7455"/>
                    <a:pt x="2290" y="7158"/>
                    <a:pt x="2551" y="6954"/>
                  </a:cubicBezTo>
                  <a:lnTo>
                    <a:pt x="3197" y="4107"/>
                  </a:lnTo>
                  <a:lnTo>
                    <a:pt x="5685" y="2869"/>
                  </a:lnTo>
                  <a:cubicBezTo>
                    <a:pt x="5811" y="2567"/>
                    <a:pt x="6007" y="2187"/>
                    <a:pt x="5280" y="1678"/>
                  </a:cubicBezTo>
                  <a:lnTo>
                    <a:pt x="5283" y="1677"/>
                  </a:lnTo>
                  <a:cubicBezTo>
                    <a:pt x="5217" y="1628"/>
                    <a:pt x="5167" y="1565"/>
                    <a:pt x="5131" y="1492"/>
                  </a:cubicBezTo>
                  <a:cubicBezTo>
                    <a:pt x="4933" y="1091"/>
                    <a:pt x="5228" y="537"/>
                    <a:pt x="5791" y="254"/>
                  </a:cubicBezTo>
                  <a:cubicBezTo>
                    <a:pt x="6073" y="112"/>
                    <a:pt x="6368" y="65"/>
                    <a:pt x="6617" y="104"/>
                  </a:cubicBezTo>
                  <a:cubicBezTo>
                    <a:pt x="6867" y="142"/>
                    <a:pt x="7070" y="266"/>
                    <a:pt x="7170" y="467"/>
                  </a:cubicBezTo>
                  <a:cubicBezTo>
                    <a:pt x="7208" y="544"/>
                    <a:pt x="7228" y="627"/>
                    <a:pt x="7226" y="714"/>
                  </a:cubicBezTo>
                  <a:lnTo>
                    <a:pt x="7228" y="713"/>
                  </a:lnTo>
                  <a:cubicBezTo>
                    <a:pt x="7227" y="719"/>
                    <a:pt x="7226" y="725"/>
                    <a:pt x="7226" y="732"/>
                  </a:cubicBezTo>
                  <a:cubicBezTo>
                    <a:pt x="7232" y="769"/>
                    <a:pt x="7229" y="808"/>
                    <a:pt x="7218" y="847"/>
                  </a:cubicBezTo>
                  <a:cubicBezTo>
                    <a:pt x="7193" y="1517"/>
                    <a:pt x="7712" y="1628"/>
                    <a:pt x="8033" y="1700"/>
                  </a:cubicBezTo>
                  <a:lnTo>
                    <a:pt x="10693" y="376"/>
                  </a:lnTo>
                  <a:lnTo>
                    <a:pt x="13280" y="1663"/>
                  </a:lnTo>
                  <a:cubicBezTo>
                    <a:pt x="13597" y="1568"/>
                    <a:pt x="14102" y="1577"/>
                    <a:pt x="14071" y="602"/>
                  </a:cubicBezTo>
                  <a:lnTo>
                    <a:pt x="14074" y="604"/>
                  </a:lnTo>
                  <a:cubicBezTo>
                    <a:pt x="14074" y="522"/>
                    <a:pt x="14094" y="444"/>
                    <a:pt x="14131" y="371"/>
                  </a:cubicBezTo>
                  <a:cubicBezTo>
                    <a:pt x="14231" y="171"/>
                    <a:pt x="14436" y="49"/>
                    <a:pt x="14685" y="12"/>
                  </a:cubicBezTo>
                  <a:close/>
                </a:path>
              </a:pathLst>
            </a:custGeom>
            <a:solidFill>
              <a:srgbClr val="F2F2F2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1544" name="Group"/>
            <p:cNvGrpSpPr/>
            <p:nvPr/>
          </p:nvGrpSpPr>
          <p:grpSpPr>
            <a:xfrm>
              <a:off x="484512" y="1325162"/>
              <a:ext cx="155375" cy="128955"/>
              <a:chOff x="0" y="0"/>
              <a:chExt cx="155373" cy="128954"/>
            </a:xfrm>
          </p:grpSpPr>
          <p:sp>
            <p:nvSpPr>
              <p:cNvPr id="1538" name="Line"/>
              <p:cNvSpPr/>
              <p:nvPr/>
            </p:nvSpPr>
            <p:spPr>
              <a:xfrm>
                <a:off x="-1" y="3145"/>
                <a:ext cx="125810" cy="1258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712" y="6900"/>
                    </a:moveTo>
                    <a:cubicBezTo>
                      <a:pt x="21304" y="8100"/>
                      <a:pt x="21600" y="9300"/>
                      <a:pt x="21600" y="10800"/>
                    </a:cubicBezTo>
                    <a:cubicBezTo>
                      <a:pt x="21600" y="16800"/>
                      <a:pt x="16570" y="21600"/>
                      <a:pt x="10652" y="21600"/>
                    </a:cubicBezTo>
                    <a:cubicBezTo>
                      <a:pt x="4734" y="21600"/>
                      <a:pt x="0" y="16800"/>
                      <a:pt x="0" y="10800"/>
                    </a:cubicBezTo>
                    <a:cubicBezTo>
                      <a:pt x="0" y="4800"/>
                      <a:pt x="4734" y="0"/>
                      <a:pt x="10652" y="0"/>
                    </a:cubicBezTo>
                    <a:cubicBezTo>
                      <a:pt x="13907" y="0"/>
                      <a:pt x="16570" y="1200"/>
                      <a:pt x="18641" y="3300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39" name="Line"/>
              <p:cNvSpPr/>
              <p:nvPr/>
            </p:nvSpPr>
            <p:spPr>
              <a:xfrm>
                <a:off x="18871" y="22645"/>
                <a:ext cx="86180" cy="8680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168" y="7344"/>
                    </a:moveTo>
                    <a:cubicBezTo>
                      <a:pt x="21600" y="8640"/>
                      <a:pt x="21600" y="9504"/>
                      <a:pt x="21600" y="10800"/>
                    </a:cubicBezTo>
                    <a:cubicBezTo>
                      <a:pt x="21600" y="16848"/>
                      <a:pt x="16848" y="21600"/>
                      <a:pt x="10800" y="21600"/>
                    </a:cubicBezTo>
                    <a:cubicBezTo>
                      <a:pt x="5184" y="21600"/>
                      <a:pt x="0" y="16848"/>
                      <a:pt x="0" y="10800"/>
                    </a:cubicBezTo>
                    <a:cubicBezTo>
                      <a:pt x="0" y="4752"/>
                      <a:pt x="5184" y="0"/>
                      <a:pt x="10800" y="0"/>
                    </a:cubicBezTo>
                    <a:cubicBezTo>
                      <a:pt x="13824" y="0"/>
                      <a:pt x="16416" y="1296"/>
                      <a:pt x="18576" y="302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40" name="Line"/>
              <p:cNvSpPr/>
              <p:nvPr/>
            </p:nvSpPr>
            <p:spPr>
              <a:xfrm>
                <a:off x="38371" y="39629"/>
                <a:ext cx="49695" cy="509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9683"/>
                    </a:moveTo>
                    <a:cubicBezTo>
                      <a:pt x="21600" y="10428"/>
                      <a:pt x="21600" y="10428"/>
                      <a:pt x="21600" y="11172"/>
                    </a:cubicBezTo>
                    <a:cubicBezTo>
                      <a:pt x="21600" y="17131"/>
                      <a:pt x="16386" y="21600"/>
                      <a:pt x="10428" y="21600"/>
                    </a:cubicBezTo>
                    <a:cubicBezTo>
                      <a:pt x="4469" y="21600"/>
                      <a:pt x="0" y="17131"/>
                      <a:pt x="0" y="11172"/>
                    </a:cubicBezTo>
                    <a:cubicBezTo>
                      <a:pt x="0" y="5214"/>
                      <a:pt x="4469" y="0"/>
                      <a:pt x="10428" y="0"/>
                    </a:cubicBezTo>
                    <a:cubicBezTo>
                      <a:pt x="12662" y="0"/>
                      <a:pt x="14897" y="745"/>
                      <a:pt x="16386" y="2234"/>
                    </a:cubicBezTo>
                    <a:cubicBezTo>
                      <a:pt x="16386" y="2234"/>
                      <a:pt x="17131" y="2234"/>
                      <a:pt x="17131" y="2234"/>
                    </a:cubicBez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41" name="Line"/>
              <p:cNvSpPr/>
              <p:nvPr/>
            </p:nvSpPr>
            <p:spPr>
              <a:xfrm flipV="1">
                <a:off x="64162" y="27677"/>
                <a:ext cx="60389" cy="36486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42" name="Shape"/>
              <p:cNvSpPr/>
              <p:nvPr/>
            </p:nvSpPr>
            <p:spPr>
              <a:xfrm>
                <a:off x="124550" y="0"/>
                <a:ext cx="30824" cy="345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902" y="21600"/>
                    </a:moveTo>
                    <a:lnTo>
                      <a:pt x="0" y="17280"/>
                    </a:lnTo>
                    <a:lnTo>
                      <a:pt x="0" y="5105"/>
                    </a:lnTo>
                    <a:lnTo>
                      <a:pt x="9257" y="0"/>
                    </a:lnTo>
                    <a:lnTo>
                      <a:pt x="10580" y="10604"/>
                    </a:lnTo>
                    <a:lnTo>
                      <a:pt x="21600" y="16102"/>
                    </a:lnTo>
                    <a:lnTo>
                      <a:pt x="11902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43" name="Circle"/>
              <p:cNvSpPr/>
              <p:nvPr/>
            </p:nvSpPr>
            <p:spPr>
              <a:xfrm>
                <a:off x="57242" y="60388"/>
                <a:ext cx="11953" cy="10695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1556" name="Group"/>
            <p:cNvGrpSpPr/>
            <p:nvPr/>
          </p:nvGrpSpPr>
          <p:grpSpPr>
            <a:xfrm>
              <a:off x="960189" y="1539595"/>
              <a:ext cx="145940" cy="144052"/>
              <a:chOff x="0" y="0"/>
              <a:chExt cx="145938" cy="144051"/>
            </a:xfrm>
          </p:grpSpPr>
          <p:sp>
            <p:nvSpPr>
              <p:cNvPr id="1545" name="Shape"/>
              <p:cNvSpPr/>
              <p:nvPr/>
            </p:nvSpPr>
            <p:spPr>
              <a:xfrm>
                <a:off x="55355" y="32710"/>
                <a:ext cx="35228" cy="345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2960"/>
                      <a:pt x="21600" y="12960"/>
                      <a:pt x="21600" y="12960"/>
                    </a:cubicBezTo>
                    <a:cubicBezTo>
                      <a:pt x="21600" y="6480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6480"/>
                      <a:pt x="0" y="12960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46" name="Circle"/>
              <p:cNvSpPr/>
              <p:nvPr/>
            </p:nvSpPr>
            <p:spPr>
              <a:xfrm>
                <a:off x="55355" y="0"/>
                <a:ext cx="35228" cy="34598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47" name="Shape"/>
              <p:cNvSpPr/>
              <p:nvPr/>
            </p:nvSpPr>
            <p:spPr>
              <a:xfrm>
                <a:off x="-1" y="110711"/>
                <a:ext cx="34599" cy="333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48" name="Circle"/>
              <p:cNvSpPr/>
              <p:nvPr/>
            </p:nvSpPr>
            <p:spPr>
              <a:xfrm>
                <a:off x="1887" y="78001"/>
                <a:ext cx="32711" cy="34599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49" name="Shape"/>
              <p:cNvSpPr/>
              <p:nvPr/>
            </p:nvSpPr>
            <p:spPr>
              <a:xfrm>
                <a:off x="111340" y="110711"/>
                <a:ext cx="34599" cy="333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21600" y="13642"/>
                      <a:pt x="21600" y="13642"/>
                      <a:pt x="21600" y="13642"/>
                    </a:cubicBezTo>
                    <a:cubicBezTo>
                      <a:pt x="21600" y="5684"/>
                      <a:pt x="18360" y="0"/>
                      <a:pt x="10800" y="0"/>
                    </a:cubicBezTo>
                    <a:cubicBezTo>
                      <a:pt x="10800" y="0"/>
                      <a:pt x="10800" y="0"/>
                      <a:pt x="10800" y="0"/>
                    </a:cubicBezTo>
                    <a:cubicBezTo>
                      <a:pt x="3240" y="0"/>
                      <a:pt x="0" y="5684"/>
                      <a:pt x="0" y="13642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50" name="Circle"/>
              <p:cNvSpPr/>
              <p:nvPr/>
            </p:nvSpPr>
            <p:spPr>
              <a:xfrm>
                <a:off x="111340" y="78001"/>
                <a:ext cx="32712" cy="34599"/>
              </a:xfrm>
              <a:prstGeom prst="ellips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51" name="Line"/>
              <p:cNvSpPr/>
              <p:nvPr/>
            </p:nvSpPr>
            <p:spPr>
              <a:xfrm>
                <a:off x="50323" y="78001"/>
                <a:ext cx="20760" cy="295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1600" y="15166"/>
                    </a:lnTo>
                    <a:lnTo>
                      <a:pt x="0" y="21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52" name="Line"/>
              <p:cNvSpPr/>
              <p:nvPr/>
            </p:nvSpPr>
            <p:spPr>
              <a:xfrm>
                <a:off x="72969" y="98759"/>
                <a:ext cx="22646" cy="8808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53" name="Line"/>
              <p:cNvSpPr/>
              <p:nvPr/>
            </p:nvSpPr>
            <p:spPr>
              <a:xfrm>
                <a:off x="3774" y="123292"/>
                <a:ext cx="27679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54" name="Line"/>
              <p:cNvSpPr/>
              <p:nvPr/>
            </p:nvSpPr>
            <p:spPr>
              <a:xfrm>
                <a:off x="114485" y="123292"/>
                <a:ext cx="27679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55" name="Line"/>
              <p:cNvSpPr/>
              <p:nvPr/>
            </p:nvSpPr>
            <p:spPr>
              <a:xfrm>
                <a:off x="59130" y="46549"/>
                <a:ext cx="27678" cy="1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1563" name="Group"/>
            <p:cNvGrpSpPr/>
            <p:nvPr/>
          </p:nvGrpSpPr>
          <p:grpSpPr>
            <a:xfrm>
              <a:off x="701344" y="388676"/>
              <a:ext cx="135875" cy="139020"/>
              <a:chOff x="0" y="0"/>
              <a:chExt cx="135873" cy="139018"/>
            </a:xfrm>
          </p:grpSpPr>
          <p:sp>
            <p:nvSpPr>
              <p:cNvPr id="1557" name="Shape"/>
              <p:cNvSpPr/>
              <p:nvPr/>
            </p:nvSpPr>
            <p:spPr>
              <a:xfrm>
                <a:off x="24532" y="-1"/>
                <a:ext cx="83035" cy="1113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0" y="9787"/>
                      <a:pt x="0" y="9787"/>
                      <a:pt x="0" y="9787"/>
                    </a:cubicBezTo>
                    <a:cubicBezTo>
                      <a:pt x="0" y="13162"/>
                      <a:pt x="3150" y="16200"/>
                      <a:pt x="7200" y="17213"/>
                    </a:cubicBezTo>
                    <a:cubicBezTo>
                      <a:pt x="7200" y="21600"/>
                      <a:pt x="7200" y="21600"/>
                      <a:pt x="7200" y="21600"/>
                    </a:cubicBezTo>
                    <a:cubicBezTo>
                      <a:pt x="14400" y="21600"/>
                      <a:pt x="14400" y="21600"/>
                      <a:pt x="14400" y="21600"/>
                    </a:cubicBezTo>
                    <a:cubicBezTo>
                      <a:pt x="14400" y="17213"/>
                      <a:pt x="14400" y="17213"/>
                      <a:pt x="14400" y="17213"/>
                    </a:cubicBezTo>
                    <a:cubicBezTo>
                      <a:pt x="18900" y="16200"/>
                      <a:pt x="21600" y="13162"/>
                      <a:pt x="21600" y="9787"/>
                    </a:cubicBezTo>
                    <a:cubicBezTo>
                      <a:pt x="21600" y="0"/>
                      <a:pt x="21600" y="0"/>
                      <a:pt x="2160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58" name="Line"/>
              <p:cNvSpPr/>
              <p:nvPr/>
            </p:nvSpPr>
            <p:spPr>
              <a:xfrm>
                <a:off x="38371" y="111340"/>
                <a:ext cx="55357" cy="106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21600" y="0"/>
                    </a:lnTo>
                    <a:lnTo>
                      <a:pt x="0" y="0"/>
                    </a:lnTo>
                    <a:lnTo>
                      <a:pt x="0" y="21600"/>
                    </a:ln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59" name="Rectangle"/>
              <p:cNvSpPr/>
              <p:nvPr/>
            </p:nvSpPr>
            <p:spPr>
              <a:xfrm>
                <a:off x="24532" y="125179"/>
                <a:ext cx="83035" cy="13840"/>
              </a:xfrm>
              <a:prstGeom prst="rect">
                <a:avLst/>
              </a:pr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60" name="Shape"/>
              <p:cNvSpPr/>
              <p:nvPr/>
            </p:nvSpPr>
            <p:spPr>
              <a:xfrm>
                <a:off x="41516" y="15725"/>
                <a:ext cx="50954" cy="490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133" y="6923"/>
                    </a:moveTo>
                    <a:lnTo>
                      <a:pt x="21600" y="7754"/>
                    </a:lnTo>
                    <a:lnTo>
                      <a:pt x="16267" y="13846"/>
                    </a:lnTo>
                    <a:lnTo>
                      <a:pt x="17867" y="21600"/>
                    </a:lnTo>
                    <a:lnTo>
                      <a:pt x="10400" y="17723"/>
                    </a:lnTo>
                    <a:lnTo>
                      <a:pt x="3733" y="21600"/>
                    </a:lnTo>
                    <a:lnTo>
                      <a:pt x="5333" y="13846"/>
                    </a:lnTo>
                    <a:lnTo>
                      <a:pt x="0" y="8585"/>
                    </a:lnTo>
                    <a:lnTo>
                      <a:pt x="7467" y="6923"/>
                    </a:lnTo>
                    <a:lnTo>
                      <a:pt x="10400" y="0"/>
                    </a:lnTo>
                    <a:lnTo>
                      <a:pt x="14133" y="6923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61" name="Line"/>
              <p:cNvSpPr/>
              <p:nvPr/>
            </p:nvSpPr>
            <p:spPr>
              <a:xfrm>
                <a:off x="-1" y="14467"/>
                <a:ext cx="24534" cy="51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cubicBezTo>
                      <a:pt x="9257" y="21600"/>
                      <a:pt x="0" y="8640"/>
                      <a:pt x="0" y="0"/>
                    </a:cubicBezTo>
                    <a:cubicBezTo>
                      <a:pt x="18514" y="0"/>
                      <a:pt x="18514" y="0"/>
                      <a:pt x="18514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62" name="Line"/>
              <p:cNvSpPr/>
              <p:nvPr/>
            </p:nvSpPr>
            <p:spPr>
              <a:xfrm>
                <a:off x="109453" y="14467"/>
                <a:ext cx="26421" cy="51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cubicBezTo>
                      <a:pt x="11520" y="21600"/>
                      <a:pt x="21600" y="8640"/>
                      <a:pt x="21600" y="0"/>
                    </a:cubicBezTo>
                    <a:cubicBezTo>
                      <a:pt x="1440" y="0"/>
                      <a:pt x="1440" y="0"/>
                      <a:pt x="1440" y="0"/>
                    </a:cubicBezTo>
                  </a:path>
                </a:pathLst>
              </a:custGeom>
              <a:noFill/>
              <a:ln w="19050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1574" name="Group"/>
            <p:cNvGrpSpPr/>
            <p:nvPr/>
          </p:nvGrpSpPr>
          <p:grpSpPr>
            <a:xfrm>
              <a:off x="1246488" y="402348"/>
              <a:ext cx="111971" cy="152605"/>
              <a:chOff x="0" y="0"/>
              <a:chExt cx="111969" cy="152603"/>
            </a:xfrm>
          </p:grpSpPr>
          <p:sp>
            <p:nvSpPr>
              <p:cNvPr id="1564" name="Shape"/>
              <p:cNvSpPr/>
              <p:nvPr/>
            </p:nvSpPr>
            <p:spPr>
              <a:xfrm>
                <a:off x="17613" y="-1"/>
                <a:ext cx="88013" cy="1161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559" h="21322" fill="norm" stroke="1" extrusionOk="0">
                    <a:moveTo>
                      <a:pt x="15894" y="21322"/>
                    </a:moveTo>
                    <a:cubicBezTo>
                      <a:pt x="20377" y="7981"/>
                      <a:pt x="20377" y="7981"/>
                      <a:pt x="20377" y="7981"/>
                    </a:cubicBezTo>
                    <a:cubicBezTo>
                      <a:pt x="21600" y="4487"/>
                      <a:pt x="16302" y="357"/>
                      <a:pt x="14672" y="40"/>
                    </a:cubicBezTo>
                    <a:cubicBezTo>
                      <a:pt x="12634" y="-278"/>
                      <a:pt x="5706" y="1310"/>
                      <a:pt x="4483" y="4487"/>
                    </a:cubicBezTo>
                    <a:cubicBezTo>
                      <a:pt x="0" y="18146"/>
                      <a:pt x="0" y="18146"/>
                      <a:pt x="0" y="18146"/>
                    </a:cubicBezTo>
                    <a:lnTo>
                      <a:pt x="15894" y="21322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65" name="Shape"/>
              <p:cNvSpPr/>
              <p:nvPr/>
            </p:nvSpPr>
            <p:spPr>
              <a:xfrm>
                <a:off x="29564" y="104166"/>
                <a:ext cx="39002" cy="245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135" y="0"/>
                    </a:moveTo>
                    <a:lnTo>
                      <a:pt x="21600" y="7754"/>
                    </a:lnTo>
                    <a:lnTo>
                      <a:pt x="19510" y="21600"/>
                    </a:lnTo>
                    <a:lnTo>
                      <a:pt x="0" y="13846"/>
                    </a:lnTo>
                    <a:lnTo>
                      <a:pt x="3135" y="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66" name="Line"/>
              <p:cNvSpPr/>
              <p:nvPr/>
            </p:nvSpPr>
            <p:spPr>
              <a:xfrm>
                <a:off x="0" y="48810"/>
                <a:ext cx="29566" cy="452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6434" y="5700"/>
                    </a:lnTo>
                    <a:lnTo>
                      <a:pt x="0" y="21600"/>
                    </a:lnTo>
                    <a:lnTo>
                      <a:pt x="15166" y="15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67" name="Line"/>
              <p:cNvSpPr/>
              <p:nvPr/>
            </p:nvSpPr>
            <p:spPr>
              <a:xfrm>
                <a:off x="91211" y="65795"/>
                <a:ext cx="20759" cy="559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164" y="0"/>
                    </a:moveTo>
                    <a:lnTo>
                      <a:pt x="21600" y="8252"/>
                    </a:lnTo>
                    <a:lnTo>
                      <a:pt x="12436" y="21600"/>
                    </a:lnTo>
                    <a:lnTo>
                      <a:pt x="0" y="12863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68" name="Shape"/>
              <p:cNvSpPr/>
              <p:nvPr/>
            </p:nvSpPr>
            <p:spPr>
              <a:xfrm>
                <a:off x="48601" y="26838"/>
                <a:ext cx="39300" cy="375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41" h="19539" fill="norm" stroke="1" extrusionOk="0">
                    <a:moveTo>
                      <a:pt x="171" y="7668"/>
                    </a:moveTo>
                    <a:cubicBezTo>
                      <a:pt x="1971" y="2268"/>
                      <a:pt x="7371" y="-1332"/>
                      <a:pt x="12771" y="468"/>
                    </a:cubicBezTo>
                    <a:cubicBezTo>
                      <a:pt x="18171" y="1368"/>
                      <a:pt x="20871" y="6768"/>
                      <a:pt x="19971" y="12168"/>
                    </a:cubicBezTo>
                    <a:cubicBezTo>
                      <a:pt x="18171" y="17568"/>
                      <a:pt x="12771" y="20268"/>
                      <a:pt x="7371" y="19368"/>
                    </a:cubicBezTo>
                    <a:cubicBezTo>
                      <a:pt x="1971" y="17568"/>
                      <a:pt x="-729" y="12168"/>
                      <a:pt x="171" y="7668"/>
                    </a:cubicBez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69" name="Line"/>
              <p:cNvSpPr/>
              <p:nvPr/>
            </p:nvSpPr>
            <p:spPr>
              <a:xfrm flipH="1">
                <a:off x="29564" y="129957"/>
                <a:ext cx="3776" cy="17614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70" name="Line"/>
              <p:cNvSpPr/>
              <p:nvPr/>
            </p:nvSpPr>
            <p:spPr>
              <a:xfrm flipH="1">
                <a:off x="52210" y="135618"/>
                <a:ext cx="3775" cy="16986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71" name="Line"/>
              <p:cNvSpPr/>
              <p:nvPr/>
            </p:nvSpPr>
            <p:spPr>
              <a:xfrm flipH="1">
                <a:off x="40258" y="133731"/>
                <a:ext cx="5034" cy="16986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72" name="Line"/>
              <p:cNvSpPr/>
              <p:nvPr/>
            </p:nvSpPr>
            <p:spPr>
              <a:xfrm flipH="1">
                <a:off x="59758" y="40004"/>
                <a:ext cx="13840" cy="5033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73" name="Line"/>
              <p:cNvSpPr/>
              <p:nvPr/>
            </p:nvSpPr>
            <p:spPr>
              <a:xfrm flipH="1">
                <a:off x="69823" y="48810"/>
                <a:ext cx="5663" cy="1889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1575" name="Shape 2624"/>
            <p:cNvSpPr/>
            <p:nvPr/>
          </p:nvSpPr>
          <p:spPr>
            <a:xfrm>
              <a:off x="382885" y="773867"/>
              <a:ext cx="144052" cy="1440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82" y="6873"/>
                  </a:moveTo>
                  <a:lnTo>
                    <a:pt x="20618" y="6873"/>
                  </a:lnTo>
                  <a:lnTo>
                    <a:pt x="20618" y="7855"/>
                  </a:lnTo>
                  <a:lnTo>
                    <a:pt x="982" y="7855"/>
                  </a:lnTo>
                  <a:cubicBezTo>
                    <a:pt x="982" y="7855"/>
                    <a:pt x="982" y="6873"/>
                    <a:pt x="982" y="6873"/>
                  </a:cubicBezTo>
                  <a:close/>
                  <a:moveTo>
                    <a:pt x="16691" y="8836"/>
                  </a:moveTo>
                  <a:lnTo>
                    <a:pt x="18655" y="8836"/>
                  </a:lnTo>
                  <a:lnTo>
                    <a:pt x="18655" y="17673"/>
                  </a:lnTo>
                  <a:lnTo>
                    <a:pt x="16691" y="17673"/>
                  </a:lnTo>
                  <a:cubicBezTo>
                    <a:pt x="16691" y="17673"/>
                    <a:pt x="16691" y="8836"/>
                    <a:pt x="16691" y="8836"/>
                  </a:cubicBezTo>
                  <a:close/>
                  <a:moveTo>
                    <a:pt x="13745" y="8836"/>
                  </a:moveTo>
                  <a:lnTo>
                    <a:pt x="15709" y="8836"/>
                  </a:lnTo>
                  <a:lnTo>
                    <a:pt x="15709" y="17673"/>
                  </a:lnTo>
                  <a:lnTo>
                    <a:pt x="13745" y="17673"/>
                  </a:lnTo>
                  <a:cubicBezTo>
                    <a:pt x="13745" y="17673"/>
                    <a:pt x="13745" y="8836"/>
                    <a:pt x="13745" y="8836"/>
                  </a:cubicBezTo>
                  <a:close/>
                  <a:moveTo>
                    <a:pt x="8836" y="8836"/>
                  </a:moveTo>
                  <a:lnTo>
                    <a:pt x="12764" y="8836"/>
                  </a:lnTo>
                  <a:lnTo>
                    <a:pt x="12764" y="17673"/>
                  </a:lnTo>
                  <a:lnTo>
                    <a:pt x="8836" y="17673"/>
                  </a:lnTo>
                  <a:cubicBezTo>
                    <a:pt x="8836" y="17673"/>
                    <a:pt x="8836" y="8836"/>
                    <a:pt x="8836" y="8836"/>
                  </a:cubicBezTo>
                  <a:close/>
                  <a:moveTo>
                    <a:pt x="5891" y="8836"/>
                  </a:moveTo>
                  <a:lnTo>
                    <a:pt x="7855" y="8836"/>
                  </a:lnTo>
                  <a:lnTo>
                    <a:pt x="7855" y="17673"/>
                  </a:lnTo>
                  <a:lnTo>
                    <a:pt x="5891" y="17673"/>
                  </a:lnTo>
                  <a:cubicBezTo>
                    <a:pt x="5891" y="17673"/>
                    <a:pt x="5891" y="8836"/>
                    <a:pt x="5891" y="8836"/>
                  </a:cubicBezTo>
                  <a:close/>
                  <a:moveTo>
                    <a:pt x="2945" y="8836"/>
                  </a:moveTo>
                  <a:lnTo>
                    <a:pt x="4909" y="8836"/>
                  </a:lnTo>
                  <a:lnTo>
                    <a:pt x="4909" y="17673"/>
                  </a:lnTo>
                  <a:lnTo>
                    <a:pt x="2945" y="17673"/>
                  </a:lnTo>
                  <a:cubicBezTo>
                    <a:pt x="2945" y="17673"/>
                    <a:pt x="2945" y="8836"/>
                    <a:pt x="2945" y="8836"/>
                  </a:cubicBezTo>
                  <a:close/>
                  <a:moveTo>
                    <a:pt x="19773" y="18655"/>
                  </a:moveTo>
                  <a:lnTo>
                    <a:pt x="20428" y="20618"/>
                  </a:lnTo>
                  <a:lnTo>
                    <a:pt x="1172" y="20618"/>
                  </a:lnTo>
                  <a:lnTo>
                    <a:pt x="1827" y="18655"/>
                  </a:lnTo>
                  <a:cubicBezTo>
                    <a:pt x="1827" y="18655"/>
                    <a:pt x="19773" y="18655"/>
                    <a:pt x="19773" y="18655"/>
                  </a:cubicBezTo>
                  <a:close/>
                  <a:moveTo>
                    <a:pt x="10800" y="1056"/>
                  </a:moveTo>
                  <a:lnTo>
                    <a:pt x="19261" y="5891"/>
                  </a:lnTo>
                  <a:lnTo>
                    <a:pt x="2339" y="5891"/>
                  </a:lnTo>
                  <a:cubicBezTo>
                    <a:pt x="2339" y="5891"/>
                    <a:pt x="10800" y="1056"/>
                    <a:pt x="10800" y="1056"/>
                  </a:cubicBezTo>
                  <a:close/>
                  <a:moveTo>
                    <a:pt x="21109" y="8836"/>
                  </a:moveTo>
                  <a:cubicBezTo>
                    <a:pt x="21380" y="8836"/>
                    <a:pt x="21600" y="8617"/>
                    <a:pt x="21600" y="8345"/>
                  </a:cubicBezTo>
                  <a:lnTo>
                    <a:pt x="21600" y="6382"/>
                  </a:lnTo>
                  <a:cubicBezTo>
                    <a:pt x="21600" y="6200"/>
                    <a:pt x="21496" y="6047"/>
                    <a:pt x="21349" y="5963"/>
                  </a:cubicBezTo>
                  <a:lnTo>
                    <a:pt x="21353" y="5956"/>
                  </a:lnTo>
                  <a:lnTo>
                    <a:pt x="11044" y="65"/>
                  </a:lnTo>
                  <a:lnTo>
                    <a:pt x="11040" y="72"/>
                  </a:lnTo>
                  <a:cubicBezTo>
                    <a:pt x="10968" y="30"/>
                    <a:pt x="10889" y="0"/>
                    <a:pt x="10800" y="0"/>
                  </a:cubicBezTo>
                  <a:cubicBezTo>
                    <a:pt x="10711" y="0"/>
                    <a:pt x="10632" y="30"/>
                    <a:pt x="10560" y="72"/>
                  </a:cubicBezTo>
                  <a:lnTo>
                    <a:pt x="10556" y="65"/>
                  </a:lnTo>
                  <a:lnTo>
                    <a:pt x="247" y="5956"/>
                  </a:lnTo>
                  <a:lnTo>
                    <a:pt x="251" y="5963"/>
                  </a:lnTo>
                  <a:cubicBezTo>
                    <a:pt x="104" y="6047"/>
                    <a:pt x="0" y="6200"/>
                    <a:pt x="0" y="6382"/>
                  </a:cubicBezTo>
                  <a:lnTo>
                    <a:pt x="0" y="8345"/>
                  </a:lnTo>
                  <a:cubicBezTo>
                    <a:pt x="0" y="8617"/>
                    <a:pt x="220" y="8836"/>
                    <a:pt x="491" y="8836"/>
                  </a:cubicBezTo>
                  <a:lnTo>
                    <a:pt x="1964" y="8836"/>
                  </a:lnTo>
                  <a:lnTo>
                    <a:pt x="1964" y="17673"/>
                  </a:lnTo>
                  <a:lnTo>
                    <a:pt x="1473" y="17673"/>
                  </a:lnTo>
                  <a:cubicBezTo>
                    <a:pt x="1256" y="17673"/>
                    <a:pt x="1078" y="17816"/>
                    <a:pt x="1013" y="18010"/>
                  </a:cubicBezTo>
                  <a:lnTo>
                    <a:pt x="1007" y="18009"/>
                  </a:lnTo>
                  <a:lnTo>
                    <a:pt x="25" y="20954"/>
                  </a:lnTo>
                  <a:lnTo>
                    <a:pt x="31" y="20955"/>
                  </a:lnTo>
                  <a:cubicBezTo>
                    <a:pt x="14" y="21005"/>
                    <a:pt x="0" y="21055"/>
                    <a:pt x="0" y="21109"/>
                  </a:cubicBezTo>
                  <a:cubicBezTo>
                    <a:pt x="0" y="21381"/>
                    <a:pt x="220" y="21600"/>
                    <a:pt x="491" y="21600"/>
                  </a:cubicBezTo>
                  <a:lnTo>
                    <a:pt x="21109" y="21600"/>
                  </a:lnTo>
                  <a:cubicBezTo>
                    <a:pt x="21380" y="21600"/>
                    <a:pt x="21600" y="21381"/>
                    <a:pt x="21600" y="21109"/>
                  </a:cubicBezTo>
                  <a:cubicBezTo>
                    <a:pt x="21600" y="21055"/>
                    <a:pt x="21586" y="21005"/>
                    <a:pt x="21569" y="20955"/>
                  </a:cubicBezTo>
                  <a:lnTo>
                    <a:pt x="21575" y="20954"/>
                  </a:lnTo>
                  <a:lnTo>
                    <a:pt x="20593" y="18009"/>
                  </a:lnTo>
                  <a:lnTo>
                    <a:pt x="20587" y="18010"/>
                  </a:lnTo>
                  <a:cubicBezTo>
                    <a:pt x="20522" y="17816"/>
                    <a:pt x="20344" y="17673"/>
                    <a:pt x="20127" y="17673"/>
                  </a:cubicBezTo>
                  <a:lnTo>
                    <a:pt x="19636" y="17673"/>
                  </a:lnTo>
                  <a:lnTo>
                    <a:pt x="19636" y="8836"/>
                  </a:lnTo>
                  <a:cubicBezTo>
                    <a:pt x="19636" y="8836"/>
                    <a:pt x="21109" y="8836"/>
                    <a:pt x="21109" y="883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1576" name="Shape 2546"/>
            <p:cNvSpPr/>
            <p:nvPr/>
          </p:nvSpPr>
          <p:spPr>
            <a:xfrm>
              <a:off x="1531220" y="839213"/>
              <a:ext cx="141438" cy="1157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618" y="20400"/>
                  </a:moveTo>
                  <a:lnTo>
                    <a:pt x="18655" y="20400"/>
                  </a:lnTo>
                  <a:lnTo>
                    <a:pt x="18655" y="1200"/>
                  </a:lnTo>
                  <a:lnTo>
                    <a:pt x="20618" y="1200"/>
                  </a:lnTo>
                  <a:cubicBezTo>
                    <a:pt x="20618" y="1200"/>
                    <a:pt x="20618" y="20400"/>
                    <a:pt x="20618" y="20400"/>
                  </a:cubicBezTo>
                  <a:close/>
                  <a:moveTo>
                    <a:pt x="21109" y="0"/>
                  </a:moveTo>
                  <a:lnTo>
                    <a:pt x="18164" y="0"/>
                  </a:lnTo>
                  <a:cubicBezTo>
                    <a:pt x="17893" y="0"/>
                    <a:pt x="17673" y="269"/>
                    <a:pt x="17673" y="600"/>
                  </a:cubicBezTo>
                  <a:lnTo>
                    <a:pt x="17673" y="21000"/>
                  </a:lnTo>
                  <a:cubicBezTo>
                    <a:pt x="17673" y="21332"/>
                    <a:pt x="17893" y="21600"/>
                    <a:pt x="18164" y="21600"/>
                  </a:cubicBezTo>
                  <a:lnTo>
                    <a:pt x="21109" y="21600"/>
                  </a:lnTo>
                  <a:cubicBezTo>
                    <a:pt x="21380" y="21600"/>
                    <a:pt x="21600" y="21332"/>
                    <a:pt x="21600" y="21000"/>
                  </a:cubicBezTo>
                  <a:lnTo>
                    <a:pt x="21600" y="600"/>
                  </a:lnTo>
                  <a:cubicBezTo>
                    <a:pt x="21600" y="269"/>
                    <a:pt x="21380" y="0"/>
                    <a:pt x="21109" y="0"/>
                  </a:cubicBezTo>
                  <a:moveTo>
                    <a:pt x="8836" y="20400"/>
                  </a:moveTo>
                  <a:lnTo>
                    <a:pt x="6873" y="20400"/>
                  </a:lnTo>
                  <a:lnTo>
                    <a:pt x="6873" y="3600"/>
                  </a:lnTo>
                  <a:lnTo>
                    <a:pt x="8836" y="3600"/>
                  </a:lnTo>
                  <a:cubicBezTo>
                    <a:pt x="8836" y="3600"/>
                    <a:pt x="8836" y="20400"/>
                    <a:pt x="8836" y="20400"/>
                  </a:cubicBezTo>
                  <a:close/>
                  <a:moveTo>
                    <a:pt x="9327" y="2400"/>
                  </a:moveTo>
                  <a:lnTo>
                    <a:pt x="6382" y="2400"/>
                  </a:lnTo>
                  <a:cubicBezTo>
                    <a:pt x="6111" y="2400"/>
                    <a:pt x="5891" y="2669"/>
                    <a:pt x="5891" y="3000"/>
                  </a:cubicBezTo>
                  <a:lnTo>
                    <a:pt x="5891" y="21000"/>
                  </a:lnTo>
                  <a:cubicBezTo>
                    <a:pt x="5891" y="21332"/>
                    <a:pt x="6111" y="21600"/>
                    <a:pt x="6382" y="21600"/>
                  </a:cubicBezTo>
                  <a:lnTo>
                    <a:pt x="9327" y="21600"/>
                  </a:lnTo>
                  <a:cubicBezTo>
                    <a:pt x="9598" y="21600"/>
                    <a:pt x="9818" y="21332"/>
                    <a:pt x="9818" y="21000"/>
                  </a:cubicBezTo>
                  <a:lnTo>
                    <a:pt x="9818" y="3000"/>
                  </a:lnTo>
                  <a:cubicBezTo>
                    <a:pt x="9818" y="2669"/>
                    <a:pt x="9598" y="2400"/>
                    <a:pt x="9327" y="2400"/>
                  </a:cubicBezTo>
                  <a:moveTo>
                    <a:pt x="14727" y="20400"/>
                  </a:moveTo>
                  <a:lnTo>
                    <a:pt x="12764" y="20400"/>
                  </a:lnTo>
                  <a:lnTo>
                    <a:pt x="12764" y="10800"/>
                  </a:lnTo>
                  <a:lnTo>
                    <a:pt x="14727" y="10800"/>
                  </a:lnTo>
                  <a:cubicBezTo>
                    <a:pt x="14727" y="10800"/>
                    <a:pt x="14727" y="20400"/>
                    <a:pt x="14727" y="20400"/>
                  </a:cubicBezTo>
                  <a:close/>
                  <a:moveTo>
                    <a:pt x="15218" y="9600"/>
                  </a:moveTo>
                  <a:lnTo>
                    <a:pt x="12273" y="9600"/>
                  </a:lnTo>
                  <a:cubicBezTo>
                    <a:pt x="12002" y="9600"/>
                    <a:pt x="11782" y="9869"/>
                    <a:pt x="11782" y="10200"/>
                  </a:cubicBezTo>
                  <a:lnTo>
                    <a:pt x="11782" y="21000"/>
                  </a:lnTo>
                  <a:cubicBezTo>
                    <a:pt x="11782" y="21332"/>
                    <a:pt x="12002" y="21600"/>
                    <a:pt x="12273" y="21600"/>
                  </a:cubicBezTo>
                  <a:lnTo>
                    <a:pt x="15218" y="21600"/>
                  </a:lnTo>
                  <a:cubicBezTo>
                    <a:pt x="15489" y="21600"/>
                    <a:pt x="15709" y="21332"/>
                    <a:pt x="15709" y="21000"/>
                  </a:cubicBezTo>
                  <a:lnTo>
                    <a:pt x="15709" y="10200"/>
                  </a:lnTo>
                  <a:cubicBezTo>
                    <a:pt x="15709" y="9869"/>
                    <a:pt x="15489" y="9600"/>
                    <a:pt x="15218" y="9600"/>
                  </a:cubicBezTo>
                  <a:moveTo>
                    <a:pt x="2945" y="20400"/>
                  </a:moveTo>
                  <a:lnTo>
                    <a:pt x="982" y="20400"/>
                  </a:lnTo>
                  <a:lnTo>
                    <a:pt x="982" y="14400"/>
                  </a:lnTo>
                  <a:lnTo>
                    <a:pt x="2945" y="14400"/>
                  </a:lnTo>
                  <a:cubicBezTo>
                    <a:pt x="2945" y="14400"/>
                    <a:pt x="2945" y="20400"/>
                    <a:pt x="2945" y="20400"/>
                  </a:cubicBezTo>
                  <a:close/>
                  <a:moveTo>
                    <a:pt x="3436" y="13200"/>
                  </a:moveTo>
                  <a:lnTo>
                    <a:pt x="491" y="13200"/>
                  </a:lnTo>
                  <a:cubicBezTo>
                    <a:pt x="220" y="13200"/>
                    <a:pt x="0" y="13469"/>
                    <a:pt x="0" y="13800"/>
                  </a:cubicBezTo>
                  <a:lnTo>
                    <a:pt x="0" y="21000"/>
                  </a:lnTo>
                  <a:cubicBezTo>
                    <a:pt x="0" y="21332"/>
                    <a:pt x="220" y="21600"/>
                    <a:pt x="491" y="21600"/>
                  </a:cubicBezTo>
                  <a:lnTo>
                    <a:pt x="3436" y="21600"/>
                  </a:lnTo>
                  <a:cubicBezTo>
                    <a:pt x="3707" y="21600"/>
                    <a:pt x="3927" y="21332"/>
                    <a:pt x="3927" y="21000"/>
                  </a:cubicBezTo>
                  <a:lnTo>
                    <a:pt x="3927" y="13800"/>
                  </a:lnTo>
                  <a:cubicBezTo>
                    <a:pt x="3927" y="13469"/>
                    <a:pt x="3707" y="13200"/>
                    <a:pt x="3436" y="13200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  <p:sp>
          <p:nvSpPr>
            <p:cNvPr id="1577" name="Shape 2599"/>
            <p:cNvSpPr/>
            <p:nvPr/>
          </p:nvSpPr>
          <p:spPr>
            <a:xfrm>
              <a:off x="1385792" y="1360934"/>
              <a:ext cx="140586" cy="1405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382" y="7855"/>
                  </a:moveTo>
                  <a:cubicBezTo>
                    <a:pt x="6653" y="7855"/>
                    <a:pt x="6873" y="7635"/>
                    <a:pt x="6873" y="7364"/>
                  </a:cubicBezTo>
                  <a:cubicBezTo>
                    <a:pt x="6873" y="7092"/>
                    <a:pt x="6653" y="6873"/>
                    <a:pt x="6382" y="6873"/>
                  </a:cubicBezTo>
                  <a:cubicBezTo>
                    <a:pt x="6111" y="6873"/>
                    <a:pt x="5891" y="7092"/>
                    <a:pt x="5891" y="7364"/>
                  </a:cubicBezTo>
                  <a:cubicBezTo>
                    <a:pt x="5891" y="7635"/>
                    <a:pt x="6111" y="7855"/>
                    <a:pt x="6382" y="7855"/>
                  </a:cubicBezTo>
                  <a:moveTo>
                    <a:pt x="6873" y="10800"/>
                  </a:moveTo>
                  <a:lnTo>
                    <a:pt x="10800" y="10800"/>
                  </a:lnTo>
                  <a:lnTo>
                    <a:pt x="10800" y="13746"/>
                  </a:lnTo>
                  <a:lnTo>
                    <a:pt x="6873" y="13746"/>
                  </a:lnTo>
                  <a:cubicBezTo>
                    <a:pt x="6873" y="13746"/>
                    <a:pt x="6873" y="10800"/>
                    <a:pt x="6873" y="10800"/>
                  </a:cubicBezTo>
                  <a:close/>
                  <a:moveTo>
                    <a:pt x="6382" y="14727"/>
                  </a:moveTo>
                  <a:lnTo>
                    <a:pt x="11291" y="14727"/>
                  </a:lnTo>
                  <a:cubicBezTo>
                    <a:pt x="11562" y="14727"/>
                    <a:pt x="11782" y="14508"/>
                    <a:pt x="11782" y="14236"/>
                  </a:cubicBezTo>
                  <a:lnTo>
                    <a:pt x="11782" y="10309"/>
                  </a:lnTo>
                  <a:cubicBezTo>
                    <a:pt x="11782" y="10038"/>
                    <a:pt x="11562" y="9818"/>
                    <a:pt x="11291" y="9818"/>
                  </a:cubicBezTo>
                  <a:lnTo>
                    <a:pt x="6382" y="9818"/>
                  </a:lnTo>
                  <a:cubicBezTo>
                    <a:pt x="6111" y="9818"/>
                    <a:pt x="5891" y="10038"/>
                    <a:pt x="5891" y="10309"/>
                  </a:cubicBezTo>
                  <a:lnTo>
                    <a:pt x="5891" y="14236"/>
                  </a:lnTo>
                  <a:cubicBezTo>
                    <a:pt x="5891" y="14508"/>
                    <a:pt x="6111" y="14727"/>
                    <a:pt x="6382" y="14727"/>
                  </a:cubicBezTo>
                  <a:moveTo>
                    <a:pt x="8345" y="7855"/>
                  </a:moveTo>
                  <a:cubicBezTo>
                    <a:pt x="8616" y="7855"/>
                    <a:pt x="8836" y="7635"/>
                    <a:pt x="8836" y="7364"/>
                  </a:cubicBezTo>
                  <a:cubicBezTo>
                    <a:pt x="8836" y="7092"/>
                    <a:pt x="8616" y="6873"/>
                    <a:pt x="8345" y="6873"/>
                  </a:cubicBezTo>
                  <a:cubicBezTo>
                    <a:pt x="8075" y="6873"/>
                    <a:pt x="7855" y="7092"/>
                    <a:pt x="7855" y="7364"/>
                  </a:cubicBezTo>
                  <a:cubicBezTo>
                    <a:pt x="7855" y="7635"/>
                    <a:pt x="8075" y="7855"/>
                    <a:pt x="8345" y="7855"/>
                  </a:cubicBezTo>
                  <a:moveTo>
                    <a:pt x="20618" y="20618"/>
                  </a:moveTo>
                  <a:lnTo>
                    <a:pt x="2945" y="20618"/>
                  </a:lnTo>
                  <a:cubicBezTo>
                    <a:pt x="1861" y="20618"/>
                    <a:pt x="982" y="19739"/>
                    <a:pt x="982" y="18655"/>
                  </a:cubicBezTo>
                  <a:lnTo>
                    <a:pt x="982" y="7855"/>
                  </a:lnTo>
                  <a:lnTo>
                    <a:pt x="2945" y="7855"/>
                  </a:lnTo>
                  <a:lnTo>
                    <a:pt x="2945" y="18164"/>
                  </a:lnTo>
                  <a:cubicBezTo>
                    <a:pt x="2945" y="18435"/>
                    <a:pt x="3166" y="18655"/>
                    <a:pt x="3436" y="18655"/>
                  </a:cubicBezTo>
                  <a:cubicBezTo>
                    <a:pt x="3707" y="18655"/>
                    <a:pt x="3927" y="18435"/>
                    <a:pt x="3927" y="18164"/>
                  </a:cubicBezTo>
                  <a:lnTo>
                    <a:pt x="3927" y="4909"/>
                  </a:lnTo>
                  <a:lnTo>
                    <a:pt x="20618" y="4909"/>
                  </a:lnTo>
                  <a:cubicBezTo>
                    <a:pt x="20618" y="4909"/>
                    <a:pt x="20618" y="20618"/>
                    <a:pt x="20618" y="20618"/>
                  </a:cubicBezTo>
                  <a:close/>
                  <a:moveTo>
                    <a:pt x="20618" y="3927"/>
                  </a:moveTo>
                  <a:lnTo>
                    <a:pt x="3927" y="3927"/>
                  </a:lnTo>
                  <a:cubicBezTo>
                    <a:pt x="3385" y="3927"/>
                    <a:pt x="2945" y="4367"/>
                    <a:pt x="2945" y="4909"/>
                  </a:cubicBezTo>
                  <a:lnTo>
                    <a:pt x="2945" y="6873"/>
                  </a:lnTo>
                  <a:lnTo>
                    <a:pt x="982" y="6873"/>
                  </a:lnTo>
                  <a:cubicBezTo>
                    <a:pt x="440" y="6873"/>
                    <a:pt x="0" y="7313"/>
                    <a:pt x="0" y="7855"/>
                  </a:cubicBezTo>
                  <a:lnTo>
                    <a:pt x="0" y="18655"/>
                  </a:lnTo>
                  <a:cubicBezTo>
                    <a:pt x="0" y="20282"/>
                    <a:pt x="1319" y="21600"/>
                    <a:pt x="2945" y="21600"/>
                  </a:cubicBezTo>
                  <a:lnTo>
                    <a:pt x="20618" y="21600"/>
                  </a:lnTo>
                  <a:cubicBezTo>
                    <a:pt x="21160" y="21600"/>
                    <a:pt x="21600" y="21160"/>
                    <a:pt x="21600" y="20618"/>
                  </a:cubicBezTo>
                  <a:lnTo>
                    <a:pt x="21600" y="4909"/>
                  </a:lnTo>
                  <a:cubicBezTo>
                    <a:pt x="21600" y="4367"/>
                    <a:pt x="21160" y="3927"/>
                    <a:pt x="20618" y="3927"/>
                  </a:cubicBezTo>
                  <a:moveTo>
                    <a:pt x="6382" y="16691"/>
                  </a:moveTo>
                  <a:lnTo>
                    <a:pt x="18164" y="16691"/>
                  </a:lnTo>
                  <a:cubicBezTo>
                    <a:pt x="18434" y="16691"/>
                    <a:pt x="18655" y="16472"/>
                    <a:pt x="18655" y="16200"/>
                  </a:cubicBezTo>
                  <a:cubicBezTo>
                    <a:pt x="18655" y="15929"/>
                    <a:pt x="18434" y="15710"/>
                    <a:pt x="18164" y="15710"/>
                  </a:cubicBezTo>
                  <a:lnTo>
                    <a:pt x="6382" y="15710"/>
                  </a:lnTo>
                  <a:cubicBezTo>
                    <a:pt x="6111" y="15710"/>
                    <a:pt x="5891" y="15929"/>
                    <a:pt x="5891" y="16200"/>
                  </a:cubicBezTo>
                  <a:cubicBezTo>
                    <a:pt x="5891" y="16472"/>
                    <a:pt x="6111" y="16691"/>
                    <a:pt x="6382" y="16691"/>
                  </a:cubicBezTo>
                  <a:moveTo>
                    <a:pt x="10309" y="7855"/>
                  </a:moveTo>
                  <a:lnTo>
                    <a:pt x="14236" y="7855"/>
                  </a:lnTo>
                  <a:cubicBezTo>
                    <a:pt x="14507" y="7855"/>
                    <a:pt x="14727" y="7635"/>
                    <a:pt x="14727" y="7364"/>
                  </a:cubicBezTo>
                  <a:cubicBezTo>
                    <a:pt x="14727" y="7092"/>
                    <a:pt x="14507" y="6873"/>
                    <a:pt x="14236" y="6873"/>
                  </a:cubicBezTo>
                  <a:lnTo>
                    <a:pt x="10309" y="6873"/>
                  </a:lnTo>
                  <a:cubicBezTo>
                    <a:pt x="10038" y="6873"/>
                    <a:pt x="9818" y="7092"/>
                    <a:pt x="9818" y="7364"/>
                  </a:cubicBezTo>
                  <a:cubicBezTo>
                    <a:pt x="9818" y="7635"/>
                    <a:pt x="10038" y="7855"/>
                    <a:pt x="10309" y="7855"/>
                  </a:cubicBezTo>
                  <a:moveTo>
                    <a:pt x="6382" y="18655"/>
                  </a:moveTo>
                  <a:lnTo>
                    <a:pt x="18164" y="18655"/>
                  </a:lnTo>
                  <a:cubicBezTo>
                    <a:pt x="18434" y="18655"/>
                    <a:pt x="18655" y="18435"/>
                    <a:pt x="18655" y="18164"/>
                  </a:cubicBezTo>
                  <a:cubicBezTo>
                    <a:pt x="18655" y="17893"/>
                    <a:pt x="18434" y="17673"/>
                    <a:pt x="18164" y="17673"/>
                  </a:cubicBezTo>
                  <a:lnTo>
                    <a:pt x="6382" y="17673"/>
                  </a:lnTo>
                  <a:cubicBezTo>
                    <a:pt x="6111" y="17673"/>
                    <a:pt x="5891" y="17893"/>
                    <a:pt x="5891" y="18164"/>
                  </a:cubicBezTo>
                  <a:cubicBezTo>
                    <a:pt x="5891" y="18435"/>
                    <a:pt x="6111" y="18655"/>
                    <a:pt x="6382" y="18655"/>
                  </a:cubicBezTo>
                  <a:moveTo>
                    <a:pt x="4909" y="2945"/>
                  </a:moveTo>
                  <a:lnTo>
                    <a:pt x="20127" y="2945"/>
                  </a:lnTo>
                  <a:cubicBezTo>
                    <a:pt x="20398" y="2945"/>
                    <a:pt x="20618" y="2726"/>
                    <a:pt x="20618" y="2455"/>
                  </a:cubicBezTo>
                  <a:cubicBezTo>
                    <a:pt x="20618" y="2184"/>
                    <a:pt x="20398" y="1964"/>
                    <a:pt x="20127" y="1964"/>
                  </a:cubicBezTo>
                  <a:lnTo>
                    <a:pt x="4909" y="1964"/>
                  </a:lnTo>
                  <a:cubicBezTo>
                    <a:pt x="4638" y="1964"/>
                    <a:pt x="4418" y="2184"/>
                    <a:pt x="4418" y="2455"/>
                  </a:cubicBezTo>
                  <a:cubicBezTo>
                    <a:pt x="4418" y="2726"/>
                    <a:pt x="4638" y="2945"/>
                    <a:pt x="4909" y="2945"/>
                  </a:cubicBezTo>
                  <a:moveTo>
                    <a:pt x="18164" y="11783"/>
                  </a:moveTo>
                  <a:lnTo>
                    <a:pt x="14236" y="11783"/>
                  </a:lnTo>
                  <a:cubicBezTo>
                    <a:pt x="13966" y="11783"/>
                    <a:pt x="13745" y="12001"/>
                    <a:pt x="13745" y="12273"/>
                  </a:cubicBezTo>
                  <a:cubicBezTo>
                    <a:pt x="13745" y="12544"/>
                    <a:pt x="13966" y="12764"/>
                    <a:pt x="14236" y="12764"/>
                  </a:cubicBezTo>
                  <a:lnTo>
                    <a:pt x="18164" y="12764"/>
                  </a:lnTo>
                  <a:cubicBezTo>
                    <a:pt x="18434" y="12764"/>
                    <a:pt x="18655" y="12544"/>
                    <a:pt x="18655" y="12273"/>
                  </a:cubicBezTo>
                  <a:cubicBezTo>
                    <a:pt x="18655" y="12001"/>
                    <a:pt x="18434" y="11783"/>
                    <a:pt x="18164" y="11783"/>
                  </a:cubicBezTo>
                  <a:moveTo>
                    <a:pt x="6382" y="982"/>
                  </a:moveTo>
                  <a:lnTo>
                    <a:pt x="19145" y="982"/>
                  </a:lnTo>
                  <a:cubicBezTo>
                    <a:pt x="19416" y="982"/>
                    <a:pt x="19636" y="762"/>
                    <a:pt x="19636" y="491"/>
                  </a:cubicBezTo>
                  <a:cubicBezTo>
                    <a:pt x="19636" y="220"/>
                    <a:pt x="19416" y="0"/>
                    <a:pt x="19145" y="0"/>
                  </a:cubicBezTo>
                  <a:lnTo>
                    <a:pt x="6382" y="0"/>
                  </a:lnTo>
                  <a:cubicBezTo>
                    <a:pt x="6111" y="0"/>
                    <a:pt x="5891" y="220"/>
                    <a:pt x="5891" y="491"/>
                  </a:cubicBezTo>
                  <a:cubicBezTo>
                    <a:pt x="5891" y="762"/>
                    <a:pt x="6111" y="982"/>
                    <a:pt x="6382" y="982"/>
                  </a:cubicBezTo>
                  <a:moveTo>
                    <a:pt x="18164" y="13746"/>
                  </a:moveTo>
                  <a:lnTo>
                    <a:pt x="14236" y="13746"/>
                  </a:lnTo>
                  <a:cubicBezTo>
                    <a:pt x="13966" y="13746"/>
                    <a:pt x="13745" y="13965"/>
                    <a:pt x="13745" y="14236"/>
                  </a:cubicBezTo>
                  <a:cubicBezTo>
                    <a:pt x="13745" y="14508"/>
                    <a:pt x="13966" y="14727"/>
                    <a:pt x="14236" y="14727"/>
                  </a:cubicBezTo>
                  <a:lnTo>
                    <a:pt x="18164" y="14727"/>
                  </a:lnTo>
                  <a:cubicBezTo>
                    <a:pt x="18434" y="14727"/>
                    <a:pt x="18655" y="14508"/>
                    <a:pt x="18655" y="14236"/>
                  </a:cubicBezTo>
                  <a:cubicBezTo>
                    <a:pt x="18655" y="13965"/>
                    <a:pt x="18434" y="13746"/>
                    <a:pt x="18164" y="13746"/>
                  </a:cubicBezTo>
                  <a:moveTo>
                    <a:pt x="16200" y="7855"/>
                  </a:moveTo>
                  <a:cubicBezTo>
                    <a:pt x="16471" y="7855"/>
                    <a:pt x="16691" y="7635"/>
                    <a:pt x="16691" y="7364"/>
                  </a:cubicBezTo>
                  <a:cubicBezTo>
                    <a:pt x="16691" y="7092"/>
                    <a:pt x="16471" y="6873"/>
                    <a:pt x="16200" y="6873"/>
                  </a:cubicBezTo>
                  <a:cubicBezTo>
                    <a:pt x="15929" y="6873"/>
                    <a:pt x="15709" y="7092"/>
                    <a:pt x="15709" y="7364"/>
                  </a:cubicBezTo>
                  <a:cubicBezTo>
                    <a:pt x="15709" y="7635"/>
                    <a:pt x="15929" y="7855"/>
                    <a:pt x="16200" y="7855"/>
                  </a:cubicBezTo>
                  <a:moveTo>
                    <a:pt x="18164" y="7855"/>
                  </a:moveTo>
                  <a:cubicBezTo>
                    <a:pt x="18434" y="7855"/>
                    <a:pt x="18655" y="7635"/>
                    <a:pt x="18655" y="7364"/>
                  </a:cubicBezTo>
                  <a:cubicBezTo>
                    <a:pt x="18655" y="7092"/>
                    <a:pt x="18434" y="6873"/>
                    <a:pt x="18164" y="6873"/>
                  </a:cubicBezTo>
                  <a:cubicBezTo>
                    <a:pt x="17893" y="6873"/>
                    <a:pt x="17673" y="7092"/>
                    <a:pt x="17673" y="7364"/>
                  </a:cubicBezTo>
                  <a:cubicBezTo>
                    <a:pt x="17673" y="7635"/>
                    <a:pt x="17893" y="7855"/>
                    <a:pt x="18164" y="7855"/>
                  </a:cubicBezTo>
                  <a:moveTo>
                    <a:pt x="18164" y="9818"/>
                  </a:moveTo>
                  <a:lnTo>
                    <a:pt x="14236" y="9818"/>
                  </a:lnTo>
                  <a:cubicBezTo>
                    <a:pt x="13966" y="9818"/>
                    <a:pt x="13745" y="10038"/>
                    <a:pt x="13745" y="10309"/>
                  </a:cubicBezTo>
                  <a:cubicBezTo>
                    <a:pt x="13745" y="10581"/>
                    <a:pt x="13966" y="10800"/>
                    <a:pt x="14236" y="10800"/>
                  </a:cubicBezTo>
                  <a:lnTo>
                    <a:pt x="18164" y="10800"/>
                  </a:lnTo>
                  <a:cubicBezTo>
                    <a:pt x="18434" y="10800"/>
                    <a:pt x="18655" y="10581"/>
                    <a:pt x="18655" y="10309"/>
                  </a:cubicBezTo>
                  <a:cubicBezTo>
                    <a:pt x="18655" y="10038"/>
                    <a:pt x="18434" y="9818"/>
                    <a:pt x="18164" y="9818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l" defTabSz="228532">
                <a:defRPr sz="15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Raleway"/>
                  <a:ea typeface="Raleway"/>
                  <a:cs typeface="Raleway"/>
                  <a:sym typeface="Raleway"/>
                </a:defRPr>
              </a:pPr>
            </a:p>
          </p:txBody>
        </p:sp>
      </p:grpSp>
      <p:grpSp>
        <p:nvGrpSpPr>
          <p:cNvPr id="1591" name="Group"/>
          <p:cNvGrpSpPr/>
          <p:nvPr/>
        </p:nvGrpSpPr>
        <p:grpSpPr>
          <a:xfrm>
            <a:off x="114153" y="-345187"/>
            <a:ext cx="1941743" cy="2018021"/>
            <a:chOff x="0" y="0"/>
            <a:chExt cx="1941741" cy="2018020"/>
          </a:xfrm>
        </p:grpSpPr>
        <p:sp>
          <p:nvSpPr>
            <p:cNvPr id="1579" name="Shape"/>
            <p:cNvSpPr/>
            <p:nvPr/>
          </p:nvSpPr>
          <p:spPr>
            <a:xfrm rot="3126725">
              <a:off x="156539" y="412498"/>
              <a:ext cx="1628664" cy="11930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8" h="21600" fill="norm" stroke="1" extrusionOk="0">
                  <a:moveTo>
                    <a:pt x="0" y="11664"/>
                  </a:moveTo>
                  <a:lnTo>
                    <a:pt x="18647" y="0"/>
                  </a:lnTo>
                  <a:lnTo>
                    <a:pt x="18749" y="5783"/>
                  </a:lnTo>
                  <a:cubicBezTo>
                    <a:pt x="19014" y="6185"/>
                    <a:pt x="19342" y="6707"/>
                    <a:pt x="20261" y="5970"/>
                  </a:cubicBezTo>
                  <a:lnTo>
                    <a:pt x="20261" y="5975"/>
                  </a:lnTo>
                  <a:cubicBezTo>
                    <a:pt x="20349" y="5910"/>
                    <a:pt x="20445" y="5877"/>
                    <a:pt x="20545" y="5873"/>
                  </a:cubicBezTo>
                  <a:cubicBezTo>
                    <a:pt x="21093" y="5851"/>
                    <a:pt x="21555" y="6693"/>
                    <a:pt x="21577" y="7753"/>
                  </a:cubicBezTo>
                  <a:cubicBezTo>
                    <a:pt x="21600" y="8813"/>
                    <a:pt x="21174" y="9690"/>
                    <a:pt x="20627" y="9712"/>
                  </a:cubicBezTo>
                  <a:cubicBezTo>
                    <a:pt x="20521" y="9716"/>
                    <a:pt x="20419" y="9689"/>
                    <a:pt x="20323" y="9624"/>
                  </a:cubicBezTo>
                  <a:lnTo>
                    <a:pt x="20323" y="9628"/>
                  </a:lnTo>
                  <a:cubicBezTo>
                    <a:pt x="20317" y="9623"/>
                    <a:pt x="20310" y="9617"/>
                    <a:pt x="20303" y="9613"/>
                  </a:cubicBezTo>
                  <a:cubicBezTo>
                    <a:pt x="20259" y="9595"/>
                    <a:pt x="20217" y="9563"/>
                    <a:pt x="20179" y="9519"/>
                  </a:cubicBezTo>
                  <a:cubicBezTo>
                    <a:pt x="19463" y="9020"/>
                    <a:pt x="19073" y="9696"/>
                    <a:pt x="18826" y="10139"/>
                  </a:cubicBezTo>
                  <a:lnTo>
                    <a:pt x="18921" y="15525"/>
                  </a:lnTo>
                  <a:lnTo>
                    <a:pt x="18843" y="15475"/>
                  </a:lnTo>
                  <a:lnTo>
                    <a:pt x="15768" y="17508"/>
                  </a:lnTo>
                  <a:cubicBezTo>
                    <a:pt x="15379" y="17374"/>
                    <a:pt x="14700" y="17192"/>
                    <a:pt x="14751" y="16038"/>
                  </a:cubicBezTo>
                  <a:cubicBezTo>
                    <a:pt x="14765" y="15972"/>
                    <a:pt x="14770" y="15907"/>
                    <a:pt x="14765" y="15845"/>
                  </a:cubicBezTo>
                  <a:cubicBezTo>
                    <a:pt x="14764" y="15835"/>
                    <a:pt x="14766" y="15824"/>
                    <a:pt x="14767" y="15813"/>
                  </a:cubicBezTo>
                  <a:lnTo>
                    <a:pt x="14764" y="15815"/>
                  </a:lnTo>
                  <a:cubicBezTo>
                    <a:pt x="14769" y="15670"/>
                    <a:pt x="14747" y="15530"/>
                    <a:pt x="14702" y="15400"/>
                  </a:cubicBezTo>
                  <a:cubicBezTo>
                    <a:pt x="14468" y="14722"/>
                    <a:pt x="13710" y="14540"/>
                    <a:pt x="13008" y="14991"/>
                  </a:cubicBezTo>
                  <a:cubicBezTo>
                    <a:pt x="12306" y="15443"/>
                    <a:pt x="11926" y="16358"/>
                    <a:pt x="12159" y="17036"/>
                  </a:cubicBezTo>
                  <a:cubicBezTo>
                    <a:pt x="12202" y="17159"/>
                    <a:pt x="12262" y="17266"/>
                    <a:pt x="12341" y="17351"/>
                  </a:cubicBezTo>
                  <a:lnTo>
                    <a:pt x="12338" y="17353"/>
                  </a:lnTo>
                  <a:cubicBezTo>
                    <a:pt x="13303" y="18313"/>
                    <a:pt x="12911" y="18974"/>
                    <a:pt x="12763" y="19496"/>
                  </a:cubicBezTo>
                  <a:lnTo>
                    <a:pt x="9581" y="21600"/>
                  </a:lnTo>
                  <a:lnTo>
                    <a:pt x="6543" y="18450"/>
                  </a:lnTo>
                  <a:cubicBezTo>
                    <a:pt x="6458" y="17919"/>
                    <a:pt x="6247" y="16984"/>
                    <a:pt x="7038" y="16515"/>
                  </a:cubicBezTo>
                  <a:cubicBezTo>
                    <a:pt x="7087" y="16503"/>
                    <a:pt x="7131" y="16479"/>
                    <a:pt x="7170" y="16445"/>
                  </a:cubicBezTo>
                  <a:cubicBezTo>
                    <a:pt x="7177" y="16440"/>
                    <a:pt x="7184" y="16437"/>
                    <a:pt x="7191" y="16433"/>
                  </a:cubicBezTo>
                  <a:lnTo>
                    <a:pt x="7189" y="16431"/>
                  </a:lnTo>
                  <a:cubicBezTo>
                    <a:pt x="7286" y="16371"/>
                    <a:pt x="7367" y="16281"/>
                    <a:pt x="7432" y="16167"/>
                  </a:cubicBezTo>
                  <a:cubicBezTo>
                    <a:pt x="7768" y="15576"/>
                    <a:pt x="7545" y="14569"/>
                    <a:pt x="6932" y="13918"/>
                  </a:cubicBezTo>
                  <a:cubicBezTo>
                    <a:pt x="6320" y="13266"/>
                    <a:pt x="5550" y="13217"/>
                    <a:pt x="5214" y="13808"/>
                  </a:cubicBezTo>
                  <a:cubicBezTo>
                    <a:pt x="5152" y="13916"/>
                    <a:pt x="5110" y="14038"/>
                    <a:pt x="5091" y="14172"/>
                  </a:cubicBezTo>
                  <a:lnTo>
                    <a:pt x="5088" y="14169"/>
                  </a:lnTo>
                  <a:cubicBezTo>
                    <a:pt x="4893" y="15819"/>
                    <a:pt x="4260" y="15592"/>
                    <a:pt x="3853" y="15660"/>
                  </a:cubicBezTo>
                  <a:close/>
                </a:path>
              </a:pathLst>
            </a:custGeom>
            <a:solidFill>
              <a:srgbClr val="009FE3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1590" name="Group"/>
            <p:cNvGrpSpPr/>
            <p:nvPr/>
          </p:nvGrpSpPr>
          <p:grpSpPr>
            <a:xfrm>
              <a:off x="919454" y="881414"/>
              <a:ext cx="245290" cy="334304"/>
              <a:chOff x="0" y="0"/>
              <a:chExt cx="245288" cy="334303"/>
            </a:xfrm>
          </p:grpSpPr>
          <p:sp>
            <p:nvSpPr>
              <p:cNvPr id="1580" name="Shape"/>
              <p:cNvSpPr/>
              <p:nvPr/>
            </p:nvSpPr>
            <p:spPr>
              <a:xfrm>
                <a:off x="38584" y="-1"/>
                <a:ext cx="192807" cy="25437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559" h="21322" fill="norm" stroke="1" extrusionOk="0">
                    <a:moveTo>
                      <a:pt x="15894" y="21322"/>
                    </a:moveTo>
                    <a:cubicBezTo>
                      <a:pt x="20377" y="7981"/>
                      <a:pt x="20377" y="7981"/>
                      <a:pt x="20377" y="7981"/>
                    </a:cubicBezTo>
                    <a:cubicBezTo>
                      <a:pt x="21600" y="4487"/>
                      <a:pt x="16302" y="357"/>
                      <a:pt x="14672" y="40"/>
                    </a:cubicBezTo>
                    <a:cubicBezTo>
                      <a:pt x="12634" y="-278"/>
                      <a:pt x="5706" y="1310"/>
                      <a:pt x="4483" y="4487"/>
                    </a:cubicBezTo>
                    <a:cubicBezTo>
                      <a:pt x="0" y="18146"/>
                      <a:pt x="0" y="18146"/>
                      <a:pt x="0" y="18146"/>
                    </a:cubicBezTo>
                    <a:lnTo>
                      <a:pt x="15894" y="21322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81" name="Shape"/>
              <p:cNvSpPr/>
              <p:nvPr/>
            </p:nvSpPr>
            <p:spPr>
              <a:xfrm>
                <a:off x="64766" y="228194"/>
                <a:ext cx="85439" cy="5374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135" y="0"/>
                    </a:moveTo>
                    <a:lnTo>
                      <a:pt x="21600" y="7754"/>
                    </a:lnTo>
                    <a:lnTo>
                      <a:pt x="19510" y="21600"/>
                    </a:lnTo>
                    <a:lnTo>
                      <a:pt x="0" y="13846"/>
                    </a:lnTo>
                    <a:lnTo>
                      <a:pt x="3135" y="0"/>
                    </a:ln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82" name="Line"/>
              <p:cNvSpPr/>
              <p:nvPr/>
            </p:nvSpPr>
            <p:spPr>
              <a:xfrm>
                <a:off x="0" y="106928"/>
                <a:ext cx="64768" cy="992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6434" y="5700"/>
                    </a:lnTo>
                    <a:lnTo>
                      <a:pt x="0" y="21600"/>
                    </a:lnTo>
                    <a:lnTo>
                      <a:pt x="15166" y="15600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83" name="Line"/>
              <p:cNvSpPr/>
              <p:nvPr/>
            </p:nvSpPr>
            <p:spPr>
              <a:xfrm>
                <a:off x="199813" y="144135"/>
                <a:ext cx="45476" cy="1226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164" y="0"/>
                    </a:moveTo>
                    <a:lnTo>
                      <a:pt x="21600" y="8252"/>
                    </a:lnTo>
                    <a:lnTo>
                      <a:pt x="12436" y="21600"/>
                    </a:lnTo>
                    <a:lnTo>
                      <a:pt x="0" y="12863"/>
                    </a:lnTo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84" name="Shape"/>
              <p:cNvSpPr/>
              <p:nvPr/>
            </p:nvSpPr>
            <p:spPr>
              <a:xfrm>
                <a:off x="106469" y="58793"/>
                <a:ext cx="86093" cy="8227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41" h="19539" fill="norm" stroke="1" extrusionOk="0">
                    <a:moveTo>
                      <a:pt x="171" y="7668"/>
                    </a:moveTo>
                    <a:cubicBezTo>
                      <a:pt x="1971" y="2268"/>
                      <a:pt x="7371" y="-1332"/>
                      <a:pt x="12771" y="468"/>
                    </a:cubicBezTo>
                    <a:cubicBezTo>
                      <a:pt x="18171" y="1368"/>
                      <a:pt x="20871" y="6768"/>
                      <a:pt x="19971" y="12168"/>
                    </a:cubicBezTo>
                    <a:cubicBezTo>
                      <a:pt x="18171" y="17568"/>
                      <a:pt x="12771" y="20268"/>
                      <a:pt x="7371" y="19368"/>
                    </a:cubicBezTo>
                    <a:cubicBezTo>
                      <a:pt x="1971" y="17568"/>
                      <a:pt x="-729" y="12168"/>
                      <a:pt x="171" y="7668"/>
                    </a:cubicBezTo>
                    <a:close/>
                  </a:path>
                </a:pathLst>
              </a:cu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85" name="Line"/>
              <p:cNvSpPr/>
              <p:nvPr/>
            </p:nvSpPr>
            <p:spPr>
              <a:xfrm flipH="1">
                <a:off x="64766" y="284694"/>
                <a:ext cx="8270" cy="38586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86" name="Line"/>
              <p:cNvSpPr/>
              <p:nvPr/>
            </p:nvSpPr>
            <p:spPr>
              <a:xfrm flipH="1">
                <a:off x="114375" y="297096"/>
                <a:ext cx="8270" cy="37208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87" name="Line"/>
              <p:cNvSpPr/>
              <p:nvPr/>
            </p:nvSpPr>
            <p:spPr>
              <a:xfrm flipH="1">
                <a:off x="88193" y="292962"/>
                <a:ext cx="11025" cy="37208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88" name="Line"/>
              <p:cNvSpPr/>
              <p:nvPr/>
            </p:nvSpPr>
            <p:spPr>
              <a:xfrm flipH="1">
                <a:off x="130912" y="87636"/>
                <a:ext cx="30317" cy="11025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89" name="Line"/>
              <p:cNvSpPr/>
              <p:nvPr/>
            </p:nvSpPr>
            <p:spPr>
              <a:xfrm flipH="1">
                <a:off x="152960" y="106928"/>
                <a:ext cx="12404" cy="4136"/>
              </a:xfrm>
              <a:prstGeom prst="line">
                <a:avLst/>
              </a:prstGeom>
              <a:noFill/>
              <a:ln w="17463" cap="rnd">
                <a:solidFill>
                  <a:srgbClr val="F2F2F2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5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5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5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5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5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5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5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524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35681" tIns="35681" rIns="35681" bIns="35681" numCol="1" spcCol="38100" rtlCol="0" anchor="ctr" upright="0">
        <a:spAutoFit/>
      </a:bodyPr>
      <a:lstStyle>
        <a:defPPr marL="0" marR="0" indent="0" algn="ctr" defTabSz="41076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35681" tIns="35681" rIns="35681" bIns="35681" numCol="1" spcCol="38100" rtlCol="0" anchor="ctr" upright="0">
        <a:spAutoFit/>
      </a:bodyPr>
      <a:lstStyle>
        <a:defPPr marL="0" marR="0" indent="0" algn="ctr" defTabSz="41076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35681" tIns="35681" rIns="35681" bIns="35681" numCol="1" spcCol="38100" rtlCol="0" anchor="ctr" upright="0">
        <a:spAutoFit/>
      </a:bodyPr>
      <a:lstStyle>
        <a:defPPr marL="0" marR="0" indent="0" algn="ctr" defTabSz="41076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35681" tIns="35681" rIns="35681" bIns="35681" numCol="1" spcCol="38100" rtlCol="0" anchor="ctr" upright="0">
        <a:spAutoFit/>
      </a:bodyPr>
      <a:lstStyle>
        <a:defPPr marL="0" marR="0" indent="0" algn="ctr" defTabSz="41076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