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92" r:id="rId5"/>
  </p:sldMasterIdLst>
  <p:notesMasterIdLst>
    <p:notesMasterId r:id="rId18"/>
  </p:notesMasterIdLst>
  <p:handoutMasterIdLst>
    <p:handoutMasterId r:id="rId19"/>
  </p:handoutMasterIdLst>
  <p:sldIdLst>
    <p:sldId id="287" r:id="rId6"/>
    <p:sldId id="263" r:id="rId7"/>
    <p:sldId id="288" r:id="rId8"/>
    <p:sldId id="289" r:id="rId9"/>
    <p:sldId id="290" r:id="rId10"/>
    <p:sldId id="291" r:id="rId11"/>
    <p:sldId id="296" r:id="rId12"/>
    <p:sldId id="292" r:id="rId13"/>
    <p:sldId id="294" r:id="rId14"/>
    <p:sldId id="295" r:id="rId15"/>
    <p:sldId id="293" r:id="rId16"/>
    <p:sldId id="269" r:id="rId17"/>
  </p:sldIdLst>
  <p:sldSz cx="9144000" cy="5143500" type="screen16x9"/>
  <p:notesSz cx="9601200" cy="73152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6FFE5C59-D539-4D97-A5F7-0F6222D69F81}">
          <p14:sldIdLst>
            <p14:sldId id="287"/>
          </p14:sldIdLst>
        </p14:section>
        <p14:section name="Text slides" id="{BFF8ED38-49E3-42B2-B7E5-5CE3F3F417F2}">
          <p14:sldIdLst>
            <p14:sldId id="263"/>
            <p14:sldId id="288"/>
            <p14:sldId id="289"/>
            <p14:sldId id="290"/>
            <p14:sldId id="291"/>
            <p14:sldId id="296"/>
            <p14:sldId id="292"/>
            <p14:sldId id="294"/>
            <p14:sldId id="295"/>
            <p14:sldId id="293"/>
          </p14:sldIdLst>
        </p14:section>
        <p14:section name="End slides" id="{A81ADC23-4854-43C9-B3EE-3D06F93F2474}">
          <p14:sldIdLst>
            <p14:sldId id="269"/>
          </p14:sldIdLst>
        </p14:section>
        <p14:section name="Color specification" id="{0DA83832-913B-49FA-B45D-D09C29FF7614}">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79336" autoAdjust="0"/>
  </p:normalViewPr>
  <p:slideViewPr>
    <p:cSldViewPr snapToGrid="0" showGuides="1">
      <p:cViewPr varScale="1">
        <p:scale>
          <a:sx n="133" d="100"/>
          <a:sy n="133" d="100"/>
        </p:scale>
        <p:origin x="132" y="23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367030"/>
          </a:xfrm>
          <a:prstGeom prst="rect">
            <a:avLst/>
          </a:prstGeom>
        </p:spPr>
        <p:txBody>
          <a:bodyPr vert="horz" lIns="96653" tIns="48326" rIns="96653" bIns="48326" rtlCol="0"/>
          <a:lstStyle>
            <a:lvl1pPr algn="l">
              <a:defRPr sz="1300"/>
            </a:lvl1pPr>
          </a:lstStyle>
          <a:p>
            <a:endParaRPr lang="en-GB"/>
          </a:p>
        </p:txBody>
      </p:sp>
      <p:sp>
        <p:nvSpPr>
          <p:cNvPr id="3" name="Date Placeholder 2"/>
          <p:cNvSpPr>
            <a:spLocks noGrp="1"/>
          </p:cNvSpPr>
          <p:nvPr>
            <p:ph type="dt" sz="quarter" idx="1"/>
          </p:nvPr>
        </p:nvSpPr>
        <p:spPr>
          <a:xfrm>
            <a:off x="5438458" y="1"/>
            <a:ext cx="4160520" cy="367030"/>
          </a:xfrm>
          <a:prstGeom prst="rect">
            <a:avLst/>
          </a:prstGeom>
        </p:spPr>
        <p:txBody>
          <a:bodyPr vert="horz" lIns="96653" tIns="48326" rIns="96653" bIns="48326" rtlCol="0"/>
          <a:lstStyle>
            <a:lvl1pPr algn="r">
              <a:defRPr sz="1300"/>
            </a:lvl1pPr>
          </a:lstStyle>
          <a:p>
            <a:fld id="{BFDB0B39-9FC0-4E75-9434-17D3042BED07}" type="datetimeFigureOut">
              <a:rPr lang="en-GB" smtClean="0"/>
              <a:t>28/09/2023</a:t>
            </a:fld>
            <a:endParaRPr lang="en-GB"/>
          </a:p>
        </p:txBody>
      </p:sp>
      <p:sp>
        <p:nvSpPr>
          <p:cNvPr id="4" name="Footer Placeholder 3"/>
          <p:cNvSpPr>
            <a:spLocks noGrp="1"/>
          </p:cNvSpPr>
          <p:nvPr>
            <p:ph type="ftr" sz="quarter" idx="2"/>
          </p:nvPr>
        </p:nvSpPr>
        <p:spPr>
          <a:xfrm>
            <a:off x="0" y="6948172"/>
            <a:ext cx="4160520" cy="367029"/>
          </a:xfrm>
          <a:prstGeom prst="rect">
            <a:avLst/>
          </a:prstGeom>
        </p:spPr>
        <p:txBody>
          <a:bodyPr vert="horz" lIns="96653" tIns="48326" rIns="96653" bIns="48326" rtlCol="0" anchor="b"/>
          <a:lstStyle>
            <a:lvl1pPr algn="l">
              <a:defRPr sz="1300"/>
            </a:lvl1pPr>
          </a:lstStyle>
          <a:p>
            <a:endParaRPr lang="en-GB"/>
          </a:p>
        </p:txBody>
      </p:sp>
      <p:sp>
        <p:nvSpPr>
          <p:cNvPr id="5" name="Slide Number Placeholder 4"/>
          <p:cNvSpPr>
            <a:spLocks noGrp="1"/>
          </p:cNvSpPr>
          <p:nvPr>
            <p:ph type="sldNum" sz="quarter" idx="3"/>
          </p:nvPr>
        </p:nvSpPr>
        <p:spPr>
          <a:xfrm>
            <a:off x="5438458" y="6948172"/>
            <a:ext cx="4160520" cy="367029"/>
          </a:xfrm>
          <a:prstGeom prst="rect">
            <a:avLst/>
          </a:prstGeom>
        </p:spPr>
        <p:txBody>
          <a:bodyPr vert="horz" lIns="96653" tIns="48326" rIns="96653" bIns="48326" rtlCol="0" anchor="b"/>
          <a:lstStyle>
            <a:lvl1pPr algn="r">
              <a:defRPr sz="1300"/>
            </a:lvl1pPr>
          </a:lstStyle>
          <a:p>
            <a:fld id="{8FB5E0B4-34D6-4E12-BF06-BA37142D37F5}" type="slidenum">
              <a:rPr lang="en-GB" smtClean="0"/>
              <a:t>‹#›</a:t>
            </a:fld>
            <a:endParaRPr lang="en-GB"/>
          </a:p>
        </p:txBody>
      </p:sp>
    </p:spTree>
    <p:extLst>
      <p:ext uri="{BB962C8B-B14F-4D97-AF65-F5344CB8AC3E}">
        <p14:creationId xmlns:p14="http://schemas.microsoft.com/office/powerpoint/2010/main" val="758247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367030"/>
          </a:xfrm>
          <a:prstGeom prst="rect">
            <a:avLst/>
          </a:prstGeom>
        </p:spPr>
        <p:txBody>
          <a:bodyPr vert="horz" lIns="96653" tIns="48326" rIns="96653" bIns="48326" rtlCol="0"/>
          <a:lstStyle>
            <a:lvl1pPr algn="l">
              <a:defRPr sz="1300"/>
            </a:lvl1pPr>
          </a:lstStyle>
          <a:p>
            <a:endParaRPr lang="en-GB"/>
          </a:p>
        </p:txBody>
      </p:sp>
      <p:sp>
        <p:nvSpPr>
          <p:cNvPr id="3" name="Date Placeholder 2"/>
          <p:cNvSpPr>
            <a:spLocks noGrp="1"/>
          </p:cNvSpPr>
          <p:nvPr>
            <p:ph type="dt" idx="1"/>
          </p:nvPr>
        </p:nvSpPr>
        <p:spPr>
          <a:xfrm>
            <a:off x="5438458" y="1"/>
            <a:ext cx="4160520" cy="367030"/>
          </a:xfrm>
          <a:prstGeom prst="rect">
            <a:avLst/>
          </a:prstGeom>
        </p:spPr>
        <p:txBody>
          <a:bodyPr vert="horz" lIns="96653" tIns="48326" rIns="96653" bIns="48326" rtlCol="0"/>
          <a:lstStyle>
            <a:lvl1pPr algn="r">
              <a:defRPr sz="1300"/>
            </a:lvl1pPr>
          </a:lstStyle>
          <a:p>
            <a:fld id="{2BD1F87F-F0D2-4E47-8CBE-087B6FC3B110}" type="datetimeFigureOut">
              <a:rPr lang="en-GB" smtClean="0"/>
              <a:t>28/09/2023</a:t>
            </a:fld>
            <a:endParaRPr lang="en-GB"/>
          </a:p>
        </p:txBody>
      </p:sp>
      <p:sp>
        <p:nvSpPr>
          <p:cNvPr id="4" name="Slide Image Placeholder 3"/>
          <p:cNvSpPr>
            <a:spLocks noGrp="1" noRot="1" noChangeAspect="1"/>
          </p:cNvSpPr>
          <p:nvPr>
            <p:ph type="sldImg" idx="2"/>
          </p:nvPr>
        </p:nvSpPr>
        <p:spPr>
          <a:xfrm>
            <a:off x="2603500" y="912813"/>
            <a:ext cx="4394200" cy="2471737"/>
          </a:xfrm>
          <a:prstGeom prst="rect">
            <a:avLst/>
          </a:prstGeom>
          <a:noFill/>
          <a:ln w="12700">
            <a:solidFill>
              <a:prstClr val="black"/>
            </a:solidFill>
          </a:ln>
        </p:spPr>
        <p:txBody>
          <a:bodyPr vert="horz" lIns="96653" tIns="48326" rIns="96653" bIns="48326" rtlCol="0" anchor="ctr"/>
          <a:lstStyle/>
          <a:p>
            <a:endParaRPr lang="en-GB"/>
          </a:p>
        </p:txBody>
      </p:sp>
      <p:sp>
        <p:nvSpPr>
          <p:cNvPr id="5" name="Notes Placeholder 4"/>
          <p:cNvSpPr>
            <a:spLocks noGrp="1"/>
          </p:cNvSpPr>
          <p:nvPr>
            <p:ph type="body" sz="quarter" idx="3"/>
          </p:nvPr>
        </p:nvSpPr>
        <p:spPr>
          <a:xfrm>
            <a:off x="960121" y="3520440"/>
            <a:ext cx="7680959" cy="2880361"/>
          </a:xfrm>
          <a:prstGeom prst="rect">
            <a:avLst/>
          </a:prstGeom>
        </p:spPr>
        <p:txBody>
          <a:bodyPr vert="horz" lIns="96653" tIns="48326" rIns="96653" bIns="4832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948172"/>
            <a:ext cx="4160520" cy="367029"/>
          </a:xfrm>
          <a:prstGeom prst="rect">
            <a:avLst/>
          </a:prstGeom>
        </p:spPr>
        <p:txBody>
          <a:bodyPr vert="horz" lIns="96653" tIns="48326" rIns="96653" bIns="48326" rtlCol="0" anchor="b"/>
          <a:lstStyle>
            <a:lvl1pPr algn="l">
              <a:defRPr sz="1300"/>
            </a:lvl1pPr>
          </a:lstStyle>
          <a:p>
            <a:endParaRPr lang="en-GB"/>
          </a:p>
        </p:txBody>
      </p:sp>
      <p:sp>
        <p:nvSpPr>
          <p:cNvPr id="7" name="Slide Number Placeholder 6"/>
          <p:cNvSpPr>
            <a:spLocks noGrp="1"/>
          </p:cNvSpPr>
          <p:nvPr>
            <p:ph type="sldNum" sz="quarter" idx="5"/>
          </p:nvPr>
        </p:nvSpPr>
        <p:spPr>
          <a:xfrm>
            <a:off x="5438458" y="6948172"/>
            <a:ext cx="4160520" cy="367029"/>
          </a:xfrm>
          <a:prstGeom prst="rect">
            <a:avLst/>
          </a:prstGeom>
        </p:spPr>
        <p:txBody>
          <a:bodyPr vert="horz" lIns="96653" tIns="48326" rIns="96653" bIns="48326" rtlCol="0" anchor="b"/>
          <a:lstStyle>
            <a:lvl1pPr algn="r">
              <a:defRPr sz="1300"/>
            </a:lvl1pPr>
          </a:lstStyle>
          <a:p>
            <a:fld id="{52BCCF83-9919-4D59-99E8-C744F26393D1}" type="slidenum">
              <a:rPr lang="en-GB" smtClean="0"/>
              <a:t>‹#›</a:t>
            </a:fld>
            <a:endParaRPr lang="en-GB"/>
          </a:p>
        </p:txBody>
      </p:sp>
    </p:spTree>
    <p:extLst>
      <p:ext uri="{BB962C8B-B14F-4D97-AF65-F5344CB8AC3E}">
        <p14:creationId xmlns:p14="http://schemas.microsoft.com/office/powerpoint/2010/main" val="3670292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defRPr/>
            </a:pPr>
            <a:r>
              <a:rPr lang="en-GB" b="0" baseline="0" dirty="0"/>
              <a:t>Slide layouts have been created for a number of different slide styles in the template. Choosing ‘New Slide’ from the ‘Home’ ribbon displays two full sets of these slide layouts. The first set includes a subtitle under the content slide titles, the second set has only the title on the content slides. Different slide layouts can be applied by ‘right-clicking’ a slide and choosing ‘Layout…’ – this will display the same palette of slide layouts for selection.</a:t>
            </a:r>
          </a:p>
          <a:p>
            <a:pPr defTabSz="966526">
              <a:defRPr/>
            </a:pPr>
            <a:endParaRPr lang="en-GB" b="0" baseline="0" dirty="0"/>
          </a:p>
          <a:p>
            <a:pPr defTabSz="966526">
              <a:defRPr/>
            </a:pPr>
            <a:r>
              <a:rPr lang="en-GB" b="0" baseline="0" dirty="0"/>
              <a:t>For more detailed information on working with slide layouts, go to Microsoft PowerPoint Help and enter ‘slide layout’ in the search field.</a:t>
            </a:r>
            <a:endParaRPr lang="en-GB" b="1" dirty="0"/>
          </a:p>
          <a:p>
            <a:pPr defTabSz="966526">
              <a:defRPr/>
            </a:pPr>
            <a:endParaRPr lang="en-GB" dirty="0"/>
          </a:p>
          <a:p>
            <a:pPr defTabSz="966526">
              <a:defRPr/>
            </a:pPr>
            <a:r>
              <a:rPr lang="en-GB" dirty="0"/>
              <a:t>This slide uses</a:t>
            </a:r>
            <a:r>
              <a:rPr lang="en-GB" baseline="0" dirty="0"/>
              <a:t> slide layout: Title Slide</a:t>
            </a:r>
          </a:p>
          <a:p>
            <a:pPr defTabSz="966526">
              <a:defRPr/>
            </a:pPr>
            <a:endParaRPr lang="en-GB" baseline="0" dirty="0"/>
          </a:p>
          <a:p>
            <a:pPr defTabSz="966526">
              <a:defRPr/>
            </a:pPr>
            <a:r>
              <a:rPr lang="en-GB" b="1" dirty="0" err="1"/>
              <a:t>Preset</a:t>
            </a:r>
            <a:r>
              <a:rPr lang="en-GB" b="1" baseline="0" dirty="0"/>
              <a:t> type sizes</a:t>
            </a:r>
          </a:p>
          <a:p>
            <a:pPr defTabSz="966526">
              <a:defRPr/>
            </a:pPr>
            <a:r>
              <a:rPr lang="en-GB" b="0" dirty="0"/>
              <a:t>The presentation</a:t>
            </a:r>
            <a:r>
              <a:rPr lang="en-GB" b="0" baseline="0" dirty="0"/>
              <a:t> headline and presentation title type size and style has been </a:t>
            </a:r>
            <a:r>
              <a:rPr lang="en-GB" b="0" baseline="0" dirty="0" err="1"/>
              <a:t>preset</a:t>
            </a:r>
            <a:r>
              <a:rPr lang="en-GB" b="0" baseline="0" dirty="0"/>
              <a:t> in the template. The subtitle information needs to manually applied.</a:t>
            </a:r>
          </a:p>
          <a:p>
            <a:pPr defTabSz="966526">
              <a:defRPr/>
            </a:pPr>
            <a:endParaRPr lang="en-GB" b="0" baseline="0" dirty="0"/>
          </a:p>
          <a:p>
            <a:pPr defTabSz="966526">
              <a:defRPr/>
            </a:pPr>
            <a:r>
              <a:rPr lang="en-GB" b="1" baseline="0" dirty="0"/>
              <a:t>Images</a:t>
            </a:r>
            <a:endParaRPr lang="en-GB" b="0" baseline="0" dirty="0"/>
          </a:p>
          <a:p>
            <a:pPr defTabSz="966526">
              <a:defRPr/>
            </a:pPr>
            <a:r>
              <a:rPr lang="en-GB" b="0" baseline="0" dirty="0"/>
              <a:t>Title images can be replaced but need to have sufficient contrast for the headline to be legible. When working with images, it may be necessary to arrange elements of the content differently (i.e., ‘Send to back’) in order to be able to select and edit them.</a:t>
            </a:r>
          </a:p>
        </p:txBody>
      </p:sp>
      <p:sp>
        <p:nvSpPr>
          <p:cNvPr id="4" name="Slide Number Placeholder 3"/>
          <p:cNvSpPr>
            <a:spLocks noGrp="1"/>
          </p:cNvSpPr>
          <p:nvPr>
            <p:ph type="sldNum" sz="quarter" idx="10"/>
          </p:nvPr>
        </p:nvSpPr>
        <p:spPr/>
        <p:txBody>
          <a:bodyPr/>
          <a:lstStyle/>
          <a:p>
            <a:fld id="{52BCCF83-9919-4D59-99E8-C744F26393D1}" type="slidenum">
              <a:rPr lang="en-GB" smtClean="0"/>
              <a:t>1</a:t>
            </a:fld>
            <a:endParaRPr lang="en-GB"/>
          </a:p>
        </p:txBody>
      </p:sp>
    </p:spTree>
    <p:extLst>
      <p:ext uri="{BB962C8B-B14F-4D97-AF65-F5344CB8AC3E}">
        <p14:creationId xmlns:p14="http://schemas.microsoft.com/office/powerpoint/2010/main" val="690841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defRPr/>
            </a:pPr>
            <a:r>
              <a:rPr lang="en-GB" dirty="0"/>
              <a:t>This slide uses</a:t>
            </a:r>
            <a:r>
              <a:rPr lang="en-GB" baseline="0" dirty="0"/>
              <a:t> slide layout: Title and Two Content</a:t>
            </a:r>
          </a:p>
          <a:p>
            <a:pPr defTabSz="966526">
              <a:defRPr/>
            </a:pPr>
            <a:endParaRPr lang="en-GB" baseline="0" dirty="0"/>
          </a:p>
          <a:p>
            <a:pPr defTabSz="966526">
              <a:defRPr/>
            </a:pPr>
            <a:r>
              <a:rPr lang="en-GB" b="1" baseline="0" dirty="0"/>
              <a:t>Images</a:t>
            </a:r>
            <a:endParaRPr lang="en-GB" b="0" baseline="0" dirty="0"/>
          </a:p>
          <a:p>
            <a:pPr defTabSz="966526">
              <a:defRPr/>
            </a:pPr>
            <a:r>
              <a:rPr lang="en-GB" b="0" baseline="0" dirty="0"/>
              <a:t>Images on text slides can be replaced – they should be sized according to the gridlines in the template.</a:t>
            </a:r>
            <a:endParaRPr lang="en-GB" baseline="0" dirty="0"/>
          </a:p>
        </p:txBody>
      </p:sp>
      <p:sp>
        <p:nvSpPr>
          <p:cNvPr id="4" name="Slide Number Placeholder 3"/>
          <p:cNvSpPr>
            <a:spLocks noGrp="1"/>
          </p:cNvSpPr>
          <p:nvPr>
            <p:ph type="sldNum" sz="quarter" idx="10"/>
          </p:nvPr>
        </p:nvSpPr>
        <p:spPr/>
        <p:txBody>
          <a:bodyPr/>
          <a:lstStyle/>
          <a:p>
            <a:fld id="{52BCCF83-9919-4D59-99E8-C744F26393D1}" type="slidenum">
              <a:rPr lang="en-GB" smtClean="0"/>
              <a:t>11</a:t>
            </a:fld>
            <a:endParaRPr lang="en-GB"/>
          </a:p>
        </p:txBody>
      </p:sp>
    </p:spTree>
    <p:extLst>
      <p:ext uri="{BB962C8B-B14F-4D97-AF65-F5344CB8AC3E}">
        <p14:creationId xmlns:p14="http://schemas.microsoft.com/office/powerpoint/2010/main" val="2280553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defRPr/>
            </a:pPr>
            <a:r>
              <a:rPr lang="en-GB" dirty="0"/>
              <a:t>This slide uses</a:t>
            </a:r>
            <a:r>
              <a:rPr lang="en-GB" baseline="0" dirty="0"/>
              <a:t> slide layout: Section Divider (Image)</a:t>
            </a:r>
          </a:p>
          <a:p>
            <a:pPr defTabSz="966526">
              <a:defRPr/>
            </a:pPr>
            <a:endParaRPr lang="en-GB" baseline="0" dirty="0"/>
          </a:p>
          <a:p>
            <a:pPr defTabSz="966526">
              <a:defRPr/>
            </a:pPr>
            <a:r>
              <a:rPr lang="en-GB" b="1" baseline="0" dirty="0"/>
              <a:t>Images</a:t>
            </a:r>
            <a:endParaRPr lang="en-GB" b="0" baseline="0" dirty="0"/>
          </a:p>
          <a:p>
            <a:pPr defTabSz="966526">
              <a:defRPr/>
            </a:pPr>
            <a:r>
              <a:rPr lang="en-GB" b="0" baseline="0" dirty="0"/>
              <a:t>End slide images can be replaced but need to have sufficient contrast for the type elements to be legible. When working with images, it may be necessary to arrange elements of the content differently (i.e., ‘Send to back’) in order to be able to select and edit them.</a:t>
            </a:r>
            <a:endParaRPr lang="en-GB" baseline="0" dirty="0"/>
          </a:p>
        </p:txBody>
      </p:sp>
      <p:sp>
        <p:nvSpPr>
          <p:cNvPr id="4" name="Slide Number Placeholder 3"/>
          <p:cNvSpPr>
            <a:spLocks noGrp="1"/>
          </p:cNvSpPr>
          <p:nvPr>
            <p:ph type="sldNum" sz="quarter" idx="10"/>
          </p:nvPr>
        </p:nvSpPr>
        <p:spPr/>
        <p:txBody>
          <a:bodyPr/>
          <a:lstStyle/>
          <a:p>
            <a:fld id="{52BCCF83-9919-4D59-99E8-C744F26393D1}" type="slidenum">
              <a:rPr lang="en-GB" smtClean="0"/>
              <a:t>12</a:t>
            </a:fld>
            <a:endParaRPr lang="en-GB"/>
          </a:p>
        </p:txBody>
      </p:sp>
    </p:spTree>
    <p:extLst>
      <p:ext uri="{BB962C8B-B14F-4D97-AF65-F5344CB8AC3E}">
        <p14:creationId xmlns:p14="http://schemas.microsoft.com/office/powerpoint/2010/main" val="3111359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defRPr/>
            </a:pPr>
            <a:r>
              <a:rPr lang="en-GB" dirty="0"/>
              <a:t>This slide uses</a:t>
            </a:r>
            <a:r>
              <a:rPr lang="en-GB" baseline="0" dirty="0"/>
              <a:t> slide layout: Title and Two Content</a:t>
            </a:r>
          </a:p>
          <a:p>
            <a:pPr defTabSz="966526">
              <a:defRPr/>
            </a:pPr>
            <a:endParaRPr lang="en-GB" baseline="0" dirty="0"/>
          </a:p>
          <a:p>
            <a:pPr defTabSz="966526">
              <a:defRPr/>
            </a:pPr>
            <a:r>
              <a:rPr lang="en-GB" b="1" baseline="0" dirty="0"/>
              <a:t>Images</a:t>
            </a:r>
            <a:endParaRPr lang="en-GB" b="0" baseline="0" dirty="0"/>
          </a:p>
          <a:p>
            <a:pPr defTabSz="966526">
              <a:defRPr/>
            </a:pPr>
            <a:r>
              <a:rPr lang="en-GB" b="0" baseline="0" dirty="0"/>
              <a:t>Images on text slides can be replaced – they should be sized according to the gridlines in the template.</a:t>
            </a:r>
            <a:endParaRPr lang="en-GB" baseline="0" dirty="0"/>
          </a:p>
        </p:txBody>
      </p:sp>
      <p:sp>
        <p:nvSpPr>
          <p:cNvPr id="4" name="Slide Number Placeholder 3"/>
          <p:cNvSpPr>
            <a:spLocks noGrp="1"/>
          </p:cNvSpPr>
          <p:nvPr>
            <p:ph type="sldNum" sz="quarter" idx="10"/>
          </p:nvPr>
        </p:nvSpPr>
        <p:spPr/>
        <p:txBody>
          <a:bodyPr/>
          <a:lstStyle/>
          <a:p>
            <a:fld id="{52BCCF83-9919-4D59-99E8-C744F26393D1}" type="slidenum">
              <a:rPr lang="en-GB" smtClean="0"/>
              <a:t>2</a:t>
            </a:fld>
            <a:endParaRPr lang="en-GB"/>
          </a:p>
        </p:txBody>
      </p:sp>
    </p:spTree>
    <p:extLst>
      <p:ext uri="{BB962C8B-B14F-4D97-AF65-F5344CB8AC3E}">
        <p14:creationId xmlns:p14="http://schemas.microsoft.com/office/powerpoint/2010/main" val="3354818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defRPr/>
            </a:pPr>
            <a:r>
              <a:rPr lang="en-GB" dirty="0"/>
              <a:t>This slide uses</a:t>
            </a:r>
            <a:r>
              <a:rPr lang="en-GB" baseline="0" dirty="0"/>
              <a:t> slide layout: Title and Two Content</a:t>
            </a:r>
          </a:p>
          <a:p>
            <a:pPr defTabSz="966526">
              <a:defRPr/>
            </a:pPr>
            <a:endParaRPr lang="en-GB" baseline="0" dirty="0"/>
          </a:p>
          <a:p>
            <a:pPr defTabSz="966526">
              <a:defRPr/>
            </a:pPr>
            <a:r>
              <a:rPr lang="en-GB" b="1" baseline="0" dirty="0"/>
              <a:t>Images</a:t>
            </a:r>
            <a:endParaRPr lang="en-GB" b="0" baseline="0" dirty="0"/>
          </a:p>
          <a:p>
            <a:pPr defTabSz="966526">
              <a:defRPr/>
            </a:pPr>
            <a:r>
              <a:rPr lang="en-GB" b="0" baseline="0" dirty="0"/>
              <a:t>Images on text slides can be replaced – they should be sized according to the gridlines in the template.</a:t>
            </a:r>
            <a:endParaRPr lang="en-GB" baseline="0" dirty="0"/>
          </a:p>
        </p:txBody>
      </p:sp>
      <p:sp>
        <p:nvSpPr>
          <p:cNvPr id="4" name="Slide Number Placeholder 3"/>
          <p:cNvSpPr>
            <a:spLocks noGrp="1"/>
          </p:cNvSpPr>
          <p:nvPr>
            <p:ph type="sldNum" sz="quarter" idx="10"/>
          </p:nvPr>
        </p:nvSpPr>
        <p:spPr/>
        <p:txBody>
          <a:bodyPr/>
          <a:lstStyle/>
          <a:p>
            <a:fld id="{52BCCF83-9919-4D59-99E8-C744F26393D1}" type="slidenum">
              <a:rPr lang="en-GB" smtClean="0"/>
              <a:t>3</a:t>
            </a:fld>
            <a:endParaRPr lang="en-GB"/>
          </a:p>
        </p:txBody>
      </p:sp>
    </p:spTree>
    <p:extLst>
      <p:ext uri="{BB962C8B-B14F-4D97-AF65-F5344CB8AC3E}">
        <p14:creationId xmlns:p14="http://schemas.microsoft.com/office/powerpoint/2010/main" val="3843805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defRPr/>
            </a:pPr>
            <a:r>
              <a:rPr lang="en-GB" dirty="0"/>
              <a:t>This slide uses</a:t>
            </a:r>
            <a:r>
              <a:rPr lang="en-GB" baseline="0" dirty="0"/>
              <a:t> slide layout: Title and Two Content</a:t>
            </a:r>
          </a:p>
          <a:p>
            <a:pPr defTabSz="966526">
              <a:defRPr/>
            </a:pPr>
            <a:endParaRPr lang="en-GB" baseline="0" dirty="0"/>
          </a:p>
          <a:p>
            <a:pPr defTabSz="966526">
              <a:defRPr/>
            </a:pPr>
            <a:r>
              <a:rPr lang="en-GB" b="1" baseline="0" dirty="0"/>
              <a:t>Images</a:t>
            </a:r>
            <a:endParaRPr lang="en-GB" b="0" baseline="0" dirty="0"/>
          </a:p>
          <a:p>
            <a:pPr defTabSz="966526">
              <a:defRPr/>
            </a:pPr>
            <a:r>
              <a:rPr lang="en-GB" b="0" baseline="0" dirty="0"/>
              <a:t>Images on text slides can be replaced – they should be sized according to the gridlines in the template.</a:t>
            </a:r>
            <a:endParaRPr lang="en-GB" baseline="0" dirty="0"/>
          </a:p>
        </p:txBody>
      </p:sp>
      <p:sp>
        <p:nvSpPr>
          <p:cNvPr id="4" name="Slide Number Placeholder 3"/>
          <p:cNvSpPr>
            <a:spLocks noGrp="1"/>
          </p:cNvSpPr>
          <p:nvPr>
            <p:ph type="sldNum" sz="quarter" idx="10"/>
          </p:nvPr>
        </p:nvSpPr>
        <p:spPr/>
        <p:txBody>
          <a:bodyPr/>
          <a:lstStyle/>
          <a:p>
            <a:fld id="{52BCCF83-9919-4D59-99E8-C744F26393D1}" type="slidenum">
              <a:rPr lang="en-GB" smtClean="0"/>
              <a:t>4</a:t>
            </a:fld>
            <a:endParaRPr lang="en-GB"/>
          </a:p>
        </p:txBody>
      </p:sp>
    </p:spTree>
    <p:extLst>
      <p:ext uri="{BB962C8B-B14F-4D97-AF65-F5344CB8AC3E}">
        <p14:creationId xmlns:p14="http://schemas.microsoft.com/office/powerpoint/2010/main" val="2431563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defRPr/>
            </a:pPr>
            <a:r>
              <a:rPr lang="en-GB" dirty="0"/>
              <a:t>This slide uses</a:t>
            </a:r>
            <a:r>
              <a:rPr lang="en-GB" baseline="0" dirty="0"/>
              <a:t> slide layout: Title and Two Content</a:t>
            </a:r>
          </a:p>
          <a:p>
            <a:pPr defTabSz="966526">
              <a:defRPr/>
            </a:pPr>
            <a:endParaRPr lang="en-GB" baseline="0" dirty="0"/>
          </a:p>
          <a:p>
            <a:pPr defTabSz="966526">
              <a:defRPr/>
            </a:pPr>
            <a:r>
              <a:rPr lang="en-GB" b="1" baseline="0" dirty="0"/>
              <a:t>Images</a:t>
            </a:r>
            <a:endParaRPr lang="en-GB" b="0" baseline="0" dirty="0"/>
          </a:p>
          <a:p>
            <a:pPr defTabSz="966526">
              <a:defRPr/>
            </a:pPr>
            <a:r>
              <a:rPr lang="en-GB" b="0" baseline="0" dirty="0"/>
              <a:t>Images on text slides can be replaced – they should be sized according to the gridlines in the template.</a:t>
            </a:r>
            <a:endParaRPr lang="en-GB" baseline="0" dirty="0"/>
          </a:p>
        </p:txBody>
      </p:sp>
      <p:sp>
        <p:nvSpPr>
          <p:cNvPr id="4" name="Slide Number Placeholder 3"/>
          <p:cNvSpPr>
            <a:spLocks noGrp="1"/>
          </p:cNvSpPr>
          <p:nvPr>
            <p:ph type="sldNum" sz="quarter" idx="10"/>
          </p:nvPr>
        </p:nvSpPr>
        <p:spPr/>
        <p:txBody>
          <a:bodyPr/>
          <a:lstStyle/>
          <a:p>
            <a:fld id="{52BCCF83-9919-4D59-99E8-C744F26393D1}" type="slidenum">
              <a:rPr lang="en-GB" smtClean="0"/>
              <a:t>5</a:t>
            </a:fld>
            <a:endParaRPr lang="en-GB"/>
          </a:p>
        </p:txBody>
      </p:sp>
    </p:spTree>
    <p:extLst>
      <p:ext uri="{BB962C8B-B14F-4D97-AF65-F5344CB8AC3E}">
        <p14:creationId xmlns:p14="http://schemas.microsoft.com/office/powerpoint/2010/main" val="3704428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defRPr/>
            </a:pPr>
            <a:r>
              <a:rPr lang="en-GB" dirty="0"/>
              <a:t>This slide uses</a:t>
            </a:r>
            <a:r>
              <a:rPr lang="en-GB" baseline="0" dirty="0"/>
              <a:t> slide layout: Title and Two Content</a:t>
            </a:r>
          </a:p>
          <a:p>
            <a:pPr defTabSz="966526">
              <a:defRPr/>
            </a:pPr>
            <a:endParaRPr lang="en-GB" baseline="0" dirty="0"/>
          </a:p>
          <a:p>
            <a:pPr defTabSz="966526">
              <a:defRPr/>
            </a:pPr>
            <a:r>
              <a:rPr lang="en-GB" b="1" baseline="0" dirty="0"/>
              <a:t>Images</a:t>
            </a:r>
            <a:endParaRPr lang="en-GB" b="0" baseline="0" dirty="0"/>
          </a:p>
          <a:p>
            <a:pPr defTabSz="966526">
              <a:defRPr/>
            </a:pPr>
            <a:r>
              <a:rPr lang="en-GB" b="0" baseline="0" dirty="0"/>
              <a:t>Images on text slides can be replaced – they should be sized according to the gridlines in the template.</a:t>
            </a:r>
            <a:endParaRPr lang="en-GB" baseline="0" dirty="0"/>
          </a:p>
        </p:txBody>
      </p:sp>
      <p:sp>
        <p:nvSpPr>
          <p:cNvPr id="4" name="Slide Number Placeholder 3"/>
          <p:cNvSpPr>
            <a:spLocks noGrp="1"/>
          </p:cNvSpPr>
          <p:nvPr>
            <p:ph type="sldNum" sz="quarter" idx="10"/>
          </p:nvPr>
        </p:nvSpPr>
        <p:spPr/>
        <p:txBody>
          <a:bodyPr/>
          <a:lstStyle/>
          <a:p>
            <a:fld id="{52BCCF83-9919-4D59-99E8-C744F26393D1}" type="slidenum">
              <a:rPr lang="en-GB" smtClean="0"/>
              <a:t>6</a:t>
            </a:fld>
            <a:endParaRPr lang="en-GB"/>
          </a:p>
        </p:txBody>
      </p:sp>
    </p:spTree>
    <p:extLst>
      <p:ext uri="{BB962C8B-B14F-4D97-AF65-F5344CB8AC3E}">
        <p14:creationId xmlns:p14="http://schemas.microsoft.com/office/powerpoint/2010/main" val="1540032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defRPr/>
            </a:pPr>
            <a:r>
              <a:rPr lang="en-GB" dirty="0"/>
              <a:t>This slide uses</a:t>
            </a:r>
            <a:r>
              <a:rPr lang="en-GB" baseline="0" dirty="0"/>
              <a:t> slide layout: Title and Two Content</a:t>
            </a:r>
          </a:p>
          <a:p>
            <a:pPr defTabSz="966526">
              <a:defRPr/>
            </a:pPr>
            <a:endParaRPr lang="en-GB" baseline="0" dirty="0"/>
          </a:p>
          <a:p>
            <a:pPr defTabSz="966526">
              <a:defRPr/>
            </a:pPr>
            <a:r>
              <a:rPr lang="en-GB" b="1" baseline="0" dirty="0"/>
              <a:t>Images</a:t>
            </a:r>
            <a:endParaRPr lang="en-GB" b="0" baseline="0" dirty="0"/>
          </a:p>
          <a:p>
            <a:pPr defTabSz="966526">
              <a:defRPr/>
            </a:pPr>
            <a:r>
              <a:rPr lang="en-GB" b="0" baseline="0" dirty="0"/>
              <a:t>Images on text slides can be replaced – they should be sized according to the gridlines in the template.</a:t>
            </a:r>
            <a:endParaRPr lang="en-GB" baseline="0" dirty="0"/>
          </a:p>
        </p:txBody>
      </p:sp>
      <p:sp>
        <p:nvSpPr>
          <p:cNvPr id="4" name="Slide Number Placeholder 3"/>
          <p:cNvSpPr>
            <a:spLocks noGrp="1"/>
          </p:cNvSpPr>
          <p:nvPr>
            <p:ph type="sldNum" sz="quarter" idx="10"/>
          </p:nvPr>
        </p:nvSpPr>
        <p:spPr/>
        <p:txBody>
          <a:bodyPr/>
          <a:lstStyle/>
          <a:p>
            <a:fld id="{52BCCF83-9919-4D59-99E8-C744F26393D1}" type="slidenum">
              <a:rPr lang="en-GB" smtClean="0"/>
              <a:t>8</a:t>
            </a:fld>
            <a:endParaRPr lang="en-GB"/>
          </a:p>
        </p:txBody>
      </p:sp>
    </p:spTree>
    <p:extLst>
      <p:ext uri="{BB962C8B-B14F-4D97-AF65-F5344CB8AC3E}">
        <p14:creationId xmlns:p14="http://schemas.microsoft.com/office/powerpoint/2010/main" val="1339810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defRPr/>
            </a:pPr>
            <a:r>
              <a:rPr lang="en-GB" dirty="0"/>
              <a:t>This slide uses</a:t>
            </a:r>
            <a:r>
              <a:rPr lang="en-GB" baseline="0" dirty="0"/>
              <a:t> slide layout: Title and Two Content</a:t>
            </a:r>
          </a:p>
          <a:p>
            <a:pPr defTabSz="966526">
              <a:defRPr/>
            </a:pPr>
            <a:endParaRPr lang="en-GB" baseline="0" dirty="0"/>
          </a:p>
          <a:p>
            <a:pPr defTabSz="966526">
              <a:defRPr/>
            </a:pPr>
            <a:r>
              <a:rPr lang="en-GB" b="1" baseline="0" dirty="0"/>
              <a:t>Images</a:t>
            </a:r>
            <a:endParaRPr lang="en-GB" b="0" baseline="0" dirty="0"/>
          </a:p>
          <a:p>
            <a:pPr defTabSz="966526">
              <a:defRPr/>
            </a:pPr>
            <a:r>
              <a:rPr lang="en-GB" b="0" baseline="0" dirty="0"/>
              <a:t>Images on text slides can be replaced – they should be sized according to the gridlines in the template.</a:t>
            </a:r>
            <a:endParaRPr lang="en-GB" baseline="0" dirty="0"/>
          </a:p>
        </p:txBody>
      </p:sp>
      <p:sp>
        <p:nvSpPr>
          <p:cNvPr id="4" name="Slide Number Placeholder 3"/>
          <p:cNvSpPr>
            <a:spLocks noGrp="1"/>
          </p:cNvSpPr>
          <p:nvPr>
            <p:ph type="sldNum" sz="quarter" idx="10"/>
          </p:nvPr>
        </p:nvSpPr>
        <p:spPr/>
        <p:txBody>
          <a:bodyPr/>
          <a:lstStyle/>
          <a:p>
            <a:fld id="{52BCCF83-9919-4D59-99E8-C744F26393D1}" type="slidenum">
              <a:rPr lang="en-GB" smtClean="0"/>
              <a:t>9</a:t>
            </a:fld>
            <a:endParaRPr lang="en-GB"/>
          </a:p>
        </p:txBody>
      </p:sp>
    </p:spTree>
    <p:extLst>
      <p:ext uri="{BB962C8B-B14F-4D97-AF65-F5344CB8AC3E}">
        <p14:creationId xmlns:p14="http://schemas.microsoft.com/office/powerpoint/2010/main" val="3294897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defRPr/>
            </a:pPr>
            <a:r>
              <a:rPr lang="en-GB" dirty="0"/>
              <a:t>This slide uses</a:t>
            </a:r>
            <a:r>
              <a:rPr lang="en-GB" baseline="0" dirty="0"/>
              <a:t> slide layout: Title and Two Content</a:t>
            </a:r>
          </a:p>
          <a:p>
            <a:pPr defTabSz="966526">
              <a:defRPr/>
            </a:pPr>
            <a:endParaRPr lang="en-GB" baseline="0" dirty="0"/>
          </a:p>
          <a:p>
            <a:pPr defTabSz="966526">
              <a:defRPr/>
            </a:pPr>
            <a:r>
              <a:rPr lang="en-GB" b="1" baseline="0" dirty="0"/>
              <a:t>Images</a:t>
            </a:r>
            <a:endParaRPr lang="en-GB" b="0" baseline="0" dirty="0"/>
          </a:p>
          <a:p>
            <a:pPr defTabSz="966526">
              <a:defRPr/>
            </a:pPr>
            <a:r>
              <a:rPr lang="en-GB" b="0" baseline="0" dirty="0"/>
              <a:t>Images on text slides can be replaced – they should be sized according to the gridlines in the template.</a:t>
            </a:r>
            <a:endParaRPr lang="en-GB" baseline="0" dirty="0"/>
          </a:p>
        </p:txBody>
      </p:sp>
      <p:sp>
        <p:nvSpPr>
          <p:cNvPr id="4" name="Slide Number Placeholder 3"/>
          <p:cNvSpPr>
            <a:spLocks noGrp="1"/>
          </p:cNvSpPr>
          <p:nvPr>
            <p:ph type="sldNum" sz="quarter" idx="10"/>
          </p:nvPr>
        </p:nvSpPr>
        <p:spPr/>
        <p:txBody>
          <a:bodyPr/>
          <a:lstStyle/>
          <a:p>
            <a:fld id="{52BCCF83-9919-4D59-99E8-C744F26393D1}" type="slidenum">
              <a:rPr lang="en-GB" smtClean="0"/>
              <a:t>10</a:t>
            </a:fld>
            <a:endParaRPr lang="en-GB"/>
          </a:p>
        </p:txBody>
      </p:sp>
    </p:spTree>
    <p:extLst>
      <p:ext uri="{BB962C8B-B14F-4D97-AF65-F5344CB8AC3E}">
        <p14:creationId xmlns:p14="http://schemas.microsoft.com/office/powerpoint/2010/main" val="4209808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0"/>
            <a:ext cx="9144000" cy="3814763"/>
          </a:xfrm>
        </p:spPr>
        <p:txBody>
          <a:bodyPr/>
          <a:lstStyle/>
          <a:p>
            <a:r>
              <a:rPr lang="en-US"/>
              <a:t>Click icon to add picture</a:t>
            </a:r>
            <a:endParaRPr lang="en-GB"/>
          </a:p>
        </p:txBody>
      </p:sp>
      <p:sp>
        <p:nvSpPr>
          <p:cNvPr id="2" name="Title 1"/>
          <p:cNvSpPr>
            <a:spLocks noGrp="1"/>
          </p:cNvSpPr>
          <p:nvPr>
            <p:ph type="ctrTitle" hasCustomPrompt="1"/>
          </p:nvPr>
        </p:nvSpPr>
        <p:spPr>
          <a:xfrm>
            <a:off x="900000" y="627063"/>
            <a:ext cx="7344000" cy="2530665"/>
          </a:xfrm>
        </p:spPr>
        <p:txBody>
          <a:bodyPr anchor="ctr" anchorCtr="0"/>
          <a:lstStyle>
            <a:lvl1pPr algn="ctr">
              <a:lnSpc>
                <a:spcPct val="80000"/>
              </a:lnSpc>
              <a:defRPr sz="4000" cap="all"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0273" y="4013092"/>
            <a:ext cx="6098310" cy="669745"/>
          </a:xfrm>
        </p:spPr>
        <p:txBody>
          <a:bodyPr/>
          <a:lstStyle>
            <a:lvl1pPr marL="0" indent="0" algn="l">
              <a:spcBef>
                <a:spcPts val="0"/>
              </a:spcBef>
              <a:spcAft>
                <a:spcPts val="375"/>
              </a:spcAft>
              <a:buNone/>
              <a:defRPr sz="2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Footer Placeholder 6"/>
          <p:cNvSpPr>
            <a:spLocks noGrp="1"/>
          </p:cNvSpPr>
          <p:nvPr>
            <p:ph type="ftr" sz="quarter" idx="10"/>
          </p:nvPr>
        </p:nvSpPr>
        <p:spPr/>
        <p:txBody>
          <a:bodyPr/>
          <a:lstStyle>
            <a:lvl1pPr>
              <a:defRPr>
                <a:solidFill>
                  <a:schemeClr val="bg1"/>
                </a:solidFill>
              </a:defRPr>
            </a:lvl1pPr>
          </a:lstStyle>
          <a:p>
            <a:r>
              <a:rPr lang="en-GB"/>
              <a:t>Confidential</a:t>
            </a:r>
            <a:endParaRPr lang="en-GB" dirty="0"/>
          </a:p>
        </p:txBody>
      </p:sp>
      <p:sp>
        <p:nvSpPr>
          <p:cNvPr id="8" name="Slide Number Placeholder 7"/>
          <p:cNvSpPr>
            <a:spLocks noGrp="1"/>
          </p:cNvSpPr>
          <p:nvPr>
            <p:ph type="sldNum" sz="quarter" idx="11"/>
          </p:nvPr>
        </p:nvSpPr>
        <p:spPr/>
        <p:txBody>
          <a:bodyPr/>
          <a:lstStyle>
            <a:lvl1pPr>
              <a:defRPr>
                <a:solidFill>
                  <a:schemeClr val="bg1"/>
                </a:solidFill>
              </a:defRPr>
            </a:lvl1pPr>
          </a:lstStyle>
          <a:p>
            <a:fld id="{4EF65553-8ACC-4697-9F6A-D0595D48AACB}" type="slidenum">
              <a:rPr lang="en-GB" smtClean="0"/>
              <a:pPr/>
              <a:t>‹#›</a:t>
            </a:fld>
            <a:endParaRPr lang="en-GB" dirty="0"/>
          </a:p>
        </p:txBody>
      </p:sp>
      <p:pic>
        <p:nvPicPr>
          <p:cNvPr id="6" name="Picture 2"/>
          <p:cNvPicPr>
            <a:picLocks noChangeAspect="1" noChangeArrowheads="1"/>
          </p:cNvPicPr>
          <p:nvPr userDrawn="1"/>
        </p:nvPicPr>
        <p:blipFill>
          <a:blip r:embed="rId2" cstate="print"/>
          <a:srcRect/>
          <a:stretch>
            <a:fillRect/>
          </a:stretch>
        </p:blipFill>
        <p:spPr bwMode="black">
          <a:xfrm>
            <a:off x="7317425" y="4399620"/>
            <a:ext cx="1452563" cy="404155"/>
          </a:xfrm>
          <a:prstGeom prst="rect">
            <a:avLst/>
          </a:prstGeom>
          <a:noFill/>
          <a:ln w="9525">
            <a:noFill/>
            <a:miter lim="800000"/>
            <a:headEnd/>
            <a:tailEnd/>
          </a:ln>
          <a:effectLst/>
        </p:spPr>
      </p:pic>
    </p:spTree>
    <p:extLst>
      <p:ext uri="{BB962C8B-B14F-4D97-AF65-F5344CB8AC3E}">
        <p14:creationId xmlns:p14="http://schemas.microsoft.com/office/powerpoint/2010/main" val="3962316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GB"/>
              <a:t>Confidential</a:t>
            </a:r>
            <a:endParaRPr lang="en-GB" dirty="0"/>
          </a:p>
        </p:txBody>
      </p:sp>
      <p:sp>
        <p:nvSpPr>
          <p:cNvPr id="6" name="Slide Number Placeholder 5"/>
          <p:cNvSpPr>
            <a:spLocks noGrp="1"/>
          </p:cNvSpPr>
          <p:nvPr>
            <p:ph type="sldNum" sz="quarter" idx="11"/>
          </p:nvPr>
        </p:nvSpPr>
        <p:spPr/>
        <p:txBody>
          <a:bodyPr/>
          <a:lstStyle/>
          <a:p>
            <a:fld id="{4EF65553-8ACC-4697-9F6A-D0595D48AACB}" type="slidenum">
              <a:rPr lang="en-GB" smtClean="0"/>
              <a:pPr/>
              <a:t>‹#›</a:t>
            </a:fld>
            <a:endParaRPr lang="en-GB" dirty="0"/>
          </a:p>
        </p:txBody>
      </p:sp>
      <p:pic>
        <p:nvPicPr>
          <p:cNvPr id="4" name="Picture 2"/>
          <p:cNvPicPr>
            <a:picLocks noChangeAspect="1" noChangeArrowheads="1"/>
          </p:cNvPicPr>
          <p:nvPr userDrawn="1"/>
        </p:nvPicPr>
        <p:blipFill>
          <a:blip r:embed="rId2" cstate="print"/>
          <a:srcRect/>
          <a:stretch>
            <a:fillRect/>
          </a:stretch>
        </p:blipFill>
        <p:spPr bwMode="black">
          <a:xfrm>
            <a:off x="7975135" y="4732238"/>
            <a:ext cx="776317" cy="216000"/>
          </a:xfrm>
          <a:prstGeom prst="rect">
            <a:avLst/>
          </a:prstGeom>
          <a:noFill/>
          <a:ln w="9525">
            <a:noFill/>
            <a:miter lim="800000"/>
            <a:headEnd/>
            <a:tailEnd/>
          </a:ln>
          <a:effectLst/>
        </p:spPr>
      </p:pic>
      <p:cxnSp>
        <p:nvCxnSpPr>
          <p:cNvPr id="7" name="Straight Connector 6"/>
          <p:cNvCxnSpPr/>
          <p:nvPr userDrawn="1"/>
        </p:nvCxnSpPr>
        <p:spPr>
          <a:xfrm>
            <a:off x="432000" y="4575011"/>
            <a:ext cx="8280000" cy="0"/>
          </a:xfrm>
          <a:prstGeom prst="line">
            <a:avLst/>
          </a:prstGeom>
          <a:ln w="6350">
            <a:solidFill>
              <a:srgbClr val="444849">
                <a:alpha val="50000"/>
              </a:srgb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2172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0"/>
            <a:ext cx="9144000" cy="3814763"/>
          </a:xfrm>
        </p:spPr>
        <p:txBody>
          <a:bodyPr/>
          <a:lstStyle/>
          <a:p>
            <a:r>
              <a:rPr lang="en-US"/>
              <a:t>Click icon to add picture</a:t>
            </a:r>
            <a:endParaRPr lang="en-GB"/>
          </a:p>
        </p:txBody>
      </p:sp>
      <p:sp>
        <p:nvSpPr>
          <p:cNvPr id="2" name="Title 1"/>
          <p:cNvSpPr>
            <a:spLocks noGrp="1"/>
          </p:cNvSpPr>
          <p:nvPr>
            <p:ph type="ctrTitle" hasCustomPrompt="1"/>
          </p:nvPr>
        </p:nvSpPr>
        <p:spPr>
          <a:xfrm>
            <a:off x="900000" y="627063"/>
            <a:ext cx="7344000" cy="2530665"/>
          </a:xfrm>
        </p:spPr>
        <p:txBody>
          <a:bodyPr anchor="ctr" anchorCtr="0"/>
          <a:lstStyle>
            <a:lvl1pPr algn="ctr">
              <a:lnSpc>
                <a:spcPct val="80000"/>
              </a:lnSpc>
              <a:defRPr sz="4000" cap="all"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0273" y="4013092"/>
            <a:ext cx="6098310" cy="669745"/>
          </a:xfrm>
        </p:spPr>
        <p:txBody>
          <a:bodyPr/>
          <a:lstStyle>
            <a:lvl1pPr marL="0" indent="0" algn="l">
              <a:spcBef>
                <a:spcPts val="0"/>
              </a:spcBef>
              <a:spcAft>
                <a:spcPts val="375"/>
              </a:spcAft>
              <a:buNone/>
              <a:defRPr sz="2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Footer Placeholder 6"/>
          <p:cNvSpPr>
            <a:spLocks noGrp="1"/>
          </p:cNvSpPr>
          <p:nvPr>
            <p:ph type="ftr" sz="quarter" idx="10"/>
          </p:nvPr>
        </p:nvSpPr>
        <p:spPr/>
        <p:txBody>
          <a:bodyPr/>
          <a:lstStyle>
            <a:lvl1pPr>
              <a:defRPr>
                <a:solidFill>
                  <a:schemeClr val="bg1"/>
                </a:solidFill>
              </a:defRPr>
            </a:lvl1pPr>
          </a:lstStyle>
          <a:p>
            <a:r>
              <a:rPr lang="en-GB"/>
              <a:t>Confidential</a:t>
            </a:r>
            <a:endParaRPr lang="en-GB" dirty="0"/>
          </a:p>
        </p:txBody>
      </p:sp>
      <p:sp>
        <p:nvSpPr>
          <p:cNvPr id="8" name="Slide Number Placeholder 7"/>
          <p:cNvSpPr>
            <a:spLocks noGrp="1"/>
          </p:cNvSpPr>
          <p:nvPr>
            <p:ph type="sldNum" sz="quarter" idx="11"/>
          </p:nvPr>
        </p:nvSpPr>
        <p:spPr/>
        <p:txBody>
          <a:bodyPr/>
          <a:lstStyle>
            <a:lvl1pPr>
              <a:defRPr>
                <a:solidFill>
                  <a:schemeClr val="bg1"/>
                </a:solidFill>
              </a:defRPr>
            </a:lvl1pPr>
          </a:lstStyle>
          <a:p>
            <a:fld id="{4EF65553-8ACC-4697-9F6A-D0595D48AACB}" type="slidenum">
              <a:rPr lang="en-GB" smtClean="0"/>
              <a:pPr/>
              <a:t>‹#›</a:t>
            </a:fld>
            <a:endParaRPr lang="en-GB" dirty="0"/>
          </a:p>
        </p:txBody>
      </p:sp>
      <p:pic>
        <p:nvPicPr>
          <p:cNvPr id="6" name="Picture 2"/>
          <p:cNvPicPr>
            <a:picLocks noChangeAspect="1" noChangeArrowheads="1"/>
          </p:cNvPicPr>
          <p:nvPr userDrawn="1"/>
        </p:nvPicPr>
        <p:blipFill>
          <a:blip r:embed="rId2" cstate="print"/>
          <a:srcRect/>
          <a:stretch>
            <a:fillRect/>
          </a:stretch>
        </p:blipFill>
        <p:spPr bwMode="black">
          <a:xfrm>
            <a:off x="7317425" y="4399620"/>
            <a:ext cx="1452563" cy="404155"/>
          </a:xfrm>
          <a:prstGeom prst="rect">
            <a:avLst/>
          </a:prstGeom>
          <a:noFill/>
          <a:ln w="9525">
            <a:noFill/>
            <a:miter lim="800000"/>
            <a:headEnd/>
            <a:tailEnd/>
          </a:ln>
          <a:effectLst/>
        </p:spPr>
      </p:pic>
    </p:spTree>
    <p:extLst>
      <p:ext uri="{BB962C8B-B14F-4D97-AF65-F5344CB8AC3E}">
        <p14:creationId xmlns:p14="http://schemas.microsoft.com/office/powerpoint/2010/main" val="1230896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Intro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95000"/>
              </a:lnSpc>
              <a:spcBef>
                <a:spcPts val="0"/>
              </a:spcBef>
              <a:spcAft>
                <a:spcPts val="500"/>
              </a:spcAft>
              <a:defRPr sz="2000" b="1">
                <a:solidFill>
                  <a:schemeClr val="bg2"/>
                </a:solidFill>
              </a:defRPr>
            </a:lvl1pPr>
            <a:lvl2pPr>
              <a:buFontTx/>
              <a:buNone/>
              <a:defRPr sz="2000" b="1">
                <a:solidFill>
                  <a:schemeClr val="bg2"/>
                </a:solidFill>
              </a:defRPr>
            </a:lvl2pPr>
            <a:lvl3pPr marL="0" indent="0">
              <a:spcAft>
                <a:spcPts val="500"/>
              </a:spcAft>
              <a:buFontTx/>
              <a:buNone/>
              <a:defRPr sz="2000" b="1">
                <a:solidFill>
                  <a:schemeClr val="bg2"/>
                </a:solidFill>
              </a:defRPr>
            </a:lvl3pPr>
            <a:lvl4pPr marL="0" indent="0">
              <a:spcAft>
                <a:spcPts val="500"/>
              </a:spcAft>
              <a:buFontTx/>
              <a:buNone/>
              <a:defRPr sz="2000" b="1">
                <a:solidFill>
                  <a:schemeClr val="bg2"/>
                </a:solidFill>
              </a:defRPr>
            </a:lvl4pPr>
            <a:lvl5pPr marL="0" indent="0">
              <a:spcAft>
                <a:spcPts val="500"/>
              </a:spcAft>
              <a:buFontTx/>
              <a:buNone/>
              <a:defRPr sz="2000" b="1">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10"/>
          </p:nvPr>
        </p:nvSpPr>
        <p:spPr/>
        <p:txBody>
          <a:bodyPr/>
          <a:lstStyle/>
          <a:p>
            <a:r>
              <a:rPr lang="en-GB"/>
              <a:t>Confidential</a:t>
            </a:r>
            <a:endParaRPr lang="en-GB" dirty="0"/>
          </a:p>
        </p:txBody>
      </p:sp>
      <p:sp>
        <p:nvSpPr>
          <p:cNvPr id="8" name="Slide Number Placeholder 7"/>
          <p:cNvSpPr>
            <a:spLocks noGrp="1"/>
          </p:cNvSpPr>
          <p:nvPr>
            <p:ph type="sldNum" sz="quarter" idx="11"/>
          </p:nvPr>
        </p:nvSpPr>
        <p:spPr/>
        <p:txBody>
          <a:bodyPr/>
          <a:lstStyle/>
          <a:p>
            <a:fld id="{4EF65553-8ACC-4697-9F6A-D0595D48AACB}" type="slidenum">
              <a:rPr lang="en-GB" smtClean="0"/>
              <a:pPr/>
              <a:t>‹#›</a:t>
            </a:fld>
            <a:endParaRPr lang="en-GB" dirty="0"/>
          </a:p>
        </p:txBody>
      </p:sp>
    </p:spTree>
    <p:extLst>
      <p:ext uri="{BB962C8B-B14F-4D97-AF65-F5344CB8AC3E}">
        <p14:creationId xmlns:p14="http://schemas.microsoft.com/office/powerpoint/2010/main" val="226433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Intro (Mid Blu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95000"/>
              </a:lnSpc>
              <a:spcBef>
                <a:spcPts val="0"/>
              </a:spcBef>
              <a:spcAft>
                <a:spcPts val="500"/>
              </a:spcAft>
              <a:defRPr sz="2000" b="1">
                <a:solidFill>
                  <a:schemeClr val="bg1"/>
                </a:solidFill>
              </a:defRPr>
            </a:lvl1pPr>
            <a:lvl2pPr>
              <a:buFontTx/>
              <a:buNone/>
              <a:defRPr sz="2000" b="1">
                <a:solidFill>
                  <a:schemeClr val="bg2"/>
                </a:solidFill>
              </a:defRPr>
            </a:lvl2pPr>
            <a:lvl3pPr marL="0" indent="0">
              <a:spcAft>
                <a:spcPts val="500"/>
              </a:spcAft>
              <a:buFontTx/>
              <a:buNone/>
              <a:defRPr sz="2000" b="1">
                <a:solidFill>
                  <a:schemeClr val="bg1"/>
                </a:solidFill>
              </a:defRPr>
            </a:lvl3pPr>
            <a:lvl4pPr marL="0" indent="0">
              <a:spcAft>
                <a:spcPts val="500"/>
              </a:spcAft>
              <a:buFontTx/>
              <a:buNone/>
              <a:defRPr sz="2000" b="1">
                <a:solidFill>
                  <a:schemeClr val="bg1"/>
                </a:solidFill>
              </a:defRPr>
            </a:lvl4pPr>
            <a:lvl5pPr marL="0" indent="0">
              <a:spcAft>
                <a:spcPts val="500"/>
              </a:spcAft>
              <a:buFontTx/>
              <a:buNone/>
              <a:defRPr sz="20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10"/>
          </p:nvPr>
        </p:nvSpPr>
        <p:spPr/>
        <p:txBody>
          <a:bodyPr/>
          <a:lstStyle>
            <a:lvl1pPr>
              <a:defRPr>
                <a:solidFill>
                  <a:schemeClr val="bg1"/>
                </a:solidFill>
              </a:defRPr>
            </a:lvl1pPr>
          </a:lstStyle>
          <a:p>
            <a:r>
              <a:rPr lang="en-GB"/>
              <a:t>Confidential</a:t>
            </a:r>
            <a:endParaRPr lang="en-GB" dirty="0"/>
          </a:p>
        </p:txBody>
      </p:sp>
      <p:sp>
        <p:nvSpPr>
          <p:cNvPr id="8" name="Slide Number Placeholder 7"/>
          <p:cNvSpPr>
            <a:spLocks noGrp="1"/>
          </p:cNvSpPr>
          <p:nvPr>
            <p:ph type="sldNum" sz="quarter" idx="11"/>
          </p:nvPr>
        </p:nvSpPr>
        <p:spPr/>
        <p:txBody>
          <a:bodyPr/>
          <a:lstStyle>
            <a:lvl1pPr>
              <a:defRPr>
                <a:solidFill>
                  <a:schemeClr val="bg1"/>
                </a:solidFill>
              </a:defRPr>
            </a:lvl1pPr>
          </a:lstStyle>
          <a:p>
            <a:fld id="{4EF65553-8ACC-4697-9F6A-D0595D48AACB}" type="slidenum">
              <a:rPr lang="en-GB" smtClean="0"/>
              <a:pPr/>
              <a:t>‹#›</a:t>
            </a:fld>
            <a:endParaRPr lang="en-GB" dirty="0"/>
          </a:p>
        </p:txBody>
      </p:sp>
      <p:pic>
        <p:nvPicPr>
          <p:cNvPr id="9"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black">
          <a:xfrm>
            <a:off x="7974000" y="4725038"/>
            <a:ext cx="785333" cy="223200"/>
          </a:xfrm>
          <a:prstGeom prst="rect">
            <a:avLst/>
          </a:prstGeom>
          <a:noFill/>
          <a:ln w="9525">
            <a:noFill/>
            <a:miter lim="800000"/>
            <a:headEnd/>
            <a:tailEnd/>
          </a:ln>
          <a:effectLst/>
        </p:spPr>
      </p:pic>
      <p:cxnSp>
        <p:nvCxnSpPr>
          <p:cNvPr id="10" name="Straight Connector 9"/>
          <p:cNvCxnSpPr/>
          <p:nvPr userDrawn="1"/>
        </p:nvCxnSpPr>
        <p:spPr>
          <a:xfrm>
            <a:off x="431901" y="863089"/>
            <a:ext cx="8280199" cy="6531"/>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32000" y="4575011"/>
            <a:ext cx="8280000" cy="0"/>
          </a:xfrm>
          <a:prstGeom prst="line">
            <a:avLst/>
          </a:prstGeom>
          <a:ln w="63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0788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Aft>
                <a:spcPts val="375"/>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10"/>
          </p:nvPr>
        </p:nvSpPr>
        <p:spPr/>
        <p:txBody>
          <a:bodyPr/>
          <a:lstStyle/>
          <a:p>
            <a:r>
              <a:rPr lang="en-GB"/>
              <a:t>Confidential</a:t>
            </a:r>
            <a:endParaRPr lang="en-GB" dirty="0"/>
          </a:p>
        </p:txBody>
      </p:sp>
      <p:sp>
        <p:nvSpPr>
          <p:cNvPr id="8" name="Slide Number Placeholder 7"/>
          <p:cNvSpPr>
            <a:spLocks noGrp="1"/>
          </p:cNvSpPr>
          <p:nvPr>
            <p:ph type="sldNum" sz="quarter" idx="11"/>
          </p:nvPr>
        </p:nvSpPr>
        <p:spPr/>
        <p:txBody>
          <a:bodyPr/>
          <a:lstStyle/>
          <a:p>
            <a:fld id="{4EF65553-8ACC-4697-9F6A-D0595D48AACB}" type="slidenum">
              <a:rPr lang="en-GB" smtClean="0"/>
              <a:pPr/>
              <a:t>‹#›</a:t>
            </a:fld>
            <a:endParaRPr lang="en-GB" dirty="0"/>
          </a:p>
        </p:txBody>
      </p:sp>
    </p:spTree>
    <p:extLst>
      <p:ext uri="{BB962C8B-B14F-4D97-AF65-F5344CB8AC3E}">
        <p14:creationId xmlns:p14="http://schemas.microsoft.com/office/powerpoint/2010/main" val="3051941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31999" y="1058779"/>
            <a:ext cx="4014000" cy="3359006"/>
          </a:xfrm>
        </p:spPr>
        <p:txBody>
          <a:bodyPr/>
          <a:lstStyle>
            <a:lvl1pPr>
              <a:spcAft>
                <a:spcPts val="375"/>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10"/>
          </p:nvPr>
        </p:nvSpPr>
        <p:spPr/>
        <p:txBody>
          <a:bodyPr/>
          <a:lstStyle/>
          <a:p>
            <a:r>
              <a:rPr lang="en-GB"/>
              <a:t>Confidential</a:t>
            </a:r>
            <a:endParaRPr lang="en-GB" dirty="0"/>
          </a:p>
        </p:txBody>
      </p:sp>
      <p:sp>
        <p:nvSpPr>
          <p:cNvPr id="8" name="Slide Number Placeholder 7"/>
          <p:cNvSpPr>
            <a:spLocks noGrp="1"/>
          </p:cNvSpPr>
          <p:nvPr>
            <p:ph type="sldNum" sz="quarter" idx="11"/>
          </p:nvPr>
        </p:nvSpPr>
        <p:spPr/>
        <p:txBody>
          <a:bodyPr/>
          <a:lstStyle/>
          <a:p>
            <a:fld id="{4EF65553-8ACC-4697-9F6A-D0595D48AACB}" type="slidenum">
              <a:rPr lang="en-GB" smtClean="0"/>
              <a:pPr/>
              <a:t>‹#›</a:t>
            </a:fld>
            <a:endParaRPr lang="en-GB" dirty="0"/>
          </a:p>
        </p:txBody>
      </p:sp>
      <p:sp>
        <p:nvSpPr>
          <p:cNvPr id="9" name="Content Placeholder 2"/>
          <p:cNvSpPr>
            <a:spLocks noGrp="1"/>
          </p:cNvSpPr>
          <p:nvPr>
            <p:ph idx="13"/>
          </p:nvPr>
        </p:nvSpPr>
        <p:spPr>
          <a:xfrm>
            <a:off x="4699199" y="1058779"/>
            <a:ext cx="4014000" cy="3359006"/>
          </a:xfrm>
        </p:spPr>
        <p:txBody>
          <a:bodyPr/>
          <a:lstStyle>
            <a:lvl1pPr>
              <a:spcAft>
                <a:spcPts val="375"/>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2863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Intro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31999" y="1734213"/>
            <a:ext cx="4014000" cy="2683572"/>
          </a:xfrm>
        </p:spPr>
        <p:txBody>
          <a:bodyPr/>
          <a:lstStyle>
            <a:lvl1pPr>
              <a:spcAft>
                <a:spcPts val="375"/>
              </a:spcAf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0"/>
          </p:nvPr>
        </p:nvSpPr>
        <p:spPr/>
        <p:txBody>
          <a:bodyPr/>
          <a:lstStyle/>
          <a:p>
            <a:r>
              <a:rPr lang="en-GB"/>
              <a:t>Confidential</a:t>
            </a:r>
            <a:endParaRPr lang="en-GB" dirty="0"/>
          </a:p>
        </p:txBody>
      </p:sp>
      <p:sp>
        <p:nvSpPr>
          <p:cNvPr id="8" name="Slide Number Placeholder 7"/>
          <p:cNvSpPr>
            <a:spLocks noGrp="1"/>
          </p:cNvSpPr>
          <p:nvPr>
            <p:ph type="sldNum" sz="quarter" idx="11"/>
          </p:nvPr>
        </p:nvSpPr>
        <p:spPr/>
        <p:txBody>
          <a:bodyPr/>
          <a:lstStyle/>
          <a:p>
            <a:fld id="{4EF65553-8ACC-4697-9F6A-D0595D48AACB}" type="slidenum">
              <a:rPr lang="en-GB" smtClean="0"/>
              <a:pPr/>
              <a:t>‹#›</a:t>
            </a:fld>
            <a:endParaRPr lang="en-GB" dirty="0"/>
          </a:p>
        </p:txBody>
      </p:sp>
      <p:sp>
        <p:nvSpPr>
          <p:cNvPr id="6" name="Text Placeholder 5"/>
          <p:cNvSpPr>
            <a:spLocks noGrp="1"/>
          </p:cNvSpPr>
          <p:nvPr>
            <p:ph type="body" sz="quarter" idx="13"/>
          </p:nvPr>
        </p:nvSpPr>
        <p:spPr>
          <a:xfrm>
            <a:off x="425450" y="1042988"/>
            <a:ext cx="8293100" cy="506679"/>
          </a:xfrm>
        </p:spPr>
        <p:txBody>
          <a:bodyPr/>
          <a:lstStyle>
            <a:lvl1pPr>
              <a:defRPr sz="1600"/>
            </a:lvl1pPr>
          </a:lstStyle>
          <a:p>
            <a:pPr lvl="0"/>
            <a:r>
              <a:rPr lang="en-US" dirty="0"/>
              <a:t>Click to edit Master text styles</a:t>
            </a:r>
          </a:p>
        </p:txBody>
      </p:sp>
      <p:sp>
        <p:nvSpPr>
          <p:cNvPr id="10" name="Content Placeholder 2"/>
          <p:cNvSpPr>
            <a:spLocks noGrp="1"/>
          </p:cNvSpPr>
          <p:nvPr>
            <p:ph idx="14"/>
          </p:nvPr>
        </p:nvSpPr>
        <p:spPr>
          <a:xfrm>
            <a:off x="4699199" y="1734213"/>
            <a:ext cx="4014000" cy="2683572"/>
          </a:xfrm>
        </p:spPr>
        <p:txBody>
          <a:bodyPr/>
          <a:lstStyle>
            <a:lvl1pPr>
              <a:spcAft>
                <a:spcPts val="375"/>
              </a:spcAf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87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Colou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hasCustomPrompt="1"/>
          </p:nvPr>
        </p:nvSpPr>
        <p:spPr>
          <a:xfrm>
            <a:off x="900000" y="1292400"/>
            <a:ext cx="7344000" cy="2530800"/>
          </a:xfrm>
        </p:spPr>
        <p:txBody>
          <a:bodyPr anchor="ctr" anchorCtr="0"/>
          <a:lstStyle>
            <a:lvl1pPr algn="ctr">
              <a:lnSpc>
                <a:spcPct val="80000"/>
              </a:lnSpc>
              <a:spcBef>
                <a:spcPts val="0"/>
              </a:spcBef>
              <a:spcAft>
                <a:spcPts val="0"/>
              </a:spcAft>
              <a:defRPr sz="4000" b="1" cap="all" baseline="0">
                <a:solidFill>
                  <a:schemeClr val="bg1"/>
                </a:solidFill>
              </a:defRPr>
            </a:lvl1pPr>
            <a:lvl2pPr>
              <a:buFontTx/>
              <a:buNone/>
              <a:defRPr sz="2000" b="1">
                <a:solidFill>
                  <a:schemeClr val="bg2"/>
                </a:solidFill>
              </a:defRPr>
            </a:lvl2pPr>
            <a:lvl3pPr marL="0" indent="0">
              <a:lnSpc>
                <a:spcPct val="95000"/>
              </a:lnSpc>
              <a:spcBef>
                <a:spcPts val="0"/>
              </a:spcBef>
              <a:spcAft>
                <a:spcPts val="0"/>
              </a:spcAft>
              <a:buFontTx/>
              <a:buNone/>
              <a:defRPr sz="1800" b="1">
                <a:solidFill>
                  <a:schemeClr val="bg1"/>
                </a:solidFill>
              </a:defRPr>
            </a:lvl3pPr>
            <a:lvl4pPr marL="0" indent="0">
              <a:lnSpc>
                <a:spcPct val="95000"/>
              </a:lnSpc>
              <a:spcBef>
                <a:spcPts val="0"/>
              </a:spcBef>
              <a:spcAft>
                <a:spcPts val="0"/>
              </a:spcAft>
              <a:buFontTx/>
              <a:buNone/>
              <a:defRPr sz="1800" b="1">
                <a:solidFill>
                  <a:schemeClr val="bg1"/>
                </a:solidFill>
              </a:defRPr>
            </a:lvl4pPr>
            <a:lvl5pPr marL="0" indent="0">
              <a:lnSpc>
                <a:spcPct val="95000"/>
              </a:lnSpc>
              <a:spcBef>
                <a:spcPts val="0"/>
              </a:spcBef>
              <a:spcAft>
                <a:spcPts val="0"/>
              </a:spcAft>
              <a:buFontTx/>
              <a:buNone/>
              <a:defRPr sz="1800" b="1">
                <a:solidFill>
                  <a:schemeClr val="bg1"/>
                </a:solidFill>
              </a:defRPr>
            </a:lvl5pPr>
          </a:lstStyle>
          <a:p>
            <a:pPr lvl="0"/>
            <a:r>
              <a:rPr lang="en-US" dirty="0"/>
              <a:t>CLICK TO EDIT MASTER TEXT STYLES</a:t>
            </a:r>
          </a:p>
        </p:txBody>
      </p:sp>
      <p:sp>
        <p:nvSpPr>
          <p:cNvPr id="7" name="Footer Placeholder 6"/>
          <p:cNvSpPr>
            <a:spLocks noGrp="1"/>
          </p:cNvSpPr>
          <p:nvPr>
            <p:ph type="ftr" sz="quarter" idx="10"/>
          </p:nvPr>
        </p:nvSpPr>
        <p:spPr/>
        <p:txBody>
          <a:bodyPr/>
          <a:lstStyle>
            <a:lvl1pPr>
              <a:defRPr>
                <a:solidFill>
                  <a:schemeClr val="bg1"/>
                </a:solidFill>
              </a:defRPr>
            </a:lvl1pPr>
          </a:lstStyle>
          <a:p>
            <a:r>
              <a:rPr lang="en-GB"/>
              <a:t>Confidential</a:t>
            </a:r>
            <a:endParaRPr lang="en-GB" dirty="0"/>
          </a:p>
        </p:txBody>
      </p:sp>
      <p:sp>
        <p:nvSpPr>
          <p:cNvPr id="8" name="Slide Number Placeholder 7"/>
          <p:cNvSpPr>
            <a:spLocks noGrp="1"/>
          </p:cNvSpPr>
          <p:nvPr>
            <p:ph type="sldNum" sz="quarter" idx="11"/>
          </p:nvPr>
        </p:nvSpPr>
        <p:spPr/>
        <p:txBody>
          <a:bodyPr/>
          <a:lstStyle>
            <a:lvl1pPr>
              <a:defRPr>
                <a:solidFill>
                  <a:schemeClr val="bg1"/>
                </a:solidFill>
              </a:defRPr>
            </a:lvl1pPr>
          </a:lstStyle>
          <a:p>
            <a:fld id="{4EF65553-8ACC-4697-9F6A-D0595D48AACB}" type="slidenum">
              <a:rPr lang="en-GB" smtClean="0"/>
              <a:pPr/>
              <a:t>‹#›</a:t>
            </a:fld>
            <a:endParaRPr lang="en-GB" dirty="0"/>
          </a:p>
        </p:txBody>
      </p:sp>
      <p:pic>
        <p:nvPicPr>
          <p:cNvPr id="9"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black">
          <a:xfrm>
            <a:off x="7974000" y="4725038"/>
            <a:ext cx="785333" cy="223200"/>
          </a:xfrm>
          <a:prstGeom prst="rect">
            <a:avLst/>
          </a:prstGeom>
          <a:noFill/>
          <a:ln w="9525">
            <a:noFill/>
            <a:miter lim="800000"/>
            <a:headEnd/>
            <a:tailEnd/>
          </a:ln>
          <a:effectLst/>
        </p:spPr>
      </p:pic>
    </p:spTree>
    <p:extLst>
      <p:ext uri="{BB962C8B-B14F-4D97-AF65-F5344CB8AC3E}">
        <p14:creationId xmlns:p14="http://schemas.microsoft.com/office/powerpoint/2010/main" val="3655810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Image)">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00000" y="1292400"/>
            <a:ext cx="7344000" cy="2530800"/>
          </a:xfrm>
        </p:spPr>
        <p:txBody>
          <a:bodyPr anchor="ctr" anchorCtr="0"/>
          <a:lstStyle>
            <a:lvl1pPr algn="ctr">
              <a:lnSpc>
                <a:spcPct val="80000"/>
              </a:lnSpc>
              <a:spcBef>
                <a:spcPts val="0"/>
              </a:spcBef>
              <a:spcAft>
                <a:spcPts val="0"/>
              </a:spcAft>
              <a:defRPr sz="4000" b="1" cap="all" baseline="0">
                <a:solidFill>
                  <a:schemeClr val="bg1"/>
                </a:solidFill>
              </a:defRPr>
            </a:lvl1pPr>
            <a:lvl2pPr>
              <a:buFontTx/>
              <a:buNone/>
              <a:defRPr sz="2000" b="1">
                <a:solidFill>
                  <a:schemeClr val="bg2"/>
                </a:solidFill>
              </a:defRPr>
            </a:lvl2pPr>
            <a:lvl3pPr marL="0" indent="0">
              <a:lnSpc>
                <a:spcPct val="95000"/>
              </a:lnSpc>
              <a:spcBef>
                <a:spcPts val="0"/>
              </a:spcBef>
              <a:spcAft>
                <a:spcPts val="0"/>
              </a:spcAft>
              <a:buFontTx/>
              <a:buNone/>
              <a:defRPr sz="1800" b="1">
                <a:solidFill>
                  <a:schemeClr val="bg1"/>
                </a:solidFill>
              </a:defRPr>
            </a:lvl3pPr>
            <a:lvl4pPr marL="0" indent="0">
              <a:lnSpc>
                <a:spcPct val="95000"/>
              </a:lnSpc>
              <a:spcBef>
                <a:spcPts val="0"/>
              </a:spcBef>
              <a:spcAft>
                <a:spcPts val="0"/>
              </a:spcAft>
              <a:buFontTx/>
              <a:buNone/>
              <a:defRPr sz="1800" b="1">
                <a:solidFill>
                  <a:schemeClr val="bg1"/>
                </a:solidFill>
              </a:defRPr>
            </a:lvl4pPr>
            <a:lvl5pPr marL="0" indent="0">
              <a:lnSpc>
                <a:spcPct val="95000"/>
              </a:lnSpc>
              <a:spcBef>
                <a:spcPts val="0"/>
              </a:spcBef>
              <a:spcAft>
                <a:spcPts val="0"/>
              </a:spcAft>
              <a:buFontTx/>
              <a:buNone/>
              <a:defRPr sz="1800" b="1">
                <a:solidFill>
                  <a:schemeClr val="bg1"/>
                </a:solidFill>
              </a:defRPr>
            </a:lvl5pPr>
          </a:lstStyle>
          <a:p>
            <a:pPr lvl="0"/>
            <a:r>
              <a:rPr lang="en-US" dirty="0"/>
              <a:t>CLICK TO EDIT MASTER TEXT STYLES</a:t>
            </a:r>
          </a:p>
        </p:txBody>
      </p:sp>
      <p:sp>
        <p:nvSpPr>
          <p:cNvPr id="10" name="Picture Placeholder 3"/>
          <p:cNvSpPr>
            <a:spLocks noGrp="1"/>
          </p:cNvSpPr>
          <p:nvPr>
            <p:ph type="pic" sz="quarter" idx="13"/>
          </p:nvPr>
        </p:nvSpPr>
        <p:spPr bwMode="black">
          <a:xfrm>
            <a:off x="0" y="0"/>
            <a:ext cx="9144000" cy="5143500"/>
          </a:xfrm>
        </p:spPr>
        <p:txBody>
          <a:bodyPr/>
          <a:lstStyle/>
          <a:p>
            <a:r>
              <a:rPr lang="en-US"/>
              <a:t>Click icon to add picture</a:t>
            </a:r>
            <a:endParaRPr lang="en-GB"/>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7" name="Footer Placeholder 6"/>
          <p:cNvSpPr>
            <a:spLocks noGrp="1"/>
          </p:cNvSpPr>
          <p:nvPr>
            <p:ph type="ftr" sz="quarter" idx="10"/>
          </p:nvPr>
        </p:nvSpPr>
        <p:spPr/>
        <p:txBody>
          <a:bodyPr/>
          <a:lstStyle>
            <a:lvl1pPr>
              <a:defRPr>
                <a:solidFill>
                  <a:schemeClr val="bg1"/>
                </a:solidFill>
              </a:defRPr>
            </a:lvl1pPr>
          </a:lstStyle>
          <a:p>
            <a:r>
              <a:rPr lang="en-GB"/>
              <a:t>Confidential</a:t>
            </a:r>
            <a:endParaRPr lang="en-GB" dirty="0"/>
          </a:p>
        </p:txBody>
      </p:sp>
      <p:sp>
        <p:nvSpPr>
          <p:cNvPr id="8" name="Slide Number Placeholder 7"/>
          <p:cNvSpPr>
            <a:spLocks noGrp="1"/>
          </p:cNvSpPr>
          <p:nvPr>
            <p:ph type="sldNum" sz="quarter" idx="11"/>
          </p:nvPr>
        </p:nvSpPr>
        <p:spPr/>
        <p:txBody>
          <a:bodyPr/>
          <a:lstStyle>
            <a:lvl1pPr>
              <a:defRPr>
                <a:solidFill>
                  <a:schemeClr val="bg1"/>
                </a:solidFill>
              </a:defRPr>
            </a:lvl1pPr>
          </a:lstStyle>
          <a:p>
            <a:fld id="{4EF65553-8ACC-4697-9F6A-D0595D48AACB}" type="slidenum">
              <a:rPr lang="en-GB" smtClean="0"/>
              <a:pPr/>
              <a:t>‹#›</a:t>
            </a:fld>
            <a:endParaRPr lang="en-GB" dirty="0"/>
          </a:p>
        </p:txBody>
      </p:sp>
      <p:pic>
        <p:nvPicPr>
          <p:cNvPr id="9"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black">
          <a:xfrm>
            <a:off x="7974000" y="4725038"/>
            <a:ext cx="785333" cy="223200"/>
          </a:xfrm>
          <a:prstGeom prst="rect">
            <a:avLst/>
          </a:prstGeom>
          <a:noFill/>
          <a:ln w="9525">
            <a:noFill/>
            <a:miter lim="800000"/>
            <a:headEnd/>
            <a:tailEnd/>
          </a:ln>
          <a:effectLst/>
        </p:spPr>
      </p:pic>
    </p:spTree>
    <p:extLst>
      <p:ext uri="{BB962C8B-B14F-4D97-AF65-F5344CB8AC3E}">
        <p14:creationId xmlns:p14="http://schemas.microsoft.com/office/powerpoint/2010/main" val="2864863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p:cNvSpPr>
            <a:spLocks noGrp="1"/>
          </p:cNvSpPr>
          <p:nvPr>
            <p:ph type="ftr" sz="quarter" idx="10"/>
          </p:nvPr>
        </p:nvSpPr>
        <p:spPr/>
        <p:txBody>
          <a:bodyPr/>
          <a:lstStyle/>
          <a:p>
            <a:r>
              <a:rPr lang="en-GB"/>
              <a:t>Confidential</a:t>
            </a:r>
            <a:endParaRPr lang="en-GB" dirty="0"/>
          </a:p>
        </p:txBody>
      </p:sp>
      <p:sp>
        <p:nvSpPr>
          <p:cNvPr id="7" name="Slide Number Placeholder 6"/>
          <p:cNvSpPr>
            <a:spLocks noGrp="1"/>
          </p:cNvSpPr>
          <p:nvPr>
            <p:ph type="sldNum" sz="quarter" idx="11"/>
          </p:nvPr>
        </p:nvSpPr>
        <p:spPr/>
        <p:txBody>
          <a:bodyPr/>
          <a:lstStyle/>
          <a:p>
            <a:fld id="{4EF65553-8ACC-4697-9F6A-D0595D48AACB}" type="slidenum">
              <a:rPr lang="en-GB" smtClean="0"/>
              <a:pPr/>
              <a:t>‹#›</a:t>
            </a:fld>
            <a:endParaRPr lang="en-GB" dirty="0"/>
          </a:p>
        </p:txBody>
      </p:sp>
    </p:spTree>
    <p:extLst>
      <p:ext uri="{BB962C8B-B14F-4D97-AF65-F5344CB8AC3E}">
        <p14:creationId xmlns:p14="http://schemas.microsoft.com/office/powerpoint/2010/main" val="2772151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Intro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95000"/>
              </a:lnSpc>
              <a:spcBef>
                <a:spcPts val="0"/>
              </a:spcBef>
              <a:spcAft>
                <a:spcPts val="500"/>
              </a:spcAft>
              <a:defRPr sz="2000" b="1">
                <a:solidFill>
                  <a:schemeClr val="bg2"/>
                </a:solidFill>
              </a:defRPr>
            </a:lvl1pPr>
            <a:lvl2pPr>
              <a:buFontTx/>
              <a:buNone/>
              <a:defRPr sz="2000" b="1">
                <a:solidFill>
                  <a:schemeClr val="bg2"/>
                </a:solidFill>
              </a:defRPr>
            </a:lvl2pPr>
            <a:lvl3pPr marL="0" indent="0">
              <a:spcAft>
                <a:spcPts val="500"/>
              </a:spcAft>
              <a:buFontTx/>
              <a:buNone/>
              <a:defRPr sz="2000" b="1">
                <a:solidFill>
                  <a:schemeClr val="bg2"/>
                </a:solidFill>
              </a:defRPr>
            </a:lvl3pPr>
            <a:lvl4pPr marL="0" indent="0">
              <a:spcAft>
                <a:spcPts val="500"/>
              </a:spcAft>
              <a:buFontTx/>
              <a:buNone/>
              <a:defRPr sz="2000" b="1">
                <a:solidFill>
                  <a:schemeClr val="bg2"/>
                </a:solidFill>
              </a:defRPr>
            </a:lvl4pPr>
            <a:lvl5pPr marL="0" indent="0">
              <a:spcAft>
                <a:spcPts val="500"/>
              </a:spcAft>
              <a:buFontTx/>
              <a:buNone/>
              <a:defRPr sz="2000" b="1">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10"/>
          </p:nvPr>
        </p:nvSpPr>
        <p:spPr/>
        <p:txBody>
          <a:bodyPr/>
          <a:lstStyle/>
          <a:p>
            <a:r>
              <a:rPr lang="en-GB"/>
              <a:t>Confidential</a:t>
            </a:r>
            <a:endParaRPr lang="en-GB" dirty="0"/>
          </a:p>
        </p:txBody>
      </p:sp>
      <p:sp>
        <p:nvSpPr>
          <p:cNvPr id="8" name="Slide Number Placeholder 7"/>
          <p:cNvSpPr>
            <a:spLocks noGrp="1"/>
          </p:cNvSpPr>
          <p:nvPr>
            <p:ph type="sldNum" sz="quarter" idx="11"/>
          </p:nvPr>
        </p:nvSpPr>
        <p:spPr/>
        <p:txBody>
          <a:bodyPr/>
          <a:lstStyle/>
          <a:p>
            <a:fld id="{4EF65553-8ACC-4697-9F6A-D0595D48AACB}" type="slidenum">
              <a:rPr lang="en-GB" smtClean="0"/>
              <a:pPr/>
              <a:t>‹#›</a:t>
            </a:fld>
            <a:endParaRPr lang="en-GB" dirty="0"/>
          </a:p>
        </p:txBody>
      </p:sp>
      <p:sp>
        <p:nvSpPr>
          <p:cNvPr id="12" name="Text Placeholder 11"/>
          <p:cNvSpPr>
            <a:spLocks noGrp="1"/>
          </p:cNvSpPr>
          <p:nvPr>
            <p:ph type="body" sz="quarter" idx="12"/>
          </p:nvPr>
        </p:nvSpPr>
        <p:spPr>
          <a:xfrm>
            <a:off x="431800" y="627063"/>
            <a:ext cx="8286750" cy="231379"/>
          </a:xfrm>
        </p:spPr>
        <p:txBody>
          <a:bodyPr/>
          <a:lstStyle>
            <a:lvl1pPr>
              <a:defRPr sz="1400" b="0">
                <a:solidFill>
                  <a:schemeClr val="tx1"/>
                </a:solidFill>
              </a:defRPr>
            </a:lvl1pPr>
          </a:lstStyle>
          <a:p>
            <a:pPr lvl="0"/>
            <a:r>
              <a:rPr lang="en-US"/>
              <a:t>Edit Master text styles</a:t>
            </a:r>
          </a:p>
        </p:txBody>
      </p:sp>
    </p:spTree>
    <p:extLst>
      <p:ext uri="{BB962C8B-B14F-4D97-AF65-F5344CB8AC3E}">
        <p14:creationId xmlns:p14="http://schemas.microsoft.com/office/powerpoint/2010/main" val="3368337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GB"/>
              <a:t>Confidential</a:t>
            </a:r>
            <a:endParaRPr lang="en-GB" dirty="0"/>
          </a:p>
        </p:txBody>
      </p:sp>
      <p:sp>
        <p:nvSpPr>
          <p:cNvPr id="6" name="Slide Number Placeholder 5"/>
          <p:cNvSpPr>
            <a:spLocks noGrp="1"/>
          </p:cNvSpPr>
          <p:nvPr>
            <p:ph type="sldNum" sz="quarter" idx="11"/>
          </p:nvPr>
        </p:nvSpPr>
        <p:spPr/>
        <p:txBody>
          <a:bodyPr/>
          <a:lstStyle/>
          <a:p>
            <a:fld id="{4EF65553-8ACC-4697-9F6A-D0595D48AACB}" type="slidenum">
              <a:rPr lang="en-GB" smtClean="0"/>
              <a:pPr/>
              <a:t>‹#›</a:t>
            </a:fld>
            <a:endParaRPr lang="en-GB" dirty="0"/>
          </a:p>
        </p:txBody>
      </p:sp>
      <p:pic>
        <p:nvPicPr>
          <p:cNvPr id="4" name="Picture 2"/>
          <p:cNvPicPr>
            <a:picLocks noChangeAspect="1" noChangeArrowheads="1"/>
          </p:cNvPicPr>
          <p:nvPr userDrawn="1"/>
        </p:nvPicPr>
        <p:blipFill>
          <a:blip r:embed="rId2" cstate="print"/>
          <a:srcRect/>
          <a:stretch>
            <a:fillRect/>
          </a:stretch>
        </p:blipFill>
        <p:spPr bwMode="black">
          <a:xfrm>
            <a:off x="7975135" y="4732238"/>
            <a:ext cx="776317" cy="216000"/>
          </a:xfrm>
          <a:prstGeom prst="rect">
            <a:avLst/>
          </a:prstGeom>
          <a:noFill/>
          <a:ln w="9525">
            <a:noFill/>
            <a:miter lim="800000"/>
            <a:headEnd/>
            <a:tailEnd/>
          </a:ln>
          <a:effectLst/>
        </p:spPr>
      </p:pic>
      <p:cxnSp>
        <p:nvCxnSpPr>
          <p:cNvPr id="7" name="Straight Connector 6"/>
          <p:cNvCxnSpPr/>
          <p:nvPr userDrawn="1"/>
        </p:nvCxnSpPr>
        <p:spPr>
          <a:xfrm>
            <a:off x="432000" y="4575011"/>
            <a:ext cx="8280000" cy="0"/>
          </a:xfrm>
          <a:prstGeom prst="line">
            <a:avLst/>
          </a:prstGeom>
          <a:ln w="6350">
            <a:solidFill>
              <a:srgbClr val="444849">
                <a:alpha val="50000"/>
              </a:srgb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018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Intro (Mid Blu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95000"/>
              </a:lnSpc>
              <a:spcBef>
                <a:spcPts val="0"/>
              </a:spcBef>
              <a:spcAft>
                <a:spcPts val="500"/>
              </a:spcAft>
              <a:defRPr sz="2000" b="1">
                <a:solidFill>
                  <a:schemeClr val="bg1"/>
                </a:solidFill>
              </a:defRPr>
            </a:lvl1pPr>
            <a:lvl2pPr>
              <a:buFontTx/>
              <a:buNone/>
              <a:defRPr sz="2000" b="1">
                <a:solidFill>
                  <a:schemeClr val="bg2"/>
                </a:solidFill>
              </a:defRPr>
            </a:lvl2pPr>
            <a:lvl3pPr marL="0" indent="0">
              <a:spcAft>
                <a:spcPts val="500"/>
              </a:spcAft>
              <a:buFontTx/>
              <a:buNone/>
              <a:defRPr sz="2000" b="1">
                <a:solidFill>
                  <a:schemeClr val="bg1"/>
                </a:solidFill>
              </a:defRPr>
            </a:lvl3pPr>
            <a:lvl4pPr marL="0" indent="0">
              <a:spcAft>
                <a:spcPts val="500"/>
              </a:spcAft>
              <a:buFontTx/>
              <a:buNone/>
              <a:defRPr sz="2000" b="1">
                <a:solidFill>
                  <a:schemeClr val="bg1"/>
                </a:solidFill>
              </a:defRPr>
            </a:lvl4pPr>
            <a:lvl5pPr marL="0" indent="0">
              <a:spcAft>
                <a:spcPts val="500"/>
              </a:spcAft>
              <a:buFontTx/>
              <a:buNone/>
              <a:defRPr sz="2000" b="1">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10"/>
          </p:nvPr>
        </p:nvSpPr>
        <p:spPr/>
        <p:txBody>
          <a:bodyPr/>
          <a:lstStyle>
            <a:lvl1pPr>
              <a:defRPr>
                <a:solidFill>
                  <a:schemeClr val="bg1"/>
                </a:solidFill>
              </a:defRPr>
            </a:lvl1pPr>
          </a:lstStyle>
          <a:p>
            <a:r>
              <a:rPr lang="en-GB"/>
              <a:t>Confidential</a:t>
            </a:r>
            <a:endParaRPr lang="en-GB" dirty="0"/>
          </a:p>
        </p:txBody>
      </p:sp>
      <p:sp>
        <p:nvSpPr>
          <p:cNvPr id="8" name="Slide Number Placeholder 7"/>
          <p:cNvSpPr>
            <a:spLocks noGrp="1"/>
          </p:cNvSpPr>
          <p:nvPr>
            <p:ph type="sldNum" sz="quarter" idx="11"/>
          </p:nvPr>
        </p:nvSpPr>
        <p:spPr/>
        <p:txBody>
          <a:bodyPr/>
          <a:lstStyle>
            <a:lvl1pPr>
              <a:defRPr>
                <a:solidFill>
                  <a:schemeClr val="bg1"/>
                </a:solidFill>
              </a:defRPr>
            </a:lvl1pPr>
          </a:lstStyle>
          <a:p>
            <a:fld id="{4EF65553-8ACC-4697-9F6A-D0595D48AACB}" type="slidenum">
              <a:rPr lang="en-GB" smtClean="0"/>
              <a:pPr/>
              <a:t>‹#›</a:t>
            </a:fld>
            <a:endParaRPr lang="en-GB" dirty="0"/>
          </a:p>
        </p:txBody>
      </p:sp>
      <p:sp>
        <p:nvSpPr>
          <p:cNvPr id="12" name="Text Placeholder 11"/>
          <p:cNvSpPr>
            <a:spLocks noGrp="1"/>
          </p:cNvSpPr>
          <p:nvPr>
            <p:ph type="body" sz="quarter" idx="12"/>
          </p:nvPr>
        </p:nvSpPr>
        <p:spPr>
          <a:xfrm>
            <a:off x="431800" y="627063"/>
            <a:ext cx="8286750" cy="231379"/>
          </a:xfrm>
        </p:spPr>
        <p:txBody>
          <a:bodyPr/>
          <a:lstStyle>
            <a:lvl1pPr>
              <a:defRPr sz="1400" b="0">
                <a:solidFill>
                  <a:schemeClr val="bg1"/>
                </a:solidFill>
              </a:defRPr>
            </a:lvl1pPr>
          </a:lstStyle>
          <a:p>
            <a:pPr lvl="0"/>
            <a:r>
              <a:rPr lang="en-US"/>
              <a:t>Edit Master text styles</a:t>
            </a:r>
          </a:p>
        </p:txBody>
      </p:sp>
      <p:pic>
        <p:nvPicPr>
          <p:cNvPr id="9"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black">
          <a:xfrm>
            <a:off x="7974000" y="4725038"/>
            <a:ext cx="785333" cy="223200"/>
          </a:xfrm>
          <a:prstGeom prst="rect">
            <a:avLst/>
          </a:prstGeom>
          <a:noFill/>
          <a:ln w="9525">
            <a:noFill/>
            <a:miter lim="800000"/>
            <a:headEnd/>
            <a:tailEnd/>
          </a:ln>
          <a:effectLst/>
        </p:spPr>
      </p:pic>
      <p:cxnSp>
        <p:nvCxnSpPr>
          <p:cNvPr id="10" name="Straight Connector 9"/>
          <p:cNvCxnSpPr/>
          <p:nvPr userDrawn="1"/>
        </p:nvCxnSpPr>
        <p:spPr>
          <a:xfrm>
            <a:off x="431901" y="863089"/>
            <a:ext cx="8280199" cy="6531"/>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32000" y="4575011"/>
            <a:ext cx="8280000" cy="0"/>
          </a:xfrm>
          <a:prstGeom prst="line">
            <a:avLst/>
          </a:prstGeom>
          <a:ln w="63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960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Aft>
                <a:spcPts val="375"/>
              </a:spcAf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10"/>
          </p:nvPr>
        </p:nvSpPr>
        <p:spPr/>
        <p:txBody>
          <a:bodyPr/>
          <a:lstStyle/>
          <a:p>
            <a:r>
              <a:rPr lang="en-GB"/>
              <a:t>Confidential</a:t>
            </a:r>
            <a:endParaRPr lang="en-GB" dirty="0"/>
          </a:p>
        </p:txBody>
      </p:sp>
      <p:sp>
        <p:nvSpPr>
          <p:cNvPr id="8" name="Slide Number Placeholder 7"/>
          <p:cNvSpPr>
            <a:spLocks noGrp="1"/>
          </p:cNvSpPr>
          <p:nvPr>
            <p:ph type="sldNum" sz="quarter" idx="11"/>
          </p:nvPr>
        </p:nvSpPr>
        <p:spPr/>
        <p:txBody>
          <a:bodyPr/>
          <a:lstStyle/>
          <a:p>
            <a:fld id="{4EF65553-8ACC-4697-9F6A-D0595D48AACB}" type="slidenum">
              <a:rPr lang="en-GB" smtClean="0"/>
              <a:pPr/>
              <a:t>‹#›</a:t>
            </a:fld>
            <a:endParaRPr lang="en-GB" dirty="0"/>
          </a:p>
        </p:txBody>
      </p:sp>
      <p:sp>
        <p:nvSpPr>
          <p:cNvPr id="12" name="Text Placeholder 11"/>
          <p:cNvSpPr>
            <a:spLocks noGrp="1"/>
          </p:cNvSpPr>
          <p:nvPr>
            <p:ph type="body" sz="quarter" idx="12"/>
          </p:nvPr>
        </p:nvSpPr>
        <p:spPr>
          <a:xfrm>
            <a:off x="431800" y="627063"/>
            <a:ext cx="8286750" cy="231379"/>
          </a:xfrm>
        </p:spPr>
        <p:txBody>
          <a:bodyPr/>
          <a:lstStyle>
            <a:lvl1pPr>
              <a:defRPr sz="1400" b="0">
                <a:solidFill>
                  <a:schemeClr val="tx1"/>
                </a:solidFill>
              </a:defRPr>
            </a:lvl1pPr>
          </a:lstStyle>
          <a:p>
            <a:pPr lvl="0"/>
            <a:r>
              <a:rPr lang="en-US"/>
              <a:t>Edit Master text styles</a:t>
            </a:r>
          </a:p>
        </p:txBody>
      </p:sp>
    </p:spTree>
    <p:extLst>
      <p:ext uri="{BB962C8B-B14F-4D97-AF65-F5344CB8AC3E}">
        <p14:creationId xmlns:p14="http://schemas.microsoft.com/office/powerpoint/2010/main" val="1877165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31999" y="1058779"/>
            <a:ext cx="4014000" cy="3359006"/>
          </a:xfrm>
        </p:spPr>
        <p:txBody>
          <a:bodyPr/>
          <a:lstStyle>
            <a:lvl1pPr>
              <a:spcAft>
                <a:spcPts val="375"/>
              </a:spcAf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10"/>
          </p:nvPr>
        </p:nvSpPr>
        <p:spPr/>
        <p:txBody>
          <a:bodyPr/>
          <a:lstStyle/>
          <a:p>
            <a:r>
              <a:rPr lang="en-GB"/>
              <a:t>Confidential</a:t>
            </a:r>
            <a:endParaRPr lang="en-GB" dirty="0"/>
          </a:p>
        </p:txBody>
      </p:sp>
      <p:sp>
        <p:nvSpPr>
          <p:cNvPr id="8" name="Slide Number Placeholder 7"/>
          <p:cNvSpPr>
            <a:spLocks noGrp="1"/>
          </p:cNvSpPr>
          <p:nvPr>
            <p:ph type="sldNum" sz="quarter" idx="11"/>
          </p:nvPr>
        </p:nvSpPr>
        <p:spPr/>
        <p:txBody>
          <a:bodyPr/>
          <a:lstStyle/>
          <a:p>
            <a:fld id="{4EF65553-8ACC-4697-9F6A-D0595D48AACB}" type="slidenum">
              <a:rPr lang="en-GB" smtClean="0"/>
              <a:pPr/>
              <a:t>‹#›</a:t>
            </a:fld>
            <a:endParaRPr lang="en-GB" dirty="0"/>
          </a:p>
        </p:txBody>
      </p:sp>
      <p:sp>
        <p:nvSpPr>
          <p:cNvPr id="12" name="Text Placeholder 11"/>
          <p:cNvSpPr>
            <a:spLocks noGrp="1"/>
          </p:cNvSpPr>
          <p:nvPr>
            <p:ph type="body" sz="quarter" idx="12"/>
          </p:nvPr>
        </p:nvSpPr>
        <p:spPr>
          <a:xfrm>
            <a:off x="431800" y="627063"/>
            <a:ext cx="8286750" cy="231379"/>
          </a:xfrm>
        </p:spPr>
        <p:txBody>
          <a:bodyPr/>
          <a:lstStyle>
            <a:lvl1pPr>
              <a:defRPr sz="1400" b="0">
                <a:solidFill>
                  <a:schemeClr val="tx1"/>
                </a:solidFill>
              </a:defRPr>
            </a:lvl1pPr>
          </a:lstStyle>
          <a:p>
            <a:pPr lvl="0"/>
            <a:r>
              <a:rPr lang="en-US"/>
              <a:t>Edit Master text styles</a:t>
            </a:r>
          </a:p>
        </p:txBody>
      </p:sp>
      <p:sp>
        <p:nvSpPr>
          <p:cNvPr id="9" name="Content Placeholder 2"/>
          <p:cNvSpPr>
            <a:spLocks noGrp="1"/>
          </p:cNvSpPr>
          <p:nvPr>
            <p:ph idx="13"/>
          </p:nvPr>
        </p:nvSpPr>
        <p:spPr>
          <a:xfrm>
            <a:off x="4699199" y="1058779"/>
            <a:ext cx="4014000" cy="3359006"/>
          </a:xfrm>
        </p:spPr>
        <p:txBody>
          <a:bodyPr/>
          <a:lstStyle>
            <a:lvl1pPr>
              <a:spcAft>
                <a:spcPts val="375"/>
              </a:spcAf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6153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Intro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31999" y="1734213"/>
            <a:ext cx="4014000" cy="2683572"/>
          </a:xfrm>
        </p:spPr>
        <p:txBody>
          <a:bodyPr/>
          <a:lstStyle>
            <a:lvl1pPr>
              <a:spcAft>
                <a:spcPts val="375"/>
              </a:spcAf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10"/>
          </p:nvPr>
        </p:nvSpPr>
        <p:spPr/>
        <p:txBody>
          <a:bodyPr/>
          <a:lstStyle/>
          <a:p>
            <a:r>
              <a:rPr lang="en-GB"/>
              <a:t>Confidential</a:t>
            </a:r>
            <a:endParaRPr lang="en-GB" dirty="0"/>
          </a:p>
        </p:txBody>
      </p:sp>
      <p:sp>
        <p:nvSpPr>
          <p:cNvPr id="8" name="Slide Number Placeholder 7"/>
          <p:cNvSpPr>
            <a:spLocks noGrp="1"/>
          </p:cNvSpPr>
          <p:nvPr>
            <p:ph type="sldNum" sz="quarter" idx="11"/>
          </p:nvPr>
        </p:nvSpPr>
        <p:spPr/>
        <p:txBody>
          <a:bodyPr/>
          <a:lstStyle/>
          <a:p>
            <a:fld id="{4EF65553-8ACC-4697-9F6A-D0595D48AACB}" type="slidenum">
              <a:rPr lang="en-GB" smtClean="0"/>
              <a:pPr/>
              <a:t>‹#›</a:t>
            </a:fld>
            <a:endParaRPr lang="en-GB" dirty="0"/>
          </a:p>
        </p:txBody>
      </p:sp>
      <p:sp>
        <p:nvSpPr>
          <p:cNvPr id="12" name="Text Placeholder 11"/>
          <p:cNvSpPr>
            <a:spLocks noGrp="1"/>
          </p:cNvSpPr>
          <p:nvPr>
            <p:ph type="body" sz="quarter" idx="12"/>
          </p:nvPr>
        </p:nvSpPr>
        <p:spPr>
          <a:xfrm>
            <a:off x="431800" y="627063"/>
            <a:ext cx="8286750" cy="231379"/>
          </a:xfrm>
        </p:spPr>
        <p:txBody>
          <a:bodyPr/>
          <a:lstStyle>
            <a:lvl1pPr>
              <a:defRPr sz="1400" b="0">
                <a:solidFill>
                  <a:schemeClr val="tx1"/>
                </a:solidFill>
              </a:defRPr>
            </a:lvl1pPr>
          </a:lstStyle>
          <a:p>
            <a:pPr lvl="0"/>
            <a:r>
              <a:rPr lang="en-US"/>
              <a:t>Edit Master text styles</a:t>
            </a:r>
          </a:p>
        </p:txBody>
      </p:sp>
      <p:sp>
        <p:nvSpPr>
          <p:cNvPr id="6" name="Text Placeholder 5"/>
          <p:cNvSpPr>
            <a:spLocks noGrp="1"/>
          </p:cNvSpPr>
          <p:nvPr>
            <p:ph type="body" sz="quarter" idx="13"/>
          </p:nvPr>
        </p:nvSpPr>
        <p:spPr>
          <a:xfrm>
            <a:off x="425450" y="1042988"/>
            <a:ext cx="8293100" cy="506679"/>
          </a:xfrm>
        </p:spPr>
        <p:txBody>
          <a:bodyPr/>
          <a:lstStyle>
            <a:lvl1pPr>
              <a:defRPr sz="1600"/>
            </a:lvl1pPr>
          </a:lstStyle>
          <a:p>
            <a:pPr lvl="0"/>
            <a:r>
              <a:rPr lang="en-US"/>
              <a:t>Edit Master text styles</a:t>
            </a:r>
          </a:p>
        </p:txBody>
      </p:sp>
      <p:sp>
        <p:nvSpPr>
          <p:cNvPr id="10" name="Content Placeholder 2"/>
          <p:cNvSpPr>
            <a:spLocks noGrp="1"/>
          </p:cNvSpPr>
          <p:nvPr>
            <p:ph idx="14"/>
          </p:nvPr>
        </p:nvSpPr>
        <p:spPr>
          <a:xfrm>
            <a:off x="4699199" y="1734213"/>
            <a:ext cx="4014000" cy="2683572"/>
          </a:xfrm>
        </p:spPr>
        <p:txBody>
          <a:bodyPr/>
          <a:lstStyle>
            <a:lvl1pPr>
              <a:spcAft>
                <a:spcPts val="375"/>
              </a:spcAf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79837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Divider (Colou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hasCustomPrompt="1"/>
          </p:nvPr>
        </p:nvSpPr>
        <p:spPr>
          <a:xfrm>
            <a:off x="900000" y="1292400"/>
            <a:ext cx="7344000" cy="2530800"/>
          </a:xfrm>
        </p:spPr>
        <p:txBody>
          <a:bodyPr anchor="ctr" anchorCtr="0"/>
          <a:lstStyle>
            <a:lvl1pPr algn="ctr">
              <a:lnSpc>
                <a:spcPct val="80000"/>
              </a:lnSpc>
              <a:spcBef>
                <a:spcPts val="0"/>
              </a:spcBef>
              <a:spcAft>
                <a:spcPts val="0"/>
              </a:spcAft>
              <a:defRPr sz="4000" b="1" cap="all" baseline="0">
                <a:solidFill>
                  <a:schemeClr val="bg1"/>
                </a:solidFill>
              </a:defRPr>
            </a:lvl1pPr>
            <a:lvl2pPr>
              <a:buFontTx/>
              <a:buNone/>
              <a:defRPr sz="2000" b="1">
                <a:solidFill>
                  <a:schemeClr val="bg2"/>
                </a:solidFill>
              </a:defRPr>
            </a:lvl2pPr>
            <a:lvl3pPr marL="0" indent="0">
              <a:lnSpc>
                <a:spcPct val="95000"/>
              </a:lnSpc>
              <a:spcBef>
                <a:spcPts val="0"/>
              </a:spcBef>
              <a:spcAft>
                <a:spcPts val="0"/>
              </a:spcAft>
              <a:buFontTx/>
              <a:buNone/>
              <a:defRPr sz="1800" b="1">
                <a:solidFill>
                  <a:schemeClr val="bg1"/>
                </a:solidFill>
              </a:defRPr>
            </a:lvl3pPr>
            <a:lvl4pPr marL="0" indent="0">
              <a:lnSpc>
                <a:spcPct val="95000"/>
              </a:lnSpc>
              <a:spcBef>
                <a:spcPts val="0"/>
              </a:spcBef>
              <a:spcAft>
                <a:spcPts val="0"/>
              </a:spcAft>
              <a:buFontTx/>
              <a:buNone/>
              <a:defRPr sz="1800" b="1">
                <a:solidFill>
                  <a:schemeClr val="bg1"/>
                </a:solidFill>
              </a:defRPr>
            </a:lvl4pPr>
            <a:lvl5pPr marL="0" indent="0">
              <a:lnSpc>
                <a:spcPct val="95000"/>
              </a:lnSpc>
              <a:spcBef>
                <a:spcPts val="0"/>
              </a:spcBef>
              <a:spcAft>
                <a:spcPts val="0"/>
              </a:spcAft>
              <a:buFontTx/>
              <a:buNone/>
              <a:defRPr sz="1800" b="1">
                <a:solidFill>
                  <a:schemeClr val="bg1"/>
                </a:solidFill>
              </a:defRPr>
            </a:lvl5pPr>
          </a:lstStyle>
          <a:p>
            <a:pPr lvl="0"/>
            <a:r>
              <a:rPr lang="en-US" dirty="0"/>
              <a:t>CLICK TO EDIT MASTER TEXT STYLES</a:t>
            </a:r>
          </a:p>
        </p:txBody>
      </p:sp>
      <p:sp>
        <p:nvSpPr>
          <p:cNvPr id="7" name="Footer Placeholder 6"/>
          <p:cNvSpPr>
            <a:spLocks noGrp="1"/>
          </p:cNvSpPr>
          <p:nvPr>
            <p:ph type="ftr" sz="quarter" idx="10"/>
          </p:nvPr>
        </p:nvSpPr>
        <p:spPr/>
        <p:txBody>
          <a:bodyPr/>
          <a:lstStyle>
            <a:lvl1pPr>
              <a:defRPr>
                <a:solidFill>
                  <a:schemeClr val="bg1"/>
                </a:solidFill>
              </a:defRPr>
            </a:lvl1pPr>
          </a:lstStyle>
          <a:p>
            <a:r>
              <a:rPr lang="en-GB"/>
              <a:t>Confidential</a:t>
            </a:r>
            <a:endParaRPr lang="en-GB" dirty="0"/>
          </a:p>
        </p:txBody>
      </p:sp>
      <p:sp>
        <p:nvSpPr>
          <p:cNvPr id="8" name="Slide Number Placeholder 7"/>
          <p:cNvSpPr>
            <a:spLocks noGrp="1"/>
          </p:cNvSpPr>
          <p:nvPr>
            <p:ph type="sldNum" sz="quarter" idx="11"/>
          </p:nvPr>
        </p:nvSpPr>
        <p:spPr/>
        <p:txBody>
          <a:bodyPr/>
          <a:lstStyle>
            <a:lvl1pPr>
              <a:defRPr>
                <a:solidFill>
                  <a:schemeClr val="bg1"/>
                </a:solidFill>
              </a:defRPr>
            </a:lvl1pPr>
          </a:lstStyle>
          <a:p>
            <a:fld id="{4EF65553-8ACC-4697-9F6A-D0595D48AACB}" type="slidenum">
              <a:rPr lang="en-GB" smtClean="0"/>
              <a:pPr/>
              <a:t>‹#›</a:t>
            </a:fld>
            <a:endParaRPr lang="en-GB" dirty="0"/>
          </a:p>
        </p:txBody>
      </p:sp>
      <p:sp>
        <p:nvSpPr>
          <p:cNvPr id="12" name="Text Placeholder 11"/>
          <p:cNvSpPr>
            <a:spLocks noGrp="1"/>
          </p:cNvSpPr>
          <p:nvPr>
            <p:ph type="body" sz="quarter" idx="12"/>
          </p:nvPr>
        </p:nvSpPr>
        <p:spPr>
          <a:xfrm>
            <a:off x="431800" y="627063"/>
            <a:ext cx="8286750" cy="231379"/>
          </a:xfrm>
        </p:spPr>
        <p:txBody>
          <a:bodyPr/>
          <a:lstStyle>
            <a:lvl1pPr>
              <a:defRPr sz="1400" b="0">
                <a:solidFill>
                  <a:schemeClr val="bg1"/>
                </a:solidFill>
              </a:defRPr>
            </a:lvl1pPr>
          </a:lstStyle>
          <a:p>
            <a:pPr lvl="0"/>
            <a:r>
              <a:rPr lang="en-US"/>
              <a:t>Edit Master text styles</a:t>
            </a:r>
          </a:p>
        </p:txBody>
      </p:sp>
      <p:pic>
        <p:nvPicPr>
          <p:cNvPr id="9"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black">
          <a:xfrm>
            <a:off x="7974000" y="4725038"/>
            <a:ext cx="785333" cy="223200"/>
          </a:xfrm>
          <a:prstGeom prst="rect">
            <a:avLst/>
          </a:prstGeom>
          <a:noFill/>
          <a:ln w="9525">
            <a:noFill/>
            <a:miter lim="800000"/>
            <a:headEnd/>
            <a:tailEnd/>
          </a:ln>
          <a:effectLst/>
        </p:spPr>
      </p:pic>
    </p:spTree>
    <p:extLst>
      <p:ext uri="{BB962C8B-B14F-4D97-AF65-F5344CB8AC3E}">
        <p14:creationId xmlns:p14="http://schemas.microsoft.com/office/powerpoint/2010/main" val="2303067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Divider (Image)">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00000" y="1292400"/>
            <a:ext cx="7344000" cy="2530800"/>
          </a:xfrm>
        </p:spPr>
        <p:txBody>
          <a:bodyPr anchor="ctr" anchorCtr="0"/>
          <a:lstStyle>
            <a:lvl1pPr algn="ctr">
              <a:lnSpc>
                <a:spcPct val="80000"/>
              </a:lnSpc>
              <a:spcBef>
                <a:spcPts val="0"/>
              </a:spcBef>
              <a:spcAft>
                <a:spcPts val="0"/>
              </a:spcAft>
              <a:defRPr sz="4000" b="1" cap="all" baseline="0">
                <a:solidFill>
                  <a:schemeClr val="bg1"/>
                </a:solidFill>
              </a:defRPr>
            </a:lvl1pPr>
            <a:lvl2pPr>
              <a:buFontTx/>
              <a:buNone/>
              <a:defRPr sz="2000" b="1">
                <a:solidFill>
                  <a:schemeClr val="bg2"/>
                </a:solidFill>
              </a:defRPr>
            </a:lvl2pPr>
            <a:lvl3pPr marL="0" indent="0">
              <a:lnSpc>
                <a:spcPct val="95000"/>
              </a:lnSpc>
              <a:spcBef>
                <a:spcPts val="0"/>
              </a:spcBef>
              <a:spcAft>
                <a:spcPts val="0"/>
              </a:spcAft>
              <a:buFontTx/>
              <a:buNone/>
              <a:defRPr sz="1800" b="1">
                <a:solidFill>
                  <a:schemeClr val="bg1"/>
                </a:solidFill>
              </a:defRPr>
            </a:lvl3pPr>
            <a:lvl4pPr marL="0" indent="0">
              <a:lnSpc>
                <a:spcPct val="95000"/>
              </a:lnSpc>
              <a:spcBef>
                <a:spcPts val="0"/>
              </a:spcBef>
              <a:spcAft>
                <a:spcPts val="0"/>
              </a:spcAft>
              <a:buFontTx/>
              <a:buNone/>
              <a:defRPr sz="1800" b="1">
                <a:solidFill>
                  <a:schemeClr val="bg1"/>
                </a:solidFill>
              </a:defRPr>
            </a:lvl4pPr>
            <a:lvl5pPr marL="0" indent="0">
              <a:lnSpc>
                <a:spcPct val="95000"/>
              </a:lnSpc>
              <a:spcBef>
                <a:spcPts val="0"/>
              </a:spcBef>
              <a:spcAft>
                <a:spcPts val="0"/>
              </a:spcAft>
              <a:buFontTx/>
              <a:buNone/>
              <a:defRPr sz="1800" b="1">
                <a:solidFill>
                  <a:schemeClr val="bg1"/>
                </a:solidFill>
              </a:defRPr>
            </a:lvl5pPr>
          </a:lstStyle>
          <a:p>
            <a:pPr lvl="0"/>
            <a:r>
              <a:rPr lang="en-US" dirty="0"/>
              <a:t>CLICK TO EDIT MASTER TEXT STYLES</a:t>
            </a:r>
          </a:p>
        </p:txBody>
      </p:sp>
      <p:sp>
        <p:nvSpPr>
          <p:cNvPr id="10" name="Picture Placeholder 3"/>
          <p:cNvSpPr>
            <a:spLocks noGrp="1"/>
          </p:cNvSpPr>
          <p:nvPr>
            <p:ph type="pic" sz="quarter" idx="13"/>
          </p:nvPr>
        </p:nvSpPr>
        <p:spPr bwMode="black">
          <a:xfrm>
            <a:off x="0" y="0"/>
            <a:ext cx="9144000" cy="5143500"/>
          </a:xfrm>
        </p:spPr>
        <p:txBody>
          <a:bodyPr/>
          <a:lstStyle/>
          <a:p>
            <a:r>
              <a:rPr lang="en-US"/>
              <a:t>Click icon to add picture</a:t>
            </a:r>
            <a:endParaRPr lang="en-GB"/>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7" name="Footer Placeholder 6"/>
          <p:cNvSpPr>
            <a:spLocks noGrp="1"/>
          </p:cNvSpPr>
          <p:nvPr>
            <p:ph type="ftr" sz="quarter" idx="10"/>
          </p:nvPr>
        </p:nvSpPr>
        <p:spPr/>
        <p:txBody>
          <a:bodyPr/>
          <a:lstStyle>
            <a:lvl1pPr>
              <a:defRPr>
                <a:solidFill>
                  <a:schemeClr val="bg1"/>
                </a:solidFill>
              </a:defRPr>
            </a:lvl1pPr>
          </a:lstStyle>
          <a:p>
            <a:r>
              <a:rPr lang="en-GB"/>
              <a:t>Confidential</a:t>
            </a:r>
            <a:endParaRPr lang="en-GB" dirty="0"/>
          </a:p>
        </p:txBody>
      </p:sp>
      <p:sp>
        <p:nvSpPr>
          <p:cNvPr id="8" name="Slide Number Placeholder 7"/>
          <p:cNvSpPr>
            <a:spLocks noGrp="1"/>
          </p:cNvSpPr>
          <p:nvPr>
            <p:ph type="sldNum" sz="quarter" idx="11"/>
          </p:nvPr>
        </p:nvSpPr>
        <p:spPr/>
        <p:txBody>
          <a:bodyPr/>
          <a:lstStyle>
            <a:lvl1pPr>
              <a:defRPr>
                <a:solidFill>
                  <a:schemeClr val="bg1"/>
                </a:solidFill>
              </a:defRPr>
            </a:lvl1pPr>
          </a:lstStyle>
          <a:p>
            <a:fld id="{4EF65553-8ACC-4697-9F6A-D0595D48AACB}" type="slidenum">
              <a:rPr lang="en-GB" smtClean="0"/>
              <a:pPr/>
              <a:t>‹#›</a:t>
            </a:fld>
            <a:endParaRPr lang="en-GB" dirty="0"/>
          </a:p>
        </p:txBody>
      </p:sp>
      <p:sp>
        <p:nvSpPr>
          <p:cNvPr id="12" name="Text Placeholder 11"/>
          <p:cNvSpPr>
            <a:spLocks noGrp="1"/>
          </p:cNvSpPr>
          <p:nvPr>
            <p:ph type="body" sz="quarter" idx="12"/>
          </p:nvPr>
        </p:nvSpPr>
        <p:spPr>
          <a:xfrm>
            <a:off x="431800" y="627063"/>
            <a:ext cx="8286750" cy="231379"/>
          </a:xfrm>
        </p:spPr>
        <p:txBody>
          <a:bodyPr/>
          <a:lstStyle>
            <a:lvl1pPr>
              <a:defRPr sz="1400" b="0">
                <a:solidFill>
                  <a:schemeClr val="bg1"/>
                </a:solidFill>
              </a:defRPr>
            </a:lvl1pPr>
          </a:lstStyle>
          <a:p>
            <a:pPr lvl="0"/>
            <a:r>
              <a:rPr lang="en-US"/>
              <a:t>Edit Master text styles</a:t>
            </a:r>
          </a:p>
        </p:txBody>
      </p:sp>
      <p:pic>
        <p:nvPicPr>
          <p:cNvPr id="9"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black">
          <a:xfrm>
            <a:off x="7974000" y="4725038"/>
            <a:ext cx="785333" cy="223200"/>
          </a:xfrm>
          <a:prstGeom prst="rect">
            <a:avLst/>
          </a:prstGeom>
          <a:noFill/>
          <a:ln w="9525">
            <a:noFill/>
            <a:miter lim="800000"/>
            <a:headEnd/>
            <a:tailEnd/>
          </a:ln>
          <a:effectLst/>
        </p:spPr>
      </p:pic>
    </p:spTree>
    <p:extLst>
      <p:ext uri="{BB962C8B-B14F-4D97-AF65-F5344CB8AC3E}">
        <p14:creationId xmlns:p14="http://schemas.microsoft.com/office/powerpoint/2010/main" val="4263920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p:cNvSpPr>
            <a:spLocks noGrp="1"/>
          </p:cNvSpPr>
          <p:nvPr>
            <p:ph type="ftr" sz="quarter" idx="10"/>
          </p:nvPr>
        </p:nvSpPr>
        <p:spPr/>
        <p:txBody>
          <a:bodyPr/>
          <a:lstStyle/>
          <a:p>
            <a:r>
              <a:rPr lang="en-GB"/>
              <a:t>Confidential</a:t>
            </a:r>
            <a:endParaRPr lang="en-GB" dirty="0"/>
          </a:p>
        </p:txBody>
      </p:sp>
      <p:sp>
        <p:nvSpPr>
          <p:cNvPr id="7" name="Slide Number Placeholder 6"/>
          <p:cNvSpPr>
            <a:spLocks noGrp="1"/>
          </p:cNvSpPr>
          <p:nvPr>
            <p:ph type="sldNum" sz="quarter" idx="11"/>
          </p:nvPr>
        </p:nvSpPr>
        <p:spPr/>
        <p:txBody>
          <a:bodyPr/>
          <a:lstStyle/>
          <a:p>
            <a:fld id="{4EF65553-8ACC-4697-9F6A-D0595D48AACB}" type="slidenum">
              <a:rPr lang="en-GB" smtClean="0"/>
              <a:pPr/>
              <a:t>‹#›</a:t>
            </a:fld>
            <a:endParaRPr lang="en-GB" dirty="0"/>
          </a:p>
        </p:txBody>
      </p:sp>
      <p:sp>
        <p:nvSpPr>
          <p:cNvPr id="5" name="Text Placeholder 11"/>
          <p:cNvSpPr>
            <a:spLocks noGrp="1"/>
          </p:cNvSpPr>
          <p:nvPr>
            <p:ph type="body" sz="quarter" idx="12"/>
          </p:nvPr>
        </p:nvSpPr>
        <p:spPr>
          <a:xfrm>
            <a:off x="431800" y="627063"/>
            <a:ext cx="8286750" cy="231379"/>
          </a:xfrm>
        </p:spPr>
        <p:txBody>
          <a:bodyPr/>
          <a:lstStyle>
            <a:lvl1pPr>
              <a:defRPr sz="1400" b="0">
                <a:solidFill>
                  <a:schemeClr val="tx1"/>
                </a:solidFill>
              </a:defRPr>
            </a:lvl1pPr>
          </a:lstStyle>
          <a:p>
            <a:pPr lvl="0"/>
            <a:r>
              <a:rPr lang="en-US"/>
              <a:t>Edit Master text styles</a:t>
            </a:r>
          </a:p>
        </p:txBody>
      </p:sp>
    </p:spTree>
    <p:extLst>
      <p:ext uri="{BB962C8B-B14F-4D97-AF65-F5344CB8AC3E}">
        <p14:creationId xmlns:p14="http://schemas.microsoft.com/office/powerpoint/2010/main" val="1960889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00" y="273844"/>
            <a:ext cx="8280000" cy="584598"/>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31999" y="1058779"/>
            <a:ext cx="8280000" cy="3359006"/>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864000" y="4844263"/>
            <a:ext cx="6480000" cy="216000"/>
          </a:xfrm>
          <a:prstGeom prst="rect">
            <a:avLst/>
          </a:prstGeom>
        </p:spPr>
        <p:txBody>
          <a:bodyPr vert="horz" lIns="0" tIns="0" rIns="0" bIns="0" rtlCol="0" anchor="t" anchorCtr="0"/>
          <a:lstStyle>
            <a:lvl1pPr algn="l">
              <a:defRPr sz="800">
                <a:solidFill>
                  <a:schemeClr val="tx2"/>
                </a:solidFill>
              </a:defRPr>
            </a:lvl1pPr>
          </a:lstStyle>
          <a:p>
            <a:r>
              <a:rPr lang="en-GB"/>
              <a:t>Confidential</a:t>
            </a:r>
            <a:endParaRPr lang="en-GB" dirty="0"/>
          </a:p>
        </p:txBody>
      </p:sp>
      <p:sp>
        <p:nvSpPr>
          <p:cNvPr id="6" name="Slide Number Placeholder 5"/>
          <p:cNvSpPr>
            <a:spLocks noGrp="1"/>
          </p:cNvSpPr>
          <p:nvPr>
            <p:ph type="sldNum" sz="quarter" idx="4"/>
          </p:nvPr>
        </p:nvSpPr>
        <p:spPr>
          <a:xfrm>
            <a:off x="432535" y="4844263"/>
            <a:ext cx="360000" cy="216000"/>
          </a:xfrm>
          <a:prstGeom prst="rect">
            <a:avLst/>
          </a:prstGeom>
        </p:spPr>
        <p:txBody>
          <a:bodyPr vert="horz" lIns="0" tIns="0" rIns="0" bIns="0" rtlCol="0" anchor="t" anchorCtr="0"/>
          <a:lstStyle>
            <a:lvl1pPr algn="l">
              <a:defRPr sz="800">
                <a:solidFill>
                  <a:schemeClr val="tx2"/>
                </a:solidFill>
              </a:defRPr>
            </a:lvl1pPr>
          </a:lstStyle>
          <a:p>
            <a:fld id="{4EF65553-8ACC-4697-9F6A-D0595D48AACB}" type="slidenum">
              <a:rPr lang="en-GB" smtClean="0"/>
              <a:pPr/>
              <a:t>‹#›</a:t>
            </a:fld>
            <a:endParaRPr lang="en-GB" dirty="0"/>
          </a:p>
        </p:txBody>
      </p:sp>
      <p:pic>
        <p:nvPicPr>
          <p:cNvPr id="12" name="Picture 2"/>
          <p:cNvPicPr>
            <a:picLocks noChangeAspect="1" noChangeArrowheads="1"/>
          </p:cNvPicPr>
          <p:nvPr userDrawn="1"/>
        </p:nvPicPr>
        <p:blipFill>
          <a:blip r:embed="rId12" cstate="print"/>
          <a:srcRect/>
          <a:stretch>
            <a:fillRect/>
          </a:stretch>
        </p:blipFill>
        <p:spPr bwMode="black">
          <a:xfrm>
            <a:off x="7975135" y="4732238"/>
            <a:ext cx="776317" cy="216000"/>
          </a:xfrm>
          <a:prstGeom prst="rect">
            <a:avLst/>
          </a:prstGeom>
          <a:noFill/>
          <a:ln w="9525">
            <a:noFill/>
            <a:miter lim="800000"/>
            <a:headEnd/>
            <a:tailEnd/>
          </a:ln>
          <a:effectLst/>
        </p:spPr>
      </p:pic>
      <p:cxnSp>
        <p:nvCxnSpPr>
          <p:cNvPr id="13" name="Straight Connector 12"/>
          <p:cNvCxnSpPr/>
          <p:nvPr userDrawn="1"/>
        </p:nvCxnSpPr>
        <p:spPr>
          <a:xfrm>
            <a:off x="432000" y="4575011"/>
            <a:ext cx="8280000" cy="0"/>
          </a:xfrm>
          <a:prstGeom prst="line">
            <a:avLst/>
          </a:prstGeom>
          <a:ln w="6350">
            <a:solidFill>
              <a:srgbClr val="444849">
                <a:alpha val="50000"/>
              </a:srgb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431901" y="863089"/>
            <a:ext cx="8280199" cy="653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866927"/>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72" r:id="rId3"/>
    <p:sldLayoutId id="2147483662" r:id="rId4"/>
    <p:sldLayoutId id="2147483673" r:id="rId5"/>
    <p:sldLayoutId id="2147483675" r:id="rId6"/>
    <p:sldLayoutId id="2147483690" r:id="rId7"/>
    <p:sldLayoutId id="2147483691" r:id="rId8"/>
    <p:sldLayoutId id="2147483666" r:id="rId9"/>
    <p:sldLayoutId id="2147483667" r:id="rId10"/>
  </p:sldLayoutIdLst>
  <p:hf hdr="0" dt="0"/>
  <p:txStyles>
    <p:titleStyle>
      <a:lvl1pPr algn="l" defTabSz="685800" rtl="0" eaLnBrk="1" latinLnBrk="0" hangingPunct="1">
        <a:lnSpc>
          <a:spcPct val="95000"/>
        </a:lnSpc>
        <a:spcBef>
          <a:spcPct val="0"/>
        </a:spcBef>
        <a:buNone/>
        <a:defRPr sz="2000" b="1" kern="1200">
          <a:solidFill>
            <a:schemeClr val="bg2"/>
          </a:solidFill>
          <a:latin typeface="+mj-lt"/>
          <a:ea typeface="+mj-ea"/>
          <a:cs typeface="+mj-cs"/>
        </a:defRPr>
      </a:lvl1pPr>
    </p:titleStyle>
    <p:bodyStyle>
      <a:lvl1pPr marL="0" indent="0" algn="l" defTabSz="685800" rtl="0" eaLnBrk="1" latinLnBrk="0" hangingPunct="1">
        <a:lnSpc>
          <a:spcPct val="95000"/>
        </a:lnSpc>
        <a:spcBef>
          <a:spcPts val="750"/>
        </a:spcBef>
        <a:spcAft>
          <a:spcPts val="750"/>
        </a:spcAft>
        <a:buFontTx/>
        <a:buNone/>
        <a:defRPr sz="1600" b="1" kern="1200">
          <a:solidFill>
            <a:schemeClr val="bg2"/>
          </a:solidFill>
          <a:latin typeface="+mn-lt"/>
          <a:ea typeface="+mn-ea"/>
          <a:cs typeface="+mn-cs"/>
        </a:defRPr>
      </a:lvl1pPr>
      <a:lvl2pPr marL="0" indent="0" algn="l" defTabSz="685800" rtl="0" eaLnBrk="1" latinLnBrk="0" hangingPunct="1">
        <a:lnSpc>
          <a:spcPct val="95000"/>
        </a:lnSpc>
        <a:spcBef>
          <a:spcPts val="375"/>
        </a:spcBef>
        <a:buFontTx/>
        <a:buNone/>
        <a:defRPr sz="1600" kern="1200">
          <a:solidFill>
            <a:schemeClr val="tx1"/>
          </a:solidFill>
          <a:latin typeface="+mn-lt"/>
          <a:ea typeface="+mn-ea"/>
          <a:cs typeface="+mn-cs"/>
        </a:defRPr>
      </a:lvl2pPr>
      <a:lvl3pPr marL="192088" indent="-192088" algn="l" defTabSz="685800" rtl="0" eaLnBrk="1" latinLnBrk="0" hangingPunct="1">
        <a:lnSpc>
          <a:spcPct val="95000"/>
        </a:lnSpc>
        <a:spcBef>
          <a:spcPts val="375"/>
        </a:spcBef>
        <a:buClr>
          <a:schemeClr val="bg2"/>
        </a:buClr>
        <a:buFont typeface="Arial" panose="020B0604020202020204" pitchFamily="34" charset="0"/>
        <a:buChar char="•"/>
        <a:defRPr sz="1600" kern="1200">
          <a:solidFill>
            <a:schemeClr val="tx1"/>
          </a:solidFill>
          <a:latin typeface="+mn-lt"/>
          <a:ea typeface="+mn-ea"/>
          <a:cs typeface="+mn-cs"/>
        </a:defRPr>
      </a:lvl3pPr>
      <a:lvl4pPr marL="452438" indent="-260350" algn="l" defTabSz="685800" rtl="0" eaLnBrk="1" latinLnBrk="0" hangingPunct="1">
        <a:lnSpc>
          <a:spcPct val="95000"/>
        </a:lnSpc>
        <a:spcBef>
          <a:spcPts val="375"/>
        </a:spcBef>
        <a:buClr>
          <a:schemeClr val="bg2"/>
        </a:buClr>
        <a:buFont typeface="Arial" panose="020B0604020202020204" pitchFamily="34" charset="0"/>
        <a:buChar char="–"/>
        <a:defRPr sz="1600" kern="1200">
          <a:solidFill>
            <a:schemeClr val="tx1"/>
          </a:solidFill>
          <a:latin typeface="+mn-lt"/>
          <a:ea typeface="+mn-ea"/>
          <a:cs typeface="+mn-cs"/>
        </a:defRPr>
      </a:lvl4pPr>
      <a:lvl5pPr marL="673100" indent="-211138" algn="l" defTabSz="685800" rtl="0" eaLnBrk="1" latinLnBrk="0" hangingPunct="1">
        <a:lnSpc>
          <a:spcPct val="95000"/>
        </a:lnSpc>
        <a:spcBef>
          <a:spcPts val="375"/>
        </a:spcBef>
        <a:buClr>
          <a:schemeClr val="bg2"/>
        </a:buClr>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orient="horz" pos="657" userDrawn="1">
          <p15:clr>
            <a:srgbClr val="F26B43"/>
          </p15:clr>
        </p15:guide>
        <p15:guide id="4" orient="horz" pos="169" userDrawn="1">
          <p15:clr>
            <a:srgbClr val="F26B43"/>
          </p15:clr>
        </p15:guide>
        <p15:guide id="5" orient="horz" pos="2787" userDrawn="1">
          <p15:clr>
            <a:srgbClr val="F26B43"/>
          </p15:clr>
        </p15:guide>
        <p15:guide id="6" orient="horz" pos="2880" userDrawn="1">
          <p15:clr>
            <a:srgbClr val="F26B43"/>
          </p15:clr>
        </p15:guide>
        <p15:guide id="7" orient="horz" pos="3113" userDrawn="1">
          <p15:clr>
            <a:srgbClr val="F26B43"/>
          </p15:clr>
        </p15:guide>
        <p15:guide id="8" orient="horz" pos="395" userDrawn="1">
          <p15:clr>
            <a:srgbClr val="F26B43"/>
          </p15:clr>
        </p15:guide>
        <p15:guide id="9" pos="268" userDrawn="1">
          <p15:clr>
            <a:srgbClr val="F26B43"/>
          </p15:clr>
        </p15:guide>
        <p15:guide id="10" pos="5492" userDrawn="1">
          <p15:clr>
            <a:srgbClr val="F26B43"/>
          </p15:clr>
        </p15:guide>
        <p15:guide id="11" pos="2956" userDrawn="1">
          <p15:clr>
            <a:srgbClr val="F26B43"/>
          </p15:clr>
        </p15:guide>
        <p15:guide id="12" pos="28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00" y="273844"/>
            <a:ext cx="8280000" cy="584598"/>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31999" y="1058779"/>
            <a:ext cx="8280000" cy="33590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864000" y="4844263"/>
            <a:ext cx="6480000" cy="216000"/>
          </a:xfrm>
          <a:prstGeom prst="rect">
            <a:avLst/>
          </a:prstGeom>
        </p:spPr>
        <p:txBody>
          <a:bodyPr vert="horz" lIns="0" tIns="0" rIns="0" bIns="0" rtlCol="0" anchor="t" anchorCtr="0"/>
          <a:lstStyle>
            <a:lvl1pPr algn="l">
              <a:defRPr sz="800">
                <a:solidFill>
                  <a:schemeClr val="tx2"/>
                </a:solidFill>
              </a:defRPr>
            </a:lvl1pPr>
          </a:lstStyle>
          <a:p>
            <a:r>
              <a:rPr lang="en-GB"/>
              <a:t>Confidential</a:t>
            </a:r>
            <a:endParaRPr lang="en-GB" dirty="0"/>
          </a:p>
        </p:txBody>
      </p:sp>
      <p:sp>
        <p:nvSpPr>
          <p:cNvPr id="6" name="Slide Number Placeholder 5"/>
          <p:cNvSpPr>
            <a:spLocks noGrp="1"/>
          </p:cNvSpPr>
          <p:nvPr>
            <p:ph type="sldNum" sz="quarter" idx="4"/>
          </p:nvPr>
        </p:nvSpPr>
        <p:spPr>
          <a:xfrm>
            <a:off x="432535" y="4844263"/>
            <a:ext cx="360000" cy="216000"/>
          </a:xfrm>
          <a:prstGeom prst="rect">
            <a:avLst/>
          </a:prstGeom>
        </p:spPr>
        <p:txBody>
          <a:bodyPr vert="horz" lIns="0" tIns="0" rIns="0" bIns="0" rtlCol="0" anchor="t" anchorCtr="0"/>
          <a:lstStyle>
            <a:lvl1pPr algn="l">
              <a:defRPr sz="800">
                <a:solidFill>
                  <a:schemeClr val="tx2"/>
                </a:solidFill>
              </a:defRPr>
            </a:lvl1pPr>
          </a:lstStyle>
          <a:p>
            <a:fld id="{4EF65553-8ACC-4697-9F6A-D0595D48AACB}" type="slidenum">
              <a:rPr lang="en-GB" smtClean="0"/>
              <a:pPr/>
              <a:t>‹#›</a:t>
            </a:fld>
            <a:endParaRPr lang="en-GB" dirty="0"/>
          </a:p>
        </p:txBody>
      </p:sp>
      <p:pic>
        <p:nvPicPr>
          <p:cNvPr id="12" name="Picture 2"/>
          <p:cNvPicPr>
            <a:picLocks noChangeAspect="1" noChangeArrowheads="1"/>
          </p:cNvPicPr>
          <p:nvPr userDrawn="1"/>
        </p:nvPicPr>
        <p:blipFill>
          <a:blip r:embed="rId12" cstate="print"/>
          <a:srcRect/>
          <a:stretch>
            <a:fillRect/>
          </a:stretch>
        </p:blipFill>
        <p:spPr bwMode="black">
          <a:xfrm>
            <a:off x="7975135" y="4732238"/>
            <a:ext cx="776317" cy="216000"/>
          </a:xfrm>
          <a:prstGeom prst="rect">
            <a:avLst/>
          </a:prstGeom>
          <a:noFill/>
          <a:ln w="9525">
            <a:noFill/>
            <a:miter lim="800000"/>
            <a:headEnd/>
            <a:tailEnd/>
          </a:ln>
          <a:effectLst/>
        </p:spPr>
      </p:pic>
      <p:cxnSp>
        <p:nvCxnSpPr>
          <p:cNvPr id="13" name="Straight Connector 12"/>
          <p:cNvCxnSpPr/>
          <p:nvPr userDrawn="1"/>
        </p:nvCxnSpPr>
        <p:spPr>
          <a:xfrm>
            <a:off x="432000" y="4575011"/>
            <a:ext cx="8280000" cy="0"/>
          </a:xfrm>
          <a:prstGeom prst="line">
            <a:avLst/>
          </a:prstGeom>
          <a:ln w="6350">
            <a:solidFill>
              <a:srgbClr val="444849">
                <a:alpha val="50000"/>
              </a:srgb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31901" y="863089"/>
            <a:ext cx="8280199" cy="653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83094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hf hdr="0" dt="0"/>
  <p:txStyles>
    <p:titleStyle>
      <a:lvl1pPr algn="l" defTabSz="685800" rtl="0" eaLnBrk="1" latinLnBrk="0" hangingPunct="1">
        <a:lnSpc>
          <a:spcPct val="95000"/>
        </a:lnSpc>
        <a:spcBef>
          <a:spcPct val="0"/>
        </a:spcBef>
        <a:buNone/>
        <a:defRPr sz="2000" b="1" kern="1200">
          <a:solidFill>
            <a:schemeClr val="bg2"/>
          </a:solidFill>
          <a:latin typeface="+mj-lt"/>
          <a:ea typeface="+mj-ea"/>
          <a:cs typeface="+mj-cs"/>
        </a:defRPr>
      </a:lvl1pPr>
    </p:titleStyle>
    <p:bodyStyle>
      <a:lvl1pPr marL="0" indent="0" algn="l" defTabSz="685800" rtl="0" eaLnBrk="1" latinLnBrk="0" hangingPunct="1">
        <a:lnSpc>
          <a:spcPct val="95000"/>
        </a:lnSpc>
        <a:spcBef>
          <a:spcPts val="750"/>
        </a:spcBef>
        <a:spcAft>
          <a:spcPts val="750"/>
        </a:spcAft>
        <a:buFontTx/>
        <a:buNone/>
        <a:defRPr sz="1600" b="1" kern="1200">
          <a:solidFill>
            <a:schemeClr val="bg2"/>
          </a:solidFill>
          <a:latin typeface="+mn-lt"/>
          <a:ea typeface="+mn-ea"/>
          <a:cs typeface="+mn-cs"/>
        </a:defRPr>
      </a:lvl1pPr>
      <a:lvl2pPr marL="0" indent="0" algn="l" defTabSz="685800" rtl="0" eaLnBrk="1" latinLnBrk="0" hangingPunct="1">
        <a:lnSpc>
          <a:spcPct val="95000"/>
        </a:lnSpc>
        <a:spcBef>
          <a:spcPts val="375"/>
        </a:spcBef>
        <a:buFontTx/>
        <a:buNone/>
        <a:defRPr sz="1600" kern="1200">
          <a:solidFill>
            <a:schemeClr val="tx1"/>
          </a:solidFill>
          <a:latin typeface="+mn-lt"/>
          <a:ea typeface="+mn-ea"/>
          <a:cs typeface="+mn-cs"/>
        </a:defRPr>
      </a:lvl2pPr>
      <a:lvl3pPr marL="192088" indent="-192088" algn="l" defTabSz="685800" rtl="0" eaLnBrk="1" latinLnBrk="0" hangingPunct="1">
        <a:lnSpc>
          <a:spcPct val="95000"/>
        </a:lnSpc>
        <a:spcBef>
          <a:spcPts val="375"/>
        </a:spcBef>
        <a:buClr>
          <a:schemeClr val="bg2"/>
        </a:buClr>
        <a:buFont typeface="Arial" panose="020B0604020202020204" pitchFamily="34" charset="0"/>
        <a:buChar char="•"/>
        <a:defRPr sz="1600" kern="1200">
          <a:solidFill>
            <a:schemeClr val="tx1"/>
          </a:solidFill>
          <a:latin typeface="+mn-lt"/>
          <a:ea typeface="+mn-ea"/>
          <a:cs typeface="+mn-cs"/>
        </a:defRPr>
      </a:lvl3pPr>
      <a:lvl4pPr marL="452438" indent="-260350" algn="l" defTabSz="685800" rtl="0" eaLnBrk="1" latinLnBrk="0" hangingPunct="1">
        <a:lnSpc>
          <a:spcPct val="95000"/>
        </a:lnSpc>
        <a:spcBef>
          <a:spcPts val="375"/>
        </a:spcBef>
        <a:buClr>
          <a:schemeClr val="bg2"/>
        </a:buClr>
        <a:buFont typeface="Arial" panose="020B0604020202020204" pitchFamily="34" charset="0"/>
        <a:buChar char="–"/>
        <a:defRPr sz="1600" kern="1200">
          <a:solidFill>
            <a:schemeClr val="tx1"/>
          </a:solidFill>
          <a:latin typeface="+mn-lt"/>
          <a:ea typeface="+mn-ea"/>
          <a:cs typeface="+mn-cs"/>
        </a:defRPr>
      </a:lvl4pPr>
      <a:lvl5pPr marL="673100" indent="-211138" algn="l" defTabSz="685800" rtl="0" eaLnBrk="1" latinLnBrk="0" hangingPunct="1">
        <a:lnSpc>
          <a:spcPct val="95000"/>
        </a:lnSpc>
        <a:spcBef>
          <a:spcPts val="375"/>
        </a:spcBef>
        <a:buClr>
          <a:schemeClr val="bg2"/>
        </a:buClr>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orient="horz" pos="657">
          <p15:clr>
            <a:srgbClr val="F26B43"/>
          </p15:clr>
        </p15:guide>
        <p15:guide id="4" orient="horz" pos="169">
          <p15:clr>
            <a:srgbClr val="F26B43"/>
          </p15:clr>
        </p15:guide>
        <p15:guide id="5" orient="horz" pos="2787">
          <p15:clr>
            <a:srgbClr val="F26B43"/>
          </p15:clr>
        </p15:guide>
        <p15:guide id="6" orient="horz" pos="2880">
          <p15:clr>
            <a:srgbClr val="F26B43"/>
          </p15:clr>
        </p15:guide>
        <p15:guide id="7" orient="horz" pos="3113">
          <p15:clr>
            <a:srgbClr val="F26B43"/>
          </p15:clr>
        </p15:guide>
        <p15:guide id="8" orient="horz" pos="395">
          <p15:clr>
            <a:srgbClr val="F26B43"/>
          </p15:clr>
        </p15:guide>
        <p15:guide id="9" pos="268">
          <p15:clr>
            <a:srgbClr val="F26B43"/>
          </p15:clr>
        </p15:guide>
        <p15:guide id="10" pos="5492">
          <p15:clr>
            <a:srgbClr val="F26B43"/>
          </p15:clr>
        </p15:guide>
        <p15:guide id="11" pos="2956">
          <p15:clr>
            <a:srgbClr val="F26B43"/>
          </p15:clr>
        </p15:guide>
        <p15:guide id="12" pos="28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8976" t="42608" r="9983" b="6952"/>
          <a:stretch/>
        </p:blipFill>
        <p:spPr>
          <a:xfrm>
            <a:off x="-7144" y="0"/>
            <a:ext cx="9158288" cy="3800475"/>
          </a:xfrm>
          <a:prstGeom prst="rect">
            <a:avLst/>
          </a:prstGeom>
        </p:spPr>
      </p:pic>
      <p:sp>
        <p:nvSpPr>
          <p:cNvPr id="3" name="Title 2"/>
          <p:cNvSpPr>
            <a:spLocks noGrp="1"/>
          </p:cNvSpPr>
          <p:nvPr>
            <p:ph type="ctrTitle"/>
          </p:nvPr>
        </p:nvSpPr>
        <p:spPr/>
        <p:txBody>
          <a:bodyPr/>
          <a:lstStyle/>
          <a:p>
            <a:r>
              <a:rPr lang="en-GB" dirty="0">
                <a:effectLst>
                  <a:glow rad="50800">
                    <a:schemeClr val="accent6">
                      <a:lumMod val="50000"/>
                      <a:alpha val="20000"/>
                    </a:schemeClr>
                  </a:glow>
                </a:effectLst>
              </a:rPr>
              <a:t>45 PO </a:t>
            </a:r>
            <a:r>
              <a:rPr lang="en-GB" dirty="0">
                <a:solidFill>
                  <a:schemeClr val="bg2"/>
                </a:solidFill>
                <a:effectLst>
                  <a:glow rad="50800">
                    <a:schemeClr val="accent6">
                      <a:lumMod val="50000"/>
                      <a:alpha val="20000"/>
                    </a:schemeClr>
                  </a:glow>
                </a:effectLst>
              </a:rPr>
              <a:t>Invoice Creation</a:t>
            </a:r>
            <a:endParaRPr lang="en-GB" dirty="0">
              <a:effectLst>
                <a:glow rad="50800">
                  <a:schemeClr val="accent6">
                    <a:lumMod val="50000"/>
                    <a:alpha val="20000"/>
                  </a:schemeClr>
                </a:glow>
              </a:effectLst>
            </a:endParaRPr>
          </a:p>
        </p:txBody>
      </p:sp>
      <p:sp>
        <p:nvSpPr>
          <p:cNvPr id="4" name="Subtitle 3"/>
          <p:cNvSpPr>
            <a:spLocks noGrp="1"/>
          </p:cNvSpPr>
          <p:nvPr>
            <p:ph type="subTitle" idx="1"/>
          </p:nvPr>
        </p:nvSpPr>
        <p:spPr/>
        <p:txBody>
          <a:bodyPr/>
          <a:lstStyle/>
          <a:p>
            <a:r>
              <a:rPr lang="en-GB" dirty="0"/>
              <a:t>Creating Invoices Against a 45 PO</a:t>
            </a:r>
          </a:p>
        </p:txBody>
      </p:sp>
      <p:sp>
        <p:nvSpPr>
          <p:cNvPr id="7" name="Footer Placeholder 4"/>
          <p:cNvSpPr>
            <a:spLocks noGrp="1"/>
          </p:cNvSpPr>
          <p:nvPr>
            <p:ph type="ftr" sz="quarter" idx="10"/>
          </p:nvPr>
        </p:nvSpPr>
        <p:spPr>
          <a:xfrm>
            <a:off x="450273" y="4844263"/>
            <a:ext cx="6480000" cy="216000"/>
          </a:xfrm>
        </p:spPr>
        <p:txBody>
          <a:bodyPr/>
          <a:lstStyle/>
          <a:p>
            <a:endParaRPr lang="en-US" dirty="0">
              <a:solidFill>
                <a:schemeClr val="tx2"/>
              </a:solidFill>
            </a:endParaRPr>
          </a:p>
        </p:txBody>
      </p:sp>
    </p:spTree>
    <p:extLst>
      <p:ext uri="{BB962C8B-B14F-4D97-AF65-F5344CB8AC3E}">
        <p14:creationId xmlns:p14="http://schemas.microsoft.com/office/powerpoint/2010/main" val="2612579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Creating Invoices Against a 45 PO</a:t>
            </a:r>
          </a:p>
        </p:txBody>
      </p:sp>
      <p:sp>
        <p:nvSpPr>
          <p:cNvPr id="5" name="Content Placeholder 4"/>
          <p:cNvSpPr>
            <a:spLocks noGrp="1"/>
          </p:cNvSpPr>
          <p:nvPr>
            <p:ph idx="1"/>
          </p:nvPr>
        </p:nvSpPr>
        <p:spPr>
          <a:xfrm>
            <a:off x="431999" y="1058779"/>
            <a:ext cx="3755322" cy="3359006"/>
          </a:xfrm>
        </p:spPr>
        <p:txBody>
          <a:bodyPr/>
          <a:lstStyle/>
          <a:p>
            <a:pPr marL="342900" lvl="1" indent="-342900">
              <a:buFont typeface="+mj-lt"/>
              <a:buAutoNum type="arabicPeriod"/>
            </a:pPr>
            <a:r>
              <a:rPr lang="en-GB" dirty="0"/>
              <a:t>Update PO line to No PO Line</a:t>
            </a:r>
          </a:p>
          <a:p>
            <a:pPr marL="342900" lvl="1" indent="-342900">
              <a:buFont typeface="+mj-lt"/>
              <a:buAutoNum type="arabicPeriod"/>
            </a:pPr>
            <a:r>
              <a:rPr lang="en-GB" dirty="0"/>
              <a:t>Place *FREIGHT in Product/Service field</a:t>
            </a:r>
          </a:p>
          <a:p>
            <a:pPr marL="342900" lvl="1" indent="-342900">
              <a:buFont typeface="+mj-lt"/>
              <a:buAutoNum type="arabicPeriod"/>
            </a:pPr>
            <a:r>
              <a:rPr lang="en-GB" dirty="0"/>
              <a:t>Select FREIGHT from the dropdown</a:t>
            </a:r>
          </a:p>
          <a:p>
            <a:pPr marL="342900" lvl="1" indent="-342900">
              <a:buFont typeface="+mj-lt"/>
              <a:buAutoNum type="arabicPeriod"/>
            </a:pPr>
            <a:r>
              <a:rPr lang="en-GB" dirty="0"/>
              <a:t>Enter quantity, unit of measure, and rate</a:t>
            </a:r>
          </a:p>
          <a:p>
            <a:pPr marL="342900" lvl="1" indent="-342900">
              <a:buFont typeface="+mj-lt"/>
              <a:buAutoNum type="arabicPeriod"/>
            </a:pPr>
            <a:r>
              <a:rPr lang="en-GB" dirty="0"/>
              <a:t>Click Next</a:t>
            </a:r>
          </a:p>
          <a:p>
            <a:pPr lvl="1"/>
            <a:endParaRPr lang="en-GB" dirty="0"/>
          </a:p>
          <a:p>
            <a:pPr lvl="1"/>
            <a:endParaRPr lang="en-GB" dirty="0"/>
          </a:p>
        </p:txBody>
      </p:sp>
      <p:sp>
        <p:nvSpPr>
          <p:cNvPr id="2" name="Footer Placeholder 1"/>
          <p:cNvSpPr>
            <a:spLocks noGrp="1"/>
          </p:cNvSpPr>
          <p:nvPr>
            <p:ph type="ftr" sz="quarter" idx="10"/>
          </p:nvPr>
        </p:nvSpPr>
        <p:spPr/>
        <p:txBody>
          <a:bodyPr/>
          <a:lstStyle/>
          <a:p>
            <a:endParaRPr lang="en-US" dirty="0"/>
          </a:p>
        </p:txBody>
      </p:sp>
      <p:sp>
        <p:nvSpPr>
          <p:cNvPr id="3" name="Slide Number Placeholder 2"/>
          <p:cNvSpPr>
            <a:spLocks noGrp="1"/>
          </p:cNvSpPr>
          <p:nvPr>
            <p:ph type="sldNum" sz="quarter" idx="11"/>
          </p:nvPr>
        </p:nvSpPr>
        <p:spPr/>
        <p:txBody>
          <a:bodyPr/>
          <a:lstStyle/>
          <a:p>
            <a:fld id="{4EF65553-8ACC-4697-9F6A-D0595D48AACB}" type="slidenum">
              <a:rPr lang="en-GB" smtClean="0"/>
              <a:pPr/>
              <a:t>10</a:t>
            </a:fld>
            <a:endParaRPr lang="en-GB" dirty="0"/>
          </a:p>
        </p:txBody>
      </p:sp>
      <p:sp>
        <p:nvSpPr>
          <p:cNvPr id="6" name="Text Placeholder 5"/>
          <p:cNvSpPr>
            <a:spLocks noGrp="1"/>
          </p:cNvSpPr>
          <p:nvPr>
            <p:ph type="body" sz="quarter" idx="12"/>
          </p:nvPr>
        </p:nvSpPr>
        <p:spPr/>
        <p:txBody>
          <a:bodyPr/>
          <a:lstStyle/>
          <a:p>
            <a:r>
              <a:rPr lang="en-GB" dirty="0"/>
              <a:t>Adding FREIGHT continue</a:t>
            </a:r>
          </a:p>
        </p:txBody>
      </p:sp>
      <p:pic>
        <p:nvPicPr>
          <p:cNvPr id="8" name="Content Placeholder 7"/>
          <p:cNvPicPr>
            <a:picLocks noGrp="1" noChangeAspect="1"/>
          </p:cNvPicPr>
          <p:nvPr>
            <p:ph idx="13"/>
          </p:nvPr>
        </p:nvPicPr>
        <p:blipFill>
          <a:blip r:embed="rId3"/>
          <a:stretch>
            <a:fillRect/>
          </a:stretch>
        </p:blipFill>
        <p:spPr>
          <a:xfrm>
            <a:off x="4699000" y="983769"/>
            <a:ext cx="4014788" cy="3434016"/>
          </a:xfrm>
          <a:prstGeom prst="rect">
            <a:avLst/>
          </a:prstGeom>
        </p:spPr>
      </p:pic>
    </p:spTree>
    <p:extLst>
      <p:ext uri="{BB962C8B-B14F-4D97-AF65-F5344CB8AC3E}">
        <p14:creationId xmlns:p14="http://schemas.microsoft.com/office/powerpoint/2010/main" val="2192244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Creating Invoices Against a 45 PO</a:t>
            </a:r>
          </a:p>
        </p:txBody>
      </p:sp>
      <p:sp>
        <p:nvSpPr>
          <p:cNvPr id="5" name="Content Placeholder 4"/>
          <p:cNvSpPr>
            <a:spLocks noGrp="1"/>
          </p:cNvSpPr>
          <p:nvPr>
            <p:ph idx="1"/>
          </p:nvPr>
        </p:nvSpPr>
        <p:spPr>
          <a:xfrm>
            <a:off x="431999" y="1058779"/>
            <a:ext cx="3755322" cy="3359006"/>
          </a:xfrm>
        </p:spPr>
        <p:txBody>
          <a:bodyPr/>
          <a:lstStyle/>
          <a:p>
            <a:pPr marL="342900" lvl="1" indent="-342900">
              <a:buAutoNum type="arabicPeriod"/>
            </a:pPr>
            <a:r>
              <a:rPr lang="en-GB" dirty="0"/>
              <a:t>Verify your total matches the total of your invoice. </a:t>
            </a:r>
          </a:p>
          <a:p>
            <a:pPr marL="342900" lvl="1" indent="-342900">
              <a:buAutoNum type="arabicPeriod"/>
            </a:pPr>
            <a:r>
              <a:rPr lang="en-GB" dirty="0"/>
              <a:t>Attach your supporting documentation</a:t>
            </a:r>
          </a:p>
          <a:p>
            <a:pPr marL="342900" lvl="1" indent="-342900">
              <a:buAutoNum type="arabicPeriod"/>
            </a:pPr>
            <a:r>
              <a:rPr lang="en-GB" dirty="0"/>
              <a:t>Click submit to buyer</a:t>
            </a:r>
          </a:p>
          <a:p>
            <a:pPr marL="342900" lvl="1" indent="-342900">
              <a:buAutoNum type="arabicPeriod"/>
            </a:pPr>
            <a:endParaRPr lang="en-GB" dirty="0"/>
          </a:p>
          <a:p>
            <a:pPr marL="342900" lvl="1" indent="-342900">
              <a:buFont typeface="+mj-lt"/>
              <a:buAutoNum type="arabicPeriod"/>
            </a:pPr>
            <a:endParaRPr lang="en-GB" dirty="0"/>
          </a:p>
          <a:p>
            <a:pPr lvl="1"/>
            <a:endParaRPr lang="en-GB" dirty="0"/>
          </a:p>
          <a:p>
            <a:pPr lvl="1"/>
            <a:endParaRPr lang="en-GB" dirty="0"/>
          </a:p>
        </p:txBody>
      </p:sp>
      <p:sp>
        <p:nvSpPr>
          <p:cNvPr id="2" name="Footer Placeholder 1"/>
          <p:cNvSpPr>
            <a:spLocks noGrp="1"/>
          </p:cNvSpPr>
          <p:nvPr>
            <p:ph type="ftr" sz="quarter" idx="10"/>
          </p:nvPr>
        </p:nvSpPr>
        <p:spPr/>
        <p:txBody>
          <a:bodyPr/>
          <a:lstStyle/>
          <a:p>
            <a:endParaRPr lang="en-US" dirty="0"/>
          </a:p>
        </p:txBody>
      </p:sp>
      <p:sp>
        <p:nvSpPr>
          <p:cNvPr id="3" name="Slide Number Placeholder 2"/>
          <p:cNvSpPr>
            <a:spLocks noGrp="1"/>
          </p:cNvSpPr>
          <p:nvPr>
            <p:ph type="sldNum" sz="quarter" idx="11"/>
          </p:nvPr>
        </p:nvSpPr>
        <p:spPr/>
        <p:txBody>
          <a:bodyPr/>
          <a:lstStyle/>
          <a:p>
            <a:fld id="{4EF65553-8ACC-4697-9F6A-D0595D48AACB}" type="slidenum">
              <a:rPr lang="en-GB" smtClean="0"/>
              <a:pPr/>
              <a:t>11</a:t>
            </a:fld>
            <a:endParaRPr lang="en-GB" dirty="0"/>
          </a:p>
        </p:txBody>
      </p:sp>
      <p:sp>
        <p:nvSpPr>
          <p:cNvPr id="6" name="Text Placeholder 5"/>
          <p:cNvSpPr>
            <a:spLocks noGrp="1"/>
          </p:cNvSpPr>
          <p:nvPr>
            <p:ph type="body" sz="quarter" idx="12"/>
          </p:nvPr>
        </p:nvSpPr>
        <p:spPr/>
        <p:txBody>
          <a:bodyPr/>
          <a:lstStyle/>
          <a:p>
            <a:r>
              <a:rPr lang="en-GB" dirty="0"/>
              <a:t>Step 7 </a:t>
            </a:r>
          </a:p>
        </p:txBody>
      </p:sp>
      <p:pic>
        <p:nvPicPr>
          <p:cNvPr id="2052" name="Picture 4" descr="C:\Users\HAQ\AppData\Local\Temp\SNAGHTML7281e760.PNG"/>
          <p:cNvPicPr>
            <a:picLocks noGrp="1" noChangeAspect="1" noChangeArrowheads="1"/>
          </p:cNvPicPr>
          <p:nvPr>
            <p:ph idx="13"/>
          </p:nvPr>
        </p:nvPicPr>
        <p:blipFill>
          <a:blip r:embed="rId3">
            <a:extLst>
              <a:ext uri="{28A0092B-C50C-407E-A947-70E740481C1C}">
                <a14:useLocalDpi xmlns:a14="http://schemas.microsoft.com/office/drawing/2010/main" val="0"/>
              </a:ext>
            </a:extLst>
          </a:blip>
          <a:srcRect/>
          <a:stretch>
            <a:fillRect/>
          </a:stretch>
        </p:blipFill>
        <p:spPr bwMode="auto">
          <a:xfrm>
            <a:off x="4628757" y="908094"/>
            <a:ext cx="3923748" cy="3626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935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bwMode="hidden"/>
      </p:pic>
      <p:sp>
        <p:nvSpPr>
          <p:cNvPr id="2" name="Title 1"/>
          <p:cNvSpPr>
            <a:spLocks noGrp="1"/>
          </p:cNvSpPr>
          <p:nvPr>
            <p:ph type="title"/>
          </p:nvPr>
        </p:nvSpPr>
        <p:spPr/>
        <p:txBody>
          <a:bodyPr/>
          <a:lstStyle/>
          <a:p>
            <a:r>
              <a:rPr lang="en-GB" dirty="0"/>
              <a:t>20pt page title</a:t>
            </a:r>
            <a:endParaRPr lang="en-GB" dirty="0">
              <a:solidFill>
                <a:schemeClr val="bg2"/>
              </a:solidFill>
            </a:endParaRPr>
          </a:p>
        </p:txBody>
      </p:sp>
      <p:sp>
        <p:nvSpPr>
          <p:cNvPr id="5" name="Content Placeholder 4"/>
          <p:cNvSpPr>
            <a:spLocks noGrp="1"/>
          </p:cNvSpPr>
          <p:nvPr>
            <p:ph idx="1"/>
          </p:nvPr>
        </p:nvSpPr>
        <p:spPr/>
        <p:txBody>
          <a:bodyPr/>
          <a:lstStyle/>
          <a:p>
            <a:r>
              <a:rPr lang="en-GB" dirty="0">
                <a:effectLst>
                  <a:glow rad="63500">
                    <a:schemeClr val="tx2">
                      <a:alpha val="20000"/>
                    </a:schemeClr>
                  </a:glow>
                </a:effectLst>
              </a:rPr>
              <a:t>Thank </a:t>
            </a:r>
            <a:r>
              <a:rPr lang="en-GB" dirty="0">
                <a:solidFill>
                  <a:schemeClr val="bg2"/>
                </a:solidFill>
                <a:effectLst>
                  <a:glow rad="63500">
                    <a:schemeClr val="tx2">
                      <a:alpha val="20000"/>
                    </a:schemeClr>
                  </a:glow>
                </a:effectLst>
              </a:rPr>
              <a:t>you</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4EF65553-8ACC-4697-9F6A-D0595D48AACB}" type="slidenum">
              <a:rPr lang="en-GB" smtClean="0"/>
              <a:pPr/>
              <a:t>12</a:t>
            </a:fld>
            <a:endParaRPr lang="en-GB" dirty="0"/>
          </a:p>
        </p:txBody>
      </p:sp>
      <p:sp>
        <p:nvSpPr>
          <p:cNvPr id="8" name="Text Placeholder 7"/>
          <p:cNvSpPr>
            <a:spLocks noGrp="1"/>
          </p:cNvSpPr>
          <p:nvPr>
            <p:ph type="body" sz="quarter" idx="12"/>
          </p:nvPr>
        </p:nvSpPr>
        <p:spPr/>
        <p:txBody>
          <a:bodyPr/>
          <a:lstStyle/>
          <a:p>
            <a:r>
              <a:rPr lang="en-GB" dirty="0"/>
              <a:t>14pt subtitle, Arial</a:t>
            </a:r>
          </a:p>
        </p:txBody>
      </p:sp>
      <p:pic>
        <p:nvPicPr>
          <p:cNvPr id="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black">
          <a:xfrm>
            <a:off x="7974000" y="4725038"/>
            <a:ext cx="785333" cy="223200"/>
          </a:xfrm>
          <a:prstGeom prst="rect">
            <a:avLst/>
          </a:prstGeom>
          <a:noFill/>
          <a:ln w="9525">
            <a:noFill/>
            <a:miter lim="800000"/>
            <a:headEnd/>
            <a:tailEnd/>
          </a:ln>
          <a:effectLst/>
        </p:spPr>
      </p:pic>
    </p:spTree>
    <p:extLst>
      <p:ext uri="{BB962C8B-B14F-4D97-AF65-F5344CB8AC3E}">
        <p14:creationId xmlns:p14="http://schemas.microsoft.com/office/powerpoint/2010/main" val="2648561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Creating Invoices Against a 45 PO</a:t>
            </a:r>
          </a:p>
        </p:txBody>
      </p:sp>
      <p:sp>
        <p:nvSpPr>
          <p:cNvPr id="5" name="Content Placeholder 4"/>
          <p:cNvSpPr>
            <a:spLocks noGrp="1"/>
          </p:cNvSpPr>
          <p:nvPr>
            <p:ph idx="1"/>
          </p:nvPr>
        </p:nvSpPr>
        <p:spPr>
          <a:xfrm>
            <a:off x="431999" y="1058779"/>
            <a:ext cx="3667035" cy="3359006"/>
          </a:xfrm>
        </p:spPr>
        <p:txBody>
          <a:bodyPr/>
          <a:lstStyle/>
          <a:p>
            <a:pPr marL="342900" lvl="1" indent="-342900">
              <a:buFont typeface="+mj-lt"/>
              <a:buAutoNum type="arabicPeriod"/>
            </a:pPr>
            <a:r>
              <a:rPr lang="en-GB" dirty="0"/>
              <a:t>Click on Green # under Purchase Order</a:t>
            </a:r>
          </a:p>
        </p:txBody>
      </p:sp>
      <p:sp>
        <p:nvSpPr>
          <p:cNvPr id="2" name="Footer Placeholder 1"/>
          <p:cNvSpPr>
            <a:spLocks noGrp="1"/>
          </p:cNvSpPr>
          <p:nvPr>
            <p:ph type="ftr" sz="quarter" idx="10"/>
          </p:nvPr>
        </p:nvSpPr>
        <p:spPr/>
        <p:txBody>
          <a:bodyPr/>
          <a:lstStyle/>
          <a:p>
            <a:endParaRPr lang="en-US" dirty="0"/>
          </a:p>
        </p:txBody>
      </p:sp>
      <p:sp>
        <p:nvSpPr>
          <p:cNvPr id="3" name="Slide Number Placeholder 2"/>
          <p:cNvSpPr>
            <a:spLocks noGrp="1"/>
          </p:cNvSpPr>
          <p:nvPr>
            <p:ph type="sldNum" sz="quarter" idx="11"/>
          </p:nvPr>
        </p:nvSpPr>
        <p:spPr/>
        <p:txBody>
          <a:bodyPr/>
          <a:lstStyle/>
          <a:p>
            <a:fld id="{4EF65553-8ACC-4697-9F6A-D0595D48AACB}" type="slidenum">
              <a:rPr lang="en-GB" smtClean="0"/>
              <a:pPr/>
              <a:t>2</a:t>
            </a:fld>
            <a:endParaRPr lang="en-GB" dirty="0"/>
          </a:p>
        </p:txBody>
      </p:sp>
      <p:sp>
        <p:nvSpPr>
          <p:cNvPr id="6" name="Text Placeholder 5"/>
          <p:cNvSpPr>
            <a:spLocks noGrp="1"/>
          </p:cNvSpPr>
          <p:nvPr>
            <p:ph type="body" sz="quarter" idx="12"/>
          </p:nvPr>
        </p:nvSpPr>
        <p:spPr/>
        <p:txBody>
          <a:bodyPr/>
          <a:lstStyle/>
          <a:p>
            <a:r>
              <a:rPr lang="en-GB" dirty="0"/>
              <a:t>Step 1</a:t>
            </a:r>
          </a:p>
        </p:txBody>
      </p:sp>
      <p:pic>
        <p:nvPicPr>
          <p:cNvPr id="9" name="Content Placeholder 8"/>
          <p:cNvPicPr>
            <a:picLocks noGrp="1" noChangeAspect="1"/>
          </p:cNvPicPr>
          <p:nvPr>
            <p:ph idx="13"/>
          </p:nvPr>
        </p:nvPicPr>
        <p:blipFill>
          <a:blip r:embed="rId3"/>
          <a:stretch>
            <a:fillRect/>
          </a:stretch>
        </p:blipFill>
        <p:spPr>
          <a:xfrm>
            <a:off x="4193629" y="915270"/>
            <a:ext cx="4518372" cy="2243018"/>
          </a:xfrm>
          <a:prstGeom prst="rect">
            <a:avLst/>
          </a:prstGeom>
        </p:spPr>
      </p:pic>
    </p:spTree>
    <p:extLst>
      <p:ext uri="{BB962C8B-B14F-4D97-AF65-F5344CB8AC3E}">
        <p14:creationId xmlns:p14="http://schemas.microsoft.com/office/powerpoint/2010/main" val="3458840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Creating Invoices Against a 45 PO</a:t>
            </a:r>
          </a:p>
        </p:txBody>
      </p:sp>
      <p:sp>
        <p:nvSpPr>
          <p:cNvPr id="5" name="Content Placeholder 4"/>
          <p:cNvSpPr>
            <a:spLocks noGrp="1"/>
          </p:cNvSpPr>
          <p:nvPr>
            <p:ph idx="1"/>
          </p:nvPr>
        </p:nvSpPr>
        <p:spPr>
          <a:xfrm>
            <a:off x="431999" y="1058779"/>
            <a:ext cx="3755322" cy="3359006"/>
          </a:xfrm>
        </p:spPr>
        <p:txBody>
          <a:bodyPr/>
          <a:lstStyle/>
          <a:p>
            <a:pPr marL="342900" lvl="1" indent="-342900">
              <a:buFont typeface="+mj-lt"/>
              <a:buAutoNum type="arabicPeriod"/>
            </a:pPr>
            <a:r>
              <a:rPr lang="en-GB" dirty="0"/>
              <a:t>Enter Po # in PO field or find PO in the list </a:t>
            </a:r>
          </a:p>
          <a:p>
            <a:pPr marL="342900" lvl="1" indent="-342900">
              <a:buFont typeface="+mj-lt"/>
              <a:buAutoNum type="arabicPeriod"/>
            </a:pPr>
            <a:r>
              <a:rPr lang="en-GB" dirty="0"/>
              <a:t>Click Action</a:t>
            </a:r>
          </a:p>
          <a:p>
            <a:pPr marL="342900" lvl="1" indent="-342900">
              <a:buFont typeface="+mj-lt"/>
              <a:buAutoNum type="arabicPeriod"/>
            </a:pPr>
            <a:r>
              <a:rPr lang="en-GB" dirty="0"/>
              <a:t>Create Invoice</a:t>
            </a:r>
          </a:p>
        </p:txBody>
      </p:sp>
      <p:sp>
        <p:nvSpPr>
          <p:cNvPr id="2" name="Footer Placeholder 1"/>
          <p:cNvSpPr>
            <a:spLocks noGrp="1"/>
          </p:cNvSpPr>
          <p:nvPr>
            <p:ph type="ftr" sz="quarter" idx="10"/>
          </p:nvPr>
        </p:nvSpPr>
        <p:spPr/>
        <p:txBody>
          <a:bodyPr/>
          <a:lstStyle/>
          <a:p>
            <a:endParaRPr lang="en-US" dirty="0"/>
          </a:p>
        </p:txBody>
      </p:sp>
      <p:sp>
        <p:nvSpPr>
          <p:cNvPr id="3" name="Slide Number Placeholder 2"/>
          <p:cNvSpPr>
            <a:spLocks noGrp="1"/>
          </p:cNvSpPr>
          <p:nvPr>
            <p:ph type="sldNum" sz="quarter" idx="11"/>
          </p:nvPr>
        </p:nvSpPr>
        <p:spPr/>
        <p:txBody>
          <a:bodyPr/>
          <a:lstStyle/>
          <a:p>
            <a:fld id="{4EF65553-8ACC-4697-9F6A-D0595D48AACB}" type="slidenum">
              <a:rPr lang="en-GB" smtClean="0"/>
              <a:pPr/>
              <a:t>3</a:t>
            </a:fld>
            <a:endParaRPr lang="en-GB" dirty="0"/>
          </a:p>
        </p:txBody>
      </p:sp>
      <p:sp>
        <p:nvSpPr>
          <p:cNvPr id="6" name="Text Placeholder 5"/>
          <p:cNvSpPr>
            <a:spLocks noGrp="1"/>
          </p:cNvSpPr>
          <p:nvPr>
            <p:ph type="body" sz="quarter" idx="12"/>
          </p:nvPr>
        </p:nvSpPr>
        <p:spPr/>
        <p:txBody>
          <a:bodyPr/>
          <a:lstStyle/>
          <a:p>
            <a:r>
              <a:rPr lang="en-GB" dirty="0"/>
              <a:t>Step 2</a:t>
            </a:r>
          </a:p>
        </p:txBody>
      </p:sp>
      <p:pic>
        <p:nvPicPr>
          <p:cNvPr id="15" name="Content Placeholder 14"/>
          <p:cNvPicPr>
            <a:picLocks noGrp="1" noChangeAspect="1"/>
          </p:cNvPicPr>
          <p:nvPr>
            <p:ph idx="13"/>
          </p:nvPr>
        </p:nvPicPr>
        <p:blipFill>
          <a:blip r:embed="rId3"/>
          <a:stretch>
            <a:fillRect/>
          </a:stretch>
        </p:blipFill>
        <p:spPr>
          <a:xfrm>
            <a:off x="4699000" y="1406284"/>
            <a:ext cx="4014788" cy="2623382"/>
          </a:xfrm>
          <a:prstGeom prst="rect">
            <a:avLst/>
          </a:prstGeom>
        </p:spPr>
      </p:pic>
    </p:spTree>
    <p:extLst>
      <p:ext uri="{BB962C8B-B14F-4D97-AF65-F5344CB8AC3E}">
        <p14:creationId xmlns:p14="http://schemas.microsoft.com/office/powerpoint/2010/main" val="1330507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Creating Invoices Against a 45 PO</a:t>
            </a:r>
          </a:p>
        </p:txBody>
      </p:sp>
      <p:sp>
        <p:nvSpPr>
          <p:cNvPr id="5" name="Content Placeholder 4"/>
          <p:cNvSpPr>
            <a:spLocks noGrp="1"/>
          </p:cNvSpPr>
          <p:nvPr>
            <p:ph idx="1"/>
          </p:nvPr>
        </p:nvSpPr>
        <p:spPr>
          <a:xfrm>
            <a:off x="431999" y="1058779"/>
            <a:ext cx="3755322" cy="3359006"/>
          </a:xfrm>
        </p:spPr>
        <p:txBody>
          <a:bodyPr/>
          <a:lstStyle/>
          <a:p>
            <a:pPr marL="342900" lvl="1" indent="-342900">
              <a:buFont typeface="+mj-lt"/>
              <a:buAutoNum type="arabicPeriod"/>
            </a:pPr>
            <a:r>
              <a:rPr lang="en-GB" dirty="0"/>
              <a:t>Enter Invoice #</a:t>
            </a:r>
          </a:p>
          <a:p>
            <a:pPr marL="342900" lvl="1" indent="-342900">
              <a:buFont typeface="+mj-lt"/>
              <a:buAutoNum type="arabicPeriod"/>
            </a:pPr>
            <a:r>
              <a:rPr lang="en-GB" dirty="0"/>
              <a:t>Enter brief description of work performed</a:t>
            </a:r>
          </a:p>
          <a:p>
            <a:pPr marL="342900" lvl="1" indent="-342900">
              <a:buFont typeface="+mj-lt"/>
              <a:buAutoNum type="arabicPeriod"/>
            </a:pPr>
            <a:r>
              <a:rPr lang="en-GB" dirty="0"/>
              <a:t>Select PriceBook N/A in the PriceBook field</a:t>
            </a:r>
          </a:p>
          <a:p>
            <a:pPr marL="342900" lvl="1" indent="-342900">
              <a:buFont typeface="+mj-lt"/>
              <a:buAutoNum type="arabicPeriod"/>
            </a:pPr>
            <a:r>
              <a:rPr lang="en-GB" dirty="0"/>
              <a:t>Click Next</a:t>
            </a:r>
          </a:p>
        </p:txBody>
      </p:sp>
      <p:sp>
        <p:nvSpPr>
          <p:cNvPr id="2" name="Footer Placeholder 1"/>
          <p:cNvSpPr>
            <a:spLocks noGrp="1"/>
          </p:cNvSpPr>
          <p:nvPr>
            <p:ph type="ftr" sz="quarter" idx="10"/>
          </p:nvPr>
        </p:nvSpPr>
        <p:spPr/>
        <p:txBody>
          <a:bodyPr/>
          <a:lstStyle/>
          <a:p>
            <a:endParaRPr lang="en-US" dirty="0"/>
          </a:p>
        </p:txBody>
      </p:sp>
      <p:sp>
        <p:nvSpPr>
          <p:cNvPr id="3" name="Slide Number Placeholder 2"/>
          <p:cNvSpPr>
            <a:spLocks noGrp="1"/>
          </p:cNvSpPr>
          <p:nvPr>
            <p:ph type="sldNum" sz="quarter" idx="11"/>
          </p:nvPr>
        </p:nvSpPr>
        <p:spPr/>
        <p:txBody>
          <a:bodyPr/>
          <a:lstStyle/>
          <a:p>
            <a:fld id="{4EF65553-8ACC-4697-9F6A-D0595D48AACB}" type="slidenum">
              <a:rPr lang="en-GB" smtClean="0"/>
              <a:pPr/>
              <a:t>4</a:t>
            </a:fld>
            <a:endParaRPr lang="en-GB" dirty="0"/>
          </a:p>
        </p:txBody>
      </p:sp>
      <p:sp>
        <p:nvSpPr>
          <p:cNvPr id="6" name="Text Placeholder 5"/>
          <p:cNvSpPr>
            <a:spLocks noGrp="1"/>
          </p:cNvSpPr>
          <p:nvPr>
            <p:ph type="body" sz="quarter" idx="12"/>
          </p:nvPr>
        </p:nvSpPr>
        <p:spPr/>
        <p:txBody>
          <a:bodyPr/>
          <a:lstStyle/>
          <a:p>
            <a:r>
              <a:rPr lang="en-GB" dirty="0"/>
              <a:t>Step 3</a:t>
            </a:r>
          </a:p>
        </p:txBody>
      </p:sp>
      <p:pic>
        <p:nvPicPr>
          <p:cNvPr id="10" name="Content Placeholder 9"/>
          <p:cNvPicPr>
            <a:picLocks noGrp="1" noChangeAspect="1"/>
          </p:cNvPicPr>
          <p:nvPr>
            <p:ph idx="13"/>
          </p:nvPr>
        </p:nvPicPr>
        <p:blipFill>
          <a:blip r:embed="rId3"/>
          <a:stretch>
            <a:fillRect/>
          </a:stretch>
        </p:blipFill>
        <p:spPr>
          <a:xfrm>
            <a:off x="4830944" y="927012"/>
            <a:ext cx="3827478" cy="3556701"/>
          </a:xfrm>
          <a:prstGeom prst="rect">
            <a:avLst/>
          </a:prstGeom>
        </p:spPr>
      </p:pic>
    </p:spTree>
    <p:extLst>
      <p:ext uri="{BB962C8B-B14F-4D97-AF65-F5344CB8AC3E}">
        <p14:creationId xmlns:p14="http://schemas.microsoft.com/office/powerpoint/2010/main" val="1359766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Creating Invoices Against a 45 PO</a:t>
            </a:r>
          </a:p>
        </p:txBody>
      </p:sp>
      <p:sp>
        <p:nvSpPr>
          <p:cNvPr id="5" name="Content Placeholder 4"/>
          <p:cNvSpPr>
            <a:spLocks noGrp="1"/>
          </p:cNvSpPr>
          <p:nvPr>
            <p:ph idx="1"/>
          </p:nvPr>
        </p:nvSpPr>
        <p:spPr>
          <a:xfrm>
            <a:off x="431999" y="1058779"/>
            <a:ext cx="3755322" cy="3359006"/>
          </a:xfrm>
        </p:spPr>
        <p:txBody>
          <a:bodyPr/>
          <a:lstStyle/>
          <a:p>
            <a:pPr lvl="1"/>
            <a:r>
              <a:rPr lang="en-GB" dirty="0"/>
              <a:t>Ignore the red error message at the top of the page</a:t>
            </a:r>
          </a:p>
          <a:p>
            <a:pPr marL="342900" lvl="1" indent="-342900">
              <a:buFont typeface="+mj-lt"/>
              <a:buAutoNum type="arabicPeriod"/>
            </a:pPr>
            <a:r>
              <a:rPr lang="en-GB" dirty="0"/>
              <a:t>Click on the blue hyperlinked description for the PO line you need to bill</a:t>
            </a:r>
          </a:p>
          <a:p>
            <a:pPr lvl="1"/>
            <a:r>
              <a:rPr lang="en-GB" dirty="0"/>
              <a:t>**If you need to bill all PO lines you will need to do them 1 at a time. </a:t>
            </a:r>
          </a:p>
        </p:txBody>
      </p:sp>
      <p:sp>
        <p:nvSpPr>
          <p:cNvPr id="2" name="Footer Placeholder 1"/>
          <p:cNvSpPr>
            <a:spLocks noGrp="1"/>
          </p:cNvSpPr>
          <p:nvPr>
            <p:ph type="ftr" sz="quarter" idx="10"/>
          </p:nvPr>
        </p:nvSpPr>
        <p:spPr/>
        <p:txBody>
          <a:bodyPr/>
          <a:lstStyle/>
          <a:p>
            <a:endParaRPr lang="en-US" dirty="0"/>
          </a:p>
        </p:txBody>
      </p:sp>
      <p:sp>
        <p:nvSpPr>
          <p:cNvPr id="3" name="Slide Number Placeholder 2"/>
          <p:cNvSpPr>
            <a:spLocks noGrp="1"/>
          </p:cNvSpPr>
          <p:nvPr>
            <p:ph type="sldNum" sz="quarter" idx="11"/>
          </p:nvPr>
        </p:nvSpPr>
        <p:spPr/>
        <p:txBody>
          <a:bodyPr/>
          <a:lstStyle/>
          <a:p>
            <a:fld id="{4EF65553-8ACC-4697-9F6A-D0595D48AACB}" type="slidenum">
              <a:rPr lang="en-GB" smtClean="0"/>
              <a:pPr/>
              <a:t>5</a:t>
            </a:fld>
            <a:endParaRPr lang="en-GB" dirty="0"/>
          </a:p>
        </p:txBody>
      </p:sp>
      <p:sp>
        <p:nvSpPr>
          <p:cNvPr id="6" name="Text Placeholder 5"/>
          <p:cNvSpPr>
            <a:spLocks noGrp="1"/>
          </p:cNvSpPr>
          <p:nvPr>
            <p:ph type="body" sz="quarter" idx="12"/>
          </p:nvPr>
        </p:nvSpPr>
        <p:spPr/>
        <p:txBody>
          <a:bodyPr/>
          <a:lstStyle/>
          <a:p>
            <a:r>
              <a:rPr lang="en-GB" dirty="0"/>
              <a:t>Step 4</a:t>
            </a:r>
          </a:p>
        </p:txBody>
      </p:sp>
      <p:pic>
        <p:nvPicPr>
          <p:cNvPr id="13" name="Content Placeholder 12"/>
          <p:cNvPicPr>
            <a:picLocks noGrp="1" noChangeAspect="1"/>
          </p:cNvPicPr>
          <p:nvPr>
            <p:ph idx="13"/>
          </p:nvPr>
        </p:nvPicPr>
        <p:blipFill>
          <a:blip r:embed="rId3"/>
          <a:stretch>
            <a:fillRect/>
          </a:stretch>
        </p:blipFill>
        <p:spPr>
          <a:xfrm>
            <a:off x="4699000" y="939625"/>
            <a:ext cx="4014788" cy="3613456"/>
          </a:xfrm>
          <a:prstGeom prst="rect">
            <a:avLst/>
          </a:prstGeom>
        </p:spPr>
      </p:pic>
    </p:spTree>
    <p:extLst>
      <p:ext uri="{BB962C8B-B14F-4D97-AF65-F5344CB8AC3E}">
        <p14:creationId xmlns:p14="http://schemas.microsoft.com/office/powerpoint/2010/main" val="22910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Creating Invoices Against a 45 PO</a:t>
            </a:r>
          </a:p>
        </p:txBody>
      </p:sp>
      <p:sp>
        <p:nvSpPr>
          <p:cNvPr id="5" name="Content Placeholder 4"/>
          <p:cNvSpPr>
            <a:spLocks noGrp="1"/>
          </p:cNvSpPr>
          <p:nvPr>
            <p:ph idx="1"/>
          </p:nvPr>
        </p:nvSpPr>
        <p:spPr>
          <a:xfrm>
            <a:off x="431999" y="1058779"/>
            <a:ext cx="3755322" cy="3359006"/>
          </a:xfrm>
        </p:spPr>
        <p:txBody>
          <a:bodyPr/>
          <a:lstStyle/>
          <a:p>
            <a:pPr marL="342900" lvl="1" indent="-342900">
              <a:buFont typeface="+mj-lt"/>
              <a:buAutoNum type="arabicPeriod"/>
            </a:pPr>
            <a:r>
              <a:rPr lang="en-GB" dirty="0"/>
              <a:t>Verify PO Line is correct</a:t>
            </a:r>
          </a:p>
          <a:p>
            <a:pPr marL="342900" lvl="1" indent="-342900">
              <a:buFont typeface="+mj-lt"/>
              <a:buAutoNum type="arabicPeriod"/>
            </a:pPr>
            <a:r>
              <a:rPr lang="en-GB" dirty="0"/>
              <a:t>Enter the service dates</a:t>
            </a:r>
          </a:p>
          <a:p>
            <a:pPr marL="342900" lvl="1" indent="-342900">
              <a:buFont typeface="+mj-lt"/>
              <a:buAutoNum type="arabicPeriod"/>
            </a:pPr>
            <a:r>
              <a:rPr lang="en-GB" dirty="0"/>
              <a:t>Verify description matches the item you are billing, if not you can edit.</a:t>
            </a:r>
          </a:p>
          <a:p>
            <a:pPr marL="342900" lvl="1" indent="-342900">
              <a:buFont typeface="+mj-lt"/>
              <a:buAutoNum type="arabicPeriod"/>
            </a:pPr>
            <a:r>
              <a:rPr lang="en-GB" dirty="0"/>
              <a:t>Enter/verify quantity, unit of measure, and rate</a:t>
            </a:r>
          </a:p>
          <a:p>
            <a:pPr marL="342900" lvl="1" indent="-342900">
              <a:buFont typeface="+mj-lt"/>
              <a:buAutoNum type="arabicPeriod"/>
            </a:pPr>
            <a:r>
              <a:rPr lang="en-GB" dirty="0"/>
              <a:t>Enter taxes if necessary</a:t>
            </a:r>
          </a:p>
          <a:p>
            <a:pPr marL="342900" lvl="1" indent="-342900">
              <a:buFont typeface="+mj-lt"/>
              <a:buAutoNum type="arabicPeriod"/>
            </a:pPr>
            <a:r>
              <a:rPr lang="en-GB" dirty="0"/>
              <a:t>Enter WBS/CC/WBS if not pre-populated (see next if missing)</a:t>
            </a:r>
          </a:p>
          <a:p>
            <a:pPr marL="342900" lvl="1" indent="-342900">
              <a:buFont typeface="+mj-lt"/>
              <a:buAutoNum type="arabicPeriod"/>
            </a:pPr>
            <a:r>
              <a:rPr lang="en-GB" dirty="0"/>
              <a:t>Enter Approver ID </a:t>
            </a:r>
            <a:r>
              <a:rPr lang="en-GB" sz="1400" dirty="0"/>
              <a:t>(see next if missing)</a:t>
            </a:r>
          </a:p>
          <a:p>
            <a:pPr marL="342900" lvl="1" indent="-342900">
              <a:buFont typeface="+mj-lt"/>
              <a:buAutoNum type="arabicPeriod"/>
            </a:pPr>
            <a:r>
              <a:rPr lang="en-GB" dirty="0"/>
              <a:t>Click Submit</a:t>
            </a:r>
          </a:p>
          <a:p>
            <a:pPr lvl="1"/>
            <a:endParaRPr lang="en-GB" dirty="0"/>
          </a:p>
        </p:txBody>
      </p:sp>
      <p:sp>
        <p:nvSpPr>
          <p:cNvPr id="2" name="Footer Placeholder 1"/>
          <p:cNvSpPr>
            <a:spLocks noGrp="1"/>
          </p:cNvSpPr>
          <p:nvPr>
            <p:ph type="ftr" sz="quarter" idx="10"/>
          </p:nvPr>
        </p:nvSpPr>
        <p:spPr/>
        <p:txBody>
          <a:bodyPr/>
          <a:lstStyle/>
          <a:p>
            <a:endParaRPr lang="en-US" dirty="0"/>
          </a:p>
        </p:txBody>
      </p:sp>
      <p:sp>
        <p:nvSpPr>
          <p:cNvPr id="3" name="Slide Number Placeholder 2"/>
          <p:cNvSpPr>
            <a:spLocks noGrp="1"/>
          </p:cNvSpPr>
          <p:nvPr>
            <p:ph type="sldNum" sz="quarter" idx="11"/>
          </p:nvPr>
        </p:nvSpPr>
        <p:spPr/>
        <p:txBody>
          <a:bodyPr/>
          <a:lstStyle/>
          <a:p>
            <a:fld id="{4EF65553-8ACC-4697-9F6A-D0595D48AACB}" type="slidenum">
              <a:rPr lang="en-GB" smtClean="0"/>
              <a:pPr/>
              <a:t>6</a:t>
            </a:fld>
            <a:endParaRPr lang="en-GB" dirty="0"/>
          </a:p>
        </p:txBody>
      </p:sp>
      <p:sp>
        <p:nvSpPr>
          <p:cNvPr id="6" name="Text Placeholder 5"/>
          <p:cNvSpPr>
            <a:spLocks noGrp="1"/>
          </p:cNvSpPr>
          <p:nvPr>
            <p:ph type="body" sz="quarter" idx="12"/>
          </p:nvPr>
        </p:nvSpPr>
        <p:spPr/>
        <p:txBody>
          <a:bodyPr/>
          <a:lstStyle/>
          <a:p>
            <a:r>
              <a:rPr lang="en-GB" dirty="0"/>
              <a:t>Step 5</a:t>
            </a:r>
          </a:p>
        </p:txBody>
      </p:sp>
      <p:pic>
        <p:nvPicPr>
          <p:cNvPr id="13" name="Content Placeholder 12"/>
          <p:cNvPicPr>
            <a:picLocks noGrp="1" noChangeAspect="1"/>
          </p:cNvPicPr>
          <p:nvPr>
            <p:ph idx="13"/>
          </p:nvPr>
        </p:nvPicPr>
        <p:blipFill>
          <a:blip r:embed="rId3"/>
          <a:stretch>
            <a:fillRect/>
          </a:stretch>
        </p:blipFill>
        <p:spPr>
          <a:xfrm>
            <a:off x="4700054" y="920706"/>
            <a:ext cx="4012680" cy="3497307"/>
          </a:xfrm>
          <a:prstGeom prst="rect">
            <a:avLst/>
          </a:prstGeom>
        </p:spPr>
      </p:pic>
    </p:spTree>
    <p:extLst>
      <p:ext uri="{BB962C8B-B14F-4D97-AF65-F5344CB8AC3E}">
        <p14:creationId xmlns:p14="http://schemas.microsoft.com/office/powerpoint/2010/main" val="618601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63289-2D2A-B7BD-4EC9-12590A7581C0}"/>
              </a:ext>
            </a:extLst>
          </p:cNvPr>
          <p:cNvSpPr>
            <a:spLocks noGrp="1"/>
          </p:cNvSpPr>
          <p:nvPr>
            <p:ph type="title"/>
          </p:nvPr>
        </p:nvSpPr>
        <p:spPr/>
        <p:txBody>
          <a:bodyPr/>
          <a:lstStyle/>
          <a:p>
            <a:r>
              <a:rPr lang="en-GB" dirty="0"/>
              <a:t>Creating Invoices Against a 45 PO</a:t>
            </a:r>
            <a:endParaRPr lang="en-US" dirty="0"/>
          </a:p>
        </p:txBody>
      </p:sp>
      <p:sp>
        <p:nvSpPr>
          <p:cNvPr id="3" name="Content Placeholder 2">
            <a:extLst>
              <a:ext uri="{FF2B5EF4-FFF2-40B4-BE49-F238E27FC236}">
                <a16:creationId xmlns:a16="http://schemas.microsoft.com/office/drawing/2014/main" id="{0C339DDD-3EB3-3F04-02FD-9F2AB43B02BD}"/>
              </a:ext>
            </a:extLst>
          </p:cNvPr>
          <p:cNvSpPr>
            <a:spLocks noGrp="1"/>
          </p:cNvSpPr>
          <p:nvPr>
            <p:ph idx="1"/>
          </p:nvPr>
        </p:nvSpPr>
        <p:spPr>
          <a:xfrm>
            <a:off x="431800" y="892799"/>
            <a:ext cx="3989000" cy="3623637"/>
          </a:xfrm>
        </p:spPr>
        <p:txBody>
          <a:bodyPr/>
          <a:lstStyle/>
          <a:p>
            <a:pPr marR="0" lvl="1" algn="l" defTabSz="685800" rtl="0" eaLnBrk="1" fontAlgn="auto" latinLnBrk="0" hangingPunct="1">
              <a:lnSpc>
                <a:spcPct val="95000"/>
              </a:lnSpc>
              <a:spcBef>
                <a:spcPts val="375"/>
              </a:spcBef>
              <a:spcAft>
                <a:spcPts val="0"/>
              </a:spcAft>
              <a:buClrTx/>
              <a:buSzTx/>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t>WBS information missing</a:t>
            </a:r>
            <a:r>
              <a:rPr kumimoji="0" lang="en-GB" sz="1200" i="0" u="none" strike="noStrike" kern="1200" cap="none" spc="0" normalizeH="0" baseline="0" noProof="0" dirty="0">
                <a:ln>
                  <a:noFill/>
                </a:ln>
                <a:solidFill>
                  <a:srgbClr val="000000"/>
                </a:solidFill>
                <a:effectLst/>
                <a:uLnTx/>
                <a:uFillTx/>
                <a:latin typeface="Arial" panose="020B0604020202020204"/>
                <a:ea typeface="+mn-ea"/>
                <a:cs typeface="+mn-cs"/>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 the WBS/CC/WO field is required.  If you cannot find this information or were not provided this information, the following steps will help you proceed in entering your invoice without it.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Note: Please do not guess for this field! </a:t>
            </a:r>
          </a:p>
          <a:p>
            <a:pPr lvl="1">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Enter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t>
            </a:r>
            <a:r>
              <a:rPr lang="en-US" sz="1200" b="1" dirty="0">
                <a:latin typeface="Calibri" panose="020F0502020204030204" pitchFamily="34" charset="0"/>
                <a:ea typeface="Calibri" panose="020F0502020204030204" pitchFamily="34" charset="0"/>
                <a:cs typeface="Times New Roman" panose="02020603050405020304" pitchFamily="18" charset="0"/>
              </a:rPr>
              <a:t>Not Provided</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t>
            </a:r>
            <a:r>
              <a:rPr lang="en-US" sz="1200" dirty="0">
                <a:effectLst/>
                <a:latin typeface="Calibri" panose="020F0502020204030204" pitchFamily="34" charset="0"/>
                <a:ea typeface="Calibri" panose="020F0502020204030204" pitchFamily="34" charset="0"/>
                <a:cs typeface="Times New Roman" panose="02020603050405020304" pitchFamily="18" charset="0"/>
              </a:rPr>
              <a:t> in the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WBS/CC/WO</a:t>
            </a:r>
            <a:r>
              <a:rPr lang="en-US" sz="1200" dirty="0">
                <a:effectLst/>
                <a:latin typeface="Calibri" panose="020F0502020204030204" pitchFamily="34" charset="0"/>
                <a:ea typeface="Calibri" panose="020F0502020204030204" pitchFamily="34" charset="0"/>
                <a:cs typeface="Times New Roman" panose="02020603050405020304" pitchFamily="18" charset="0"/>
              </a:rPr>
              <a:t> field on the invoice</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and click Apply Filter, click radial button,</a:t>
            </a:r>
            <a:r>
              <a:rPr lang="en-US" sz="1200" dirty="0">
                <a:latin typeface="Calibri" panose="020F0502020204030204" pitchFamily="34" charset="0"/>
                <a:ea typeface="Calibri" panose="020F0502020204030204" pitchFamily="34" charset="0"/>
                <a:cs typeface="Times New Roman" panose="02020603050405020304" pitchFamily="18" charset="0"/>
              </a:rPr>
              <a:t> and click Submit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lvl="1">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lvl="1">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Approver ID unknown/not found </a:t>
            </a:r>
            <a:r>
              <a:rPr lang="en-US" sz="1200" dirty="0">
                <a:effectLst/>
                <a:latin typeface="Calibri" panose="020F0502020204030204" pitchFamily="34" charset="0"/>
                <a:ea typeface="Calibri" panose="020F0502020204030204" pitchFamily="34" charset="0"/>
                <a:cs typeface="Times New Roman" panose="02020603050405020304" pitchFamily="18" charset="0"/>
              </a:rPr>
              <a:t>- If the approvers ID is not auto-populated, enter *last name (i.e. *doe) and click the magnifying glass to display a list of IDs available in the Approver ID Number field. </a:t>
            </a:r>
          </a:p>
          <a:p>
            <a:pPr lvl="1">
              <a:defRPr/>
            </a:pPr>
            <a:r>
              <a:rPr lang="en-US" sz="1200">
                <a:effectLst/>
                <a:latin typeface="Calibri" panose="020F0502020204030204" pitchFamily="34" charset="0"/>
                <a:ea typeface="Calibri" panose="020F0502020204030204" pitchFamily="34" charset="0"/>
                <a:cs typeface="Times New Roman" panose="02020603050405020304" pitchFamily="18" charset="0"/>
              </a:rPr>
              <a:t>If </a:t>
            </a:r>
            <a:r>
              <a:rPr lang="en-US" sz="1200" dirty="0">
                <a:effectLst/>
                <a:latin typeface="Calibri" panose="020F0502020204030204" pitchFamily="34" charset="0"/>
                <a:ea typeface="Calibri" panose="020F0502020204030204" pitchFamily="34" charset="0"/>
                <a:cs typeface="Times New Roman" panose="02020603050405020304" pitchFamily="18" charset="0"/>
              </a:rPr>
              <a:t>not found, use Approver ID Not Provided-Cannot Find</a:t>
            </a:r>
          </a:p>
          <a:p>
            <a:pPr lvl="1">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lvl="1">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lvl="1">
              <a:defRPr/>
            </a:pPr>
            <a:endParaRPr lang="en-US" sz="1200" dirty="0"/>
          </a:p>
        </p:txBody>
      </p:sp>
      <p:sp>
        <p:nvSpPr>
          <p:cNvPr id="4" name="Footer Placeholder 3">
            <a:extLst>
              <a:ext uri="{FF2B5EF4-FFF2-40B4-BE49-F238E27FC236}">
                <a16:creationId xmlns:a16="http://schemas.microsoft.com/office/drawing/2014/main" id="{61EBF828-1371-9E05-F1B4-876A0547A051}"/>
              </a:ext>
            </a:extLst>
          </p:cNvPr>
          <p:cNvSpPr>
            <a:spLocks noGrp="1"/>
          </p:cNvSpPr>
          <p:nvPr>
            <p:ph type="ftr" sz="quarter" idx="10"/>
          </p:nvPr>
        </p:nvSpPr>
        <p:spPr/>
        <p:txBody>
          <a:bodyPr/>
          <a:lstStyle/>
          <a:p>
            <a:r>
              <a:rPr lang="en-GB" dirty="0"/>
              <a:t>Confidential</a:t>
            </a:r>
          </a:p>
        </p:txBody>
      </p:sp>
      <p:sp>
        <p:nvSpPr>
          <p:cNvPr id="5" name="Slide Number Placeholder 4">
            <a:extLst>
              <a:ext uri="{FF2B5EF4-FFF2-40B4-BE49-F238E27FC236}">
                <a16:creationId xmlns:a16="http://schemas.microsoft.com/office/drawing/2014/main" id="{797079F9-D505-05E9-EC27-F09603A21034}"/>
              </a:ext>
            </a:extLst>
          </p:cNvPr>
          <p:cNvSpPr>
            <a:spLocks noGrp="1"/>
          </p:cNvSpPr>
          <p:nvPr>
            <p:ph type="sldNum" sz="quarter" idx="11"/>
          </p:nvPr>
        </p:nvSpPr>
        <p:spPr/>
        <p:txBody>
          <a:bodyPr/>
          <a:lstStyle/>
          <a:p>
            <a:fld id="{4EF65553-8ACC-4697-9F6A-D0595D48AACB}" type="slidenum">
              <a:rPr lang="en-GB" smtClean="0"/>
              <a:pPr/>
              <a:t>7</a:t>
            </a:fld>
            <a:endParaRPr lang="en-GB" dirty="0"/>
          </a:p>
        </p:txBody>
      </p:sp>
      <p:sp>
        <p:nvSpPr>
          <p:cNvPr id="6" name="Text Placeholder 5">
            <a:extLst>
              <a:ext uri="{FF2B5EF4-FFF2-40B4-BE49-F238E27FC236}">
                <a16:creationId xmlns:a16="http://schemas.microsoft.com/office/drawing/2014/main" id="{6F58230B-59B1-6134-27EC-0A1B4A10E924}"/>
              </a:ext>
            </a:extLst>
          </p:cNvPr>
          <p:cNvSpPr>
            <a:spLocks noGrp="1"/>
          </p:cNvSpPr>
          <p:nvPr>
            <p:ph type="body" sz="quarter" idx="12"/>
          </p:nvPr>
        </p:nvSpPr>
        <p:spPr/>
        <p:txBody>
          <a:bodyPr/>
          <a:lstStyle/>
          <a:p>
            <a:r>
              <a:rPr lang="en-GB" dirty="0"/>
              <a:t>Step 5-continue </a:t>
            </a:r>
            <a:r>
              <a:rPr kumimoji="0" lang="en-GB" sz="1400" b="0" i="0" u="none" strike="noStrike" kern="1200" cap="none" spc="0" normalizeH="0" baseline="0" noProof="0" dirty="0">
                <a:ln>
                  <a:noFill/>
                </a:ln>
                <a:solidFill>
                  <a:srgbClr val="000000"/>
                </a:solidFill>
                <a:effectLst/>
                <a:uLnTx/>
                <a:uFillTx/>
                <a:latin typeface="Arial" panose="020B0604020202020204"/>
                <a:ea typeface="+mn-ea"/>
                <a:cs typeface="+mn-cs"/>
              </a:rPr>
              <a:t>*Missing Information for WBS/CC/WO or Approver?</a:t>
            </a:r>
          </a:p>
          <a:p>
            <a:endParaRPr lang="en-US" dirty="0"/>
          </a:p>
        </p:txBody>
      </p:sp>
      <p:pic>
        <p:nvPicPr>
          <p:cNvPr id="35" name="Picture 34">
            <a:extLst>
              <a:ext uri="{FF2B5EF4-FFF2-40B4-BE49-F238E27FC236}">
                <a16:creationId xmlns:a16="http://schemas.microsoft.com/office/drawing/2014/main" id="{BE9098E1-5195-7578-23BC-D41820CBDCA9}"/>
              </a:ext>
            </a:extLst>
          </p:cNvPr>
          <p:cNvPicPr>
            <a:picLocks noChangeAspect="1"/>
          </p:cNvPicPr>
          <p:nvPr/>
        </p:nvPicPr>
        <p:blipFill>
          <a:blip r:embed="rId2"/>
          <a:stretch>
            <a:fillRect/>
          </a:stretch>
        </p:blipFill>
        <p:spPr>
          <a:xfrm>
            <a:off x="5600112" y="1760897"/>
            <a:ext cx="2687088" cy="943445"/>
          </a:xfrm>
          <a:prstGeom prst="rect">
            <a:avLst/>
          </a:prstGeom>
        </p:spPr>
      </p:pic>
      <p:pic>
        <p:nvPicPr>
          <p:cNvPr id="45" name="Content Placeholder 44">
            <a:extLst>
              <a:ext uri="{FF2B5EF4-FFF2-40B4-BE49-F238E27FC236}">
                <a16:creationId xmlns:a16="http://schemas.microsoft.com/office/drawing/2014/main" id="{F17862EF-FC33-FB9E-F469-D9E6B8E85806}"/>
              </a:ext>
            </a:extLst>
          </p:cNvPr>
          <p:cNvPicPr>
            <a:picLocks noGrp="1" noChangeAspect="1"/>
          </p:cNvPicPr>
          <p:nvPr>
            <p:ph idx="13"/>
          </p:nvPr>
        </p:nvPicPr>
        <p:blipFill>
          <a:blip r:embed="rId3"/>
          <a:stretch>
            <a:fillRect/>
          </a:stretch>
        </p:blipFill>
        <p:spPr>
          <a:xfrm>
            <a:off x="4698202" y="946833"/>
            <a:ext cx="2743795" cy="837164"/>
          </a:xfrm>
        </p:spPr>
      </p:pic>
      <p:pic>
        <p:nvPicPr>
          <p:cNvPr id="8" name="Picture 7">
            <a:extLst>
              <a:ext uri="{FF2B5EF4-FFF2-40B4-BE49-F238E27FC236}">
                <a16:creationId xmlns:a16="http://schemas.microsoft.com/office/drawing/2014/main" id="{C477CFF2-CB7F-5FB1-0758-C10A809E75B6}"/>
              </a:ext>
            </a:extLst>
          </p:cNvPr>
          <p:cNvPicPr>
            <a:picLocks noChangeAspect="1"/>
          </p:cNvPicPr>
          <p:nvPr/>
        </p:nvPicPr>
        <p:blipFill>
          <a:blip r:embed="rId4"/>
          <a:stretch>
            <a:fillRect/>
          </a:stretch>
        </p:blipFill>
        <p:spPr>
          <a:xfrm>
            <a:off x="5600112" y="3606797"/>
            <a:ext cx="2529464" cy="944969"/>
          </a:xfrm>
          <a:prstGeom prst="rect">
            <a:avLst/>
          </a:prstGeom>
        </p:spPr>
      </p:pic>
      <p:pic>
        <p:nvPicPr>
          <p:cNvPr id="1028" name="Picture 4">
            <a:extLst>
              <a:ext uri="{FF2B5EF4-FFF2-40B4-BE49-F238E27FC236}">
                <a16:creationId xmlns:a16="http://schemas.microsoft.com/office/drawing/2014/main" id="{64126EE8-07EA-A5F7-C2C3-A7B419E75F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571750"/>
            <a:ext cx="2389417" cy="1035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521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Creating Invoices Against a 45 PO</a:t>
            </a:r>
          </a:p>
        </p:txBody>
      </p:sp>
      <p:sp>
        <p:nvSpPr>
          <p:cNvPr id="5" name="Content Placeholder 4"/>
          <p:cNvSpPr>
            <a:spLocks noGrp="1"/>
          </p:cNvSpPr>
          <p:nvPr>
            <p:ph idx="1"/>
          </p:nvPr>
        </p:nvSpPr>
        <p:spPr>
          <a:xfrm>
            <a:off x="431999" y="1058779"/>
            <a:ext cx="3755322" cy="3359006"/>
          </a:xfrm>
        </p:spPr>
        <p:txBody>
          <a:bodyPr/>
          <a:lstStyle/>
          <a:p>
            <a:pPr lvl="1"/>
            <a:r>
              <a:rPr lang="en-GB" dirty="0"/>
              <a:t>After clicking submit you will return to the invoice header screen. </a:t>
            </a:r>
          </a:p>
          <a:p>
            <a:pPr marL="342900" lvl="1" indent="-342900">
              <a:buAutoNum type="arabicPeriod"/>
            </a:pPr>
            <a:r>
              <a:rPr lang="en-GB" dirty="0"/>
              <a:t>Click the blue hyperlinked description for the next line item, if you have more to bill </a:t>
            </a:r>
          </a:p>
          <a:p>
            <a:pPr marL="342900" lvl="1" indent="-342900">
              <a:buAutoNum type="arabicPeriod"/>
            </a:pPr>
            <a:r>
              <a:rPr lang="en-GB" dirty="0"/>
              <a:t>Delete extra lines by clicking the trash can, if you don’t need to bill the additional lines </a:t>
            </a:r>
          </a:p>
          <a:p>
            <a:pPr marL="342900" lvl="1" indent="-342900">
              <a:buFont typeface="+mj-lt"/>
              <a:buAutoNum type="arabicPeriod"/>
            </a:pPr>
            <a:endParaRPr lang="en-GB" dirty="0"/>
          </a:p>
          <a:p>
            <a:pPr lvl="1"/>
            <a:endParaRPr lang="en-GB" dirty="0"/>
          </a:p>
          <a:p>
            <a:pPr lvl="1"/>
            <a:endParaRPr lang="en-GB" dirty="0"/>
          </a:p>
        </p:txBody>
      </p:sp>
      <p:sp>
        <p:nvSpPr>
          <p:cNvPr id="2" name="Footer Placeholder 1"/>
          <p:cNvSpPr>
            <a:spLocks noGrp="1"/>
          </p:cNvSpPr>
          <p:nvPr>
            <p:ph type="ftr" sz="quarter" idx="10"/>
          </p:nvPr>
        </p:nvSpPr>
        <p:spPr/>
        <p:txBody>
          <a:bodyPr/>
          <a:lstStyle/>
          <a:p>
            <a:endParaRPr lang="en-US" dirty="0"/>
          </a:p>
        </p:txBody>
      </p:sp>
      <p:sp>
        <p:nvSpPr>
          <p:cNvPr id="3" name="Slide Number Placeholder 2"/>
          <p:cNvSpPr>
            <a:spLocks noGrp="1"/>
          </p:cNvSpPr>
          <p:nvPr>
            <p:ph type="sldNum" sz="quarter" idx="11"/>
          </p:nvPr>
        </p:nvSpPr>
        <p:spPr/>
        <p:txBody>
          <a:bodyPr/>
          <a:lstStyle/>
          <a:p>
            <a:fld id="{4EF65553-8ACC-4697-9F6A-D0595D48AACB}" type="slidenum">
              <a:rPr lang="en-GB" smtClean="0"/>
              <a:pPr/>
              <a:t>8</a:t>
            </a:fld>
            <a:endParaRPr lang="en-GB" dirty="0"/>
          </a:p>
        </p:txBody>
      </p:sp>
      <p:sp>
        <p:nvSpPr>
          <p:cNvPr id="6" name="Text Placeholder 5"/>
          <p:cNvSpPr>
            <a:spLocks noGrp="1"/>
          </p:cNvSpPr>
          <p:nvPr>
            <p:ph type="body" sz="quarter" idx="12"/>
          </p:nvPr>
        </p:nvSpPr>
        <p:spPr/>
        <p:txBody>
          <a:bodyPr/>
          <a:lstStyle/>
          <a:p>
            <a:r>
              <a:rPr lang="en-GB" dirty="0"/>
              <a:t>Step 6</a:t>
            </a:r>
          </a:p>
        </p:txBody>
      </p:sp>
      <p:pic>
        <p:nvPicPr>
          <p:cNvPr id="8" name="Content Placeholder 7"/>
          <p:cNvPicPr>
            <a:picLocks noGrp="1" noChangeAspect="1"/>
          </p:cNvPicPr>
          <p:nvPr>
            <p:ph idx="13"/>
          </p:nvPr>
        </p:nvPicPr>
        <p:blipFill>
          <a:blip r:embed="rId3"/>
          <a:stretch>
            <a:fillRect/>
          </a:stretch>
        </p:blipFill>
        <p:spPr>
          <a:xfrm>
            <a:off x="4699000" y="933318"/>
            <a:ext cx="4014788" cy="3575619"/>
          </a:xfrm>
          <a:prstGeom prst="rect">
            <a:avLst/>
          </a:prstGeom>
        </p:spPr>
      </p:pic>
    </p:spTree>
    <p:extLst>
      <p:ext uri="{BB962C8B-B14F-4D97-AF65-F5344CB8AC3E}">
        <p14:creationId xmlns:p14="http://schemas.microsoft.com/office/powerpoint/2010/main" val="2294800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Creating Invoices Against a 45 PO</a:t>
            </a:r>
          </a:p>
        </p:txBody>
      </p:sp>
      <p:sp>
        <p:nvSpPr>
          <p:cNvPr id="5" name="Content Placeholder 4"/>
          <p:cNvSpPr>
            <a:spLocks noGrp="1"/>
          </p:cNvSpPr>
          <p:nvPr>
            <p:ph idx="1"/>
          </p:nvPr>
        </p:nvSpPr>
        <p:spPr>
          <a:xfrm>
            <a:off x="431999" y="1058779"/>
            <a:ext cx="3755322" cy="3359006"/>
          </a:xfrm>
        </p:spPr>
        <p:txBody>
          <a:bodyPr/>
          <a:lstStyle/>
          <a:p>
            <a:pPr lvl="1"/>
            <a:r>
              <a:rPr lang="en-GB" dirty="0"/>
              <a:t>If you need to bill a FREIGHT line, follow the below steps. </a:t>
            </a:r>
          </a:p>
          <a:p>
            <a:pPr marL="342900" lvl="1" indent="-342900">
              <a:buAutoNum type="arabicPeriod"/>
            </a:pPr>
            <a:r>
              <a:rPr lang="en-GB" dirty="0"/>
              <a:t>Click Add Line Item</a:t>
            </a:r>
          </a:p>
          <a:p>
            <a:pPr marL="342900" lvl="1" indent="-342900">
              <a:buFont typeface="+mj-lt"/>
              <a:buAutoNum type="arabicPeriod"/>
            </a:pPr>
            <a:endParaRPr lang="en-GB" dirty="0"/>
          </a:p>
          <a:p>
            <a:pPr lvl="1"/>
            <a:endParaRPr lang="en-GB" dirty="0"/>
          </a:p>
          <a:p>
            <a:pPr lvl="1"/>
            <a:endParaRPr lang="en-GB" dirty="0"/>
          </a:p>
        </p:txBody>
      </p:sp>
      <p:sp>
        <p:nvSpPr>
          <p:cNvPr id="2" name="Footer Placeholder 1"/>
          <p:cNvSpPr>
            <a:spLocks noGrp="1"/>
          </p:cNvSpPr>
          <p:nvPr>
            <p:ph type="ftr" sz="quarter" idx="10"/>
          </p:nvPr>
        </p:nvSpPr>
        <p:spPr/>
        <p:txBody>
          <a:bodyPr/>
          <a:lstStyle/>
          <a:p>
            <a:endParaRPr lang="en-US" dirty="0"/>
          </a:p>
        </p:txBody>
      </p:sp>
      <p:sp>
        <p:nvSpPr>
          <p:cNvPr id="3" name="Slide Number Placeholder 2"/>
          <p:cNvSpPr>
            <a:spLocks noGrp="1"/>
          </p:cNvSpPr>
          <p:nvPr>
            <p:ph type="sldNum" sz="quarter" idx="11"/>
          </p:nvPr>
        </p:nvSpPr>
        <p:spPr/>
        <p:txBody>
          <a:bodyPr/>
          <a:lstStyle/>
          <a:p>
            <a:fld id="{4EF65553-8ACC-4697-9F6A-D0595D48AACB}" type="slidenum">
              <a:rPr lang="en-GB" smtClean="0"/>
              <a:pPr/>
              <a:t>9</a:t>
            </a:fld>
            <a:endParaRPr lang="en-GB" dirty="0"/>
          </a:p>
        </p:txBody>
      </p:sp>
      <p:sp>
        <p:nvSpPr>
          <p:cNvPr id="6" name="Text Placeholder 5"/>
          <p:cNvSpPr>
            <a:spLocks noGrp="1"/>
          </p:cNvSpPr>
          <p:nvPr>
            <p:ph type="body" sz="quarter" idx="12"/>
          </p:nvPr>
        </p:nvSpPr>
        <p:spPr/>
        <p:txBody>
          <a:bodyPr/>
          <a:lstStyle/>
          <a:p>
            <a:r>
              <a:rPr lang="en-GB" dirty="0"/>
              <a:t>Adding FREIGHT to an invoice</a:t>
            </a:r>
          </a:p>
        </p:txBody>
      </p:sp>
      <p:pic>
        <p:nvPicPr>
          <p:cNvPr id="9" name="Content Placeholder 8"/>
          <p:cNvPicPr>
            <a:picLocks noGrp="1" noChangeAspect="1"/>
          </p:cNvPicPr>
          <p:nvPr>
            <p:ph idx="13"/>
          </p:nvPr>
        </p:nvPicPr>
        <p:blipFill>
          <a:blip r:embed="rId3"/>
          <a:stretch>
            <a:fillRect/>
          </a:stretch>
        </p:blipFill>
        <p:spPr>
          <a:xfrm>
            <a:off x="4699000" y="1330744"/>
            <a:ext cx="4014788" cy="2815387"/>
          </a:xfrm>
          <a:prstGeom prst="rect">
            <a:avLst/>
          </a:prstGeom>
        </p:spPr>
      </p:pic>
    </p:spTree>
    <p:extLst>
      <p:ext uri="{BB962C8B-B14F-4D97-AF65-F5344CB8AC3E}">
        <p14:creationId xmlns:p14="http://schemas.microsoft.com/office/powerpoint/2010/main" val="1730543258"/>
      </p:ext>
    </p:extLst>
  </p:cSld>
  <p:clrMapOvr>
    <a:masterClrMapping/>
  </p:clrMapOvr>
</p:sld>
</file>

<file path=ppt/theme/theme1.xml><?xml version="1.0" encoding="utf-8"?>
<a:theme xmlns:a="http://schemas.openxmlformats.org/drawingml/2006/main" name="Title and Subtitle">
  <a:themeElements>
    <a:clrScheme name="MRO_2017">
      <a:dk1>
        <a:srgbClr val="000000"/>
      </a:dk1>
      <a:lt1>
        <a:srgbClr val="FFFFFF"/>
      </a:lt1>
      <a:dk2>
        <a:srgbClr val="565A5C"/>
      </a:dk2>
      <a:lt2>
        <a:srgbClr val="00A9E0"/>
      </a:lt2>
      <a:accent1>
        <a:srgbClr val="007AC9"/>
      </a:accent1>
      <a:accent2>
        <a:srgbClr val="72C7E7"/>
      </a:accent2>
      <a:accent3>
        <a:srgbClr val="34B233"/>
      </a:accent3>
      <a:accent4>
        <a:srgbClr val="F2AF00"/>
      </a:accent4>
      <a:accent5>
        <a:srgbClr val="DF7A00"/>
      </a:accent5>
      <a:accent6>
        <a:srgbClr val="BABDB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rmAutofit/>
      </a:bodyPr>
      <a:lstStyle>
        <a:defPPr>
          <a:defRPr sz="1200" dirty="0"/>
        </a:defPPr>
      </a:lstStyle>
    </a:txDef>
  </a:objectDefaults>
  <a:extraClrSchemeLst/>
  <a:extLst>
    <a:ext uri="{05A4C25C-085E-4340-85A3-A5531E510DB2}">
      <thm15:themeFamily xmlns:thm15="http://schemas.microsoft.com/office/thememl/2012/main" name="2017 MRO Highly Sensitive Information" id="{2964769C-0370-4628-9339-FD4F67848172}" vid="{D6BBF83B-8082-4BE4-B2B7-E1E70E24CA70}"/>
    </a:ext>
  </a:extLst>
</a:theme>
</file>

<file path=ppt/theme/theme2.xml><?xml version="1.0" encoding="utf-8"?>
<a:theme xmlns:a="http://schemas.openxmlformats.org/drawingml/2006/main" name="Title only">
  <a:themeElements>
    <a:clrScheme name="MRO_2017">
      <a:dk1>
        <a:srgbClr val="000000"/>
      </a:dk1>
      <a:lt1>
        <a:srgbClr val="FFFFFF"/>
      </a:lt1>
      <a:dk2>
        <a:srgbClr val="565A5C"/>
      </a:dk2>
      <a:lt2>
        <a:srgbClr val="00A9E0"/>
      </a:lt2>
      <a:accent1>
        <a:srgbClr val="007AC9"/>
      </a:accent1>
      <a:accent2>
        <a:srgbClr val="72C7E7"/>
      </a:accent2>
      <a:accent3>
        <a:srgbClr val="34B233"/>
      </a:accent3>
      <a:accent4>
        <a:srgbClr val="F2AF00"/>
      </a:accent4>
      <a:accent5>
        <a:srgbClr val="DF7A00"/>
      </a:accent5>
      <a:accent6>
        <a:srgbClr val="BABDB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rmAutofit/>
      </a:bodyPr>
      <a:lstStyle>
        <a:defPPr>
          <a:defRPr sz="1200" dirty="0"/>
        </a:defPPr>
      </a:lstStyle>
    </a:txDef>
  </a:objectDefaults>
  <a:extraClrSchemeLst/>
  <a:extLst>
    <a:ext uri="{05A4C25C-085E-4340-85A3-A5531E510DB2}">
      <thm15:themeFamily xmlns:thm15="http://schemas.microsoft.com/office/thememl/2012/main" name="2017 MRO Highly Sensitive Information" id="{2964769C-0370-4628-9339-FD4F67848172}" vid="{F46C56D1-33D8-4E55-90C5-EE7B3598572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614F298B3022F4195A4E0614A05D388" ma:contentTypeVersion="17" ma:contentTypeDescription="Create a new document." ma:contentTypeScope="" ma:versionID="5bb900d9da99e2b56184df4a6d1535d6">
  <xsd:schema xmlns:xsd="http://www.w3.org/2001/XMLSchema" xmlns:xs="http://www.w3.org/2001/XMLSchema" xmlns:p="http://schemas.microsoft.com/office/2006/metadata/properties" xmlns:ns2="b1d431dc-2d49-4761-ace6-5fdd9384e8d1" xmlns:ns3="f9eeb608-dfbb-4a3b-9cfc-5b9ac707b8a7" targetNamespace="http://schemas.microsoft.com/office/2006/metadata/properties" ma:root="true" ma:fieldsID="e6650cfe873bf4dc4c7f211b55933fc0" ns2:_="" ns3:_="">
    <xsd:import namespace="b1d431dc-2d49-4761-ace6-5fdd9384e8d1"/>
    <xsd:import namespace="f9eeb608-dfbb-4a3b-9cfc-5b9ac707b8a7"/>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SearchPropertie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d431dc-2d49-4761-ace6-5fdd9384e8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a16ced6-f268-49f1-8ef8-71e9e5c680ef" ma:termSetId="09814cd3-568e-fe90-9814-8d621ff8fb84" ma:anchorId="fba54fb3-c3e1-fe81-a776-ca4b69148c4d" ma:open="true" ma:isKeyword="false">
      <xsd:complexType>
        <xsd:sequence>
          <xsd:element ref="pc:Terms" minOccurs="0" maxOccurs="1"/>
        </xsd:sequence>
      </xsd:complex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eeb608-dfbb-4a3b-9cfc-5b9ac707b8a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1e7b1b0-788f-451f-9278-0ffb3037100a}" ma:internalName="TaxCatchAll" ma:showField="CatchAllData" ma:web="f9eeb608-dfbb-4a3b-9cfc-5b9ac707b8a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1d431dc-2d49-4761-ace6-5fdd9384e8d1">
      <Terms xmlns="http://schemas.microsoft.com/office/infopath/2007/PartnerControls"/>
    </lcf76f155ced4ddcb4097134ff3c332f>
    <TaxCatchAll xmlns="f9eeb608-dfbb-4a3b-9cfc-5b9ac707b8a7" xsi:nil="true"/>
    <SharedWithUsers xmlns="f9eeb608-dfbb-4a3b-9cfc-5b9ac707b8a7">
      <UserInfo>
        <DisplayName>Tran, Victoria (MRO)</DisplayName>
        <AccountId>25</AccountId>
        <AccountType/>
      </UserInfo>
      <UserInfo>
        <DisplayName>Taylor, Rebecca (MRO)</DisplayName>
        <AccountId>61</AccountId>
        <AccountType/>
      </UserInfo>
      <UserInfo>
        <DisplayName>Frasier, Cyndi (MRO)</DisplayName>
        <AccountId>12</AccountId>
        <AccountType/>
      </UserInfo>
      <UserInfo>
        <DisplayName>Henry, Debra D. (MRO)</DisplayName>
        <AccountId>22</AccountId>
        <AccountType/>
      </UserInfo>
    </SharedWithUsers>
  </documentManagement>
</p:properties>
</file>

<file path=customXml/itemProps1.xml><?xml version="1.0" encoding="utf-8"?>
<ds:datastoreItem xmlns:ds="http://schemas.openxmlformats.org/officeDocument/2006/customXml" ds:itemID="{A2E2B986-74EE-45B7-9239-37E7ACD94C4B}">
  <ds:schemaRefs>
    <ds:schemaRef ds:uri="http://schemas.microsoft.com/sharepoint/v3/contenttype/forms"/>
  </ds:schemaRefs>
</ds:datastoreItem>
</file>

<file path=customXml/itemProps2.xml><?xml version="1.0" encoding="utf-8"?>
<ds:datastoreItem xmlns:ds="http://schemas.openxmlformats.org/officeDocument/2006/customXml" ds:itemID="{9FC8358A-5B0C-49DD-B348-E815EA7561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d431dc-2d49-4761-ace6-5fdd9384e8d1"/>
    <ds:schemaRef ds:uri="f9eeb608-dfbb-4a3b-9cfc-5b9ac707b8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CD700C-01BC-4035-A719-2C09453A956E}">
  <ds:schemaRefs>
    <ds:schemaRef ds:uri="http://schemas.microsoft.com/office/2006/documentManagement/types"/>
    <ds:schemaRef ds:uri="f9eeb608-dfbb-4a3b-9cfc-5b9ac707b8a7"/>
    <ds:schemaRef ds:uri="http://www.w3.org/XML/1998/namespace"/>
    <ds:schemaRef ds:uri="http://purl.org/dc/elements/1.1/"/>
    <ds:schemaRef ds:uri="http://schemas.microsoft.com/office/2006/metadata/properties"/>
    <ds:schemaRef ds:uri="http://purl.org/dc/terms/"/>
    <ds:schemaRef ds:uri="http://purl.org/dc/dcmitype/"/>
    <ds:schemaRef ds:uri="http://schemas.microsoft.com/office/infopath/2007/PartnerControls"/>
    <ds:schemaRef ds:uri="http://schemas.openxmlformats.org/package/2006/metadata/core-properties"/>
    <ds:schemaRef ds:uri="b1d431dc-2d49-4761-ace6-5fdd9384e8d1"/>
  </ds:schemaRefs>
</ds:datastoreItem>
</file>

<file path=docProps/app.xml><?xml version="1.0" encoding="utf-8"?>
<Properties xmlns="http://schemas.openxmlformats.org/officeDocument/2006/extended-properties" xmlns:vt="http://schemas.openxmlformats.org/officeDocument/2006/docPropsVTypes">
  <Template>2018 MRO Template</Template>
  <TotalTime>2974</TotalTime>
  <Words>1097</Words>
  <Application>Microsoft Office PowerPoint</Application>
  <PresentationFormat>On-screen Show (16:9)</PresentationFormat>
  <Paragraphs>141</Paragraphs>
  <Slides>12</Slides>
  <Notes>11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12</vt:i4>
      </vt:variant>
    </vt:vector>
  </HeadingPairs>
  <TitlesOfParts>
    <vt:vector size="16" baseType="lpstr">
      <vt:lpstr>Arial</vt:lpstr>
      <vt:lpstr>Calibri</vt:lpstr>
      <vt:lpstr>Title and Subtitle</vt:lpstr>
      <vt:lpstr>Title only</vt:lpstr>
      <vt:lpstr>45 PO Invoice Creation</vt:lpstr>
      <vt:lpstr>Creating Invoices Against a 45 PO</vt:lpstr>
      <vt:lpstr>Creating Invoices Against a 45 PO</vt:lpstr>
      <vt:lpstr>Creating Invoices Against a 45 PO</vt:lpstr>
      <vt:lpstr>Creating Invoices Against a 45 PO</vt:lpstr>
      <vt:lpstr>Creating Invoices Against a 45 PO</vt:lpstr>
      <vt:lpstr>Creating Invoices Against a 45 PO</vt:lpstr>
      <vt:lpstr>Creating Invoices Against a 45 PO</vt:lpstr>
      <vt:lpstr>Creating Invoices Against a 45 PO</vt:lpstr>
      <vt:lpstr>Creating Invoices Against a 45 PO</vt:lpstr>
      <vt:lpstr>Creating Invoices Against a 45 PO</vt:lpstr>
      <vt:lpstr>20pt page title</vt:lpstr>
    </vt:vector>
  </TitlesOfParts>
  <Company>Marathon Oil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word  in mid blue</dc:title>
  <dc:creator>Henry, Debra D. (MRO)</dc:creator>
  <cp:lastModifiedBy>Tran, Victoria (MRO)</cp:lastModifiedBy>
  <cp:revision>18</cp:revision>
  <cp:lastPrinted>2020-06-17T23:16:23Z</cp:lastPrinted>
  <dcterms:created xsi:type="dcterms:W3CDTF">2020-06-17T22:23:49Z</dcterms:created>
  <dcterms:modified xsi:type="dcterms:W3CDTF">2023-09-28T19:12:11Z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0x0101005614F298B3022F4195A4E0614A05D388</vt:lpwstr>
  </property>
  <property fmtid="{D5CDD505-2E9C-101B-9397-08002B2CF9AE}" pid="3" name="MediaServiceImageTags">
    <vt:lpwstr/>
  </property>
</Properties>
</file>