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92" r:id="rId2"/>
  </p:sldMasterIdLst>
  <p:notesMasterIdLst>
    <p:notesMasterId r:id="rId22"/>
  </p:notesMasterIdLst>
  <p:handoutMasterIdLst>
    <p:handoutMasterId r:id="rId23"/>
  </p:handoutMasterIdLst>
  <p:sldIdLst>
    <p:sldId id="287" r:id="rId3"/>
    <p:sldId id="268" r:id="rId4"/>
    <p:sldId id="292" r:id="rId5"/>
    <p:sldId id="302" r:id="rId6"/>
    <p:sldId id="263" r:id="rId7"/>
    <p:sldId id="290" r:id="rId8"/>
    <p:sldId id="289" r:id="rId9"/>
    <p:sldId id="291" r:id="rId10"/>
    <p:sldId id="303" r:id="rId11"/>
    <p:sldId id="298" r:id="rId12"/>
    <p:sldId id="299" r:id="rId13"/>
    <p:sldId id="297" r:id="rId14"/>
    <p:sldId id="293" r:id="rId15"/>
    <p:sldId id="294" r:id="rId16"/>
    <p:sldId id="295" r:id="rId17"/>
    <p:sldId id="301" r:id="rId18"/>
    <p:sldId id="300" r:id="rId19"/>
    <p:sldId id="304" r:id="rId20"/>
    <p:sldId id="269" r:id="rId21"/>
  </p:sldIdLst>
  <p:sldSz cx="9144000" cy="5143500" type="screen16x9"/>
  <p:notesSz cx="9601200" cy="73152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slide" id="{6FFE5C59-D539-4D97-A5F7-0F6222D69F81}">
          <p14:sldIdLst>
            <p14:sldId id="287"/>
            <p14:sldId id="268"/>
          </p14:sldIdLst>
        </p14:section>
        <p14:section name="Text slides" id="{BFF8ED38-49E3-42B2-B7E5-5CE3F3F417F2}">
          <p14:sldIdLst>
            <p14:sldId id="292"/>
            <p14:sldId id="302"/>
            <p14:sldId id="263"/>
            <p14:sldId id="290"/>
            <p14:sldId id="289"/>
            <p14:sldId id="291"/>
          </p14:sldIdLst>
        </p14:section>
        <p14:section name="End slides" id="{A81ADC23-4854-43C9-B3EE-3D06F93F2474}">
          <p14:sldIdLst>
            <p14:sldId id="303"/>
            <p14:sldId id="298"/>
            <p14:sldId id="299"/>
            <p14:sldId id="297"/>
            <p14:sldId id="293"/>
            <p14:sldId id="294"/>
            <p14:sldId id="295"/>
            <p14:sldId id="301"/>
            <p14:sldId id="300"/>
            <p14:sldId id="304"/>
            <p14:sldId id="269"/>
          </p14:sldIdLst>
        </p14:section>
        <p14:section name="Color specification" id="{0DA83832-913B-49FA-B45D-D09C29FF7614}">
          <p14:sldIdLst/>
        </p14:section>
      </p14:sectionLst>
    </p:ex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FFFF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79336" autoAdjust="0"/>
  </p:normalViewPr>
  <p:slideViewPr>
    <p:cSldViewPr snapToGrid="0" showGuides="1">
      <p:cViewPr varScale="1">
        <p:scale>
          <a:sx n="128" d="100"/>
          <a:sy n="128" d="100"/>
        </p:scale>
        <p:origin x="144" y="31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160520" cy="367030"/>
          </a:xfrm>
          <a:prstGeom prst="rect">
            <a:avLst/>
          </a:prstGeom>
        </p:spPr>
        <p:txBody>
          <a:bodyPr vert="horz" lIns="96653" tIns="48326" rIns="96653" bIns="48326" rtlCol="0"/>
          <a:lstStyle>
            <a:lvl1pPr algn="l">
              <a:defRPr sz="1300"/>
            </a:lvl1pPr>
          </a:lstStyle>
          <a:p>
            <a:endParaRPr lang="en-GB"/>
          </a:p>
        </p:txBody>
      </p:sp>
      <p:sp>
        <p:nvSpPr>
          <p:cNvPr id="3" name="Date Placeholder 2"/>
          <p:cNvSpPr>
            <a:spLocks noGrp="1"/>
          </p:cNvSpPr>
          <p:nvPr>
            <p:ph type="dt" sz="quarter" idx="1"/>
          </p:nvPr>
        </p:nvSpPr>
        <p:spPr>
          <a:xfrm>
            <a:off x="5438458" y="1"/>
            <a:ext cx="4160520" cy="367030"/>
          </a:xfrm>
          <a:prstGeom prst="rect">
            <a:avLst/>
          </a:prstGeom>
        </p:spPr>
        <p:txBody>
          <a:bodyPr vert="horz" lIns="96653" tIns="48326" rIns="96653" bIns="48326" rtlCol="0"/>
          <a:lstStyle>
            <a:lvl1pPr algn="r">
              <a:defRPr sz="1300"/>
            </a:lvl1pPr>
          </a:lstStyle>
          <a:p>
            <a:fld id="{BFDB0B39-9FC0-4E75-9434-17D3042BED07}" type="datetimeFigureOut">
              <a:rPr lang="en-GB" smtClean="0"/>
              <a:t>28/09/2023</a:t>
            </a:fld>
            <a:endParaRPr lang="en-GB"/>
          </a:p>
        </p:txBody>
      </p:sp>
      <p:sp>
        <p:nvSpPr>
          <p:cNvPr id="4" name="Footer Placeholder 3"/>
          <p:cNvSpPr>
            <a:spLocks noGrp="1"/>
          </p:cNvSpPr>
          <p:nvPr>
            <p:ph type="ftr" sz="quarter" idx="2"/>
          </p:nvPr>
        </p:nvSpPr>
        <p:spPr>
          <a:xfrm>
            <a:off x="0" y="6948172"/>
            <a:ext cx="4160520" cy="367029"/>
          </a:xfrm>
          <a:prstGeom prst="rect">
            <a:avLst/>
          </a:prstGeom>
        </p:spPr>
        <p:txBody>
          <a:bodyPr vert="horz" lIns="96653" tIns="48326" rIns="96653" bIns="48326" rtlCol="0" anchor="b"/>
          <a:lstStyle>
            <a:lvl1pPr algn="l">
              <a:defRPr sz="1300"/>
            </a:lvl1pPr>
          </a:lstStyle>
          <a:p>
            <a:endParaRPr lang="en-GB"/>
          </a:p>
        </p:txBody>
      </p:sp>
      <p:sp>
        <p:nvSpPr>
          <p:cNvPr id="5" name="Slide Number Placeholder 4"/>
          <p:cNvSpPr>
            <a:spLocks noGrp="1"/>
          </p:cNvSpPr>
          <p:nvPr>
            <p:ph type="sldNum" sz="quarter" idx="3"/>
          </p:nvPr>
        </p:nvSpPr>
        <p:spPr>
          <a:xfrm>
            <a:off x="5438458" y="6948172"/>
            <a:ext cx="4160520" cy="367029"/>
          </a:xfrm>
          <a:prstGeom prst="rect">
            <a:avLst/>
          </a:prstGeom>
        </p:spPr>
        <p:txBody>
          <a:bodyPr vert="horz" lIns="96653" tIns="48326" rIns="96653" bIns="48326" rtlCol="0" anchor="b"/>
          <a:lstStyle>
            <a:lvl1pPr algn="r">
              <a:defRPr sz="1300"/>
            </a:lvl1pPr>
          </a:lstStyle>
          <a:p>
            <a:fld id="{8FB5E0B4-34D6-4E12-BF06-BA37142D37F5}" type="slidenum">
              <a:rPr lang="en-GB" smtClean="0"/>
              <a:t>‹#›</a:t>
            </a:fld>
            <a:endParaRPr lang="en-GB"/>
          </a:p>
        </p:txBody>
      </p:sp>
    </p:spTree>
    <p:extLst>
      <p:ext uri="{BB962C8B-B14F-4D97-AF65-F5344CB8AC3E}">
        <p14:creationId xmlns:p14="http://schemas.microsoft.com/office/powerpoint/2010/main" val="7582473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160520" cy="367030"/>
          </a:xfrm>
          <a:prstGeom prst="rect">
            <a:avLst/>
          </a:prstGeom>
        </p:spPr>
        <p:txBody>
          <a:bodyPr vert="horz" lIns="96653" tIns="48326" rIns="96653" bIns="48326" rtlCol="0"/>
          <a:lstStyle>
            <a:lvl1pPr algn="l">
              <a:defRPr sz="1300"/>
            </a:lvl1pPr>
          </a:lstStyle>
          <a:p>
            <a:endParaRPr lang="en-GB"/>
          </a:p>
        </p:txBody>
      </p:sp>
      <p:sp>
        <p:nvSpPr>
          <p:cNvPr id="3" name="Date Placeholder 2"/>
          <p:cNvSpPr>
            <a:spLocks noGrp="1"/>
          </p:cNvSpPr>
          <p:nvPr>
            <p:ph type="dt" idx="1"/>
          </p:nvPr>
        </p:nvSpPr>
        <p:spPr>
          <a:xfrm>
            <a:off x="5438458" y="1"/>
            <a:ext cx="4160520" cy="367030"/>
          </a:xfrm>
          <a:prstGeom prst="rect">
            <a:avLst/>
          </a:prstGeom>
        </p:spPr>
        <p:txBody>
          <a:bodyPr vert="horz" lIns="96653" tIns="48326" rIns="96653" bIns="48326" rtlCol="0"/>
          <a:lstStyle>
            <a:lvl1pPr algn="r">
              <a:defRPr sz="1300"/>
            </a:lvl1pPr>
          </a:lstStyle>
          <a:p>
            <a:fld id="{2BD1F87F-F0D2-4E47-8CBE-087B6FC3B110}" type="datetimeFigureOut">
              <a:rPr lang="en-GB" smtClean="0"/>
              <a:t>28/09/2023</a:t>
            </a:fld>
            <a:endParaRPr lang="en-GB"/>
          </a:p>
        </p:txBody>
      </p:sp>
      <p:sp>
        <p:nvSpPr>
          <p:cNvPr id="4" name="Slide Image Placeholder 3"/>
          <p:cNvSpPr>
            <a:spLocks noGrp="1" noRot="1" noChangeAspect="1"/>
          </p:cNvSpPr>
          <p:nvPr>
            <p:ph type="sldImg" idx="2"/>
          </p:nvPr>
        </p:nvSpPr>
        <p:spPr>
          <a:xfrm>
            <a:off x="2603500" y="912813"/>
            <a:ext cx="4394200" cy="2471737"/>
          </a:xfrm>
          <a:prstGeom prst="rect">
            <a:avLst/>
          </a:prstGeom>
          <a:noFill/>
          <a:ln w="12700">
            <a:solidFill>
              <a:prstClr val="black"/>
            </a:solidFill>
          </a:ln>
        </p:spPr>
        <p:txBody>
          <a:bodyPr vert="horz" lIns="96653" tIns="48326" rIns="96653" bIns="48326" rtlCol="0" anchor="ctr"/>
          <a:lstStyle/>
          <a:p>
            <a:endParaRPr lang="en-GB"/>
          </a:p>
        </p:txBody>
      </p:sp>
      <p:sp>
        <p:nvSpPr>
          <p:cNvPr id="5" name="Notes Placeholder 4"/>
          <p:cNvSpPr>
            <a:spLocks noGrp="1"/>
          </p:cNvSpPr>
          <p:nvPr>
            <p:ph type="body" sz="quarter" idx="3"/>
          </p:nvPr>
        </p:nvSpPr>
        <p:spPr>
          <a:xfrm>
            <a:off x="960121" y="3520440"/>
            <a:ext cx="7680959" cy="2880361"/>
          </a:xfrm>
          <a:prstGeom prst="rect">
            <a:avLst/>
          </a:prstGeom>
        </p:spPr>
        <p:txBody>
          <a:bodyPr vert="horz" lIns="96653" tIns="48326" rIns="96653" bIns="4832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6948172"/>
            <a:ext cx="4160520" cy="367029"/>
          </a:xfrm>
          <a:prstGeom prst="rect">
            <a:avLst/>
          </a:prstGeom>
        </p:spPr>
        <p:txBody>
          <a:bodyPr vert="horz" lIns="96653" tIns="48326" rIns="96653" bIns="48326" rtlCol="0" anchor="b"/>
          <a:lstStyle>
            <a:lvl1pPr algn="l">
              <a:defRPr sz="1300"/>
            </a:lvl1pPr>
          </a:lstStyle>
          <a:p>
            <a:endParaRPr lang="en-GB"/>
          </a:p>
        </p:txBody>
      </p:sp>
      <p:sp>
        <p:nvSpPr>
          <p:cNvPr id="7" name="Slide Number Placeholder 6"/>
          <p:cNvSpPr>
            <a:spLocks noGrp="1"/>
          </p:cNvSpPr>
          <p:nvPr>
            <p:ph type="sldNum" sz="quarter" idx="5"/>
          </p:nvPr>
        </p:nvSpPr>
        <p:spPr>
          <a:xfrm>
            <a:off x="5438458" y="6948172"/>
            <a:ext cx="4160520" cy="367029"/>
          </a:xfrm>
          <a:prstGeom prst="rect">
            <a:avLst/>
          </a:prstGeom>
        </p:spPr>
        <p:txBody>
          <a:bodyPr vert="horz" lIns="96653" tIns="48326" rIns="96653" bIns="48326" rtlCol="0" anchor="b"/>
          <a:lstStyle>
            <a:lvl1pPr algn="r">
              <a:defRPr sz="1300"/>
            </a:lvl1pPr>
          </a:lstStyle>
          <a:p>
            <a:fld id="{52BCCF83-9919-4D59-99E8-C744F26393D1}" type="slidenum">
              <a:rPr lang="en-GB" smtClean="0"/>
              <a:t>‹#›</a:t>
            </a:fld>
            <a:endParaRPr lang="en-GB"/>
          </a:p>
        </p:txBody>
      </p:sp>
    </p:spTree>
    <p:extLst>
      <p:ext uri="{BB962C8B-B14F-4D97-AF65-F5344CB8AC3E}">
        <p14:creationId xmlns:p14="http://schemas.microsoft.com/office/powerpoint/2010/main" val="36702920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526">
              <a:defRPr/>
            </a:pPr>
            <a:r>
              <a:rPr lang="en-GB" b="0" baseline="0" dirty="0"/>
              <a:t>Slide layouts have been created for a number of different slide styles in the template. Choosing ‘New Slide’ from the ‘Home’ ribbon displays two full sets of these slide layouts. The first set includes a subtitle under the content slide titles, the second set has only the title on the content slides. Different slide layouts can be applied by ‘right-clicking’ a slide and choosing ‘Layout…’ – this will display the same palette of slide layouts for selection.</a:t>
            </a:r>
          </a:p>
          <a:p>
            <a:pPr defTabSz="966526">
              <a:defRPr/>
            </a:pPr>
            <a:endParaRPr lang="en-GB" b="0" baseline="0" dirty="0"/>
          </a:p>
          <a:p>
            <a:pPr defTabSz="966526">
              <a:defRPr/>
            </a:pPr>
            <a:r>
              <a:rPr lang="en-GB" b="0" baseline="0" dirty="0"/>
              <a:t>For more detailed information on working with slide layouts, go to Microsoft PowerPoint Help and enter ‘slide layout’ in the search field.</a:t>
            </a:r>
            <a:endParaRPr lang="en-GB" b="1" dirty="0"/>
          </a:p>
          <a:p>
            <a:pPr defTabSz="966526">
              <a:defRPr/>
            </a:pPr>
            <a:endParaRPr lang="en-GB" dirty="0"/>
          </a:p>
          <a:p>
            <a:pPr defTabSz="966526">
              <a:defRPr/>
            </a:pPr>
            <a:r>
              <a:rPr lang="en-GB" dirty="0"/>
              <a:t>This slide uses</a:t>
            </a:r>
            <a:r>
              <a:rPr lang="en-GB" baseline="0" dirty="0"/>
              <a:t> slide layout: Title Slide</a:t>
            </a:r>
          </a:p>
          <a:p>
            <a:pPr defTabSz="966526">
              <a:defRPr/>
            </a:pPr>
            <a:endParaRPr lang="en-GB" baseline="0" dirty="0"/>
          </a:p>
          <a:p>
            <a:pPr defTabSz="966526">
              <a:defRPr/>
            </a:pPr>
            <a:r>
              <a:rPr lang="en-GB" b="1" dirty="0" err="1"/>
              <a:t>Preset</a:t>
            </a:r>
            <a:r>
              <a:rPr lang="en-GB" b="1" baseline="0" dirty="0"/>
              <a:t> type sizes</a:t>
            </a:r>
          </a:p>
          <a:p>
            <a:pPr defTabSz="966526">
              <a:defRPr/>
            </a:pPr>
            <a:r>
              <a:rPr lang="en-GB" b="0" dirty="0"/>
              <a:t>The presentation</a:t>
            </a:r>
            <a:r>
              <a:rPr lang="en-GB" b="0" baseline="0" dirty="0"/>
              <a:t> headline and presentation title type size and style has been </a:t>
            </a:r>
            <a:r>
              <a:rPr lang="en-GB" b="0" baseline="0" dirty="0" err="1"/>
              <a:t>preset</a:t>
            </a:r>
            <a:r>
              <a:rPr lang="en-GB" b="0" baseline="0" dirty="0"/>
              <a:t> in the template. The subtitle information needs to manually applied.</a:t>
            </a:r>
          </a:p>
          <a:p>
            <a:pPr defTabSz="966526">
              <a:defRPr/>
            </a:pPr>
            <a:endParaRPr lang="en-GB" b="0" baseline="0" dirty="0"/>
          </a:p>
          <a:p>
            <a:pPr defTabSz="966526">
              <a:defRPr/>
            </a:pPr>
            <a:r>
              <a:rPr lang="en-GB" b="1" baseline="0" dirty="0"/>
              <a:t>Images</a:t>
            </a:r>
            <a:endParaRPr lang="en-GB" b="0" baseline="0" dirty="0"/>
          </a:p>
          <a:p>
            <a:pPr defTabSz="966526">
              <a:defRPr/>
            </a:pPr>
            <a:r>
              <a:rPr lang="en-GB" b="0" baseline="0" dirty="0"/>
              <a:t>Title images can be replaced but need to have sufficient contrast for the headline to be legible. When working with images, it may be necessary to arrange elements of the content differently (i.e., ‘Send to back’) in order to be able to select and edit them.</a:t>
            </a:r>
          </a:p>
        </p:txBody>
      </p:sp>
      <p:sp>
        <p:nvSpPr>
          <p:cNvPr id="4" name="Slide Number Placeholder 3"/>
          <p:cNvSpPr>
            <a:spLocks noGrp="1"/>
          </p:cNvSpPr>
          <p:nvPr>
            <p:ph type="sldNum" sz="quarter" idx="10"/>
          </p:nvPr>
        </p:nvSpPr>
        <p:spPr/>
        <p:txBody>
          <a:bodyPr/>
          <a:lstStyle/>
          <a:p>
            <a:fld id="{52BCCF83-9919-4D59-99E8-C744F26393D1}" type="slidenum">
              <a:rPr lang="en-GB" smtClean="0"/>
              <a:t>1</a:t>
            </a:fld>
            <a:endParaRPr lang="en-GB"/>
          </a:p>
        </p:txBody>
      </p:sp>
    </p:spTree>
    <p:extLst>
      <p:ext uri="{BB962C8B-B14F-4D97-AF65-F5344CB8AC3E}">
        <p14:creationId xmlns:p14="http://schemas.microsoft.com/office/powerpoint/2010/main" val="6908414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526">
              <a:defRPr/>
            </a:pPr>
            <a:r>
              <a:rPr lang="en-GB" dirty="0"/>
              <a:t>This slide uses</a:t>
            </a:r>
            <a:r>
              <a:rPr lang="en-GB" baseline="0" dirty="0"/>
              <a:t> slide layout: Title and Two Content</a:t>
            </a:r>
          </a:p>
          <a:p>
            <a:pPr defTabSz="966526">
              <a:defRPr/>
            </a:pPr>
            <a:endParaRPr lang="en-GB" baseline="0" dirty="0"/>
          </a:p>
          <a:p>
            <a:pPr defTabSz="966526">
              <a:defRPr/>
            </a:pPr>
            <a:r>
              <a:rPr lang="en-GB" b="1" baseline="0" dirty="0"/>
              <a:t>Images</a:t>
            </a:r>
            <a:endParaRPr lang="en-GB" b="0" baseline="0" dirty="0"/>
          </a:p>
          <a:p>
            <a:pPr defTabSz="966526">
              <a:defRPr/>
            </a:pPr>
            <a:r>
              <a:rPr lang="en-GB" b="0" baseline="0" dirty="0"/>
              <a:t>Images on text slides can be replaced – they should be sized according to the gridlines in the template.</a:t>
            </a:r>
            <a:endParaRPr lang="en-GB" baseline="0" dirty="0"/>
          </a:p>
        </p:txBody>
      </p:sp>
      <p:sp>
        <p:nvSpPr>
          <p:cNvPr id="4" name="Slide Number Placeholder 3"/>
          <p:cNvSpPr>
            <a:spLocks noGrp="1"/>
          </p:cNvSpPr>
          <p:nvPr>
            <p:ph type="sldNum" sz="quarter" idx="10"/>
          </p:nvPr>
        </p:nvSpPr>
        <p:spPr/>
        <p:txBody>
          <a:bodyPr/>
          <a:lstStyle/>
          <a:p>
            <a:fld id="{52BCCF83-9919-4D59-99E8-C744F26393D1}" type="slidenum">
              <a:rPr lang="en-GB" smtClean="0"/>
              <a:t>10</a:t>
            </a:fld>
            <a:endParaRPr lang="en-GB"/>
          </a:p>
        </p:txBody>
      </p:sp>
    </p:spTree>
    <p:extLst>
      <p:ext uri="{BB962C8B-B14F-4D97-AF65-F5344CB8AC3E}">
        <p14:creationId xmlns:p14="http://schemas.microsoft.com/office/powerpoint/2010/main" val="29317133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526">
              <a:defRPr/>
            </a:pPr>
            <a:r>
              <a:rPr lang="en-GB" dirty="0"/>
              <a:t>This slide uses</a:t>
            </a:r>
            <a:r>
              <a:rPr lang="en-GB" baseline="0" dirty="0"/>
              <a:t> slide layout: Title and Two Content</a:t>
            </a:r>
          </a:p>
          <a:p>
            <a:pPr defTabSz="966526">
              <a:defRPr/>
            </a:pPr>
            <a:endParaRPr lang="en-GB" baseline="0" dirty="0"/>
          </a:p>
          <a:p>
            <a:pPr defTabSz="966526">
              <a:defRPr/>
            </a:pPr>
            <a:r>
              <a:rPr lang="en-GB" b="1" baseline="0" dirty="0"/>
              <a:t>Images</a:t>
            </a:r>
            <a:endParaRPr lang="en-GB" b="0" baseline="0" dirty="0"/>
          </a:p>
          <a:p>
            <a:pPr defTabSz="966526">
              <a:defRPr/>
            </a:pPr>
            <a:r>
              <a:rPr lang="en-GB" b="0" baseline="0" dirty="0"/>
              <a:t>Images on text slides can be replaced – they should be sized according to the gridlines in the template.</a:t>
            </a:r>
            <a:endParaRPr lang="en-GB" baseline="0" dirty="0"/>
          </a:p>
        </p:txBody>
      </p:sp>
      <p:sp>
        <p:nvSpPr>
          <p:cNvPr id="4" name="Slide Number Placeholder 3"/>
          <p:cNvSpPr>
            <a:spLocks noGrp="1"/>
          </p:cNvSpPr>
          <p:nvPr>
            <p:ph type="sldNum" sz="quarter" idx="10"/>
          </p:nvPr>
        </p:nvSpPr>
        <p:spPr/>
        <p:txBody>
          <a:bodyPr/>
          <a:lstStyle/>
          <a:p>
            <a:fld id="{52BCCF83-9919-4D59-99E8-C744F26393D1}" type="slidenum">
              <a:rPr lang="en-GB" smtClean="0"/>
              <a:t>11</a:t>
            </a:fld>
            <a:endParaRPr lang="en-GB"/>
          </a:p>
        </p:txBody>
      </p:sp>
    </p:spTree>
    <p:extLst>
      <p:ext uri="{BB962C8B-B14F-4D97-AF65-F5344CB8AC3E}">
        <p14:creationId xmlns:p14="http://schemas.microsoft.com/office/powerpoint/2010/main" val="6268185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526">
              <a:defRPr/>
            </a:pPr>
            <a:r>
              <a:rPr lang="en-GB" dirty="0"/>
              <a:t>This slide uses</a:t>
            </a:r>
            <a:r>
              <a:rPr lang="en-GB" baseline="0" dirty="0"/>
              <a:t> slide layout: Title and Two Content</a:t>
            </a:r>
          </a:p>
          <a:p>
            <a:pPr defTabSz="966526">
              <a:defRPr/>
            </a:pPr>
            <a:endParaRPr lang="en-GB" baseline="0" dirty="0"/>
          </a:p>
          <a:p>
            <a:pPr defTabSz="966526">
              <a:defRPr/>
            </a:pPr>
            <a:r>
              <a:rPr lang="en-GB" b="1" baseline="0" dirty="0"/>
              <a:t>Images</a:t>
            </a:r>
            <a:endParaRPr lang="en-GB" b="0" baseline="0" dirty="0"/>
          </a:p>
          <a:p>
            <a:pPr defTabSz="966526">
              <a:defRPr/>
            </a:pPr>
            <a:r>
              <a:rPr lang="en-GB" b="0" baseline="0" dirty="0"/>
              <a:t>Images on text slides can be replaced – they should be sized according to the gridlines in the template.</a:t>
            </a:r>
            <a:endParaRPr lang="en-GB" baseline="0" dirty="0"/>
          </a:p>
        </p:txBody>
      </p:sp>
      <p:sp>
        <p:nvSpPr>
          <p:cNvPr id="4" name="Slide Number Placeholder 3"/>
          <p:cNvSpPr>
            <a:spLocks noGrp="1"/>
          </p:cNvSpPr>
          <p:nvPr>
            <p:ph type="sldNum" sz="quarter" idx="10"/>
          </p:nvPr>
        </p:nvSpPr>
        <p:spPr/>
        <p:txBody>
          <a:bodyPr/>
          <a:lstStyle/>
          <a:p>
            <a:fld id="{52BCCF83-9919-4D59-99E8-C744F26393D1}" type="slidenum">
              <a:rPr lang="en-GB" smtClean="0"/>
              <a:t>12</a:t>
            </a:fld>
            <a:endParaRPr lang="en-GB"/>
          </a:p>
        </p:txBody>
      </p:sp>
    </p:spTree>
    <p:extLst>
      <p:ext uri="{BB962C8B-B14F-4D97-AF65-F5344CB8AC3E}">
        <p14:creationId xmlns:p14="http://schemas.microsoft.com/office/powerpoint/2010/main" val="14766746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526">
              <a:defRPr/>
            </a:pPr>
            <a:r>
              <a:rPr lang="en-GB" dirty="0"/>
              <a:t>This slide uses</a:t>
            </a:r>
            <a:r>
              <a:rPr lang="en-GB" baseline="0" dirty="0"/>
              <a:t> slide layout: Title and Two Content</a:t>
            </a:r>
          </a:p>
          <a:p>
            <a:pPr defTabSz="966526">
              <a:defRPr/>
            </a:pPr>
            <a:endParaRPr lang="en-GB" baseline="0" dirty="0"/>
          </a:p>
          <a:p>
            <a:pPr defTabSz="966526">
              <a:defRPr/>
            </a:pPr>
            <a:r>
              <a:rPr lang="en-GB" b="1" baseline="0" dirty="0"/>
              <a:t>Images</a:t>
            </a:r>
            <a:endParaRPr lang="en-GB" b="0" baseline="0" dirty="0"/>
          </a:p>
          <a:p>
            <a:pPr defTabSz="966526">
              <a:defRPr/>
            </a:pPr>
            <a:r>
              <a:rPr lang="en-GB" b="0" baseline="0" dirty="0"/>
              <a:t>Images on text slides can be replaced – they should be sized according to the gridlines in the template.</a:t>
            </a:r>
            <a:endParaRPr lang="en-GB" baseline="0" dirty="0"/>
          </a:p>
        </p:txBody>
      </p:sp>
      <p:sp>
        <p:nvSpPr>
          <p:cNvPr id="4" name="Slide Number Placeholder 3"/>
          <p:cNvSpPr>
            <a:spLocks noGrp="1"/>
          </p:cNvSpPr>
          <p:nvPr>
            <p:ph type="sldNum" sz="quarter" idx="10"/>
          </p:nvPr>
        </p:nvSpPr>
        <p:spPr/>
        <p:txBody>
          <a:bodyPr/>
          <a:lstStyle/>
          <a:p>
            <a:fld id="{52BCCF83-9919-4D59-99E8-C744F26393D1}" type="slidenum">
              <a:rPr lang="en-GB" smtClean="0"/>
              <a:t>13</a:t>
            </a:fld>
            <a:endParaRPr lang="en-GB"/>
          </a:p>
        </p:txBody>
      </p:sp>
    </p:spTree>
    <p:extLst>
      <p:ext uri="{BB962C8B-B14F-4D97-AF65-F5344CB8AC3E}">
        <p14:creationId xmlns:p14="http://schemas.microsoft.com/office/powerpoint/2010/main" val="21181716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526">
              <a:defRPr/>
            </a:pPr>
            <a:r>
              <a:rPr lang="en-GB" dirty="0"/>
              <a:t>This slide uses</a:t>
            </a:r>
            <a:r>
              <a:rPr lang="en-GB" baseline="0" dirty="0"/>
              <a:t> slide layout: Title and Two Content</a:t>
            </a:r>
          </a:p>
          <a:p>
            <a:pPr defTabSz="966526">
              <a:defRPr/>
            </a:pPr>
            <a:endParaRPr lang="en-GB" baseline="0" dirty="0"/>
          </a:p>
          <a:p>
            <a:pPr defTabSz="966526">
              <a:defRPr/>
            </a:pPr>
            <a:r>
              <a:rPr lang="en-GB" b="1" baseline="0" dirty="0"/>
              <a:t>Images</a:t>
            </a:r>
            <a:endParaRPr lang="en-GB" b="0" baseline="0" dirty="0"/>
          </a:p>
          <a:p>
            <a:pPr defTabSz="966526">
              <a:defRPr/>
            </a:pPr>
            <a:r>
              <a:rPr lang="en-GB" b="0" baseline="0" dirty="0"/>
              <a:t>Images on text slides can be replaced – they should be sized according to the gridlines in the template.</a:t>
            </a:r>
            <a:endParaRPr lang="en-GB" baseline="0" dirty="0"/>
          </a:p>
        </p:txBody>
      </p:sp>
      <p:sp>
        <p:nvSpPr>
          <p:cNvPr id="4" name="Slide Number Placeholder 3"/>
          <p:cNvSpPr>
            <a:spLocks noGrp="1"/>
          </p:cNvSpPr>
          <p:nvPr>
            <p:ph type="sldNum" sz="quarter" idx="10"/>
          </p:nvPr>
        </p:nvSpPr>
        <p:spPr/>
        <p:txBody>
          <a:bodyPr/>
          <a:lstStyle/>
          <a:p>
            <a:fld id="{52BCCF83-9919-4D59-99E8-C744F26393D1}" type="slidenum">
              <a:rPr lang="en-GB" smtClean="0"/>
              <a:t>14</a:t>
            </a:fld>
            <a:endParaRPr lang="en-GB"/>
          </a:p>
        </p:txBody>
      </p:sp>
    </p:spTree>
    <p:extLst>
      <p:ext uri="{BB962C8B-B14F-4D97-AF65-F5344CB8AC3E}">
        <p14:creationId xmlns:p14="http://schemas.microsoft.com/office/powerpoint/2010/main" val="2033306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526">
              <a:defRPr/>
            </a:pPr>
            <a:r>
              <a:rPr lang="en-GB" dirty="0"/>
              <a:t>This slide uses</a:t>
            </a:r>
            <a:r>
              <a:rPr lang="en-GB" baseline="0" dirty="0"/>
              <a:t> slide layout: Title and Two Content</a:t>
            </a:r>
          </a:p>
          <a:p>
            <a:pPr defTabSz="966526">
              <a:defRPr/>
            </a:pPr>
            <a:endParaRPr lang="en-GB" baseline="0" dirty="0"/>
          </a:p>
          <a:p>
            <a:pPr defTabSz="966526">
              <a:defRPr/>
            </a:pPr>
            <a:r>
              <a:rPr lang="en-GB" b="1" baseline="0" dirty="0"/>
              <a:t>Images</a:t>
            </a:r>
            <a:endParaRPr lang="en-GB" b="0" baseline="0" dirty="0"/>
          </a:p>
          <a:p>
            <a:pPr defTabSz="966526">
              <a:defRPr/>
            </a:pPr>
            <a:r>
              <a:rPr lang="en-GB" b="0" baseline="0" dirty="0"/>
              <a:t>Images on text slides can be replaced – they should be sized according to the gridlines in the template.</a:t>
            </a:r>
            <a:endParaRPr lang="en-GB" baseline="0" dirty="0"/>
          </a:p>
        </p:txBody>
      </p:sp>
      <p:sp>
        <p:nvSpPr>
          <p:cNvPr id="4" name="Slide Number Placeholder 3"/>
          <p:cNvSpPr>
            <a:spLocks noGrp="1"/>
          </p:cNvSpPr>
          <p:nvPr>
            <p:ph type="sldNum" sz="quarter" idx="10"/>
          </p:nvPr>
        </p:nvSpPr>
        <p:spPr/>
        <p:txBody>
          <a:bodyPr/>
          <a:lstStyle/>
          <a:p>
            <a:fld id="{52BCCF83-9919-4D59-99E8-C744F26393D1}" type="slidenum">
              <a:rPr lang="en-GB" smtClean="0"/>
              <a:t>15</a:t>
            </a:fld>
            <a:endParaRPr lang="en-GB"/>
          </a:p>
        </p:txBody>
      </p:sp>
    </p:spTree>
    <p:extLst>
      <p:ext uri="{BB962C8B-B14F-4D97-AF65-F5344CB8AC3E}">
        <p14:creationId xmlns:p14="http://schemas.microsoft.com/office/powerpoint/2010/main" val="6123763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526">
              <a:defRPr/>
            </a:pPr>
            <a:r>
              <a:rPr lang="en-GB" dirty="0"/>
              <a:t>This slide uses</a:t>
            </a:r>
            <a:r>
              <a:rPr lang="en-GB" baseline="0" dirty="0"/>
              <a:t> slide layout: Section Divider (</a:t>
            </a:r>
            <a:r>
              <a:rPr lang="en-GB" baseline="0" dirty="0" err="1"/>
              <a:t>Color</a:t>
            </a:r>
            <a:r>
              <a:rPr lang="en-GB" baseline="0" dirty="0"/>
              <a:t>)</a:t>
            </a:r>
          </a:p>
          <a:p>
            <a:pPr defTabSz="966526">
              <a:defRPr/>
            </a:pPr>
            <a:endParaRPr lang="en-GB" baseline="0" dirty="0"/>
          </a:p>
          <a:p>
            <a:pPr defTabSz="966526">
              <a:defRPr/>
            </a:pPr>
            <a:r>
              <a:rPr lang="en-GB" baseline="0" dirty="0"/>
              <a:t>Other background </a:t>
            </a:r>
            <a:r>
              <a:rPr lang="en-GB" baseline="0" dirty="0" err="1"/>
              <a:t>colors</a:t>
            </a:r>
            <a:r>
              <a:rPr lang="en-GB" baseline="0" dirty="0"/>
              <a:t> should not be used.</a:t>
            </a:r>
          </a:p>
        </p:txBody>
      </p:sp>
      <p:sp>
        <p:nvSpPr>
          <p:cNvPr id="4" name="Slide Number Placeholder 3"/>
          <p:cNvSpPr>
            <a:spLocks noGrp="1"/>
          </p:cNvSpPr>
          <p:nvPr>
            <p:ph type="sldNum" sz="quarter" idx="10"/>
          </p:nvPr>
        </p:nvSpPr>
        <p:spPr/>
        <p:txBody>
          <a:bodyPr/>
          <a:lstStyle/>
          <a:p>
            <a:fld id="{52BCCF83-9919-4D59-99E8-C744F26393D1}" type="slidenum">
              <a:rPr lang="en-GB" smtClean="0"/>
              <a:t>16</a:t>
            </a:fld>
            <a:endParaRPr lang="en-GB"/>
          </a:p>
        </p:txBody>
      </p:sp>
    </p:spTree>
    <p:extLst>
      <p:ext uri="{BB962C8B-B14F-4D97-AF65-F5344CB8AC3E}">
        <p14:creationId xmlns:p14="http://schemas.microsoft.com/office/powerpoint/2010/main" val="20230206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526">
              <a:defRPr/>
            </a:pPr>
            <a:r>
              <a:rPr lang="en-GB" dirty="0"/>
              <a:t>This slide uses</a:t>
            </a:r>
            <a:r>
              <a:rPr lang="en-GB" baseline="0" dirty="0"/>
              <a:t> slide layout: Title and Two Content</a:t>
            </a:r>
          </a:p>
          <a:p>
            <a:pPr defTabSz="966526">
              <a:defRPr/>
            </a:pPr>
            <a:endParaRPr lang="en-GB" baseline="0" dirty="0"/>
          </a:p>
          <a:p>
            <a:pPr defTabSz="966526">
              <a:defRPr/>
            </a:pPr>
            <a:r>
              <a:rPr lang="en-GB" b="1" baseline="0" dirty="0"/>
              <a:t>Images</a:t>
            </a:r>
            <a:endParaRPr lang="en-GB" b="0" baseline="0" dirty="0"/>
          </a:p>
          <a:p>
            <a:pPr defTabSz="966526">
              <a:defRPr/>
            </a:pPr>
            <a:r>
              <a:rPr lang="en-GB" b="0" baseline="0" dirty="0"/>
              <a:t>Images on text slides can be replaced – they should be sized according to the gridlines in the template.</a:t>
            </a:r>
            <a:endParaRPr lang="en-GB" baseline="0" dirty="0"/>
          </a:p>
        </p:txBody>
      </p:sp>
      <p:sp>
        <p:nvSpPr>
          <p:cNvPr id="4" name="Slide Number Placeholder 3"/>
          <p:cNvSpPr>
            <a:spLocks noGrp="1"/>
          </p:cNvSpPr>
          <p:nvPr>
            <p:ph type="sldNum" sz="quarter" idx="10"/>
          </p:nvPr>
        </p:nvSpPr>
        <p:spPr/>
        <p:txBody>
          <a:bodyPr/>
          <a:lstStyle/>
          <a:p>
            <a:fld id="{52BCCF83-9919-4D59-99E8-C744F26393D1}" type="slidenum">
              <a:rPr lang="en-GB" smtClean="0"/>
              <a:t>17</a:t>
            </a:fld>
            <a:endParaRPr lang="en-GB"/>
          </a:p>
        </p:txBody>
      </p:sp>
    </p:spTree>
    <p:extLst>
      <p:ext uri="{BB962C8B-B14F-4D97-AF65-F5344CB8AC3E}">
        <p14:creationId xmlns:p14="http://schemas.microsoft.com/office/powerpoint/2010/main" val="30549529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526">
              <a:defRPr/>
            </a:pPr>
            <a:r>
              <a:rPr lang="en-GB" dirty="0"/>
              <a:t>This slide uses</a:t>
            </a:r>
            <a:r>
              <a:rPr lang="en-GB" baseline="0" dirty="0"/>
              <a:t> slide layout: Section Divider (Image)</a:t>
            </a:r>
          </a:p>
          <a:p>
            <a:pPr defTabSz="966526">
              <a:defRPr/>
            </a:pPr>
            <a:endParaRPr lang="en-GB" baseline="0" dirty="0"/>
          </a:p>
          <a:p>
            <a:pPr defTabSz="966526">
              <a:defRPr/>
            </a:pPr>
            <a:r>
              <a:rPr lang="en-GB" b="1" baseline="0" dirty="0"/>
              <a:t>Images</a:t>
            </a:r>
            <a:endParaRPr lang="en-GB" b="0" baseline="0" dirty="0"/>
          </a:p>
          <a:p>
            <a:pPr defTabSz="966526">
              <a:defRPr/>
            </a:pPr>
            <a:r>
              <a:rPr lang="en-GB" b="0" baseline="0" dirty="0"/>
              <a:t>End slide images can be replaced but need to have sufficient contrast for the type elements to be legible. When working with images, it may be necessary to arrange elements of the content differently (i.e., ‘Send to back’) in order to be able to select and edit them.</a:t>
            </a:r>
            <a:endParaRPr lang="en-GB" baseline="0" dirty="0"/>
          </a:p>
        </p:txBody>
      </p:sp>
      <p:sp>
        <p:nvSpPr>
          <p:cNvPr id="4" name="Slide Number Placeholder 3"/>
          <p:cNvSpPr>
            <a:spLocks noGrp="1"/>
          </p:cNvSpPr>
          <p:nvPr>
            <p:ph type="sldNum" sz="quarter" idx="10"/>
          </p:nvPr>
        </p:nvSpPr>
        <p:spPr/>
        <p:txBody>
          <a:bodyPr/>
          <a:lstStyle/>
          <a:p>
            <a:fld id="{52BCCF83-9919-4D59-99E8-C744F26393D1}" type="slidenum">
              <a:rPr lang="en-GB" smtClean="0"/>
              <a:t>19</a:t>
            </a:fld>
            <a:endParaRPr lang="en-GB"/>
          </a:p>
        </p:txBody>
      </p:sp>
    </p:spTree>
    <p:extLst>
      <p:ext uri="{BB962C8B-B14F-4D97-AF65-F5344CB8AC3E}">
        <p14:creationId xmlns:p14="http://schemas.microsoft.com/office/powerpoint/2010/main" val="31113590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526">
              <a:defRPr/>
            </a:pPr>
            <a:r>
              <a:rPr lang="en-GB" dirty="0"/>
              <a:t>This slide uses</a:t>
            </a:r>
            <a:r>
              <a:rPr lang="en-GB" baseline="0" dirty="0"/>
              <a:t> slide layout: Section Divider (</a:t>
            </a:r>
            <a:r>
              <a:rPr lang="en-GB" baseline="0" dirty="0" err="1"/>
              <a:t>Color</a:t>
            </a:r>
            <a:r>
              <a:rPr lang="en-GB" baseline="0" dirty="0"/>
              <a:t>)</a:t>
            </a:r>
          </a:p>
          <a:p>
            <a:pPr defTabSz="966526">
              <a:defRPr/>
            </a:pPr>
            <a:endParaRPr lang="en-GB" baseline="0" dirty="0"/>
          </a:p>
          <a:p>
            <a:pPr defTabSz="966526">
              <a:defRPr/>
            </a:pPr>
            <a:r>
              <a:rPr lang="en-GB" baseline="0" dirty="0"/>
              <a:t>Other background </a:t>
            </a:r>
            <a:r>
              <a:rPr lang="en-GB" baseline="0" dirty="0" err="1"/>
              <a:t>colors</a:t>
            </a:r>
            <a:r>
              <a:rPr lang="en-GB" baseline="0" dirty="0"/>
              <a:t> should not be used.</a:t>
            </a:r>
          </a:p>
        </p:txBody>
      </p:sp>
      <p:sp>
        <p:nvSpPr>
          <p:cNvPr id="4" name="Slide Number Placeholder 3"/>
          <p:cNvSpPr>
            <a:spLocks noGrp="1"/>
          </p:cNvSpPr>
          <p:nvPr>
            <p:ph type="sldNum" sz="quarter" idx="10"/>
          </p:nvPr>
        </p:nvSpPr>
        <p:spPr/>
        <p:txBody>
          <a:bodyPr/>
          <a:lstStyle/>
          <a:p>
            <a:fld id="{52BCCF83-9919-4D59-99E8-C744F26393D1}" type="slidenum">
              <a:rPr lang="en-GB" smtClean="0"/>
              <a:t>2</a:t>
            </a:fld>
            <a:endParaRPr lang="en-GB"/>
          </a:p>
        </p:txBody>
      </p:sp>
    </p:spTree>
    <p:extLst>
      <p:ext uri="{BB962C8B-B14F-4D97-AF65-F5344CB8AC3E}">
        <p14:creationId xmlns:p14="http://schemas.microsoft.com/office/powerpoint/2010/main" val="31979404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526">
              <a:defRPr/>
            </a:pPr>
            <a:r>
              <a:rPr lang="en-GB" dirty="0"/>
              <a:t>This slide uses</a:t>
            </a:r>
            <a:r>
              <a:rPr lang="en-GB" baseline="0" dirty="0"/>
              <a:t> slide layout: Title and Two Content</a:t>
            </a:r>
          </a:p>
          <a:p>
            <a:pPr defTabSz="966526">
              <a:defRPr/>
            </a:pPr>
            <a:endParaRPr lang="en-GB" baseline="0" dirty="0"/>
          </a:p>
          <a:p>
            <a:pPr defTabSz="966526">
              <a:defRPr/>
            </a:pPr>
            <a:r>
              <a:rPr lang="en-GB" b="1" baseline="0" dirty="0"/>
              <a:t>Images</a:t>
            </a:r>
            <a:endParaRPr lang="en-GB" b="0" baseline="0" dirty="0"/>
          </a:p>
          <a:p>
            <a:pPr defTabSz="966526">
              <a:defRPr/>
            </a:pPr>
            <a:r>
              <a:rPr lang="en-GB" b="0" baseline="0" dirty="0"/>
              <a:t>Images on text slides can be replaced – they should be sized according to the gridlines in the template.</a:t>
            </a:r>
            <a:endParaRPr lang="en-GB" baseline="0" dirty="0"/>
          </a:p>
        </p:txBody>
      </p:sp>
      <p:sp>
        <p:nvSpPr>
          <p:cNvPr id="4" name="Slide Number Placeholder 3"/>
          <p:cNvSpPr>
            <a:spLocks noGrp="1"/>
          </p:cNvSpPr>
          <p:nvPr>
            <p:ph type="sldNum" sz="quarter" idx="10"/>
          </p:nvPr>
        </p:nvSpPr>
        <p:spPr/>
        <p:txBody>
          <a:bodyPr/>
          <a:lstStyle/>
          <a:p>
            <a:fld id="{52BCCF83-9919-4D59-99E8-C744F26393D1}" type="slidenum">
              <a:rPr lang="en-GB" smtClean="0"/>
              <a:t>3</a:t>
            </a:fld>
            <a:endParaRPr lang="en-GB"/>
          </a:p>
        </p:txBody>
      </p:sp>
    </p:spTree>
    <p:extLst>
      <p:ext uri="{BB962C8B-B14F-4D97-AF65-F5344CB8AC3E}">
        <p14:creationId xmlns:p14="http://schemas.microsoft.com/office/powerpoint/2010/main" val="9444263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526">
              <a:defRPr/>
            </a:pPr>
            <a:r>
              <a:rPr lang="en-GB" dirty="0"/>
              <a:t>This slide uses</a:t>
            </a:r>
            <a:r>
              <a:rPr lang="en-GB" baseline="0" dirty="0"/>
              <a:t> slide layout: Title and Two Content</a:t>
            </a:r>
          </a:p>
          <a:p>
            <a:pPr defTabSz="966526">
              <a:defRPr/>
            </a:pPr>
            <a:endParaRPr lang="en-GB" baseline="0" dirty="0"/>
          </a:p>
          <a:p>
            <a:pPr defTabSz="966526">
              <a:defRPr/>
            </a:pPr>
            <a:r>
              <a:rPr lang="en-GB" b="1" baseline="0" dirty="0"/>
              <a:t>Images</a:t>
            </a:r>
            <a:endParaRPr lang="en-GB" b="0" baseline="0" dirty="0"/>
          </a:p>
          <a:p>
            <a:pPr defTabSz="966526">
              <a:defRPr/>
            </a:pPr>
            <a:r>
              <a:rPr lang="en-GB" b="0" baseline="0" dirty="0"/>
              <a:t>Images on text slides can be replaced – they should be sized according to the gridlines in the template.</a:t>
            </a:r>
            <a:endParaRPr lang="en-GB" baseline="0" dirty="0"/>
          </a:p>
        </p:txBody>
      </p:sp>
      <p:sp>
        <p:nvSpPr>
          <p:cNvPr id="4" name="Slide Number Placeholder 3"/>
          <p:cNvSpPr>
            <a:spLocks noGrp="1"/>
          </p:cNvSpPr>
          <p:nvPr>
            <p:ph type="sldNum" sz="quarter" idx="10"/>
          </p:nvPr>
        </p:nvSpPr>
        <p:spPr/>
        <p:txBody>
          <a:bodyPr/>
          <a:lstStyle/>
          <a:p>
            <a:fld id="{52BCCF83-9919-4D59-99E8-C744F26393D1}" type="slidenum">
              <a:rPr lang="en-GB" smtClean="0"/>
              <a:t>4</a:t>
            </a:fld>
            <a:endParaRPr lang="en-GB"/>
          </a:p>
        </p:txBody>
      </p:sp>
    </p:spTree>
    <p:extLst>
      <p:ext uri="{BB962C8B-B14F-4D97-AF65-F5344CB8AC3E}">
        <p14:creationId xmlns:p14="http://schemas.microsoft.com/office/powerpoint/2010/main" val="12535015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526">
              <a:defRPr/>
            </a:pPr>
            <a:r>
              <a:rPr lang="en-GB" dirty="0"/>
              <a:t>This slide uses</a:t>
            </a:r>
            <a:r>
              <a:rPr lang="en-GB" baseline="0" dirty="0"/>
              <a:t> slide layout: Title and Two Content</a:t>
            </a:r>
          </a:p>
          <a:p>
            <a:pPr defTabSz="966526">
              <a:defRPr/>
            </a:pPr>
            <a:endParaRPr lang="en-GB" baseline="0" dirty="0"/>
          </a:p>
          <a:p>
            <a:pPr defTabSz="966526">
              <a:defRPr/>
            </a:pPr>
            <a:r>
              <a:rPr lang="en-GB" b="1" baseline="0" dirty="0"/>
              <a:t>Images</a:t>
            </a:r>
            <a:endParaRPr lang="en-GB" b="0" baseline="0" dirty="0"/>
          </a:p>
          <a:p>
            <a:pPr defTabSz="966526">
              <a:defRPr/>
            </a:pPr>
            <a:r>
              <a:rPr lang="en-GB" b="0" baseline="0" dirty="0"/>
              <a:t>Images on text slides can be replaced – they should be sized according to the gridlines in the template.</a:t>
            </a:r>
            <a:endParaRPr lang="en-GB" baseline="0" dirty="0"/>
          </a:p>
        </p:txBody>
      </p:sp>
      <p:sp>
        <p:nvSpPr>
          <p:cNvPr id="4" name="Slide Number Placeholder 3"/>
          <p:cNvSpPr>
            <a:spLocks noGrp="1"/>
          </p:cNvSpPr>
          <p:nvPr>
            <p:ph type="sldNum" sz="quarter" idx="10"/>
          </p:nvPr>
        </p:nvSpPr>
        <p:spPr/>
        <p:txBody>
          <a:bodyPr/>
          <a:lstStyle/>
          <a:p>
            <a:fld id="{52BCCF83-9919-4D59-99E8-C744F26393D1}" type="slidenum">
              <a:rPr lang="en-GB" smtClean="0"/>
              <a:t>5</a:t>
            </a:fld>
            <a:endParaRPr lang="en-GB"/>
          </a:p>
        </p:txBody>
      </p:sp>
    </p:spTree>
    <p:extLst>
      <p:ext uri="{BB962C8B-B14F-4D97-AF65-F5344CB8AC3E}">
        <p14:creationId xmlns:p14="http://schemas.microsoft.com/office/powerpoint/2010/main" val="33548182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526">
              <a:defRPr/>
            </a:pPr>
            <a:r>
              <a:rPr lang="en-GB" dirty="0"/>
              <a:t>This slide uses</a:t>
            </a:r>
            <a:r>
              <a:rPr lang="en-GB" baseline="0" dirty="0"/>
              <a:t> slide layout: Title and Two Content</a:t>
            </a:r>
          </a:p>
          <a:p>
            <a:pPr defTabSz="966526">
              <a:defRPr/>
            </a:pPr>
            <a:endParaRPr lang="en-GB" baseline="0" dirty="0"/>
          </a:p>
          <a:p>
            <a:pPr defTabSz="966526">
              <a:defRPr/>
            </a:pPr>
            <a:r>
              <a:rPr lang="en-GB" b="1" baseline="0" dirty="0"/>
              <a:t>Images</a:t>
            </a:r>
            <a:endParaRPr lang="en-GB" b="0" baseline="0" dirty="0"/>
          </a:p>
          <a:p>
            <a:pPr defTabSz="966526">
              <a:defRPr/>
            </a:pPr>
            <a:r>
              <a:rPr lang="en-GB" b="0" baseline="0" dirty="0"/>
              <a:t>Images on text slides can be replaced – they should be sized according to the gridlines in the template.</a:t>
            </a:r>
            <a:endParaRPr lang="en-GB" baseline="0" dirty="0"/>
          </a:p>
        </p:txBody>
      </p:sp>
      <p:sp>
        <p:nvSpPr>
          <p:cNvPr id="4" name="Slide Number Placeholder 3"/>
          <p:cNvSpPr>
            <a:spLocks noGrp="1"/>
          </p:cNvSpPr>
          <p:nvPr>
            <p:ph type="sldNum" sz="quarter" idx="10"/>
          </p:nvPr>
        </p:nvSpPr>
        <p:spPr/>
        <p:txBody>
          <a:bodyPr/>
          <a:lstStyle/>
          <a:p>
            <a:fld id="{52BCCF83-9919-4D59-99E8-C744F26393D1}" type="slidenum">
              <a:rPr lang="en-GB" smtClean="0"/>
              <a:t>6</a:t>
            </a:fld>
            <a:endParaRPr lang="en-GB"/>
          </a:p>
        </p:txBody>
      </p:sp>
    </p:spTree>
    <p:extLst>
      <p:ext uri="{BB962C8B-B14F-4D97-AF65-F5344CB8AC3E}">
        <p14:creationId xmlns:p14="http://schemas.microsoft.com/office/powerpoint/2010/main" val="12080625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526">
              <a:defRPr/>
            </a:pPr>
            <a:r>
              <a:rPr lang="en-GB" dirty="0"/>
              <a:t>This slide uses</a:t>
            </a:r>
            <a:r>
              <a:rPr lang="en-GB" baseline="0" dirty="0"/>
              <a:t> slide layout: Title and Two Content</a:t>
            </a:r>
          </a:p>
          <a:p>
            <a:pPr defTabSz="966526">
              <a:defRPr/>
            </a:pPr>
            <a:endParaRPr lang="en-GB" baseline="0" dirty="0"/>
          </a:p>
          <a:p>
            <a:pPr defTabSz="966526">
              <a:defRPr/>
            </a:pPr>
            <a:r>
              <a:rPr lang="en-GB" b="1" baseline="0" dirty="0"/>
              <a:t>Images</a:t>
            </a:r>
            <a:endParaRPr lang="en-GB" b="0" baseline="0" dirty="0"/>
          </a:p>
          <a:p>
            <a:pPr defTabSz="966526">
              <a:defRPr/>
            </a:pPr>
            <a:r>
              <a:rPr lang="en-GB" b="0" baseline="0" dirty="0"/>
              <a:t>Images on text slides can be replaced – they should be sized according to the gridlines in the template.</a:t>
            </a:r>
            <a:endParaRPr lang="en-GB" baseline="0" dirty="0"/>
          </a:p>
        </p:txBody>
      </p:sp>
      <p:sp>
        <p:nvSpPr>
          <p:cNvPr id="4" name="Slide Number Placeholder 3"/>
          <p:cNvSpPr>
            <a:spLocks noGrp="1"/>
          </p:cNvSpPr>
          <p:nvPr>
            <p:ph type="sldNum" sz="quarter" idx="10"/>
          </p:nvPr>
        </p:nvSpPr>
        <p:spPr/>
        <p:txBody>
          <a:bodyPr/>
          <a:lstStyle/>
          <a:p>
            <a:fld id="{52BCCF83-9919-4D59-99E8-C744F26393D1}" type="slidenum">
              <a:rPr lang="en-GB" smtClean="0"/>
              <a:t>7</a:t>
            </a:fld>
            <a:endParaRPr lang="en-GB"/>
          </a:p>
        </p:txBody>
      </p:sp>
    </p:spTree>
    <p:extLst>
      <p:ext uri="{BB962C8B-B14F-4D97-AF65-F5344CB8AC3E}">
        <p14:creationId xmlns:p14="http://schemas.microsoft.com/office/powerpoint/2010/main" val="4654645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526">
              <a:defRPr/>
            </a:pPr>
            <a:r>
              <a:rPr lang="en-GB" dirty="0"/>
              <a:t>This slide uses</a:t>
            </a:r>
            <a:r>
              <a:rPr lang="en-GB" baseline="0" dirty="0"/>
              <a:t> slide layout: Title and Two Content</a:t>
            </a:r>
          </a:p>
          <a:p>
            <a:pPr defTabSz="966526">
              <a:defRPr/>
            </a:pPr>
            <a:endParaRPr lang="en-GB" baseline="0" dirty="0"/>
          </a:p>
          <a:p>
            <a:pPr defTabSz="966526">
              <a:defRPr/>
            </a:pPr>
            <a:r>
              <a:rPr lang="en-GB" b="1" baseline="0" dirty="0"/>
              <a:t>Images</a:t>
            </a:r>
            <a:endParaRPr lang="en-GB" b="0" baseline="0" dirty="0"/>
          </a:p>
          <a:p>
            <a:pPr defTabSz="966526">
              <a:defRPr/>
            </a:pPr>
            <a:r>
              <a:rPr lang="en-GB" b="0" baseline="0" dirty="0"/>
              <a:t>Images on text slides can be replaced – they should be sized according to the gridlines in the template.</a:t>
            </a:r>
            <a:endParaRPr lang="en-GB" baseline="0" dirty="0"/>
          </a:p>
        </p:txBody>
      </p:sp>
      <p:sp>
        <p:nvSpPr>
          <p:cNvPr id="4" name="Slide Number Placeholder 3"/>
          <p:cNvSpPr>
            <a:spLocks noGrp="1"/>
          </p:cNvSpPr>
          <p:nvPr>
            <p:ph type="sldNum" sz="quarter" idx="10"/>
          </p:nvPr>
        </p:nvSpPr>
        <p:spPr/>
        <p:txBody>
          <a:bodyPr/>
          <a:lstStyle/>
          <a:p>
            <a:fld id="{52BCCF83-9919-4D59-99E8-C744F26393D1}" type="slidenum">
              <a:rPr lang="en-GB" smtClean="0"/>
              <a:t>8</a:t>
            </a:fld>
            <a:endParaRPr lang="en-GB"/>
          </a:p>
        </p:txBody>
      </p:sp>
    </p:spTree>
    <p:extLst>
      <p:ext uri="{BB962C8B-B14F-4D97-AF65-F5344CB8AC3E}">
        <p14:creationId xmlns:p14="http://schemas.microsoft.com/office/powerpoint/2010/main" val="22869818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526">
              <a:defRPr/>
            </a:pPr>
            <a:r>
              <a:rPr lang="en-GB" dirty="0"/>
              <a:t>This slide uses</a:t>
            </a:r>
            <a:r>
              <a:rPr lang="en-GB" baseline="0" dirty="0"/>
              <a:t> slide layout: Section Divider (</a:t>
            </a:r>
            <a:r>
              <a:rPr lang="en-GB" baseline="0" dirty="0" err="1"/>
              <a:t>Color</a:t>
            </a:r>
            <a:r>
              <a:rPr lang="en-GB" baseline="0" dirty="0"/>
              <a:t>)</a:t>
            </a:r>
          </a:p>
          <a:p>
            <a:pPr defTabSz="966526">
              <a:defRPr/>
            </a:pPr>
            <a:endParaRPr lang="en-GB" baseline="0" dirty="0"/>
          </a:p>
          <a:p>
            <a:pPr defTabSz="966526">
              <a:defRPr/>
            </a:pPr>
            <a:r>
              <a:rPr lang="en-GB" baseline="0" dirty="0"/>
              <a:t>Other background </a:t>
            </a:r>
            <a:r>
              <a:rPr lang="en-GB" baseline="0" dirty="0" err="1"/>
              <a:t>colors</a:t>
            </a:r>
            <a:r>
              <a:rPr lang="en-GB" baseline="0" dirty="0"/>
              <a:t> should not be used.</a:t>
            </a:r>
          </a:p>
        </p:txBody>
      </p:sp>
      <p:sp>
        <p:nvSpPr>
          <p:cNvPr id="4" name="Slide Number Placeholder 3"/>
          <p:cNvSpPr>
            <a:spLocks noGrp="1"/>
          </p:cNvSpPr>
          <p:nvPr>
            <p:ph type="sldNum" sz="quarter" idx="10"/>
          </p:nvPr>
        </p:nvSpPr>
        <p:spPr/>
        <p:txBody>
          <a:bodyPr/>
          <a:lstStyle/>
          <a:p>
            <a:fld id="{52BCCF83-9919-4D59-99E8-C744F26393D1}" type="slidenum">
              <a:rPr lang="en-GB" smtClean="0"/>
              <a:t>9</a:t>
            </a:fld>
            <a:endParaRPr lang="en-GB"/>
          </a:p>
        </p:txBody>
      </p:sp>
    </p:spTree>
    <p:extLst>
      <p:ext uri="{BB962C8B-B14F-4D97-AF65-F5344CB8AC3E}">
        <p14:creationId xmlns:p14="http://schemas.microsoft.com/office/powerpoint/2010/main" val="22710539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0" name="Picture Placeholder 9"/>
          <p:cNvSpPr>
            <a:spLocks noGrp="1"/>
          </p:cNvSpPr>
          <p:nvPr>
            <p:ph type="pic" sz="quarter" idx="12"/>
          </p:nvPr>
        </p:nvSpPr>
        <p:spPr>
          <a:xfrm>
            <a:off x="0" y="0"/>
            <a:ext cx="9144000" cy="3814763"/>
          </a:xfrm>
        </p:spPr>
        <p:txBody>
          <a:bodyPr/>
          <a:lstStyle/>
          <a:p>
            <a:r>
              <a:rPr lang="en-US"/>
              <a:t>Click icon to add picture</a:t>
            </a:r>
            <a:endParaRPr lang="en-GB"/>
          </a:p>
        </p:txBody>
      </p:sp>
      <p:sp>
        <p:nvSpPr>
          <p:cNvPr id="2" name="Title 1"/>
          <p:cNvSpPr>
            <a:spLocks noGrp="1"/>
          </p:cNvSpPr>
          <p:nvPr>
            <p:ph type="ctrTitle" hasCustomPrompt="1"/>
          </p:nvPr>
        </p:nvSpPr>
        <p:spPr>
          <a:xfrm>
            <a:off x="900000" y="627063"/>
            <a:ext cx="7344000" cy="2530665"/>
          </a:xfrm>
        </p:spPr>
        <p:txBody>
          <a:bodyPr anchor="ctr" anchorCtr="0"/>
          <a:lstStyle>
            <a:lvl1pPr algn="ctr">
              <a:lnSpc>
                <a:spcPct val="80000"/>
              </a:lnSpc>
              <a:defRPr sz="4000" cap="all" baseline="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450273" y="4013092"/>
            <a:ext cx="6098310" cy="669745"/>
          </a:xfrm>
        </p:spPr>
        <p:txBody>
          <a:bodyPr/>
          <a:lstStyle>
            <a:lvl1pPr marL="0" indent="0" algn="l">
              <a:spcBef>
                <a:spcPts val="0"/>
              </a:spcBef>
              <a:spcAft>
                <a:spcPts val="375"/>
              </a:spcAft>
              <a:buNone/>
              <a:defRPr sz="20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7" name="Footer Placeholder 6"/>
          <p:cNvSpPr>
            <a:spLocks noGrp="1"/>
          </p:cNvSpPr>
          <p:nvPr>
            <p:ph type="ftr" sz="quarter" idx="10"/>
          </p:nvPr>
        </p:nvSpPr>
        <p:spPr/>
        <p:txBody>
          <a:bodyPr/>
          <a:lstStyle>
            <a:lvl1pPr>
              <a:defRPr>
                <a:solidFill>
                  <a:schemeClr val="bg1"/>
                </a:solidFill>
              </a:defRPr>
            </a:lvl1pPr>
          </a:lstStyle>
          <a:p>
            <a:r>
              <a:rPr lang="en-GB"/>
              <a:t>Confidential</a:t>
            </a:r>
            <a:endParaRPr lang="en-GB" dirty="0"/>
          </a:p>
        </p:txBody>
      </p:sp>
      <p:sp>
        <p:nvSpPr>
          <p:cNvPr id="8" name="Slide Number Placeholder 7"/>
          <p:cNvSpPr>
            <a:spLocks noGrp="1"/>
          </p:cNvSpPr>
          <p:nvPr>
            <p:ph type="sldNum" sz="quarter" idx="11"/>
          </p:nvPr>
        </p:nvSpPr>
        <p:spPr/>
        <p:txBody>
          <a:bodyPr/>
          <a:lstStyle>
            <a:lvl1pPr>
              <a:defRPr>
                <a:solidFill>
                  <a:schemeClr val="bg1"/>
                </a:solidFill>
              </a:defRPr>
            </a:lvl1pPr>
          </a:lstStyle>
          <a:p>
            <a:fld id="{4EF65553-8ACC-4697-9F6A-D0595D48AACB}" type="slidenum">
              <a:rPr lang="en-GB" smtClean="0"/>
              <a:pPr/>
              <a:t>‹#›</a:t>
            </a:fld>
            <a:endParaRPr lang="en-GB" dirty="0"/>
          </a:p>
        </p:txBody>
      </p:sp>
      <p:pic>
        <p:nvPicPr>
          <p:cNvPr id="6" name="Picture 2"/>
          <p:cNvPicPr>
            <a:picLocks noChangeAspect="1" noChangeArrowheads="1"/>
          </p:cNvPicPr>
          <p:nvPr userDrawn="1"/>
        </p:nvPicPr>
        <p:blipFill>
          <a:blip r:embed="rId2" cstate="print"/>
          <a:srcRect/>
          <a:stretch>
            <a:fillRect/>
          </a:stretch>
        </p:blipFill>
        <p:spPr bwMode="black">
          <a:xfrm>
            <a:off x="7317425" y="4399620"/>
            <a:ext cx="1452563" cy="404155"/>
          </a:xfrm>
          <a:prstGeom prst="rect">
            <a:avLst/>
          </a:prstGeom>
          <a:noFill/>
          <a:ln w="9525">
            <a:noFill/>
            <a:miter lim="800000"/>
            <a:headEnd/>
            <a:tailEnd/>
          </a:ln>
          <a:effectLst/>
        </p:spPr>
      </p:pic>
    </p:spTree>
    <p:extLst>
      <p:ext uri="{BB962C8B-B14F-4D97-AF65-F5344CB8AC3E}">
        <p14:creationId xmlns:p14="http://schemas.microsoft.com/office/powerpoint/2010/main" val="39623160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r>
              <a:rPr lang="en-GB"/>
              <a:t>Confidential</a:t>
            </a:r>
            <a:endParaRPr lang="en-GB" dirty="0"/>
          </a:p>
        </p:txBody>
      </p:sp>
      <p:sp>
        <p:nvSpPr>
          <p:cNvPr id="6" name="Slide Number Placeholder 5"/>
          <p:cNvSpPr>
            <a:spLocks noGrp="1"/>
          </p:cNvSpPr>
          <p:nvPr>
            <p:ph type="sldNum" sz="quarter" idx="11"/>
          </p:nvPr>
        </p:nvSpPr>
        <p:spPr/>
        <p:txBody>
          <a:bodyPr/>
          <a:lstStyle/>
          <a:p>
            <a:fld id="{4EF65553-8ACC-4697-9F6A-D0595D48AACB}" type="slidenum">
              <a:rPr lang="en-GB" smtClean="0"/>
              <a:pPr/>
              <a:t>‹#›</a:t>
            </a:fld>
            <a:endParaRPr lang="en-GB" dirty="0"/>
          </a:p>
        </p:txBody>
      </p:sp>
      <p:pic>
        <p:nvPicPr>
          <p:cNvPr id="4" name="Picture 2"/>
          <p:cNvPicPr>
            <a:picLocks noChangeAspect="1" noChangeArrowheads="1"/>
          </p:cNvPicPr>
          <p:nvPr userDrawn="1"/>
        </p:nvPicPr>
        <p:blipFill>
          <a:blip r:embed="rId2" cstate="print"/>
          <a:srcRect/>
          <a:stretch>
            <a:fillRect/>
          </a:stretch>
        </p:blipFill>
        <p:spPr bwMode="black">
          <a:xfrm>
            <a:off x="7975135" y="4732238"/>
            <a:ext cx="776317" cy="216000"/>
          </a:xfrm>
          <a:prstGeom prst="rect">
            <a:avLst/>
          </a:prstGeom>
          <a:noFill/>
          <a:ln w="9525">
            <a:noFill/>
            <a:miter lim="800000"/>
            <a:headEnd/>
            <a:tailEnd/>
          </a:ln>
          <a:effectLst/>
        </p:spPr>
      </p:pic>
      <p:cxnSp>
        <p:nvCxnSpPr>
          <p:cNvPr id="7" name="Straight Connector 6"/>
          <p:cNvCxnSpPr/>
          <p:nvPr userDrawn="1"/>
        </p:nvCxnSpPr>
        <p:spPr>
          <a:xfrm>
            <a:off x="432000" y="4575011"/>
            <a:ext cx="8280000" cy="0"/>
          </a:xfrm>
          <a:prstGeom prst="line">
            <a:avLst/>
          </a:prstGeom>
          <a:ln w="6350">
            <a:solidFill>
              <a:srgbClr val="444849">
                <a:alpha val="50000"/>
              </a:srgb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021722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0" name="Picture Placeholder 9"/>
          <p:cNvSpPr>
            <a:spLocks noGrp="1"/>
          </p:cNvSpPr>
          <p:nvPr>
            <p:ph type="pic" sz="quarter" idx="12"/>
          </p:nvPr>
        </p:nvSpPr>
        <p:spPr>
          <a:xfrm>
            <a:off x="0" y="0"/>
            <a:ext cx="9144000" cy="3814763"/>
          </a:xfrm>
        </p:spPr>
        <p:txBody>
          <a:bodyPr/>
          <a:lstStyle/>
          <a:p>
            <a:r>
              <a:rPr lang="en-US"/>
              <a:t>Click icon to add picture</a:t>
            </a:r>
            <a:endParaRPr lang="en-GB"/>
          </a:p>
        </p:txBody>
      </p:sp>
      <p:sp>
        <p:nvSpPr>
          <p:cNvPr id="2" name="Title 1"/>
          <p:cNvSpPr>
            <a:spLocks noGrp="1"/>
          </p:cNvSpPr>
          <p:nvPr>
            <p:ph type="ctrTitle" hasCustomPrompt="1"/>
          </p:nvPr>
        </p:nvSpPr>
        <p:spPr>
          <a:xfrm>
            <a:off x="900000" y="627063"/>
            <a:ext cx="7344000" cy="2530665"/>
          </a:xfrm>
        </p:spPr>
        <p:txBody>
          <a:bodyPr anchor="ctr" anchorCtr="0"/>
          <a:lstStyle>
            <a:lvl1pPr algn="ctr">
              <a:lnSpc>
                <a:spcPct val="80000"/>
              </a:lnSpc>
              <a:defRPr sz="4000" cap="all" baseline="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450273" y="4013092"/>
            <a:ext cx="6098310" cy="669745"/>
          </a:xfrm>
        </p:spPr>
        <p:txBody>
          <a:bodyPr/>
          <a:lstStyle>
            <a:lvl1pPr marL="0" indent="0" algn="l">
              <a:spcBef>
                <a:spcPts val="0"/>
              </a:spcBef>
              <a:spcAft>
                <a:spcPts val="375"/>
              </a:spcAft>
              <a:buNone/>
              <a:defRPr sz="20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7" name="Footer Placeholder 6"/>
          <p:cNvSpPr>
            <a:spLocks noGrp="1"/>
          </p:cNvSpPr>
          <p:nvPr>
            <p:ph type="ftr" sz="quarter" idx="10"/>
          </p:nvPr>
        </p:nvSpPr>
        <p:spPr/>
        <p:txBody>
          <a:bodyPr/>
          <a:lstStyle>
            <a:lvl1pPr>
              <a:defRPr>
                <a:solidFill>
                  <a:schemeClr val="bg1"/>
                </a:solidFill>
              </a:defRPr>
            </a:lvl1pPr>
          </a:lstStyle>
          <a:p>
            <a:r>
              <a:rPr lang="en-GB"/>
              <a:t>Confidential</a:t>
            </a:r>
            <a:endParaRPr lang="en-GB" dirty="0"/>
          </a:p>
        </p:txBody>
      </p:sp>
      <p:sp>
        <p:nvSpPr>
          <p:cNvPr id="8" name="Slide Number Placeholder 7"/>
          <p:cNvSpPr>
            <a:spLocks noGrp="1"/>
          </p:cNvSpPr>
          <p:nvPr>
            <p:ph type="sldNum" sz="quarter" idx="11"/>
          </p:nvPr>
        </p:nvSpPr>
        <p:spPr/>
        <p:txBody>
          <a:bodyPr/>
          <a:lstStyle>
            <a:lvl1pPr>
              <a:defRPr>
                <a:solidFill>
                  <a:schemeClr val="bg1"/>
                </a:solidFill>
              </a:defRPr>
            </a:lvl1pPr>
          </a:lstStyle>
          <a:p>
            <a:fld id="{4EF65553-8ACC-4697-9F6A-D0595D48AACB}" type="slidenum">
              <a:rPr lang="en-GB" smtClean="0"/>
              <a:pPr/>
              <a:t>‹#›</a:t>
            </a:fld>
            <a:endParaRPr lang="en-GB" dirty="0"/>
          </a:p>
        </p:txBody>
      </p:sp>
      <p:pic>
        <p:nvPicPr>
          <p:cNvPr id="6" name="Picture 2"/>
          <p:cNvPicPr>
            <a:picLocks noChangeAspect="1" noChangeArrowheads="1"/>
          </p:cNvPicPr>
          <p:nvPr userDrawn="1"/>
        </p:nvPicPr>
        <p:blipFill>
          <a:blip r:embed="rId2" cstate="print"/>
          <a:srcRect/>
          <a:stretch>
            <a:fillRect/>
          </a:stretch>
        </p:blipFill>
        <p:spPr bwMode="black">
          <a:xfrm>
            <a:off x="7317425" y="4399620"/>
            <a:ext cx="1452563" cy="404155"/>
          </a:xfrm>
          <a:prstGeom prst="rect">
            <a:avLst/>
          </a:prstGeom>
          <a:noFill/>
          <a:ln w="9525">
            <a:noFill/>
            <a:miter lim="800000"/>
            <a:headEnd/>
            <a:tailEnd/>
          </a:ln>
          <a:effectLst/>
        </p:spPr>
      </p:pic>
    </p:spTree>
    <p:extLst>
      <p:ext uri="{BB962C8B-B14F-4D97-AF65-F5344CB8AC3E}">
        <p14:creationId xmlns:p14="http://schemas.microsoft.com/office/powerpoint/2010/main" val="12308962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Intro (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lnSpc>
                <a:spcPct val="95000"/>
              </a:lnSpc>
              <a:spcBef>
                <a:spcPts val="0"/>
              </a:spcBef>
              <a:spcAft>
                <a:spcPts val="500"/>
              </a:spcAft>
              <a:defRPr sz="2000" b="1">
                <a:solidFill>
                  <a:schemeClr val="bg2"/>
                </a:solidFill>
              </a:defRPr>
            </a:lvl1pPr>
            <a:lvl2pPr>
              <a:buFontTx/>
              <a:buNone/>
              <a:defRPr sz="2000" b="1">
                <a:solidFill>
                  <a:schemeClr val="bg2"/>
                </a:solidFill>
              </a:defRPr>
            </a:lvl2pPr>
            <a:lvl3pPr marL="0" indent="0">
              <a:spcAft>
                <a:spcPts val="500"/>
              </a:spcAft>
              <a:buFontTx/>
              <a:buNone/>
              <a:defRPr sz="2000" b="1">
                <a:solidFill>
                  <a:schemeClr val="bg2"/>
                </a:solidFill>
              </a:defRPr>
            </a:lvl3pPr>
            <a:lvl4pPr marL="0" indent="0">
              <a:spcAft>
                <a:spcPts val="500"/>
              </a:spcAft>
              <a:buFontTx/>
              <a:buNone/>
              <a:defRPr sz="2000" b="1">
                <a:solidFill>
                  <a:schemeClr val="bg2"/>
                </a:solidFill>
              </a:defRPr>
            </a:lvl4pPr>
            <a:lvl5pPr marL="0" indent="0">
              <a:spcAft>
                <a:spcPts val="500"/>
              </a:spcAft>
              <a:buFontTx/>
              <a:buNone/>
              <a:defRPr sz="2000" b="1">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6"/>
          <p:cNvSpPr>
            <a:spLocks noGrp="1"/>
          </p:cNvSpPr>
          <p:nvPr>
            <p:ph type="ftr" sz="quarter" idx="10"/>
          </p:nvPr>
        </p:nvSpPr>
        <p:spPr/>
        <p:txBody>
          <a:bodyPr/>
          <a:lstStyle/>
          <a:p>
            <a:r>
              <a:rPr lang="en-GB"/>
              <a:t>Confidential</a:t>
            </a:r>
            <a:endParaRPr lang="en-GB" dirty="0"/>
          </a:p>
        </p:txBody>
      </p:sp>
      <p:sp>
        <p:nvSpPr>
          <p:cNvPr id="8" name="Slide Number Placeholder 7"/>
          <p:cNvSpPr>
            <a:spLocks noGrp="1"/>
          </p:cNvSpPr>
          <p:nvPr>
            <p:ph type="sldNum" sz="quarter" idx="11"/>
          </p:nvPr>
        </p:nvSpPr>
        <p:spPr/>
        <p:txBody>
          <a:bodyPr/>
          <a:lstStyle/>
          <a:p>
            <a:fld id="{4EF65553-8ACC-4697-9F6A-D0595D48AACB}" type="slidenum">
              <a:rPr lang="en-GB" smtClean="0"/>
              <a:pPr/>
              <a:t>‹#›</a:t>
            </a:fld>
            <a:endParaRPr lang="en-GB" dirty="0"/>
          </a:p>
        </p:txBody>
      </p:sp>
    </p:spTree>
    <p:extLst>
      <p:ext uri="{BB962C8B-B14F-4D97-AF65-F5344CB8AC3E}">
        <p14:creationId xmlns:p14="http://schemas.microsoft.com/office/powerpoint/2010/main" val="2264339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and Intro (Mid Blu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lnSpc>
                <a:spcPct val="95000"/>
              </a:lnSpc>
              <a:spcBef>
                <a:spcPts val="0"/>
              </a:spcBef>
              <a:spcAft>
                <a:spcPts val="500"/>
              </a:spcAft>
              <a:defRPr sz="2000" b="1">
                <a:solidFill>
                  <a:schemeClr val="bg1"/>
                </a:solidFill>
              </a:defRPr>
            </a:lvl1pPr>
            <a:lvl2pPr>
              <a:buFontTx/>
              <a:buNone/>
              <a:defRPr sz="2000" b="1">
                <a:solidFill>
                  <a:schemeClr val="bg2"/>
                </a:solidFill>
              </a:defRPr>
            </a:lvl2pPr>
            <a:lvl3pPr marL="0" indent="0">
              <a:spcAft>
                <a:spcPts val="500"/>
              </a:spcAft>
              <a:buFontTx/>
              <a:buNone/>
              <a:defRPr sz="2000" b="1">
                <a:solidFill>
                  <a:schemeClr val="bg1"/>
                </a:solidFill>
              </a:defRPr>
            </a:lvl3pPr>
            <a:lvl4pPr marL="0" indent="0">
              <a:spcAft>
                <a:spcPts val="500"/>
              </a:spcAft>
              <a:buFontTx/>
              <a:buNone/>
              <a:defRPr sz="2000" b="1">
                <a:solidFill>
                  <a:schemeClr val="bg1"/>
                </a:solidFill>
              </a:defRPr>
            </a:lvl4pPr>
            <a:lvl5pPr marL="0" indent="0">
              <a:spcAft>
                <a:spcPts val="500"/>
              </a:spcAft>
              <a:buFontTx/>
              <a:buNone/>
              <a:defRPr sz="2000" b="1">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6"/>
          <p:cNvSpPr>
            <a:spLocks noGrp="1"/>
          </p:cNvSpPr>
          <p:nvPr>
            <p:ph type="ftr" sz="quarter" idx="10"/>
          </p:nvPr>
        </p:nvSpPr>
        <p:spPr/>
        <p:txBody>
          <a:bodyPr/>
          <a:lstStyle>
            <a:lvl1pPr>
              <a:defRPr>
                <a:solidFill>
                  <a:schemeClr val="bg1"/>
                </a:solidFill>
              </a:defRPr>
            </a:lvl1pPr>
          </a:lstStyle>
          <a:p>
            <a:r>
              <a:rPr lang="en-GB"/>
              <a:t>Confidential</a:t>
            </a:r>
            <a:endParaRPr lang="en-GB" dirty="0"/>
          </a:p>
        </p:txBody>
      </p:sp>
      <p:sp>
        <p:nvSpPr>
          <p:cNvPr id="8" name="Slide Number Placeholder 7"/>
          <p:cNvSpPr>
            <a:spLocks noGrp="1"/>
          </p:cNvSpPr>
          <p:nvPr>
            <p:ph type="sldNum" sz="quarter" idx="11"/>
          </p:nvPr>
        </p:nvSpPr>
        <p:spPr/>
        <p:txBody>
          <a:bodyPr/>
          <a:lstStyle>
            <a:lvl1pPr>
              <a:defRPr>
                <a:solidFill>
                  <a:schemeClr val="bg1"/>
                </a:solidFill>
              </a:defRPr>
            </a:lvl1pPr>
          </a:lstStyle>
          <a:p>
            <a:fld id="{4EF65553-8ACC-4697-9F6A-D0595D48AACB}" type="slidenum">
              <a:rPr lang="en-GB" smtClean="0"/>
              <a:pPr/>
              <a:t>‹#›</a:t>
            </a:fld>
            <a:endParaRPr lang="en-GB" dirty="0"/>
          </a:p>
        </p:txBody>
      </p:sp>
      <p:pic>
        <p:nvPicPr>
          <p:cNvPr id="9" name="Picture 3"/>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black">
          <a:xfrm>
            <a:off x="7974000" y="4725038"/>
            <a:ext cx="785333" cy="223200"/>
          </a:xfrm>
          <a:prstGeom prst="rect">
            <a:avLst/>
          </a:prstGeom>
          <a:noFill/>
          <a:ln w="9525">
            <a:noFill/>
            <a:miter lim="800000"/>
            <a:headEnd/>
            <a:tailEnd/>
          </a:ln>
          <a:effectLst/>
        </p:spPr>
      </p:pic>
      <p:cxnSp>
        <p:nvCxnSpPr>
          <p:cNvPr id="10" name="Straight Connector 9"/>
          <p:cNvCxnSpPr/>
          <p:nvPr userDrawn="1"/>
        </p:nvCxnSpPr>
        <p:spPr>
          <a:xfrm>
            <a:off x="431901" y="863089"/>
            <a:ext cx="8280199" cy="6531"/>
          </a:xfrm>
          <a:prstGeom prst="line">
            <a:avLst/>
          </a:prstGeom>
          <a:ln w="635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432000" y="4575011"/>
            <a:ext cx="8280000" cy="0"/>
          </a:xfrm>
          <a:prstGeom prst="line">
            <a:avLst/>
          </a:prstGeom>
          <a:ln w="6350">
            <a:solidFill>
              <a:srgbClr val="FFFFF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407881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spcAft>
                <a:spcPts val="375"/>
              </a:spcAft>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6"/>
          <p:cNvSpPr>
            <a:spLocks noGrp="1"/>
          </p:cNvSpPr>
          <p:nvPr>
            <p:ph type="ftr" sz="quarter" idx="10"/>
          </p:nvPr>
        </p:nvSpPr>
        <p:spPr/>
        <p:txBody>
          <a:bodyPr/>
          <a:lstStyle/>
          <a:p>
            <a:r>
              <a:rPr lang="en-GB"/>
              <a:t>Confidential</a:t>
            </a:r>
            <a:endParaRPr lang="en-GB" dirty="0"/>
          </a:p>
        </p:txBody>
      </p:sp>
      <p:sp>
        <p:nvSpPr>
          <p:cNvPr id="8" name="Slide Number Placeholder 7"/>
          <p:cNvSpPr>
            <a:spLocks noGrp="1"/>
          </p:cNvSpPr>
          <p:nvPr>
            <p:ph type="sldNum" sz="quarter" idx="11"/>
          </p:nvPr>
        </p:nvSpPr>
        <p:spPr/>
        <p:txBody>
          <a:bodyPr/>
          <a:lstStyle/>
          <a:p>
            <a:fld id="{4EF65553-8ACC-4697-9F6A-D0595D48AACB}" type="slidenum">
              <a:rPr lang="en-GB" smtClean="0"/>
              <a:pPr/>
              <a:t>‹#›</a:t>
            </a:fld>
            <a:endParaRPr lang="en-GB" dirty="0"/>
          </a:p>
        </p:txBody>
      </p:sp>
    </p:spTree>
    <p:extLst>
      <p:ext uri="{BB962C8B-B14F-4D97-AF65-F5344CB8AC3E}">
        <p14:creationId xmlns:p14="http://schemas.microsoft.com/office/powerpoint/2010/main" val="30519419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31999" y="1058779"/>
            <a:ext cx="4014000" cy="3359006"/>
          </a:xfrm>
        </p:spPr>
        <p:txBody>
          <a:bodyPr/>
          <a:lstStyle>
            <a:lvl1pPr>
              <a:spcAft>
                <a:spcPts val="375"/>
              </a:spcAft>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6"/>
          <p:cNvSpPr>
            <a:spLocks noGrp="1"/>
          </p:cNvSpPr>
          <p:nvPr>
            <p:ph type="ftr" sz="quarter" idx="10"/>
          </p:nvPr>
        </p:nvSpPr>
        <p:spPr/>
        <p:txBody>
          <a:bodyPr/>
          <a:lstStyle/>
          <a:p>
            <a:r>
              <a:rPr lang="en-GB"/>
              <a:t>Confidential</a:t>
            </a:r>
            <a:endParaRPr lang="en-GB" dirty="0"/>
          </a:p>
        </p:txBody>
      </p:sp>
      <p:sp>
        <p:nvSpPr>
          <p:cNvPr id="8" name="Slide Number Placeholder 7"/>
          <p:cNvSpPr>
            <a:spLocks noGrp="1"/>
          </p:cNvSpPr>
          <p:nvPr>
            <p:ph type="sldNum" sz="quarter" idx="11"/>
          </p:nvPr>
        </p:nvSpPr>
        <p:spPr/>
        <p:txBody>
          <a:bodyPr/>
          <a:lstStyle/>
          <a:p>
            <a:fld id="{4EF65553-8ACC-4697-9F6A-D0595D48AACB}" type="slidenum">
              <a:rPr lang="en-GB" smtClean="0"/>
              <a:pPr/>
              <a:t>‹#›</a:t>
            </a:fld>
            <a:endParaRPr lang="en-GB" dirty="0"/>
          </a:p>
        </p:txBody>
      </p:sp>
      <p:sp>
        <p:nvSpPr>
          <p:cNvPr id="9" name="Content Placeholder 2"/>
          <p:cNvSpPr>
            <a:spLocks noGrp="1"/>
          </p:cNvSpPr>
          <p:nvPr>
            <p:ph idx="13"/>
          </p:nvPr>
        </p:nvSpPr>
        <p:spPr>
          <a:xfrm>
            <a:off x="4699199" y="1058779"/>
            <a:ext cx="4014000" cy="3359006"/>
          </a:xfrm>
        </p:spPr>
        <p:txBody>
          <a:bodyPr/>
          <a:lstStyle>
            <a:lvl1pPr>
              <a:spcAft>
                <a:spcPts val="375"/>
              </a:spcAft>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628633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Intro and 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31999" y="1734213"/>
            <a:ext cx="4014000" cy="2683572"/>
          </a:xfrm>
        </p:spPr>
        <p:txBody>
          <a:bodyPr/>
          <a:lstStyle>
            <a:lvl1pPr>
              <a:spcAft>
                <a:spcPts val="375"/>
              </a:spcAft>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6"/>
          <p:cNvSpPr>
            <a:spLocks noGrp="1"/>
          </p:cNvSpPr>
          <p:nvPr>
            <p:ph type="ftr" sz="quarter" idx="10"/>
          </p:nvPr>
        </p:nvSpPr>
        <p:spPr/>
        <p:txBody>
          <a:bodyPr/>
          <a:lstStyle/>
          <a:p>
            <a:r>
              <a:rPr lang="en-GB"/>
              <a:t>Confidential</a:t>
            </a:r>
            <a:endParaRPr lang="en-GB" dirty="0"/>
          </a:p>
        </p:txBody>
      </p:sp>
      <p:sp>
        <p:nvSpPr>
          <p:cNvPr id="8" name="Slide Number Placeholder 7"/>
          <p:cNvSpPr>
            <a:spLocks noGrp="1"/>
          </p:cNvSpPr>
          <p:nvPr>
            <p:ph type="sldNum" sz="quarter" idx="11"/>
          </p:nvPr>
        </p:nvSpPr>
        <p:spPr/>
        <p:txBody>
          <a:bodyPr/>
          <a:lstStyle/>
          <a:p>
            <a:fld id="{4EF65553-8ACC-4697-9F6A-D0595D48AACB}" type="slidenum">
              <a:rPr lang="en-GB" smtClean="0"/>
              <a:pPr/>
              <a:t>‹#›</a:t>
            </a:fld>
            <a:endParaRPr lang="en-GB" dirty="0"/>
          </a:p>
        </p:txBody>
      </p:sp>
      <p:sp>
        <p:nvSpPr>
          <p:cNvPr id="6" name="Text Placeholder 5"/>
          <p:cNvSpPr>
            <a:spLocks noGrp="1"/>
          </p:cNvSpPr>
          <p:nvPr>
            <p:ph type="body" sz="quarter" idx="13"/>
          </p:nvPr>
        </p:nvSpPr>
        <p:spPr>
          <a:xfrm>
            <a:off x="425450" y="1042988"/>
            <a:ext cx="8293100" cy="506679"/>
          </a:xfrm>
        </p:spPr>
        <p:txBody>
          <a:bodyPr/>
          <a:lstStyle>
            <a:lvl1pPr>
              <a:defRPr sz="1600"/>
            </a:lvl1pPr>
          </a:lstStyle>
          <a:p>
            <a:pPr lvl="0"/>
            <a:r>
              <a:rPr lang="en-US" dirty="0"/>
              <a:t>Click to edit Master text styles</a:t>
            </a:r>
          </a:p>
        </p:txBody>
      </p:sp>
      <p:sp>
        <p:nvSpPr>
          <p:cNvPr id="10" name="Content Placeholder 2"/>
          <p:cNvSpPr>
            <a:spLocks noGrp="1"/>
          </p:cNvSpPr>
          <p:nvPr>
            <p:ph idx="14"/>
          </p:nvPr>
        </p:nvSpPr>
        <p:spPr>
          <a:xfrm>
            <a:off x="4699199" y="1734213"/>
            <a:ext cx="4014000" cy="2683572"/>
          </a:xfrm>
        </p:spPr>
        <p:txBody>
          <a:bodyPr/>
          <a:lstStyle>
            <a:lvl1pPr>
              <a:spcAft>
                <a:spcPts val="375"/>
              </a:spcAft>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51870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Section Divider (Colour)">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3" name="Content Placeholder 2"/>
          <p:cNvSpPr>
            <a:spLocks noGrp="1"/>
          </p:cNvSpPr>
          <p:nvPr>
            <p:ph idx="1" hasCustomPrompt="1"/>
          </p:nvPr>
        </p:nvSpPr>
        <p:spPr>
          <a:xfrm>
            <a:off x="900000" y="1292400"/>
            <a:ext cx="7344000" cy="2530800"/>
          </a:xfrm>
        </p:spPr>
        <p:txBody>
          <a:bodyPr anchor="ctr" anchorCtr="0"/>
          <a:lstStyle>
            <a:lvl1pPr algn="ctr">
              <a:lnSpc>
                <a:spcPct val="80000"/>
              </a:lnSpc>
              <a:spcBef>
                <a:spcPts val="0"/>
              </a:spcBef>
              <a:spcAft>
                <a:spcPts val="0"/>
              </a:spcAft>
              <a:defRPr sz="4000" b="1" cap="all" baseline="0">
                <a:solidFill>
                  <a:schemeClr val="bg1"/>
                </a:solidFill>
              </a:defRPr>
            </a:lvl1pPr>
            <a:lvl2pPr>
              <a:buFontTx/>
              <a:buNone/>
              <a:defRPr sz="2000" b="1">
                <a:solidFill>
                  <a:schemeClr val="bg2"/>
                </a:solidFill>
              </a:defRPr>
            </a:lvl2pPr>
            <a:lvl3pPr marL="0" indent="0">
              <a:lnSpc>
                <a:spcPct val="95000"/>
              </a:lnSpc>
              <a:spcBef>
                <a:spcPts val="0"/>
              </a:spcBef>
              <a:spcAft>
                <a:spcPts val="0"/>
              </a:spcAft>
              <a:buFontTx/>
              <a:buNone/>
              <a:defRPr sz="1800" b="1">
                <a:solidFill>
                  <a:schemeClr val="bg1"/>
                </a:solidFill>
              </a:defRPr>
            </a:lvl3pPr>
            <a:lvl4pPr marL="0" indent="0">
              <a:lnSpc>
                <a:spcPct val="95000"/>
              </a:lnSpc>
              <a:spcBef>
                <a:spcPts val="0"/>
              </a:spcBef>
              <a:spcAft>
                <a:spcPts val="0"/>
              </a:spcAft>
              <a:buFontTx/>
              <a:buNone/>
              <a:defRPr sz="1800" b="1">
                <a:solidFill>
                  <a:schemeClr val="bg1"/>
                </a:solidFill>
              </a:defRPr>
            </a:lvl4pPr>
            <a:lvl5pPr marL="0" indent="0">
              <a:lnSpc>
                <a:spcPct val="95000"/>
              </a:lnSpc>
              <a:spcBef>
                <a:spcPts val="0"/>
              </a:spcBef>
              <a:spcAft>
                <a:spcPts val="0"/>
              </a:spcAft>
              <a:buFontTx/>
              <a:buNone/>
              <a:defRPr sz="1800" b="1">
                <a:solidFill>
                  <a:schemeClr val="bg1"/>
                </a:solidFill>
              </a:defRPr>
            </a:lvl5pPr>
          </a:lstStyle>
          <a:p>
            <a:pPr lvl="0"/>
            <a:r>
              <a:rPr lang="en-US" dirty="0"/>
              <a:t>CLICK TO EDIT MASTER TEXT STYLES</a:t>
            </a:r>
          </a:p>
        </p:txBody>
      </p:sp>
      <p:sp>
        <p:nvSpPr>
          <p:cNvPr id="7" name="Footer Placeholder 6"/>
          <p:cNvSpPr>
            <a:spLocks noGrp="1"/>
          </p:cNvSpPr>
          <p:nvPr>
            <p:ph type="ftr" sz="quarter" idx="10"/>
          </p:nvPr>
        </p:nvSpPr>
        <p:spPr/>
        <p:txBody>
          <a:bodyPr/>
          <a:lstStyle>
            <a:lvl1pPr>
              <a:defRPr>
                <a:solidFill>
                  <a:schemeClr val="bg1"/>
                </a:solidFill>
              </a:defRPr>
            </a:lvl1pPr>
          </a:lstStyle>
          <a:p>
            <a:r>
              <a:rPr lang="en-GB"/>
              <a:t>Confidential</a:t>
            </a:r>
            <a:endParaRPr lang="en-GB" dirty="0"/>
          </a:p>
        </p:txBody>
      </p:sp>
      <p:sp>
        <p:nvSpPr>
          <p:cNvPr id="8" name="Slide Number Placeholder 7"/>
          <p:cNvSpPr>
            <a:spLocks noGrp="1"/>
          </p:cNvSpPr>
          <p:nvPr>
            <p:ph type="sldNum" sz="quarter" idx="11"/>
          </p:nvPr>
        </p:nvSpPr>
        <p:spPr/>
        <p:txBody>
          <a:bodyPr/>
          <a:lstStyle>
            <a:lvl1pPr>
              <a:defRPr>
                <a:solidFill>
                  <a:schemeClr val="bg1"/>
                </a:solidFill>
              </a:defRPr>
            </a:lvl1pPr>
          </a:lstStyle>
          <a:p>
            <a:fld id="{4EF65553-8ACC-4697-9F6A-D0595D48AACB}" type="slidenum">
              <a:rPr lang="en-GB" smtClean="0"/>
              <a:pPr/>
              <a:t>‹#›</a:t>
            </a:fld>
            <a:endParaRPr lang="en-GB" dirty="0"/>
          </a:p>
        </p:txBody>
      </p:sp>
      <p:pic>
        <p:nvPicPr>
          <p:cNvPr id="9" name="Picture 3"/>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black">
          <a:xfrm>
            <a:off x="7974000" y="4725038"/>
            <a:ext cx="785333" cy="223200"/>
          </a:xfrm>
          <a:prstGeom prst="rect">
            <a:avLst/>
          </a:prstGeom>
          <a:noFill/>
          <a:ln w="9525">
            <a:noFill/>
            <a:miter lim="800000"/>
            <a:headEnd/>
            <a:tailEnd/>
          </a:ln>
          <a:effectLst/>
        </p:spPr>
      </p:pic>
    </p:spTree>
    <p:extLst>
      <p:ext uri="{BB962C8B-B14F-4D97-AF65-F5344CB8AC3E}">
        <p14:creationId xmlns:p14="http://schemas.microsoft.com/office/powerpoint/2010/main" val="36558102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Section Divider (Image)">
    <p:bg>
      <p:bgPr>
        <a:solidFill>
          <a:schemeClr val="bg2"/>
        </a:solidFill>
        <a:effectLst/>
      </p:bgPr>
    </p:bg>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900000" y="1292400"/>
            <a:ext cx="7344000" cy="2530800"/>
          </a:xfrm>
        </p:spPr>
        <p:txBody>
          <a:bodyPr anchor="ctr" anchorCtr="0"/>
          <a:lstStyle>
            <a:lvl1pPr algn="ctr">
              <a:lnSpc>
                <a:spcPct val="80000"/>
              </a:lnSpc>
              <a:spcBef>
                <a:spcPts val="0"/>
              </a:spcBef>
              <a:spcAft>
                <a:spcPts val="0"/>
              </a:spcAft>
              <a:defRPr sz="4000" b="1" cap="all" baseline="0">
                <a:solidFill>
                  <a:schemeClr val="bg1"/>
                </a:solidFill>
              </a:defRPr>
            </a:lvl1pPr>
            <a:lvl2pPr>
              <a:buFontTx/>
              <a:buNone/>
              <a:defRPr sz="2000" b="1">
                <a:solidFill>
                  <a:schemeClr val="bg2"/>
                </a:solidFill>
              </a:defRPr>
            </a:lvl2pPr>
            <a:lvl3pPr marL="0" indent="0">
              <a:lnSpc>
                <a:spcPct val="95000"/>
              </a:lnSpc>
              <a:spcBef>
                <a:spcPts val="0"/>
              </a:spcBef>
              <a:spcAft>
                <a:spcPts val="0"/>
              </a:spcAft>
              <a:buFontTx/>
              <a:buNone/>
              <a:defRPr sz="1800" b="1">
                <a:solidFill>
                  <a:schemeClr val="bg1"/>
                </a:solidFill>
              </a:defRPr>
            </a:lvl3pPr>
            <a:lvl4pPr marL="0" indent="0">
              <a:lnSpc>
                <a:spcPct val="95000"/>
              </a:lnSpc>
              <a:spcBef>
                <a:spcPts val="0"/>
              </a:spcBef>
              <a:spcAft>
                <a:spcPts val="0"/>
              </a:spcAft>
              <a:buFontTx/>
              <a:buNone/>
              <a:defRPr sz="1800" b="1">
                <a:solidFill>
                  <a:schemeClr val="bg1"/>
                </a:solidFill>
              </a:defRPr>
            </a:lvl4pPr>
            <a:lvl5pPr marL="0" indent="0">
              <a:lnSpc>
                <a:spcPct val="95000"/>
              </a:lnSpc>
              <a:spcBef>
                <a:spcPts val="0"/>
              </a:spcBef>
              <a:spcAft>
                <a:spcPts val="0"/>
              </a:spcAft>
              <a:buFontTx/>
              <a:buNone/>
              <a:defRPr sz="1800" b="1">
                <a:solidFill>
                  <a:schemeClr val="bg1"/>
                </a:solidFill>
              </a:defRPr>
            </a:lvl5pPr>
          </a:lstStyle>
          <a:p>
            <a:pPr lvl="0"/>
            <a:r>
              <a:rPr lang="en-US" dirty="0"/>
              <a:t>CLICK TO EDIT MASTER TEXT STYLES</a:t>
            </a:r>
          </a:p>
        </p:txBody>
      </p:sp>
      <p:sp>
        <p:nvSpPr>
          <p:cNvPr id="10" name="Picture Placeholder 3"/>
          <p:cNvSpPr>
            <a:spLocks noGrp="1"/>
          </p:cNvSpPr>
          <p:nvPr>
            <p:ph type="pic" sz="quarter" idx="13"/>
          </p:nvPr>
        </p:nvSpPr>
        <p:spPr bwMode="black">
          <a:xfrm>
            <a:off x="0" y="0"/>
            <a:ext cx="9144000" cy="5143500"/>
          </a:xfrm>
        </p:spPr>
        <p:txBody>
          <a:bodyPr/>
          <a:lstStyle/>
          <a:p>
            <a:r>
              <a:rPr lang="en-US"/>
              <a:t>Click icon to add picture</a:t>
            </a:r>
            <a:endParaRPr lang="en-GB"/>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7" name="Footer Placeholder 6"/>
          <p:cNvSpPr>
            <a:spLocks noGrp="1"/>
          </p:cNvSpPr>
          <p:nvPr>
            <p:ph type="ftr" sz="quarter" idx="10"/>
          </p:nvPr>
        </p:nvSpPr>
        <p:spPr/>
        <p:txBody>
          <a:bodyPr/>
          <a:lstStyle>
            <a:lvl1pPr>
              <a:defRPr>
                <a:solidFill>
                  <a:schemeClr val="bg1"/>
                </a:solidFill>
              </a:defRPr>
            </a:lvl1pPr>
          </a:lstStyle>
          <a:p>
            <a:r>
              <a:rPr lang="en-GB"/>
              <a:t>Confidential</a:t>
            </a:r>
            <a:endParaRPr lang="en-GB" dirty="0"/>
          </a:p>
        </p:txBody>
      </p:sp>
      <p:sp>
        <p:nvSpPr>
          <p:cNvPr id="8" name="Slide Number Placeholder 7"/>
          <p:cNvSpPr>
            <a:spLocks noGrp="1"/>
          </p:cNvSpPr>
          <p:nvPr>
            <p:ph type="sldNum" sz="quarter" idx="11"/>
          </p:nvPr>
        </p:nvSpPr>
        <p:spPr/>
        <p:txBody>
          <a:bodyPr/>
          <a:lstStyle>
            <a:lvl1pPr>
              <a:defRPr>
                <a:solidFill>
                  <a:schemeClr val="bg1"/>
                </a:solidFill>
              </a:defRPr>
            </a:lvl1pPr>
          </a:lstStyle>
          <a:p>
            <a:fld id="{4EF65553-8ACC-4697-9F6A-D0595D48AACB}" type="slidenum">
              <a:rPr lang="en-GB" smtClean="0"/>
              <a:pPr/>
              <a:t>‹#›</a:t>
            </a:fld>
            <a:endParaRPr lang="en-GB" dirty="0"/>
          </a:p>
        </p:txBody>
      </p:sp>
      <p:pic>
        <p:nvPicPr>
          <p:cNvPr id="9" name="Picture 3"/>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black">
          <a:xfrm>
            <a:off x="7974000" y="4725038"/>
            <a:ext cx="785333" cy="223200"/>
          </a:xfrm>
          <a:prstGeom prst="rect">
            <a:avLst/>
          </a:prstGeom>
          <a:noFill/>
          <a:ln w="9525">
            <a:noFill/>
            <a:miter lim="800000"/>
            <a:headEnd/>
            <a:tailEnd/>
          </a:ln>
          <a:effectLst/>
        </p:spPr>
      </p:pic>
    </p:spTree>
    <p:extLst>
      <p:ext uri="{BB962C8B-B14F-4D97-AF65-F5344CB8AC3E}">
        <p14:creationId xmlns:p14="http://schemas.microsoft.com/office/powerpoint/2010/main" val="28648639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Footer Placeholder 5"/>
          <p:cNvSpPr>
            <a:spLocks noGrp="1"/>
          </p:cNvSpPr>
          <p:nvPr>
            <p:ph type="ftr" sz="quarter" idx="10"/>
          </p:nvPr>
        </p:nvSpPr>
        <p:spPr/>
        <p:txBody>
          <a:bodyPr/>
          <a:lstStyle/>
          <a:p>
            <a:r>
              <a:rPr lang="en-GB"/>
              <a:t>Confidential</a:t>
            </a:r>
            <a:endParaRPr lang="en-GB" dirty="0"/>
          </a:p>
        </p:txBody>
      </p:sp>
      <p:sp>
        <p:nvSpPr>
          <p:cNvPr id="7" name="Slide Number Placeholder 6"/>
          <p:cNvSpPr>
            <a:spLocks noGrp="1"/>
          </p:cNvSpPr>
          <p:nvPr>
            <p:ph type="sldNum" sz="quarter" idx="11"/>
          </p:nvPr>
        </p:nvSpPr>
        <p:spPr/>
        <p:txBody>
          <a:bodyPr/>
          <a:lstStyle/>
          <a:p>
            <a:fld id="{4EF65553-8ACC-4697-9F6A-D0595D48AACB}" type="slidenum">
              <a:rPr lang="en-GB" smtClean="0"/>
              <a:pPr/>
              <a:t>‹#›</a:t>
            </a:fld>
            <a:endParaRPr lang="en-GB" dirty="0"/>
          </a:p>
        </p:txBody>
      </p:sp>
    </p:spTree>
    <p:extLst>
      <p:ext uri="{BB962C8B-B14F-4D97-AF65-F5344CB8AC3E}">
        <p14:creationId xmlns:p14="http://schemas.microsoft.com/office/powerpoint/2010/main" val="2772151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Intro (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lnSpc>
                <a:spcPct val="95000"/>
              </a:lnSpc>
              <a:spcBef>
                <a:spcPts val="0"/>
              </a:spcBef>
              <a:spcAft>
                <a:spcPts val="500"/>
              </a:spcAft>
              <a:defRPr sz="2000" b="1">
                <a:solidFill>
                  <a:schemeClr val="bg2"/>
                </a:solidFill>
              </a:defRPr>
            </a:lvl1pPr>
            <a:lvl2pPr>
              <a:buFontTx/>
              <a:buNone/>
              <a:defRPr sz="2000" b="1">
                <a:solidFill>
                  <a:schemeClr val="bg2"/>
                </a:solidFill>
              </a:defRPr>
            </a:lvl2pPr>
            <a:lvl3pPr marL="0" indent="0">
              <a:spcAft>
                <a:spcPts val="500"/>
              </a:spcAft>
              <a:buFontTx/>
              <a:buNone/>
              <a:defRPr sz="2000" b="1">
                <a:solidFill>
                  <a:schemeClr val="bg2"/>
                </a:solidFill>
              </a:defRPr>
            </a:lvl3pPr>
            <a:lvl4pPr marL="0" indent="0">
              <a:spcAft>
                <a:spcPts val="500"/>
              </a:spcAft>
              <a:buFontTx/>
              <a:buNone/>
              <a:defRPr sz="2000" b="1">
                <a:solidFill>
                  <a:schemeClr val="bg2"/>
                </a:solidFill>
              </a:defRPr>
            </a:lvl4pPr>
            <a:lvl5pPr marL="0" indent="0">
              <a:spcAft>
                <a:spcPts val="500"/>
              </a:spcAft>
              <a:buFontTx/>
              <a:buNone/>
              <a:defRPr sz="2000" b="1">
                <a:solidFill>
                  <a:schemeClr val="bg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6"/>
          <p:cNvSpPr>
            <a:spLocks noGrp="1"/>
          </p:cNvSpPr>
          <p:nvPr>
            <p:ph type="ftr" sz="quarter" idx="10"/>
          </p:nvPr>
        </p:nvSpPr>
        <p:spPr/>
        <p:txBody>
          <a:bodyPr/>
          <a:lstStyle/>
          <a:p>
            <a:r>
              <a:rPr lang="en-GB"/>
              <a:t>Confidential</a:t>
            </a:r>
            <a:endParaRPr lang="en-GB" dirty="0"/>
          </a:p>
        </p:txBody>
      </p:sp>
      <p:sp>
        <p:nvSpPr>
          <p:cNvPr id="8" name="Slide Number Placeholder 7"/>
          <p:cNvSpPr>
            <a:spLocks noGrp="1"/>
          </p:cNvSpPr>
          <p:nvPr>
            <p:ph type="sldNum" sz="quarter" idx="11"/>
          </p:nvPr>
        </p:nvSpPr>
        <p:spPr/>
        <p:txBody>
          <a:bodyPr/>
          <a:lstStyle/>
          <a:p>
            <a:fld id="{4EF65553-8ACC-4697-9F6A-D0595D48AACB}" type="slidenum">
              <a:rPr lang="en-GB" smtClean="0"/>
              <a:pPr/>
              <a:t>‹#›</a:t>
            </a:fld>
            <a:endParaRPr lang="en-GB" dirty="0"/>
          </a:p>
        </p:txBody>
      </p:sp>
      <p:sp>
        <p:nvSpPr>
          <p:cNvPr id="12" name="Text Placeholder 11"/>
          <p:cNvSpPr>
            <a:spLocks noGrp="1"/>
          </p:cNvSpPr>
          <p:nvPr>
            <p:ph type="body" sz="quarter" idx="12"/>
          </p:nvPr>
        </p:nvSpPr>
        <p:spPr>
          <a:xfrm>
            <a:off x="431800" y="627063"/>
            <a:ext cx="8286750" cy="231379"/>
          </a:xfrm>
        </p:spPr>
        <p:txBody>
          <a:bodyPr/>
          <a:lstStyle>
            <a:lvl1pPr>
              <a:defRPr sz="1400" b="0">
                <a:solidFill>
                  <a:schemeClr val="tx1"/>
                </a:solidFill>
              </a:defRPr>
            </a:lvl1pPr>
          </a:lstStyle>
          <a:p>
            <a:pPr lvl="0"/>
            <a:r>
              <a:rPr lang="en-US"/>
              <a:t>Edit Master text styles</a:t>
            </a:r>
          </a:p>
        </p:txBody>
      </p:sp>
    </p:spTree>
    <p:extLst>
      <p:ext uri="{BB962C8B-B14F-4D97-AF65-F5344CB8AC3E}">
        <p14:creationId xmlns:p14="http://schemas.microsoft.com/office/powerpoint/2010/main" val="33683375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r>
              <a:rPr lang="en-GB"/>
              <a:t>Confidential</a:t>
            </a:r>
            <a:endParaRPr lang="en-GB" dirty="0"/>
          </a:p>
        </p:txBody>
      </p:sp>
      <p:sp>
        <p:nvSpPr>
          <p:cNvPr id="6" name="Slide Number Placeholder 5"/>
          <p:cNvSpPr>
            <a:spLocks noGrp="1"/>
          </p:cNvSpPr>
          <p:nvPr>
            <p:ph type="sldNum" sz="quarter" idx="11"/>
          </p:nvPr>
        </p:nvSpPr>
        <p:spPr/>
        <p:txBody>
          <a:bodyPr/>
          <a:lstStyle/>
          <a:p>
            <a:fld id="{4EF65553-8ACC-4697-9F6A-D0595D48AACB}" type="slidenum">
              <a:rPr lang="en-GB" smtClean="0"/>
              <a:pPr/>
              <a:t>‹#›</a:t>
            </a:fld>
            <a:endParaRPr lang="en-GB" dirty="0"/>
          </a:p>
        </p:txBody>
      </p:sp>
      <p:pic>
        <p:nvPicPr>
          <p:cNvPr id="4" name="Picture 2"/>
          <p:cNvPicPr>
            <a:picLocks noChangeAspect="1" noChangeArrowheads="1"/>
          </p:cNvPicPr>
          <p:nvPr userDrawn="1"/>
        </p:nvPicPr>
        <p:blipFill>
          <a:blip r:embed="rId2" cstate="print"/>
          <a:srcRect/>
          <a:stretch>
            <a:fillRect/>
          </a:stretch>
        </p:blipFill>
        <p:spPr bwMode="black">
          <a:xfrm>
            <a:off x="7975135" y="4732238"/>
            <a:ext cx="776317" cy="216000"/>
          </a:xfrm>
          <a:prstGeom prst="rect">
            <a:avLst/>
          </a:prstGeom>
          <a:noFill/>
          <a:ln w="9525">
            <a:noFill/>
            <a:miter lim="800000"/>
            <a:headEnd/>
            <a:tailEnd/>
          </a:ln>
          <a:effectLst/>
        </p:spPr>
      </p:pic>
      <p:cxnSp>
        <p:nvCxnSpPr>
          <p:cNvPr id="7" name="Straight Connector 6"/>
          <p:cNvCxnSpPr/>
          <p:nvPr userDrawn="1"/>
        </p:nvCxnSpPr>
        <p:spPr>
          <a:xfrm>
            <a:off x="432000" y="4575011"/>
            <a:ext cx="8280000" cy="0"/>
          </a:xfrm>
          <a:prstGeom prst="line">
            <a:avLst/>
          </a:prstGeom>
          <a:ln w="6350">
            <a:solidFill>
              <a:srgbClr val="444849">
                <a:alpha val="50000"/>
              </a:srgb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401878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and Intro (Mid Blu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lnSpc>
                <a:spcPct val="95000"/>
              </a:lnSpc>
              <a:spcBef>
                <a:spcPts val="0"/>
              </a:spcBef>
              <a:spcAft>
                <a:spcPts val="500"/>
              </a:spcAft>
              <a:defRPr sz="2000" b="1">
                <a:solidFill>
                  <a:schemeClr val="bg1"/>
                </a:solidFill>
              </a:defRPr>
            </a:lvl1pPr>
            <a:lvl2pPr>
              <a:buFontTx/>
              <a:buNone/>
              <a:defRPr sz="2000" b="1">
                <a:solidFill>
                  <a:schemeClr val="bg2"/>
                </a:solidFill>
              </a:defRPr>
            </a:lvl2pPr>
            <a:lvl3pPr marL="0" indent="0">
              <a:spcAft>
                <a:spcPts val="500"/>
              </a:spcAft>
              <a:buFontTx/>
              <a:buNone/>
              <a:defRPr sz="2000" b="1">
                <a:solidFill>
                  <a:schemeClr val="bg1"/>
                </a:solidFill>
              </a:defRPr>
            </a:lvl3pPr>
            <a:lvl4pPr marL="0" indent="0">
              <a:spcAft>
                <a:spcPts val="500"/>
              </a:spcAft>
              <a:buFontTx/>
              <a:buNone/>
              <a:defRPr sz="2000" b="1">
                <a:solidFill>
                  <a:schemeClr val="bg1"/>
                </a:solidFill>
              </a:defRPr>
            </a:lvl4pPr>
            <a:lvl5pPr marL="0" indent="0">
              <a:spcAft>
                <a:spcPts val="500"/>
              </a:spcAft>
              <a:buFontTx/>
              <a:buNone/>
              <a:defRPr sz="2000" b="1">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6"/>
          <p:cNvSpPr>
            <a:spLocks noGrp="1"/>
          </p:cNvSpPr>
          <p:nvPr>
            <p:ph type="ftr" sz="quarter" idx="10"/>
          </p:nvPr>
        </p:nvSpPr>
        <p:spPr/>
        <p:txBody>
          <a:bodyPr/>
          <a:lstStyle>
            <a:lvl1pPr>
              <a:defRPr>
                <a:solidFill>
                  <a:schemeClr val="bg1"/>
                </a:solidFill>
              </a:defRPr>
            </a:lvl1pPr>
          </a:lstStyle>
          <a:p>
            <a:r>
              <a:rPr lang="en-GB"/>
              <a:t>Confidential</a:t>
            </a:r>
            <a:endParaRPr lang="en-GB" dirty="0"/>
          </a:p>
        </p:txBody>
      </p:sp>
      <p:sp>
        <p:nvSpPr>
          <p:cNvPr id="8" name="Slide Number Placeholder 7"/>
          <p:cNvSpPr>
            <a:spLocks noGrp="1"/>
          </p:cNvSpPr>
          <p:nvPr>
            <p:ph type="sldNum" sz="quarter" idx="11"/>
          </p:nvPr>
        </p:nvSpPr>
        <p:spPr/>
        <p:txBody>
          <a:bodyPr/>
          <a:lstStyle>
            <a:lvl1pPr>
              <a:defRPr>
                <a:solidFill>
                  <a:schemeClr val="bg1"/>
                </a:solidFill>
              </a:defRPr>
            </a:lvl1pPr>
          </a:lstStyle>
          <a:p>
            <a:fld id="{4EF65553-8ACC-4697-9F6A-D0595D48AACB}" type="slidenum">
              <a:rPr lang="en-GB" smtClean="0"/>
              <a:pPr/>
              <a:t>‹#›</a:t>
            </a:fld>
            <a:endParaRPr lang="en-GB" dirty="0"/>
          </a:p>
        </p:txBody>
      </p:sp>
      <p:sp>
        <p:nvSpPr>
          <p:cNvPr id="12" name="Text Placeholder 11"/>
          <p:cNvSpPr>
            <a:spLocks noGrp="1"/>
          </p:cNvSpPr>
          <p:nvPr>
            <p:ph type="body" sz="quarter" idx="12"/>
          </p:nvPr>
        </p:nvSpPr>
        <p:spPr>
          <a:xfrm>
            <a:off x="431800" y="627063"/>
            <a:ext cx="8286750" cy="231379"/>
          </a:xfrm>
        </p:spPr>
        <p:txBody>
          <a:bodyPr/>
          <a:lstStyle>
            <a:lvl1pPr>
              <a:defRPr sz="1400" b="0">
                <a:solidFill>
                  <a:schemeClr val="bg1"/>
                </a:solidFill>
              </a:defRPr>
            </a:lvl1pPr>
          </a:lstStyle>
          <a:p>
            <a:pPr lvl="0"/>
            <a:r>
              <a:rPr lang="en-US"/>
              <a:t>Edit Master text styles</a:t>
            </a:r>
          </a:p>
        </p:txBody>
      </p:sp>
      <p:pic>
        <p:nvPicPr>
          <p:cNvPr id="9" name="Picture 3"/>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black">
          <a:xfrm>
            <a:off x="7974000" y="4725038"/>
            <a:ext cx="785333" cy="223200"/>
          </a:xfrm>
          <a:prstGeom prst="rect">
            <a:avLst/>
          </a:prstGeom>
          <a:noFill/>
          <a:ln w="9525">
            <a:noFill/>
            <a:miter lim="800000"/>
            <a:headEnd/>
            <a:tailEnd/>
          </a:ln>
          <a:effectLst/>
        </p:spPr>
      </p:pic>
      <p:cxnSp>
        <p:nvCxnSpPr>
          <p:cNvPr id="10" name="Straight Connector 9"/>
          <p:cNvCxnSpPr/>
          <p:nvPr userDrawn="1"/>
        </p:nvCxnSpPr>
        <p:spPr>
          <a:xfrm>
            <a:off x="431901" y="863089"/>
            <a:ext cx="8280199" cy="6531"/>
          </a:xfrm>
          <a:prstGeom prst="line">
            <a:avLst/>
          </a:prstGeom>
          <a:ln w="635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432000" y="4575011"/>
            <a:ext cx="8280000" cy="0"/>
          </a:xfrm>
          <a:prstGeom prst="line">
            <a:avLst/>
          </a:prstGeom>
          <a:ln w="6350">
            <a:solidFill>
              <a:srgbClr val="FFFFF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596065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spcAft>
                <a:spcPts val="375"/>
              </a:spcAft>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6"/>
          <p:cNvSpPr>
            <a:spLocks noGrp="1"/>
          </p:cNvSpPr>
          <p:nvPr>
            <p:ph type="ftr" sz="quarter" idx="10"/>
          </p:nvPr>
        </p:nvSpPr>
        <p:spPr/>
        <p:txBody>
          <a:bodyPr/>
          <a:lstStyle/>
          <a:p>
            <a:r>
              <a:rPr lang="en-GB"/>
              <a:t>Confidential</a:t>
            </a:r>
            <a:endParaRPr lang="en-GB" dirty="0"/>
          </a:p>
        </p:txBody>
      </p:sp>
      <p:sp>
        <p:nvSpPr>
          <p:cNvPr id="8" name="Slide Number Placeholder 7"/>
          <p:cNvSpPr>
            <a:spLocks noGrp="1"/>
          </p:cNvSpPr>
          <p:nvPr>
            <p:ph type="sldNum" sz="quarter" idx="11"/>
          </p:nvPr>
        </p:nvSpPr>
        <p:spPr/>
        <p:txBody>
          <a:bodyPr/>
          <a:lstStyle/>
          <a:p>
            <a:fld id="{4EF65553-8ACC-4697-9F6A-D0595D48AACB}" type="slidenum">
              <a:rPr lang="en-GB" smtClean="0"/>
              <a:pPr/>
              <a:t>‹#›</a:t>
            </a:fld>
            <a:endParaRPr lang="en-GB" dirty="0"/>
          </a:p>
        </p:txBody>
      </p:sp>
      <p:sp>
        <p:nvSpPr>
          <p:cNvPr id="12" name="Text Placeholder 11"/>
          <p:cNvSpPr>
            <a:spLocks noGrp="1"/>
          </p:cNvSpPr>
          <p:nvPr>
            <p:ph type="body" sz="quarter" idx="12"/>
          </p:nvPr>
        </p:nvSpPr>
        <p:spPr>
          <a:xfrm>
            <a:off x="431800" y="627063"/>
            <a:ext cx="8286750" cy="231379"/>
          </a:xfrm>
        </p:spPr>
        <p:txBody>
          <a:bodyPr/>
          <a:lstStyle>
            <a:lvl1pPr>
              <a:defRPr sz="1400" b="0">
                <a:solidFill>
                  <a:schemeClr val="tx1"/>
                </a:solidFill>
              </a:defRPr>
            </a:lvl1pPr>
          </a:lstStyle>
          <a:p>
            <a:pPr lvl="0"/>
            <a:r>
              <a:rPr lang="en-US"/>
              <a:t>Edit Master text styles</a:t>
            </a:r>
          </a:p>
        </p:txBody>
      </p:sp>
    </p:spTree>
    <p:extLst>
      <p:ext uri="{BB962C8B-B14F-4D97-AF65-F5344CB8AC3E}">
        <p14:creationId xmlns:p14="http://schemas.microsoft.com/office/powerpoint/2010/main" val="18771652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31999" y="1058779"/>
            <a:ext cx="4014000" cy="3359006"/>
          </a:xfrm>
        </p:spPr>
        <p:txBody>
          <a:bodyPr/>
          <a:lstStyle>
            <a:lvl1pPr>
              <a:spcAft>
                <a:spcPts val="375"/>
              </a:spcAft>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6"/>
          <p:cNvSpPr>
            <a:spLocks noGrp="1"/>
          </p:cNvSpPr>
          <p:nvPr>
            <p:ph type="ftr" sz="quarter" idx="10"/>
          </p:nvPr>
        </p:nvSpPr>
        <p:spPr/>
        <p:txBody>
          <a:bodyPr/>
          <a:lstStyle/>
          <a:p>
            <a:r>
              <a:rPr lang="en-GB"/>
              <a:t>Confidential</a:t>
            </a:r>
            <a:endParaRPr lang="en-GB" dirty="0"/>
          </a:p>
        </p:txBody>
      </p:sp>
      <p:sp>
        <p:nvSpPr>
          <p:cNvPr id="8" name="Slide Number Placeholder 7"/>
          <p:cNvSpPr>
            <a:spLocks noGrp="1"/>
          </p:cNvSpPr>
          <p:nvPr>
            <p:ph type="sldNum" sz="quarter" idx="11"/>
          </p:nvPr>
        </p:nvSpPr>
        <p:spPr/>
        <p:txBody>
          <a:bodyPr/>
          <a:lstStyle/>
          <a:p>
            <a:fld id="{4EF65553-8ACC-4697-9F6A-D0595D48AACB}" type="slidenum">
              <a:rPr lang="en-GB" smtClean="0"/>
              <a:pPr/>
              <a:t>‹#›</a:t>
            </a:fld>
            <a:endParaRPr lang="en-GB" dirty="0"/>
          </a:p>
        </p:txBody>
      </p:sp>
      <p:sp>
        <p:nvSpPr>
          <p:cNvPr id="12" name="Text Placeholder 11"/>
          <p:cNvSpPr>
            <a:spLocks noGrp="1"/>
          </p:cNvSpPr>
          <p:nvPr>
            <p:ph type="body" sz="quarter" idx="12"/>
          </p:nvPr>
        </p:nvSpPr>
        <p:spPr>
          <a:xfrm>
            <a:off x="431800" y="627063"/>
            <a:ext cx="8286750" cy="231379"/>
          </a:xfrm>
        </p:spPr>
        <p:txBody>
          <a:bodyPr/>
          <a:lstStyle>
            <a:lvl1pPr>
              <a:defRPr sz="1400" b="0">
                <a:solidFill>
                  <a:schemeClr val="tx1"/>
                </a:solidFill>
              </a:defRPr>
            </a:lvl1pPr>
          </a:lstStyle>
          <a:p>
            <a:pPr lvl="0"/>
            <a:r>
              <a:rPr lang="en-US"/>
              <a:t>Edit Master text styles</a:t>
            </a:r>
          </a:p>
        </p:txBody>
      </p:sp>
      <p:sp>
        <p:nvSpPr>
          <p:cNvPr id="9" name="Content Placeholder 2"/>
          <p:cNvSpPr>
            <a:spLocks noGrp="1"/>
          </p:cNvSpPr>
          <p:nvPr>
            <p:ph idx="13"/>
          </p:nvPr>
        </p:nvSpPr>
        <p:spPr>
          <a:xfrm>
            <a:off x="4699199" y="1058779"/>
            <a:ext cx="4014000" cy="3359006"/>
          </a:xfrm>
        </p:spPr>
        <p:txBody>
          <a:bodyPr/>
          <a:lstStyle>
            <a:lvl1pPr>
              <a:spcAft>
                <a:spcPts val="375"/>
              </a:spcAft>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615378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Intro and 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31999" y="1734213"/>
            <a:ext cx="4014000" cy="2683572"/>
          </a:xfrm>
        </p:spPr>
        <p:txBody>
          <a:bodyPr/>
          <a:lstStyle>
            <a:lvl1pPr>
              <a:spcAft>
                <a:spcPts val="375"/>
              </a:spcAft>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6"/>
          <p:cNvSpPr>
            <a:spLocks noGrp="1"/>
          </p:cNvSpPr>
          <p:nvPr>
            <p:ph type="ftr" sz="quarter" idx="10"/>
          </p:nvPr>
        </p:nvSpPr>
        <p:spPr/>
        <p:txBody>
          <a:bodyPr/>
          <a:lstStyle/>
          <a:p>
            <a:r>
              <a:rPr lang="en-GB"/>
              <a:t>Confidential</a:t>
            </a:r>
            <a:endParaRPr lang="en-GB" dirty="0"/>
          </a:p>
        </p:txBody>
      </p:sp>
      <p:sp>
        <p:nvSpPr>
          <p:cNvPr id="8" name="Slide Number Placeholder 7"/>
          <p:cNvSpPr>
            <a:spLocks noGrp="1"/>
          </p:cNvSpPr>
          <p:nvPr>
            <p:ph type="sldNum" sz="quarter" idx="11"/>
          </p:nvPr>
        </p:nvSpPr>
        <p:spPr/>
        <p:txBody>
          <a:bodyPr/>
          <a:lstStyle/>
          <a:p>
            <a:fld id="{4EF65553-8ACC-4697-9F6A-D0595D48AACB}" type="slidenum">
              <a:rPr lang="en-GB" smtClean="0"/>
              <a:pPr/>
              <a:t>‹#›</a:t>
            </a:fld>
            <a:endParaRPr lang="en-GB" dirty="0"/>
          </a:p>
        </p:txBody>
      </p:sp>
      <p:sp>
        <p:nvSpPr>
          <p:cNvPr id="12" name="Text Placeholder 11"/>
          <p:cNvSpPr>
            <a:spLocks noGrp="1"/>
          </p:cNvSpPr>
          <p:nvPr>
            <p:ph type="body" sz="quarter" idx="12"/>
          </p:nvPr>
        </p:nvSpPr>
        <p:spPr>
          <a:xfrm>
            <a:off x="431800" y="627063"/>
            <a:ext cx="8286750" cy="231379"/>
          </a:xfrm>
        </p:spPr>
        <p:txBody>
          <a:bodyPr/>
          <a:lstStyle>
            <a:lvl1pPr>
              <a:defRPr sz="1400" b="0">
                <a:solidFill>
                  <a:schemeClr val="tx1"/>
                </a:solidFill>
              </a:defRPr>
            </a:lvl1pPr>
          </a:lstStyle>
          <a:p>
            <a:pPr lvl="0"/>
            <a:r>
              <a:rPr lang="en-US"/>
              <a:t>Edit Master text styles</a:t>
            </a:r>
          </a:p>
        </p:txBody>
      </p:sp>
      <p:sp>
        <p:nvSpPr>
          <p:cNvPr id="6" name="Text Placeholder 5"/>
          <p:cNvSpPr>
            <a:spLocks noGrp="1"/>
          </p:cNvSpPr>
          <p:nvPr>
            <p:ph type="body" sz="quarter" idx="13"/>
          </p:nvPr>
        </p:nvSpPr>
        <p:spPr>
          <a:xfrm>
            <a:off x="425450" y="1042988"/>
            <a:ext cx="8293100" cy="506679"/>
          </a:xfrm>
        </p:spPr>
        <p:txBody>
          <a:bodyPr/>
          <a:lstStyle>
            <a:lvl1pPr>
              <a:defRPr sz="1600"/>
            </a:lvl1pPr>
          </a:lstStyle>
          <a:p>
            <a:pPr lvl="0"/>
            <a:r>
              <a:rPr lang="en-US"/>
              <a:t>Edit Master text styles</a:t>
            </a:r>
          </a:p>
        </p:txBody>
      </p:sp>
      <p:sp>
        <p:nvSpPr>
          <p:cNvPr id="10" name="Content Placeholder 2"/>
          <p:cNvSpPr>
            <a:spLocks noGrp="1"/>
          </p:cNvSpPr>
          <p:nvPr>
            <p:ph idx="14"/>
          </p:nvPr>
        </p:nvSpPr>
        <p:spPr>
          <a:xfrm>
            <a:off x="4699199" y="1734213"/>
            <a:ext cx="4014000" cy="2683572"/>
          </a:xfrm>
        </p:spPr>
        <p:txBody>
          <a:bodyPr/>
          <a:lstStyle>
            <a:lvl1pPr>
              <a:spcAft>
                <a:spcPts val="375"/>
              </a:spcAft>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798370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Section Divider (Colour)">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3" name="Content Placeholder 2"/>
          <p:cNvSpPr>
            <a:spLocks noGrp="1"/>
          </p:cNvSpPr>
          <p:nvPr>
            <p:ph idx="1" hasCustomPrompt="1"/>
          </p:nvPr>
        </p:nvSpPr>
        <p:spPr>
          <a:xfrm>
            <a:off x="900000" y="1292400"/>
            <a:ext cx="7344000" cy="2530800"/>
          </a:xfrm>
        </p:spPr>
        <p:txBody>
          <a:bodyPr anchor="ctr" anchorCtr="0"/>
          <a:lstStyle>
            <a:lvl1pPr algn="ctr">
              <a:lnSpc>
                <a:spcPct val="80000"/>
              </a:lnSpc>
              <a:spcBef>
                <a:spcPts val="0"/>
              </a:spcBef>
              <a:spcAft>
                <a:spcPts val="0"/>
              </a:spcAft>
              <a:defRPr sz="4000" b="1" cap="all" baseline="0">
                <a:solidFill>
                  <a:schemeClr val="bg1"/>
                </a:solidFill>
              </a:defRPr>
            </a:lvl1pPr>
            <a:lvl2pPr>
              <a:buFontTx/>
              <a:buNone/>
              <a:defRPr sz="2000" b="1">
                <a:solidFill>
                  <a:schemeClr val="bg2"/>
                </a:solidFill>
              </a:defRPr>
            </a:lvl2pPr>
            <a:lvl3pPr marL="0" indent="0">
              <a:lnSpc>
                <a:spcPct val="95000"/>
              </a:lnSpc>
              <a:spcBef>
                <a:spcPts val="0"/>
              </a:spcBef>
              <a:spcAft>
                <a:spcPts val="0"/>
              </a:spcAft>
              <a:buFontTx/>
              <a:buNone/>
              <a:defRPr sz="1800" b="1">
                <a:solidFill>
                  <a:schemeClr val="bg1"/>
                </a:solidFill>
              </a:defRPr>
            </a:lvl3pPr>
            <a:lvl4pPr marL="0" indent="0">
              <a:lnSpc>
                <a:spcPct val="95000"/>
              </a:lnSpc>
              <a:spcBef>
                <a:spcPts val="0"/>
              </a:spcBef>
              <a:spcAft>
                <a:spcPts val="0"/>
              </a:spcAft>
              <a:buFontTx/>
              <a:buNone/>
              <a:defRPr sz="1800" b="1">
                <a:solidFill>
                  <a:schemeClr val="bg1"/>
                </a:solidFill>
              </a:defRPr>
            </a:lvl4pPr>
            <a:lvl5pPr marL="0" indent="0">
              <a:lnSpc>
                <a:spcPct val="95000"/>
              </a:lnSpc>
              <a:spcBef>
                <a:spcPts val="0"/>
              </a:spcBef>
              <a:spcAft>
                <a:spcPts val="0"/>
              </a:spcAft>
              <a:buFontTx/>
              <a:buNone/>
              <a:defRPr sz="1800" b="1">
                <a:solidFill>
                  <a:schemeClr val="bg1"/>
                </a:solidFill>
              </a:defRPr>
            </a:lvl5pPr>
          </a:lstStyle>
          <a:p>
            <a:pPr lvl="0"/>
            <a:r>
              <a:rPr lang="en-US" dirty="0"/>
              <a:t>CLICK TO EDIT MASTER TEXT STYLES</a:t>
            </a:r>
          </a:p>
        </p:txBody>
      </p:sp>
      <p:sp>
        <p:nvSpPr>
          <p:cNvPr id="7" name="Footer Placeholder 6"/>
          <p:cNvSpPr>
            <a:spLocks noGrp="1"/>
          </p:cNvSpPr>
          <p:nvPr>
            <p:ph type="ftr" sz="quarter" idx="10"/>
          </p:nvPr>
        </p:nvSpPr>
        <p:spPr/>
        <p:txBody>
          <a:bodyPr/>
          <a:lstStyle>
            <a:lvl1pPr>
              <a:defRPr>
                <a:solidFill>
                  <a:schemeClr val="bg1"/>
                </a:solidFill>
              </a:defRPr>
            </a:lvl1pPr>
          </a:lstStyle>
          <a:p>
            <a:r>
              <a:rPr lang="en-GB"/>
              <a:t>Confidential</a:t>
            </a:r>
            <a:endParaRPr lang="en-GB" dirty="0"/>
          </a:p>
        </p:txBody>
      </p:sp>
      <p:sp>
        <p:nvSpPr>
          <p:cNvPr id="8" name="Slide Number Placeholder 7"/>
          <p:cNvSpPr>
            <a:spLocks noGrp="1"/>
          </p:cNvSpPr>
          <p:nvPr>
            <p:ph type="sldNum" sz="quarter" idx="11"/>
          </p:nvPr>
        </p:nvSpPr>
        <p:spPr/>
        <p:txBody>
          <a:bodyPr/>
          <a:lstStyle>
            <a:lvl1pPr>
              <a:defRPr>
                <a:solidFill>
                  <a:schemeClr val="bg1"/>
                </a:solidFill>
              </a:defRPr>
            </a:lvl1pPr>
          </a:lstStyle>
          <a:p>
            <a:fld id="{4EF65553-8ACC-4697-9F6A-D0595D48AACB}" type="slidenum">
              <a:rPr lang="en-GB" smtClean="0"/>
              <a:pPr/>
              <a:t>‹#›</a:t>
            </a:fld>
            <a:endParaRPr lang="en-GB" dirty="0"/>
          </a:p>
        </p:txBody>
      </p:sp>
      <p:sp>
        <p:nvSpPr>
          <p:cNvPr id="12" name="Text Placeholder 11"/>
          <p:cNvSpPr>
            <a:spLocks noGrp="1"/>
          </p:cNvSpPr>
          <p:nvPr>
            <p:ph type="body" sz="quarter" idx="12"/>
          </p:nvPr>
        </p:nvSpPr>
        <p:spPr>
          <a:xfrm>
            <a:off x="431800" y="627063"/>
            <a:ext cx="8286750" cy="231379"/>
          </a:xfrm>
        </p:spPr>
        <p:txBody>
          <a:bodyPr/>
          <a:lstStyle>
            <a:lvl1pPr>
              <a:defRPr sz="1400" b="0">
                <a:solidFill>
                  <a:schemeClr val="bg1"/>
                </a:solidFill>
              </a:defRPr>
            </a:lvl1pPr>
          </a:lstStyle>
          <a:p>
            <a:pPr lvl="0"/>
            <a:r>
              <a:rPr lang="en-US"/>
              <a:t>Edit Master text styles</a:t>
            </a:r>
          </a:p>
        </p:txBody>
      </p:sp>
      <p:pic>
        <p:nvPicPr>
          <p:cNvPr id="9" name="Picture 3"/>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black">
          <a:xfrm>
            <a:off x="7974000" y="4725038"/>
            <a:ext cx="785333" cy="223200"/>
          </a:xfrm>
          <a:prstGeom prst="rect">
            <a:avLst/>
          </a:prstGeom>
          <a:noFill/>
          <a:ln w="9525">
            <a:noFill/>
            <a:miter lim="800000"/>
            <a:headEnd/>
            <a:tailEnd/>
          </a:ln>
          <a:effectLst/>
        </p:spPr>
      </p:pic>
    </p:spTree>
    <p:extLst>
      <p:ext uri="{BB962C8B-B14F-4D97-AF65-F5344CB8AC3E}">
        <p14:creationId xmlns:p14="http://schemas.microsoft.com/office/powerpoint/2010/main" val="2303067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Section Divider (Image)">
    <p:bg>
      <p:bgPr>
        <a:solidFill>
          <a:schemeClr val="bg2"/>
        </a:solidFill>
        <a:effectLst/>
      </p:bgPr>
    </p:bg>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900000" y="1292400"/>
            <a:ext cx="7344000" cy="2530800"/>
          </a:xfrm>
        </p:spPr>
        <p:txBody>
          <a:bodyPr anchor="ctr" anchorCtr="0"/>
          <a:lstStyle>
            <a:lvl1pPr algn="ctr">
              <a:lnSpc>
                <a:spcPct val="80000"/>
              </a:lnSpc>
              <a:spcBef>
                <a:spcPts val="0"/>
              </a:spcBef>
              <a:spcAft>
                <a:spcPts val="0"/>
              </a:spcAft>
              <a:defRPr sz="4000" b="1" cap="all" baseline="0">
                <a:solidFill>
                  <a:schemeClr val="bg1"/>
                </a:solidFill>
              </a:defRPr>
            </a:lvl1pPr>
            <a:lvl2pPr>
              <a:buFontTx/>
              <a:buNone/>
              <a:defRPr sz="2000" b="1">
                <a:solidFill>
                  <a:schemeClr val="bg2"/>
                </a:solidFill>
              </a:defRPr>
            </a:lvl2pPr>
            <a:lvl3pPr marL="0" indent="0">
              <a:lnSpc>
                <a:spcPct val="95000"/>
              </a:lnSpc>
              <a:spcBef>
                <a:spcPts val="0"/>
              </a:spcBef>
              <a:spcAft>
                <a:spcPts val="0"/>
              </a:spcAft>
              <a:buFontTx/>
              <a:buNone/>
              <a:defRPr sz="1800" b="1">
                <a:solidFill>
                  <a:schemeClr val="bg1"/>
                </a:solidFill>
              </a:defRPr>
            </a:lvl3pPr>
            <a:lvl4pPr marL="0" indent="0">
              <a:lnSpc>
                <a:spcPct val="95000"/>
              </a:lnSpc>
              <a:spcBef>
                <a:spcPts val="0"/>
              </a:spcBef>
              <a:spcAft>
                <a:spcPts val="0"/>
              </a:spcAft>
              <a:buFontTx/>
              <a:buNone/>
              <a:defRPr sz="1800" b="1">
                <a:solidFill>
                  <a:schemeClr val="bg1"/>
                </a:solidFill>
              </a:defRPr>
            </a:lvl4pPr>
            <a:lvl5pPr marL="0" indent="0">
              <a:lnSpc>
                <a:spcPct val="95000"/>
              </a:lnSpc>
              <a:spcBef>
                <a:spcPts val="0"/>
              </a:spcBef>
              <a:spcAft>
                <a:spcPts val="0"/>
              </a:spcAft>
              <a:buFontTx/>
              <a:buNone/>
              <a:defRPr sz="1800" b="1">
                <a:solidFill>
                  <a:schemeClr val="bg1"/>
                </a:solidFill>
              </a:defRPr>
            </a:lvl5pPr>
          </a:lstStyle>
          <a:p>
            <a:pPr lvl="0"/>
            <a:r>
              <a:rPr lang="en-US" dirty="0"/>
              <a:t>CLICK TO EDIT MASTER TEXT STYLES</a:t>
            </a:r>
          </a:p>
        </p:txBody>
      </p:sp>
      <p:sp>
        <p:nvSpPr>
          <p:cNvPr id="10" name="Picture Placeholder 3"/>
          <p:cNvSpPr>
            <a:spLocks noGrp="1"/>
          </p:cNvSpPr>
          <p:nvPr>
            <p:ph type="pic" sz="quarter" idx="13"/>
          </p:nvPr>
        </p:nvSpPr>
        <p:spPr bwMode="black">
          <a:xfrm>
            <a:off x="0" y="0"/>
            <a:ext cx="9144000" cy="5143500"/>
          </a:xfrm>
        </p:spPr>
        <p:txBody>
          <a:bodyPr/>
          <a:lstStyle/>
          <a:p>
            <a:r>
              <a:rPr lang="en-US"/>
              <a:t>Click icon to add picture</a:t>
            </a:r>
            <a:endParaRPr lang="en-GB"/>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7" name="Footer Placeholder 6"/>
          <p:cNvSpPr>
            <a:spLocks noGrp="1"/>
          </p:cNvSpPr>
          <p:nvPr>
            <p:ph type="ftr" sz="quarter" idx="10"/>
          </p:nvPr>
        </p:nvSpPr>
        <p:spPr/>
        <p:txBody>
          <a:bodyPr/>
          <a:lstStyle>
            <a:lvl1pPr>
              <a:defRPr>
                <a:solidFill>
                  <a:schemeClr val="bg1"/>
                </a:solidFill>
              </a:defRPr>
            </a:lvl1pPr>
          </a:lstStyle>
          <a:p>
            <a:r>
              <a:rPr lang="en-GB"/>
              <a:t>Confidential</a:t>
            </a:r>
            <a:endParaRPr lang="en-GB" dirty="0"/>
          </a:p>
        </p:txBody>
      </p:sp>
      <p:sp>
        <p:nvSpPr>
          <p:cNvPr id="8" name="Slide Number Placeholder 7"/>
          <p:cNvSpPr>
            <a:spLocks noGrp="1"/>
          </p:cNvSpPr>
          <p:nvPr>
            <p:ph type="sldNum" sz="quarter" idx="11"/>
          </p:nvPr>
        </p:nvSpPr>
        <p:spPr/>
        <p:txBody>
          <a:bodyPr/>
          <a:lstStyle>
            <a:lvl1pPr>
              <a:defRPr>
                <a:solidFill>
                  <a:schemeClr val="bg1"/>
                </a:solidFill>
              </a:defRPr>
            </a:lvl1pPr>
          </a:lstStyle>
          <a:p>
            <a:fld id="{4EF65553-8ACC-4697-9F6A-D0595D48AACB}" type="slidenum">
              <a:rPr lang="en-GB" smtClean="0"/>
              <a:pPr/>
              <a:t>‹#›</a:t>
            </a:fld>
            <a:endParaRPr lang="en-GB" dirty="0"/>
          </a:p>
        </p:txBody>
      </p:sp>
      <p:sp>
        <p:nvSpPr>
          <p:cNvPr id="12" name="Text Placeholder 11"/>
          <p:cNvSpPr>
            <a:spLocks noGrp="1"/>
          </p:cNvSpPr>
          <p:nvPr>
            <p:ph type="body" sz="quarter" idx="12"/>
          </p:nvPr>
        </p:nvSpPr>
        <p:spPr>
          <a:xfrm>
            <a:off x="431800" y="627063"/>
            <a:ext cx="8286750" cy="231379"/>
          </a:xfrm>
        </p:spPr>
        <p:txBody>
          <a:bodyPr/>
          <a:lstStyle>
            <a:lvl1pPr>
              <a:defRPr sz="1400" b="0">
                <a:solidFill>
                  <a:schemeClr val="bg1"/>
                </a:solidFill>
              </a:defRPr>
            </a:lvl1pPr>
          </a:lstStyle>
          <a:p>
            <a:pPr lvl="0"/>
            <a:r>
              <a:rPr lang="en-US"/>
              <a:t>Edit Master text styles</a:t>
            </a:r>
          </a:p>
        </p:txBody>
      </p:sp>
      <p:pic>
        <p:nvPicPr>
          <p:cNvPr id="9" name="Picture 3"/>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black">
          <a:xfrm>
            <a:off x="7974000" y="4725038"/>
            <a:ext cx="785333" cy="223200"/>
          </a:xfrm>
          <a:prstGeom prst="rect">
            <a:avLst/>
          </a:prstGeom>
          <a:noFill/>
          <a:ln w="9525">
            <a:noFill/>
            <a:miter lim="800000"/>
            <a:headEnd/>
            <a:tailEnd/>
          </a:ln>
          <a:effectLst/>
        </p:spPr>
      </p:pic>
    </p:spTree>
    <p:extLst>
      <p:ext uri="{BB962C8B-B14F-4D97-AF65-F5344CB8AC3E}">
        <p14:creationId xmlns:p14="http://schemas.microsoft.com/office/powerpoint/2010/main" val="42639207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Footer Placeholder 5"/>
          <p:cNvSpPr>
            <a:spLocks noGrp="1"/>
          </p:cNvSpPr>
          <p:nvPr>
            <p:ph type="ftr" sz="quarter" idx="10"/>
          </p:nvPr>
        </p:nvSpPr>
        <p:spPr/>
        <p:txBody>
          <a:bodyPr/>
          <a:lstStyle/>
          <a:p>
            <a:r>
              <a:rPr lang="en-GB"/>
              <a:t>Confidential</a:t>
            </a:r>
            <a:endParaRPr lang="en-GB" dirty="0"/>
          </a:p>
        </p:txBody>
      </p:sp>
      <p:sp>
        <p:nvSpPr>
          <p:cNvPr id="7" name="Slide Number Placeholder 6"/>
          <p:cNvSpPr>
            <a:spLocks noGrp="1"/>
          </p:cNvSpPr>
          <p:nvPr>
            <p:ph type="sldNum" sz="quarter" idx="11"/>
          </p:nvPr>
        </p:nvSpPr>
        <p:spPr/>
        <p:txBody>
          <a:bodyPr/>
          <a:lstStyle/>
          <a:p>
            <a:fld id="{4EF65553-8ACC-4697-9F6A-D0595D48AACB}" type="slidenum">
              <a:rPr lang="en-GB" smtClean="0"/>
              <a:pPr/>
              <a:t>‹#›</a:t>
            </a:fld>
            <a:endParaRPr lang="en-GB" dirty="0"/>
          </a:p>
        </p:txBody>
      </p:sp>
      <p:sp>
        <p:nvSpPr>
          <p:cNvPr id="5" name="Text Placeholder 11"/>
          <p:cNvSpPr>
            <a:spLocks noGrp="1"/>
          </p:cNvSpPr>
          <p:nvPr>
            <p:ph type="body" sz="quarter" idx="12"/>
          </p:nvPr>
        </p:nvSpPr>
        <p:spPr>
          <a:xfrm>
            <a:off x="431800" y="627063"/>
            <a:ext cx="8286750" cy="231379"/>
          </a:xfrm>
        </p:spPr>
        <p:txBody>
          <a:bodyPr/>
          <a:lstStyle>
            <a:lvl1pPr>
              <a:defRPr sz="1400" b="0">
                <a:solidFill>
                  <a:schemeClr val="tx1"/>
                </a:solidFill>
              </a:defRPr>
            </a:lvl1pPr>
          </a:lstStyle>
          <a:p>
            <a:pPr lvl="0"/>
            <a:r>
              <a:rPr lang="en-US"/>
              <a:t>Edit Master text styles</a:t>
            </a:r>
          </a:p>
        </p:txBody>
      </p:sp>
    </p:spTree>
    <p:extLst>
      <p:ext uri="{BB962C8B-B14F-4D97-AF65-F5344CB8AC3E}">
        <p14:creationId xmlns:p14="http://schemas.microsoft.com/office/powerpoint/2010/main" val="19608898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image" Target="../media/image1.emf"/><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2000" y="273844"/>
            <a:ext cx="8280000" cy="584598"/>
          </a:xfrm>
          <a:prstGeom prst="rect">
            <a:avLst/>
          </a:prstGeom>
        </p:spPr>
        <p:txBody>
          <a:bodyPr vert="horz" lIns="0" tIns="0" rIns="0" bIns="0" rtlCol="0" anchor="t"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431999" y="1058779"/>
            <a:ext cx="8280000" cy="3359006"/>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864000" y="4844263"/>
            <a:ext cx="6480000" cy="216000"/>
          </a:xfrm>
          <a:prstGeom prst="rect">
            <a:avLst/>
          </a:prstGeom>
        </p:spPr>
        <p:txBody>
          <a:bodyPr vert="horz" lIns="0" tIns="0" rIns="0" bIns="0" rtlCol="0" anchor="t" anchorCtr="0"/>
          <a:lstStyle>
            <a:lvl1pPr algn="l">
              <a:defRPr sz="800">
                <a:solidFill>
                  <a:schemeClr val="tx2"/>
                </a:solidFill>
              </a:defRPr>
            </a:lvl1pPr>
          </a:lstStyle>
          <a:p>
            <a:r>
              <a:rPr lang="en-GB"/>
              <a:t>Confidential</a:t>
            </a:r>
            <a:endParaRPr lang="en-GB" dirty="0"/>
          </a:p>
        </p:txBody>
      </p:sp>
      <p:sp>
        <p:nvSpPr>
          <p:cNvPr id="6" name="Slide Number Placeholder 5"/>
          <p:cNvSpPr>
            <a:spLocks noGrp="1"/>
          </p:cNvSpPr>
          <p:nvPr>
            <p:ph type="sldNum" sz="quarter" idx="4"/>
          </p:nvPr>
        </p:nvSpPr>
        <p:spPr>
          <a:xfrm>
            <a:off x="432535" y="4844263"/>
            <a:ext cx="360000" cy="216000"/>
          </a:xfrm>
          <a:prstGeom prst="rect">
            <a:avLst/>
          </a:prstGeom>
        </p:spPr>
        <p:txBody>
          <a:bodyPr vert="horz" lIns="0" tIns="0" rIns="0" bIns="0" rtlCol="0" anchor="t" anchorCtr="0"/>
          <a:lstStyle>
            <a:lvl1pPr algn="l">
              <a:defRPr sz="800">
                <a:solidFill>
                  <a:schemeClr val="tx2"/>
                </a:solidFill>
              </a:defRPr>
            </a:lvl1pPr>
          </a:lstStyle>
          <a:p>
            <a:fld id="{4EF65553-8ACC-4697-9F6A-D0595D48AACB}" type="slidenum">
              <a:rPr lang="en-GB" smtClean="0"/>
              <a:pPr/>
              <a:t>‹#›</a:t>
            </a:fld>
            <a:endParaRPr lang="en-GB" dirty="0"/>
          </a:p>
        </p:txBody>
      </p:sp>
      <p:pic>
        <p:nvPicPr>
          <p:cNvPr id="12" name="Picture 2"/>
          <p:cNvPicPr>
            <a:picLocks noChangeAspect="1" noChangeArrowheads="1"/>
          </p:cNvPicPr>
          <p:nvPr userDrawn="1"/>
        </p:nvPicPr>
        <p:blipFill>
          <a:blip r:embed="rId12" cstate="print"/>
          <a:srcRect/>
          <a:stretch>
            <a:fillRect/>
          </a:stretch>
        </p:blipFill>
        <p:spPr bwMode="black">
          <a:xfrm>
            <a:off x="7975135" y="4732238"/>
            <a:ext cx="776317" cy="216000"/>
          </a:xfrm>
          <a:prstGeom prst="rect">
            <a:avLst/>
          </a:prstGeom>
          <a:noFill/>
          <a:ln w="9525">
            <a:noFill/>
            <a:miter lim="800000"/>
            <a:headEnd/>
            <a:tailEnd/>
          </a:ln>
          <a:effectLst/>
        </p:spPr>
      </p:pic>
      <p:cxnSp>
        <p:nvCxnSpPr>
          <p:cNvPr id="13" name="Straight Connector 12"/>
          <p:cNvCxnSpPr/>
          <p:nvPr userDrawn="1"/>
        </p:nvCxnSpPr>
        <p:spPr>
          <a:xfrm>
            <a:off x="432000" y="4575011"/>
            <a:ext cx="8280000" cy="0"/>
          </a:xfrm>
          <a:prstGeom prst="line">
            <a:avLst/>
          </a:prstGeom>
          <a:ln w="6350">
            <a:solidFill>
              <a:srgbClr val="444849">
                <a:alpha val="50000"/>
              </a:srgbClr>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userDrawn="1"/>
        </p:nvCxnSpPr>
        <p:spPr>
          <a:xfrm>
            <a:off x="431901" y="863089"/>
            <a:ext cx="8280199" cy="6531"/>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2866927"/>
      </p:ext>
    </p:extLst>
  </p:cSld>
  <p:clrMap bg1="lt1" tx1="dk1" bg2="lt2" tx2="dk2" accent1="accent1" accent2="accent2" accent3="accent3" accent4="accent4" accent5="accent5" accent6="accent6" hlink="hlink" folHlink="folHlink"/>
  <p:sldLayoutIdLst>
    <p:sldLayoutId id="2147483661" r:id="rId1"/>
    <p:sldLayoutId id="2147483671" r:id="rId2"/>
    <p:sldLayoutId id="2147483672" r:id="rId3"/>
    <p:sldLayoutId id="2147483662" r:id="rId4"/>
    <p:sldLayoutId id="2147483673" r:id="rId5"/>
    <p:sldLayoutId id="2147483675" r:id="rId6"/>
    <p:sldLayoutId id="2147483690" r:id="rId7"/>
    <p:sldLayoutId id="2147483691" r:id="rId8"/>
    <p:sldLayoutId id="2147483666" r:id="rId9"/>
    <p:sldLayoutId id="2147483667" r:id="rId10"/>
  </p:sldLayoutIdLst>
  <p:hf hdr="0" dt="0"/>
  <p:txStyles>
    <p:titleStyle>
      <a:lvl1pPr algn="l" defTabSz="685800" rtl="0" eaLnBrk="1" latinLnBrk="0" hangingPunct="1">
        <a:lnSpc>
          <a:spcPct val="95000"/>
        </a:lnSpc>
        <a:spcBef>
          <a:spcPct val="0"/>
        </a:spcBef>
        <a:buNone/>
        <a:defRPr sz="2000" b="1" kern="1200">
          <a:solidFill>
            <a:schemeClr val="bg2"/>
          </a:solidFill>
          <a:latin typeface="+mj-lt"/>
          <a:ea typeface="+mj-ea"/>
          <a:cs typeface="+mj-cs"/>
        </a:defRPr>
      </a:lvl1pPr>
    </p:titleStyle>
    <p:bodyStyle>
      <a:lvl1pPr marL="0" indent="0" algn="l" defTabSz="685800" rtl="0" eaLnBrk="1" latinLnBrk="0" hangingPunct="1">
        <a:lnSpc>
          <a:spcPct val="95000"/>
        </a:lnSpc>
        <a:spcBef>
          <a:spcPts val="750"/>
        </a:spcBef>
        <a:spcAft>
          <a:spcPts val="750"/>
        </a:spcAft>
        <a:buFontTx/>
        <a:buNone/>
        <a:defRPr sz="1600" b="1" kern="1200">
          <a:solidFill>
            <a:schemeClr val="bg2"/>
          </a:solidFill>
          <a:latin typeface="+mn-lt"/>
          <a:ea typeface="+mn-ea"/>
          <a:cs typeface="+mn-cs"/>
        </a:defRPr>
      </a:lvl1pPr>
      <a:lvl2pPr marL="0" indent="0" algn="l" defTabSz="685800" rtl="0" eaLnBrk="1" latinLnBrk="0" hangingPunct="1">
        <a:lnSpc>
          <a:spcPct val="95000"/>
        </a:lnSpc>
        <a:spcBef>
          <a:spcPts val="375"/>
        </a:spcBef>
        <a:buFontTx/>
        <a:buNone/>
        <a:defRPr sz="1600" kern="1200">
          <a:solidFill>
            <a:schemeClr val="tx1"/>
          </a:solidFill>
          <a:latin typeface="+mn-lt"/>
          <a:ea typeface="+mn-ea"/>
          <a:cs typeface="+mn-cs"/>
        </a:defRPr>
      </a:lvl2pPr>
      <a:lvl3pPr marL="192088" indent="-192088" algn="l" defTabSz="685800" rtl="0" eaLnBrk="1" latinLnBrk="0" hangingPunct="1">
        <a:lnSpc>
          <a:spcPct val="95000"/>
        </a:lnSpc>
        <a:spcBef>
          <a:spcPts val="375"/>
        </a:spcBef>
        <a:buClr>
          <a:schemeClr val="bg2"/>
        </a:buClr>
        <a:buFont typeface="Arial" panose="020B0604020202020204" pitchFamily="34" charset="0"/>
        <a:buChar char="•"/>
        <a:defRPr sz="1600" kern="1200">
          <a:solidFill>
            <a:schemeClr val="tx1"/>
          </a:solidFill>
          <a:latin typeface="+mn-lt"/>
          <a:ea typeface="+mn-ea"/>
          <a:cs typeface="+mn-cs"/>
        </a:defRPr>
      </a:lvl3pPr>
      <a:lvl4pPr marL="452438" indent="-260350" algn="l" defTabSz="685800" rtl="0" eaLnBrk="1" latinLnBrk="0" hangingPunct="1">
        <a:lnSpc>
          <a:spcPct val="95000"/>
        </a:lnSpc>
        <a:spcBef>
          <a:spcPts val="375"/>
        </a:spcBef>
        <a:buClr>
          <a:schemeClr val="bg2"/>
        </a:buClr>
        <a:buFont typeface="Arial" panose="020B0604020202020204" pitchFamily="34" charset="0"/>
        <a:buChar char="–"/>
        <a:defRPr sz="1600" kern="1200">
          <a:solidFill>
            <a:schemeClr val="tx1"/>
          </a:solidFill>
          <a:latin typeface="+mn-lt"/>
          <a:ea typeface="+mn-ea"/>
          <a:cs typeface="+mn-cs"/>
        </a:defRPr>
      </a:lvl4pPr>
      <a:lvl5pPr marL="673100" indent="-211138" algn="l" defTabSz="685800" rtl="0" eaLnBrk="1" latinLnBrk="0" hangingPunct="1">
        <a:lnSpc>
          <a:spcPct val="95000"/>
        </a:lnSpc>
        <a:spcBef>
          <a:spcPts val="375"/>
        </a:spcBef>
        <a:buClr>
          <a:schemeClr val="bg2"/>
        </a:buClr>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2880" userDrawn="1">
          <p15:clr>
            <a:srgbClr val="F26B43"/>
          </p15:clr>
        </p15:guide>
        <p15:guide id="3" orient="horz" pos="657" userDrawn="1">
          <p15:clr>
            <a:srgbClr val="F26B43"/>
          </p15:clr>
        </p15:guide>
        <p15:guide id="4" orient="horz" pos="169" userDrawn="1">
          <p15:clr>
            <a:srgbClr val="F26B43"/>
          </p15:clr>
        </p15:guide>
        <p15:guide id="5" orient="horz" pos="2787" userDrawn="1">
          <p15:clr>
            <a:srgbClr val="F26B43"/>
          </p15:clr>
        </p15:guide>
        <p15:guide id="6" orient="horz" pos="2880" userDrawn="1">
          <p15:clr>
            <a:srgbClr val="F26B43"/>
          </p15:clr>
        </p15:guide>
        <p15:guide id="7" orient="horz" pos="3113" userDrawn="1">
          <p15:clr>
            <a:srgbClr val="F26B43"/>
          </p15:clr>
        </p15:guide>
        <p15:guide id="8" orient="horz" pos="395" userDrawn="1">
          <p15:clr>
            <a:srgbClr val="F26B43"/>
          </p15:clr>
        </p15:guide>
        <p15:guide id="9" pos="268" userDrawn="1">
          <p15:clr>
            <a:srgbClr val="F26B43"/>
          </p15:clr>
        </p15:guide>
        <p15:guide id="10" pos="5492" userDrawn="1">
          <p15:clr>
            <a:srgbClr val="F26B43"/>
          </p15:clr>
        </p15:guide>
        <p15:guide id="11" pos="2956" userDrawn="1">
          <p15:clr>
            <a:srgbClr val="F26B43"/>
          </p15:clr>
        </p15:guide>
        <p15:guide id="12" pos="280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2000" y="273844"/>
            <a:ext cx="8280000" cy="584598"/>
          </a:xfrm>
          <a:prstGeom prst="rect">
            <a:avLst/>
          </a:prstGeom>
        </p:spPr>
        <p:txBody>
          <a:bodyPr vert="horz" lIns="0" tIns="0" rIns="0" bIns="0" rtlCol="0" anchor="t"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431999" y="1058779"/>
            <a:ext cx="8280000" cy="3359006"/>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864000" y="4844263"/>
            <a:ext cx="6480000" cy="216000"/>
          </a:xfrm>
          <a:prstGeom prst="rect">
            <a:avLst/>
          </a:prstGeom>
        </p:spPr>
        <p:txBody>
          <a:bodyPr vert="horz" lIns="0" tIns="0" rIns="0" bIns="0" rtlCol="0" anchor="t" anchorCtr="0"/>
          <a:lstStyle>
            <a:lvl1pPr algn="l">
              <a:defRPr sz="800">
                <a:solidFill>
                  <a:schemeClr val="tx2"/>
                </a:solidFill>
              </a:defRPr>
            </a:lvl1pPr>
          </a:lstStyle>
          <a:p>
            <a:r>
              <a:rPr lang="en-GB"/>
              <a:t>Confidential</a:t>
            </a:r>
            <a:endParaRPr lang="en-GB" dirty="0"/>
          </a:p>
        </p:txBody>
      </p:sp>
      <p:sp>
        <p:nvSpPr>
          <p:cNvPr id="6" name="Slide Number Placeholder 5"/>
          <p:cNvSpPr>
            <a:spLocks noGrp="1"/>
          </p:cNvSpPr>
          <p:nvPr>
            <p:ph type="sldNum" sz="quarter" idx="4"/>
          </p:nvPr>
        </p:nvSpPr>
        <p:spPr>
          <a:xfrm>
            <a:off x="432535" y="4844263"/>
            <a:ext cx="360000" cy="216000"/>
          </a:xfrm>
          <a:prstGeom prst="rect">
            <a:avLst/>
          </a:prstGeom>
        </p:spPr>
        <p:txBody>
          <a:bodyPr vert="horz" lIns="0" tIns="0" rIns="0" bIns="0" rtlCol="0" anchor="t" anchorCtr="0"/>
          <a:lstStyle>
            <a:lvl1pPr algn="l">
              <a:defRPr sz="800">
                <a:solidFill>
                  <a:schemeClr val="tx2"/>
                </a:solidFill>
              </a:defRPr>
            </a:lvl1pPr>
          </a:lstStyle>
          <a:p>
            <a:fld id="{4EF65553-8ACC-4697-9F6A-D0595D48AACB}" type="slidenum">
              <a:rPr lang="en-GB" smtClean="0"/>
              <a:pPr/>
              <a:t>‹#›</a:t>
            </a:fld>
            <a:endParaRPr lang="en-GB" dirty="0"/>
          </a:p>
        </p:txBody>
      </p:sp>
      <p:pic>
        <p:nvPicPr>
          <p:cNvPr id="12" name="Picture 2"/>
          <p:cNvPicPr>
            <a:picLocks noChangeAspect="1" noChangeArrowheads="1"/>
          </p:cNvPicPr>
          <p:nvPr userDrawn="1"/>
        </p:nvPicPr>
        <p:blipFill>
          <a:blip r:embed="rId12" cstate="print"/>
          <a:srcRect/>
          <a:stretch>
            <a:fillRect/>
          </a:stretch>
        </p:blipFill>
        <p:spPr bwMode="black">
          <a:xfrm>
            <a:off x="7975135" y="4732238"/>
            <a:ext cx="776317" cy="216000"/>
          </a:xfrm>
          <a:prstGeom prst="rect">
            <a:avLst/>
          </a:prstGeom>
          <a:noFill/>
          <a:ln w="9525">
            <a:noFill/>
            <a:miter lim="800000"/>
            <a:headEnd/>
            <a:tailEnd/>
          </a:ln>
          <a:effectLst/>
        </p:spPr>
      </p:pic>
      <p:cxnSp>
        <p:nvCxnSpPr>
          <p:cNvPr id="13" name="Straight Connector 12"/>
          <p:cNvCxnSpPr/>
          <p:nvPr userDrawn="1"/>
        </p:nvCxnSpPr>
        <p:spPr>
          <a:xfrm>
            <a:off x="432000" y="4575011"/>
            <a:ext cx="8280000" cy="0"/>
          </a:xfrm>
          <a:prstGeom prst="line">
            <a:avLst/>
          </a:prstGeom>
          <a:ln w="6350">
            <a:solidFill>
              <a:srgbClr val="444849">
                <a:alpha val="50000"/>
              </a:srgbClr>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userDrawn="1"/>
        </p:nvCxnSpPr>
        <p:spPr>
          <a:xfrm>
            <a:off x="431901" y="863089"/>
            <a:ext cx="8280199" cy="6531"/>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9830942"/>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Lst>
  <p:hf hdr="0" dt="0"/>
  <p:txStyles>
    <p:titleStyle>
      <a:lvl1pPr algn="l" defTabSz="685800" rtl="0" eaLnBrk="1" latinLnBrk="0" hangingPunct="1">
        <a:lnSpc>
          <a:spcPct val="95000"/>
        </a:lnSpc>
        <a:spcBef>
          <a:spcPct val="0"/>
        </a:spcBef>
        <a:buNone/>
        <a:defRPr sz="2000" b="1" kern="1200">
          <a:solidFill>
            <a:schemeClr val="bg2"/>
          </a:solidFill>
          <a:latin typeface="+mj-lt"/>
          <a:ea typeface="+mj-ea"/>
          <a:cs typeface="+mj-cs"/>
        </a:defRPr>
      </a:lvl1pPr>
    </p:titleStyle>
    <p:bodyStyle>
      <a:lvl1pPr marL="0" indent="0" algn="l" defTabSz="685800" rtl="0" eaLnBrk="1" latinLnBrk="0" hangingPunct="1">
        <a:lnSpc>
          <a:spcPct val="95000"/>
        </a:lnSpc>
        <a:spcBef>
          <a:spcPts val="750"/>
        </a:spcBef>
        <a:spcAft>
          <a:spcPts val="750"/>
        </a:spcAft>
        <a:buFontTx/>
        <a:buNone/>
        <a:defRPr sz="1600" b="1" kern="1200">
          <a:solidFill>
            <a:schemeClr val="bg2"/>
          </a:solidFill>
          <a:latin typeface="+mn-lt"/>
          <a:ea typeface="+mn-ea"/>
          <a:cs typeface="+mn-cs"/>
        </a:defRPr>
      </a:lvl1pPr>
      <a:lvl2pPr marL="0" indent="0" algn="l" defTabSz="685800" rtl="0" eaLnBrk="1" latinLnBrk="0" hangingPunct="1">
        <a:lnSpc>
          <a:spcPct val="95000"/>
        </a:lnSpc>
        <a:spcBef>
          <a:spcPts val="375"/>
        </a:spcBef>
        <a:buFontTx/>
        <a:buNone/>
        <a:defRPr sz="1600" kern="1200">
          <a:solidFill>
            <a:schemeClr val="tx1"/>
          </a:solidFill>
          <a:latin typeface="+mn-lt"/>
          <a:ea typeface="+mn-ea"/>
          <a:cs typeface="+mn-cs"/>
        </a:defRPr>
      </a:lvl2pPr>
      <a:lvl3pPr marL="192088" indent="-192088" algn="l" defTabSz="685800" rtl="0" eaLnBrk="1" latinLnBrk="0" hangingPunct="1">
        <a:lnSpc>
          <a:spcPct val="95000"/>
        </a:lnSpc>
        <a:spcBef>
          <a:spcPts val="375"/>
        </a:spcBef>
        <a:buClr>
          <a:schemeClr val="bg2"/>
        </a:buClr>
        <a:buFont typeface="Arial" panose="020B0604020202020204" pitchFamily="34" charset="0"/>
        <a:buChar char="•"/>
        <a:defRPr sz="1600" kern="1200">
          <a:solidFill>
            <a:schemeClr val="tx1"/>
          </a:solidFill>
          <a:latin typeface="+mn-lt"/>
          <a:ea typeface="+mn-ea"/>
          <a:cs typeface="+mn-cs"/>
        </a:defRPr>
      </a:lvl3pPr>
      <a:lvl4pPr marL="452438" indent="-260350" algn="l" defTabSz="685800" rtl="0" eaLnBrk="1" latinLnBrk="0" hangingPunct="1">
        <a:lnSpc>
          <a:spcPct val="95000"/>
        </a:lnSpc>
        <a:spcBef>
          <a:spcPts val="375"/>
        </a:spcBef>
        <a:buClr>
          <a:schemeClr val="bg2"/>
        </a:buClr>
        <a:buFont typeface="Arial" panose="020B0604020202020204" pitchFamily="34" charset="0"/>
        <a:buChar char="–"/>
        <a:defRPr sz="1600" kern="1200">
          <a:solidFill>
            <a:schemeClr val="tx1"/>
          </a:solidFill>
          <a:latin typeface="+mn-lt"/>
          <a:ea typeface="+mn-ea"/>
          <a:cs typeface="+mn-cs"/>
        </a:defRPr>
      </a:lvl4pPr>
      <a:lvl5pPr marL="673100" indent="-211138" algn="l" defTabSz="685800" rtl="0" eaLnBrk="1" latinLnBrk="0" hangingPunct="1">
        <a:lnSpc>
          <a:spcPct val="95000"/>
        </a:lnSpc>
        <a:spcBef>
          <a:spcPts val="375"/>
        </a:spcBef>
        <a:buClr>
          <a:schemeClr val="bg2"/>
        </a:buClr>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p15:clr>
            <a:srgbClr val="F26B43"/>
          </p15:clr>
        </p15:guide>
        <p15:guide id="2" pos="2880">
          <p15:clr>
            <a:srgbClr val="F26B43"/>
          </p15:clr>
        </p15:guide>
        <p15:guide id="3" orient="horz" pos="657">
          <p15:clr>
            <a:srgbClr val="F26B43"/>
          </p15:clr>
        </p15:guide>
        <p15:guide id="4" orient="horz" pos="169">
          <p15:clr>
            <a:srgbClr val="F26B43"/>
          </p15:clr>
        </p15:guide>
        <p15:guide id="5" orient="horz" pos="2787">
          <p15:clr>
            <a:srgbClr val="F26B43"/>
          </p15:clr>
        </p15:guide>
        <p15:guide id="6" orient="horz" pos="2880">
          <p15:clr>
            <a:srgbClr val="F26B43"/>
          </p15:clr>
        </p15:guide>
        <p15:guide id="7" orient="horz" pos="3113">
          <p15:clr>
            <a:srgbClr val="F26B43"/>
          </p15:clr>
        </p15:guide>
        <p15:guide id="8" orient="horz" pos="395">
          <p15:clr>
            <a:srgbClr val="F26B43"/>
          </p15:clr>
        </p15:guide>
        <p15:guide id="9" pos="268">
          <p15:clr>
            <a:srgbClr val="F26B43"/>
          </p15:clr>
        </p15:guide>
        <p15:guide id="10" pos="5492">
          <p15:clr>
            <a:srgbClr val="F26B43"/>
          </p15:clr>
        </p15:guide>
        <p15:guide id="11" pos="2956">
          <p15:clr>
            <a:srgbClr val="F26B43"/>
          </p15:clr>
        </p15:guide>
        <p15:guide id="12" pos="280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8.xml"/><Relationship Id="rId1" Type="http://schemas.openxmlformats.org/officeDocument/2006/relationships/slideLayout" Target="../slideLayouts/slideLayout8.xml"/><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8976" t="42608" r="9983" b="6952"/>
          <a:stretch/>
        </p:blipFill>
        <p:spPr>
          <a:xfrm>
            <a:off x="-7144" y="0"/>
            <a:ext cx="9158288" cy="3800475"/>
          </a:xfrm>
          <a:prstGeom prst="rect">
            <a:avLst/>
          </a:prstGeom>
        </p:spPr>
      </p:pic>
      <p:sp>
        <p:nvSpPr>
          <p:cNvPr id="3" name="Title 2"/>
          <p:cNvSpPr>
            <a:spLocks noGrp="1"/>
          </p:cNvSpPr>
          <p:nvPr>
            <p:ph type="ctrTitle"/>
          </p:nvPr>
        </p:nvSpPr>
        <p:spPr/>
        <p:txBody>
          <a:bodyPr/>
          <a:lstStyle/>
          <a:p>
            <a:r>
              <a:rPr lang="en-GB" sz="3600" dirty="0">
                <a:effectLst>
                  <a:glow rad="50800">
                    <a:schemeClr val="accent6">
                      <a:lumMod val="50000"/>
                      <a:alpha val="20000"/>
                    </a:schemeClr>
                  </a:glow>
                </a:effectLst>
              </a:rPr>
              <a:t>Creating Invoices</a:t>
            </a:r>
            <a:br>
              <a:rPr lang="en-GB" sz="3600" dirty="0">
                <a:effectLst>
                  <a:glow rad="50800">
                    <a:schemeClr val="accent6">
                      <a:lumMod val="50000"/>
                      <a:alpha val="20000"/>
                    </a:schemeClr>
                  </a:glow>
                </a:effectLst>
              </a:rPr>
            </a:br>
            <a:r>
              <a:rPr lang="en-GB" sz="3600" dirty="0">
                <a:solidFill>
                  <a:schemeClr val="accent5">
                    <a:lumMod val="60000"/>
                    <a:lumOff val="40000"/>
                  </a:schemeClr>
                </a:solidFill>
                <a:effectLst>
                  <a:glow rad="50800">
                    <a:schemeClr val="accent6">
                      <a:lumMod val="50000"/>
                      <a:alpha val="20000"/>
                    </a:schemeClr>
                  </a:glow>
                </a:effectLst>
              </a:rPr>
              <a:t>Pricebook</a:t>
            </a:r>
            <a:r>
              <a:rPr lang="en-GB" sz="3600" dirty="0">
                <a:solidFill>
                  <a:schemeClr val="bg2"/>
                </a:solidFill>
                <a:effectLst>
                  <a:glow rad="50800">
                    <a:schemeClr val="accent6">
                      <a:lumMod val="50000"/>
                      <a:alpha val="20000"/>
                    </a:schemeClr>
                  </a:glow>
                </a:effectLst>
              </a:rPr>
              <a:t> </a:t>
            </a:r>
            <a:r>
              <a:rPr lang="en-GB" sz="3600" dirty="0">
                <a:solidFill>
                  <a:schemeClr val="accent5">
                    <a:lumMod val="60000"/>
                    <a:lumOff val="40000"/>
                  </a:schemeClr>
                </a:solidFill>
                <a:effectLst>
                  <a:glow rad="50800">
                    <a:schemeClr val="accent6">
                      <a:lumMod val="50000"/>
                      <a:alpha val="20000"/>
                    </a:schemeClr>
                  </a:glow>
                </a:effectLst>
              </a:rPr>
              <a:t>not required</a:t>
            </a:r>
            <a:r>
              <a:rPr lang="en-GB" sz="3600" dirty="0">
                <a:effectLst>
                  <a:glow rad="50800">
                    <a:schemeClr val="accent6">
                      <a:lumMod val="50000"/>
                      <a:alpha val="20000"/>
                    </a:schemeClr>
                  </a:glow>
                </a:effectLst>
              </a:rPr>
              <a:t> </a:t>
            </a:r>
            <a:r>
              <a:rPr lang="en-GB" sz="3600" dirty="0">
                <a:solidFill>
                  <a:schemeClr val="bg2"/>
                </a:solidFill>
                <a:effectLst>
                  <a:glow rad="50800">
                    <a:schemeClr val="accent6">
                      <a:lumMod val="50000"/>
                      <a:alpha val="20000"/>
                    </a:schemeClr>
                  </a:glow>
                </a:effectLst>
              </a:rPr>
              <a:t>Pricebook required vs</a:t>
            </a:r>
            <a:endParaRPr lang="en-GB" sz="3600" dirty="0">
              <a:solidFill>
                <a:schemeClr val="accent5">
                  <a:lumMod val="60000"/>
                  <a:lumOff val="40000"/>
                </a:schemeClr>
              </a:solidFill>
              <a:effectLst>
                <a:glow rad="50800">
                  <a:schemeClr val="accent6">
                    <a:lumMod val="50000"/>
                    <a:alpha val="20000"/>
                  </a:schemeClr>
                </a:glow>
              </a:effectLst>
            </a:endParaRPr>
          </a:p>
        </p:txBody>
      </p:sp>
      <p:sp>
        <p:nvSpPr>
          <p:cNvPr id="4" name="Subtitle 3"/>
          <p:cNvSpPr>
            <a:spLocks noGrp="1"/>
          </p:cNvSpPr>
          <p:nvPr>
            <p:ph type="subTitle" idx="1"/>
          </p:nvPr>
        </p:nvSpPr>
        <p:spPr/>
        <p:txBody>
          <a:bodyPr/>
          <a:lstStyle/>
          <a:p>
            <a:r>
              <a:rPr lang="en-GB" dirty="0"/>
              <a:t>Creating Invoices Using PriceBooks</a:t>
            </a:r>
          </a:p>
          <a:p>
            <a:r>
              <a:rPr lang="en-GB" sz="1400" b="0" dirty="0"/>
              <a:t>Pricebook Not Required vs. PriceBook Required</a:t>
            </a:r>
          </a:p>
        </p:txBody>
      </p:sp>
    </p:spTree>
    <p:extLst>
      <p:ext uri="{BB962C8B-B14F-4D97-AF65-F5344CB8AC3E}">
        <p14:creationId xmlns:p14="http://schemas.microsoft.com/office/powerpoint/2010/main" val="26125790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solidFill>
                  <a:schemeClr val="accent1"/>
                </a:solidFill>
              </a:rPr>
              <a:t>PriceBook Required</a:t>
            </a:r>
          </a:p>
        </p:txBody>
      </p:sp>
      <p:sp>
        <p:nvSpPr>
          <p:cNvPr id="3" name="Slide Number Placeholder 2"/>
          <p:cNvSpPr>
            <a:spLocks noGrp="1"/>
          </p:cNvSpPr>
          <p:nvPr>
            <p:ph type="sldNum" sz="quarter" idx="11"/>
          </p:nvPr>
        </p:nvSpPr>
        <p:spPr/>
        <p:txBody>
          <a:bodyPr/>
          <a:lstStyle/>
          <a:p>
            <a:fld id="{4EF65553-8ACC-4697-9F6A-D0595D48AACB}" type="slidenum">
              <a:rPr lang="en-GB" smtClean="0"/>
              <a:pPr/>
              <a:t>10</a:t>
            </a:fld>
            <a:endParaRPr lang="en-GB" dirty="0"/>
          </a:p>
        </p:txBody>
      </p:sp>
      <p:sp>
        <p:nvSpPr>
          <p:cNvPr id="6" name="Text Placeholder 5"/>
          <p:cNvSpPr>
            <a:spLocks noGrp="1"/>
          </p:cNvSpPr>
          <p:nvPr>
            <p:ph type="body" sz="quarter" idx="12"/>
          </p:nvPr>
        </p:nvSpPr>
        <p:spPr/>
        <p:txBody>
          <a:bodyPr/>
          <a:lstStyle/>
          <a:p>
            <a:r>
              <a:rPr lang="en-GB" dirty="0"/>
              <a:t>How to create invoices for PriceBook Required</a:t>
            </a:r>
          </a:p>
        </p:txBody>
      </p:sp>
      <p:sp>
        <p:nvSpPr>
          <p:cNvPr id="9" name="Content Placeholder 4"/>
          <p:cNvSpPr>
            <a:spLocks noGrp="1"/>
          </p:cNvSpPr>
          <p:nvPr>
            <p:ph idx="1"/>
          </p:nvPr>
        </p:nvSpPr>
        <p:spPr>
          <a:xfrm>
            <a:off x="431800" y="940463"/>
            <a:ext cx="2188999" cy="3257137"/>
          </a:xfrm>
        </p:spPr>
        <p:txBody>
          <a:bodyPr/>
          <a:lstStyle/>
          <a:p>
            <a:pPr>
              <a:lnSpc>
                <a:spcPct val="100000"/>
              </a:lnSpc>
              <a:spcBef>
                <a:spcPts val="0"/>
              </a:spcBef>
              <a:spcAft>
                <a:spcPts val="0"/>
              </a:spcAft>
            </a:pPr>
            <a:r>
              <a:rPr lang="en-US" sz="1200" b="0" dirty="0">
                <a:solidFill>
                  <a:schemeClr val="tx1"/>
                </a:solidFill>
              </a:rPr>
              <a:t>From your dashboard select:</a:t>
            </a:r>
          </a:p>
          <a:p>
            <a:pPr>
              <a:lnSpc>
                <a:spcPct val="100000"/>
              </a:lnSpc>
              <a:spcBef>
                <a:spcPts val="0"/>
              </a:spcBef>
              <a:spcAft>
                <a:spcPts val="0"/>
              </a:spcAft>
            </a:pPr>
            <a:endParaRPr lang="en-US" sz="1200" b="0" dirty="0">
              <a:solidFill>
                <a:schemeClr val="tx1"/>
              </a:solidFill>
            </a:endParaRPr>
          </a:p>
          <a:p>
            <a:pPr marL="534988" lvl="2" indent="-342900">
              <a:lnSpc>
                <a:spcPct val="100000"/>
              </a:lnSpc>
              <a:spcBef>
                <a:spcPts val="0"/>
              </a:spcBef>
              <a:buClr>
                <a:schemeClr val="accent1"/>
              </a:buClr>
              <a:buFont typeface="+mj-lt"/>
              <a:buAutoNum type="arabicPeriod"/>
            </a:pPr>
            <a:r>
              <a:rPr lang="en-US" sz="1050" b="1" dirty="0">
                <a:solidFill>
                  <a:schemeClr val="tx1"/>
                </a:solidFill>
              </a:rPr>
              <a:t>Invoice Icon </a:t>
            </a:r>
            <a:endParaRPr lang="en-US" sz="1050" b="0" dirty="0">
              <a:solidFill>
                <a:schemeClr val="tx1"/>
              </a:solidFill>
            </a:endParaRPr>
          </a:p>
          <a:p>
            <a:pPr marL="534988" lvl="2" indent="-342900">
              <a:lnSpc>
                <a:spcPct val="100000"/>
              </a:lnSpc>
              <a:spcBef>
                <a:spcPts val="0"/>
              </a:spcBef>
              <a:buClr>
                <a:schemeClr val="accent1"/>
              </a:buClr>
              <a:buFont typeface="+mj-lt"/>
              <a:buAutoNum type="arabicPeriod"/>
            </a:pPr>
            <a:r>
              <a:rPr lang="en-US" sz="1050" b="1" dirty="0">
                <a:solidFill>
                  <a:schemeClr val="tx1"/>
                </a:solidFill>
              </a:rPr>
              <a:t>Create Invoice</a:t>
            </a:r>
            <a:endParaRPr lang="en-US" sz="1050" b="0" dirty="0">
              <a:solidFill>
                <a:schemeClr val="tx1"/>
              </a:solidFill>
            </a:endParaRPr>
          </a:p>
        </p:txBody>
      </p:sp>
      <p:pic>
        <p:nvPicPr>
          <p:cNvPr id="2" name="Picture 1"/>
          <p:cNvPicPr>
            <a:picLocks noChangeAspect="1"/>
          </p:cNvPicPr>
          <p:nvPr/>
        </p:nvPicPr>
        <p:blipFill>
          <a:blip r:embed="rId3"/>
          <a:stretch>
            <a:fillRect/>
          </a:stretch>
        </p:blipFill>
        <p:spPr>
          <a:xfrm>
            <a:off x="2527201" y="915063"/>
            <a:ext cx="6488812" cy="3657600"/>
          </a:xfrm>
          <a:prstGeom prst="rect">
            <a:avLst/>
          </a:prstGeom>
        </p:spPr>
      </p:pic>
    </p:spTree>
    <p:extLst>
      <p:ext uri="{BB962C8B-B14F-4D97-AF65-F5344CB8AC3E}">
        <p14:creationId xmlns:p14="http://schemas.microsoft.com/office/powerpoint/2010/main" val="24093919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solidFill>
                  <a:schemeClr val="accent1"/>
                </a:solidFill>
              </a:rPr>
              <a:t>PriceBook Required</a:t>
            </a:r>
          </a:p>
        </p:txBody>
      </p:sp>
      <p:sp>
        <p:nvSpPr>
          <p:cNvPr id="3" name="Slide Number Placeholder 2"/>
          <p:cNvSpPr>
            <a:spLocks noGrp="1"/>
          </p:cNvSpPr>
          <p:nvPr>
            <p:ph type="sldNum" sz="quarter" idx="11"/>
          </p:nvPr>
        </p:nvSpPr>
        <p:spPr/>
        <p:txBody>
          <a:bodyPr/>
          <a:lstStyle/>
          <a:p>
            <a:fld id="{4EF65553-8ACC-4697-9F6A-D0595D48AACB}" type="slidenum">
              <a:rPr lang="en-GB" smtClean="0"/>
              <a:pPr/>
              <a:t>11</a:t>
            </a:fld>
            <a:endParaRPr lang="en-GB" dirty="0"/>
          </a:p>
        </p:txBody>
      </p:sp>
      <p:sp>
        <p:nvSpPr>
          <p:cNvPr id="6" name="Text Placeholder 5"/>
          <p:cNvSpPr>
            <a:spLocks noGrp="1"/>
          </p:cNvSpPr>
          <p:nvPr>
            <p:ph type="body" sz="quarter" idx="12"/>
          </p:nvPr>
        </p:nvSpPr>
        <p:spPr/>
        <p:txBody>
          <a:bodyPr/>
          <a:lstStyle/>
          <a:p>
            <a:r>
              <a:rPr lang="en-GB" dirty="0"/>
              <a:t>How to create invoices for PriceBook Required</a:t>
            </a:r>
          </a:p>
        </p:txBody>
      </p:sp>
      <p:sp>
        <p:nvSpPr>
          <p:cNvPr id="9" name="Content Placeholder 4"/>
          <p:cNvSpPr>
            <a:spLocks noGrp="1"/>
          </p:cNvSpPr>
          <p:nvPr>
            <p:ph idx="1"/>
          </p:nvPr>
        </p:nvSpPr>
        <p:spPr>
          <a:xfrm>
            <a:off x="431800" y="935407"/>
            <a:ext cx="8433904" cy="1347374"/>
          </a:xfrm>
        </p:spPr>
        <p:txBody>
          <a:bodyPr/>
          <a:lstStyle/>
          <a:p>
            <a:pPr>
              <a:lnSpc>
                <a:spcPct val="100000"/>
              </a:lnSpc>
              <a:spcBef>
                <a:spcPts val="0"/>
              </a:spcBef>
              <a:spcAft>
                <a:spcPts val="0"/>
              </a:spcAft>
            </a:pPr>
            <a:r>
              <a:rPr lang="en-US" sz="1200" b="0" dirty="0">
                <a:solidFill>
                  <a:schemeClr val="tx1"/>
                </a:solidFill>
              </a:rPr>
              <a:t>Enter the appropriate values in the following fields:</a:t>
            </a:r>
          </a:p>
          <a:p>
            <a:pPr>
              <a:lnSpc>
                <a:spcPct val="100000"/>
              </a:lnSpc>
              <a:spcBef>
                <a:spcPts val="0"/>
              </a:spcBef>
              <a:spcAft>
                <a:spcPts val="0"/>
              </a:spcAft>
            </a:pPr>
            <a:endParaRPr lang="en-US" sz="1200" b="0" dirty="0">
              <a:solidFill>
                <a:schemeClr val="tx1"/>
              </a:solidFill>
            </a:endParaRPr>
          </a:p>
          <a:p>
            <a:pPr marL="534988" lvl="2" indent="-342900">
              <a:lnSpc>
                <a:spcPct val="100000"/>
              </a:lnSpc>
              <a:spcBef>
                <a:spcPts val="0"/>
              </a:spcBef>
              <a:buClr>
                <a:schemeClr val="accent1"/>
              </a:buClr>
              <a:buFont typeface="+mj-lt"/>
              <a:buAutoNum type="arabicPeriod"/>
            </a:pPr>
            <a:r>
              <a:rPr lang="en-US" sz="1050" b="1" dirty="0">
                <a:solidFill>
                  <a:schemeClr val="accent1"/>
                </a:solidFill>
              </a:rPr>
              <a:t>Customer Name: </a:t>
            </a:r>
            <a:r>
              <a:rPr lang="en-US" sz="1050" b="0" dirty="0">
                <a:solidFill>
                  <a:schemeClr val="tx1"/>
                </a:solidFill>
              </a:rPr>
              <a:t>Marathon Oil Corporation</a:t>
            </a:r>
          </a:p>
          <a:p>
            <a:pPr marL="534988" lvl="2" indent="-342900">
              <a:lnSpc>
                <a:spcPct val="100000"/>
              </a:lnSpc>
              <a:spcBef>
                <a:spcPts val="0"/>
              </a:spcBef>
              <a:buClr>
                <a:schemeClr val="accent1"/>
              </a:buClr>
              <a:buFont typeface="+mj-lt"/>
              <a:buAutoNum type="arabicPeriod"/>
            </a:pPr>
            <a:r>
              <a:rPr lang="en-US" sz="1050" b="1" dirty="0">
                <a:solidFill>
                  <a:schemeClr val="accent1"/>
                </a:solidFill>
              </a:rPr>
              <a:t>Customer Site:</a:t>
            </a:r>
            <a:r>
              <a:rPr lang="en-US" sz="1050" b="0" dirty="0">
                <a:solidFill>
                  <a:schemeClr val="tx1"/>
                </a:solidFill>
              </a:rPr>
              <a:t> Select the customer site that matches the asset you performed work in</a:t>
            </a:r>
          </a:p>
          <a:p>
            <a:pPr marL="534988" lvl="2" indent="-342900">
              <a:lnSpc>
                <a:spcPct val="100000"/>
              </a:lnSpc>
              <a:spcBef>
                <a:spcPts val="0"/>
              </a:spcBef>
              <a:buClr>
                <a:schemeClr val="accent1"/>
              </a:buClr>
              <a:buFont typeface="+mj-lt"/>
              <a:buAutoNum type="arabicPeriod"/>
            </a:pPr>
            <a:r>
              <a:rPr lang="en-US" sz="1050" b="1" dirty="0">
                <a:solidFill>
                  <a:schemeClr val="accent1"/>
                </a:solidFill>
              </a:rPr>
              <a:t>Customer Department:</a:t>
            </a:r>
            <a:r>
              <a:rPr lang="en-US" sz="1050" b="0" dirty="0">
                <a:solidFill>
                  <a:schemeClr val="tx1"/>
                </a:solidFill>
              </a:rPr>
              <a:t> </a:t>
            </a:r>
            <a:r>
              <a:rPr lang="en-US" sz="1050" dirty="0"/>
              <a:t>Will auto select – no action needed </a:t>
            </a:r>
            <a:endParaRPr lang="en-US" sz="1050" b="0" dirty="0">
              <a:solidFill>
                <a:schemeClr val="tx1"/>
              </a:solidFill>
            </a:endParaRPr>
          </a:p>
          <a:p>
            <a:pPr marL="534988" lvl="2" indent="-342900">
              <a:lnSpc>
                <a:spcPct val="100000"/>
              </a:lnSpc>
              <a:spcBef>
                <a:spcPts val="0"/>
              </a:spcBef>
              <a:buClr>
                <a:schemeClr val="accent1"/>
              </a:buClr>
              <a:buFont typeface="+mj-lt"/>
              <a:buAutoNum type="arabicPeriod"/>
            </a:pPr>
            <a:r>
              <a:rPr lang="en-US" sz="1050" b="0" dirty="0">
                <a:solidFill>
                  <a:schemeClr val="tx1"/>
                </a:solidFill>
              </a:rPr>
              <a:t>Click Next</a:t>
            </a:r>
          </a:p>
        </p:txBody>
      </p:sp>
      <p:pic>
        <p:nvPicPr>
          <p:cNvPr id="7" name="Picture 6"/>
          <p:cNvPicPr>
            <a:picLocks noChangeAspect="1"/>
          </p:cNvPicPr>
          <p:nvPr/>
        </p:nvPicPr>
        <p:blipFill>
          <a:blip r:embed="rId3"/>
          <a:stretch>
            <a:fillRect/>
          </a:stretch>
        </p:blipFill>
        <p:spPr>
          <a:xfrm>
            <a:off x="546635" y="2119832"/>
            <a:ext cx="3456427" cy="2377440"/>
          </a:xfrm>
          <a:prstGeom prst="rect">
            <a:avLst/>
          </a:prstGeom>
        </p:spPr>
      </p:pic>
      <p:pic>
        <p:nvPicPr>
          <p:cNvPr id="8" name="Picture 7"/>
          <p:cNvPicPr>
            <a:picLocks noChangeAspect="1"/>
          </p:cNvPicPr>
          <p:nvPr/>
        </p:nvPicPr>
        <p:blipFill>
          <a:blip r:embed="rId4"/>
          <a:stretch>
            <a:fillRect/>
          </a:stretch>
        </p:blipFill>
        <p:spPr>
          <a:xfrm>
            <a:off x="5473469" y="2851352"/>
            <a:ext cx="3015377" cy="1645920"/>
          </a:xfrm>
          <a:prstGeom prst="rect">
            <a:avLst/>
          </a:prstGeom>
        </p:spPr>
      </p:pic>
    </p:spTree>
    <p:extLst>
      <p:ext uri="{BB962C8B-B14F-4D97-AF65-F5344CB8AC3E}">
        <p14:creationId xmlns:p14="http://schemas.microsoft.com/office/powerpoint/2010/main" val="27169889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solidFill>
                  <a:schemeClr val="accent1">
                    <a:lumMod val="75000"/>
                  </a:schemeClr>
                </a:solidFill>
              </a:rPr>
              <a:t>PriceBook Required</a:t>
            </a:r>
          </a:p>
        </p:txBody>
      </p:sp>
      <p:sp>
        <p:nvSpPr>
          <p:cNvPr id="3" name="Slide Number Placeholder 2"/>
          <p:cNvSpPr>
            <a:spLocks noGrp="1"/>
          </p:cNvSpPr>
          <p:nvPr>
            <p:ph type="sldNum" sz="quarter" idx="11"/>
          </p:nvPr>
        </p:nvSpPr>
        <p:spPr/>
        <p:txBody>
          <a:bodyPr/>
          <a:lstStyle/>
          <a:p>
            <a:fld id="{4EF65553-8ACC-4697-9F6A-D0595D48AACB}" type="slidenum">
              <a:rPr lang="en-GB" smtClean="0"/>
              <a:pPr/>
              <a:t>12</a:t>
            </a:fld>
            <a:endParaRPr lang="en-GB" dirty="0"/>
          </a:p>
        </p:txBody>
      </p:sp>
      <p:sp>
        <p:nvSpPr>
          <p:cNvPr id="6" name="Text Placeholder 5"/>
          <p:cNvSpPr>
            <a:spLocks noGrp="1"/>
          </p:cNvSpPr>
          <p:nvPr>
            <p:ph type="body" sz="quarter" idx="12"/>
          </p:nvPr>
        </p:nvSpPr>
        <p:spPr/>
        <p:txBody>
          <a:bodyPr/>
          <a:lstStyle/>
          <a:p>
            <a:r>
              <a:rPr lang="en-GB" dirty="0"/>
              <a:t>How to create invoices for PriceBook Required</a:t>
            </a:r>
          </a:p>
        </p:txBody>
      </p:sp>
      <p:sp>
        <p:nvSpPr>
          <p:cNvPr id="9" name="Content Placeholder 4"/>
          <p:cNvSpPr>
            <a:spLocks noGrp="1"/>
          </p:cNvSpPr>
          <p:nvPr>
            <p:ph idx="1"/>
          </p:nvPr>
        </p:nvSpPr>
        <p:spPr>
          <a:xfrm>
            <a:off x="431800" y="952436"/>
            <a:ext cx="3420200" cy="3632200"/>
          </a:xfrm>
        </p:spPr>
        <p:txBody>
          <a:bodyPr/>
          <a:lstStyle/>
          <a:p>
            <a:pPr>
              <a:lnSpc>
                <a:spcPct val="100000"/>
              </a:lnSpc>
              <a:spcBef>
                <a:spcPts val="0"/>
              </a:spcBef>
              <a:spcAft>
                <a:spcPts val="0"/>
              </a:spcAft>
            </a:pPr>
            <a:r>
              <a:rPr lang="en-US" sz="1200" b="0" dirty="0">
                <a:solidFill>
                  <a:schemeClr val="tx1"/>
                </a:solidFill>
              </a:rPr>
              <a:t>Enter the appropriate values in the following fields:</a:t>
            </a:r>
          </a:p>
          <a:p>
            <a:pPr marL="228600" indent="-228600">
              <a:lnSpc>
                <a:spcPct val="100000"/>
              </a:lnSpc>
              <a:spcBef>
                <a:spcPts val="0"/>
              </a:spcBef>
              <a:spcAft>
                <a:spcPts val="0"/>
              </a:spcAft>
              <a:buFont typeface="+mj-lt"/>
              <a:buAutoNum type="arabicPeriod"/>
            </a:pPr>
            <a:endParaRPr lang="en-US" sz="1200" b="0" dirty="0">
              <a:solidFill>
                <a:schemeClr val="tx1"/>
              </a:solidFill>
            </a:endParaRPr>
          </a:p>
          <a:p>
            <a:pPr marL="420688" lvl="2" indent="-228600">
              <a:lnSpc>
                <a:spcPct val="100000"/>
              </a:lnSpc>
              <a:spcBef>
                <a:spcPts val="0"/>
              </a:spcBef>
              <a:buClr>
                <a:schemeClr val="accent1">
                  <a:lumMod val="75000"/>
                </a:schemeClr>
              </a:buClr>
              <a:buFont typeface="+mj-lt"/>
              <a:buAutoNum type="arabicPeriod"/>
            </a:pPr>
            <a:r>
              <a:rPr lang="en-US" sz="1050" b="1" dirty="0">
                <a:solidFill>
                  <a:schemeClr val="accent1">
                    <a:lumMod val="75000"/>
                  </a:schemeClr>
                </a:solidFill>
              </a:rPr>
              <a:t>Invoice Number:</a:t>
            </a:r>
            <a:r>
              <a:rPr lang="en-US" sz="1050" b="1" dirty="0"/>
              <a:t> </a:t>
            </a:r>
            <a:r>
              <a:rPr lang="en-US" sz="1050" b="0" dirty="0">
                <a:solidFill>
                  <a:schemeClr val="tx1"/>
                </a:solidFill>
              </a:rPr>
              <a:t>Should match your supporting documentation</a:t>
            </a:r>
          </a:p>
          <a:p>
            <a:pPr marL="420688" lvl="2" indent="-228600">
              <a:lnSpc>
                <a:spcPct val="100000"/>
              </a:lnSpc>
              <a:spcBef>
                <a:spcPts val="0"/>
              </a:spcBef>
              <a:buClr>
                <a:schemeClr val="accent1">
                  <a:lumMod val="75000"/>
                </a:schemeClr>
              </a:buClr>
              <a:buFont typeface="+mj-lt"/>
              <a:buAutoNum type="arabicPeriod"/>
            </a:pPr>
            <a:r>
              <a:rPr lang="en-US" sz="1050" b="1" dirty="0">
                <a:solidFill>
                  <a:schemeClr val="accent1">
                    <a:lumMod val="75000"/>
                  </a:schemeClr>
                </a:solidFill>
              </a:rPr>
              <a:t>Invoice Date:</a:t>
            </a:r>
            <a:r>
              <a:rPr lang="en-US" sz="1050" b="0" dirty="0">
                <a:solidFill>
                  <a:schemeClr val="tx1"/>
                </a:solidFill>
              </a:rPr>
              <a:t> Should match your supporting documentation</a:t>
            </a:r>
          </a:p>
          <a:p>
            <a:pPr marL="420688" lvl="2" indent="-228600">
              <a:lnSpc>
                <a:spcPct val="100000"/>
              </a:lnSpc>
              <a:spcBef>
                <a:spcPts val="0"/>
              </a:spcBef>
              <a:buClr>
                <a:schemeClr val="accent1">
                  <a:lumMod val="75000"/>
                </a:schemeClr>
              </a:buClr>
              <a:buFont typeface="+mj-lt"/>
              <a:buAutoNum type="arabicPeriod"/>
            </a:pPr>
            <a:r>
              <a:rPr lang="en-US" sz="1050" b="1" dirty="0">
                <a:solidFill>
                  <a:schemeClr val="accent1">
                    <a:lumMod val="75000"/>
                  </a:schemeClr>
                </a:solidFill>
              </a:rPr>
              <a:t>Description:</a:t>
            </a:r>
            <a:r>
              <a:rPr lang="en-US" sz="1050" b="0" dirty="0">
                <a:solidFill>
                  <a:schemeClr val="tx1"/>
                </a:solidFill>
              </a:rPr>
              <a:t> Brief </a:t>
            </a:r>
            <a:r>
              <a:rPr lang="en-US" sz="1050" dirty="0"/>
              <a:t>d</a:t>
            </a:r>
            <a:r>
              <a:rPr lang="en-US" sz="1050" b="0" dirty="0">
                <a:solidFill>
                  <a:schemeClr val="tx1"/>
                </a:solidFill>
              </a:rPr>
              <a:t>escription of the work performed</a:t>
            </a:r>
          </a:p>
          <a:p>
            <a:pPr marL="420688" lvl="2" indent="-228600">
              <a:lnSpc>
                <a:spcPct val="100000"/>
              </a:lnSpc>
              <a:spcBef>
                <a:spcPts val="0"/>
              </a:spcBef>
              <a:buClr>
                <a:schemeClr val="accent1">
                  <a:lumMod val="75000"/>
                </a:schemeClr>
              </a:buClr>
              <a:buFont typeface="+mj-lt"/>
              <a:buAutoNum type="arabicPeriod"/>
            </a:pPr>
            <a:r>
              <a:rPr lang="en-US" sz="1050" b="1" dirty="0">
                <a:solidFill>
                  <a:schemeClr val="accent1">
                    <a:lumMod val="75000"/>
                  </a:schemeClr>
                </a:solidFill>
              </a:rPr>
              <a:t>PO</a:t>
            </a:r>
            <a:r>
              <a:rPr lang="en-US" sz="1050" dirty="0">
                <a:solidFill>
                  <a:schemeClr val="accent1">
                    <a:lumMod val="75000"/>
                  </a:schemeClr>
                </a:solidFill>
              </a:rPr>
              <a:t>:</a:t>
            </a:r>
            <a:r>
              <a:rPr lang="en-US" sz="1050" dirty="0"/>
              <a:t> Enter the 10 digit PO number. </a:t>
            </a:r>
          </a:p>
          <a:p>
            <a:pPr marL="420688" lvl="2" indent="-228600">
              <a:lnSpc>
                <a:spcPct val="100000"/>
              </a:lnSpc>
              <a:spcBef>
                <a:spcPts val="0"/>
              </a:spcBef>
              <a:buClr>
                <a:schemeClr val="accent1">
                  <a:lumMod val="75000"/>
                </a:schemeClr>
              </a:buClr>
              <a:buFont typeface="+mj-lt"/>
              <a:buAutoNum type="arabicPeriod"/>
            </a:pPr>
            <a:r>
              <a:rPr lang="en-US" sz="1050" b="1" dirty="0">
                <a:solidFill>
                  <a:schemeClr val="accent1">
                    <a:lumMod val="75000"/>
                  </a:schemeClr>
                </a:solidFill>
              </a:rPr>
              <a:t>PriceBook:</a:t>
            </a:r>
            <a:r>
              <a:rPr lang="en-US" sz="1050" b="0" dirty="0">
                <a:solidFill>
                  <a:schemeClr val="tx1"/>
                </a:solidFill>
              </a:rPr>
              <a:t> Will auto populate if there is a PriceBook linked to the PO</a:t>
            </a:r>
          </a:p>
          <a:p>
            <a:pPr marL="420688" lvl="2" indent="-228600">
              <a:lnSpc>
                <a:spcPct val="100000"/>
              </a:lnSpc>
              <a:spcBef>
                <a:spcPts val="0"/>
              </a:spcBef>
              <a:buClr>
                <a:schemeClr val="accent1">
                  <a:lumMod val="75000"/>
                </a:schemeClr>
              </a:buClr>
              <a:buFont typeface="+mj-lt"/>
              <a:buAutoNum type="arabicPeriod"/>
            </a:pPr>
            <a:r>
              <a:rPr lang="en-US" sz="1050" b="0" dirty="0">
                <a:solidFill>
                  <a:schemeClr val="tx1"/>
                </a:solidFill>
              </a:rPr>
              <a:t>Click </a:t>
            </a:r>
            <a:r>
              <a:rPr lang="en-US" sz="1050" b="1" dirty="0">
                <a:solidFill>
                  <a:schemeClr val="accent1">
                    <a:lumMod val="75000"/>
                  </a:schemeClr>
                </a:solidFill>
              </a:rPr>
              <a:t>Next</a:t>
            </a:r>
          </a:p>
          <a:p>
            <a:pPr marL="420688" lvl="2" indent="-228600">
              <a:lnSpc>
                <a:spcPct val="100000"/>
              </a:lnSpc>
              <a:spcBef>
                <a:spcPts val="0"/>
              </a:spcBef>
              <a:buClr>
                <a:schemeClr val="accent1">
                  <a:lumMod val="75000"/>
                </a:schemeClr>
              </a:buClr>
              <a:buFont typeface="+mj-lt"/>
              <a:buAutoNum type="arabicPeriod"/>
            </a:pPr>
            <a:r>
              <a:rPr lang="en-US" sz="1050" b="0" dirty="0">
                <a:solidFill>
                  <a:schemeClr val="tx1"/>
                </a:solidFill>
              </a:rPr>
              <a:t>Review header info to ensure accuracy</a:t>
            </a:r>
          </a:p>
        </p:txBody>
      </p:sp>
      <p:pic>
        <p:nvPicPr>
          <p:cNvPr id="10" name="Picture 9"/>
          <p:cNvPicPr>
            <a:picLocks noChangeAspect="1"/>
          </p:cNvPicPr>
          <p:nvPr/>
        </p:nvPicPr>
        <p:blipFill>
          <a:blip r:embed="rId3"/>
          <a:stretch>
            <a:fillRect/>
          </a:stretch>
        </p:blipFill>
        <p:spPr>
          <a:xfrm>
            <a:off x="5163930" y="914521"/>
            <a:ext cx="3554620" cy="3637746"/>
          </a:xfrm>
          <a:prstGeom prst="rect">
            <a:avLst/>
          </a:prstGeom>
        </p:spPr>
      </p:pic>
      <p:sp>
        <p:nvSpPr>
          <p:cNvPr id="12" name="TextBox 11"/>
          <p:cNvSpPr txBox="1"/>
          <p:nvPr/>
        </p:nvSpPr>
        <p:spPr>
          <a:xfrm>
            <a:off x="7129670" y="3423478"/>
            <a:ext cx="1497495" cy="388731"/>
          </a:xfrm>
          <a:prstGeom prst="rect">
            <a:avLst/>
          </a:prstGeom>
          <a:solidFill>
            <a:schemeClr val="accent1"/>
          </a:solidFill>
          <a:ln>
            <a:solidFill>
              <a:schemeClr val="accent1"/>
            </a:solidFill>
          </a:ln>
        </p:spPr>
        <p:txBody>
          <a:bodyPr wrap="square" rtlCol="0">
            <a:normAutofit fontScale="55000" lnSpcReduction="20000"/>
          </a:bodyPr>
          <a:lstStyle/>
          <a:p>
            <a:r>
              <a:rPr lang="en-US" sz="1200" dirty="0">
                <a:solidFill>
                  <a:schemeClr val="bg1"/>
                </a:solidFill>
              </a:rPr>
              <a:t>Enter your 10 digit PO number. If applicable, the Price Book will auto populate. </a:t>
            </a:r>
          </a:p>
        </p:txBody>
      </p:sp>
      <p:cxnSp>
        <p:nvCxnSpPr>
          <p:cNvPr id="14" name="Straight Arrow Connector 13"/>
          <p:cNvCxnSpPr/>
          <p:nvPr/>
        </p:nvCxnSpPr>
        <p:spPr>
          <a:xfrm flipH="1" flipV="1">
            <a:off x="6617252" y="3516243"/>
            <a:ext cx="512418" cy="247374"/>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75149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solidFill>
                  <a:schemeClr val="accent1"/>
                </a:solidFill>
              </a:rPr>
              <a:t>PriceBook Required</a:t>
            </a:r>
          </a:p>
        </p:txBody>
      </p:sp>
      <p:sp>
        <p:nvSpPr>
          <p:cNvPr id="5" name="Content Placeholder 4"/>
          <p:cNvSpPr>
            <a:spLocks noGrp="1"/>
          </p:cNvSpPr>
          <p:nvPr>
            <p:ph idx="1"/>
          </p:nvPr>
        </p:nvSpPr>
        <p:spPr>
          <a:xfrm>
            <a:off x="431800" y="1005838"/>
            <a:ext cx="3161000" cy="3438143"/>
          </a:xfrm>
        </p:spPr>
        <p:txBody>
          <a:bodyPr/>
          <a:lstStyle/>
          <a:p>
            <a:pPr>
              <a:lnSpc>
                <a:spcPct val="100000"/>
              </a:lnSpc>
              <a:spcBef>
                <a:spcPts val="0"/>
              </a:spcBef>
              <a:spcAft>
                <a:spcPts val="0"/>
              </a:spcAft>
            </a:pPr>
            <a:r>
              <a:rPr lang="en-US" sz="1200" b="0" dirty="0">
                <a:solidFill>
                  <a:schemeClr val="tx1"/>
                </a:solidFill>
              </a:rPr>
              <a:t>Enter the appropriate values in the following fields:</a:t>
            </a:r>
          </a:p>
          <a:p>
            <a:pPr>
              <a:lnSpc>
                <a:spcPct val="100000"/>
              </a:lnSpc>
              <a:spcBef>
                <a:spcPts val="0"/>
              </a:spcBef>
              <a:spcAft>
                <a:spcPts val="0"/>
              </a:spcAft>
            </a:pPr>
            <a:endParaRPr lang="en-US" sz="1200" b="0" dirty="0">
              <a:solidFill>
                <a:schemeClr val="tx1"/>
              </a:solidFill>
            </a:endParaRPr>
          </a:p>
          <a:p>
            <a:pPr marL="534988" lvl="2" indent="-342900">
              <a:lnSpc>
                <a:spcPct val="100000"/>
              </a:lnSpc>
              <a:spcBef>
                <a:spcPts val="0"/>
              </a:spcBef>
              <a:buClr>
                <a:schemeClr val="accent1"/>
              </a:buClr>
              <a:buFont typeface="+mj-lt"/>
              <a:buAutoNum type="arabicPeriod"/>
            </a:pPr>
            <a:r>
              <a:rPr lang="en-US" sz="1050" b="1" dirty="0">
                <a:solidFill>
                  <a:schemeClr val="accent1"/>
                </a:solidFill>
              </a:rPr>
              <a:t>Purchase Order Number:</a:t>
            </a:r>
            <a:r>
              <a:rPr lang="en-US" sz="1050" dirty="0">
                <a:solidFill>
                  <a:schemeClr val="accent1"/>
                </a:solidFill>
              </a:rPr>
              <a:t> </a:t>
            </a:r>
            <a:r>
              <a:rPr lang="en-US" sz="1050" dirty="0"/>
              <a:t>Po line will be populated with number entered in the header. </a:t>
            </a:r>
          </a:p>
          <a:p>
            <a:pPr marL="534988" lvl="2" indent="-342900">
              <a:lnSpc>
                <a:spcPct val="100000"/>
              </a:lnSpc>
              <a:spcBef>
                <a:spcPts val="0"/>
              </a:spcBef>
              <a:buClr>
                <a:schemeClr val="accent1"/>
              </a:buClr>
              <a:buFont typeface="+mj-lt"/>
              <a:buAutoNum type="arabicPeriod"/>
            </a:pPr>
            <a:r>
              <a:rPr lang="en-US" sz="1050" b="1" dirty="0">
                <a:solidFill>
                  <a:schemeClr val="accent1"/>
                </a:solidFill>
              </a:rPr>
              <a:t>PO Line:</a:t>
            </a:r>
            <a:r>
              <a:rPr lang="en-US" sz="1050" dirty="0">
                <a:solidFill>
                  <a:schemeClr val="accent1"/>
                </a:solidFill>
              </a:rPr>
              <a:t> </a:t>
            </a:r>
            <a:r>
              <a:rPr lang="en-US" sz="1050" dirty="0"/>
              <a:t>Place an * in the PO line field and select the PO line that best fits the services you are providing</a:t>
            </a:r>
          </a:p>
        </p:txBody>
      </p:sp>
      <p:sp>
        <p:nvSpPr>
          <p:cNvPr id="3" name="Slide Number Placeholder 2"/>
          <p:cNvSpPr>
            <a:spLocks noGrp="1"/>
          </p:cNvSpPr>
          <p:nvPr>
            <p:ph type="sldNum" sz="quarter" idx="11"/>
          </p:nvPr>
        </p:nvSpPr>
        <p:spPr/>
        <p:txBody>
          <a:bodyPr/>
          <a:lstStyle/>
          <a:p>
            <a:fld id="{4EF65553-8ACC-4697-9F6A-D0595D48AACB}" type="slidenum">
              <a:rPr lang="en-GB" smtClean="0"/>
              <a:pPr/>
              <a:t>13</a:t>
            </a:fld>
            <a:endParaRPr lang="en-GB" dirty="0"/>
          </a:p>
        </p:txBody>
      </p:sp>
      <p:sp>
        <p:nvSpPr>
          <p:cNvPr id="6" name="Text Placeholder 5"/>
          <p:cNvSpPr>
            <a:spLocks noGrp="1"/>
          </p:cNvSpPr>
          <p:nvPr>
            <p:ph type="body" sz="quarter" idx="12"/>
          </p:nvPr>
        </p:nvSpPr>
        <p:spPr/>
        <p:txBody>
          <a:bodyPr/>
          <a:lstStyle/>
          <a:p>
            <a:r>
              <a:rPr lang="en-GB" dirty="0"/>
              <a:t>How to create invoices for PriceBook Required</a:t>
            </a:r>
          </a:p>
        </p:txBody>
      </p:sp>
      <p:pic>
        <p:nvPicPr>
          <p:cNvPr id="7" name="Picture 6"/>
          <p:cNvPicPr>
            <a:picLocks noChangeAspect="1"/>
          </p:cNvPicPr>
          <p:nvPr/>
        </p:nvPicPr>
        <p:blipFill>
          <a:blip r:embed="rId3"/>
          <a:stretch>
            <a:fillRect/>
          </a:stretch>
        </p:blipFill>
        <p:spPr>
          <a:xfrm>
            <a:off x="4698325" y="901148"/>
            <a:ext cx="4013675" cy="3662017"/>
          </a:xfrm>
          <a:prstGeom prst="rect">
            <a:avLst/>
          </a:prstGeom>
        </p:spPr>
      </p:pic>
      <p:sp>
        <p:nvSpPr>
          <p:cNvPr id="9" name="TextBox 8"/>
          <p:cNvSpPr txBox="1"/>
          <p:nvPr/>
        </p:nvSpPr>
        <p:spPr>
          <a:xfrm>
            <a:off x="5889702" y="1346712"/>
            <a:ext cx="1122017" cy="379895"/>
          </a:xfrm>
          <a:prstGeom prst="rect">
            <a:avLst/>
          </a:prstGeom>
          <a:solidFill>
            <a:schemeClr val="accent1"/>
          </a:solidFill>
        </p:spPr>
        <p:txBody>
          <a:bodyPr wrap="square" rtlCol="0">
            <a:normAutofit fontScale="47500" lnSpcReduction="20000"/>
          </a:bodyPr>
          <a:lstStyle/>
          <a:p>
            <a:r>
              <a:rPr lang="en-US" sz="1200" dirty="0">
                <a:solidFill>
                  <a:schemeClr val="bg1"/>
                </a:solidFill>
              </a:rPr>
              <a:t>PO number will be populated with the number entered on header.</a:t>
            </a:r>
          </a:p>
        </p:txBody>
      </p:sp>
      <p:sp>
        <p:nvSpPr>
          <p:cNvPr id="10" name="TextBox 9"/>
          <p:cNvSpPr txBox="1"/>
          <p:nvPr/>
        </p:nvSpPr>
        <p:spPr>
          <a:xfrm>
            <a:off x="7478643" y="2244035"/>
            <a:ext cx="1233357" cy="366643"/>
          </a:xfrm>
          <a:prstGeom prst="rect">
            <a:avLst/>
          </a:prstGeom>
          <a:solidFill>
            <a:schemeClr val="accent1"/>
          </a:solidFill>
        </p:spPr>
        <p:txBody>
          <a:bodyPr wrap="square" rtlCol="0">
            <a:normAutofit fontScale="55000" lnSpcReduction="20000"/>
          </a:bodyPr>
          <a:lstStyle/>
          <a:p>
            <a:r>
              <a:rPr lang="en-US" sz="1200" dirty="0">
                <a:solidFill>
                  <a:schemeClr val="bg1"/>
                </a:solidFill>
              </a:rPr>
              <a:t>Select the correct PO line for the service performed.</a:t>
            </a:r>
          </a:p>
        </p:txBody>
      </p:sp>
      <p:cxnSp>
        <p:nvCxnSpPr>
          <p:cNvPr id="12" name="Straight Arrow Connector 11"/>
          <p:cNvCxnSpPr/>
          <p:nvPr/>
        </p:nvCxnSpPr>
        <p:spPr>
          <a:xfrm flipH="1" flipV="1">
            <a:off x="8203096" y="1444487"/>
            <a:ext cx="432904" cy="856974"/>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65021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solidFill>
                  <a:schemeClr val="accent1"/>
                </a:solidFill>
              </a:rPr>
              <a:t>PriceBook Required</a:t>
            </a:r>
          </a:p>
        </p:txBody>
      </p:sp>
      <p:sp>
        <p:nvSpPr>
          <p:cNvPr id="5" name="Content Placeholder 4"/>
          <p:cNvSpPr>
            <a:spLocks noGrp="1"/>
          </p:cNvSpPr>
          <p:nvPr>
            <p:ph idx="1"/>
          </p:nvPr>
        </p:nvSpPr>
        <p:spPr>
          <a:xfrm>
            <a:off x="431800" y="913834"/>
            <a:ext cx="3542600" cy="3633215"/>
          </a:xfrm>
        </p:spPr>
        <p:txBody>
          <a:bodyPr/>
          <a:lstStyle/>
          <a:p>
            <a:pPr>
              <a:lnSpc>
                <a:spcPct val="100000"/>
              </a:lnSpc>
              <a:spcBef>
                <a:spcPts val="0"/>
              </a:spcBef>
              <a:spcAft>
                <a:spcPts val="0"/>
              </a:spcAft>
            </a:pPr>
            <a:r>
              <a:rPr lang="en-US" sz="1200" b="0" dirty="0">
                <a:solidFill>
                  <a:schemeClr val="tx1"/>
                </a:solidFill>
              </a:rPr>
              <a:t>Enter the appropriate values in the following fields:</a:t>
            </a:r>
          </a:p>
          <a:p>
            <a:pPr>
              <a:lnSpc>
                <a:spcPct val="100000"/>
              </a:lnSpc>
              <a:spcBef>
                <a:spcPts val="0"/>
              </a:spcBef>
              <a:spcAft>
                <a:spcPts val="0"/>
              </a:spcAft>
            </a:pPr>
            <a:endParaRPr lang="en-US" sz="1200" b="0" dirty="0">
              <a:solidFill>
                <a:schemeClr val="tx1"/>
              </a:solidFill>
            </a:endParaRPr>
          </a:p>
          <a:p>
            <a:pPr marL="534988" lvl="2" indent="-342900">
              <a:lnSpc>
                <a:spcPct val="100000"/>
              </a:lnSpc>
              <a:spcBef>
                <a:spcPts val="0"/>
              </a:spcBef>
              <a:buClr>
                <a:schemeClr val="accent1"/>
              </a:buClr>
              <a:buFont typeface="+mj-lt"/>
              <a:buAutoNum type="arabicPeriod" startAt="3"/>
            </a:pPr>
            <a:r>
              <a:rPr lang="en-US" sz="1050" b="1" dirty="0">
                <a:solidFill>
                  <a:schemeClr val="accent1"/>
                </a:solidFill>
              </a:rPr>
              <a:t>Service Dates:</a:t>
            </a:r>
            <a:r>
              <a:rPr lang="en-US" sz="1050" dirty="0">
                <a:solidFill>
                  <a:schemeClr val="accent1"/>
                </a:solidFill>
              </a:rPr>
              <a:t> </a:t>
            </a:r>
            <a:r>
              <a:rPr lang="en-US" sz="1050" dirty="0"/>
              <a:t>Enter the service dates that match your supporting documentation</a:t>
            </a:r>
          </a:p>
          <a:p>
            <a:pPr marL="534988" lvl="2" indent="-342900">
              <a:lnSpc>
                <a:spcPct val="100000"/>
              </a:lnSpc>
              <a:spcBef>
                <a:spcPts val="0"/>
              </a:spcBef>
              <a:buClr>
                <a:schemeClr val="accent1"/>
              </a:buClr>
              <a:buFont typeface="+mj-lt"/>
              <a:buAutoNum type="arabicPeriod" startAt="3"/>
            </a:pPr>
            <a:r>
              <a:rPr lang="en-US" sz="1050" b="1" dirty="0">
                <a:solidFill>
                  <a:schemeClr val="accent1"/>
                </a:solidFill>
              </a:rPr>
              <a:t>Product/Service:</a:t>
            </a:r>
            <a:r>
              <a:rPr lang="en-US" sz="1050" dirty="0">
                <a:solidFill>
                  <a:schemeClr val="accent1"/>
                </a:solidFill>
              </a:rPr>
              <a:t> </a:t>
            </a:r>
            <a:r>
              <a:rPr lang="en-US" sz="1050" dirty="0"/>
              <a:t>Place an * in this field and select the PriceBook item that matches your supporting documentation </a:t>
            </a:r>
          </a:p>
          <a:p>
            <a:pPr marL="534988" lvl="2" indent="-342900">
              <a:lnSpc>
                <a:spcPct val="100000"/>
              </a:lnSpc>
              <a:spcBef>
                <a:spcPts val="0"/>
              </a:spcBef>
              <a:buClr>
                <a:schemeClr val="accent1"/>
              </a:buClr>
              <a:buFont typeface="+mj-lt"/>
              <a:buAutoNum type="arabicPeriod" startAt="3"/>
            </a:pPr>
            <a:endParaRPr lang="en-US" sz="1050" dirty="0"/>
          </a:p>
          <a:p>
            <a:pPr marL="534988" lvl="2" indent="-342900">
              <a:lnSpc>
                <a:spcPct val="100000"/>
              </a:lnSpc>
              <a:spcBef>
                <a:spcPts val="0"/>
              </a:spcBef>
              <a:buClr>
                <a:schemeClr val="accent1"/>
              </a:buClr>
              <a:buFont typeface="+mj-lt"/>
              <a:buAutoNum type="arabicPeriod" startAt="3"/>
            </a:pPr>
            <a:r>
              <a:rPr lang="en-US" sz="1050" b="1" dirty="0">
                <a:solidFill>
                  <a:schemeClr val="accent1"/>
                </a:solidFill>
              </a:rPr>
              <a:t>Off Contract Items: </a:t>
            </a:r>
            <a:r>
              <a:rPr lang="en-US" sz="1050" dirty="0"/>
              <a:t>See slide 16</a:t>
            </a:r>
          </a:p>
          <a:p>
            <a:pPr lvl="2" indent="0">
              <a:lnSpc>
                <a:spcPct val="100000"/>
              </a:lnSpc>
              <a:spcBef>
                <a:spcPts val="0"/>
              </a:spcBef>
              <a:buClr>
                <a:schemeClr val="accent1"/>
              </a:buClr>
              <a:buNone/>
            </a:pPr>
            <a:endParaRPr lang="en-US" sz="1050" dirty="0"/>
          </a:p>
          <a:p>
            <a:pPr lvl="2" indent="0">
              <a:lnSpc>
                <a:spcPct val="100000"/>
              </a:lnSpc>
              <a:spcBef>
                <a:spcPts val="0"/>
              </a:spcBef>
              <a:buNone/>
            </a:pPr>
            <a:endParaRPr lang="en-US" sz="1050" dirty="0"/>
          </a:p>
          <a:p>
            <a:pPr>
              <a:lnSpc>
                <a:spcPct val="100000"/>
              </a:lnSpc>
              <a:spcBef>
                <a:spcPts val="0"/>
              </a:spcBef>
            </a:pPr>
            <a:endParaRPr lang="en-US" sz="1200" dirty="0"/>
          </a:p>
        </p:txBody>
      </p:sp>
      <p:sp>
        <p:nvSpPr>
          <p:cNvPr id="3" name="Slide Number Placeholder 2"/>
          <p:cNvSpPr>
            <a:spLocks noGrp="1"/>
          </p:cNvSpPr>
          <p:nvPr>
            <p:ph type="sldNum" sz="quarter" idx="11"/>
          </p:nvPr>
        </p:nvSpPr>
        <p:spPr/>
        <p:txBody>
          <a:bodyPr/>
          <a:lstStyle/>
          <a:p>
            <a:fld id="{4EF65553-8ACC-4697-9F6A-D0595D48AACB}" type="slidenum">
              <a:rPr lang="en-GB" smtClean="0"/>
              <a:pPr/>
              <a:t>14</a:t>
            </a:fld>
            <a:endParaRPr lang="en-GB" dirty="0"/>
          </a:p>
        </p:txBody>
      </p:sp>
      <p:sp>
        <p:nvSpPr>
          <p:cNvPr id="6" name="Text Placeholder 5"/>
          <p:cNvSpPr>
            <a:spLocks noGrp="1"/>
          </p:cNvSpPr>
          <p:nvPr>
            <p:ph type="body" sz="quarter" idx="12"/>
          </p:nvPr>
        </p:nvSpPr>
        <p:spPr/>
        <p:txBody>
          <a:bodyPr/>
          <a:lstStyle/>
          <a:p>
            <a:r>
              <a:rPr lang="en-GB" dirty="0"/>
              <a:t>How to create invoices for PriceBook Required</a:t>
            </a:r>
          </a:p>
        </p:txBody>
      </p:sp>
      <p:pic>
        <p:nvPicPr>
          <p:cNvPr id="7" name="Picture 6"/>
          <p:cNvPicPr>
            <a:picLocks noChangeAspect="1"/>
          </p:cNvPicPr>
          <p:nvPr/>
        </p:nvPicPr>
        <p:blipFill>
          <a:blip r:embed="rId3"/>
          <a:stretch>
            <a:fillRect/>
          </a:stretch>
        </p:blipFill>
        <p:spPr>
          <a:xfrm>
            <a:off x="4463100" y="901641"/>
            <a:ext cx="4248900" cy="3657600"/>
          </a:xfrm>
          <a:prstGeom prst="rect">
            <a:avLst/>
          </a:prstGeom>
        </p:spPr>
      </p:pic>
    </p:spTree>
    <p:extLst>
      <p:ext uri="{BB962C8B-B14F-4D97-AF65-F5344CB8AC3E}">
        <p14:creationId xmlns:p14="http://schemas.microsoft.com/office/powerpoint/2010/main" val="18396545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solidFill>
                  <a:schemeClr val="accent1"/>
                </a:solidFill>
              </a:rPr>
              <a:t>PriceBook Required</a:t>
            </a:r>
          </a:p>
        </p:txBody>
      </p:sp>
      <p:sp>
        <p:nvSpPr>
          <p:cNvPr id="5" name="Content Placeholder 4"/>
          <p:cNvSpPr>
            <a:spLocks noGrp="1"/>
          </p:cNvSpPr>
          <p:nvPr>
            <p:ph idx="1"/>
          </p:nvPr>
        </p:nvSpPr>
        <p:spPr>
          <a:xfrm>
            <a:off x="431800" y="905813"/>
            <a:ext cx="3787400" cy="3633215"/>
          </a:xfrm>
        </p:spPr>
        <p:txBody>
          <a:bodyPr/>
          <a:lstStyle/>
          <a:p>
            <a:pPr>
              <a:lnSpc>
                <a:spcPct val="100000"/>
              </a:lnSpc>
              <a:spcBef>
                <a:spcPts val="0"/>
              </a:spcBef>
              <a:spcAft>
                <a:spcPts val="0"/>
              </a:spcAft>
            </a:pPr>
            <a:r>
              <a:rPr lang="en-US" sz="1200" b="0" dirty="0">
                <a:solidFill>
                  <a:schemeClr val="tx1"/>
                </a:solidFill>
              </a:rPr>
              <a:t>Enter the appropriate values in the following fields:</a:t>
            </a:r>
          </a:p>
          <a:p>
            <a:pPr>
              <a:lnSpc>
                <a:spcPct val="100000"/>
              </a:lnSpc>
              <a:spcBef>
                <a:spcPts val="0"/>
              </a:spcBef>
              <a:spcAft>
                <a:spcPts val="0"/>
              </a:spcAft>
            </a:pPr>
            <a:endParaRPr lang="en-US" sz="1200" b="0" dirty="0">
              <a:solidFill>
                <a:schemeClr val="tx1"/>
              </a:solidFill>
            </a:endParaRPr>
          </a:p>
          <a:p>
            <a:pPr marL="534988" lvl="2" indent="-342900">
              <a:lnSpc>
                <a:spcPct val="100000"/>
              </a:lnSpc>
              <a:spcBef>
                <a:spcPts val="0"/>
              </a:spcBef>
              <a:buClr>
                <a:schemeClr val="accent1"/>
              </a:buClr>
              <a:buFont typeface="+mj-lt"/>
              <a:buAutoNum type="arabicPeriod" startAt="5"/>
            </a:pPr>
            <a:r>
              <a:rPr lang="en-US" sz="1050" b="1" dirty="0">
                <a:solidFill>
                  <a:schemeClr val="accent1"/>
                </a:solidFill>
              </a:rPr>
              <a:t>Details:</a:t>
            </a:r>
            <a:r>
              <a:rPr lang="en-US" sz="1050" dirty="0"/>
              <a:t> Enter quantity, unit of measure (units), and rate </a:t>
            </a:r>
          </a:p>
          <a:p>
            <a:pPr marL="534988" lvl="2" indent="-342900">
              <a:lnSpc>
                <a:spcPct val="100000"/>
              </a:lnSpc>
              <a:spcBef>
                <a:spcPts val="0"/>
              </a:spcBef>
              <a:buClr>
                <a:schemeClr val="accent1"/>
              </a:buClr>
              <a:buFont typeface="+mj-lt"/>
              <a:buAutoNum type="arabicPeriod" startAt="5"/>
            </a:pPr>
            <a:r>
              <a:rPr lang="en-US" sz="1050" b="1" dirty="0">
                <a:solidFill>
                  <a:schemeClr val="accent1"/>
                </a:solidFill>
              </a:rPr>
              <a:t>Taxes:</a:t>
            </a:r>
            <a:r>
              <a:rPr lang="en-US" sz="1050" dirty="0"/>
              <a:t> Enter taxable amount as state and local tax </a:t>
            </a:r>
            <a:r>
              <a:rPr lang="en-US" sz="900" i="1" dirty="0"/>
              <a:t>IF APPLICABLE</a:t>
            </a:r>
          </a:p>
          <a:p>
            <a:pPr marL="534988" lvl="2" indent="-342900">
              <a:lnSpc>
                <a:spcPct val="100000"/>
              </a:lnSpc>
              <a:spcBef>
                <a:spcPts val="0"/>
              </a:spcBef>
              <a:buClr>
                <a:schemeClr val="accent1"/>
              </a:buClr>
              <a:buFont typeface="+mj-lt"/>
              <a:buAutoNum type="arabicPeriod" startAt="5"/>
            </a:pPr>
            <a:r>
              <a:rPr lang="en-US" sz="1050" b="1" dirty="0">
                <a:solidFill>
                  <a:schemeClr val="accent1"/>
                </a:solidFill>
              </a:rPr>
              <a:t>WBS/CC/WO:</a:t>
            </a:r>
            <a:r>
              <a:rPr lang="en-US" sz="1050" dirty="0"/>
              <a:t> Enter WBS/CC/WO – search by entering any portion of coding surrounded by * and click magnifying glass. </a:t>
            </a:r>
          </a:p>
          <a:p>
            <a:pPr marL="534988" lvl="2" indent="-342900">
              <a:lnSpc>
                <a:spcPct val="100000"/>
              </a:lnSpc>
              <a:spcBef>
                <a:spcPts val="0"/>
              </a:spcBef>
              <a:buClr>
                <a:schemeClr val="accent1"/>
              </a:buClr>
              <a:buFont typeface="+mj-lt"/>
              <a:buAutoNum type="arabicPeriod" startAt="5"/>
            </a:pPr>
            <a:r>
              <a:rPr lang="en-US" sz="1050" b="1" dirty="0">
                <a:solidFill>
                  <a:schemeClr val="accent1"/>
                </a:solidFill>
              </a:rPr>
              <a:t>Approver ID:</a:t>
            </a:r>
            <a:r>
              <a:rPr lang="en-US" sz="1050" dirty="0"/>
              <a:t> Enter Approver ID - search by entering any portion of approvers name surrounded by * and click magnifying glass</a:t>
            </a:r>
          </a:p>
          <a:p>
            <a:pPr marL="534988" lvl="2" indent="-342900">
              <a:lnSpc>
                <a:spcPct val="100000"/>
              </a:lnSpc>
              <a:spcBef>
                <a:spcPts val="0"/>
              </a:spcBef>
              <a:buFont typeface="+mj-lt"/>
              <a:buAutoNum type="arabicPeriod" startAt="5"/>
            </a:pPr>
            <a:endParaRPr lang="en-US" sz="1050" dirty="0"/>
          </a:p>
          <a:p>
            <a:pPr lvl="1">
              <a:lnSpc>
                <a:spcPct val="100000"/>
              </a:lnSpc>
              <a:spcBef>
                <a:spcPts val="0"/>
              </a:spcBef>
            </a:pPr>
            <a:r>
              <a:rPr lang="en-US" sz="1050" dirty="0"/>
              <a:t>Complete invoice entry by selecting add a line item to enter more lines or Next to finish invoice</a:t>
            </a:r>
          </a:p>
          <a:p>
            <a:pPr lvl="1">
              <a:lnSpc>
                <a:spcPct val="100000"/>
              </a:lnSpc>
              <a:spcBef>
                <a:spcPts val="0"/>
              </a:spcBef>
            </a:pPr>
            <a:endParaRPr lang="en-US" sz="1050" dirty="0"/>
          </a:p>
          <a:p>
            <a:pPr lvl="1">
              <a:lnSpc>
                <a:spcPct val="100000"/>
              </a:lnSpc>
              <a:spcBef>
                <a:spcPts val="0"/>
              </a:spcBef>
            </a:pPr>
            <a:r>
              <a:rPr lang="en-US" sz="1050" i="1" dirty="0">
                <a:solidFill>
                  <a:schemeClr val="accent1"/>
                </a:solidFill>
              </a:rPr>
              <a:t>**Ensure you attach all your support documentation</a:t>
            </a:r>
          </a:p>
          <a:p>
            <a:pPr lvl="1">
              <a:lnSpc>
                <a:spcPct val="100000"/>
              </a:lnSpc>
              <a:spcBef>
                <a:spcPts val="0"/>
              </a:spcBef>
            </a:pPr>
            <a:endParaRPr lang="en-US" sz="1050" dirty="0"/>
          </a:p>
          <a:p>
            <a:pPr marL="420688" lvl="2" indent="-228600">
              <a:lnSpc>
                <a:spcPct val="100000"/>
              </a:lnSpc>
              <a:spcBef>
                <a:spcPts val="0"/>
              </a:spcBef>
              <a:buClr>
                <a:schemeClr val="accent1"/>
              </a:buClr>
              <a:buFont typeface="+mj-lt"/>
              <a:buAutoNum type="arabicPeriod" startAt="9"/>
            </a:pPr>
            <a:r>
              <a:rPr lang="en-US" sz="1050" b="1" dirty="0">
                <a:solidFill>
                  <a:schemeClr val="accent1"/>
                </a:solidFill>
              </a:rPr>
              <a:t>Submit</a:t>
            </a:r>
            <a:r>
              <a:rPr lang="en-US" sz="1050" dirty="0"/>
              <a:t> to buyer</a:t>
            </a:r>
          </a:p>
        </p:txBody>
      </p:sp>
      <p:sp>
        <p:nvSpPr>
          <p:cNvPr id="3" name="Slide Number Placeholder 2"/>
          <p:cNvSpPr>
            <a:spLocks noGrp="1"/>
          </p:cNvSpPr>
          <p:nvPr>
            <p:ph type="sldNum" sz="quarter" idx="11"/>
          </p:nvPr>
        </p:nvSpPr>
        <p:spPr/>
        <p:txBody>
          <a:bodyPr/>
          <a:lstStyle/>
          <a:p>
            <a:fld id="{4EF65553-8ACC-4697-9F6A-D0595D48AACB}" type="slidenum">
              <a:rPr lang="en-GB" smtClean="0"/>
              <a:pPr/>
              <a:t>15</a:t>
            </a:fld>
            <a:endParaRPr lang="en-GB" dirty="0"/>
          </a:p>
        </p:txBody>
      </p:sp>
      <p:sp>
        <p:nvSpPr>
          <p:cNvPr id="6" name="Text Placeholder 5"/>
          <p:cNvSpPr>
            <a:spLocks noGrp="1"/>
          </p:cNvSpPr>
          <p:nvPr>
            <p:ph type="body" sz="quarter" idx="12"/>
          </p:nvPr>
        </p:nvSpPr>
        <p:spPr/>
        <p:txBody>
          <a:bodyPr/>
          <a:lstStyle/>
          <a:p>
            <a:r>
              <a:rPr lang="en-GB" dirty="0"/>
              <a:t>How to create invoices for PriceBook Required</a:t>
            </a:r>
          </a:p>
        </p:txBody>
      </p:sp>
      <p:pic>
        <p:nvPicPr>
          <p:cNvPr id="7" name="Picture 6"/>
          <p:cNvPicPr>
            <a:picLocks noChangeAspect="1"/>
          </p:cNvPicPr>
          <p:nvPr/>
        </p:nvPicPr>
        <p:blipFill>
          <a:blip r:embed="rId3"/>
          <a:stretch>
            <a:fillRect/>
          </a:stretch>
        </p:blipFill>
        <p:spPr>
          <a:xfrm>
            <a:off x="5126728" y="905813"/>
            <a:ext cx="3523948" cy="3566160"/>
          </a:xfrm>
          <a:prstGeom prst="rect">
            <a:avLst/>
          </a:prstGeom>
        </p:spPr>
      </p:pic>
    </p:spTree>
    <p:extLst>
      <p:ext uri="{BB962C8B-B14F-4D97-AF65-F5344CB8AC3E}">
        <p14:creationId xmlns:p14="http://schemas.microsoft.com/office/powerpoint/2010/main" val="35939887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GB" dirty="0"/>
              <a:t>Off Contract Items</a:t>
            </a:r>
          </a:p>
        </p:txBody>
      </p:sp>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4EF65553-8ACC-4697-9F6A-D0595D48AACB}" type="slidenum">
              <a:rPr lang="en-GB" smtClean="0"/>
              <a:pPr/>
              <a:t>16</a:t>
            </a:fld>
            <a:endParaRPr lang="en-GB" dirty="0"/>
          </a:p>
        </p:txBody>
      </p:sp>
    </p:spTree>
    <p:extLst>
      <p:ext uri="{BB962C8B-B14F-4D97-AF65-F5344CB8AC3E}">
        <p14:creationId xmlns:p14="http://schemas.microsoft.com/office/powerpoint/2010/main" val="20395208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solidFill>
                  <a:schemeClr val="bg1">
                    <a:lumMod val="50000"/>
                  </a:schemeClr>
                </a:solidFill>
              </a:rPr>
              <a:t>Off Contract Item Billing</a:t>
            </a:r>
          </a:p>
        </p:txBody>
      </p:sp>
      <p:sp>
        <p:nvSpPr>
          <p:cNvPr id="5" name="Content Placeholder 4"/>
          <p:cNvSpPr>
            <a:spLocks noGrp="1"/>
          </p:cNvSpPr>
          <p:nvPr>
            <p:ph idx="1"/>
          </p:nvPr>
        </p:nvSpPr>
        <p:spPr>
          <a:xfrm>
            <a:off x="431800" y="905813"/>
            <a:ext cx="3124200" cy="3633215"/>
          </a:xfrm>
        </p:spPr>
        <p:txBody>
          <a:bodyPr/>
          <a:lstStyle/>
          <a:p>
            <a:pPr>
              <a:lnSpc>
                <a:spcPct val="100000"/>
              </a:lnSpc>
              <a:spcBef>
                <a:spcPts val="0"/>
              </a:spcBef>
              <a:spcAft>
                <a:spcPts val="0"/>
              </a:spcAft>
            </a:pPr>
            <a:r>
              <a:rPr lang="en-US" sz="1200" dirty="0">
                <a:solidFill>
                  <a:schemeClr val="bg1">
                    <a:lumMod val="50000"/>
                  </a:schemeClr>
                </a:solidFill>
              </a:rPr>
              <a:t>Billing Off Contract Items</a:t>
            </a:r>
          </a:p>
          <a:p>
            <a:pPr>
              <a:lnSpc>
                <a:spcPct val="100000"/>
              </a:lnSpc>
              <a:spcBef>
                <a:spcPts val="0"/>
              </a:spcBef>
              <a:spcAft>
                <a:spcPts val="0"/>
              </a:spcAft>
            </a:pPr>
            <a:r>
              <a:rPr lang="en-US" sz="800" b="0" dirty="0">
                <a:solidFill>
                  <a:schemeClr val="tx1">
                    <a:lumMod val="75000"/>
                    <a:lumOff val="25000"/>
                  </a:schemeClr>
                </a:solidFill>
              </a:rPr>
              <a:t>PriceBooks will only include items that are in the mutually agreed upon contract. Items not included in the Job Order are considered Off Contract.</a:t>
            </a:r>
          </a:p>
          <a:p>
            <a:pPr>
              <a:lnSpc>
                <a:spcPct val="100000"/>
              </a:lnSpc>
              <a:spcBef>
                <a:spcPts val="0"/>
              </a:spcBef>
              <a:spcAft>
                <a:spcPts val="0"/>
              </a:spcAft>
            </a:pPr>
            <a:endParaRPr lang="en-US" sz="900" b="0" dirty="0">
              <a:solidFill>
                <a:schemeClr val="accent6">
                  <a:lumMod val="75000"/>
                </a:schemeClr>
              </a:solidFill>
            </a:endParaRPr>
          </a:p>
          <a:p>
            <a:pPr marL="228600" lvl="0" indent="-228600">
              <a:lnSpc>
                <a:spcPct val="100000"/>
              </a:lnSpc>
              <a:spcBef>
                <a:spcPts val="0"/>
              </a:spcBef>
              <a:spcAft>
                <a:spcPts val="600"/>
              </a:spcAft>
              <a:buClr>
                <a:schemeClr val="bg1">
                  <a:lumMod val="50000"/>
                </a:schemeClr>
              </a:buClr>
              <a:buFont typeface="+mj-lt"/>
              <a:buAutoNum type="arabicPeriod"/>
            </a:pPr>
            <a:r>
              <a:rPr lang="en-US" sz="800" b="0" dirty="0">
                <a:solidFill>
                  <a:schemeClr val="tx1"/>
                </a:solidFill>
              </a:rPr>
              <a:t>Uncheck the “on Pricebook” box in the Product/Service section. </a:t>
            </a:r>
          </a:p>
          <a:p>
            <a:pPr marL="228600" lvl="0" indent="-228600">
              <a:lnSpc>
                <a:spcPct val="100000"/>
              </a:lnSpc>
              <a:spcBef>
                <a:spcPts val="0"/>
              </a:spcBef>
              <a:spcAft>
                <a:spcPts val="600"/>
              </a:spcAft>
              <a:buClr>
                <a:schemeClr val="bg1">
                  <a:lumMod val="50000"/>
                </a:schemeClr>
              </a:buClr>
              <a:buFont typeface="+mj-lt"/>
              <a:buAutoNum type="arabicPeriod"/>
            </a:pPr>
            <a:r>
              <a:rPr lang="en-US" sz="800" b="0" dirty="0">
                <a:solidFill>
                  <a:schemeClr val="tx1"/>
                </a:solidFill>
              </a:rPr>
              <a:t>Search for a specific item by description/part # in the product service field. </a:t>
            </a:r>
          </a:p>
          <a:p>
            <a:pPr marL="228600" lvl="0" indent="-228600">
              <a:lnSpc>
                <a:spcPct val="100000"/>
              </a:lnSpc>
              <a:spcBef>
                <a:spcPts val="0"/>
              </a:spcBef>
              <a:spcAft>
                <a:spcPts val="600"/>
              </a:spcAft>
              <a:buClr>
                <a:schemeClr val="bg1">
                  <a:lumMod val="50000"/>
                </a:schemeClr>
              </a:buClr>
              <a:buFont typeface="+mj-lt"/>
              <a:buAutoNum type="arabicPeriod"/>
            </a:pPr>
            <a:r>
              <a:rPr lang="en-US" sz="800" b="0" dirty="0">
                <a:solidFill>
                  <a:schemeClr val="tx1"/>
                </a:solidFill>
              </a:rPr>
              <a:t>Placing an * in this field will allow you to see all catalog items where you can choose the correct item. </a:t>
            </a:r>
          </a:p>
          <a:p>
            <a:pPr marL="228600" lvl="0" indent="-228600">
              <a:lnSpc>
                <a:spcPct val="100000"/>
              </a:lnSpc>
              <a:spcBef>
                <a:spcPts val="0"/>
              </a:spcBef>
              <a:spcAft>
                <a:spcPts val="600"/>
              </a:spcAft>
              <a:buClr>
                <a:schemeClr val="bg1">
                  <a:lumMod val="50000"/>
                </a:schemeClr>
              </a:buClr>
              <a:buFont typeface="+mj-lt"/>
              <a:buAutoNum type="arabicPeriod"/>
            </a:pPr>
            <a:r>
              <a:rPr lang="en-US" sz="800" b="0" dirty="0">
                <a:solidFill>
                  <a:schemeClr val="tx1"/>
                </a:solidFill>
              </a:rPr>
              <a:t>If the correct item does not exist in your catalog, please </a:t>
            </a:r>
            <a:r>
              <a:rPr lang="en-US" sz="800" b="0" dirty="0">
                <a:solidFill>
                  <a:srgbClr val="00B0F0"/>
                </a:solidFill>
              </a:rPr>
              <a:t>save your invoice, add item to your catalog before continue billing.</a:t>
            </a:r>
          </a:p>
          <a:p>
            <a:pPr marL="228600" lvl="0" indent="-228600">
              <a:lnSpc>
                <a:spcPct val="100000"/>
              </a:lnSpc>
              <a:spcBef>
                <a:spcPts val="0"/>
              </a:spcBef>
              <a:spcAft>
                <a:spcPts val="600"/>
              </a:spcAft>
              <a:buClr>
                <a:schemeClr val="bg1">
                  <a:lumMod val="50000"/>
                </a:schemeClr>
              </a:buClr>
              <a:buFont typeface="+mj-lt"/>
              <a:buAutoNum type="arabicPeriod"/>
            </a:pPr>
            <a:r>
              <a:rPr lang="en-US" sz="800" b="0" dirty="0">
                <a:solidFill>
                  <a:schemeClr val="tx1"/>
                </a:solidFill>
              </a:rPr>
              <a:t>Update description, quantity, rate and units. </a:t>
            </a:r>
          </a:p>
          <a:p>
            <a:pPr lvl="0">
              <a:lnSpc>
                <a:spcPct val="100000"/>
              </a:lnSpc>
              <a:spcBef>
                <a:spcPts val="0"/>
              </a:spcBef>
              <a:spcAft>
                <a:spcPts val="600"/>
              </a:spcAft>
              <a:buClr>
                <a:schemeClr val="bg1">
                  <a:lumMod val="50000"/>
                </a:schemeClr>
              </a:buClr>
            </a:pPr>
            <a:r>
              <a:rPr lang="en-US" sz="1050" b="1" dirty="0">
                <a:solidFill>
                  <a:schemeClr val="bg1">
                    <a:lumMod val="50000"/>
                  </a:schemeClr>
                </a:solidFill>
              </a:rPr>
              <a:t>**Refer to next </a:t>
            </a:r>
            <a:r>
              <a:rPr lang="en-US" sz="1050" b="1">
                <a:solidFill>
                  <a:schemeClr val="bg1">
                    <a:lumMod val="50000"/>
                  </a:schemeClr>
                </a:solidFill>
              </a:rPr>
              <a:t>slide or contact </a:t>
            </a:r>
            <a:r>
              <a:rPr lang="en-US" sz="1050" b="1" dirty="0">
                <a:solidFill>
                  <a:schemeClr val="bg1">
                    <a:lumMod val="50000"/>
                  </a:schemeClr>
                </a:solidFill>
              </a:rPr>
              <a:t>Enverus Support for assistance with adding items to your catalog**</a:t>
            </a:r>
            <a:endParaRPr lang="en-US" sz="1050" dirty="0">
              <a:solidFill>
                <a:schemeClr val="bg1">
                  <a:lumMod val="50000"/>
                </a:schemeClr>
              </a:solidFill>
            </a:endParaRPr>
          </a:p>
          <a:p>
            <a:pPr>
              <a:lnSpc>
                <a:spcPct val="100000"/>
              </a:lnSpc>
              <a:spcBef>
                <a:spcPts val="0"/>
              </a:spcBef>
            </a:pPr>
            <a:r>
              <a:rPr lang="en-US" sz="1050" dirty="0">
                <a:solidFill>
                  <a:schemeClr val="bg1">
                    <a:lumMod val="50000"/>
                  </a:schemeClr>
                </a:solidFill>
              </a:rPr>
              <a:t>** All items billed off contract will be reviewed internally and could result in invoice dispute **</a:t>
            </a:r>
          </a:p>
          <a:p>
            <a:pPr>
              <a:lnSpc>
                <a:spcPct val="100000"/>
              </a:lnSpc>
              <a:spcBef>
                <a:spcPts val="0"/>
              </a:spcBef>
              <a:spcAft>
                <a:spcPts val="0"/>
              </a:spcAft>
            </a:pPr>
            <a:endParaRPr lang="en-US" sz="1050" dirty="0"/>
          </a:p>
        </p:txBody>
      </p:sp>
      <p:sp>
        <p:nvSpPr>
          <p:cNvPr id="3" name="Slide Number Placeholder 2"/>
          <p:cNvSpPr>
            <a:spLocks noGrp="1"/>
          </p:cNvSpPr>
          <p:nvPr>
            <p:ph type="sldNum" sz="quarter" idx="11"/>
          </p:nvPr>
        </p:nvSpPr>
        <p:spPr/>
        <p:txBody>
          <a:bodyPr/>
          <a:lstStyle/>
          <a:p>
            <a:fld id="{4EF65553-8ACC-4697-9F6A-D0595D48AACB}" type="slidenum">
              <a:rPr lang="en-GB" smtClean="0"/>
              <a:pPr/>
              <a:t>17</a:t>
            </a:fld>
            <a:endParaRPr lang="en-GB" dirty="0"/>
          </a:p>
        </p:txBody>
      </p:sp>
      <p:sp>
        <p:nvSpPr>
          <p:cNvPr id="6" name="Text Placeholder 5"/>
          <p:cNvSpPr>
            <a:spLocks noGrp="1"/>
          </p:cNvSpPr>
          <p:nvPr>
            <p:ph type="body" sz="quarter" idx="12"/>
          </p:nvPr>
        </p:nvSpPr>
        <p:spPr/>
        <p:txBody>
          <a:bodyPr/>
          <a:lstStyle/>
          <a:p>
            <a:r>
              <a:rPr lang="en-GB" dirty="0"/>
              <a:t>How to bill off contract items</a:t>
            </a:r>
          </a:p>
        </p:txBody>
      </p:sp>
      <p:pic>
        <p:nvPicPr>
          <p:cNvPr id="7" name="Picture 6"/>
          <p:cNvPicPr>
            <a:picLocks noChangeAspect="1"/>
          </p:cNvPicPr>
          <p:nvPr/>
        </p:nvPicPr>
        <p:blipFill>
          <a:blip r:embed="rId3"/>
          <a:stretch>
            <a:fillRect/>
          </a:stretch>
        </p:blipFill>
        <p:spPr>
          <a:xfrm>
            <a:off x="4725038" y="905812"/>
            <a:ext cx="3900342" cy="3436483"/>
          </a:xfrm>
          <a:prstGeom prst="rect">
            <a:avLst/>
          </a:prstGeom>
        </p:spPr>
      </p:pic>
      <p:sp>
        <p:nvSpPr>
          <p:cNvPr id="9" name="Rectangle 8"/>
          <p:cNvSpPr/>
          <p:nvPr/>
        </p:nvSpPr>
        <p:spPr>
          <a:xfrm>
            <a:off x="4810539" y="1426817"/>
            <a:ext cx="3171687" cy="20320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99192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956DCA-7B57-8EC8-695E-547209DA7DF9}"/>
              </a:ext>
            </a:extLst>
          </p:cNvPr>
          <p:cNvSpPr>
            <a:spLocks noGrp="1"/>
          </p:cNvSpPr>
          <p:nvPr>
            <p:ph type="title"/>
          </p:nvPr>
        </p:nvSpPr>
        <p:spPr/>
        <p:txBody>
          <a:bodyPr/>
          <a:lstStyle/>
          <a:p>
            <a:r>
              <a:rPr lang="en-GB" dirty="0">
                <a:solidFill>
                  <a:schemeClr val="bg1">
                    <a:lumMod val="50000"/>
                  </a:schemeClr>
                </a:solidFill>
              </a:rPr>
              <a:t>Off Contract Item Billing</a:t>
            </a:r>
            <a:endParaRPr lang="en-US" dirty="0"/>
          </a:p>
        </p:txBody>
      </p:sp>
      <p:sp>
        <p:nvSpPr>
          <p:cNvPr id="3" name="Content Placeholder 2">
            <a:extLst>
              <a:ext uri="{FF2B5EF4-FFF2-40B4-BE49-F238E27FC236}">
                <a16:creationId xmlns:a16="http://schemas.microsoft.com/office/drawing/2014/main" id="{D1D6D1C8-4566-7B8C-8026-E9CF0A6A07D4}"/>
              </a:ext>
            </a:extLst>
          </p:cNvPr>
          <p:cNvSpPr>
            <a:spLocks noGrp="1"/>
          </p:cNvSpPr>
          <p:nvPr>
            <p:ph idx="1"/>
          </p:nvPr>
        </p:nvSpPr>
        <p:spPr/>
        <p:txBody>
          <a:bodyPr/>
          <a:lstStyle/>
          <a:p>
            <a:pPr marL="0" marR="0">
              <a:spcBef>
                <a:spcPts val="0"/>
              </a:spcBef>
              <a:spcAft>
                <a:spcPts val="0"/>
              </a:spcAft>
            </a:pPr>
            <a:r>
              <a:rPr lang="en-US" sz="1300" b="1" i="1" dirty="0">
                <a:solidFill>
                  <a:srgbClr val="003366"/>
                </a:solidFill>
                <a:effectLst/>
                <a:latin typeface="Calibri Light" panose="020F0302020204030204" pitchFamily="34" charset="0"/>
                <a:ea typeface="Calibri" panose="020F0502020204030204" pitchFamily="34" charset="0"/>
              </a:rPr>
              <a:t>Add off contract items to your catalog:</a:t>
            </a:r>
            <a:endParaRPr lang="en-US" sz="11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mj-lt"/>
              <a:buAutoNum type="arabicPeriod"/>
            </a:pPr>
            <a:r>
              <a:rPr lang="en-US" sz="1300" dirty="0">
                <a:solidFill>
                  <a:srgbClr val="003366"/>
                </a:solidFill>
                <a:effectLst/>
                <a:latin typeface="Calibri Light" panose="020F0302020204030204" pitchFamily="34" charset="0"/>
                <a:ea typeface="Times New Roman" panose="02020603050405020304" pitchFamily="18" charset="0"/>
              </a:rPr>
              <a:t>Click on the Corporate menu (Org Chart Icon)</a:t>
            </a:r>
            <a:endParaRPr lang="en-US" sz="1100" dirty="0">
              <a:solidFill>
                <a:srgbClr val="003366"/>
              </a:solidFill>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mj-lt"/>
              <a:buAutoNum type="arabicPeriod"/>
            </a:pPr>
            <a:r>
              <a:rPr lang="en-US" sz="1300" dirty="0">
                <a:solidFill>
                  <a:srgbClr val="003366"/>
                </a:solidFill>
                <a:effectLst/>
                <a:latin typeface="Calibri Light" panose="020F0302020204030204" pitchFamily="34" charset="0"/>
                <a:ea typeface="Times New Roman" panose="02020603050405020304" pitchFamily="18" charset="0"/>
              </a:rPr>
              <a:t>Select Product/Service Catalog</a:t>
            </a:r>
            <a:endParaRPr lang="en-US" sz="1100" dirty="0">
              <a:solidFill>
                <a:srgbClr val="003366"/>
              </a:solidFill>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mj-lt"/>
              <a:buAutoNum type="arabicPeriod"/>
            </a:pPr>
            <a:r>
              <a:rPr lang="en-US" sz="1300" dirty="0">
                <a:solidFill>
                  <a:srgbClr val="003366"/>
                </a:solidFill>
                <a:effectLst/>
                <a:latin typeface="Calibri Light" panose="020F0302020204030204" pitchFamily="34" charset="0"/>
                <a:ea typeface="Times New Roman" panose="02020603050405020304" pitchFamily="18" charset="0"/>
              </a:rPr>
              <a:t>Here you will see all items in your supplier catalog. </a:t>
            </a:r>
            <a:endParaRPr lang="en-US" sz="1100" dirty="0">
              <a:solidFill>
                <a:srgbClr val="003366"/>
              </a:solidFill>
              <a:effectLst/>
              <a:latin typeface="Calibri" panose="020F0502020204030204" pitchFamily="34" charset="0"/>
              <a:ea typeface="Calibri" panose="020F0502020204030204" pitchFamily="34" charset="0"/>
            </a:endParaRPr>
          </a:p>
          <a:p>
            <a:pPr marL="742950" marR="0" lvl="1" indent="-285750">
              <a:spcBef>
                <a:spcPts val="0"/>
              </a:spcBef>
              <a:spcAft>
                <a:spcPts val="0"/>
              </a:spcAft>
              <a:buFont typeface="+mj-lt"/>
              <a:buAutoNum type="alphaLcPeriod"/>
            </a:pPr>
            <a:r>
              <a:rPr lang="en-US" sz="1300" dirty="0">
                <a:solidFill>
                  <a:srgbClr val="003366"/>
                </a:solidFill>
                <a:effectLst/>
                <a:latin typeface="Calibri Light" panose="020F0302020204030204" pitchFamily="34" charset="0"/>
                <a:ea typeface="Times New Roman" panose="02020603050405020304" pitchFamily="18" charset="0"/>
              </a:rPr>
              <a:t>You can make changes by clicking on each item  </a:t>
            </a:r>
            <a:endParaRPr lang="en-US" sz="1100" dirty="0">
              <a:solidFill>
                <a:srgbClr val="003366"/>
              </a:solidFill>
              <a:effectLst/>
              <a:latin typeface="Calibri" panose="020F0502020204030204" pitchFamily="34" charset="0"/>
              <a:ea typeface="Calibri" panose="020F0502020204030204" pitchFamily="34" charset="0"/>
            </a:endParaRPr>
          </a:p>
          <a:p>
            <a:pPr marL="742950" marR="0" lvl="1" indent="-285750">
              <a:spcBef>
                <a:spcPts val="0"/>
              </a:spcBef>
              <a:spcAft>
                <a:spcPts val="0"/>
              </a:spcAft>
              <a:buFont typeface="+mj-lt"/>
              <a:buAutoNum type="alphaLcPeriod"/>
            </a:pPr>
            <a:r>
              <a:rPr lang="en-US" sz="1300" dirty="0">
                <a:solidFill>
                  <a:srgbClr val="003366"/>
                </a:solidFill>
                <a:effectLst/>
                <a:latin typeface="Calibri Light" panose="020F0302020204030204" pitchFamily="34" charset="0"/>
                <a:ea typeface="Times New Roman" panose="02020603050405020304" pitchFamily="18" charset="0"/>
              </a:rPr>
              <a:t>Add new items by clicking add item. </a:t>
            </a:r>
            <a:endParaRPr lang="en-US" sz="1100" dirty="0">
              <a:solidFill>
                <a:srgbClr val="003366"/>
              </a:solidFill>
              <a:effectLst/>
              <a:latin typeface="Calibri" panose="020F0502020204030204" pitchFamily="34" charset="0"/>
              <a:ea typeface="Calibri" panose="020F0502020204030204" pitchFamily="34" charset="0"/>
            </a:endParaRPr>
          </a:p>
          <a:p>
            <a:pPr marL="742950" marR="0" lvl="1" indent="-285750">
              <a:spcBef>
                <a:spcPts val="0"/>
              </a:spcBef>
              <a:spcAft>
                <a:spcPts val="0"/>
              </a:spcAft>
              <a:buFont typeface="+mj-lt"/>
              <a:buAutoNum type="alphaLcPeriod"/>
            </a:pPr>
            <a:r>
              <a:rPr lang="en-US" sz="1300" dirty="0">
                <a:solidFill>
                  <a:srgbClr val="003366"/>
                </a:solidFill>
                <a:effectLst/>
                <a:latin typeface="Calibri Light" panose="020F0302020204030204" pitchFamily="34" charset="0"/>
                <a:ea typeface="Times New Roman" panose="02020603050405020304" pitchFamily="18" charset="0"/>
              </a:rPr>
              <a:t>You can download the catalog to excel and them make changes and reimport. You will not be able to delete items in buyers </a:t>
            </a:r>
            <a:r>
              <a:rPr lang="en-US" sz="1300" dirty="0" err="1">
                <a:solidFill>
                  <a:srgbClr val="003366"/>
                </a:solidFill>
                <a:effectLst/>
                <a:latin typeface="Calibri Light" panose="020F0302020204030204" pitchFamily="34" charset="0"/>
                <a:ea typeface="Times New Roman" panose="02020603050405020304" pitchFamily="18" charset="0"/>
              </a:rPr>
              <a:t>pricebooks</a:t>
            </a:r>
            <a:r>
              <a:rPr lang="en-US" sz="1300" dirty="0">
                <a:solidFill>
                  <a:srgbClr val="003366"/>
                </a:solidFill>
                <a:effectLst/>
                <a:latin typeface="Calibri Light" panose="020F0302020204030204" pitchFamily="34" charset="0"/>
                <a:ea typeface="Times New Roman" panose="02020603050405020304" pitchFamily="18" charset="0"/>
              </a:rPr>
              <a:t>. </a:t>
            </a:r>
            <a:endParaRPr lang="en-US" sz="1100" dirty="0">
              <a:solidFill>
                <a:srgbClr val="003366"/>
              </a:solidFill>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mj-lt"/>
              <a:buAutoNum type="arabicPeriod"/>
            </a:pPr>
            <a:r>
              <a:rPr lang="en-US" sz="1300" dirty="0">
                <a:solidFill>
                  <a:srgbClr val="003366"/>
                </a:solidFill>
                <a:effectLst/>
                <a:latin typeface="Calibri Light" panose="020F0302020204030204" pitchFamily="34" charset="0"/>
                <a:ea typeface="Times New Roman" panose="02020603050405020304" pitchFamily="18" charset="0"/>
              </a:rPr>
              <a:t>If you need further assistance with catalog </a:t>
            </a:r>
            <a:r>
              <a:rPr lang="en-US" sz="1300" dirty="0" err="1">
                <a:solidFill>
                  <a:srgbClr val="003366"/>
                </a:solidFill>
                <a:effectLst/>
                <a:latin typeface="Calibri Light" panose="020F0302020204030204" pitchFamily="34" charset="0"/>
                <a:ea typeface="Times New Roman" panose="02020603050405020304" pitchFamily="18" charset="0"/>
              </a:rPr>
              <a:t>maintenace</a:t>
            </a:r>
            <a:r>
              <a:rPr lang="en-US" sz="1300" dirty="0">
                <a:solidFill>
                  <a:srgbClr val="003366"/>
                </a:solidFill>
                <a:effectLst/>
                <a:latin typeface="Calibri Light" panose="020F0302020204030204" pitchFamily="34" charset="0"/>
                <a:ea typeface="Times New Roman" panose="02020603050405020304" pitchFamily="18" charset="0"/>
              </a:rPr>
              <a:t> refer to the resource center (question mark icon) or contact Enverus Support </a:t>
            </a:r>
            <a:r>
              <a:rPr lang="en-US" sz="1300" dirty="0" err="1">
                <a:solidFill>
                  <a:srgbClr val="003366"/>
                </a:solidFill>
                <a:effectLst/>
                <a:latin typeface="Calibri Light" panose="020F0302020204030204" pitchFamily="34" charset="0"/>
                <a:ea typeface="Times New Roman" panose="02020603050405020304" pitchFamily="18" charset="0"/>
              </a:rPr>
              <a:t>openinvoicesupport@enverus</a:t>
            </a:r>
            <a:r>
              <a:rPr lang="en-US" sz="1300" dirty="0">
                <a:solidFill>
                  <a:srgbClr val="003366"/>
                </a:solidFill>
                <a:effectLst/>
                <a:latin typeface="Calibri Light" panose="020F0302020204030204" pitchFamily="34" charset="0"/>
                <a:ea typeface="Times New Roman" panose="02020603050405020304" pitchFamily="18" charset="0"/>
              </a:rPr>
              <a:t> or 1-866-627-3287</a:t>
            </a:r>
            <a:r>
              <a:rPr lang="en-US" sz="1300" dirty="0">
                <a:solidFill>
                  <a:srgbClr val="003366"/>
                </a:solidFill>
                <a:effectLst/>
                <a:latin typeface="Calibri" panose="020F0502020204030204" pitchFamily="34" charset="0"/>
                <a:ea typeface="Times New Roman" panose="02020603050405020304" pitchFamily="18" charset="0"/>
              </a:rPr>
              <a:t>.</a:t>
            </a:r>
            <a:endParaRPr lang="en-US" sz="1100" dirty="0">
              <a:solidFill>
                <a:srgbClr val="003366"/>
              </a:solidFill>
              <a:effectLst/>
              <a:latin typeface="Calibri" panose="020F0502020204030204" pitchFamily="34" charset="0"/>
              <a:ea typeface="Calibri" panose="020F0502020204030204" pitchFamily="34" charset="0"/>
            </a:endParaRPr>
          </a:p>
          <a:p>
            <a:endParaRPr lang="en-US" dirty="0"/>
          </a:p>
        </p:txBody>
      </p:sp>
      <p:sp>
        <p:nvSpPr>
          <p:cNvPr id="4" name="Footer Placeholder 3">
            <a:extLst>
              <a:ext uri="{FF2B5EF4-FFF2-40B4-BE49-F238E27FC236}">
                <a16:creationId xmlns:a16="http://schemas.microsoft.com/office/drawing/2014/main" id="{E81245DE-20CA-059E-6D74-45934B03E98E}"/>
              </a:ext>
            </a:extLst>
          </p:cNvPr>
          <p:cNvSpPr>
            <a:spLocks noGrp="1"/>
          </p:cNvSpPr>
          <p:nvPr>
            <p:ph type="ftr" sz="quarter" idx="10"/>
          </p:nvPr>
        </p:nvSpPr>
        <p:spPr/>
        <p:txBody>
          <a:bodyPr/>
          <a:lstStyle/>
          <a:p>
            <a:r>
              <a:rPr lang="en-GB"/>
              <a:t>Confidential</a:t>
            </a:r>
            <a:endParaRPr lang="en-GB" dirty="0"/>
          </a:p>
        </p:txBody>
      </p:sp>
      <p:sp>
        <p:nvSpPr>
          <p:cNvPr id="5" name="Slide Number Placeholder 4">
            <a:extLst>
              <a:ext uri="{FF2B5EF4-FFF2-40B4-BE49-F238E27FC236}">
                <a16:creationId xmlns:a16="http://schemas.microsoft.com/office/drawing/2014/main" id="{42A93BE5-6FE7-6054-683F-0F91ABE57BD2}"/>
              </a:ext>
            </a:extLst>
          </p:cNvPr>
          <p:cNvSpPr>
            <a:spLocks noGrp="1"/>
          </p:cNvSpPr>
          <p:nvPr>
            <p:ph type="sldNum" sz="quarter" idx="11"/>
          </p:nvPr>
        </p:nvSpPr>
        <p:spPr/>
        <p:txBody>
          <a:bodyPr/>
          <a:lstStyle/>
          <a:p>
            <a:fld id="{4EF65553-8ACC-4697-9F6A-D0595D48AACB}" type="slidenum">
              <a:rPr lang="en-GB" smtClean="0"/>
              <a:pPr/>
              <a:t>18</a:t>
            </a:fld>
            <a:endParaRPr lang="en-GB" dirty="0"/>
          </a:p>
        </p:txBody>
      </p:sp>
      <p:sp>
        <p:nvSpPr>
          <p:cNvPr id="6" name="Text Placeholder 5">
            <a:extLst>
              <a:ext uri="{FF2B5EF4-FFF2-40B4-BE49-F238E27FC236}">
                <a16:creationId xmlns:a16="http://schemas.microsoft.com/office/drawing/2014/main" id="{BCB6E148-24AC-8056-661E-CEBF1312BC61}"/>
              </a:ext>
            </a:extLst>
          </p:cNvPr>
          <p:cNvSpPr>
            <a:spLocks noGrp="1"/>
          </p:cNvSpPr>
          <p:nvPr>
            <p:ph type="body" sz="quarter" idx="12"/>
          </p:nvPr>
        </p:nvSpPr>
        <p:spPr/>
        <p:txBody>
          <a:bodyPr/>
          <a:lstStyle/>
          <a:p>
            <a:r>
              <a:rPr lang="en-US" sz="1800" b="1" i="1" dirty="0">
                <a:solidFill>
                  <a:srgbClr val="003366"/>
                </a:solidFill>
                <a:effectLst/>
                <a:latin typeface="Calibri Light" panose="020F0302020204030204" pitchFamily="34" charset="0"/>
                <a:ea typeface="Calibri" panose="020F0502020204030204" pitchFamily="34" charset="0"/>
              </a:rPr>
              <a:t>Add off contract items to your catalog:</a:t>
            </a:r>
            <a:endParaRPr lang="en-US" sz="1800" dirty="0">
              <a:effectLst/>
              <a:latin typeface="Calibri" panose="020F0502020204030204" pitchFamily="34" charset="0"/>
              <a:ea typeface="Calibri" panose="020F0502020204030204" pitchFamily="34" charset="0"/>
            </a:endParaRPr>
          </a:p>
          <a:p>
            <a:endParaRPr lang="en-US" dirty="0"/>
          </a:p>
        </p:txBody>
      </p:sp>
      <p:sp>
        <p:nvSpPr>
          <p:cNvPr id="7" name="Content Placeholder 6">
            <a:extLst>
              <a:ext uri="{FF2B5EF4-FFF2-40B4-BE49-F238E27FC236}">
                <a16:creationId xmlns:a16="http://schemas.microsoft.com/office/drawing/2014/main" id="{9850D59D-372A-1866-3501-E318074A1682}"/>
              </a:ext>
            </a:extLst>
          </p:cNvPr>
          <p:cNvSpPr>
            <a:spLocks noGrp="1"/>
          </p:cNvSpPr>
          <p:nvPr>
            <p:ph idx="13"/>
          </p:nvPr>
        </p:nvSpPr>
        <p:spPr/>
        <p:txBody>
          <a:bodyPr/>
          <a:lstStyle/>
          <a:p>
            <a:pPr marL="0" marR="0">
              <a:spcBef>
                <a:spcPts val="0"/>
              </a:spcBef>
              <a:spcAft>
                <a:spcPts val="0"/>
              </a:spcAft>
            </a:pPr>
            <a:r>
              <a:rPr lang="en-US" sz="1300" b="1" i="1" dirty="0">
                <a:solidFill>
                  <a:srgbClr val="003366"/>
                </a:solidFill>
                <a:effectLst/>
                <a:latin typeface="Calibri Light" panose="020F0302020204030204" pitchFamily="34" charset="0"/>
                <a:ea typeface="Calibri" panose="020F0502020204030204" pitchFamily="34" charset="0"/>
              </a:rPr>
              <a:t>Then you will be able to select the items from your catalog to bill as off contract</a:t>
            </a:r>
            <a:r>
              <a:rPr lang="en-US" sz="1300" b="1" i="1" dirty="0">
                <a:solidFill>
                  <a:srgbClr val="003366"/>
                </a:solidFill>
                <a:effectLst/>
                <a:latin typeface="Calibri" panose="020F0502020204030204" pitchFamily="34" charset="0"/>
                <a:ea typeface="Calibri" panose="020F0502020204030204" pitchFamily="34" charset="0"/>
              </a:rPr>
              <a:t>.</a:t>
            </a:r>
            <a:endParaRPr lang="en-US" sz="11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mj-lt"/>
              <a:buAutoNum type="arabicPeriod"/>
            </a:pPr>
            <a:r>
              <a:rPr lang="en-US" sz="1300" dirty="0">
                <a:solidFill>
                  <a:srgbClr val="003366"/>
                </a:solidFill>
                <a:effectLst/>
                <a:latin typeface="Calibri Light" panose="020F0302020204030204" pitchFamily="34" charset="0"/>
                <a:ea typeface="Times New Roman" panose="02020603050405020304" pitchFamily="18" charset="0"/>
              </a:rPr>
              <a:t>Ensure the Pricebook # is selected on the header screen of the invoice.</a:t>
            </a:r>
            <a:r>
              <a:rPr lang="en-US" sz="1300" b="1" i="1" dirty="0">
                <a:solidFill>
                  <a:srgbClr val="003366"/>
                </a:solidFill>
                <a:effectLst/>
                <a:latin typeface="Calibri" panose="020F0502020204030204" pitchFamily="34" charset="0"/>
                <a:ea typeface="Times New Roman" panose="02020603050405020304" pitchFamily="18" charset="0"/>
              </a:rPr>
              <a:t> </a:t>
            </a:r>
            <a:endParaRPr lang="en-US" sz="1100" dirty="0">
              <a:solidFill>
                <a:srgbClr val="003366"/>
              </a:solidFill>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mj-lt"/>
              <a:buAutoNum type="arabicPeriod"/>
            </a:pPr>
            <a:r>
              <a:rPr lang="en-US" sz="1300" dirty="0">
                <a:solidFill>
                  <a:srgbClr val="003366"/>
                </a:solidFill>
                <a:effectLst/>
                <a:latin typeface="Calibri Light" panose="020F0302020204030204" pitchFamily="34" charset="0"/>
                <a:ea typeface="Times New Roman" panose="02020603050405020304" pitchFamily="18" charset="0"/>
              </a:rPr>
              <a:t>Uncheck the “on Pricebook” box in the Product/Service section. </a:t>
            </a:r>
            <a:endParaRPr lang="en-US" sz="1100" dirty="0">
              <a:solidFill>
                <a:srgbClr val="003366"/>
              </a:solidFill>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mj-lt"/>
              <a:buAutoNum type="arabicPeriod"/>
            </a:pPr>
            <a:r>
              <a:rPr lang="en-US" sz="1300" dirty="0">
                <a:solidFill>
                  <a:srgbClr val="003366"/>
                </a:solidFill>
                <a:effectLst/>
                <a:latin typeface="Calibri Light" panose="020F0302020204030204" pitchFamily="34" charset="0"/>
                <a:ea typeface="Times New Roman" panose="02020603050405020304" pitchFamily="18" charset="0"/>
              </a:rPr>
              <a:t>Search for a specific item by description/part # in the product service field. </a:t>
            </a:r>
            <a:endParaRPr lang="en-US" sz="1100" dirty="0">
              <a:solidFill>
                <a:srgbClr val="003366"/>
              </a:solidFill>
              <a:effectLst/>
              <a:latin typeface="Calibri" panose="020F0502020204030204" pitchFamily="34" charset="0"/>
              <a:ea typeface="Calibri" panose="020F0502020204030204" pitchFamily="34" charset="0"/>
            </a:endParaRPr>
          </a:p>
          <a:p>
            <a:pPr marL="742950" marR="0" lvl="1" indent="-285750">
              <a:spcBef>
                <a:spcPts val="0"/>
              </a:spcBef>
              <a:spcAft>
                <a:spcPts val="0"/>
              </a:spcAft>
              <a:buFont typeface="+mj-lt"/>
              <a:buAutoNum type="alphaLcPeriod"/>
            </a:pPr>
            <a:r>
              <a:rPr lang="en-US" sz="1300" dirty="0">
                <a:solidFill>
                  <a:srgbClr val="003366"/>
                </a:solidFill>
                <a:effectLst/>
                <a:latin typeface="Calibri Light" panose="020F0302020204030204" pitchFamily="34" charset="0"/>
                <a:ea typeface="Times New Roman" panose="02020603050405020304" pitchFamily="18" charset="0"/>
              </a:rPr>
              <a:t>Placing an * in this field will allow you to see all catalog items where you can choose the correct item. </a:t>
            </a:r>
            <a:endParaRPr lang="en-US" sz="1100" dirty="0">
              <a:solidFill>
                <a:srgbClr val="003366"/>
              </a:solidFill>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mj-lt"/>
              <a:buAutoNum type="arabicPeriod"/>
            </a:pPr>
            <a:r>
              <a:rPr lang="en-US" sz="1300" dirty="0">
                <a:solidFill>
                  <a:srgbClr val="003366"/>
                </a:solidFill>
                <a:effectLst/>
                <a:latin typeface="Calibri Light" panose="020F0302020204030204" pitchFamily="34" charset="0"/>
                <a:ea typeface="Times New Roman" panose="02020603050405020304" pitchFamily="18" charset="0"/>
              </a:rPr>
              <a:t>Update quantity, rate and units. </a:t>
            </a:r>
            <a:endParaRPr lang="en-US" sz="1100" dirty="0">
              <a:solidFill>
                <a:srgbClr val="003366"/>
              </a:solidFill>
              <a:effectLst/>
              <a:latin typeface="Calibri" panose="020F0502020204030204" pitchFamily="34" charset="0"/>
              <a:ea typeface="Calibri" panose="020F0502020204030204" pitchFamily="34" charset="0"/>
            </a:endParaRPr>
          </a:p>
          <a:p>
            <a:endParaRPr lang="en-US" dirty="0"/>
          </a:p>
        </p:txBody>
      </p:sp>
    </p:spTree>
    <p:extLst>
      <p:ext uri="{BB962C8B-B14F-4D97-AF65-F5344CB8AC3E}">
        <p14:creationId xmlns:p14="http://schemas.microsoft.com/office/powerpoint/2010/main" val="1335520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a:fillRect/>
          </a:stretch>
        </p:blipFill>
        <p:spPr bwMode="hidden"/>
      </p:pic>
      <p:sp>
        <p:nvSpPr>
          <p:cNvPr id="2" name="Title 1"/>
          <p:cNvSpPr>
            <a:spLocks noGrp="1"/>
          </p:cNvSpPr>
          <p:nvPr>
            <p:ph type="title"/>
          </p:nvPr>
        </p:nvSpPr>
        <p:spPr>
          <a:xfrm>
            <a:off x="432000" y="273843"/>
            <a:ext cx="8280000" cy="935319"/>
          </a:xfrm>
        </p:spPr>
        <p:txBody>
          <a:bodyPr/>
          <a:lstStyle/>
          <a:p>
            <a:r>
              <a:rPr lang="en-GB" dirty="0"/>
              <a:t>Additional Assistance Needed?</a:t>
            </a:r>
            <a:br>
              <a:rPr lang="en-GB" dirty="0"/>
            </a:br>
            <a:r>
              <a:rPr lang="en-GB" dirty="0"/>
              <a:t>Contact Marathon’s call center</a:t>
            </a:r>
            <a:br>
              <a:rPr lang="en-GB" dirty="0"/>
            </a:br>
            <a:r>
              <a:rPr lang="en-GB" dirty="0">
                <a:solidFill>
                  <a:srgbClr val="FFFFFF"/>
                </a:solidFill>
              </a:rPr>
              <a:t>Openinvoicesupport@marathonoil.com</a:t>
            </a:r>
            <a:r>
              <a:rPr lang="en-GB" dirty="0"/>
              <a:t> or 866-323-1836</a:t>
            </a:r>
            <a:br>
              <a:rPr lang="en-GB" dirty="0"/>
            </a:br>
            <a:br>
              <a:rPr lang="en-GB" dirty="0"/>
            </a:br>
            <a:br>
              <a:rPr lang="en-GB" dirty="0"/>
            </a:br>
            <a:endParaRPr lang="en-GB" dirty="0">
              <a:solidFill>
                <a:schemeClr val="bg2"/>
              </a:solidFill>
            </a:endParaRPr>
          </a:p>
        </p:txBody>
      </p:sp>
      <p:sp>
        <p:nvSpPr>
          <p:cNvPr id="5" name="Content Placeholder 4"/>
          <p:cNvSpPr>
            <a:spLocks noGrp="1"/>
          </p:cNvSpPr>
          <p:nvPr>
            <p:ph idx="1"/>
          </p:nvPr>
        </p:nvSpPr>
        <p:spPr/>
        <p:txBody>
          <a:bodyPr/>
          <a:lstStyle/>
          <a:p>
            <a:r>
              <a:rPr lang="en-GB" dirty="0">
                <a:effectLst>
                  <a:glow rad="63500">
                    <a:schemeClr val="tx2">
                      <a:alpha val="20000"/>
                    </a:schemeClr>
                  </a:glow>
                </a:effectLst>
              </a:rPr>
              <a:t>Thank </a:t>
            </a:r>
            <a:r>
              <a:rPr lang="en-GB" dirty="0">
                <a:solidFill>
                  <a:schemeClr val="bg2"/>
                </a:solidFill>
                <a:effectLst>
                  <a:glow rad="63500">
                    <a:schemeClr val="tx2">
                      <a:alpha val="20000"/>
                    </a:schemeClr>
                  </a:glow>
                </a:effectLst>
              </a:rPr>
              <a:t>you</a:t>
            </a:r>
          </a:p>
        </p:txBody>
      </p:sp>
      <p:sp>
        <p:nvSpPr>
          <p:cNvPr id="4" name="Slide Number Placeholder 3"/>
          <p:cNvSpPr>
            <a:spLocks noGrp="1"/>
          </p:cNvSpPr>
          <p:nvPr>
            <p:ph type="sldNum" sz="quarter" idx="11"/>
          </p:nvPr>
        </p:nvSpPr>
        <p:spPr/>
        <p:txBody>
          <a:bodyPr/>
          <a:lstStyle/>
          <a:p>
            <a:fld id="{4EF65553-8ACC-4697-9F6A-D0595D48AACB}" type="slidenum">
              <a:rPr lang="en-GB" smtClean="0"/>
              <a:pPr/>
              <a:t>19</a:t>
            </a:fld>
            <a:endParaRPr lang="en-GB" dirty="0"/>
          </a:p>
        </p:txBody>
      </p:sp>
      <p:sp>
        <p:nvSpPr>
          <p:cNvPr id="8" name="Text Placeholder 7"/>
          <p:cNvSpPr>
            <a:spLocks noGrp="1"/>
          </p:cNvSpPr>
          <p:nvPr>
            <p:ph type="body" sz="quarter" idx="12"/>
          </p:nvPr>
        </p:nvSpPr>
        <p:spPr/>
        <p:txBody>
          <a:bodyPr/>
          <a:lstStyle/>
          <a:p>
            <a:endParaRPr lang="en-GB" dirty="0"/>
          </a:p>
          <a:p>
            <a:endParaRPr lang="en-GB" dirty="0"/>
          </a:p>
          <a:p>
            <a:endParaRPr lang="en-GB" dirty="0"/>
          </a:p>
        </p:txBody>
      </p:sp>
      <p:pic>
        <p:nvPicPr>
          <p:cNvPr id="7" name="Picture 3"/>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black">
          <a:xfrm>
            <a:off x="7974000" y="4725038"/>
            <a:ext cx="785333" cy="223200"/>
          </a:xfrm>
          <a:prstGeom prst="rect">
            <a:avLst/>
          </a:prstGeom>
          <a:noFill/>
          <a:ln w="9525">
            <a:noFill/>
            <a:miter lim="800000"/>
            <a:headEnd/>
            <a:tailEnd/>
          </a:ln>
          <a:effectLst/>
        </p:spPr>
      </p:pic>
    </p:spTree>
    <p:extLst>
      <p:ext uri="{BB962C8B-B14F-4D97-AF65-F5344CB8AC3E}">
        <p14:creationId xmlns:p14="http://schemas.microsoft.com/office/powerpoint/2010/main" val="26485610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GB" dirty="0"/>
              <a:t>Pricebook Not Required</a:t>
            </a:r>
          </a:p>
        </p:txBody>
      </p:sp>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4EF65553-8ACC-4697-9F6A-D0595D48AACB}" type="slidenum">
              <a:rPr lang="en-GB" smtClean="0"/>
              <a:pPr/>
              <a:t>2</a:t>
            </a:fld>
            <a:endParaRPr lang="en-GB" dirty="0"/>
          </a:p>
        </p:txBody>
      </p:sp>
    </p:spTree>
    <p:extLst>
      <p:ext uri="{BB962C8B-B14F-4D97-AF65-F5344CB8AC3E}">
        <p14:creationId xmlns:p14="http://schemas.microsoft.com/office/powerpoint/2010/main" val="42003696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solidFill>
                  <a:schemeClr val="accent5">
                    <a:lumMod val="60000"/>
                    <a:lumOff val="40000"/>
                  </a:schemeClr>
                </a:solidFill>
              </a:rPr>
              <a:t>PriceBook Not Required</a:t>
            </a:r>
          </a:p>
        </p:txBody>
      </p:sp>
      <p:sp>
        <p:nvSpPr>
          <p:cNvPr id="3" name="Slide Number Placeholder 2"/>
          <p:cNvSpPr>
            <a:spLocks noGrp="1"/>
          </p:cNvSpPr>
          <p:nvPr>
            <p:ph type="sldNum" sz="quarter" idx="11"/>
          </p:nvPr>
        </p:nvSpPr>
        <p:spPr/>
        <p:txBody>
          <a:bodyPr/>
          <a:lstStyle/>
          <a:p>
            <a:fld id="{4EF65553-8ACC-4697-9F6A-D0595D48AACB}" type="slidenum">
              <a:rPr lang="en-GB" smtClean="0"/>
              <a:pPr/>
              <a:t>3</a:t>
            </a:fld>
            <a:endParaRPr lang="en-GB" dirty="0"/>
          </a:p>
        </p:txBody>
      </p:sp>
      <p:sp>
        <p:nvSpPr>
          <p:cNvPr id="6" name="Text Placeholder 5"/>
          <p:cNvSpPr>
            <a:spLocks noGrp="1"/>
          </p:cNvSpPr>
          <p:nvPr>
            <p:ph type="body" sz="quarter" idx="12"/>
          </p:nvPr>
        </p:nvSpPr>
        <p:spPr/>
        <p:txBody>
          <a:bodyPr/>
          <a:lstStyle/>
          <a:p>
            <a:r>
              <a:rPr lang="en-GB" dirty="0"/>
              <a:t>How to create invoices for PriceBook Not Required</a:t>
            </a:r>
          </a:p>
        </p:txBody>
      </p:sp>
      <p:sp>
        <p:nvSpPr>
          <p:cNvPr id="9" name="Content Placeholder 4"/>
          <p:cNvSpPr>
            <a:spLocks noGrp="1"/>
          </p:cNvSpPr>
          <p:nvPr>
            <p:ph idx="1"/>
          </p:nvPr>
        </p:nvSpPr>
        <p:spPr>
          <a:xfrm>
            <a:off x="431800" y="940463"/>
            <a:ext cx="2188999" cy="3257137"/>
          </a:xfrm>
        </p:spPr>
        <p:txBody>
          <a:bodyPr/>
          <a:lstStyle/>
          <a:p>
            <a:pPr>
              <a:lnSpc>
                <a:spcPct val="100000"/>
              </a:lnSpc>
              <a:spcBef>
                <a:spcPts val="0"/>
              </a:spcBef>
              <a:spcAft>
                <a:spcPts val="0"/>
              </a:spcAft>
            </a:pPr>
            <a:r>
              <a:rPr lang="en-US" sz="1200" b="0" dirty="0">
                <a:solidFill>
                  <a:schemeClr val="tx1"/>
                </a:solidFill>
              </a:rPr>
              <a:t>From your dashboard select:</a:t>
            </a:r>
          </a:p>
          <a:p>
            <a:pPr>
              <a:lnSpc>
                <a:spcPct val="100000"/>
              </a:lnSpc>
              <a:spcBef>
                <a:spcPts val="0"/>
              </a:spcBef>
              <a:spcAft>
                <a:spcPts val="0"/>
              </a:spcAft>
            </a:pPr>
            <a:endParaRPr lang="en-US" sz="1200" b="0" dirty="0">
              <a:solidFill>
                <a:schemeClr val="tx1"/>
              </a:solidFill>
            </a:endParaRPr>
          </a:p>
          <a:p>
            <a:pPr marL="534988" lvl="2" indent="-342900">
              <a:lnSpc>
                <a:spcPct val="100000"/>
              </a:lnSpc>
              <a:spcBef>
                <a:spcPts val="0"/>
              </a:spcBef>
              <a:buClr>
                <a:schemeClr val="accent5">
                  <a:lumMod val="60000"/>
                  <a:lumOff val="40000"/>
                </a:schemeClr>
              </a:buClr>
              <a:buFont typeface="+mj-lt"/>
              <a:buAutoNum type="arabicPeriod"/>
            </a:pPr>
            <a:r>
              <a:rPr lang="en-US" sz="1050" b="1" dirty="0">
                <a:solidFill>
                  <a:schemeClr val="tx1"/>
                </a:solidFill>
              </a:rPr>
              <a:t>Invoice Icon </a:t>
            </a:r>
            <a:endParaRPr lang="en-US" sz="1050" b="0" dirty="0">
              <a:solidFill>
                <a:schemeClr val="tx1"/>
              </a:solidFill>
            </a:endParaRPr>
          </a:p>
          <a:p>
            <a:pPr marL="534988" lvl="2" indent="-342900">
              <a:lnSpc>
                <a:spcPct val="100000"/>
              </a:lnSpc>
              <a:spcBef>
                <a:spcPts val="0"/>
              </a:spcBef>
              <a:buClr>
                <a:schemeClr val="accent5">
                  <a:lumMod val="60000"/>
                  <a:lumOff val="40000"/>
                </a:schemeClr>
              </a:buClr>
              <a:buFont typeface="+mj-lt"/>
              <a:buAutoNum type="arabicPeriod"/>
            </a:pPr>
            <a:r>
              <a:rPr lang="en-US" sz="1050" b="1" dirty="0">
                <a:solidFill>
                  <a:schemeClr val="tx1"/>
                </a:solidFill>
              </a:rPr>
              <a:t>Create Invoice</a:t>
            </a:r>
            <a:endParaRPr lang="en-US" sz="1050" b="0" dirty="0">
              <a:solidFill>
                <a:schemeClr val="tx1"/>
              </a:solidFill>
            </a:endParaRPr>
          </a:p>
        </p:txBody>
      </p:sp>
      <p:pic>
        <p:nvPicPr>
          <p:cNvPr id="2" name="Picture 1"/>
          <p:cNvPicPr>
            <a:picLocks noChangeAspect="1"/>
          </p:cNvPicPr>
          <p:nvPr/>
        </p:nvPicPr>
        <p:blipFill>
          <a:blip r:embed="rId3"/>
          <a:stretch>
            <a:fillRect/>
          </a:stretch>
        </p:blipFill>
        <p:spPr>
          <a:xfrm>
            <a:off x="2527201" y="915063"/>
            <a:ext cx="6488812" cy="3657600"/>
          </a:xfrm>
          <a:prstGeom prst="rect">
            <a:avLst/>
          </a:prstGeom>
        </p:spPr>
      </p:pic>
    </p:spTree>
    <p:extLst>
      <p:ext uri="{BB962C8B-B14F-4D97-AF65-F5344CB8AC3E}">
        <p14:creationId xmlns:p14="http://schemas.microsoft.com/office/powerpoint/2010/main" val="12034378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solidFill>
                  <a:schemeClr val="accent5">
                    <a:lumMod val="60000"/>
                    <a:lumOff val="40000"/>
                  </a:schemeClr>
                </a:solidFill>
              </a:rPr>
              <a:t>PriceBook Not Required</a:t>
            </a:r>
          </a:p>
        </p:txBody>
      </p:sp>
      <p:sp>
        <p:nvSpPr>
          <p:cNvPr id="3" name="Slide Number Placeholder 2"/>
          <p:cNvSpPr>
            <a:spLocks noGrp="1"/>
          </p:cNvSpPr>
          <p:nvPr>
            <p:ph type="sldNum" sz="quarter" idx="11"/>
          </p:nvPr>
        </p:nvSpPr>
        <p:spPr/>
        <p:txBody>
          <a:bodyPr/>
          <a:lstStyle/>
          <a:p>
            <a:fld id="{4EF65553-8ACC-4697-9F6A-D0595D48AACB}" type="slidenum">
              <a:rPr lang="en-GB" smtClean="0"/>
              <a:pPr/>
              <a:t>4</a:t>
            </a:fld>
            <a:endParaRPr lang="en-GB" dirty="0"/>
          </a:p>
        </p:txBody>
      </p:sp>
      <p:sp>
        <p:nvSpPr>
          <p:cNvPr id="6" name="Text Placeholder 5"/>
          <p:cNvSpPr>
            <a:spLocks noGrp="1"/>
          </p:cNvSpPr>
          <p:nvPr>
            <p:ph type="body" sz="quarter" idx="12"/>
          </p:nvPr>
        </p:nvSpPr>
        <p:spPr/>
        <p:txBody>
          <a:bodyPr/>
          <a:lstStyle/>
          <a:p>
            <a:r>
              <a:rPr lang="en-GB" dirty="0"/>
              <a:t>How to create invoices for PriceBook Not Required</a:t>
            </a:r>
          </a:p>
        </p:txBody>
      </p:sp>
      <p:sp>
        <p:nvSpPr>
          <p:cNvPr id="9" name="Content Placeholder 4"/>
          <p:cNvSpPr>
            <a:spLocks noGrp="1"/>
          </p:cNvSpPr>
          <p:nvPr>
            <p:ph idx="1"/>
          </p:nvPr>
        </p:nvSpPr>
        <p:spPr>
          <a:xfrm>
            <a:off x="431800" y="935407"/>
            <a:ext cx="8433904" cy="1347374"/>
          </a:xfrm>
        </p:spPr>
        <p:txBody>
          <a:bodyPr/>
          <a:lstStyle/>
          <a:p>
            <a:pPr>
              <a:lnSpc>
                <a:spcPct val="100000"/>
              </a:lnSpc>
              <a:spcBef>
                <a:spcPts val="0"/>
              </a:spcBef>
              <a:spcAft>
                <a:spcPts val="0"/>
              </a:spcAft>
            </a:pPr>
            <a:r>
              <a:rPr lang="en-US" sz="1200" b="0" dirty="0">
                <a:solidFill>
                  <a:schemeClr val="tx1"/>
                </a:solidFill>
              </a:rPr>
              <a:t>Enter the appropriate values in the following fields:</a:t>
            </a:r>
          </a:p>
          <a:p>
            <a:pPr>
              <a:lnSpc>
                <a:spcPct val="100000"/>
              </a:lnSpc>
              <a:spcBef>
                <a:spcPts val="0"/>
              </a:spcBef>
              <a:spcAft>
                <a:spcPts val="0"/>
              </a:spcAft>
            </a:pPr>
            <a:endParaRPr lang="en-US" sz="1200" b="0" dirty="0">
              <a:solidFill>
                <a:schemeClr val="tx1"/>
              </a:solidFill>
            </a:endParaRPr>
          </a:p>
          <a:p>
            <a:pPr marL="534988" lvl="2" indent="-342900">
              <a:lnSpc>
                <a:spcPct val="100000"/>
              </a:lnSpc>
              <a:spcBef>
                <a:spcPts val="0"/>
              </a:spcBef>
              <a:buClr>
                <a:schemeClr val="accent5">
                  <a:lumMod val="60000"/>
                  <a:lumOff val="40000"/>
                </a:schemeClr>
              </a:buClr>
              <a:buFont typeface="+mj-lt"/>
              <a:buAutoNum type="arabicPeriod"/>
            </a:pPr>
            <a:r>
              <a:rPr lang="en-US" sz="1050" b="1" dirty="0">
                <a:solidFill>
                  <a:schemeClr val="accent5">
                    <a:lumMod val="60000"/>
                    <a:lumOff val="40000"/>
                  </a:schemeClr>
                </a:solidFill>
              </a:rPr>
              <a:t>Customer Name: </a:t>
            </a:r>
            <a:r>
              <a:rPr lang="en-US" sz="1050" b="0" dirty="0">
                <a:solidFill>
                  <a:schemeClr val="tx1"/>
                </a:solidFill>
              </a:rPr>
              <a:t>Marathon Oil </a:t>
            </a:r>
          </a:p>
          <a:p>
            <a:pPr marL="534988" lvl="2" indent="-342900">
              <a:lnSpc>
                <a:spcPct val="100000"/>
              </a:lnSpc>
              <a:spcBef>
                <a:spcPts val="0"/>
              </a:spcBef>
              <a:buClr>
                <a:schemeClr val="accent5">
                  <a:lumMod val="60000"/>
                  <a:lumOff val="40000"/>
                </a:schemeClr>
              </a:buClr>
              <a:buFont typeface="+mj-lt"/>
              <a:buAutoNum type="arabicPeriod"/>
            </a:pPr>
            <a:r>
              <a:rPr lang="en-US" sz="1050" b="1" dirty="0">
                <a:solidFill>
                  <a:schemeClr val="accent5">
                    <a:lumMod val="60000"/>
                    <a:lumOff val="40000"/>
                  </a:schemeClr>
                </a:solidFill>
              </a:rPr>
              <a:t>Customer Site:</a:t>
            </a:r>
            <a:r>
              <a:rPr lang="en-US" sz="1050" b="0" dirty="0">
                <a:solidFill>
                  <a:schemeClr val="accent5">
                    <a:lumMod val="60000"/>
                    <a:lumOff val="40000"/>
                  </a:schemeClr>
                </a:solidFill>
              </a:rPr>
              <a:t> </a:t>
            </a:r>
            <a:r>
              <a:rPr lang="en-US" sz="1050" b="0" dirty="0">
                <a:solidFill>
                  <a:schemeClr val="tx1"/>
                </a:solidFill>
              </a:rPr>
              <a:t>Select the customer site that matches the asset you performed work in</a:t>
            </a:r>
          </a:p>
          <a:p>
            <a:pPr marL="534988" lvl="2" indent="-342900">
              <a:lnSpc>
                <a:spcPct val="100000"/>
              </a:lnSpc>
              <a:spcBef>
                <a:spcPts val="0"/>
              </a:spcBef>
              <a:buClr>
                <a:schemeClr val="accent5">
                  <a:lumMod val="60000"/>
                  <a:lumOff val="40000"/>
                </a:schemeClr>
              </a:buClr>
              <a:buFont typeface="+mj-lt"/>
              <a:buAutoNum type="arabicPeriod"/>
            </a:pPr>
            <a:r>
              <a:rPr lang="en-US" sz="1050" b="1" dirty="0">
                <a:solidFill>
                  <a:schemeClr val="accent5">
                    <a:lumMod val="60000"/>
                    <a:lumOff val="40000"/>
                  </a:schemeClr>
                </a:solidFill>
              </a:rPr>
              <a:t>Customer Department:</a:t>
            </a:r>
            <a:r>
              <a:rPr lang="en-US" sz="1050" b="0" dirty="0">
                <a:solidFill>
                  <a:schemeClr val="accent5">
                    <a:lumMod val="60000"/>
                    <a:lumOff val="40000"/>
                  </a:schemeClr>
                </a:solidFill>
              </a:rPr>
              <a:t> </a:t>
            </a:r>
            <a:r>
              <a:rPr lang="en-US" sz="1050" dirty="0"/>
              <a:t>Will auto select – no action needed </a:t>
            </a:r>
            <a:endParaRPr lang="en-US" sz="1050" b="0" dirty="0">
              <a:solidFill>
                <a:schemeClr val="tx1"/>
              </a:solidFill>
            </a:endParaRPr>
          </a:p>
          <a:p>
            <a:pPr marL="534988" lvl="2" indent="-342900">
              <a:lnSpc>
                <a:spcPct val="100000"/>
              </a:lnSpc>
              <a:spcBef>
                <a:spcPts val="0"/>
              </a:spcBef>
              <a:buClr>
                <a:schemeClr val="accent5">
                  <a:lumMod val="60000"/>
                  <a:lumOff val="40000"/>
                </a:schemeClr>
              </a:buClr>
              <a:buFont typeface="+mj-lt"/>
              <a:buAutoNum type="arabicPeriod"/>
            </a:pPr>
            <a:r>
              <a:rPr lang="en-US" sz="1050" b="0" dirty="0">
                <a:solidFill>
                  <a:schemeClr val="tx1"/>
                </a:solidFill>
              </a:rPr>
              <a:t>Click Next</a:t>
            </a:r>
          </a:p>
        </p:txBody>
      </p:sp>
      <p:pic>
        <p:nvPicPr>
          <p:cNvPr id="7" name="Picture 6"/>
          <p:cNvPicPr>
            <a:picLocks noChangeAspect="1"/>
          </p:cNvPicPr>
          <p:nvPr/>
        </p:nvPicPr>
        <p:blipFill>
          <a:blip r:embed="rId3"/>
          <a:stretch>
            <a:fillRect/>
          </a:stretch>
        </p:blipFill>
        <p:spPr>
          <a:xfrm>
            <a:off x="546635" y="2119832"/>
            <a:ext cx="3456427" cy="2377440"/>
          </a:xfrm>
          <a:prstGeom prst="rect">
            <a:avLst/>
          </a:prstGeom>
        </p:spPr>
      </p:pic>
      <p:pic>
        <p:nvPicPr>
          <p:cNvPr id="8" name="Picture 7"/>
          <p:cNvPicPr>
            <a:picLocks noChangeAspect="1"/>
          </p:cNvPicPr>
          <p:nvPr/>
        </p:nvPicPr>
        <p:blipFill>
          <a:blip r:embed="rId4"/>
          <a:stretch>
            <a:fillRect/>
          </a:stretch>
        </p:blipFill>
        <p:spPr>
          <a:xfrm>
            <a:off x="5473469" y="2851352"/>
            <a:ext cx="3015377" cy="1645920"/>
          </a:xfrm>
          <a:prstGeom prst="rect">
            <a:avLst/>
          </a:prstGeom>
        </p:spPr>
      </p:pic>
    </p:spTree>
    <p:extLst>
      <p:ext uri="{BB962C8B-B14F-4D97-AF65-F5344CB8AC3E}">
        <p14:creationId xmlns:p14="http://schemas.microsoft.com/office/powerpoint/2010/main" val="7322157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solidFill>
                  <a:schemeClr val="accent5">
                    <a:lumMod val="60000"/>
                    <a:lumOff val="40000"/>
                  </a:schemeClr>
                </a:solidFill>
              </a:rPr>
              <a:t>PriceBook Not Required</a:t>
            </a:r>
          </a:p>
        </p:txBody>
      </p:sp>
      <p:sp>
        <p:nvSpPr>
          <p:cNvPr id="5" name="Content Placeholder 4"/>
          <p:cNvSpPr>
            <a:spLocks noGrp="1"/>
          </p:cNvSpPr>
          <p:nvPr>
            <p:ph idx="1"/>
          </p:nvPr>
        </p:nvSpPr>
        <p:spPr>
          <a:xfrm>
            <a:off x="431801" y="980401"/>
            <a:ext cx="3441800" cy="3438144"/>
          </a:xfrm>
        </p:spPr>
        <p:txBody>
          <a:bodyPr/>
          <a:lstStyle/>
          <a:p>
            <a:pPr>
              <a:lnSpc>
                <a:spcPct val="100000"/>
              </a:lnSpc>
              <a:spcBef>
                <a:spcPts val="0"/>
              </a:spcBef>
              <a:spcAft>
                <a:spcPts val="0"/>
              </a:spcAft>
            </a:pPr>
            <a:r>
              <a:rPr lang="en-US" sz="1200" b="0" dirty="0">
                <a:solidFill>
                  <a:schemeClr val="tx1"/>
                </a:solidFill>
              </a:rPr>
              <a:t>Enter the appropriate values in the following fields:</a:t>
            </a:r>
          </a:p>
          <a:p>
            <a:pPr>
              <a:lnSpc>
                <a:spcPct val="100000"/>
              </a:lnSpc>
              <a:spcBef>
                <a:spcPts val="0"/>
              </a:spcBef>
              <a:spcAft>
                <a:spcPts val="0"/>
              </a:spcAft>
            </a:pPr>
            <a:endParaRPr lang="en-US" sz="1200" b="0" dirty="0">
              <a:solidFill>
                <a:schemeClr val="tx1"/>
              </a:solidFill>
            </a:endParaRPr>
          </a:p>
          <a:p>
            <a:pPr marL="534988" lvl="2" indent="-342900">
              <a:lnSpc>
                <a:spcPct val="100000"/>
              </a:lnSpc>
              <a:spcBef>
                <a:spcPts val="0"/>
              </a:spcBef>
              <a:buClr>
                <a:schemeClr val="accent5">
                  <a:lumMod val="60000"/>
                  <a:lumOff val="40000"/>
                </a:schemeClr>
              </a:buClr>
              <a:buFont typeface="+mj-lt"/>
              <a:buAutoNum type="arabicPeriod"/>
            </a:pPr>
            <a:r>
              <a:rPr lang="en-US" sz="1050" b="1" dirty="0">
                <a:solidFill>
                  <a:schemeClr val="accent5">
                    <a:lumMod val="60000"/>
                    <a:lumOff val="40000"/>
                  </a:schemeClr>
                </a:solidFill>
              </a:rPr>
              <a:t>Invoice Number: </a:t>
            </a:r>
            <a:r>
              <a:rPr lang="en-US" sz="1050" b="0" dirty="0">
                <a:solidFill>
                  <a:schemeClr val="tx1"/>
                </a:solidFill>
              </a:rPr>
              <a:t>Should match your supporting documentation</a:t>
            </a:r>
          </a:p>
          <a:p>
            <a:pPr marL="534988" lvl="2" indent="-342900">
              <a:lnSpc>
                <a:spcPct val="100000"/>
              </a:lnSpc>
              <a:spcBef>
                <a:spcPts val="0"/>
              </a:spcBef>
              <a:buClr>
                <a:schemeClr val="accent5">
                  <a:lumMod val="60000"/>
                  <a:lumOff val="40000"/>
                </a:schemeClr>
              </a:buClr>
              <a:buFont typeface="+mj-lt"/>
              <a:buAutoNum type="arabicPeriod"/>
            </a:pPr>
            <a:r>
              <a:rPr lang="en-US" sz="1050" b="1" dirty="0">
                <a:solidFill>
                  <a:schemeClr val="accent5">
                    <a:lumMod val="60000"/>
                    <a:lumOff val="40000"/>
                  </a:schemeClr>
                </a:solidFill>
              </a:rPr>
              <a:t>Invoice Date:</a:t>
            </a:r>
            <a:r>
              <a:rPr lang="en-US" sz="1050" b="0" dirty="0">
                <a:solidFill>
                  <a:schemeClr val="tx1"/>
                </a:solidFill>
              </a:rPr>
              <a:t> Should match your supporting documentation</a:t>
            </a:r>
          </a:p>
          <a:p>
            <a:pPr marL="534988" lvl="2" indent="-342900">
              <a:lnSpc>
                <a:spcPct val="100000"/>
              </a:lnSpc>
              <a:spcBef>
                <a:spcPts val="0"/>
              </a:spcBef>
              <a:buClr>
                <a:schemeClr val="accent5">
                  <a:lumMod val="60000"/>
                  <a:lumOff val="40000"/>
                </a:schemeClr>
              </a:buClr>
              <a:buFont typeface="+mj-lt"/>
              <a:buAutoNum type="arabicPeriod"/>
            </a:pPr>
            <a:r>
              <a:rPr lang="en-US" sz="1050" b="1" dirty="0">
                <a:solidFill>
                  <a:schemeClr val="accent5">
                    <a:lumMod val="60000"/>
                    <a:lumOff val="40000"/>
                  </a:schemeClr>
                </a:solidFill>
              </a:rPr>
              <a:t>Description:</a:t>
            </a:r>
            <a:r>
              <a:rPr lang="en-US" sz="1050" b="0" dirty="0">
                <a:solidFill>
                  <a:schemeClr val="tx1"/>
                </a:solidFill>
              </a:rPr>
              <a:t> Brief </a:t>
            </a:r>
            <a:r>
              <a:rPr lang="en-US" sz="1050" dirty="0"/>
              <a:t>d</a:t>
            </a:r>
            <a:r>
              <a:rPr lang="en-US" sz="1050" b="0" dirty="0">
                <a:solidFill>
                  <a:schemeClr val="tx1"/>
                </a:solidFill>
              </a:rPr>
              <a:t>escription of the work performed</a:t>
            </a:r>
          </a:p>
          <a:p>
            <a:pPr marL="534988" lvl="2" indent="-342900">
              <a:lnSpc>
                <a:spcPct val="100000"/>
              </a:lnSpc>
              <a:spcBef>
                <a:spcPts val="0"/>
              </a:spcBef>
              <a:buClr>
                <a:schemeClr val="accent5">
                  <a:lumMod val="60000"/>
                  <a:lumOff val="40000"/>
                </a:schemeClr>
              </a:buClr>
              <a:buFont typeface="+mj-lt"/>
              <a:buAutoNum type="arabicPeriod"/>
            </a:pPr>
            <a:r>
              <a:rPr lang="en-US" sz="1050" b="1" dirty="0">
                <a:solidFill>
                  <a:schemeClr val="accent5">
                    <a:lumMod val="60000"/>
                    <a:lumOff val="40000"/>
                  </a:schemeClr>
                </a:solidFill>
              </a:rPr>
              <a:t>Pricebook:</a:t>
            </a:r>
            <a:r>
              <a:rPr lang="en-US" sz="1050" b="0" dirty="0">
                <a:solidFill>
                  <a:schemeClr val="tx1"/>
                </a:solidFill>
              </a:rPr>
              <a:t> Select the N/</a:t>
            </a:r>
            <a:r>
              <a:rPr lang="en-US" sz="1050" dirty="0"/>
              <a:t>A – </a:t>
            </a:r>
            <a:r>
              <a:rPr lang="en-US" sz="1050" b="0" dirty="0">
                <a:solidFill>
                  <a:schemeClr val="tx1"/>
                </a:solidFill>
              </a:rPr>
              <a:t>PriceBook not applicable per the screenshot</a:t>
            </a:r>
          </a:p>
          <a:p>
            <a:pPr marL="534988" lvl="2" indent="-342900">
              <a:lnSpc>
                <a:spcPct val="100000"/>
              </a:lnSpc>
              <a:spcBef>
                <a:spcPts val="0"/>
              </a:spcBef>
              <a:buClr>
                <a:schemeClr val="accent5">
                  <a:lumMod val="60000"/>
                  <a:lumOff val="40000"/>
                </a:schemeClr>
              </a:buClr>
              <a:buFont typeface="+mj-lt"/>
              <a:buAutoNum type="arabicPeriod"/>
            </a:pPr>
            <a:r>
              <a:rPr lang="en-US" sz="1050" b="0" dirty="0">
                <a:solidFill>
                  <a:schemeClr val="tx1"/>
                </a:solidFill>
              </a:rPr>
              <a:t>Click </a:t>
            </a:r>
            <a:r>
              <a:rPr lang="en-US" sz="1050" b="1" dirty="0">
                <a:solidFill>
                  <a:schemeClr val="accent5">
                    <a:lumMod val="60000"/>
                    <a:lumOff val="40000"/>
                  </a:schemeClr>
                </a:solidFill>
              </a:rPr>
              <a:t>Next</a:t>
            </a:r>
          </a:p>
          <a:p>
            <a:pPr marL="534988" lvl="2" indent="-342900">
              <a:lnSpc>
                <a:spcPct val="100000"/>
              </a:lnSpc>
              <a:spcBef>
                <a:spcPts val="0"/>
              </a:spcBef>
              <a:buClr>
                <a:schemeClr val="accent5">
                  <a:lumMod val="60000"/>
                  <a:lumOff val="40000"/>
                </a:schemeClr>
              </a:buClr>
              <a:buFont typeface="+mj-lt"/>
              <a:buAutoNum type="arabicPeriod"/>
            </a:pPr>
            <a:r>
              <a:rPr lang="en-US" sz="1050" b="0" dirty="0">
                <a:solidFill>
                  <a:schemeClr val="tx1"/>
                </a:solidFill>
              </a:rPr>
              <a:t>Review header info to ensure accuracy</a:t>
            </a:r>
          </a:p>
        </p:txBody>
      </p:sp>
      <p:sp>
        <p:nvSpPr>
          <p:cNvPr id="3" name="Slide Number Placeholder 2"/>
          <p:cNvSpPr>
            <a:spLocks noGrp="1"/>
          </p:cNvSpPr>
          <p:nvPr>
            <p:ph type="sldNum" sz="quarter" idx="11"/>
          </p:nvPr>
        </p:nvSpPr>
        <p:spPr/>
        <p:txBody>
          <a:bodyPr/>
          <a:lstStyle/>
          <a:p>
            <a:fld id="{4EF65553-8ACC-4697-9F6A-D0595D48AACB}" type="slidenum">
              <a:rPr lang="en-GB" smtClean="0"/>
              <a:pPr/>
              <a:t>5</a:t>
            </a:fld>
            <a:endParaRPr lang="en-GB" dirty="0"/>
          </a:p>
        </p:txBody>
      </p:sp>
      <p:sp>
        <p:nvSpPr>
          <p:cNvPr id="6" name="Text Placeholder 5"/>
          <p:cNvSpPr>
            <a:spLocks noGrp="1"/>
          </p:cNvSpPr>
          <p:nvPr>
            <p:ph type="body" sz="quarter" idx="12"/>
          </p:nvPr>
        </p:nvSpPr>
        <p:spPr/>
        <p:txBody>
          <a:bodyPr/>
          <a:lstStyle/>
          <a:p>
            <a:r>
              <a:rPr lang="en-GB" dirty="0"/>
              <a:t>How to create invoices for PriceBook Not Required</a:t>
            </a:r>
          </a:p>
        </p:txBody>
      </p:sp>
      <p:pic>
        <p:nvPicPr>
          <p:cNvPr id="2" name="Picture 1"/>
          <p:cNvPicPr>
            <a:picLocks noChangeAspect="1"/>
          </p:cNvPicPr>
          <p:nvPr/>
        </p:nvPicPr>
        <p:blipFill>
          <a:blip r:embed="rId3"/>
          <a:stretch>
            <a:fillRect/>
          </a:stretch>
        </p:blipFill>
        <p:spPr>
          <a:xfrm>
            <a:off x="5315843" y="891354"/>
            <a:ext cx="3396157" cy="3490697"/>
          </a:xfrm>
          <a:prstGeom prst="rect">
            <a:avLst/>
          </a:prstGeom>
        </p:spPr>
      </p:pic>
    </p:spTree>
    <p:extLst>
      <p:ext uri="{BB962C8B-B14F-4D97-AF65-F5344CB8AC3E}">
        <p14:creationId xmlns:p14="http://schemas.microsoft.com/office/powerpoint/2010/main" val="34588409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stretch>
            <a:fillRect/>
          </a:stretch>
        </p:blipFill>
        <p:spPr>
          <a:xfrm>
            <a:off x="4737033" y="913250"/>
            <a:ext cx="3974967" cy="3383280"/>
          </a:xfrm>
          <a:prstGeom prst="rect">
            <a:avLst/>
          </a:prstGeom>
        </p:spPr>
      </p:pic>
      <p:sp>
        <p:nvSpPr>
          <p:cNvPr id="4" name="Title 3"/>
          <p:cNvSpPr>
            <a:spLocks noGrp="1"/>
          </p:cNvSpPr>
          <p:nvPr>
            <p:ph type="title"/>
          </p:nvPr>
        </p:nvSpPr>
        <p:spPr/>
        <p:txBody>
          <a:bodyPr/>
          <a:lstStyle/>
          <a:p>
            <a:r>
              <a:rPr lang="en-GB" dirty="0">
                <a:solidFill>
                  <a:schemeClr val="accent5">
                    <a:lumMod val="60000"/>
                    <a:lumOff val="40000"/>
                  </a:schemeClr>
                </a:solidFill>
              </a:rPr>
              <a:t>PriceBook Not Required</a:t>
            </a:r>
          </a:p>
        </p:txBody>
      </p:sp>
      <p:sp>
        <p:nvSpPr>
          <p:cNvPr id="5" name="Content Placeholder 4"/>
          <p:cNvSpPr>
            <a:spLocks noGrp="1"/>
          </p:cNvSpPr>
          <p:nvPr>
            <p:ph idx="1"/>
          </p:nvPr>
        </p:nvSpPr>
        <p:spPr>
          <a:xfrm>
            <a:off x="431800" y="1005838"/>
            <a:ext cx="2966600" cy="3438143"/>
          </a:xfrm>
        </p:spPr>
        <p:txBody>
          <a:bodyPr/>
          <a:lstStyle/>
          <a:p>
            <a:pPr>
              <a:lnSpc>
                <a:spcPct val="100000"/>
              </a:lnSpc>
              <a:spcBef>
                <a:spcPts val="0"/>
              </a:spcBef>
              <a:spcAft>
                <a:spcPts val="0"/>
              </a:spcAft>
            </a:pPr>
            <a:r>
              <a:rPr lang="en-US" sz="1200" b="0" dirty="0">
                <a:solidFill>
                  <a:schemeClr val="tx1"/>
                </a:solidFill>
              </a:rPr>
              <a:t>Enter the appropriate values in the following fields:</a:t>
            </a:r>
          </a:p>
          <a:p>
            <a:pPr>
              <a:lnSpc>
                <a:spcPct val="100000"/>
              </a:lnSpc>
              <a:spcBef>
                <a:spcPts val="0"/>
              </a:spcBef>
              <a:spcAft>
                <a:spcPts val="0"/>
              </a:spcAft>
            </a:pPr>
            <a:endParaRPr lang="en-US" sz="1200" b="0" dirty="0">
              <a:solidFill>
                <a:schemeClr val="tx1"/>
              </a:solidFill>
            </a:endParaRPr>
          </a:p>
          <a:p>
            <a:pPr marL="534988" lvl="2" indent="-342900">
              <a:lnSpc>
                <a:spcPct val="100000"/>
              </a:lnSpc>
              <a:spcBef>
                <a:spcPts val="0"/>
              </a:spcBef>
              <a:buClr>
                <a:schemeClr val="accent5">
                  <a:lumMod val="60000"/>
                  <a:lumOff val="40000"/>
                </a:schemeClr>
              </a:buClr>
              <a:buFont typeface="+mj-lt"/>
              <a:buAutoNum type="arabicPeriod"/>
            </a:pPr>
            <a:r>
              <a:rPr lang="en-US" sz="1050" b="1" dirty="0">
                <a:solidFill>
                  <a:schemeClr val="accent5">
                    <a:lumMod val="60000"/>
                    <a:lumOff val="40000"/>
                  </a:schemeClr>
                </a:solidFill>
              </a:rPr>
              <a:t>Purchase Order Number:</a:t>
            </a:r>
            <a:r>
              <a:rPr lang="en-US" sz="1050" dirty="0"/>
              <a:t> Po line will be populated with number entered in the header. </a:t>
            </a:r>
          </a:p>
          <a:p>
            <a:pPr marL="534988" lvl="2" indent="-342900">
              <a:lnSpc>
                <a:spcPct val="100000"/>
              </a:lnSpc>
              <a:spcBef>
                <a:spcPts val="0"/>
              </a:spcBef>
              <a:buClr>
                <a:schemeClr val="accent5">
                  <a:lumMod val="60000"/>
                  <a:lumOff val="40000"/>
                </a:schemeClr>
              </a:buClr>
              <a:buFont typeface="+mj-lt"/>
              <a:buAutoNum type="arabicPeriod"/>
            </a:pPr>
            <a:r>
              <a:rPr lang="en-US" sz="1050" b="1" dirty="0">
                <a:solidFill>
                  <a:schemeClr val="accent5">
                    <a:lumMod val="60000"/>
                    <a:lumOff val="40000"/>
                  </a:schemeClr>
                </a:solidFill>
              </a:rPr>
              <a:t>PO Line:</a:t>
            </a:r>
            <a:r>
              <a:rPr lang="en-US" sz="1050" b="1" dirty="0"/>
              <a:t> </a:t>
            </a:r>
            <a:r>
              <a:rPr lang="en-US" sz="1050" dirty="0"/>
              <a:t>Place an * in the PO line field and select the PO line that best fits the services you are providing</a:t>
            </a:r>
          </a:p>
        </p:txBody>
      </p:sp>
      <p:sp>
        <p:nvSpPr>
          <p:cNvPr id="3" name="Slide Number Placeholder 2"/>
          <p:cNvSpPr>
            <a:spLocks noGrp="1"/>
          </p:cNvSpPr>
          <p:nvPr>
            <p:ph type="sldNum" sz="quarter" idx="11"/>
          </p:nvPr>
        </p:nvSpPr>
        <p:spPr/>
        <p:txBody>
          <a:bodyPr/>
          <a:lstStyle/>
          <a:p>
            <a:fld id="{4EF65553-8ACC-4697-9F6A-D0595D48AACB}" type="slidenum">
              <a:rPr lang="en-GB" smtClean="0"/>
              <a:pPr/>
              <a:t>6</a:t>
            </a:fld>
            <a:endParaRPr lang="en-GB" dirty="0"/>
          </a:p>
        </p:txBody>
      </p:sp>
      <p:sp>
        <p:nvSpPr>
          <p:cNvPr id="6" name="Text Placeholder 5"/>
          <p:cNvSpPr>
            <a:spLocks noGrp="1"/>
          </p:cNvSpPr>
          <p:nvPr>
            <p:ph type="body" sz="quarter" idx="12"/>
          </p:nvPr>
        </p:nvSpPr>
        <p:spPr/>
        <p:txBody>
          <a:bodyPr/>
          <a:lstStyle/>
          <a:p>
            <a:r>
              <a:rPr lang="en-GB" dirty="0"/>
              <a:t>How to create invoices for PriceBook Not Required</a:t>
            </a:r>
          </a:p>
        </p:txBody>
      </p:sp>
      <p:sp>
        <p:nvSpPr>
          <p:cNvPr id="7" name="TextBox 6"/>
          <p:cNvSpPr txBox="1"/>
          <p:nvPr/>
        </p:nvSpPr>
        <p:spPr>
          <a:xfrm>
            <a:off x="5998654" y="1005838"/>
            <a:ext cx="1122017" cy="379895"/>
          </a:xfrm>
          <a:prstGeom prst="rect">
            <a:avLst/>
          </a:prstGeom>
          <a:solidFill>
            <a:schemeClr val="accent1"/>
          </a:solidFill>
        </p:spPr>
        <p:txBody>
          <a:bodyPr wrap="square" rtlCol="0">
            <a:normAutofit fontScale="47500" lnSpcReduction="20000"/>
          </a:bodyPr>
          <a:lstStyle/>
          <a:p>
            <a:r>
              <a:rPr lang="en-US" sz="1200" dirty="0">
                <a:solidFill>
                  <a:schemeClr val="bg1"/>
                </a:solidFill>
              </a:rPr>
              <a:t>PO number will be populated with the number entered on header.</a:t>
            </a:r>
          </a:p>
        </p:txBody>
      </p:sp>
      <p:sp>
        <p:nvSpPr>
          <p:cNvPr id="8" name="TextBox 7"/>
          <p:cNvSpPr txBox="1"/>
          <p:nvPr/>
        </p:nvSpPr>
        <p:spPr>
          <a:xfrm>
            <a:off x="7316956" y="1961322"/>
            <a:ext cx="1233357" cy="366643"/>
          </a:xfrm>
          <a:prstGeom prst="rect">
            <a:avLst/>
          </a:prstGeom>
          <a:solidFill>
            <a:schemeClr val="accent1"/>
          </a:solidFill>
        </p:spPr>
        <p:txBody>
          <a:bodyPr wrap="square" rtlCol="0">
            <a:normAutofit fontScale="55000" lnSpcReduction="20000"/>
          </a:bodyPr>
          <a:lstStyle/>
          <a:p>
            <a:r>
              <a:rPr lang="en-US" sz="1200" dirty="0">
                <a:solidFill>
                  <a:schemeClr val="bg1"/>
                </a:solidFill>
              </a:rPr>
              <a:t>Select the correct PO line for the service performed.</a:t>
            </a:r>
          </a:p>
        </p:txBody>
      </p:sp>
      <p:cxnSp>
        <p:nvCxnSpPr>
          <p:cNvPr id="9" name="Straight Arrow Connector 8"/>
          <p:cNvCxnSpPr/>
          <p:nvPr/>
        </p:nvCxnSpPr>
        <p:spPr>
          <a:xfrm flipH="1" flipV="1">
            <a:off x="7898296" y="1148522"/>
            <a:ext cx="432904" cy="856974"/>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02638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solidFill>
                  <a:schemeClr val="accent5">
                    <a:lumMod val="60000"/>
                    <a:lumOff val="40000"/>
                  </a:schemeClr>
                </a:solidFill>
              </a:rPr>
              <a:t>PriceBook Not Required</a:t>
            </a:r>
          </a:p>
        </p:txBody>
      </p:sp>
      <p:sp>
        <p:nvSpPr>
          <p:cNvPr id="5" name="Content Placeholder 4"/>
          <p:cNvSpPr>
            <a:spLocks noGrp="1"/>
          </p:cNvSpPr>
          <p:nvPr>
            <p:ph idx="1"/>
          </p:nvPr>
        </p:nvSpPr>
        <p:spPr>
          <a:xfrm>
            <a:off x="431801" y="908304"/>
            <a:ext cx="3096200" cy="3633215"/>
          </a:xfrm>
        </p:spPr>
        <p:txBody>
          <a:bodyPr/>
          <a:lstStyle/>
          <a:p>
            <a:pPr>
              <a:lnSpc>
                <a:spcPct val="100000"/>
              </a:lnSpc>
              <a:spcBef>
                <a:spcPts val="0"/>
              </a:spcBef>
              <a:spcAft>
                <a:spcPts val="0"/>
              </a:spcAft>
            </a:pPr>
            <a:r>
              <a:rPr lang="en-US" sz="1200" b="0" dirty="0">
                <a:solidFill>
                  <a:schemeClr val="tx1"/>
                </a:solidFill>
              </a:rPr>
              <a:t>Enter the appropriate values in the following fields:</a:t>
            </a:r>
          </a:p>
          <a:p>
            <a:pPr>
              <a:lnSpc>
                <a:spcPct val="100000"/>
              </a:lnSpc>
              <a:spcBef>
                <a:spcPts val="0"/>
              </a:spcBef>
              <a:spcAft>
                <a:spcPts val="0"/>
              </a:spcAft>
            </a:pPr>
            <a:endParaRPr lang="en-US" sz="1200" b="0" dirty="0">
              <a:solidFill>
                <a:schemeClr val="tx1"/>
              </a:solidFill>
            </a:endParaRPr>
          </a:p>
          <a:p>
            <a:pPr marL="534988" lvl="2" indent="-342900">
              <a:lnSpc>
                <a:spcPct val="100000"/>
              </a:lnSpc>
              <a:spcBef>
                <a:spcPts val="0"/>
              </a:spcBef>
              <a:buClr>
                <a:schemeClr val="accent5">
                  <a:lumMod val="60000"/>
                  <a:lumOff val="40000"/>
                </a:schemeClr>
              </a:buClr>
              <a:buFont typeface="+mj-lt"/>
              <a:buAutoNum type="arabicPeriod" startAt="3"/>
            </a:pPr>
            <a:r>
              <a:rPr lang="en-US" sz="1050" b="1" dirty="0">
                <a:solidFill>
                  <a:schemeClr val="accent5">
                    <a:lumMod val="60000"/>
                    <a:lumOff val="40000"/>
                  </a:schemeClr>
                </a:solidFill>
              </a:rPr>
              <a:t>Service Dates:</a:t>
            </a:r>
            <a:r>
              <a:rPr lang="en-US" sz="1050" dirty="0"/>
              <a:t> Enter the service dates that match your supporting documentation</a:t>
            </a:r>
          </a:p>
          <a:p>
            <a:pPr marL="534988" lvl="2" indent="-342900">
              <a:lnSpc>
                <a:spcPct val="100000"/>
              </a:lnSpc>
              <a:spcBef>
                <a:spcPts val="0"/>
              </a:spcBef>
              <a:buClr>
                <a:schemeClr val="accent5">
                  <a:lumMod val="60000"/>
                  <a:lumOff val="40000"/>
                </a:schemeClr>
              </a:buClr>
              <a:buFont typeface="+mj-lt"/>
              <a:buAutoNum type="arabicPeriod" startAt="3"/>
            </a:pPr>
            <a:r>
              <a:rPr lang="en-US" sz="1050" b="1" dirty="0">
                <a:solidFill>
                  <a:schemeClr val="accent5">
                    <a:lumMod val="60000"/>
                    <a:lumOff val="40000"/>
                  </a:schemeClr>
                </a:solidFill>
              </a:rPr>
              <a:t>Product/Service:</a:t>
            </a:r>
            <a:r>
              <a:rPr lang="en-US" sz="1050" dirty="0"/>
              <a:t> Place an * in this field and select the catalog item that matches your supporting documentation  </a:t>
            </a:r>
          </a:p>
          <a:p>
            <a:pPr>
              <a:lnSpc>
                <a:spcPct val="100000"/>
              </a:lnSpc>
              <a:spcBef>
                <a:spcPts val="0"/>
              </a:spcBef>
            </a:pPr>
            <a:endParaRPr lang="en-US" sz="1050" dirty="0"/>
          </a:p>
          <a:p>
            <a:pPr>
              <a:lnSpc>
                <a:spcPct val="100000"/>
              </a:lnSpc>
              <a:spcBef>
                <a:spcPts val="0"/>
              </a:spcBef>
            </a:pPr>
            <a:r>
              <a:rPr lang="en-US" sz="1050" dirty="0">
                <a:solidFill>
                  <a:schemeClr val="accent5">
                    <a:lumMod val="60000"/>
                    <a:lumOff val="40000"/>
                  </a:schemeClr>
                </a:solidFill>
              </a:rPr>
              <a:t>**If that item is not available, choose PRODUCT, be sure to update </a:t>
            </a:r>
            <a:r>
              <a:rPr lang="en-US" sz="1050" i="1" u="sng" dirty="0">
                <a:solidFill>
                  <a:schemeClr val="accent5">
                    <a:lumMod val="60000"/>
                    <a:lumOff val="40000"/>
                  </a:schemeClr>
                </a:solidFill>
              </a:rPr>
              <a:t>description</a:t>
            </a:r>
            <a:r>
              <a:rPr lang="en-US" sz="1050" dirty="0">
                <a:solidFill>
                  <a:schemeClr val="accent5">
                    <a:lumMod val="60000"/>
                    <a:lumOff val="40000"/>
                  </a:schemeClr>
                </a:solidFill>
              </a:rPr>
              <a:t> to match supporting documentation**</a:t>
            </a:r>
          </a:p>
        </p:txBody>
      </p:sp>
      <p:sp>
        <p:nvSpPr>
          <p:cNvPr id="3" name="Slide Number Placeholder 2"/>
          <p:cNvSpPr>
            <a:spLocks noGrp="1"/>
          </p:cNvSpPr>
          <p:nvPr>
            <p:ph type="sldNum" sz="quarter" idx="11"/>
          </p:nvPr>
        </p:nvSpPr>
        <p:spPr/>
        <p:txBody>
          <a:bodyPr/>
          <a:lstStyle/>
          <a:p>
            <a:fld id="{4EF65553-8ACC-4697-9F6A-D0595D48AACB}" type="slidenum">
              <a:rPr lang="en-GB" smtClean="0"/>
              <a:pPr/>
              <a:t>7</a:t>
            </a:fld>
            <a:endParaRPr lang="en-GB" dirty="0"/>
          </a:p>
        </p:txBody>
      </p:sp>
      <p:sp>
        <p:nvSpPr>
          <p:cNvPr id="6" name="Text Placeholder 5"/>
          <p:cNvSpPr>
            <a:spLocks noGrp="1"/>
          </p:cNvSpPr>
          <p:nvPr>
            <p:ph type="body" sz="quarter" idx="12"/>
          </p:nvPr>
        </p:nvSpPr>
        <p:spPr/>
        <p:txBody>
          <a:bodyPr/>
          <a:lstStyle/>
          <a:p>
            <a:r>
              <a:rPr lang="en-GB" dirty="0"/>
              <a:t>How to create invoices for PriceBook Not Required</a:t>
            </a:r>
          </a:p>
        </p:txBody>
      </p:sp>
      <p:pic>
        <p:nvPicPr>
          <p:cNvPr id="2" name="Picture 1"/>
          <p:cNvPicPr>
            <a:picLocks noChangeAspect="1"/>
          </p:cNvPicPr>
          <p:nvPr/>
        </p:nvPicPr>
        <p:blipFill>
          <a:blip r:embed="rId3"/>
          <a:stretch>
            <a:fillRect/>
          </a:stretch>
        </p:blipFill>
        <p:spPr>
          <a:xfrm>
            <a:off x="4689988" y="941831"/>
            <a:ext cx="4022012" cy="3566160"/>
          </a:xfrm>
          <a:prstGeom prst="rect">
            <a:avLst/>
          </a:prstGeom>
        </p:spPr>
      </p:pic>
    </p:spTree>
    <p:extLst>
      <p:ext uri="{BB962C8B-B14F-4D97-AF65-F5344CB8AC3E}">
        <p14:creationId xmlns:p14="http://schemas.microsoft.com/office/powerpoint/2010/main" val="34760404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solidFill>
                  <a:schemeClr val="accent5">
                    <a:lumMod val="60000"/>
                    <a:lumOff val="40000"/>
                  </a:schemeClr>
                </a:solidFill>
              </a:rPr>
              <a:t>PriceBook Not Required</a:t>
            </a:r>
          </a:p>
        </p:txBody>
      </p:sp>
      <p:sp>
        <p:nvSpPr>
          <p:cNvPr id="5" name="Content Placeholder 4"/>
          <p:cNvSpPr>
            <a:spLocks noGrp="1"/>
          </p:cNvSpPr>
          <p:nvPr>
            <p:ph idx="1"/>
          </p:nvPr>
        </p:nvSpPr>
        <p:spPr>
          <a:xfrm>
            <a:off x="431801" y="944575"/>
            <a:ext cx="3341000" cy="3633215"/>
          </a:xfrm>
        </p:spPr>
        <p:txBody>
          <a:bodyPr/>
          <a:lstStyle/>
          <a:p>
            <a:pPr>
              <a:lnSpc>
                <a:spcPct val="100000"/>
              </a:lnSpc>
              <a:spcBef>
                <a:spcPts val="0"/>
              </a:spcBef>
              <a:spcAft>
                <a:spcPts val="0"/>
              </a:spcAft>
            </a:pPr>
            <a:r>
              <a:rPr lang="en-US" sz="1200" b="0" dirty="0">
                <a:solidFill>
                  <a:schemeClr val="tx1"/>
                </a:solidFill>
              </a:rPr>
              <a:t>Enter the appropriate values in the following fields:</a:t>
            </a:r>
          </a:p>
          <a:p>
            <a:pPr>
              <a:lnSpc>
                <a:spcPct val="100000"/>
              </a:lnSpc>
              <a:spcBef>
                <a:spcPts val="0"/>
              </a:spcBef>
              <a:spcAft>
                <a:spcPts val="0"/>
              </a:spcAft>
            </a:pPr>
            <a:endParaRPr lang="en-US" sz="1200" b="0" dirty="0">
              <a:solidFill>
                <a:schemeClr val="tx1"/>
              </a:solidFill>
            </a:endParaRPr>
          </a:p>
          <a:p>
            <a:pPr marL="534988" lvl="2" indent="-342900">
              <a:lnSpc>
                <a:spcPct val="100000"/>
              </a:lnSpc>
              <a:spcBef>
                <a:spcPts val="0"/>
              </a:spcBef>
              <a:buClr>
                <a:schemeClr val="accent5">
                  <a:lumMod val="60000"/>
                  <a:lumOff val="40000"/>
                </a:schemeClr>
              </a:buClr>
              <a:buFont typeface="+mj-lt"/>
              <a:buAutoNum type="arabicPeriod" startAt="5"/>
            </a:pPr>
            <a:r>
              <a:rPr lang="en-US" sz="1050" b="1" dirty="0">
                <a:solidFill>
                  <a:schemeClr val="accent5">
                    <a:lumMod val="60000"/>
                    <a:lumOff val="40000"/>
                  </a:schemeClr>
                </a:solidFill>
              </a:rPr>
              <a:t>Details:</a:t>
            </a:r>
            <a:r>
              <a:rPr lang="en-US" sz="1050" dirty="0"/>
              <a:t> Enter quantity, unit of measure (units), and rate </a:t>
            </a:r>
          </a:p>
          <a:p>
            <a:pPr marL="534988" lvl="2" indent="-342900">
              <a:lnSpc>
                <a:spcPct val="100000"/>
              </a:lnSpc>
              <a:spcBef>
                <a:spcPts val="0"/>
              </a:spcBef>
              <a:buClr>
                <a:schemeClr val="accent5">
                  <a:lumMod val="60000"/>
                  <a:lumOff val="40000"/>
                </a:schemeClr>
              </a:buClr>
              <a:buFont typeface="+mj-lt"/>
              <a:buAutoNum type="arabicPeriod" startAt="5"/>
            </a:pPr>
            <a:r>
              <a:rPr lang="en-US" sz="1050" b="1" dirty="0">
                <a:solidFill>
                  <a:schemeClr val="accent5">
                    <a:lumMod val="60000"/>
                    <a:lumOff val="40000"/>
                  </a:schemeClr>
                </a:solidFill>
              </a:rPr>
              <a:t>Taxes:</a:t>
            </a:r>
            <a:r>
              <a:rPr lang="en-US" sz="1050" dirty="0"/>
              <a:t> Enter taxable amount as state and local tax </a:t>
            </a:r>
            <a:r>
              <a:rPr lang="en-US" sz="900" i="1" dirty="0"/>
              <a:t>IF APPLICABLE</a:t>
            </a:r>
          </a:p>
          <a:p>
            <a:pPr marL="534988" lvl="2" indent="-342900">
              <a:lnSpc>
                <a:spcPct val="100000"/>
              </a:lnSpc>
              <a:spcBef>
                <a:spcPts val="0"/>
              </a:spcBef>
              <a:buClr>
                <a:schemeClr val="accent5">
                  <a:lumMod val="60000"/>
                  <a:lumOff val="40000"/>
                </a:schemeClr>
              </a:buClr>
              <a:buFont typeface="+mj-lt"/>
              <a:buAutoNum type="arabicPeriod" startAt="5"/>
            </a:pPr>
            <a:r>
              <a:rPr lang="en-US" sz="1050" b="1" dirty="0">
                <a:solidFill>
                  <a:schemeClr val="accent5">
                    <a:lumMod val="60000"/>
                    <a:lumOff val="40000"/>
                  </a:schemeClr>
                </a:solidFill>
              </a:rPr>
              <a:t>WBS/CC/WO:</a:t>
            </a:r>
            <a:r>
              <a:rPr lang="en-US" sz="1050" dirty="0"/>
              <a:t> Enter WBS/CC/WO – search by entering any portion of coding surrounded by * and click magnifying glass. </a:t>
            </a:r>
          </a:p>
          <a:p>
            <a:pPr marL="534988" lvl="2" indent="-342900">
              <a:lnSpc>
                <a:spcPct val="100000"/>
              </a:lnSpc>
              <a:spcBef>
                <a:spcPts val="0"/>
              </a:spcBef>
              <a:buClr>
                <a:schemeClr val="accent5">
                  <a:lumMod val="60000"/>
                  <a:lumOff val="40000"/>
                </a:schemeClr>
              </a:buClr>
              <a:buFont typeface="+mj-lt"/>
              <a:buAutoNum type="arabicPeriod" startAt="5"/>
            </a:pPr>
            <a:r>
              <a:rPr lang="en-US" sz="1050" b="1" dirty="0">
                <a:solidFill>
                  <a:schemeClr val="accent5">
                    <a:lumMod val="60000"/>
                    <a:lumOff val="40000"/>
                  </a:schemeClr>
                </a:solidFill>
              </a:rPr>
              <a:t>Approver ID: </a:t>
            </a:r>
            <a:r>
              <a:rPr lang="en-US" sz="1050" dirty="0"/>
              <a:t> Enter Approver ID - search by entering any portion of approvers name surrounded by * and click magnifying glass</a:t>
            </a:r>
          </a:p>
          <a:p>
            <a:pPr marL="534988" lvl="2" indent="-342900">
              <a:lnSpc>
                <a:spcPct val="100000"/>
              </a:lnSpc>
              <a:spcBef>
                <a:spcPts val="0"/>
              </a:spcBef>
              <a:buFont typeface="+mj-lt"/>
              <a:buAutoNum type="arabicPeriod" startAt="5"/>
            </a:pPr>
            <a:endParaRPr lang="en-US" sz="1050" dirty="0"/>
          </a:p>
          <a:p>
            <a:pPr lvl="1">
              <a:lnSpc>
                <a:spcPct val="100000"/>
              </a:lnSpc>
              <a:spcBef>
                <a:spcPts val="0"/>
              </a:spcBef>
            </a:pPr>
            <a:r>
              <a:rPr lang="en-US" sz="1050" dirty="0"/>
              <a:t>Complete invoice entry by selecting add a line item to enter more lines or Next to finish invoice</a:t>
            </a:r>
          </a:p>
          <a:p>
            <a:pPr lvl="1">
              <a:lnSpc>
                <a:spcPct val="100000"/>
              </a:lnSpc>
              <a:spcBef>
                <a:spcPts val="0"/>
              </a:spcBef>
            </a:pPr>
            <a:endParaRPr lang="en-US" sz="1050" dirty="0"/>
          </a:p>
          <a:p>
            <a:pPr lvl="1">
              <a:lnSpc>
                <a:spcPct val="100000"/>
              </a:lnSpc>
              <a:spcBef>
                <a:spcPts val="0"/>
              </a:spcBef>
            </a:pPr>
            <a:r>
              <a:rPr lang="en-US" sz="1050" i="1" dirty="0">
                <a:solidFill>
                  <a:schemeClr val="accent5">
                    <a:lumMod val="60000"/>
                    <a:lumOff val="40000"/>
                  </a:schemeClr>
                </a:solidFill>
              </a:rPr>
              <a:t>**Ensure you attach all your support documentation</a:t>
            </a:r>
          </a:p>
          <a:p>
            <a:pPr lvl="1">
              <a:lnSpc>
                <a:spcPct val="100000"/>
              </a:lnSpc>
              <a:spcBef>
                <a:spcPts val="0"/>
              </a:spcBef>
            </a:pPr>
            <a:endParaRPr lang="en-US" sz="1050" dirty="0"/>
          </a:p>
          <a:p>
            <a:pPr marL="420688" lvl="2" indent="-228600">
              <a:lnSpc>
                <a:spcPct val="100000"/>
              </a:lnSpc>
              <a:spcBef>
                <a:spcPts val="0"/>
              </a:spcBef>
              <a:buClr>
                <a:schemeClr val="accent5">
                  <a:lumMod val="60000"/>
                  <a:lumOff val="40000"/>
                </a:schemeClr>
              </a:buClr>
              <a:buFont typeface="+mj-lt"/>
              <a:buAutoNum type="arabicPeriod" startAt="9"/>
            </a:pPr>
            <a:r>
              <a:rPr lang="en-US" sz="1050" b="1" dirty="0">
                <a:solidFill>
                  <a:schemeClr val="accent5">
                    <a:lumMod val="60000"/>
                    <a:lumOff val="40000"/>
                  </a:schemeClr>
                </a:solidFill>
              </a:rPr>
              <a:t>Submit</a:t>
            </a:r>
            <a:r>
              <a:rPr lang="en-US" sz="1050" dirty="0"/>
              <a:t> to buyer</a:t>
            </a:r>
          </a:p>
        </p:txBody>
      </p:sp>
      <p:sp>
        <p:nvSpPr>
          <p:cNvPr id="3" name="Slide Number Placeholder 2"/>
          <p:cNvSpPr>
            <a:spLocks noGrp="1"/>
          </p:cNvSpPr>
          <p:nvPr>
            <p:ph type="sldNum" sz="quarter" idx="11"/>
          </p:nvPr>
        </p:nvSpPr>
        <p:spPr/>
        <p:txBody>
          <a:bodyPr/>
          <a:lstStyle/>
          <a:p>
            <a:fld id="{4EF65553-8ACC-4697-9F6A-D0595D48AACB}" type="slidenum">
              <a:rPr lang="en-GB" smtClean="0"/>
              <a:pPr/>
              <a:t>8</a:t>
            </a:fld>
            <a:endParaRPr lang="en-GB" dirty="0"/>
          </a:p>
        </p:txBody>
      </p:sp>
      <p:sp>
        <p:nvSpPr>
          <p:cNvPr id="6" name="Text Placeholder 5"/>
          <p:cNvSpPr>
            <a:spLocks noGrp="1"/>
          </p:cNvSpPr>
          <p:nvPr>
            <p:ph type="body" sz="quarter" idx="12"/>
          </p:nvPr>
        </p:nvSpPr>
        <p:spPr/>
        <p:txBody>
          <a:bodyPr/>
          <a:lstStyle/>
          <a:p>
            <a:r>
              <a:rPr lang="en-GB" dirty="0"/>
              <a:t>How to create invoices for PriceBook Not Required</a:t>
            </a:r>
          </a:p>
        </p:txBody>
      </p:sp>
      <p:pic>
        <p:nvPicPr>
          <p:cNvPr id="2" name="Picture 1"/>
          <p:cNvPicPr>
            <a:picLocks noChangeAspect="1"/>
          </p:cNvPicPr>
          <p:nvPr/>
        </p:nvPicPr>
        <p:blipFill>
          <a:blip r:embed="rId3"/>
          <a:stretch>
            <a:fillRect/>
          </a:stretch>
        </p:blipFill>
        <p:spPr>
          <a:xfrm>
            <a:off x="4815209" y="909236"/>
            <a:ext cx="3896791" cy="3566160"/>
          </a:xfrm>
          <a:prstGeom prst="rect">
            <a:avLst/>
          </a:prstGeom>
        </p:spPr>
      </p:pic>
    </p:spTree>
    <p:extLst>
      <p:ext uri="{BB962C8B-B14F-4D97-AF65-F5344CB8AC3E}">
        <p14:creationId xmlns:p14="http://schemas.microsoft.com/office/powerpoint/2010/main" val="30734562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GB" dirty="0"/>
              <a:t>PriceBook Required</a:t>
            </a:r>
          </a:p>
        </p:txBody>
      </p:sp>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4EF65553-8ACC-4697-9F6A-D0595D48AACB}" type="slidenum">
              <a:rPr lang="en-GB" smtClean="0"/>
              <a:pPr/>
              <a:t>9</a:t>
            </a:fld>
            <a:endParaRPr lang="en-GB" dirty="0"/>
          </a:p>
        </p:txBody>
      </p:sp>
    </p:spTree>
    <p:extLst>
      <p:ext uri="{BB962C8B-B14F-4D97-AF65-F5344CB8AC3E}">
        <p14:creationId xmlns:p14="http://schemas.microsoft.com/office/powerpoint/2010/main" val="2229282796"/>
      </p:ext>
    </p:extLst>
  </p:cSld>
  <p:clrMapOvr>
    <a:masterClrMapping/>
  </p:clrMapOvr>
</p:sld>
</file>

<file path=ppt/theme/theme1.xml><?xml version="1.0" encoding="utf-8"?>
<a:theme xmlns:a="http://schemas.openxmlformats.org/drawingml/2006/main" name="Title and Subtitle">
  <a:themeElements>
    <a:clrScheme name="MRO_2017">
      <a:dk1>
        <a:srgbClr val="000000"/>
      </a:dk1>
      <a:lt1>
        <a:srgbClr val="FFFFFF"/>
      </a:lt1>
      <a:dk2>
        <a:srgbClr val="565A5C"/>
      </a:dk2>
      <a:lt2>
        <a:srgbClr val="00A9E0"/>
      </a:lt2>
      <a:accent1>
        <a:srgbClr val="007AC9"/>
      </a:accent1>
      <a:accent2>
        <a:srgbClr val="72C7E7"/>
      </a:accent2>
      <a:accent3>
        <a:srgbClr val="34B233"/>
      </a:accent3>
      <a:accent4>
        <a:srgbClr val="F2AF00"/>
      </a:accent4>
      <a:accent5>
        <a:srgbClr val="DF7A00"/>
      </a:accent5>
      <a:accent6>
        <a:srgbClr val="BABDBF"/>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normAutofit/>
      </a:bodyPr>
      <a:lstStyle>
        <a:defPPr>
          <a:defRPr sz="1200" dirty="0"/>
        </a:defPPr>
      </a:lstStyle>
    </a:txDef>
  </a:objectDefaults>
  <a:extraClrSchemeLst/>
  <a:extLst>
    <a:ext uri="{05A4C25C-085E-4340-85A3-A5531E510DB2}">
      <thm15:themeFamily xmlns:thm15="http://schemas.microsoft.com/office/thememl/2012/main" name="2017 MRO Highly Sensitive Information" id="{2964769C-0370-4628-9339-FD4F67848172}" vid="{D6BBF83B-8082-4BE4-B2B7-E1E70E24CA70}"/>
    </a:ext>
  </a:extLst>
</a:theme>
</file>

<file path=ppt/theme/theme2.xml><?xml version="1.0" encoding="utf-8"?>
<a:theme xmlns:a="http://schemas.openxmlformats.org/drawingml/2006/main" name="Title only">
  <a:themeElements>
    <a:clrScheme name="MRO_2017">
      <a:dk1>
        <a:srgbClr val="000000"/>
      </a:dk1>
      <a:lt1>
        <a:srgbClr val="FFFFFF"/>
      </a:lt1>
      <a:dk2>
        <a:srgbClr val="565A5C"/>
      </a:dk2>
      <a:lt2>
        <a:srgbClr val="00A9E0"/>
      </a:lt2>
      <a:accent1>
        <a:srgbClr val="007AC9"/>
      </a:accent1>
      <a:accent2>
        <a:srgbClr val="72C7E7"/>
      </a:accent2>
      <a:accent3>
        <a:srgbClr val="34B233"/>
      </a:accent3>
      <a:accent4>
        <a:srgbClr val="F2AF00"/>
      </a:accent4>
      <a:accent5>
        <a:srgbClr val="DF7A00"/>
      </a:accent5>
      <a:accent6>
        <a:srgbClr val="BABDBF"/>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normAutofit/>
      </a:bodyPr>
      <a:lstStyle>
        <a:defPPr>
          <a:defRPr sz="1200" dirty="0"/>
        </a:defPPr>
      </a:lstStyle>
    </a:txDef>
  </a:objectDefaults>
  <a:extraClrSchemeLst/>
  <a:extLst>
    <a:ext uri="{05A4C25C-085E-4340-85A3-A5531E510DB2}">
      <thm15:themeFamily xmlns:thm15="http://schemas.microsoft.com/office/thememl/2012/main" name="2017 MRO Highly Sensitive Information" id="{2964769C-0370-4628-9339-FD4F67848172}" vid="{F46C56D1-33D8-4E55-90C5-EE7B3598572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2018 MRO Template</Template>
  <TotalTime>564</TotalTime>
  <Words>2028</Words>
  <Application>Microsoft Office PowerPoint</Application>
  <PresentationFormat>On-screen Show (16:9)</PresentationFormat>
  <Paragraphs>261</Paragraphs>
  <Slides>19</Slides>
  <Notes>18</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19</vt:i4>
      </vt:variant>
    </vt:vector>
  </HeadingPairs>
  <TitlesOfParts>
    <vt:vector size="24" baseType="lpstr">
      <vt:lpstr>Arial</vt:lpstr>
      <vt:lpstr>Calibri</vt:lpstr>
      <vt:lpstr>Calibri Light</vt:lpstr>
      <vt:lpstr>Title and Subtitle</vt:lpstr>
      <vt:lpstr>Title only</vt:lpstr>
      <vt:lpstr>Creating Invoices Pricebook not required Pricebook required vs</vt:lpstr>
      <vt:lpstr>PowerPoint Presentation</vt:lpstr>
      <vt:lpstr>PriceBook Not Required</vt:lpstr>
      <vt:lpstr>PriceBook Not Required</vt:lpstr>
      <vt:lpstr>PriceBook Not Required</vt:lpstr>
      <vt:lpstr>PriceBook Not Required</vt:lpstr>
      <vt:lpstr>PriceBook Not Required</vt:lpstr>
      <vt:lpstr>PriceBook Not Required</vt:lpstr>
      <vt:lpstr>PowerPoint Presentation</vt:lpstr>
      <vt:lpstr>PriceBook Required</vt:lpstr>
      <vt:lpstr>PriceBook Required</vt:lpstr>
      <vt:lpstr>PriceBook Required</vt:lpstr>
      <vt:lpstr>PriceBook Required</vt:lpstr>
      <vt:lpstr>PriceBook Required</vt:lpstr>
      <vt:lpstr>PriceBook Required</vt:lpstr>
      <vt:lpstr>PowerPoint Presentation</vt:lpstr>
      <vt:lpstr>Off Contract Item Billing</vt:lpstr>
      <vt:lpstr>Off Contract Item Billing</vt:lpstr>
      <vt:lpstr>Additional Assistance Needed? Contact Marathon’s call center Openinvoicesupport@marathonoil.com or 866-323-1836   </vt:lpstr>
    </vt:vector>
  </TitlesOfParts>
  <Company>Marathon Oil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Signature headline  in white – key word  in mid blue. INSERT  YOUR CHOSEN IMAGE</dc:title>
  <dc:creator>Henry, Debra D. (MRO)</dc:creator>
  <cp:lastModifiedBy>Tran, Victoria (MRO)</cp:lastModifiedBy>
  <cp:revision>33</cp:revision>
  <cp:lastPrinted>2022-04-05T19:03:16Z</cp:lastPrinted>
  <dcterms:created xsi:type="dcterms:W3CDTF">2020-02-04T19:53:08Z</dcterms:created>
  <dcterms:modified xsi:type="dcterms:W3CDTF">2023-09-28T19:13:34Z</dcterms:modified>
</cp:coreProperties>
</file>