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1"/>
  </p:notesMasterIdLst>
  <p:sldIdLst>
    <p:sldId id="256" r:id="rId5"/>
    <p:sldId id="260" r:id="rId6"/>
    <p:sldId id="264" r:id="rId7"/>
    <p:sldId id="261" r:id="rId8"/>
    <p:sldId id="259" r:id="rId9"/>
    <p:sldId id="265" r:id="rId10"/>
  </p:sldIdLst>
  <p:sldSz cx="9144000" cy="5143500" type="screen16x9"/>
  <p:notesSz cx="6858000" cy="9144000"/>
  <p:embeddedFontLst>
    <p:embeddedFont>
      <p:font typeface="Barlow" panose="00000500000000000000" pitchFamily="2" charset="0"/>
      <p:regular r:id="rId12"/>
      <p:bold r:id="rId13"/>
      <p:italic r:id="rId14"/>
      <p:boldItalic r:id="rId15"/>
    </p:embeddedFont>
    <p:embeddedFont>
      <p:font typeface="Barlow Condensed Medium" panose="00000606000000000000" pitchFamily="2" charset="0"/>
      <p:regular r:id="rId16"/>
      <p:italic r:id="rId17"/>
    </p:embeddedFont>
    <p:embeddedFont>
      <p:font typeface="Barlow Light" panose="00000400000000000000" pitchFamily="2" charset="0"/>
      <p:regular r:id="rId18"/>
      <p:bold r:id="rId19"/>
      <p:italic r:id="rId20"/>
      <p:boldItalic r:id="rId21"/>
    </p:embeddedFont>
    <p:embeddedFont>
      <p:font typeface="Barlow SemiBold" panose="00000700000000000000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ACF"/>
    <a:srgbClr val="22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6A5AC9-320B-4612-9757-69151DA9DE99}" v="2" dt="2025-02-10T14:16:15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3" autoAdjust="0"/>
    <p:restoredTop sz="94660"/>
  </p:normalViewPr>
  <p:slideViewPr>
    <p:cSldViewPr snapToGrid="0">
      <p:cViewPr varScale="1">
        <p:scale>
          <a:sx n="217" d="100"/>
          <a:sy n="217" d="100"/>
        </p:scale>
        <p:origin x="162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sikk fra livets begynnelse" userId="a5ddacb7-689b-4e97-8e63-14903844532d" providerId="ADAL" clId="{6DF0F46D-2A77-43DF-915B-BC861C71E965}"/>
    <pc:docChg chg="undo custSel addSld delSld modSld sldOrd">
      <pc:chgData name="Musikk fra livets begynnelse" userId="a5ddacb7-689b-4e97-8e63-14903844532d" providerId="ADAL" clId="{6DF0F46D-2A77-43DF-915B-BC861C71E965}" dt="2023-12-07T13:30:42.207" v="2670" actId="1076"/>
      <pc:docMkLst>
        <pc:docMk/>
      </pc:docMkLst>
      <pc:sldChg chg="addSp delSp modSp mod modNotes">
        <pc:chgData name="Musikk fra livets begynnelse" userId="a5ddacb7-689b-4e97-8e63-14903844532d" providerId="ADAL" clId="{6DF0F46D-2A77-43DF-915B-BC861C71E965}" dt="2023-12-07T13:30:42.207" v="2670" actId="1076"/>
        <pc:sldMkLst>
          <pc:docMk/>
          <pc:sldMk cId="0" sldId="256"/>
        </pc:sldMkLst>
      </pc:sldChg>
      <pc:sldChg chg="del">
        <pc:chgData name="Musikk fra livets begynnelse" userId="a5ddacb7-689b-4e97-8e63-14903844532d" providerId="ADAL" clId="{6DF0F46D-2A77-43DF-915B-BC861C71E965}" dt="2023-11-30T10:01:05.153" v="1526" actId="2696"/>
        <pc:sldMkLst>
          <pc:docMk/>
          <pc:sldMk cId="0" sldId="257"/>
        </pc:sldMkLst>
      </pc:sldChg>
      <pc:sldChg chg="modSp del mod">
        <pc:chgData name="Musikk fra livets begynnelse" userId="a5ddacb7-689b-4e97-8e63-14903844532d" providerId="ADAL" clId="{6DF0F46D-2A77-43DF-915B-BC861C71E965}" dt="2023-11-30T10:01:14.210" v="1527" actId="2696"/>
        <pc:sldMkLst>
          <pc:docMk/>
          <pc:sldMk cId="0" sldId="258"/>
        </pc:sldMkLst>
      </pc:sldChg>
      <pc:sldChg chg="addSp modSp del mod ord">
        <pc:chgData name="Musikk fra livets begynnelse" userId="a5ddacb7-689b-4e97-8e63-14903844532d" providerId="ADAL" clId="{6DF0F46D-2A77-43DF-915B-BC861C71E965}" dt="2023-12-07T08:16:04.094" v="2616" actId="20577"/>
        <pc:sldMkLst>
          <pc:docMk/>
          <pc:sldMk cId="0" sldId="259"/>
        </pc:sldMkLst>
      </pc:sldChg>
      <pc:sldChg chg="addSp modSp mod">
        <pc:chgData name="Musikk fra livets begynnelse" userId="a5ddacb7-689b-4e97-8e63-14903844532d" providerId="ADAL" clId="{6DF0F46D-2A77-43DF-915B-BC861C71E965}" dt="2023-12-07T08:09:03.737" v="2548" actId="14100"/>
        <pc:sldMkLst>
          <pc:docMk/>
          <pc:sldMk cId="0" sldId="260"/>
        </pc:sldMkLst>
      </pc:sldChg>
      <pc:sldChg chg="addSp delSp modSp mod">
        <pc:chgData name="Musikk fra livets begynnelse" userId="a5ddacb7-689b-4e97-8e63-14903844532d" providerId="ADAL" clId="{6DF0F46D-2A77-43DF-915B-BC861C71E965}" dt="2023-12-07T08:15:50.505" v="2615" actId="20577"/>
        <pc:sldMkLst>
          <pc:docMk/>
          <pc:sldMk cId="0" sldId="261"/>
        </pc:sldMkLst>
      </pc:sldChg>
      <pc:sldChg chg="addSp delSp modSp mod">
        <pc:chgData name="Musikk fra livets begynnelse" userId="a5ddacb7-689b-4e97-8e63-14903844532d" providerId="ADAL" clId="{6DF0F46D-2A77-43DF-915B-BC861C71E965}" dt="2023-12-07T08:03:32.281" v="2514" actId="20577"/>
        <pc:sldMkLst>
          <pc:docMk/>
          <pc:sldMk cId="0" sldId="262"/>
        </pc:sldMkLst>
      </pc:sldChg>
      <pc:sldChg chg="modSp del mod">
        <pc:chgData name="Musikk fra livets begynnelse" userId="a5ddacb7-689b-4e97-8e63-14903844532d" providerId="ADAL" clId="{6DF0F46D-2A77-43DF-915B-BC861C71E965}" dt="2023-11-30T10:01:25.419" v="1529" actId="2696"/>
        <pc:sldMkLst>
          <pc:docMk/>
          <pc:sldMk cId="0" sldId="263"/>
        </pc:sldMkLst>
      </pc:sldChg>
      <pc:sldChg chg="addSp delSp modSp mod ord">
        <pc:chgData name="Musikk fra livets begynnelse" userId="a5ddacb7-689b-4e97-8e63-14903844532d" providerId="ADAL" clId="{6DF0F46D-2A77-43DF-915B-BC861C71E965}" dt="2023-12-07T08:32:25.779" v="2669" actId="20577"/>
        <pc:sldMkLst>
          <pc:docMk/>
          <pc:sldMk cId="0" sldId="264"/>
        </pc:sldMkLst>
      </pc:sldChg>
      <pc:sldChg chg="addSp delSp modSp del mod modNotes">
        <pc:chgData name="Musikk fra livets begynnelse" userId="a5ddacb7-689b-4e97-8e63-14903844532d" providerId="ADAL" clId="{6DF0F46D-2A77-43DF-915B-BC861C71E965}" dt="2023-11-30T11:54:33.830" v="2248" actId="1076"/>
        <pc:sldMkLst>
          <pc:docMk/>
          <pc:sldMk cId="343195662" sldId="265"/>
        </pc:sldMkLst>
      </pc:sldChg>
      <pc:sldChg chg="new del">
        <pc:chgData name="Musikk fra livets begynnelse" userId="a5ddacb7-689b-4e97-8e63-14903844532d" providerId="ADAL" clId="{6DF0F46D-2A77-43DF-915B-BC861C71E965}" dt="2023-11-30T11:16:41.476" v="2062" actId="2696"/>
        <pc:sldMkLst>
          <pc:docMk/>
          <pc:sldMk cId="461938556" sldId="265"/>
        </pc:sldMkLst>
      </pc:sldChg>
      <pc:sldChg chg="new del">
        <pc:chgData name="Musikk fra livets begynnelse" userId="a5ddacb7-689b-4e97-8e63-14903844532d" providerId="ADAL" clId="{6DF0F46D-2A77-43DF-915B-BC861C71E965}" dt="2023-11-30T10:11:01.666" v="1728" actId="2696"/>
        <pc:sldMkLst>
          <pc:docMk/>
          <pc:sldMk cId="2401357434" sldId="265"/>
        </pc:sldMkLst>
      </pc:sldChg>
      <pc:sldChg chg="new del">
        <pc:chgData name="Musikk fra livets begynnelse" userId="a5ddacb7-689b-4e97-8e63-14903844532d" providerId="ADAL" clId="{6DF0F46D-2A77-43DF-915B-BC861C71E965}" dt="2023-11-30T11:16:48.661" v="2064" actId="2696"/>
        <pc:sldMkLst>
          <pc:docMk/>
          <pc:sldMk cId="3178239962" sldId="265"/>
        </pc:sldMkLst>
      </pc:sldChg>
      <pc:sldChg chg="new del">
        <pc:chgData name="Musikk fra livets begynnelse" userId="a5ddacb7-689b-4e97-8e63-14903844532d" providerId="ADAL" clId="{6DF0F46D-2A77-43DF-915B-BC861C71E965}" dt="2023-11-30T11:16:53.798" v="2066" actId="2696"/>
        <pc:sldMkLst>
          <pc:docMk/>
          <pc:sldMk cId="3286390199" sldId="265"/>
        </pc:sldMkLst>
      </pc:sldChg>
      <pc:sldChg chg="modSp del mod">
        <pc:chgData name="Musikk fra livets begynnelse" userId="a5ddacb7-689b-4e97-8e63-14903844532d" providerId="ADAL" clId="{6DF0F46D-2A77-43DF-915B-BC861C71E965}" dt="2023-11-30T10:01:38.259" v="1531" actId="2696"/>
        <pc:sldMkLst>
          <pc:docMk/>
          <pc:sldMk cId="0" sldId="266"/>
        </pc:sldMkLst>
      </pc:sldChg>
      <pc:sldChg chg="modSp del mod">
        <pc:chgData name="Musikk fra livets begynnelse" userId="a5ddacb7-689b-4e97-8e63-14903844532d" providerId="ADAL" clId="{6DF0F46D-2A77-43DF-915B-BC861C71E965}" dt="2023-11-30T10:01:42.464" v="1532" actId="2696"/>
        <pc:sldMkLst>
          <pc:docMk/>
          <pc:sldMk cId="0" sldId="267"/>
        </pc:sldMkLst>
      </pc:sldChg>
      <pc:sldChg chg="modSp del mod">
        <pc:chgData name="Musikk fra livets begynnelse" userId="a5ddacb7-689b-4e97-8e63-14903844532d" providerId="ADAL" clId="{6DF0F46D-2A77-43DF-915B-BC861C71E965}" dt="2023-11-30T10:01:45.655" v="1533" actId="2696"/>
        <pc:sldMkLst>
          <pc:docMk/>
          <pc:sldMk cId="0" sldId="268"/>
        </pc:sldMkLst>
      </pc:sldChg>
      <pc:sldChg chg="del">
        <pc:chgData name="Musikk fra livets begynnelse" userId="a5ddacb7-689b-4e97-8e63-14903844532d" providerId="ADAL" clId="{6DF0F46D-2A77-43DF-915B-BC861C71E965}" dt="2023-11-30T10:01:59.260" v="1534" actId="2696"/>
        <pc:sldMkLst>
          <pc:docMk/>
          <pc:sldMk cId="0" sldId="269"/>
        </pc:sldMkLst>
      </pc:sldChg>
      <pc:sldMasterChg chg="delSldLayout">
        <pc:chgData name="Musikk fra livets begynnelse" userId="a5ddacb7-689b-4e97-8e63-14903844532d" providerId="ADAL" clId="{6DF0F46D-2A77-43DF-915B-BC861C71E965}" dt="2023-11-30T11:16:41.476" v="2062" actId="2696"/>
        <pc:sldMasterMkLst>
          <pc:docMk/>
          <pc:sldMasterMk cId="0" sldId="2147483659"/>
        </pc:sldMasterMkLst>
        <pc:sldLayoutChg chg="del">
          <pc:chgData name="Musikk fra livets begynnelse" userId="a5ddacb7-689b-4e97-8e63-14903844532d" providerId="ADAL" clId="{6DF0F46D-2A77-43DF-915B-BC861C71E965}" dt="2023-11-30T10:01:59.260" v="1534" actId="2696"/>
          <pc:sldLayoutMkLst>
            <pc:docMk/>
            <pc:sldMasterMk cId="0" sldId="2147483659"/>
            <pc:sldLayoutMk cId="0" sldId="2147483648"/>
          </pc:sldLayoutMkLst>
        </pc:sldLayoutChg>
        <pc:sldLayoutChg chg="del">
          <pc:chgData name="Musikk fra livets begynnelse" userId="a5ddacb7-689b-4e97-8e63-14903844532d" providerId="ADAL" clId="{6DF0F46D-2A77-43DF-915B-BC861C71E965}" dt="2023-11-30T11:16:41.476" v="2062" actId="2696"/>
          <pc:sldLayoutMkLst>
            <pc:docMk/>
            <pc:sldMasterMk cId="0" sldId="2147483659"/>
            <pc:sldLayoutMk cId="0" sldId="2147483654"/>
          </pc:sldLayoutMkLst>
        </pc:sldLayoutChg>
      </pc:sldMasterChg>
    </pc:docChg>
  </pc:docChgLst>
  <pc:docChgLst>
    <pc:chgData name="Musikk fra livets begynnelse" userId="a5ddacb7-689b-4e97-8e63-14903844532d" providerId="ADAL" clId="{B66A5AC9-320B-4612-9757-69151DA9DE99}"/>
    <pc:docChg chg="custSel delSld modSld">
      <pc:chgData name="Musikk fra livets begynnelse" userId="a5ddacb7-689b-4e97-8e63-14903844532d" providerId="ADAL" clId="{B66A5AC9-320B-4612-9757-69151DA9DE99}" dt="2025-02-10T14:18:42.726" v="264" actId="2696"/>
      <pc:docMkLst>
        <pc:docMk/>
      </pc:docMkLst>
      <pc:sldChg chg="modSp mod">
        <pc:chgData name="Musikk fra livets begynnelse" userId="a5ddacb7-689b-4e97-8e63-14903844532d" providerId="ADAL" clId="{B66A5AC9-320B-4612-9757-69151DA9DE99}" dt="2025-02-10T14:18:00.778" v="263" actId="255"/>
        <pc:sldMkLst>
          <pc:docMk/>
          <pc:sldMk cId="0" sldId="259"/>
        </pc:sldMkLst>
        <pc:spChg chg="mod">
          <ac:chgData name="Musikk fra livets begynnelse" userId="a5ddacb7-689b-4e97-8e63-14903844532d" providerId="ADAL" clId="{B66A5AC9-320B-4612-9757-69151DA9DE99}" dt="2025-02-10T14:18:00.778" v="263" actId="255"/>
          <ac:spMkLst>
            <pc:docMk/>
            <pc:sldMk cId="0" sldId="259"/>
            <ac:spMk id="90" creationId="{00000000-0000-0000-0000-000000000000}"/>
          </ac:spMkLst>
        </pc:spChg>
      </pc:sldChg>
      <pc:sldChg chg="modSp del mod">
        <pc:chgData name="Musikk fra livets begynnelse" userId="a5ddacb7-689b-4e97-8e63-14903844532d" providerId="ADAL" clId="{B66A5AC9-320B-4612-9757-69151DA9DE99}" dt="2025-02-10T14:18:42.726" v="264" actId="2696"/>
        <pc:sldMkLst>
          <pc:docMk/>
          <pc:sldMk cId="0" sldId="262"/>
        </pc:sldMkLst>
        <pc:spChg chg="mod">
          <ac:chgData name="Musikk fra livets begynnelse" userId="a5ddacb7-689b-4e97-8e63-14903844532d" providerId="ADAL" clId="{B66A5AC9-320B-4612-9757-69151DA9DE99}" dt="2025-02-10T14:13:54.339" v="106" actId="20577"/>
          <ac:spMkLst>
            <pc:docMk/>
            <pc:sldMk cId="0" sldId="262"/>
            <ac:spMk id="1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ea328ba2a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ea328ba2a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9ea328ba2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9ea328ba2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ea328ba2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9ea328ba2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ea328ba2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9ea328ba2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ea328ba2a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ea328ba2a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krafttakforsang/docs/bruk_issuu_syngende_foreldre_brosjyre_2020_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yngendeforeldre.no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171"/>
            <a:ext cx="9170401" cy="514402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4716901" y="3353255"/>
            <a:ext cx="4190278" cy="1172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4802375" y="3379595"/>
            <a:ext cx="533108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" sz="2500" dirty="0">
                <a:solidFill>
                  <a:srgbClr val="1EBACF"/>
                </a:solidFill>
                <a:latin typeface="Barlow"/>
                <a:ea typeface="Barlow"/>
                <a:cs typeface="Barlow"/>
                <a:sym typeface="Barlow"/>
              </a:rPr>
              <a:t>Sangens muligheter i</a:t>
            </a:r>
            <a:endParaRPr sz="2900" dirty="0">
              <a:solidFill>
                <a:srgbClr val="1EBACF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4802375" y="3792381"/>
            <a:ext cx="4827000" cy="5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b-NO" sz="3000" dirty="0">
                <a:solidFill>
                  <a:srgbClr val="1EBAC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</a:t>
            </a:r>
            <a:r>
              <a:rPr lang="no" sz="3000" dirty="0">
                <a:solidFill>
                  <a:srgbClr val="1EBAC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ilknytning og utvikling</a:t>
            </a:r>
            <a:endParaRPr sz="3000" dirty="0">
              <a:solidFill>
                <a:srgbClr val="1EBACF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18" y="172989"/>
            <a:ext cx="754939" cy="7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D5CDC24-1519-744C-43E5-11DAB9E29BF0}"/>
              </a:ext>
            </a:extLst>
          </p:cNvPr>
          <p:cNvSpPr txBox="1"/>
          <p:nvPr/>
        </p:nvSpPr>
        <p:spPr>
          <a:xfrm>
            <a:off x="4716901" y="4695311"/>
            <a:ext cx="419027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1EBACF"/>
                </a:solidFill>
              </a:rPr>
              <a:t>Et samarbeid mellom kulturskole og helsestasjon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7365211-B7E3-6417-259F-95F1E89531EA}"/>
              </a:ext>
            </a:extLst>
          </p:cNvPr>
          <p:cNvSpPr txBox="1"/>
          <p:nvPr/>
        </p:nvSpPr>
        <p:spPr>
          <a:xfrm>
            <a:off x="725365" y="4782980"/>
            <a:ext cx="20530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>
                <a:solidFill>
                  <a:schemeClr val="bg1"/>
                </a:solidFill>
              </a:rPr>
              <a:t>Foto: Krafttak for sang</a:t>
            </a:r>
            <a:endParaRPr lang="nb-NO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04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/>
          <p:nvPr/>
        </p:nvSpPr>
        <p:spPr>
          <a:xfrm>
            <a:off x="244644" y="1908241"/>
            <a:ext cx="3963600" cy="311638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537750" y="1967678"/>
            <a:ext cx="3511500" cy="311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900" dirty="0">
                <a:solidFill>
                  <a:srgbClr val="1EBACF"/>
                </a:solidFill>
                <a:latin typeface="Barlow"/>
                <a:ea typeface="Barlow"/>
                <a:cs typeface="Barlow"/>
                <a:sym typeface="Barlow"/>
              </a:rPr>
              <a:t>Time med musikkpedagog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nb-NO" sz="2000" dirty="0">
                <a:solidFill>
                  <a:srgbClr val="1EBACF"/>
                </a:solidFill>
                <a:latin typeface="Barlow SemiBold"/>
                <a:ea typeface="Barlow SemiBold"/>
                <a:cs typeface="Barlow SemiBold"/>
                <a:sym typeface="Barlow SemiBold"/>
              </a:rPr>
            </a:br>
            <a:r>
              <a:rPr lang="nb-NO" sz="2000" dirty="0">
                <a:solidFill>
                  <a:srgbClr val="1EBACF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Innhold: </a:t>
            </a:r>
            <a:endParaRPr lang="nb-NO" sz="1700" dirty="0">
              <a:solidFill>
                <a:srgbClr val="1EBACF"/>
              </a:solidFill>
              <a:latin typeface="Barlow SemiBold"/>
              <a:ea typeface="Barlow Light"/>
              <a:cs typeface="Barlow Light"/>
              <a:sym typeface="Barlow SemiBold"/>
            </a:endParaRP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Arial" panose="020B0604020202020204" pitchFamily="34" charset="0"/>
              <a:buChar char="•"/>
            </a:pPr>
            <a:r>
              <a:rPr lang="nb-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Hvorfor synger vi med barn?</a:t>
            </a: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Arial" panose="020B0604020202020204" pitchFamily="34" charset="0"/>
              <a:buChar char="•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Hvordan synger vi med barn?</a:t>
            </a:r>
          </a:p>
          <a:p>
            <a:pPr marL="41910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Arial" panose="020B0604020202020204" pitchFamily="34" charset="0"/>
              <a:buChar char="•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Hva synger vi med barn?</a:t>
            </a:r>
          </a:p>
          <a:p>
            <a:pPr marL="1333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4F9A"/>
              </a:buClr>
              <a:buSzPts val="1500"/>
            </a:pPr>
            <a:endParaRPr lang="no" sz="1500" dirty="0">
              <a:solidFill>
                <a:srgbClr val="1EBACF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1333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4F9A"/>
              </a:buClr>
              <a:buSzPts val="1500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Musikkpedagogen viser konkrete eksempler på hvordan sang kan styrke tilknytning, samspill og utvikling</a:t>
            </a:r>
            <a:endParaRPr sz="1500" dirty="0">
              <a:solidFill>
                <a:srgbClr val="1EBACF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D10B32F-74CE-B786-7B1C-3FD9FDB80E0D}"/>
              </a:ext>
            </a:extLst>
          </p:cNvPr>
          <p:cNvSpPr txBox="1"/>
          <p:nvPr/>
        </p:nvSpPr>
        <p:spPr>
          <a:xfrm>
            <a:off x="6739304" y="4813788"/>
            <a:ext cx="2092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Foto: Krafttak for sang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3572256" y="821650"/>
            <a:ext cx="539331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no" sz="2820" dirty="0">
                <a:solidFill>
                  <a:srgbClr val="1EBACF"/>
                </a:solidFill>
                <a:latin typeface="Barlow Condensed Medium" panose="00000606000000000000" pitchFamily="2" charset="0"/>
                <a:ea typeface="Barlow SemiBold"/>
                <a:cs typeface="Barlow SemiBold"/>
                <a:sym typeface="Barlow SemiBold"/>
              </a:rPr>
              <a:t>7 gode grunner: </a:t>
            </a:r>
            <a:r>
              <a:rPr lang="no" sz="2820" dirty="0">
                <a:solidFill>
                  <a:schemeClr val="lt1"/>
                </a:solidFill>
                <a:latin typeface="Barlow Condensed Medium" panose="00000606000000000000" pitchFamily="2" charset="0"/>
                <a:ea typeface="Barlow SemiBold"/>
                <a:cs typeface="Barlow SemiBold"/>
                <a:sym typeface="Barlow SemiBold"/>
              </a:rPr>
              <a:t> e</a:t>
            </a:r>
            <a:r>
              <a:rPr lang="no" sz="2820" dirty="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r sang viktig fr d7 goe minste?</a:t>
            </a:r>
            <a:endParaRPr sz="2820" dirty="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285745" y="1522450"/>
            <a:ext cx="5858256" cy="31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EBACF"/>
                </a:solidFill>
              </a:rPr>
              <a:t>Sang </a:t>
            </a:r>
            <a:r>
              <a:rPr lang="en-US" sz="1400" dirty="0" err="1">
                <a:solidFill>
                  <a:srgbClr val="1EBACF"/>
                </a:solidFill>
              </a:rPr>
              <a:t>virker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beroligende</a:t>
            </a:r>
            <a:r>
              <a:rPr lang="en-US" sz="1400" dirty="0">
                <a:solidFill>
                  <a:srgbClr val="1EBACF"/>
                </a:solidFill>
              </a:rPr>
              <a:t> </a:t>
            </a:r>
            <a:r>
              <a:rPr lang="en-US" sz="1400" dirty="0" err="1">
                <a:solidFill>
                  <a:srgbClr val="1EBACF"/>
                </a:solidFill>
              </a:rPr>
              <a:t>på</a:t>
            </a:r>
            <a:r>
              <a:rPr lang="en-US" sz="1400" dirty="0">
                <a:solidFill>
                  <a:srgbClr val="1EBACF"/>
                </a:solidFill>
              </a:rPr>
              <a:t> </a:t>
            </a:r>
            <a:r>
              <a:rPr lang="en-US" sz="1400" dirty="0" err="1">
                <a:solidFill>
                  <a:srgbClr val="1EBACF"/>
                </a:solidFill>
              </a:rPr>
              <a:t>barnet</a:t>
            </a:r>
            <a:endParaRPr lang="en-US" sz="1400" dirty="0">
              <a:solidFill>
                <a:srgbClr val="1EBACF"/>
              </a:solidFill>
            </a:endParaRP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EBACF"/>
              </a:solidFill>
            </a:endParaRP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EBACF"/>
                </a:solidFill>
              </a:rPr>
              <a:t>Sanger </a:t>
            </a:r>
            <a:r>
              <a:rPr lang="en-US" sz="1400" dirty="0" err="1">
                <a:solidFill>
                  <a:srgbClr val="1EBACF"/>
                </a:solidFill>
              </a:rPr>
              <a:t>og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regler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stimulerer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språkutviklingen</a:t>
            </a:r>
            <a:br>
              <a:rPr lang="en-US" sz="1400" dirty="0">
                <a:solidFill>
                  <a:srgbClr val="1EBACF"/>
                </a:solidFill>
              </a:rPr>
            </a:br>
            <a:endParaRPr lang="en-US" sz="1400" dirty="0">
              <a:solidFill>
                <a:srgbClr val="1EBACF"/>
              </a:solidFill>
            </a:endParaRP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EBACF"/>
                </a:solidFill>
              </a:rPr>
              <a:t>Sang </a:t>
            </a:r>
            <a:r>
              <a:rPr lang="en-US" sz="1400" dirty="0" err="1">
                <a:solidFill>
                  <a:srgbClr val="1EBACF"/>
                </a:solidFill>
              </a:rPr>
              <a:t>stimulerer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produksjon</a:t>
            </a:r>
            <a:r>
              <a:rPr lang="en-US" sz="1400" dirty="0">
                <a:solidFill>
                  <a:srgbClr val="1EBACF"/>
                </a:solidFill>
              </a:rPr>
              <a:t> av </a:t>
            </a:r>
            <a:r>
              <a:rPr lang="en-US" sz="1400" dirty="0" err="1">
                <a:solidFill>
                  <a:srgbClr val="1EBACF"/>
                </a:solidFill>
              </a:rPr>
              <a:t>tilknytningshormoner</a:t>
            </a:r>
            <a:r>
              <a:rPr lang="en-US" sz="1400" dirty="0">
                <a:solidFill>
                  <a:srgbClr val="1EBACF"/>
                </a:solidFill>
              </a:rPr>
              <a:t>  </a:t>
            </a:r>
            <a:br>
              <a:rPr lang="en-US" sz="1400" dirty="0">
                <a:solidFill>
                  <a:srgbClr val="1EBACF"/>
                </a:solidFill>
              </a:rPr>
            </a:br>
            <a:endParaRPr lang="en-US" sz="1400" dirty="0">
              <a:solidFill>
                <a:srgbClr val="1EBACF"/>
              </a:solidFill>
            </a:endParaRP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EBACF"/>
                </a:solidFill>
              </a:rPr>
              <a:t>Sang </a:t>
            </a:r>
            <a:r>
              <a:rPr lang="en-US" sz="1400" dirty="0" err="1">
                <a:solidFill>
                  <a:srgbClr val="1EBACF"/>
                </a:solidFill>
              </a:rPr>
              <a:t>kan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brukes</a:t>
            </a:r>
            <a:r>
              <a:rPr lang="en-US" sz="1400" dirty="0">
                <a:solidFill>
                  <a:srgbClr val="1EBACF"/>
                </a:solidFill>
              </a:rPr>
              <a:t> i de </a:t>
            </a:r>
            <a:r>
              <a:rPr lang="en-US" sz="1400" dirty="0" err="1">
                <a:solidFill>
                  <a:srgbClr val="1EBACF"/>
                </a:solidFill>
              </a:rPr>
              <a:t>fleste</a:t>
            </a:r>
            <a:r>
              <a:rPr lang="en-US" sz="1400" dirty="0">
                <a:solidFill>
                  <a:srgbClr val="1EBACF"/>
                </a:solidFill>
              </a:rPr>
              <a:t> </a:t>
            </a:r>
            <a:r>
              <a:rPr lang="en-US" sz="1400" dirty="0" err="1">
                <a:solidFill>
                  <a:srgbClr val="1EBACF"/>
                </a:solidFill>
              </a:rPr>
              <a:t>hverdagssituasjoner</a:t>
            </a:r>
            <a:br>
              <a:rPr lang="en-US" sz="1400" dirty="0">
                <a:solidFill>
                  <a:srgbClr val="1EBACF"/>
                </a:solidFill>
              </a:rPr>
            </a:br>
            <a:endParaRPr lang="en-US" sz="1400" dirty="0">
              <a:solidFill>
                <a:srgbClr val="1EBACF"/>
              </a:solidFill>
            </a:endParaRP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EBACF"/>
                </a:solidFill>
              </a:rPr>
              <a:t>Musikk </a:t>
            </a:r>
            <a:r>
              <a:rPr lang="en-US" sz="1400" dirty="0" err="1">
                <a:solidFill>
                  <a:srgbClr val="1EBACF"/>
                </a:solidFill>
              </a:rPr>
              <a:t>styrker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hjerneutviklingen</a:t>
            </a:r>
            <a:br>
              <a:rPr lang="en-US" sz="1400" dirty="0">
                <a:solidFill>
                  <a:srgbClr val="1EBACF"/>
                </a:solidFill>
              </a:rPr>
            </a:br>
            <a:endParaRPr lang="en-US" sz="1400" dirty="0">
              <a:solidFill>
                <a:srgbClr val="1EBACF"/>
              </a:solidFill>
            </a:endParaRP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EBACF"/>
                </a:solidFill>
              </a:rPr>
              <a:t>Sang </a:t>
            </a:r>
            <a:r>
              <a:rPr lang="en-US" sz="1400" dirty="0" err="1">
                <a:solidFill>
                  <a:srgbClr val="1EBACF"/>
                </a:solidFill>
              </a:rPr>
              <a:t>styrker</a:t>
            </a:r>
            <a:r>
              <a:rPr lang="en-US" sz="1400" dirty="0">
                <a:solidFill>
                  <a:srgbClr val="1EBACF"/>
                </a:solidFill>
              </a:rPr>
              <a:t> </a:t>
            </a:r>
            <a:r>
              <a:rPr lang="en-US" sz="1400" dirty="0" err="1">
                <a:solidFill>
                  <a:srgbClr val="1EBACF"/>
                </a:solidFill>
              </a:rPr>
              <a:t>musikaliteten</a:t>
            </a:r>
            <a:br>
              <a:rPr lang="en-US" sz="1400" dirty="0">
                <a:solidFill>
                  <a:srgbClr val="1EBACF"/>
                </a:solidFill>
              </a:rPr>
            </a:br>
            <a:endParaRPr lang="en-US" sz="1400" dirty="0">
              <a:solidFill>
                <a:srgbClr val="1EBACF"/>
              </a:solidFill>
            </a:endParaRP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1EBACF"/>
                </a:solidFill>
              </a:rPr>
              <a:t>For </a:t>
            </a:r>
            <a:r>
              <a:rPr lang="en-US" sz="1400" dirty="0" err="1">
                <a:solidFill>
                  <a:srgbClr val="1EBACF"/>
                </a:solidFill>
              </a:rPr>
              <a:t>ditt</a:t>
            </a:r>
            <a:r>
              <a:rPr lang="en-US" sz="1400" dirty="0">
                <a:solidFill>
                  <a:srgbClr val="1EBACF"/>
                </a:solidFill>
              </a:rPr>
              <a:t> barn er din </a:t>
            </a:r>
            <a:r>
              <a:rPr lang="en-US" sz="1400" dirty="0" err="1">
                <a:solidFill>
                  <a:srgbClr val="1EBACF"/>
                </a:solidFill>
              </a:rPr>
              <a:t>stemme</a:t>
            </a:r>
            <a:r>
              <a:rPr lang="en-US" sz="1400" dirty="0">
                <a:solidFill>
                  <a:srgbClr val="1EBACF"/>
                </a:solidFill>
              </a:rPr>
              <a:t> den </a:t>
            </a:r>
            <a:r>
              <a:rPr lang="en-US" sz="1400" dirty="0" err="1">
                <a:solidFill>
                  <a:srgbClr val="1EBACF"/>
                </a:solidFill>
              </a:rPr>
              <a:t>fineste</a:t>
            </a:r>
            <a:r>
              <a:rPr lang="en-US" sz="1400" dirty="0">
                <a:solidFill>
                  <a:srgbClr val="1EBACF"/>
                </a:solidFill>
              </a:rPr>
              <a:t> i </a:t>
            </a:r>
            <a:r>
              <a:rPr lang="en-US" sz="1400" dirty="0" err="1">
                <a:solidFill>
                  <a:srgbClr val="1EBACF"/>
                </a:solidFill>
              </a:rPr>
              <a:t>verden</a:t>
            </a:r>
            <a:r>
              <a:rPr lang="en-US" sz="1400" dirty="0">
                <a:solidFill>
                  <a:srgbClr val="1EBACF"/>
                </a:solidFill>
              </a:rPr>
              <a:t>!</a:t>
            </a:r>
          </a:p>
          <a:p>
            <a:pPr marL="285750" indent="-285750">
              <a:buClr>
                <a:srgbClr val="1EBACF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1EBACF"/>
              </a:solidFill>
            </a:endParaRPr>
          </a:p>
          <a:p>
            <a:pPr marL="0" indent="0">
              <a:buClr>
                <a:srgbClr val="1EBACF"/>
              </a:buClr>
              <a:buNone/>
            </a:pPr>
            <a:r>
              <a:rPr lang="en-US" sz="1400" dirty="0" err="1">
                <a:solidFill>
                  <a:srgbClr val="1EBACF"/>
                </a:solidFill>
                <a:hlinkClick r:id="rId3"/>
              </a:rPr>
              <a:t>Brosjyre</a:t>
            </a:r>
            <a:r>
              <a:rPr lang="en-US" sz="1400" dirty="0">
                <a:solidFill>
                  <a:srgbClr val="1EBACF"/>
                </a:solidFill>
                <a:hlinkClick r:id="rId3"/>
              </a:rPr>
              <a:t>: 7 </a:t>
            </a:r>
            <a:r>
              <a:rPr lang="en-US" sz="1400" dirty="0" err="1">
                <a:solidFill>
                  <a:srgbClr val="1EBACF"/>
                </a:solidFill>
                <a:hlinkClick r:id="rId3"/>
              </a:rPr>
              <a:t>gode</a:t>
            </a:r>
            <a:r>
              <a:rPr lang="en-US" sz="1400" dirty="0">
                <a:solidFill>
                  <a:srgbClr val="1EBACF"/>
                </a:solidFill>
                <a:hlinkClick r:id="rId3"/>
              </a:rPr>
              <a:t> </a:t>
            </a:r>
            <a:r>
              <a:rPr lang="en-US" sz="1400" dirty="0" err="1">
                <a:solidFill>
                  <a:srgbClr val="1EBACF"/>
                </a:solidFill>
                <a:hlinkClick r:id="rId3"/>
              </a:rPr>
              <a:t>grunner</a:t>
            </a:r>
            <a:r>
              <a:rPr lang="en-US" sz="1400" dirty="0">
                <a:solidFill>
                  <a:srgbClr val="1EBACF"/>
                </a:solidFill>
                <a:hlinkClick r:id="rId3"/>
              </a:rPr>
              <a:t> </a:t>
            </a:r>
            <a:r>
              <a:rPr lang="en-US" sz="1400" dirty="0" err="1">
                <a:solidFill>
                  <a:srgbClr val="1EBACF"/>
                </a:solidFill>
                <a:hlinkClick r:id="rId3"/>
              </a:rPr>
              <a:t>til</a:t>
            </a:r>
            <a:r>
              <a:rPr lang="en-US" sz="1400" dirty="0">
                <a:solidFill>
                  <a:srgbClr val="1EBACF"/>
                </a:solidFill>
                <a:hlinkClick r:id="rId3"/>
              </a:rPr>
              <a:t> å </a:t>
            </a:r>
            <a:r>
              <a:rPr lang="en-US" sz="1400" dirty="0" err="1">
                <a:solidFill>
                  <a:srgbClr val="1EBACF"/>
                </a:solidFill>
                <a:hlinkClick r:id="rId3"/>
              </a:rPr>
              <a:t>synge</a:t>
            </a:r>
            <a:r>
              <a:rPr lang="en-US" sz="1400" dirty="0">
                <a:solidFill>
                  <a:srgbClr val="1EBACF"/>
                </a:solidFill>
                <a:hlinkClick r:id="rId3"/>
              </a:rPr>
              <a:t> med </a:t>
            </a:r>
            <a:r>
              <a:rPr lang="en-US" sz="1400" dirty="0" err="1">
                <a:solidFill>
                  <a:srgbClr val="1EBACF"/>
                </a:solidFill>
                <a:hlinkClick r:id="rId3"/>
              </a:rPr>
              <a:t>barnet</a:t>
            </a:r>
            <a:r>
              <a:rPr lang="en-US" sz="1400" dirty="0">
                <a:solidFill>
                  <a:srgbClr val="1EBACF"/>
                </a:solidFill>
                <a:hlinkClick r:id="rId3"/>
              </a:rPr>
              <a:t> </a:t>
            </a:r>
            <a:r>
              <a:rPr lang="en-US" sz="1400" dirty="0" err="1">
                <a:solidFill>
                  <a:srgbClr val="1EBACF"/>
                </a:solidFill>
                <a:hlinkClick r:id="rId3"/>
              </a:rPr>
              <a:t>ditt</a:t>
            </a:r>
            <a:r>
              <a:rPr lang="en-US" sz="1400" dirty="0">
                <a:solidFill>
                  <a:srgbClr val="1EBACF"/>
                </a:solidFill>
                <a:hlinkClick r:id="rId3"/>
              </a:rPr>
              <a:t>!</a:t>
            </a:r>
            <a:endParaRPr lang="en-US" sz="1400" dirty="0">
              <a:solidFill>
                <a:srgbClr val="1EBACF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3474720" y="188821"/>
            <a:ext cx="4926605" cy="6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nb-NO" sz="2820" b="1" dirty="0">
                <a:solidFill>
                  <a:srgbClr val="1EBACF"/>
                </a:solidFill>
                <a:latin typeface="Barlow"/>
                <a:ea typeface="Barlow"/>
                <a:cs typeface="Barlow"/>
                <a:sym typeface="Barlow"/>
              </a:rPr>
              <a:t>Hvorfor</a:t>
            </a:r>
            <a:r>
              <a:rPr lang="nb-NO" sz="2820" dirty="0">
                <a:solidFill>
                  <a:srgbClr val="1EBACF"/>
                </a:solidFill>
                <a:latin typeface="Barlow"/>
                <a:ea typeface="Barlow"/>
                <a:cs typeface="Barlow"/>
                <a:sym typeface="Barlow"/>
              </a:rPr>
              <a:t> synger vi med barn?</a:t>
            </a:r>
            <a:endParaRPr sz="3520" dirty="0">
              <a:solidFill>
                <a:srgbClr val="1EBAC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001075" cy="5126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3D18B66-76D1-C472-E2AB-6B0A50FB4A37}"/>
              </a:ext>
            </a:extLst>
          </p:cNvPr>
          <p:cNvSpPr txBox="1"/>
          <p:nvPr/>
        </p:nvSpPr>
        <p:spPr>
          <a:xfrm>
            <a:off x="912902" y="4725866"/>
            <a:ext cx="2088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Krafttak for sang</a:t>
            </a:r>
            <a:endParaRPr lang="nb-NO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nb-NO" sz="2800" b="1" dirty="0">
                <a:solidFill>
                  <a:srgbClr val="1EBACF"/>
                </a:solidFill>
                <a:latin typeface="Barlow"/>
                <a:ea typeface="Barlow"/>
                <a:cs typeface="Barlow"/>
                <a:sym typeface="Barlow"/>
              </a:rPr>
              <a:t>Hvordan </a:t>
            </a:r>
            <a:r>
              <a:rPr lang="nb-NO" sz="2800" dirty="0">
                <a:solidFill>
                  <a:srgbClr val="1EBACF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synger vi med små barn?</a:t>
            </a:r>
            <a:br>
              <a:rPr lang="nb-NO" sz="4000" dirty="0">
                <a:solidFill>
                  <a:srgbClr val="1EBACF"/>
                </a:solidFill>
                <a:latin typeface="Barlow SemiBold"/>
                <a:ea typeface="Barlow SemiBold"/>
                <a:cs typeface="Barlow SemiBold"/>
                <a:sym typeface="Barlow SemiBold"/>
              </a:rPr>
            </a:br>
            <a:endParaRPr dirty="0"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2994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07" name="Google Shape;107;p18"/>
          <p:cNvSpPr/>
          <p:nvPr/>
        </p:nvSpPr>
        <p:spPr>
          <a:xfrm>
            <a:off x="311700" y="977750"/>
            <a:ext cx="3963600" cy="38990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149769" y="797535"/>
            <a:ext cx="4831665" cy="378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1EBAC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Barlow Light"/>
              <a:buChar char="●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Bruk sangstemmen din, den er mer enn god nok!</a:t>
            </a:r>
            <a:b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 lang="no" sz="1500" dirty="0">
              <a:solidFill>
                <a:srgbClr val="1EBACF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Barlow Light"/>
              <a:buChar char="●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Møt barnet med blikk og berøring og legg merke </a:t>
            </a:r>
            <a:b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til kontakten du får med barnet</a:t>
            </a:r>
            <a:b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 lang="no" sz="1500" dirty="0">
              <a:solidFill>
                <a:srgbClr val="1EBACF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Barlow Light"/>
              <a:buChar char="●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Kommunisér med et levende ansikt og bruk av mimikk</a:t>
            </a:r>
            <a:b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 lang="no" sz="1500" dirty="0">
              <a:solidFill>
                <a:srgbClr val="1EBACF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Barlow Light"/>
              <a:buChar char="●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Lek med stemmen og bruk gjerne bevegelser til</a:t>
            </a:r>
            <a:b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endParaRPr lang="no" sz="1500" dirty="0">
              <a:solidFill>
                <a:srgbClr val="1EBACF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BACF"/>
              </a:buClr>
              <a:buSzPts val="1500"/>
              <a:buFont typeface="Barlow Light"/>
              <a:buChar char="●"/>
            </a:pP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Respondér på barnets eget uttrykk. </a:t>
            </a:r>
            <a:b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</a:br>
            <a:r>
              <a:rPr lang="no" sz="1500" dirty="0">
                <a:solidFill>
                  <a:srgbClr val="1EBACF"/>
                </a:solidFill>
                <a:latin typeface="Barlow Light"/>
                <a:ea typeface="Barlow Light"/>
                <a:cs typeface="Barlow Light"/>
                <a:sym typeface="Barlow Light"/>
              </a:rPr>
              <a:t>Ønsker det mer sang, eller er det kanskje nok?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EEC444E-8EEF-282C-6041-A1494003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569" y="-38267"/>
            <a:ext cx="3456432" cy="518415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7E8DE7C-C84C-756A-98F5-D8572D23CCD7}"/>
              </a:ext>
            </a:extLst>
          </p:cNvPr>
          <p:cNvSpPr txBox="1"/>
          <p:nvPr/>
        </p:nvSpPr>
        <p:spPr>
          <a:xfrm>
            <a:off x="7104184" y="4734658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Krafttak for sang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70401" cy="514224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/>
          <p:nvPr/>
        </p:nvSpPr>
        <p:spPr>
          <a:xfrm>
            <a:off x="311700" y="1906307"/>
            <a:ext cx="3963600" cy="316812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chemeClr val="lt1"/>
              </a:highlight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86809" y="1906307"/>
            <a:ext cx="3511500" cy="2996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000" b="1" dirty="0">
                <a:solidFill>
                  <a:srgbClr val="1EBACF"/>
                </a:solidFill>
                <a:latin typeface="Barlow"/>
                <a:ea typeface="Barlow"/>
                <a:cs typeface="Barlow"/>
                <a:sym typeface="Barlow"/>
              </a:rPr>
              <a:t>Hva</a:t>
            </a:r>
            <a:r>
              <a:rPr lang="nb-NO" sz="1900" dirty="0">
                <a:solidFill>
                  <a:srgbClr val="1EBACF"/>
                </a:solidFill>
                <a:latin typeface="Barlow"/>
                <a:ea typeface="Barlow"/>
                <a:cs typeface="Barlow"/>
                <a:sym typeface="Barlow"/>
              </a:rPr>
              <a:t> synger vi?</a:t>
            </a:r>
            <a:endParaRPr sz="3000" dirty="0">
              <a:solidFill>
                <a:srgbClr val="1EBACF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endParaRPr lang="nb-NO" sz="1050" dirty="0">
              <a:solidFill>
                <a:srgbClr val="1EBACF"/>
              </a:solidFill>
              <a:latin typeface="Barlow SemiBold"/>
              <a:ea typeface="Times New Roman" panose="02020603050405020304" pitchFamily="18" charset="0"/>
              <a:sym typeface="Barlow SemiBold"/>
            </a:endParaRPr>
          </a:p>
          <a:p>
            <a:r>
              <a:rPr lang="nb-NO" sz="1600" dirty="0">
                <a:solidFill>
                  <a:srgbClr val="1EBAC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Barlow SemiBold"/>
              </a:rPr>
              <a:t>Sanger som passer for de minste: </a:t>
            </a:r>
            <a:r>
              <a:rPr lang="nb-NO" sz="1600" dirty="0">
                <a:solidFill>
                  <a:srgbClr val="1EBAC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b-NO" sz="1600" dirty="0">
                <a:solidFill>
                  <a:srgbClr val="1EBAC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www.syngendeforeldre.no</a:t>
            </a:r>
            <a:endParaRPr lang="nb-NO" sz="1600" dirty="0">
              <a:solidFill>
                <a:srgbClr val="1EBAC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br>
              <a:rPr lang="nb-NO" sz="1600" dirty="0">
                <a:solidFill>
                  <a:srgbClr val="1EBACF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nb-NO" sz="1600" dirty="0">
                <a:solidFill>
                  <a:srgbClr val="1EBAC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Velg gjerne en sang du selv liker godt eller husker fra egen barndom. Alle sanger kan brukes! </a:t>
            </a:r>
            <a:r>
              <a:rPr lang="nb-NO" sz="1600" dirty="0">
                <a:solidFill>
                  <a:srgbClr val="1EBAC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også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velge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kjent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melodi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f.eks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Fader Jakob,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selv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dikte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personlige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tekster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den. </a:t>
            </a:r>
          </a:p>
          <a:p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Eller bare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helt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melodi</a:t>
            </a:r>
            <a:r>
              <a:rPr lang="en-US" sz="1600" dirty="0">
                <a:solidFill>
                  <a:srgbClr val="1EBAC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nb-NO" sz="1600" dirty="0">
              <a:solidFill>
                <a:srgbClr val="1EBAC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5BDA0C4-9F3F-D676-7A68-799FC90BA20B}"/>
              </a:ext>
            </a:extLst>
          </p:cNvPr>
          <p:cNvSpPr txBox="1"/>
          <p:nvPr/>
        </p:nvSpPr>
        <p:spPr>
          <a:xfrm>
            <a:off x="7191395" y="4812822"/>
            <a:ext cx="2154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Foto: Krafttak for sang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lær, person, Menneskeansikt, jeans&#10;&#10;Automatisk generert beskrivelse">
            <a:extLst>
              <a:ext uri="{FF2B5EF4-FFF2-40B4-BE49-F238E27FC236}">
                <a16:creationId xmlns:a16="http://schemas.microsoft.com/office/drawing/2014/main" id="{5ECD8D72-ADE1-CC82-4291-EBB2C093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71" y="0"/>
            <a:ext cx="7319529" cy="5143500"/>
          </a:xfrm>
          <a:prstGeom prst="rect">
            <a:avLst/>
          </a:prstGeom>
        </p:spPr>
      </p:pic>
      <p:pic>
        <p:nvPicPr>
          <p:cNvPr id="5" name="Bilde 4" descr="Et bilde som inneholder tekst, Font, skjermbilde, Grafikk&#10;&#10;Automatisk generert beskrivelse">
            <a:extLst>
              <a:ext uri="{FF2B5EF4-FFF2-40B4-BE49-F238E27FC236}">
                <a16:creationId xmlns:a16="http://schemas.microsoft.com/office/drawing/2014/main" id="{71E9B0E7-C0BA-F07E-C7D6-CA0A1246B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" y="819700"/>
            <a:ext cx="1575124" cy="771230"/>
          </a:xfrm>
          <a:prstGeom prst="rect">
            <a:avLst/>
          </a:prstGeom>
        </p:spPr>
      </p:pic>
      <p:pic>
        <p:nvPicPr>
          <p:cNvPr id="7" name="Bilde 6" descr="Et bilde som inneholder tekst, fugl, Font, Grafikk&#10;&#10;Automatisk generert beskrivelse">
            <a:extLst>
              <a:ext uri="{FF2B5EF4-FFF2-40B4-BE49-F238E27FC236}">
                <a16:creationId xmlns:a16="http://schemas.microsoft.com/office/drawing/2014/main" id="{D37E9FA9-9837-DB67-08E2-2BD2E8C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0" y="1919646"/>
            <a:ext cx="1180421" cy="944437"/>
          </a:xfrm>
          <a:prstGeom prst="rect">
            <a:avLst/>
          </a:prstGeom>
        </p:spPr>
      </p:pic>
      <p:pic>
        <p:nvPicPr>
          <p:cNvPr id="13" name="Bilde 12" descr="Et bilde som inneholder tekst, Font, Grafikk, grafisk design&#10;&#10;Automatisk generert beskrivelse">
            <a:extLst>
              <a:ext uri="{FF2B5EF4-FFF2-40B4-BE49-F238E27FC236}">
                <a16:creationId xmlns:a16="http://schemas.microsoft.com/office/drawing/2014/main" id="{6A491A7B-F272-589D-33D6-E8C4F7A43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4" y="3223854"/>
            <a:ext cx="1180421" cy="884844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93164BF-C3D2-56E1-FC53-3EFB167230B5}"/>
              </a:ext>
            </a:extLst>
          </p:cNvPr>
          <p:cNvSpPr txBox="1"/>
          <p:nvPr/>
        </p:nvSpPr>
        <p:spPr>
          <a:xfrm>
            <a:off x="7134501" y="4752244"/>
            <a:ext cx="2178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Krafttak for sang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B1F19FD9-72A1-89F0-198E-C68D23C16CE3}"/>
              </a:ext>
            </a:extLst>
          </p:cNvPr>
          <p:cNvSpPr txBox="1"/>
          <p:nvPr/>
        </p:nvSpPr>
        <p:spPr>
          <a:xfrm>
            <a:off x="1824471" y="4695093"/>
            <a:ext cx="308163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1"/>
                </a:solidFill>
              </a:rPr>
              <a:t>Musikkfralivetsbegynnelse.no</a:t>
            </a:r>
          </a:p>
        </p:txBody>
      </p:sp>
    </p:spTree>
    <p:extLst>
      <p:ext uri="{BB962C8B-B14F-4D97-AF65-F5344CB8AC3E}">
        <p14:creationId xmlns:p14="http://schemas.microsoft.com/office/powerpoint/2010/main" val="34319566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1cd24b-fd26-4c23-a452-595547444208">
      <Terms xmlns="http://schemas.microsoft.com/office/infopath/2007/PartnerControls"/>
    </lcf76f155ced4ddcb4097134ff3c332f>
    <TaxCatchAll xmlns="97e19866-99c7-4b04-a662-c94ce91eceb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927450BC331242A23824AAED943150" ma:contentTypeVersion="15" ma:contentTypeDescription="Opprett et nytt dokument." ma:contentTypeScope="" ma:versionID="153f28faa6201d1226331ee1b91131f3">
  <xsd:schema xmlns:xsd="http://www.w3.org/2001/XMLSchema" xmlns:xs="http://www.w3.org/2001/XMLSchema" xmlns:p="http://schemas.microsoft.com/office/2006/metadata/properties" xmlns:ns2="b51cd24b-fd26-4c23-a452-595547444208" xmlns:ns3="97e19866-99c7-4b04-a662-c94ce91eceb2" targetNamespace="http://schemas.microsoft.com/office/2006/metadata/properties" ma:root="true" ma:fieldsID="cdcfe277a00fe344b74238fd3ec1e217" ns2:_="" ns3:_="">
    <xsd:import namespace="b51cd24b-fd26-4c23-a452-595547444208"/>
    <xsd:import namespace="97e19866-99c7-4b04-a662-c94ce91ece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1cd24b-fd26-4c23-a452-5955474442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063d834f-4d92-4174-bedb-37d4a428a7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e19866-99c7-4b04-a662-c94ce91eceb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28502b4-b5fd-4110-aa7c-faad8a5c2a5d}" ma:internalName="TaxCatchAll" ma:showField="CatchAllData" ma:web="97e19866-99c7-4b04-a662-c94ce91ece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4F09ED-3D98-4395-9CA8-57D8FE8D6958}">
  <ds:schemaRefs>
    <ds:schemaRef ds:uri="http://schemas.microsoft.com/office/2006/metadata/properties"/>
    <ds:schemaRef ds:uri="http://schemas.microsoft.com/office/infopath/2007/PartnerControls"/>
    <ds:schemaRef ds:uri="b51cd24b-fd26-4c23-a452-595547444208"/>
    <ds:schemaRef ds:uri="97e19866-99c7-4b04-a662-c94ce91eceb2"/>
  </ds:schemaRefs>
</ds:datastoreItem>
</file>

<file path=customXml/itemProps2.xml><?xml version="1.0" encoding="utf-8"?>
<ds:datastoreItem xmlns:ds="http://schemas.openxmlformats.org/officeDocument/2006/customXml" ds:itemID="{24179AB6-737B-4A7C-A558-B3B4FE00B17D}"/>
</file>

<file path=customXml/itemProps3.xml><?xml version="1.0" encoding="utf-8"?>
<ds:datastoreItem xmlns:ds="http://schemas.openxmlformats.org/officeDocument/2006/customXml" ds:itemID="{0DDC8833-164F-4EEC-A746-EA75D3C1CC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300</Words>
  <Application>Microsoft Office PowerPoint</Application>
  <PresentationFormat>Skjermfremvisning (16:9)</PresentationFormat>
  <Paragraphs>41</Paragraphs>
  <Slides>6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3" baseType="lpstr">
      <vt:lpstr>Barlow SemiBold</vt:lpstr>
      <vt:lpstr>Arial</vt:lpstr>
      <vt:lpstr>Barlow Condensed Medium</vt:lpstr>
      <vt:lpstr>Barlow</vt:lpstr>
      <vt:lpstr>Barlow Light</vt:lpstr>
      <vt:lpstr>Calibri</vt:lpstr>
      <vt:lpstr>Simple Light</vt:lpstr>
      <vt:lpstr>PowerPoint-presentasjon</vt:lpstr>
      <vt:lpstr>PowerPoint-presentasjon</vt:lpstr>
      <vt:lpstr>7 gode grunner:  er sang viktig fr d7 goe minste?</vt:lpstr>
      <vt:lpstr>Hvordan synger vi med små barn? 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Bodvild Solheim</dc:creator>
  <cp:lastModifiedBy>Musikk fra livets begynnelse</cp:lastModifiedBy>
  <cp:revision>1</cp:revision>
  <dcterms:modified xsi:type="dcterms:W3CDTF">2025-02-10T14:18:51Z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0x010100C1927450BC331242A23824AAED943150</vt:lpwstr>
  </property>
  <property fmtid="{D5CDD505-2E9C-101B-9397-08002B2CF9AE}" pid="3" name="MediaServiceImageTags">
    <vt:lpwstr/>
  </property>
</Properties>
</file>