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2"/>
    <p:sldId id="257" r:id="rId253"/>
    <p:sldId id="258" r:id="rId254"/>
    <p:sldId id="259" r:id="rId255"/>
    <p:sldId id="260" r:id="rId256"/>
    <p:sldId id="261" r:id="rId257"/>
    <p:sldId id="262" r:id="rId258"/>
    <p:sldId id="263" r:id="rId259"/>
    <p:sldId id="264" r:id="rId260"/>
    <p:sldId id="265" r:id="rId261"/>
    <p:sldId id="266" r:id="rId262"/>
    <p:sldId id="267" r:id="rId263"/>
    <p:sldId id="268" r:id="rId264"/>
    <p:sldId id="269" r:id="rId265"/>
    <p:sldId id="270" r:id="rId266"/>
    <p:sldId id="271" r:id="rId267"/>
    <p:sldId id="272" r:id="rId268"/>
    <p:sldId id="273" r:id="rId269"/>
    <p:sldId id="274" r:id="rId270"/>
    <p:sldId id="275" r:id="rId271"/>
    <p:sldId id="276" r:id="rId272"/>
    <p:sldId id="277" r:id="rId273"/>
  </p:sldIdLst>
  <p:sldSz cx="10287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bril Fatface" charset="1" panose="02000503000000020003"/>
      <p:regular r:id="rId12"/>
    </p:embeddedFont>
    <p:embeddedFont>
      <p:font typeface="Abril Fatface Italics" charset="1" panose="02000503000000020003"/>
      <p:regular r:id="rId13"/>
    </p:embeddedFont>
    <p:embeddedFont>
      <p:font typeface="Anton" charset="1" panose="00000500000000000000"/>
      <p:regular r:id="rId14"/>
    </p:embeddedFont>
    <p:embeddedFont>
      <p:font typeface="Anton Italics" charset="1" panose="00000500000000000000"/>
      <p:regular r:id="rId15"/>
    </p:embeddedFont>
    <p:embeddedFont>
      <p:font typeface="Roboto" charset="1" panose="02000000000000000000"/>
      <p:regular r:id="rId16"/>
    </p:embeddedFont>
    <p:embeddedFont>
      <p:font typeface="Roboto Bold" charset="1" panose="02000000000000000000"/>
      <p:regular r:id="rId17"/>
    </p:embeddedFont>
    <p:embeddedFont>
      <p:font typeface="Roboto Italics" charset="1" panose="02000000000000000000"/>
      <p:regular r:id="rId18"/>
    </p:embeddedFont>
    <p:embeddedFont>
      <p:font typeface="Roboto Bold Italics" charset="1" panose="02000000000000000000"/>
      <p:regular r:id="rId19"/>
    </p:embeddedFont>
    <p:embeddedFont>
      <p:font typeface="Poppins Light" charset="1" panose="02000000000000000000"/>
      <p:regular r:id="rId20"/>
    </p:embeddedFont>
    <p:embeddedFont>
      <p:font typeface="Poppins Light Bold" charset="1" panose="02000000000000000000"/>
      <p:regular r:id="rId21"/>
    </p:embeddedFont>
    <p:embeddedFont>
      <p:font typeface="True Typewriter" charset="1" panose="02060704040205020404"/>
      <p:regular r:id="rId22"/>
    </p:embeddedFont>
    <p:embeddedFont>
      <p:font typeface="Poppins Bold" charset="1" panose="02000000000000000000"/>
      <p:regular r:id="rId23"/>
    </p:embeddedFont>
    <p:embeddedFont>
      <p:font typeface="DM Sans" charset="1" panose="00000000000000000000"/>
      <p:regular r:id="rId24"/>
    </p:embeddedFont>
    <p:embeddedFont>
      <p:font typeface="DM Sans Bold" charset="1" panose="00000000000000000000"/>
      <p:regular r:id="rId25"/>
    </p:embeddedFont>
    <p:embeddedFont>
      <p:font typeface="DM Sans Italics" charset="1" panose="00000000000000000000"/>
      <p:regular r:id="rId26"/>
    </p:embeddedFont>
    <p:embeddedFont>
      <p:font typeface="DM Sans Bold Italics" charset="1" panose="00000000000000000000"/>
      <p:regular r:id="rId27"/>
    </p:embeddedFont>
    <p:embeddedFont>
      <p:font typeface="Beautifully Delicious Script" charset="1" panose="00000500000000000000"/>
      <p:regular r:id="rId28"/>
    </p:embeddedFont>
    <p:embeddedFont>
      <p:font typeface="Beautifully Delicious Script Bold" charset="1" panose="00000800000000000000"/>
      <p:regular r:id="rId29"/>
    </p:embeddedFont>
    <p:embeddedFont>
      <p:font typeface="Gothic A1 Light" charset="1" panose="00000000000000000000"/>
      <p:regular r:id="rId30"/>
    </p:embeddedFont>
    <p:embeddedFont>
      <p:font typeface="Gothic A1 Light Bold" charset="1" panose="00000000000000000000"/>
      <p:regular r:id="rId31"/>
    </p:embeddedFont>
    <p:embeddedFont>
      <p:font typeface="Belleza" charset="1" panose="02000503050000020003"/>
      <p:regular r:id="rId32"/>
    </p:embeddedFont>
    <p:embeddedFont>
      <p:font typeface="Marcellus" charset="1" panose="020E0602050203020307"/>
      <p:regular r:id="rId33"/>
    </p:embeddedFont>
    <p:embeddedFont>
      <p:font typeface="Stoic" charset="1" panose="00000500000000000000"/>
      <p:regular r:id="rId34"/>
    </p:embeddedFont>
    <p:embeddedFont>
      <p:font typeface="Sansterdam Script" charset="1" panose="00000000000000000000"/>
      <p:regular r:id="rId35"/>
    </p:embeddedFont>
    <p:embeddedFont>
      <p:font typeface="Gistesy" charset="1" panose="00000000000000000000"/>
      <p:regular r:id="rId36"/>
    </p:embeddedFont>
    <p:embeddedFont>
      <p:font typeface="Aleo Light" charset="1" panose="00000400000000000000"/>
      <p:regular r:id="rId37"/>
    </p:embeddedFont>
    <p:embeddedFont>
      <p:font typeface="Aleo Light Bold" charset="1" panose="00000500000000000000"/>
      <p:regular r:id="rId38"/>
    </p:embeddedFont>
    <p:embeddedFont>
      <p:font typeface="Aleo Light Italics" charset="1" panose="00000400000000000000"/>
      <p:regular r:id="rId39"/>
    </p:embeddedFont>
    <p:embeddedFont>
      <p:font typeface="Aleo Light Bold Italics" charset="1" panose="00000500000000000000"/>
      <p:regular r:id="rId40"/>
    </p:embeddedFont>
    <p:embeddedFont>
      <p:font typeface="Garet ExtraBold" charset="1" panose="00000000000000000000"/>
      <p:regular r:id="rId41"/>
    </p:embeddedFont>
    <p:embeddedFont>
      <p:font typeface="Garet ExtraBold Bold" charset="1" panose="00000000000000000000"/>
      <p:regular r:id="rId42"/>
    </p:embeddedFont>
    <p:embeddedFont>
      <p:font typeface="Mont" charset="1" panose="00000500000000000000"/>
      <p:regular r:id="rId43"/>
    </p:embeddedFont>
    <p:embeddedFont>
      <p:font typeface="Mont Bold" charset="1" panose="00000800000000000000"/>
      <p:regular r:id="rId44"/>
    </p:embeddedFont>
    <p:embeddedFont>
      <p:font typeface="Mont Italics" charset="1" panose="00000500000000000000"/>
      <p:regular r:id="rId45"/>
    </p:embeddedFont>
    <p:embeddedFont>
      <p:font typeface="Mont Bold Italics" charset="1" panose="00000800000000000000"/>
      <p:regular r:id="rId46"/>
    </p:embeddedFont>
    <p:embeddedFont>
      <p:font typeface="Mont Thin" charset="1" panose="00000200000000000000"/>
      <p:regular r:id="rId47"/>
    </p:embeddedFont>
    <p:embeddedFont>
      <p:font typeface="Mont Thin Italics" charset="1" panose="00000200000000000000"/>
      <p:regular r:id="rId48"/>
    </p:embeddedFont>
    <p:embeddedFont>
      <p:font typeface="Mont Heavy" charset="1" panose="00000A00000000000000"/>
      <p:regular r:id="rId49"/>
    </p:embeddedFont>
    <p:embeddedFont>
      <p:font typeface="Mont Heavy Italics" charset="1" panose="00000A00000000000000"/>
      <p:regular r:id="rId50"/>
    </p:embeddedFont>
    <p:embeddedFont>
      <p:font typeface="Cormorant Garamond" charset="1" panose="00000500000000000000"/>
      <p:regular r:id="rId51"/>
    </p:embeddedFont>
    <p:embeddedFont>
      <p:font typeface="Cormorant Garamond Bold" charset="1" panose="00000800000000000000"/>
      <p:regular r:id="rId52"/>
    </p:embeddedFont>
    <p:embeddedFont>
      <p:font typeface="Cormorant Garamond Italics" charset="1" panose="00000500000000000000"/>
      <p:regular r:id="rId53"/>
    </p:embeddedFont>
    <p:embeddedFont>
      <p:font typeface="Cormorant Garamond Bold Italics" charset="1" panose="00000800000000000000"/>
      <p:regular r:id="rId54"/>
    </p:embeddedFont>
    <p:embeddedFont>
      <p:font typeface="Cormorant Garamond Light" charset="1" panose="00000400000000000000"/>
      <p:regular r:id="rId55"/>
    </p:embeddedFont>
    <p:embeddedFont>
      <p:font typeface="Cormorant Garamond Light Italics" charset="1" panose="00000400000000000000"/>
      <p:regular r:id="rId56"/>
    </p:embeddedFont>
    <p:embeddedFont>
      <p:font typeface="Cormorant Garamond Medium" charset="1" panose="00000600000000000000"/>
      <p:regular r:id="rId57"/>
    </p:embeddedFont>
    <p:embeddedFont>
      <p:font typeface="Cormorant Garamond Medium Italics" charset="1" panose="00000600000000000000"/>
      <p:regular r:id="rId58"/>
    </p:embeddedFont>
    <p:embeddedFont>
      <p:font typeface="Cormorant Garamond Semi-Bold" charset="1" panose="00000700000000000000"/>
      <p:regular r:id="rId59"/>
    </p:embeddedFont>
    <p:embeddedFont>
      <p:font typeface="Cormorant Garamond Semi-Bold Italics" charset="1" panose="00000700000000000000"/>
      <p:regular r:id="rId60"/>
    </p:embeddedFont>
    <p:embeddedFont>
      <p:font typeface="Playfair Display" charset="1" panose="00000500000000000000"/>
      <p:regular r:id="rId61"/>
    </p:embeddedFont>
    <p:embeddedFont>
      <p:font typeface="Playfair Display Bold" charset="1" panose="00000800000000000000"/>
      <p:regular r:id="rId62"/>
    </p:embeddedFont>
    <p:embeddedFont>
      <p:font typeface="Playfair Display Italics" charset="1" panose="00000500000000000000"/>
      <p:regular r:id="rId63"/>
    </p:embeddedFont>
    <p:embeddedFont>
      <p:font typeface="Playfair Display Bold Italics" charset="1" panose="00000800000000000000"/>
      <p:regular r:id="rId64"/>
    </p:embeddedFont>
    <p:embeddedFont>
      <p:font typeface="Playfair Display Heavy" charset="1" panose="00000A00000000000000"/>
      <p:regular r:id="rId65"/>
    </p:embeddedFont>
    <p:embeddedFont>
      <p:font typeface="Playfair Display Heavy Italics" charset="1" panose="00000A00000000000000"/>
      <p:regular r:id="rId66"/>
    </p:embeddedFont>
    <p:embeddedFont>
      <p:font typeface="Raleway" charset="1" panose="00000000000000000000"/>
      <p:regular r:id="rId67"/>
    </p:embeddedFont>
    <p:embeddedFont>
      <p:font typeface="Raleway Bold" charset="1" panose="00000000000000000000"/>
      <p:regular r:id="rId68"/>
    </p:embeddedFont>
    <p:embeddedFont>
      <p:font typeface="Raleway Italics" charset="1" panose="00000000000000000000"/>
      <p:regular r:id="rId69"/>
    </p:embeddedFont>
    <p:embeddedFont>
      <p:font typeface="Raleway Bold Italics" charset="1" panose="00000000000000000000"/>
      <p:regular r:id="rId70"/>
    </p:embeddedFont>
    <p:embeddedFont>
      <p:font typeface="Raleway Thin" charset="1" panose="00000000000000000000"/>
      <p:regular r:id="rId71"/>
    </p:embeddedFont>
    <p:embeddedFont>
      <p:font typeface="Raleway Thin Italics" charset="1" panose="00000000000000000000"/>
      <p:regular r:id="rId72"/>
    </p:embeddedFont>
    <p:embeddedFont>
      <p:font typeface="Raleway Extra-Light" charset="1" panose="00000000000000000000"/>
      <p:regular r:id="rId73"/>
    </p:embeddedFont>
    <p:embeddedFont>
      <p:font typeface="Raleway Extra-Light Italics" charset="1" panose="00000000000000000000"/>
      <p:regular r:id="rId74"/>
    </p:embeddedFont>
    <p:embeddedFont>
      <p:font typeface="Raleway Light" charset="1" panose="00000000000000000000"/>
      <p:regular r:id="rId75"/>
    </p:embeddedFont>
    <p:embeddedFont>
      <p:font typeface="Raleway Light Italics" charset="1" panose="00000000000000000000"/>
      <p:regular r:id="rId76"/>
    </p:embeddedFont>
    <p:embeddedFont>
      <p:font typeface="Raleway Medium" charset="1" panose="00000000000000000000"/>
      <p:regular r:id="rId77"/>
    </p:embeddedFont>
    <p:embeddedFont>
      <p:font typeface="Raleway Medium Italics" charset="1" panose="00000000000000000000"/>
      <p:regular r:id="rId78"/>
    </p:embeddedFont>
    <p:embeddedFont>
      <p:font typeface="Raleway Semi-Bold" charset="1" panose="00000000000000000000"/>
      <p:regular r:id="rId79"/>
    </p:embeddedFont>
    <p:embeddedFont>
      <p:font typeface="Raleway Semi-Bold Italics" charset="1" panose="00000000000000000000"/>
      <p:regular r:id="rId80"/>
    </p:embeddedFont>
    <p:embeddedFont>
      <p:font typeface="Raleway Ultra-Bold" charset="1" panose="00000000000000000000"/>
      <p:regular r:id="rId81"/>
    </p:embeddedFont>
    <p:embeddedFont>
      <p:font typeface="Raleway Ultra-Bold Italics" charset="1" panose="00000000000000000000"/>
      <p:regular r:id="rId82"/>
    </p:embeddedFont>
    <p:embeddedFont>
      <p:font typeface="Raleway Heavy" charset="1" panose="00000000000000000000"/>
      <p:regular r:id="rId83"/>
    </p:embeddedFont>
    <p:embeddedFont>
      <p:font typeface="Raleway Heavy Italics" charset="1" panose="00000000000000000000"/>
      <p:regular r:id="rId84"/>
    </p:embeddedFont>
    <p:embeddedFont>
      <p:font typeface="Canva Sans" charset="1" panose="020B0503030501040103"/>
      <p:regular r:id="rId85"/>
    </p:embeddedFont>
    <p:embeddedFont>
      <p:font typeface="Canva Sans Bold" charset="1" panose="020B0803030501040103"/>
      <p:regular r:id="rId86"/>
    </p:embeddedFont>
    <p:embeddedFont>
      <p:font typeface="Canva Sans Italics" charset="1" panose="020B0503030501040103"/>
      <p:regular r:id="rId87"/>
    </p:embeddedFont>
    <p:embeddedFont>
      <p:font typeface="Canva Sans Bold Italics" charset="1" panose="020B0803030501040103"/>
      <p:regular r:id="rId88"/>
    </p:embeddedFont>
    <p:embeddedFont>
      <p:font typeface="Canva Sans Medium" charset="1" panose="020B0603030501040103"/>
      <p:regular r:id="rId89"/>
    </p:embeddedFont>
    <p:embeddedFont>
      <p:font typeface="Canva Sans Medium Italics" charset="1" panose="020B0603030501040103"/>
      <p:regular r:id="rId90"/>
    </p:embeddedFont>
    <p:embeddedFont>
      <p:font typeface="Poppins" charset="1" panose="00000500000000000000"/>
      <p:regular r:id="rId91"/>
    </p:embeddedFont>
    <p:embeddedFont>
      <p:font typeface="Poppins Bold" charset="1" panose="00000800000000000000"/>
      <p:regular r:id="rId92"/>
    </p:embeddedFont>
    <p:embeddedFont>
      <p:font typeface="Poppins Italics" charset="1" panose="00000500000000000000"/>
      <p:regular r:id="rId93"/>
    </p:embeddedFont>
    <p:embeddedFont>
      <p:font typeface="Poppins Bold Italics" charset="1" panose="00000800000000000000"/>
      <p:regular r:id="rId94"/>
    </p:embeddedFont>
    <p:embeddedFont>
      <p:font typeface="Poppins Thin" charset="1" panose="00000300000000000000"/>
      <p:regular r:id="rId95"/>
    </p:embeddedFont>
    <p:embeddedFont>
      <p:font typeface="Poppins Thin Italics" charset="1" panose="00000300000000000000"/>
      <p:regular r:id="rId96"/>
    </p:embeddedFont>
    <p:embeddedFont>
      <p:font typeface="Poppins Extra-Light" charset="1" panose="00000300000000000000"/>
      <p:regular r:id="rId97"/>
    </p:embeddedFont>
    <p:embeddedFont>
      <p:font typeface="Poppins Extra-Light Italics" charset="1" panose="00000300000000000000"/>
      <p:regular r:id="rId98"/>
    </p:embeddedFont>
    <p:embeddedFont>
      <p:font typeface="Poppins Light" charset="1" panose="00000400000000000000"/>
      <p:regular r:id="rId99"/>
    </p:embeddedFont>
    <p:embeddedFont>
      <p:font typeface="Poppins Light Italics" charset="1" panose="00000400000000000000"/>
      <p:regular r:id="rId100"/>
    </p:embeddedFont>
    <p:embeddedFont>
      <p:font typeface="Poppins Medium" charset="1" panose="00000600000000000000"/>
      <p:regular r:id="rId101"/>
    </p:embeddedFont>
    <p:embeddedFont>
      <p:font typeface="Poppins Medium Italics" charset="1" panose="00000600000000000000"/>
      <p:regular r:id="rId102"/>
    </p:embeddedFont>
    <p:embeddedFont>
      <p:font typeface="Poppins Semi-Bold" charset="1" panose="00000700000000000000"/>
      <p:regular r:id="rId103"/>
    </p:embeddedFont>
    <p:embeddedFont>
      <p:font typeface="Poppins Semi-Bold Italics" charset="1" panose="00000700000000000000"/>
      <p:regular r:id="rId104"/>
    </p:embeddedFont>
    <p:embeddedFont>
      <p:font typeface="Poppins Ultra-Bold" charset="1" panose="00000900000000000000"/>
      <p:regular r:id="rId105"/>
    </p:embeddedFont>
    <p:embeddedFont>
      <p:font typeface="Poppins Ultra-Bold Italics" charset="1" panose="00000900000000000000"/>
      <p:regular r:id="rId106"/>
    </p:embeddedFont>
    <p:embeddedFont>
      <p:font typeface="Poppins Heavy" charset="1" panose="00000A00000000000000"/>
      <p:regular r:id="rId107"/>
    </p:embeddedFont>
    <p:embeddedFont>
      <p:font typeface="Poppins Heavy Italics" charset="1" panose="00000A00000000000000"/>
      <p:regular r:id="rId108"/>
    </p:embeddedFont>
    <p:embeddedFont>
      <p:font typeface="Josefin Sans" charset="1" panose="00000500000000000000"/>
      <p:regular r:id="rId109"/>
    </p:embeddedFont>
    <p:embeddedFont>
      <p:font typeface="Josefin Sans Bold" charset="1" panose="00000800000000000000"/>
      <p:regular r:id="rId110"/>
    </p:embeddedFont>
    <p:embeddedFont>
      <p:font typeface="Josefin Sans Italics" charset="1" panose="00000500000000000000"/>
      <p:regular r:id="rId111"/>
    </p:embeddedFont>
    <p:embeddedFont>
      <p:font typeface="Josefin Sans Bold Italics" charset="1" panose="00000800000000000000"/>
      <p:regular r:id="rId112"/>
    </p:embeddedFont>
    <p:embeddedFont>
      <p:font typeface="Josefin Sans Thin" charset="1" panose="00000300000000000000"/>
      <p:regular r:id="rId113"/>
    </p:embeddedFont>
    <p:embeddedFont>
      <p:font typeface="Josefin Sans Thin Italics" charset="1" panose="00000300000000000000"/>
      <p:regular r:id="rId114"/>
    </p:embeddedFont>
    <p:embeddedFont>
      <p:font typeface="Josefin Sans Light" charset="1" panose="00000400000000000000"/>
      <p:regular r:id="rId115"/>
    </p:embeddedFont>
    <p:embeddedFont>
      <p:font typeface="Josefin Sans Light Italics" charset="1" panose="00000400000000000000"/>
      <p:regular r:id="rId116"/>
    </p:embeddedFont>
    <p:embeddedFont>
      <p:font typeface="Josefin Sans Semi-Bold" charset="1" panose="00000700000000000000"/>
      <p:regular r:id="rId117"/>
    </p:embeddedFont>
    <p:embeddedFont>
      <p:font typeface="Josefin Sans Semi-Bold Italics" charset="1" panose="00000700000000000000"/>
      <p:regular r:id="rId118"/>
    </p:embeddedFont>
    <p:embeddedFont>
      <p:font typeface="Aileron" charset="1" panose="00000500000000000000"/>
      <p:regular r:id="rId119"/>
    </p:embeddedFont>
    <p:embeddedFont>
      <p:font typeface="Aileron Bold" charset="1" panose="00000800000000000000"/>
      <p:regular r:id="rId120"/>
    </p:embeddedFont>
    <p:embeddedFont>
      <p:font typeface="Aileron Italics" charset="1" panose="00000500000000000000"/>
      <p:regular r:id="rId121"/>
    </p:embeddedFont>
    <p:embeddedFont>
      <p:font typeface="Aileron Bold Italics" charset="1" panose="00000800000000000000"/>
      <p:regular r:id="rId122"/>
    </p:embeddedFont>
    <p:embeddedFont>
      <p:font typeface="Aileron Thin" charset="1" panose="00000300000000000000"/>
      <p:regular r:id="rId123"/>
    </p:embeddedFont>
    <p:embeddedFont>
      <p:font typeface="Aileron Thin Italics" charset="1" panose="00000300000000000000"/>
      <p:regular r:id="rId124"/>
    </p:embeddedFont>
    <p:embeddedFont>
      <p:font typeface="Aileron Light" charset="1" panose="00000400000000000000"/>
      <p:regular r:id="rId125"/>
    </p:embeddedFont>
    <p:embeddedFont>
      <p:font typeface="Aileron Light Italics" charset="1" panose="00000400000000000000"/>
      <p:regular r:id="rId126"/>
    </p:embeddedFont>
    <p:embeddedFont>
      <p:font typeface="Aileron Ultra-Bold" charset="1" panose="00000A00000000000000"/>
      <p:regular r:id="rId127"/>
    </p:embeddedFont>
    <p:embeddedFont>
      <p:font typeface="Aileron Ultra-Bold Italics" charset="1" panose="00000A00000000000000"/>
      <p:regular r:id="rId128"/>
    </p:embeddedFont>
    <p:embeddedFont>
      <p:font typeface="Aileron Heavy" charset="1" panose="00000A00000000000000"/>
      <p:regular r:id="rId129"/>
    </p:embeddedFont>
    <p:embeddedFont>
      <p:font typeface="Aileron Heavy Italics" charset="1" panose="00000A00000000000000"/>
      <p:regular r:id="rId130"/>
    </p:embeddedFont>
    <p:embeddedFont>
      <p:font typeface="Hatton" charset="1" panose="00000500000000000000"/>
      <p:regular r:id="rId131"/>
    </p:embeddedFont>
    <p:embeddedFont>
      <p:font typeface="Hatton Bold" charset="1" panose="00000800000000000000"/>
      <p:regular r:id="rId132"/>
    </p:embeddedFont>
    <p:embeddedFont>
      <p:font typeface="Hatton Extra-Light" charset="1" panose="00000300000000000000"/>
      <p:regular r:id="rId133"/>
    </p:embeddedFont>
    <p:embeddedFont>
      <p:font typeface="Hatton Light" charset="1" panose="00000400000000000000"/>
      <p:regular r:id="rId134"/>
    </p:embeddedFont>
    <p:embeddedFont>
      <p:font typeface="Hatton Semi-Bold" charset="1" panose="00000700000000000000"/>
      <p:regular r:id="rId135"/>
    </p:embeddedFont>
    <p:embeddedFont>
      <p:font typeface="Hatton Ultra-Bold" charset="1" panose="00000900000000000000"/>
      <p:regular r:id="rId136"/>
    </p:embeddedFont>
    <p:embeddedFont>
      <p:font typeface="Hatton Heavy" charset="1" panose="00000A00000000000000"/>
      <p:regular r:id="rId137"/>
    </p:embeddedFont>
    <p:embeddedFont>
      <p:font typeface="Alta" charset="1" panose="02000503000000000000"/>
      <p:regular r:id="rId138"/>
    </p:embeddedFont>
    <p:embeddedFont>
      <p:font typeface="Alta Light" charset="1" panose="02000303000000000000"/>
      <p:regular r:id="rId139"/>
    </p:embeddedFont>
    <p:embeddedFont>
      <p:font typeface="Quincy" charset="1" panose="00000500000000000000"/>
      <p:regular r:id="rId140"/>
    </p:embeddedFont>
    <p:embeddedFont>
      <p:font typeface="Quincy Bold" charset="1" panose="00000800000000000000"/>
      <p:regular r:id="rId141"/>
    </p:embeddedFont>
    <p:embeddedFont>
      <p:font typeface="Quincy Italics" charset="1" panose="00000500000000000000"/>
      <p:regular r:id="rId142"/>
    </p:embeddedFont>
    <p:embeddedFont>
      <p:font typeface="Quincy Bold Italics" charset="1" panose="00000800000000000000"/>
      <p:regular r:id="rId143"/>
    </p:embeddedFont>
    <p:embeddedFont>
      <p:font typeface="Quincy Thin" charset="1" panose="00000200000000000000"/>
      <p:regular r:id="rId144"/>
    </p:embeddedFont>
    <p:embeddedFont>
      <p:font typeface="Quincy Thin Italics" charset="1" panose="00000500000000000000"/>
      <p:regular r:id="rId145"/>
    </p:embeddedFont>
    <p:embeddedFont>
      <p:font typeface="Quincy Light" charset="1" panose="00000400000000000000"/>
      <p:regular r:id="rId146"/>
    </p:embeddedFont>
    <p:embeddedFont>
      <p:font typeface="Quincy Light Italics" charset="1" panose="00000400000000000000"/>
      <p:regular r:id="rId147"/>
    </p:embeddedFont>
    <p:embeddedFont>
      <p:font typeface="Quincy Medium" charset="1" panose="00000600000000000000"/>
      <p:regular r:id="rId148"/>
    </p:embeddedFont>
    <p:embeddedFont>
      <p:font typeface="Quincy Medium Italics" charset="1" panose="00000600000000000000"/>
      <p:regular r:id="rId149"/>
    </p:embeddedFont>
    <p:embeddedFont>
      <p:font typeface="Quincy Ultra-Bold" charset="1" panose="00000900000000000000"/>
      <p:regular r:id="rId150"/>
    </p:embeddedFont>
    <p:embeddedFont>
      <p:font typeface="Quincy Ultra-Bold Italics" charset="1" panose="00000900000000000000"/>
      <p:regular r:id="rId151"/>
    </p:embeddedFont>
    <p:embeddedFont>
      <p:font typeface="Quincy Heavy" charset="1" panose="00000A00000000000000"/>
      <p:regular r:id="rId152"/>
    </p:embeddedFont>
    <p:embeddedFont>
      <p:font typeface="Quincy Heavy Italics" charset="1" panose="00000A00000000000000"/>
      <p:regular r:id="rId153"/>
    </p:embeddedFont>
    <p:embeddedFont>
      <p:font typeface="Cerebri" charset="1" panose="00000500000000000000"/>
      <p:regular r:id="rId154"/>
    </p:embeddedFont>
    <p:embeddedFont>
      <p:font typeface="Cerebri Bold" charset="1" panose="00000800000000000000"/>
      <p:regular r:id="rId155"/>
    </p:embeddedFont>
    <p:embeddedFont>
      <p:font typeface="Cerebri Italics" charset="1" panose="00000500000000000000"/>
      <p:regular r:id="rId156"/>
    </p:embeddedFont>
    <p:embeddedFont>
      <p:font typeface="Cerebri Bold Italics" charset="1" panose="00000800000000000000"/>
      <p:regular r:id="rId157"/>
    </p:embeddedFont>
    <p:embeddedFont>
      <p:font typeface="Cerebri Light" charset="1" panose="00000400000000000000"/>
      <p:regular r:id="rId158"/>
    </p:embeddedFont>
    <p:embeddedFont>
      <p:font typeface="Cerebri Light Italics" charset="1" panose="00000400000000000000"/>
      <p:regular r:id="rId159"/>
    </p:embeddedFont>
    <p:embeddedFont>
      <p:font typeface="Cerebri Medium" charset="1" panose="00000600000000000000"/>
      <p:regular r:id="rId160"/>
    </p:embeddedFont>
    <p:embeddedFont>
      <p:font typeface="Cerebri Medium Italics" charset="1" panose="00000600000000000000"/>
      <p:regular r:id="rId161"/>
    </p:embeddedFont>
    <p:embeddedFont>
      <p:font typeface="Cerebri Heavy" charset="1" panose="00000A00000000000000"/>
      <p:regular r:id="rId162"/>
    </p:embeddedFont>
    <p:embeddedFont>
      <p:font typeface="Cerebri Heavy Italics" charset="1" panose="00000A00000000000000"/>
      <p:regular r:id="rId163"/>
    </p:embeddedFont>
    <p:embeddedFont>
      <p:font typeface="Now" charset="1" panose="00000500000000000000"/>
      <p:regular r:id="rId164"/>
    </p:embeddedFont>
    <p:embeddedFont>
      <p:font typeface="Now Bold" charset="1" panose="00000800000000000000"/>
      <p:regular r:id="rId165"/>
    </p:embeddedFont>
    <p:embeddedFont>
      <p:font typeface="Now Thin" charset="1" panose="00000300000000000000"/>
      <p:regular r:id="rId166"/>
    </p:embeddedFont>
    <p:embeddedFont>
      <p:font typeface="Now Light" charset="1" panose="00000400000000000000"/>
      <p:regular r:id="rId167"/>
    </p:embeddedFont>
    <p:embeddedFont>
      <p:font typeface="Now Medium" charset="1" panose="00000600000000000000"/>
      <p:regular r:id="rId168"/>
    </p:embeddedFont>
    <p:embeddedFont>
      <p:font typeface="Now Heavy" charset="1" panose="00000A00000000000000"/>
      <p:regular r:id="rId169"/>
    </p:embeddedFont>
    <p:embeddedFont>
      <p:font typeface="Open Sauce" charset="1" panose="00000500000000000000"/>
      <p:regular r:id="rId170"/>
    </p:embeddedFont>
    <p:embeddedFont>
      <p:font typeface="Open Sauce Bold" charset="1" panose="00000800000000000000"/>
      <p:regular r:id="rId171"/>
    </p:embeddedFont>
    <p:embeddedFont>
      <p:font typeface="Open Sauce Italics" charset="1" panose="00000500000000000000"/>
      <p:regular r:id="rId172"/>
    </p:embeddedFont>
    <p:embeddedFont>
      <p:font typeface="Open Sauce Bold Italics" charset="1" panose="00000800000000000000"/>
      <p:regular r:id="rId173"/>
    </p:embeddedFont>
    <p:embeddedFont>
      <p:font typeface="Open Sauce Light" charset="1" panose="00000400000000000000"/>
      <p:regular r:id="rId174"/>
    </p:embeddedFont>
    <p:embeddedFont>
      <p:font typeface="Open Sauce Light Italics" charset="1" panose="00000400000000000000"/>
      <p:regular r:id="rId175"/>
    </p:embeddedFont>
    <p:embeddedFont>
      <p:font typeface="Open Sauce Medium" charset="1" panose="00000600000000000000"/>
      <p:regular r:id="rId176"/>
    </p:embeddedFont>
    <p:embeddedFont>
      <p:font typeface="Open Sauce Medium Italics" charset="1" panose="00000600000000000000"/>
      <p:regular r:id="rId177"/>
    </p:embeddedFont>
    <p:embeddedFont>
      <p:font typeface="Open Sauce Semi-Bold" charset="1" panose="00000700000000000000"/>
      <p:regular r:id="rId178"/>
    </p:embeddedFont>
    <p:embeddedFont>
      <p:font typeface="Open Sauce Semi-Bold Italics" charset="1" panose="00000700000000000000"/>
      <p:regular r:id="rId179"/>
    </p:embeddedFont>
    <p:embeddedFont>
      <p:font typeface="Open Sauce Heavy" charset="1" panose="00000A00000000000000"/>
      <p:regular r:id="rId180"/>
    </p:embeddedFont>
    <p:embeddedFont>
      <p:font typeface="Open Sauce Heavy Italics" charset="1" panose="00000A00000000000000"/>
      <p:regular r:id="rId181"/>
    </p:embeddedFont>
    <p:embeddedFont>
      <p:font typeface="RoxboroughCF" charset="1" panose="00000500000000000000"/>
      <p:regular r:id="rId182"/>
    </p:embeddedFont>
    <p:embeddedFont>
      <p:font typeface="RoxboroughCF Bold" charset="1" panose="00000800000000000000"/>
      <p:regular r:id="rId183"/>
    </p:embeddedFont>
    <p:embeddedFont>
      <p:font typeface="RoxboroughCF Italics" charset="1" panose="00000500000000000000"/>
      <p:regular r:id="rId184"/>
    </p:embeddedFont>
    <p:embeddedFont>
      <p:font typeface="RoxboroughCF Bold Italics" charset="1" panose="00000800000000000000"/>
      <p:regular r:id="rId185"/>
    </p:embeddedFont>
    <p:embeddedFont>
      <p:font typeface="RoxboroughCF Thin" charset="1" panose="00000200000000000000"/>
      <p:regular r:id="rId186"/>
    </p:embeddedFont>
    <p:embeddedFont>
      <p:font typeface="RoxboroughCF Thin Italics" charset="1" panose="00000200000000000000"/>
      <p:regular r:id="rId187"/>
    </p:embeddedFont>
    <p:embeddedFont>
      <p:font typeface="RoxboroughCF Light" charset="1" panose="00000400000000000000"/>
      <p:regular r:id="rId188"/>
    </p:embeddedFont>
    <p:embeddedFont>
      <p:font typeface="RoxboroughCF Light Italics" charset="1" panose="00000400000000000000"/>
      <p:regular r:id="rId189"/>
    </p:embeddedFont>
    <p:embeddedFont>
      <p:font typeface="RoxboroughCF Medium" charset="1" panose="00000600000000000000"/>
      <p:regular r:id="rId190"/>
    </p:embeddedFont>
    <p:embeddedFont>
      <p:font typeface="RoxboroughCF Medium Italics" charset="1" panose="00000600000000000000"/>
      <p:regular r:id="rId191"/>
    </p:embeddedFont>
    <p:embeddedFont>
      <p:font typeface="RoxboroughCF Semi-Bold" charset="1" panose="00000700000000000000"/>
      <p:regular r:id="rId192"/>
    </p:embeddedFont>
    <p:embeddedFont>
      <p:font typeface="RoxboroughCF Semi-Bold Italics" charset="1" panose="00000700000000000000"/>
      <p:regular r:id="rId193"/>
    </p:embeddedFont>
    <p:embeddedFont>
      <p:font typeface="RoxboroughCF Heavy" charset="1" panose="00000A00000000000000"/>
      <p:regular r:id="rId194"/>
    </p:embeddedFont>
    <p:embeddedFont>
      <p:font typeface="RoxboroughCF Heavy Italics" charset="1" panose="00000A00000000000000"/>
      <p:regular r:id="rId195"/>
    </p:embeddedFont>
    <p:embeddedFont>
      <p:font typeface="Cooper Hewitt" charset="1" panose="00000000000000000000"/>
      <p:regular r:id="rId196"/>
    </p:embeddedFont>
    <p:embeddedFont>
      <p:font typeface="Cooper Hewitt Bold" charset="1" panose="00000000000000000000"/>
      <p:regular r:id="rId197"/>
    </p:embeddedFont>
    <p:embeddedFont>
      <p:font typeface="Cooper Hewitt Italics" charset="1" panose="00000000000000000000"/>
      <p:regular r:id="rId198"/>
    </p:embeddedFont>
    <p:embeddedFont>
      <p:font typeface="Cooper Hewitt Bold Italics" charset="1" panose="00000000000000000000"/>
      <p:regular r:id="rId199"/>
    </p:embeddedFont>
    <p:embeddedFont>
      <p:font typeface="Cooper Hewitt Thin" charset="1" panose="00000000000000000000"/>
      <p:regular r:id="rId200"/>
    </p:embeddedFont>
    <p:embeddedFont>
      <p:font typeface="Cooper Hewitt Thin Italics" charset="1" panose="00000000000000000000"/>
      <p:regular r:id="rId201"/>
    </p:embeddedFont>
    <p:embeddedFont>
      <p:font typeface="Cooper Hewitt Light" charset="1" panose="00000000000000000000"/>
      <p:regular r:id="rId202"/>
    </p:embeddedFont>
    <p:embeddedFont>
      <p:font typeface="Cooper Hewitt Light Italics" charset="1" panose="00000000000000000000"/>
      <p:regular r:id="rId203"/>
    </p:embeddedFont>
    <p:embeddedFont>
      <p:font typeface="Cooper Hewitt Heavy" charset="1" panose="00000000000000000000"/>
      <p:regular r:id="rId204"/>
    </p:embeddedFont>
    <p:embeddedFont>
      <p:font typeface="Cooper Hewitt Heavy Italics" charset="1" panose="00000000000000000000"/>
      <p:regular r:id="rId205"/>
    </p:embeddedFont>
    <p:embeddedFont>
      <p:font typeface="Open Sans" charset="1" panose="020B0606030504020204"/>
      <p:regular r:id="rId206"/>
    </p:embeddedFont>
    <p:embeddedFont>
      <p:font typeface="Open Sans Bold" charset="1" panose="020B0806030504020204"/>
      <p:regular r:id="rId207"/>
    </p:embeddedFont>
    <p:embeddedFont>
      <p:font typeface="Open Sans Italics" charset="1" panose="020B0606030504020204"/>
      <p:regular r:id="rId208"/>
    </p:embeddedFont>
    <p:embeddedFont>
      <p:font typeface="Open Sans Bold Italics" charset="1" panose="020B0806030504020204"/>
      <p:regular r:id="rId209"/>
    </p:embeddedFont>
    <p:embeddedFont>
      <p:font typeface="Open Sans Light" charset="1" panose="020B0306030504020204"/>
      <p:regular r:id="rId210"/>
    </p:embeddedFont>
    <p:embeddedFont>
      <p:font typeface="Open Sans Light Italics" charset="1" panose="020B0306030504020204"/>
      <p:regular r:id="rId211"/>
    </p:embeddedFont>
    <p:embeddedFont>
      <p:font typeface="Open Sans Ultra-Bold" charset="1" panose="00000000000000000000"/>
      <p:regular r:id="rId212"/>
    </p:embeddedFont>
    <p:embeddedFont>
      <p:font typeface="Open Sans Ultra-Bold Italics" charset="1" panose="00000000000000000000"/>
      <p:regular r:id="rId213"/>
    </p:embeddedFont>
    <p:embeddedFont>
      <p:font typeface="Solomon Sans" charset="1" panose="02000000000000000000"/>
      <p:regular r:id="rId214"/>
    </p:embeddedFont>
    <p:embeddedFont>
      <p:font typeface="Solomon Sans Bold" charset="1" panose="02000000000000000000"/>
      <p:regular r:id="rId215"/>
    </p:embeddedFont>
    <p:embeddedFont>
      <p:font typeface="Solomon Sans Italics" charset="1" panose="02000000000000000000"/>
      <p:regular r:id="rId216"/>
    </p:embeddedFont>
    <p:embeddedFont>
      <p:font typeface="Solomon Sans Bold Italics" charset="1" panose="02000000000000000000"/>
      <p:regular r:id="rId217"/>
    </p:embeddedFont>
    <p:embeddedFont>
      <p:font typeface="Solomon Sans Light" charset="1" panose="02000000000000000000"/>
      <p:regular r:id="rId218"/>
    </p:embeddedFont>
    <p:embeddedFont>
      <p:font typeface="Solomon Sans Light Italics" charset="1" panose="02000000000000000000"/>
      <p:regular r:id="rId219"/>
    </p:embeddedFont>
    <p:embeddedFont>
      <p:font typeface="Solomon Sans Heavy" charset="1" panose="02000000000000000000"/>
      <p:regular r:id="rId220"/>
    </p:embeddedFont>
    <p:embeddedFont>
      <p:font typeface="Solomon Sans Heavy Italics" charset="1" panose="02000000000000000000"/>
      <p:regular r:id="rId221"/>
    </p:embeddedFont>
    <p:embeddedFont>
      <p:font typeface="Inter" charset="1" panose="020B0502030000000004"/>
      <p:regular r:id="rId222"/>
    </p:embeddedFont>
    <p:embeddedFont>
      <p:font typeface="Inter Bold" charset="1" panose="020B0802030000000004"/>
      <p:regular r:id="rId223"/>
    </p:embeddedFont>
    <p:embeddedFont>
      <p:font typeface="Inter Italics" charset="1" panose="020B0502030000000004"/>
      <p:regular r:id="rId224"/>
    </p:embeddedFont>
    <p:embeddedFont>
      <p:font typeface="Inter Bold Italics" charset="1" panose="020B0802030000000004"/>
      <p:regular r:id="rId225"/>
    </p:embeddedFont>
    <p:embeddedFont>
      <p:font typeface="Inter Thin" charset="1" panose="020B0A02050000000004"/>
      <p:regular r:id="rId226"/>
    </p:embeddedFont>
    <p:embeddedFont>
      <p:font typeface="Inter Thin Italics" charset="1" panose="020B0A02050000000004"/>
      <p:regular r:id="rId227"/>
    </p:embeddedFont>
    <p:embeddedFont>
      <p:font typeface="Inter Extra-Light" charset="1" panose="02000503000000020004"/>
      <p:regular r:id="rId228"/>
    </p:embeddedFont>
    <p:embeddedFont>
      <p:font typeface="Inter Light" charset="1" panose="02000503000000020004"/>
      <p:regular r:id="rId229"/>
    </p:embeddedFont>
    <p:embeddedFont>
      <p:font typeface="Inter Medium" charset="1" panose="02000503000000020004"/>
      <p:regular r:id="rId230"/>
    </p:embeddedFont>
    <p:embeddedFont>
      <p:font typeface="Inter Semi-Bold" charset="1" panose="02000503000000020004"/>
      <p:regular r:id="rId231"/>
    </p:embeddedFont>
    <p:embeddedFont>
      <p:font typeface="Inter Ultra-Bold" charset="1" panose="02000503000000020004"/>
      <p:regular r:id="rId232"/>
    </p:embeddedFont>
    <p:embeddedFont>
      <p:font typeface="Inter Heavy" charset="1" panose="02000503000000020004"/>
      <p:regular r:id="rId233"/>
    </p:embeddedFont>
    <p:embeddedFont>
      <p:font typeface="Montserrat" charset="1" panose="00000500000000000000"/>
      <p:regular r:id="rId234"/>
    </p:embeddedFont>
    <p:embeddedFont>
      <p:font typeface="Montserrat Bold" charset="1" panose="00000800000000000000"/>
      <p:regular r:id="rId235"/>
    </p:embeddedFont>
    <p:embeddedFont>
      <p:font typeface="Montserrat Italics" charset="1" panose="00000500000000000000"/>
      <p:regular r:id="rId236"/>
    </p:embeddedFont>
    <p:embeddedFont>
      <p:font typeface="Montserrat Bold Italics" charset="1" panose="00000800000000000000"/>
      <p:regular r:id="rId237"/>
    </p:embeddedFont>
    <p:embeddedFont>
      <p:font typeface="Montserrat Thin" charset="1" panose="00000300000000000000"/>
      <p:regular r:id="rId238"/>
    </p:embeddedFont>
    <p:embeddedFont>
      <p:font typeface="Montserrat Thin Italics" charset="1" panose="00000300000000000000"/>
      <p:regular r:id="rId239"/>
    </p:embeddedFont>
    <p:embeddedFont>
      <p:font typeface="Montserrat Extra-Light" charset="1" panose="00000300000000000000"/>
      <p:regular r:id="rId240"/>
    </p:embeddedFont>
    <p:embeddedFont>
      <p:font typeface="Montserrat Extra-Light Italics" charset="1" panose="00000300000000000000"/>
      <p:regular r:id="rId241"/>
    </p:embeddedFont>
    <p:embeddedFont>
      <p:font typeface="Montserrat Light" charset="1" panose="00000400000000000000"/>
      <p:regular r:id="rId242"/>
    </p:embeddedFont>
    <p:embeddedFont>
      <p:font typeface="Montserrat Light Italics" charset="1" panose="00000400000000000000"/>
      <p:regular r:id="rId243"/>
    </p:embeddedFont>
    <p:embeddedFont>
      <p:font typeface="Montserrat Medium" charset="1" panose="00000600000000000000"/>
      <p:regular r:id="rId244"/>
    </p:embeddedFont>
    <p:embeddedFont>
      <p:font typeface="Montserrat Medium Italics" charset="1" panose="00000600000000000000"/>
      <p:regular r:id="rId245"/>
    </p:embeddedFont>
    <p:embeddedFont>
      <p:font typeface="Montserrat Semi-Bold" charset="1" panose="00000700000000000000"/>
      <p:regular r:id="rId246"/>
    </p:embeddedFont>
    <p:embeddedFont>
      <p:font typeface="Montserrat Semi-Bold Italics" charset="1" panose="00000700000000000000"/>
      <p:regular r:id="rId247"/>
    </p:embeddedFont>
    <p:embeddedFont>
      <p:font typeface="Montserrat Ultra-Bold" charset="1" panose="00000900000000000000"/>
      <p:regular r:id="rId248"/>
    </p:embeddedFont>
    <p:embeddedFont>
      <p:font typeface="Montserrat Ultra-Bold Italics" charset="1" panose="00000900000000000000"/>
      <p:regular r:id="rId249"/>
    </p:embeddedFont>
    <p:embeddedFont>
      <p:font typeface="Montserrat Heavy" charset="1" panose="00000A00000000000000"/>
      <p:regular r:id="rId250"/>
    </p:embeddedFont>
    <p:embeddedFont>
      <p:font typeface="Montserrat Heavy Italics" charset="1" panose="00000A00000000000000"/>
      <p:regular r:id="rId2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00" Target="fonts/font100.fntdata" Type="http://schemas.openxmlformats.org/officeDocument/2006/relationships/font"/><Relationship Id="rId101" Target="fonts/font101.fntdata" Type="http://schemas.openxmlformats.org/officeDocument/2006/relationships/font"/><Relationship Id="rId102" Target="fonts/font102.fntdata" Type="http://schemas.openxmlformats.org/officeDocument/2006/relationships/font"/><Relationship Id="rId103" Target="fonts/font103.fntdata" Type="http://schemas.openxmlformats.org/officeDocument/2006/relationships/font"/><Relationship Id="rId104" Target="fonts/font104.fntdata" Type="http://schemas.openxmlformats.org/officeDocument/2006/relationships/font"/><Relationship Id="rId105" Target="fonts/font105.fntdata" Type="http://schemas.openxmlformats.org/officeDocument/2006/relationships/font"/><Relationship Id="rId106" Target="fonts/font106.fntdata" Type="http://schemas.openxmlformats.org/officeDocument/2006/relationships/font"/><Relationship Id="rId107" Target="fonts/font107.fntdata" Type="http://schemas.openxmlformats.org/officeDocument/2006/relationships/font"/><Relationship Id="rId108" Target="fonts/font108.fntdata" Type="http://schemas.openxmlformats.org/officeDocument/2006/relationships/font"/><Relationship Id="rId109" Target="fonts/font109.fntdata" Type="http://schemas.openxmlformats.org/officeDocument/2006/relationships/font"/><Relationship Id="rId11" Target="fonts/font11.fntdata" Type="http://schemas.openxmlformats.org/officeDocument/2006/relationships/font"/><Relationship Id="rId110" Target="fonts/font110.fntdata" Type="http://schemas.openxmlformats.org/officeDocument/2006/relationships/font"/><Relationship Id="rId111" Target="fonts/font111.fntdata" Type="http://schemas.openxmlformats.org/officeDocument/2006/relationships/font"/><Relationship Id="rId112" Target="fonts/font112.fntdata" Type="http://schemas.openxmlformats.org/officeDocument/2006/relationships/font"/><Relationship Id="rId113" Target="fonts/font113.fntdata" Type="http://schemas.openxmlformats.org/officeDocument/2006/relationships/font"/><Relationship Id="rId114" Target="fonts/font114.fntdata" Type="http://schemas.openxmlformats.org/officeDocument/2006/relationships/font"/><Relationship Id="rId115" Target="fonts/font115.fntdata" Type="http://schemas.openxmlformats.org/officeDocument/2006/relationships/font"/><Relationship Id="rId116" Target="fonts/font116.fntdata" Type="http://schemas.openxmlformats.org/officeDocument/2006/relationships/font"/><Relationship Id="rId117" Target="fonts/font117.fntdata" Type="http://schemas.openxmlformats.org/officeDocument/2006/relationships/font"/><Relationship Id="rId118" Target="fonts/font118.fntdata" Type="http://schemas.openxmlformats.org/officeDocument/2006/relationships/font"/><Relationship Id="rId119" Target="fonts/font119.fntdata" Type="http://schemas.openxmlformats.org/officeDocument/2006/relationships/font"/><Relationship Id="rId12" Target="fonts/font12.fntdata" Type="http://schemas.openxmlformats.org/officeDocument/2006/relationships/font"/><Relationship Id="rId120" Target="fonts/font120.fntdata" Type="http://schemas.openxmlformats.org/officeDocument/2006/relationships/font"/><Relationship Id="rId121" Target="fonts/font121.fntdata" Type="http://schemas.openxmlformats.org/officeDocument/2006/relationships/font"/><Relationship Id="rId122" Target="fonts/font122.fntdata" Type="http://schemas.openxmlformats.org/officeDocument/2006/relationships/font"/><Relationship Id="rId123" Target="fonts/font123.fntdata" Type="http://schemas.openxmlformats.org/officeDocument/2006/relationships/font"/><Relationship Id="rId124" Target="fonts/font124.fntdata" Type="http://schemas.openxmlformats.org/officeDocument/2006/relationships/font"/><Relationship Id="rId125" Target="fonts/font125.fntdata" Type="http://schemas.openxmlformats.org/officeDocument/2006/relationships/font"/><Relationship Id="rId126" Target="fonts/font126.fntdata" Type="http://schemas.openxmlformats.org/officeDocument/2006/relationships/font"/><Relationship Id="rId127" Target="fonts/font127.fntdata" Type="http://schemas.openxmlformats.org/officeDocument/2006/relationships/font"/><Relationship Id="rId128" Target="fonts/font128.fntdata" Type="http://schemas.openxmlformats.org/officeDocument/2006/relationships/font"/><Relationship Id="rId129" Target="fonts/font129.fntdata" Type="http://schemas.openxmlformats.org/officeDocument/2006/relationships/font"/><Relationship Id="rId13" Target="fonts/font13.fntdata" Type="http://schemas.openxmlformats.org/officeDocument/2006/relationships/font"/><Relationship Id="rId130" Target="fonts/font130.fntdata" Type="http://schemas.openxmlformats.org/officeDocument/2006/relationships/font"/><Relationship Id="rId131" Target="fonts/font131.fntdata" Type="http://schemas.openxmlformats.org/officeDocument/2006/relationships/font"/><Relationship Id="rId132" Target="fonts/font132.fntdata" Type="http://schemas.openxmlformats.org/officeDocument/2006/relationships/font"/><Relationship Id="rId133" Target="fonts/font133.fntdata" Type="http://schemas.openxmlformats.org/officeDocument/2006/relationships/font"/><Relationship Id="rId134" Target="fonts/font134.fntdata" Type="http://schemas.openxmlformats.org/officeDocument/2006/relationships/font"/><Relationship Id="rId135" Target="fonts/font135.fntdata" Type="http://schemas.openxmlformats.org/officeDocument/2006/relationships/font"/><Relationship Id="rId136" Target="fonts/font136.fntdata" Type="http://schemas.openxmlformats.org/officeDocument/2006/relationships/font"/><Relationship Id="rId137" Target="fonts/font137.fntdata" Type="http://schemas.openxmlformats.org/officeDocument/2006/relationships/font"/><Relationship Id="rId138" Target="fonts/font138.fntdata" Type="http://schemas.openxmlformats.org/officeDocument/2006/relationships/font"/><Relationship Id="rId139" Target="fonts/font139.fntdata" Type="http://schemas.openxmlformats.org/officeDocument/2006/relationships/font"/><Relationship Id="rId14" Target="fonts/font14.fntdata" Type="http://schemas.openxmlformats.org/officeDocument/2006/relationships/font"/><Relationship Id="rId140" Target="fonts/font140.fntdata" Type="http://schemas.openxmlformats.org/officeDocument/2006/relationships/font"/><Relationship Id="rId141" Target="fonts/font141.fntdata" Type="http://schemas.openxmlformats.org/officeDocument/2006/relationships/font"/><Relationship Id="rId142" Target="fonts/font142.fntdata" Type="http://schemas.openxmlformats.org/officeDocument/2006/relationships/font"/><Relationship Id="rId143" Target="fonts/font143.fntdata" Type="http://schemas.openxmlformats.org/officeDocument/2006/relationships/font"/><Relationship Id="rId144" Target="fonts/font144.fntdata" Type="http://schemas.openxmlformats.org/officeDocument/2006/relationships/font"/><Relationship Id="rId145" Target="fonts/font145.fntdata" Type="http://schemas.openxmlformats.org/officeDocument/2006/relationships/font"/><Relationship Id="rId146" Target="fonts/font146.fntdata" Type="http://schemas.openxmlformats.org/officeDocument/2006/relationships/font"/><Relationship Id="rId147" Target="fonts/font147.fntdata" Type="http://schemas.openxmlformats.org/officeDocument/2006/relationships/font"/><Relationship Id="rId148" Target="fonts/font148.fntdata" Type="http://schemas.openxmlformats.org/officeDocument/2006/relationships/font"/><Relationship Id="rId149" Target="fonts/font149.fntdata" Type="http://schemas.openxmlformats.org/officeDocument/2006/relationships/font"/><Relationship Id="rId15" Target="fonts/font15.fntdata" Type="http://schemas.openxmlformats.org/officeDocument/2006/relationships/font"/><Relationship Id="rId150" Target="fonts/font150.fntdata" Type="http://schemas.openxmlformats.org/officeDocument/2006/relationships/font"/><Relationship Id="rId151" Target="fonts/font151.fntdata" Type="http://schemas.openxmlformats.org/officeDocument/2006/relationships/font"/><Relationship Id="rId152" Target="fonts/font152.fntdata" Type="http://schemas.openxmlformats.org/officeDocument/2006/relationships/font"/><Relationship Id="rId153" Target="fonts/font153.fntdata" Type="http://schemas.openxmlformats.org/officeDocument/2006/relationships/font"/><Relationship Id="rId154" Target="fonts/font154.fntdata" Type="http://schemas.openxmlformats.org/officeDocument/2006/relationships/font"/><Relationship Id="rId155" Target="fonts/font155.fntdata" Type="http://schemas.openxmlformats.org/officeDocument/2006/relationships/font"/><Relationship Id="rId156" Target="fonts/font156.fntdata" Type="http://schemas.openxmlformats.org/officeDocument/2006/relationships/font"/><Relationship Id="rId157" Target="fonts/font157.fntdata" Type="http://schemas.openxmlformats.org/officeDocument/2006/relationships/font"/><Relationship Id="rId158" Target="fonts/font158.fntdata" Type="http://schemas.openxmlformats.org/officeDocument/2006/relationships/font"/><Relationship Id="rId159" Target="fonts/font159.fntdata" Type="http://schemas.openxmlformats.org/officeDocument/2006/relationships/font"/><Relationship Id="rId16" Target="fonts/font16.fntdata" Type="http://schemas.openxmlformats.org/officeDocument/2006/relationships/font"/><Relationship Id="rId160" Target="fonts/font160.fntdata" Type="http://schemas.openxmlformats.org/officeDocument/2006/relationships/font"/><Relationship Id="rId161" Target="fonts/font161.fntdata" Type="http://schemas.openxmlformats.org/officeDocument/2006/relationships/font"/><Relationship Id="rId162" Target="fonts/font162.fntdata" Type="http://schemas.openxmlformats.org/officeDocument/2006/relationships/font"/><Relationship Id="rId163" Target="fonts/font163.fntdata" Type="http://schemas.openxmlformats.org/officeDocument/2006/relationships/font"/><Relationship Id="rId164" Target="fonts/font164.fntdata" Type="http://schemas.openxmlformats.org/officeDocument/2006/relationships/font"/><Relationship Id="rId165" Target="fonts/font165.fntdata" Type="http://schemas.openxmlformats.org/officeDocument/2006/relationships/font"/><Relationship Id="rId166" Target="fonts/font166.fntdata" Type="http://schemas.openxmlformats.org/officeDocument/2006/relationships/font"/><Relationship Id="rId167" Target="fonts/font167.fntdata" Type="http://schemas.openxmlformats.org/officeDocument/2006/relationships/font"/><Relationship Id="rId168" Target="fonts/font168.fntdata" Type="http://schemas.openxmlformats.org/officeDocument/2006/relationships/font"/><Relationship Id="rId169" Target="fonts/font169.fntdata" Type="http://schemas.openxmlformats.org/officeDocument/2006/relationships/font"/><Relationship Id="rId17" Target="fonts/font17.fntdata" Type="http://schemas.openxmlformats.org/officeDocument/2006/relationships/font"/><Relationship Id="rId170" Target="fonts/font170.fntdata" Type="http://schemas.openxmlformats.org/officeDocument/2006/relationships/font"/><Relationship Id="rId171" Target="fonts/font171.fntdata" Type="http://schemas.openxmlformats.org/officeDocument/2006/relationships/font"/><Relationship Id="rId172" Target="fonts/font172.fntdata" Type="http://schemas.openxmlformats.org/officeDocument/2006/relationships/font"/><Relationship Id="rId173" Target="fonts/font173.fntdata" Type="http://schemas.openxmlformats.org/officeDocument/2006/relationships/font"/><Relationship Id="rId174" Target="fonts/font174.fntdata" Type="http://schemas.openxmlformats.org/officeDocument/2006/relationships/font"/><Relationship Id="rId175" Target="fonts/font175.fntdata" Type="http://schemas.openxmlformats.org/officeDocument/2006/relationships/font"/><Relationship Id="rId176" Target="fonts/font176.fntdata" Type="http://schemas.openxmlformats.org/officeDocument/2006/relationships/font"/><Relationship Id="rId177" Target="fonts/font177.fntdata" Type="http://schemas.openxmlformats.org/officeDocument/2006/relationships/font"/><Relationship Id="rId178" Target="fonts/font178.fntdata" Type="http://schemas.openxmlformats.org/officeDocument/2006/relationships/font"/><Relationship Id="rId179" Target="fonts/font179.fntdata" Type="http://schemas.openxmlformats.org/officeDocument/2006/relationships/font"/><Relationship Id="rId18" Target="fonts/font18.fntdata" Type="http://schemas.openxmlformats.org/officeDocument/2006/relationships/font"/><Relationship Id="rId180" Target="fonts/font180.fntdata" Type="http://schemas.openxmlformats.org/officeDocument/2006/relationships/font"/><Relationship Id="rId181" Target="fonts/font181.fntdata" Type="http://schemas.openxmlformats.org/officeDocument/2006/relationships/font"/><Relationship Id="rId182" Target="fonts/font182.fntdata" Type="http://schemas.openxmlformats.org/officeDocument/2006/relationships/font"/><Relationship Id="rId183" Target="fonts/font183.fntdata" Type="http://schemas.openxmlformats.org/officeDocument/2006/relationships/font"/><Relationship Id="rId184" Target="fonts/font184.fntdata" Type="http://schemas.openxmlformats.org/officeDocument/2006/relationships/font"/><Relationship Id="rId185" Target="fonts/font185.fntdata" Type="http://schemas.openxmlformats.org/officeDocument/2006/relationships/font"/><Relationship Id="rId186" Target="fonts/font186.fntdata" Type="http://schemas.openxmlformats.org/officeDocument/2006/relationships/font"/><Relationship Id="rId187" Target="fonts/font187.fntdata" Type="http://schemas.openxmlformats.org/officeDocument/2006/relationships/font"/><Relationship Id="rId188" Target="fonts/font188.fntdata" Type="http://schemas.openxmlformats.org/officeDocument/2006/relationships/font"/><Relationship Id="rId189" Target="fonts/font189.fntdata" Type="http://schemas.openxmlformats.org/officeDocument/2006/relationships/font"/><Relationship Id="rId19" Target="fonts/font19.fntdata" Type="http://schemas.openxmlformats.org/officeDocument/2006/relationships/font"/><Relationship Id="rId190" Target="fonts/font190.fntdata" Type="http://schemas.openxmlformats.org/officeDocument/2006/relationships/font"/><Relationship Id="rId191" Target="fonts/font191.fntdata" Type="http://schemas.openxmlformats.org/officeDocument/2006/relationships/font"/><Relationship Id="rId192" Target="fonts/font192.fntdata" Type="http://schemas.openxmlformats.org/officeDocument/2006/relationships/font"/><Relationship Id="rId193" Target="fonts/font193.fntdata" Type="http://schemas.openxmlformats.org/officeDocument/2006/relationships/font"/><Relationship Id="rId194" Target="fonts/font194.fntdata" Type="http://schemas.openxmlformats.org/officeDocument/2006/relationships/font"/><Relationship Id="rId195" Target="fonts/font195.fntdata" Type="http://schemas.openxmlformats.org/officeDocument/2006/relationships/font"/><Relationship Id="rId196" Target="fonts/font196.fntdata" Type="http://schemas.openxmlformats.org/officeDocument/2006/relationships/font"/><Relationship Id="rId197" Target="fonts/font197.fntdata" Type="http://schemas.openxmlformats.org/officeDocument/2006/relationships/font"/><Relationship Id="rId198" Target="fonts/font198.fntdata" Type="http://schemas.openxmlformats.org/officeDocument/2006/relationships/font"/><Relationship Id="rId199" Target="fonts/font19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00" Target="fonts/font200.fntdata" Type="http://schemas.openxmlformats.org/officeDocument/2006/relationships/font"/><Relationship Id="rId201" Target="fonts/font201.fntdata" Type="http://schemas.openxmlformats.org/officeDocument/2006/relationships/font"/><Relationship Id="rId202" Target="fonts/font202.fntdata" Type="http://schemas.openxmlformats.org/officeDocument/2006/relationships/font"/><Relationship Id="rId203" Target="fonts/font203.fntdata" Type="http://schemas.openxmlformats.org/officeDocument/2006/relationships/font"/><Relationship Id="rId204" Target="fonts/font204.fntdata" Type="http://schemas.openxmlformats.org/officeDocument/2006/relationships/font"/><Relationship Id="rId205" Target="fonts/font205.fntdata" Type="http://schemas.openxmlformats.org/officeDocument/2006/relationships/font"/><Relationship Id="rId206" Target="fonts/font206.fntdata" Type="http://schemas.openxmlformats.org/officeDocument/2006/relationships/font"/><Relationship Id="rId207" Target="fonts/font207.fntdata" Type="http://schemas.openxmlformats.org/officeDocument/2006/relationships/font"/><Relationship Id="rId208" Target="fonts/font208.fntdata" Type="http://schemas.openxmlformats.org/officeDocument/2006/relationships/font"/><Relationship Id="rId209" Target="fonts/font209.fntdata" Type="http://schemas.openxmlformats.org/officeDocument/2006/relationships/font"/><Relationship Id="rId21" Target="fonts/font21.fntdata" Type="http://schemas.openxmlformats.org/officeDocument/2006/relationships/font"/><Relationship Id="rId210" Target="fonts/font210.fntdata" Type="http://schemas.openxmlformats.org/officeDocument/2006/relationships/font"/><Relationship Id="rId211" Target="fonts/font211.fntdata" Type="http://schemas.openxmlformats.org/officeDocument/2006/relationships/font"/><Relationship Id="rId212" Target="fonts/font212.fntdata" Type="http://schemas.openxmlformats.org/officeDocument/2006/relationships/font"/><Relationship Id="rId213" Target="fonts/font213.fntdata" Type="http://schemas.openxmlformats.org/officeDocument/2006/relationships/font"/><Relationship Id="rId214" Target="fonts/font214.fntdata" Type="http://schemas.openxmlformats.org/officeDocument/2006/relationships/font"/><Relationship Id="rId215" Target="fonts/font215.fntdata" Type="http://schemas.openxmlformats.org/officeDocument/2006/relationships/font"/><Relationship Id="rId216" Target="fonts/font216.fntdata" Type="http://schemas.openxmlformats.org/officeDocument/2006/relationships/font"/><Relationship Id="rId217" Target="fonts/font217.fntdata" Type="http://schemas.openxmlformats.org/officeDocument/2006/relationships/font"/><Relationship Id="rId218" Target="fonts/font218.fntdata" Type="http://schemas.openxmlformats.org/officeDocument/2006/relationships/font"/><Relationship Id="rId219" Target="fonts/font219.fntdata" Type="http://schemas.openxmlformats.org/officeDocument/2006/relationships/font"/><Relationship Id="rId22" Target="fonts/font22.fntdata" Type="http://schemas.openxmlformats.org/officeDocument/2006/relationships/font"/><Relationship Id="rId220" Target="fonts/font220.fntdata" Type="http://schemas.openxmlformats.org/officeDocument/2006/relationships/font"/><Relationship Id="rId221" Target="fonts/font221.fntdata" Type="http://schemas.openxmlformats.org/officeDocument/2006/relationships/font"/><Relationship Id="rId222" Target="fonts/font222.fntdata" Type="http://schemas.openxmlformats.org/officeDocument/2006/relationships/font"/><Relationship Id="rId223" Target="fonts/font223.fntdata" Type="http://schemas.openxmlformats.org/officeDocument/2006/relationships/font"/><Relationship Id="rId224" Target="fonts/font224.fntdata" Type="http://schemas.openxmlformats.org/officeDocument/2006/relationships/font"/><Relationship Id="rId225" Target="fonts/font225.fntdata" Type="http://schemas.openxmlformats.org/officeDocument/2006/relationships/font"/><Relationship Id="rId226" Target="fonts/font226.fntdata" Type="http://schemas.openxmlformats.org/officeDocument/2006/relationships/font"/><Relationship Id="rId227" Target="fonts/font227.fntdata" Type="http://schemas.openxmlformats.org/officeDocument/2006/relationships/font"/><Relationship Id="rId228" Target="fonts/font228.fntdata" Type="http://schemas.openxmlformats.org/officeDocument/2006/relationships/font"/><Relationship Id="rId229" Target="fonts/font229.fntdata" Type="http://schemas.openxmlformats.org/officeDocument/2006/relationships/font"/><Relationship Id="rId23" Target="fonts/font23.fntdata" Type="http://schemas.openxmlformats.org/officeDocument/2006/relationships/font"/><Relationship Id="rId230" Target="fonts/font230.fntdata" Type="http://schemas.openxmlformats.org/officeDocument/2006/relationships/font"/><Relationship Id="rId231" Target="fonts/font231.fntdata" Type="http://schemas.openxmlformats.org/officeDocument/2006/relationships/font"/><Relationship Id="rId232" Target="fonts/font232.fntdata" Type="http://schemas.openxmlformats.org/officeDocument/2006/relationships/font"/><Relationship Id="rId233" Target="fonts/font233.fntdata" Type="http://schemas.openxmlformats.org/officeDocument/2006/relationships/font"/><Relationship Id="rId234" Target="fonts/font234.fntdata" Type="http://schemas.openxmlformats.org/officeDocument/2006/relationships/font"/><Relationship Id="rId235" Target="fonts/font235.fntdata" Type="http://schemas.openxmlformats.org/officeDocument/2006/relationships/font"/><Relationship Id="rId236" Target="fonts/font236.fntdata" Type="http://schemas.openxmlformats.org/officeDocument/2006/relationships/font"/><Relationship Id="rId237" Target="fonts/font237.fntdata" Type="http://schemas.openxmlformats.org/officeDocument/2006/relationships/font"/><Relationship Id="rId238" Target="fonts/font238.fntdata" Type="http://schemas.openxmlformats.org/officeDocument/2006/relationships/font"/><Relationship Id="rId239" Target="fonts/font239.fntdata" Type="http://schemas.openxmlformats.org/officeDocument/2006/relationships/font"/><Relationship Id="rId24" Target="fonts/font24.fntdata" Type="http://schemas.openxmlformats.org/officeDocument/2006/relationships/font"/><Relationship Id="rId240" Target="fonts/font240.fntdata" Type="http://schemas.openxmlformats.org/officeDocument/2006/relationships/font"/><Relationship Id="rId241" Target="fonts/font241.fntdata" Type="http://schemas.openxmlformats.org/officeDocument/2006/relationships/font"/><Relationship Id="rId242" Target="fonts/font242.fntdata" Type="http://schemas.openxmlformats.org/officeDocument/2006/relationships/font"/><Relationship Id="rId243" Target="fonts/font243.fntdata" Type="http://schemas.openxmlformats.org/officeDocument/2006/relationships/font"/><Relationship Id="rId244" Target="fonts/font244.fntdata" Type="http://schemas.openxmlformats.org/officeDocument/2006/relationships/font"/><Relationship Id="rId245" Target="fonts/font245.fntdata" Type="http://schemas.openxmlformats.org/officeDocument/2006/relationships/font"/><Relationship Id="rId246" Target="fonts/font246.fntdata" Type="http://schemas.openxmlformats.org/officeDocument/2006/relationships/font"/><Relationship Id="rId247" Target="fonts/font247.fntdata" Type="http://schemas.openxmlformats.org/officeDocument/2006/relationships/font"/><Relationship Id="rId248" Target="fonts/font248.fntdata" Type="http://schemas.openxmlformats.org/officeDocument/2006/relationships/font"/><Relationship Id="rId249" Target="fonts/font249.fntdata" Type="http://schemas.openxmlformats.org/officeDocument/2006/relationships/font"/><Relationship Id="rId25" Target="fonts/font25.fntdata" Type="http://schemas.openxmlformats.org/officeDocument/2006/relationships/font"/><Relationship Id="rId250" Target="fonts/font250.fntdata" Type="http://schemas.openxmlformats.org/officeDocument/2006/relationships/font"/><Relationship Id="rId251" Target="fonts/font251.fntdata" Type="http://schemas.openxmlformats.org/officeDocument/2006/relationships/font"/><Relationship Id="rId252" Target="slides/slide1.xml" Type="http://schemas.openxmlformats.org/officeDocument/2006/relationships/slide"/><Relationship Id="rId253" Target="slides/slide2.xml" Type="http://schemas.openxmlformats.org/officeDocument/2006/relationships/slide"/><Relationship Id="rId254" Target="slides/slide3.xml" Type="http://schemas.openxmlformats.org/officeDocument/2006/relationships/slide"/><Relationship Id="rId255" Target="slides/slide4.xml" Type="http://schemas.openxmlformats.org/officeDocument/2006/relationships/slide"/><Relationship Id="rId256" Target="slides/slide5.xml" Type="http://schemas.openxmlformats.org/officeDocument/2006/relationships/slide"/><Relationship Id="rId257" Target="slides/slide6.xml" Type="http://schemas.openxmlformats.org/officeDocument/2006/relationships/slide"/><Relationship Id="rId258" Target="slides/slide7.xml" Type="http://schemas.openxmlformats.org/officeDocument/2006/relationships/slide"/><Relationship Id="rId259" Target="slides/slide8.xml" Type="http://schemas.openxmlformats.org/officeDocument/2006/relationships/slide"/><Relationship Id="rId26" Target="fonts/font26.fntdata" Type="http://schemas.openxmlformats.org/officeDocument/2006/relationships/font"/><Relationship Id="rId260" Target="slides/slide9.xml" Type="http://schemas.openxmlformats.org/officeDocument/2006/relationships/slide"/><Relationship Id="rId261" Target="slides/slide10.xml" Type="http://schemas.openxmlformats.org/officeDocument/2006/relationships/slide"/><Relationship Id="rId262" Target="slides/slide11.xml" Type="http://schemas.openxmlformats.org/officeDocument/2006/relationships/slide"/><Relationship Id="rId263" Target="slides/slide12.xml" Type="http://schemas.openxmlformats.org/officeDocument/2006/relationships/slide"/><Relationship Id="rId264" Target="slides/slide13.xml" Type="http://schemas.openxmlformats.org/officeDocument/2006/relationships/slide"/><Relationship Id="rId265" Target="slides/slide14.xml" Type="http://schemas.openxmlformats.org/officeDocument/2006/relationships/slide"/><Relationship Id="rId266" Target="slides/slide15.xml" Type="http://schemas.openxmlformats.org/officeDocument/2006/relationships/slide"/><Relationship Id="rId267" Target="slides/slide16.xml" Type="http://schemas.openxmlformats.org/officeDocument/2006/relationships/slide"/><Relationship Id="rId268" Target="slides/slide17.xml" Type="http://schemas.openxmlformats.org/officeDocument/2006/relationships/slide"/><Relationship Id="rId269" Target="slides/slide18.xml" Type="http://schemas.openxmlformats.org/officeDocument/2006/relationships/slide"/><Relationship Id="rId27" Target="fonts/font27.fntdata" Type="http://schemas.openxmlformats.org/officeDocument/2006/relationships/font"/><Relationship Id="rId270" Target="slides/slide19.xml" Type="http://schemas.openxmlformats.org/officeDocument/2006/relationships/slide"/><Relationship Id="rId271" Target="slides/slide20.xml" Type="http://schemas.openxmlformats.org/officeDocument/2006/relationships/slide"/><Relationship Id="rId272" Target="slides/slide21.xml" Type="http://schemas.openxmlformats.org/officeDocument/2006/relationships/slide"/><Relationship Id="rId273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fonts/font8.fntdata" Type="http://schemas.openxmlformats.org/officeDocument/2006/relationships/font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fonts/font83.fntdata" Type="http://schemas.openxmlformats.org/officeDocument/2006/relationships/font"/><Relationship Id="rId84" Target="fonts/font84.fntdata" Type="http://schemas.openxmlformats.org/officeDocument/2006/relationships/font"/><Relationship Id="rId85" Target="fonts/font85.fntdata" Type="http://schemas.openxmlformats.org/officeDocument/2006/relationships/font"/><Relationship Id="rId86" Target="fonts/font86.fntdata" Type="http://schemas.openxmlformats.org/officeDocument/2006/relationships/font"/><Relationship Id="rId87" Target="fonts/font87.fntdata" Type="http://schemas.openxmlformats.org/officeDocument/2006/relationships/font"/><Relationship Id="rId88" Target="fonts/font88.fntdata" Type="http://schemas.openxmlformats.org/officeDocument/2006/relationships/font"/><Relationship Id="rId89" Target="fonts/font89.fntdata" Type="http://schemas.openxmlformats.org/officeDocument/2006/relationships/font"/><Relationship Id="rId9" Target="fonts/font9.fntdata" Type="http://schemas.openxmlformats.org/officeDocument/2006/relationships/font"/><Relationship Id="rId90" Target="fonts/font90.fntdata" Type="http://schemas.openxmlformats.org/officeDocument/2006/relationships/font"/><Relationship Id="rId91" Target="fonts/font91.fntdata" Type="http://schemas.openxmlformats.org/officeDocument/2006/relationships/font"/><Relationship Id="rId92" Target="fonts/font92.fntdata" Type="http://schemas.openxmlformats.org/officeDocument/2006/relationships/font"/><Relationship Id="rId93" Target="fonts/font93.fntdata" Type="http://schemas.openxmlformats.org/officeDocument/2006/relationships/font"/><Relationship Id="rId94" Target="fonts/font94.fntdata" Type="http://schemas.openxmlformats.org/officeDocument/2006/relationships/font"/><Relationship Id="rId95" Target="fonts/font95.fntdata" Type="http://schemas.openxmlformats.org/officeDocument/2006/relationships/font"/><Relationship Id="rId96" Target="fonts/font96.fntdata" Type="http://schemas.openxmlformats.org/officeDocument/2006/relationships/font"/><Relationship Id="rId97" Target="fonts/font97.fntdata" Type="http://schemas.openxmlformats.org/officeDocument/2006/relationships/font"/><Relationship Id="rId98" Target="fonts/font98.fntdata" Type="http://schemas.openxmlformats.org/officeDocument/2006/relationships/font"/><Relationship Id="rId99" Target="fonts/font9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Relationship Id="rId8" Target="../media/image54.png" Type="http://schemas.openxmlformats.org/officeDocument/2006/relationships/image"/><Relationship Id="rId9" Target="../media/image55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73.png" Type="http://schemas.openxmlformats.org/officeDocument/2006/relationships/image"/><Relationship Id="rId5" Target="../media/image74.svg" Type="http://schemas.openxmlformats.org/officeDocument/2006/relationships/image"/><Relationship Id="rId6" Target="../media/image75.png" Type="http://schemas.openxmlformats.org/officeDocument/2006/relationships/image"/><Relationship Id="rId7" Target="../media/image76.svg" Type="http://schemas.openxmlformats.org/officeDocument/2006/relationships/image"/><Relationship Id="rId8" Target="../media/image77.png" Type="http://schemas.openxmlformats.org/officeDocument/2006/relationships/image"/><Relationship Id="rId9" Target="../media/image78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jpe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82.png" Type="http://schemas.openxmlformats.org/officeDocument/2006/relationships/image"/><Relationship Id="rId6" Target="../media/image83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jpeg" Type="http://schemas.openxmlformats.org/officeDocument/2006/relationships/image"/><Relationship Id="rId3" Target="../media/image85.jpeg" Type="http://schemas.openxmlformats.org/officeDocument/2006/relationships/image"/><Relationship Id="rId4" Target="../media/image86.jpeg" Type="http://schemas.openxmlformats.org/officeDocument/2006/relationships/image"/><Relationship Id="rId5" Target="../media/image87.jpeg" Type="http://schemas.openxmlformats.org/officeDocument/2006/relationships/image"/><Relationship Id="rId6" Target="../media/image88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jpeg" Type="http://schemas.openxmlformats.org/officeDocument/2006/relationships/image"/><Relationship Id="rId3" Target="../media/image90.jpeg" Type="http://schemas.openxmlformats.org/officeDocument/2006/relationships/image"/><Relationship Id="rId4" Target="../media/image91.jpeg" Type="http://schemas.openxmlformats.org/officeDocument/2006/relationships/image"/><Relationship Id="rId5" Target="../media/image92.jpeg" Type="http://schemas.openxmlformats.org/officeDocument/2006/relationships/image"/><Relationship Id="rId6" Target="../media/image93.jpeg" Type="http://schemas.openxmlformats.org/officeDocument/2006/relationships/image"/><Relationship Id="rId7" Target="../media/image94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svg" Type="http://schemas.openxmlformats.org/officeDocument/2006/relationships/image"/><Relationship Id="rId2" Target="../media/image95.jpeg" Type="http://schemas.openxmlformats.org/officeDocument/2006/relationships/image"/><Relationship Id="rId3" Target="../media/image96.jpeg" Type="http://schemas.openxmlformats.org/officeDocument/2006/relationships/image"/><Relationship Id="rId4" Target="../media/image97.jpeg" Type="http://schemas.openxmlformats.org/officeDocument/2006/relationships/image"/><Relationship Id="rId5" Target="../media/image98.jpeg" Type="http://schemas.openxmlformats.org/officeDocument/2006/relationships/image"/><Relationship Id="rId6" Target="../media/image99.jpeg" Type="http://schemas.openxmlformats.org/officeDocument/2006/relationships/image"/><Relationship Id="rId7" Target="../media/image100.jpeg" Type="http://schemas.openxmlformats.org/officeDocument/2006/relationships/image"/><Relationship Id="rId8" Target="../media/image101.jpeg" Type="http://schemas.openxmlformats.org/officeDocument/2006/relationships/image"/><Relationship Id="rId9" Target="../media/image102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5.jpeg" Type="http://schemas.openxmlformats.org/officeDocument/2006/relationships/image"/><Relationship Id="rId3" Target="../media/image106.jpeg" Type="http://schemas.openxmlformats.org/officeDocument/2006/relationships/image"/><Relationship Id="rId4" Target="../media/image107.jpeg" Type="http://schemas.openxmlformats.org/officeDocument/2006/relationships/image"/><Relationship Id="rId5" Target="../media/image108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jpeg" Type="http://schemas.openxmlformats.org/officeDocument/2006/relationships/image"/><Relationship Id="rId3" Target="../media/image110.png" Type="http://schemas.openxmlformats.org/officeDocument/2006/relationships/image"/><Relationship Id="rId4" Target="../media/image111.svg" Type="http://schemas.openxmlformats.org/officeDocument/2006/relationships/image"/><Relationship Id="rId5" Target="../media/image112.jpeg" Type="http://schemas.openxmlformats.org/officeDocument/2006/relationships/image"/><Relationship Id="rId6" Target="../media/image113.png" Type="http://schemas.openxmlformats.org/officeDocument/2006/relationships/image"/><Relationship Id="rId7" Target="../media/image114.svg" Type="http://schemas.openxmlformats.org/officeDocument/2006/relationships/image"/><Relationship Id="rId8" Target="../media/image115.png" Type="http://schemas.openxmlformats.org/officeDocument/2006/relationships/image"/><Relationship Id="rId9" Target="../media/image116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7.jpeg" Type="http://schemas.openxmlformats.org/officeDocument/2006/relationships/image"/><Relationship Id="rId3" Target="../media/image118.png" Type="http://schemas.openxmlformats.org/officeDocument/2006/relationships/image"/><Relationship Id="rId4" Target="../media/image119.svg" Type="http://schemas.openxmlformats.org/officeDocument/2006/relationships/image"/><Relationship Id="rId5" Target="../media/image120.png" Type="http://schemas.openxmlformats.org/officeDocument/2006/relationships/image"/><Relationship Id="rId6" Target="../media/image121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Relationship Id="rId5" Target="../media/image14.jpe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BCC4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800494"/>
            <a:ext cx="3086100" cy="887981"/>
            <a:chOff x="0" y="0"/>
            <a:chExt cx="812800" cy="2338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33872"/>
            </a:xfrm>
            <a:custGeom>
              <a:avLst/>
              <a:gdLst/>
              <a:ahLst/>
              <a:cxnLst/>
              <a:rect r="r" b="b" t="t" l="l"/>
              <a:pathLst>
                <a:path h="233872" w="812800">
                  <a:moveTo>
                    <a:pt x="116936" y="0"/>
                  </a:moveTo>
                  <a:lnTo>
                    <a:pt x="695864" y="0"/>
                  </a:lnTo>
                  <a:cubicBezTo>
                    <a:pt x="760446" y="0"/>
                    <a:pt x="812800" y="52354"/>
                    <a:pt x="812800" y="116936"/>
                  </a:cubicBezTo>
                  <a:lnTo>
                    <a:pt x="812800" y="116936"/>
                  </a:lnTo>
                  <a:cubicBezTo>
                    <a:pt x="812800" y="147949"/>
                    <a:pt x="800480" y="177692"/>
                    <a:pt x="778550" y="199622"/>
                  </a:cubicBezTo>
                  <a:cubicBezTo>
                    <a:pt x="756621" y="221552"/>
                    <a:pt x="726878" y="233872"/>
                    <a:pt x="695864" y="233872"/>
                  </a:cubicBezTo>
                  <a:lnTo>
                    <a:pt x="116936" y="233872"/>
                  </a:lnTo>
                  <a:cubicBezTo>
                    <a:pt x="52354" y="233872"/>
                    <a:pt x="0" y="181518"/>
                    <a:pt x="0" y="116936"/>
                  </a:cubicBezTo>
                  <a:lnTo>
                    <a:pt x="0" y="116936"/>
                  </a:lnTo>
                  <a:cubicBezTo>
                    <a:pt x="0" y="52354"/>
                    <a:pt x="52354" y="0"/>
                    <a:pt x="116936" y="0"/>
                  </a:cubicBezTo>
                  <a:close/>
                </a:path>
              </a:pathLst>
            </a:custGeom>
            <a:solidFill>
              <a:srgbClr val="35353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98"/>
                </a:lnSpc>
              </a:pPr>
              <a:r>
                <a:rPr lang="en-US" sz="2805">
                  <a:solidFill>
                    <a:srgbClr val="F3E3DB"/>
                  </a:solidFill>
                  <a:latin typeface="Roboto Bold"/>
                </a:rPr>
                <a:t> </a:t>
              </a:r>
              <a:r>
                <a:rPr lang="en-US" sz="2805">
                  <a:solidFill>
                    <a:srgbClr val="F3E3DB"/>
                  </a:solidFill>
                  <a:latin typeface="Roboto Bold"/>
                </a:rPr>
                <a:t>HOW TO USE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5153025"/>
            <a:ext cx="8249989" cy="1916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  <a:spcBef>
                <a:spcPct val="0"/>
              </a:spcBef>
            </a:pPr>
            <a:r>
              <a:rPr lang="en-US" sz="2695">
                <a:solidFill>
                  <a:srgbClr val="4C4C4C"/>
                </a:solidFill>
                <a:latin typeface="Raleway Bold"/>
              </a:rPr>
              <a:t> After customizing the </a:t>
            </a:r>
          </a:p>
          <a:p>
            <a:pPr>
              <a:lnSpc>
                <a:spcPts val="3072"/>
              </a:lnSpc>
              <a:spcBef>
                <a:spcPct val="0"/>
              </a:spcBef>
            </a:pPr>
            <a:r>
              <a:rPr lang="en-US" sz="2695">
                <a:solidFill>
                  <a:srgbClr val="4C4C4C"/>
                </a:solidFill>
                <a:latin typeface="Raleway Bold"/>
              </a:rPr>
              <a:t>templates for your brand identity, </a:t>
            </a:r>
          </a:p>
          <a:p>
            <a:pPr>
              <a:lnSpc>
                <a:spcPts val="3072"/>
              </a:lnSpc>
              <a:spcBef>
                <a:spcPct val="0"/>
              </a:spcBef>
            </a:pPr>
            <a:r>
              <a:rPr lang="en-US" sz="2695">
                <a:solidFill>
                  <a:srgbClr val="4C4C4C"/>
                </a:solidFill>
                <a:latin typeface="Raleway Bold"/>
              </a:rPr>
              <a:t>go to File &gt; Download &gt; JPG image &gt; Current slide. </a:t>
            </a:r>
          </a:p>
          <a:p>
            <a:pPr>
              <a:lnSpc>
                <a:spcPts val="3072"/>
              </a:lnSpc>
              <a:spcBef>
                <a:spcPct val="0"/>
              </a:spcBef>
            </a:pPr>
          </a:p>
          <a:p>
            <a:pPr>
              <a:lnSpc>
                <a:spcPts val="3072"/>
              </a:lnSpc>
              <a:spcBef>
                <a:spcPct val="0"/>
              </a:spcBef>
            </a:pPr>
            <a:r>
              <a:rPr lang="en-US" sz="2695">
                <a:solidFill>
                  <a:srgbClr val="4C4C4C"/>
                </a:solidFill>
                <a:latin typeface="Raleway Bold"/>
              </a:rPr>
              <a:t>Then share on social media!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552792"/>
            <a:ext cx="6742063" cy="79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4"/>
              </a:lnSpc>
            </a:pPr>
            <a:r>
              <a:rPr lang="en-US" sz="4502">
                <a:solidFill>
                  <a:srgbClr val="4C4C4C"/>
                </a:solidFill>
                <a:latin typeface="Roboto"/>
              </a:rPr>
              <a:t>Instagram Post Templates</a:t>
            </a:r>
          </a:p>
        </p:txBody>
      </p:sp>
      <p:sp>
        <p:nvSpPr>
          <p:cNvPr name="AutoShape 7" id="7"/>
          <p:cNvSpPr/>
          <p:nvPr/>
        </p:nvSpPr>
        <p:spPr>
          <a:xfrm>
            <a:off x="1028700" y="7488160"/>
            <a:ext cx="4715384" cy="0"/>
          </a:xfrm>
          <a:prstGeom prst="line">
            <a:avLst/>
          </a:prstGeom>
          <a:ln cap="flat" w="38100">
            <a:solidFill>
              <a:srgbClr val="4C4C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028700" y="1212227"/>
            <a:ext cx="5071253" cy="988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>
                <a:solidFill>
                  <a:srgbClr val="4C4C4C"/>
                </a:solidFill>
                <a:latin typeface="Raleway"/>
              </a:rPr>
              <a:t>@beena.thakkr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6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78162">
            <a:off x="999121" y="6028109"/>
            <a:ext cx="13399089" cy="9161627"/>
          </a:xfrm>
          <a:custGeom>
            <a:avLst/>
            <a:gdLst/>
            <a:ahLst/>
            <a:cxnLst/>
            <a:rect r="r" b="b" t="t" l="l"/>
            <a:pathLst>
              <a:path h="9161627" w="13399089">
                <a:moveTo>
                  <a:pt x="0" y="0"/>
                </a:moveTo>
                <a:lnTo>
                  <a:pt x="13399089" y="0"/>
                </a:lnTo>
                <a:lnTo>
                  <a:pt x="13399089" y="9161627"/>
                </a:lnTo>
                <a:lnTo>
                  <a:pt x="0" y="9161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121411">
            <a:off x="6613143" y="48327"/>
            <a:ext cx="4653334" cy="4568728"/>
          </a:xfrm>
          <a:custGeom>
            <a:avLst/>
            <a:gdLst/>
            <a:ahLst/>
            <a:cxnLst/>
            <a:rect r="r" b="b" t="t" l="l"/>
            <a:pathLst>
              <a:path h="4568728" w="4653334">
                <a:moveTo>
                  <a:pt x="0" y="0"/>
                </a:moveTo>
                <a:lnTo>
                  <a:pt x="4653335" y="0"/>
                </a:lnTo>
                <a:lnTo>
                  <a:pt x="4653335" y="4568729"/>
                </a:lnTo>
                <a:lnTo>
                  <a:pt x="0" y="45687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68052">
            <a:off x="-4686705" y="-3578049"/>
            <a:ext cx="9373410" cy="8811005"/>
          </a:xfrm>
          <a:custGeom>
            <a:avLst/>
            <a:gdLst/>
            <a:ahLst/>
            <a:cxnLst/>
            <a:rect r="r" b="b" t="t" l="l"/>
            <a:pathLst>
              <a:path h="8811005" w="9373410">
                <a:moveTo>
                  <a:pt x="0" y="0"/>
                </a:moveTo>
                <a:lnTo>
                  <a:pt x="9373410" y="0"/>
                </a:lnTo>
                <a:lnTo>
                  <a:pt x="9373410" y="8811005"/>
                </a:lnTo>
                <a:lnTo>
                  <a:pt x="0" y="8811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50791" y="3891350"/>
            <a:ext cx="5110331" cy="16679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98"/>
              </a:lnSpc>
            </a:pPr>
            <a:r>
              <a:rPr lang="en-US" sz="12945">
                <a:solidFill>
                  <a:srgbClr val="75726C"/>
                </a:solidFill>
                <a:latin typeface="Stoic"/>
              </a:rPr>
              <a:t>Quick Tip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773314">
            <a:off x="-73069" y="367864"/>
            <a:ext cx="3763172" cy="4114800"/>
          </a:xfrm>
          <a:custGeom>
            <a:avLst/>
            <a:gdLst/>
            <a:ahLst/>
            <a:cxnLst/>
            <a:rect r="r" b="b" t="t" l="l"/>
            <a:pathLst>
              <a:path h="4114800" w="3763172">
                <a:moveTo>
                  <a:pt x="0" y="0"/>
                </a:moveTo>
                <a:lnTo>
                  <a:pt x="3763172" y="0"/>
                </a:lnTo>
                <a:lnTo>
                  <a:pt x="3763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648647" y="8524945"/>
            <a:ext cx="4914618" cy="533122"/>
            <a:chOff x="0" y="0"/>
            <a:chExt cx="1294385" cy="140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4385" cy="140411"/>
            </a:xfrm>
            <a:custGeom>
              <a:avLst/>
              <a:gdLst/>
              <a:ahLst/>
              <a:cxnLst/>
              <a:rect r="r" b="b" t="t" l="l"/>
              <a:pathLst>
                <a:path h="140411" w="1294385">
                  <a:moveTo>
                    <a:pt x="0" y="0"/>
                  </a:moveTo>
                  <a:lnTo>
                    <a:pt x="1294385" y="0"/>
                  </a:lnTo>
                  <a:lnTo>
                    <a:pt x="1294385" y="140411"/>
                  </a:lnTo>
                  <a:lnTo>
                    <a:pt x="0" y="140411"/>
                  </a:lnTo>
                  <a:lnTo>
                    <a:pt x="0" y="0"/>
                  </a:lnTo>
                </a:path>
              </a:pathLst>
            </a:custGeom>
            <a:solidFill>
              <a:srgbClr val="F9F5E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2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040489" y="5521191"/>
            <a:ext cx="6206022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9"/>
              </a:lnSpc>
            </a:pPr>
            <a:r>
              <a:rPr lang="en-US" sz="2315">
                <a:solidFill>
                  <a:srgbClr val="483936"/>
                </a:solidFill>
                <a:latin typeface="Solomon Sans"/>
              </a:rPr>
              <a:t>Marketing is not just about selling products; it's about crafting experiences, sparking emotions and creating connections that resonate with your audience, leaving a lasting impression on their hearts and minds.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93566" y="8614896"/>
            <a:ext cx="6899868" cy="286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56"/>
              </a:lnSpc>
              <a:spcBef>
                <a:spcPct val="0"/>
              </a:spcBef>
            </a:pPr>
            <a:r>
              <a:rPr lang="en-US" sz="1468" spc="85" u="none">
                <a:solidFill>
                  <a:srgbClr val="000000"/>
                </a:solidFill>
                <a:latin typeface="Solomon Sans"/>
              </a:rPr>
              <a:t>FOLLOW @BEENA.THAKKR FOR MORE TIPS!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53" t="0" r="-5428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1028700" y="1346203"/>
            <a:ext cx="4960227" cy="7435842"/>
            <a:chOff x="0" y="0"/>
            <a:chExt cx="2354580" cy="35297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53310" cy="3529735"/>
            </a:xfrm>
            <a:custGeom>
              <a:avLst/>
              <a:gdLst/>
              <a:ahLst/>
              <a:cxnLst/>
              <a:rect r="r" b="b" t="t" l="l"/>
              <a:pathLst>
                <a:path h="3529735" w="2353310">
                  <a:moveTo>
                    <a:pt x="784860" y="3462425"/>
                  </a:moveTo>
                  <a:cubicBezTo>
                    <a:pt x="905510" y="3503065"/>
                    <a:pt x="1042670" y="3529735"/>
                    <a:pt x="1177290" y="3529735"/>
                  </a:cubicBezTo>
                  <a:cubicBezTo>
                    <a:pt x="1311910" y="3529735"/>
                    <a:pt x="1441450" y="3506875"/>
                    <a:pt x="1560830" y="3466235"/>
                  </a:cubicBezTo>
                  <a:cubicBezTo>
                    <a:pt x="1563370" y="3464965"/>
                    <a:pt x="1565910" y="3464965"/>
                    <a:pt x="1568450" y="3463695"/>
                  </a:cubicBezTo>
                  <a:cubicBezTo>
                    <a:pt x="2016760" y="3301135"/>
                    <a:pt x="2346960" y="2871875"/>
                    <a:pt x="2353310" y="2368192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366413"/>
                  </a:lnTo>
                  <a:cubicBezTo>
                    <a:pt x="6350" y="2874415"/>
                    <a:pt x="331470" y="3303675"/>
                    <a:pt x="784860" y="3462425"/>
                  </a:cubicBezTo>
                </a:path>
              </a:pathLst>
            </a:custGeom>
            <a:solidFill>
              <a:srgbClr val="9D6E48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946886" y="2036555"/>
            <a:ext cx="1176107" cy="1101130"/>
          </a:xfrm>
          <a:custGeom>
            <a:avLst/>
            <a:gdLst/>
            <a:ahLst/>
            <a:cxnLst/>
            <a:rect r="r" b="b" t="t" l="l"/>
            <a:pathLst>
              <a:path h="1101130" w="1176107">
                <a:moveTo>
                  <a:pt x="0" y="0"/>
                </a:moveTo>
                <a:lnTo>
                  <a:pt x="1176107" y="0"/>
                </a:lnTo>
                <a:lnTo>
                  <a:pt x="1176107" y="1101131"/>
                </a:lnTo>
                <a:lnTo>
                  <a:pt x="0" y="1101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28519" y="3504833"/>
            <a:ext cx="4360590" cy="1260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Quincy Bold"/>
              </a:rPr>
              <a:t>Buying Home For The First Time?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6192" y="4867446"/>
            <a:ext cx="4045242" cy="405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Quincy"/>
              </a:rPr>
              <a:t>Here are few tips for you!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38444" y="5544473"/>
            <a:ext cx="3992991" cy="2622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Quincy Thin"/>
              </a:rPr>
              <a:t>Start saving early</a:t>
            </a:r>
          </a:p>
          <a:p>
            <a:pPr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Quincy Thin"/>
              </a:rPr>
              <a:t>Save for a down payment</a:t>
            </a:r>
          </a:p>
          <a:p>
            <a:pPr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Quincy Thin"/>
              </a:rPr>
              <a:t>Explore mortgage options</a:t>
            </a:r>
          </a:p>
          <a:p>
            <a:pPr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Quincy Thin"/>
              </a:rPr>
              <a:t>Don't skip the preapproval</a:t>
            </a:r>
          </a:p>
          <a:p>
            <a:pPr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Quincy Thin"/>
              </a:rPr>
              <a:t>Check and strengthen your credit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73230" y="9220200"/>
            <a:ext cx="7940540" cy="372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9371C"/>
                </a:solidFill>
                <a:latin typeface="Open Sans Bold"/>
              </a:rPr>
              <a:t>@reallygreatsite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1217" y="3826033"/>
            <a:ext cx="3877046" cy="4847544"/>
            <a:chOff x="0" y="0"/>
            <a:chExt cx="1021115" cy="12767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21115" cy="1276719"/>
            </a:xfrm>
            <a:custGeom>
              <a:avLst/>
              <a:gdLst/>
              <a:ahLst/>
              <a:cxnLst/>
              <a:rect r="r" b="b" t="t" l="l"/>
              <a:pathLst>
                <a:path h="1276719" w="1021115">
                  <a:moveTo>
                    <a:pt x="0" y="0"/>
                  </a:moveTo>
                  <a:lnTo>
                    <a:pt x="1021115" y="0"/>
                  </a:lnTo>
                  <a:lnTo>
                    <a:pt x="1021115" y="1276719"/>
                  </a:lnTo>
                  <a:lnTo>
                    <a:pt x="0" y="1276719"/>
                  </a:lnTo>
                  <a:lnTo>
                    <a:pt x="0" y="0"/>
                  </a:lnTo>
                </a:path>
              </a:pathLst>
            </a:custGeom>
            <a:solidFill>
              <a:srgbClr val="EDDBD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447147" y="1580499"/>
            <a:ext cx="4990810" cy="382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10"/>
              </a:lnSpc>
              <a:spcBef>
                <a:spcPct val="0"/>
              </a:spcBef>
            </a:pPr>
            <a:r>
              <a:rPr lang="en-US" sz="2640">
                <a:solidFill>
                  <a:srgbClr val="F7F2EE"/>
                </a:solidFill>
                <a:latin typeface="DM Sans Bold"/>
              </a:rPr>
              <a:t>Know The Difference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138738" y="3826033"/>
            <a:ext cx="3877046" cy="4847544"/>
            <a:chOff x="0" y="0"/>
            <a:chExt cx="1021115" cy="12767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1115" cy="1276719"/>
            </a:xfrm>
            <a:custGeom>
              <a:avLst/>
              <a:gdLst/>
              <a:ahLst/>
              <a:cxnLst/>
              <a:rect r="r" b="b" t="t" l="l"/>
              <a:pathLst>
                <a:path h="1276719" w="1021115">
                  <a:moveTo>
                    <a:pt x="0" y="0"/>
                  </a:moveTo>
                  <a:lnTo>
                    <a:pt x="1021115" y="0"/>
                  </a:lnTo>
                  <a:lnTo>
                    <a:pt x="1021115" y="1276719"/>
                  </a:lnTo>
                  <a:lnTo>
                    <a:pt x="0" y="1276719"/>
                  </a:lnTo>
                  <a:lnTo>
                    <a:pt x="0" y="0"/>
                  </a:lnTo>
                </a:path>
              </a:pathLst>
            </a:custGeom>
            <a:solidFill>
              <a:srgbClr val="E4E2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793489" y="4318001"/>
            <a:ext cx="2577068" cy="57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Steady interest rates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66864" y="4318001"/>
            <a:ext cx="3276226" cy="57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 Predictable monthly expenses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03093" y="5353568"/>
            <a:ext cx="2803768" cy="57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>
                <a:solidFill>
                  <a:srgbClr val="6F6A67"/>
                </a:solidFill>
                <a:latin typeface="DM Sans Bold"/>
              </a:rPr>
              <a:t>La</a:t>
            </a: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ndlord handles repairs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03093" y="7546214"/>
            <a:ext cx="2803768" cy="2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>
                <a:solidFill>
                  <a:srgbClr val="6F6A67"/>
                </a:solidFill>
                <a:latin typeface="DM Sans Bold"/>
              </a:rPr>
              <a:t>P</a:t>
            </a: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ay less upfront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45104" y="6515817"/>
            <a:ext cx="2519746" cy="2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>
                <a:solidFill>
                  <a:srgbClr val="6F6A67"/>
                </a:solidFill>
                <a:latin typeface="DM Sans Bold"/>
              </a:rPr>
              <a:t>G</a:t>
            </a: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reater flexibility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81486" y="5479825"/>
            <a:ext cx="3001074" cy="2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>
                <a:solidFill>
                  <a:srgbClr val="6F6A67"/>
                </a:solidFill>
                <a:latin typeface="DM Sans Bold"/>
              </a:rPr>
              <a:t>S</a:t>
            </a: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ense of stability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98794" y="6372942"/>
            <a:ext cx="2366457" cy="57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>
                <a:solidFill>
                  <a:srgbClr val="6F6A67"/>
                </a:solidFill>
                <a:latin typeface="DM Sans Bold"/>
              </a:rPr>
              <a:t>L</a:t>
            </a: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ong-term investment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98794" y="7403339"/>
            <a:ext cx="2366457" cy="57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2005">
                <a:solidFill>
                  <a:srgbClr val="6F6A67"/>
                </a:solidFill>
                <a:latin typeface="DM Sans Bold"/>
              </a:rPr>
              <a:t>T</a:t>
            </a:r>
            <a:r>
              <a:rPr lang="en-US" sz="2005" strike="noStrike" u="none">
                <a:solidFill>
                  <a:srgbClr val="6F6A67"/>
                </a:solidFill>
                <a:latin typeface="DM Sans Bold"/>
              </a:rPr>
              <a:t>ax deductions and equity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8662" y="2178703"/>
            <a:ext cx="9249676" cy="1056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2"/>
              </a:lnSpc>
              <a:spcBef>
                <a:spcPct val="0"/>
              </a:spcBef>
            </a:pPr>
            <a:r>
              <a:rPr lang="en-US" sz="7335">
                <a:solidFill>
                  <a:srgbClr val="6F6A67"/>
                </a:solidFill>
                <a:latin typeface="Abril Fatface"/>
              </a:rPr>
              <a:t>Renting vs Owning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64448" y="9416527"/>
            <a:ext cx="4158104" cy="20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3"/>
              </a:lnSpc>
              <a:spcBef>
                <a:spcPct val="0"/>
              </a:spcBef>
            </a:pPr>
            <a:r>
              <a:rPr lang="en-US" sz="1432" spc="287">
                <a:solidFill>
                  <a:srgbClr val="6F6A67"/>
                </a:solidFill>
                <a:latin typeface="DM Sans Bold"/>
              </a:rPr>
              <a:t>WWW.REALLYGREATSITE.COM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10800000">
            <a:off x="4945403" y="5424833"/>
            <a:ext cx="396194" cy="454920"/>
          </a:xfrm>
          <a:custGeom>
            <a:avLst/>
            <a:gdLst/>
            <a:ahLst/>
            <a:cxnLst/>
            <a:rect r="r" b="b" t="t" l="l"/>
            <a:pathLst>
              <a:path h="454920" w="396194">
                <a:moveTo>
                  <a:pt x="0" y="0"/>
                </a:moveTo>
                <a:lnTo>
                  <a:pt x="396194" y="0"/>
                </a:lnTo>
                <a:lnTo>
                  <a:pt x="396194" y="454919"/>
                </a:lnTo>
                <a:lnTo>
                  <a:pt x="0" y="45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800000">
            <a:off x="4945403" y="4374409"/>
            <a:ext cx="396194" cy="454920"/>
          </a:xfrm>
          <a:custGeom>
            <a:avLst/>
            <a:gdLst/>
            <a:ahLst/>
            <a:cxnLst/>
            <a:rect r="r" b="b" t="t" l="l"/>
            <a:pathLst>
              <a:path h="454920" w="396194">
                <a:moveTo>
                  <a:pt x="0" y="0"/>
                </a:moveTo>
                <a:lnTo>
                  <a:pt x="396194" y="0"/>
                </a:lnTo>
                <a:lnTo>
                  <a:pt x="396194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0800000">
            <a:off x="4945403" y="6475256"/>
            <a:ext cx="396194" cy="454920"/>
          </a:xfrm>
          <a:custGeom>
            <a:avLst/>
            <a:gdLst/>
            <a:ahLst/>
            <a:cxnLst/>
            <a:rect r="r" b="b" t="t" l="l"/>
            <a:pathLst>
              <a:path h="454920" w="396194">
                <a:moveTo>
                  <a:pt x="0" y="0"/>
                </a:moveTo>
                <a:lnTo>
                  <a:pt x="396194" y="0"/>
                </a:lnTo>
                <a:lnTo>
                  <a:pt x="396194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0800000">
            <a:off x="4945403" y="7525680"/>
            <a:ext cx="396194" cy="454920"/>
          </a:xfrm>
          <a:custGeom>
            <a:avLst/>
            <a:gdLst/>
            <a:ahLst/>
            <a:cxnLst/>
            <a:rect r="r" b="b" t="t" l="l"/>
            <a:pathLst>
              <a:path h="454920" w="396194">
                <a:moveTo>
                  <a:pt x="0" y="0"/>
                </a:moveTo>
                <a:lnTo>
                  <a:pt x="396194" y="0"/>
                </a:lnTo>
                <a:lnTo>
                  <a:pt x="396194" y="454919"/>
                </a:lnTo>
                <a:lnTo>
                  <a:pt x="0" y="454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A3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049"/>
            <a:ext cx="5143500" cy="10282951"/>
            <a:chOff x="0" y="0"/>
            <a:chExt cx="1354667" cy="27082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4667" cy="2708267"/>
            </a:xfrm>
            <a:custGeom>
              <a:avLst/>
              <a:gdLst/>
              <a:ahLst/>
              <a:cxnLst/>
              <a:rect r="r" b="b" t="t" l="l"/>
              <a:pathLst>
                <a:path h="2708267" w="1354667">
                  <a:moveTo>
                    <a:pt x="0" y="0"/>
                  </a:moveTo>
                  <a:lnTo>
                    <a:pt x="1354667" y="0"/>
                  </a:lnTo>
                  <a:lnTo>
                    <a:pt x="1354667" y="2708267"/>
                  </a:lnTo>
                  <a:lnTo>
                    <a:pt x="0" y="2708267"/>
                  </a:lnTo>
                  <a:lnTo>
                    <a:pt x="0" y="0"/>
                  </a:lnTo>
                </a:path>
              </a:pathLst>
            </a:custGeom>
            <a:solidFill>
              <a:srgbClr val="E9E8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2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800144" y="8949299"/>
            <a:ext cx="4686711" cy="537358"/>
            <a:chOff x="0" y="0"/>
            <a:chExt cx="1234360" cy="1415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4360" cy="141526"/>
            </a:xfrm>
            <a:custGeom>
              <a:avLst/>
              <a:gdLst/>
              <a:ahLst/>
              <a:cxnLst/>
              <a:rect r="r" b="b" t="t" l="l"/>
              <a:pathLst>
                <a:path h="141526" w="1234360">
                  <a:moveTo>
                    <a:pt x="0" y="0"/>
                  </a:moveTo>
                  <a:lnTo>
                    <a:pt x="1234360" y="0"/>
                  </a:lnTo>
                  <a:lnTo>
                    <a:pt x="1234360" y="141526"/>
                  </a:lnTo>
                  <a:lnTo>
                    <a:pt x="0" y="141526"/>
                  </a:lnTo>
                  <a:lnTo>
                    <a:pt x="0" y="0"/>
                  </a:lnTo>
                </a:path>
              </a:pathLst>
            </a:custGeom>
            <a:solidFill>
              <a:srgbClr val="55555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081206" y="2637150"/>
            <a:ext cx="1005056" cy="987404"/>
          </a:xfrm>
          <a:custGeom>
            <a:avLst/>
            <a:gdLst/>
            <a:ahLst/>
            <a:cxnLst/>
            <a:rect r="r" b="b" t="t" l="l"/>
            <a:pathLst>
              <a:path h="987404" w="1005056">
                <a:moveTo>
                  <a:pt x="0" y="0"/>
                </a:moveTo>
                <a:lnTo>
                  <a:pt x="1005056" y="0"/>
                </a:lnTo>
                <a:lnTo>
                  <a:pt x="1005056" y="987404"/>
                </a:lnTo>
                <a:lnTo>
                  <a:pt x="0" y="98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14155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298770" y="2637150"/>
            <a:ext cx="1005056" cy="987404"/>
          </a:xfrm>
          <a:custGeom>
            <a:avLst/>
            <a:gdLst/>
            <a:ahLst/>
            <a:cxnLst/>
            <a:rect r="r" b="b" t="t" l="l"/>
            <a:pathLst>
              <a:path h="987404" w="1005056">
                <a:moveTo>
                  <a:pt x="0" y="0"/>
                </a:moveTo>
                <a:lnTo>
                  <a:pt x="1005056" y="0"/>
                </a:lnTo>
                <a:lnTo>
                  <a:pt x="1005056" y="987404"/>
                </a:lnTo>
                <a:lnTo>
                  <a:pt x="0" y="9874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4155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58182" y="4368679"/>
            <a:ext cx="2651105" cy="1106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48"/>
              </a:lnSpc>
            </a:pPr>
            <a:r>
              <a:rPr lang="en-US" sz="8295">
                <a:solidFill>
                  <a:srgbClr val="565656"/>
                </a:solidFill>
                <a:latin typeface="Hatton Light"/>
              </a:rPr>
              <a:t>DO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34016" y="4368679"/>
            <a:ext cx="4134564" cy="1106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48"/>
              </a:lnSpc>
            </a:pPr>
            <a:r>
              <a:rPr lang="en-US" sz="8295">
                <a:solidFill>
                  <a:srgbClr val="565656"/>
                </a:solidFill>
                <a:latin typeface="Hatton Light"/>
              </a:rPr>
              <a:t>DON'T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05806" y="6005054"/>
            <a:ext cx="3155857" cy="1509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502">
                <a:solidFill>
                  <a:srgbClr val="444444"/>
                </a:solidFill>
                <a:latin typeface="Cooper Hewitt"/>
              </a:rPr>
              <a:t>Take a thorough look at your options taking into account your needs and budget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10960" y="6111336"/>
            <a:ext cx="3580676" cy="1542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03"/>
              </a:lnSpc>
              <a:spcBef>
                <a:spcPct val="0"/>
              </a:spcBef>
            </a:pPr>
            <a:r>
              <a:rPr lang="en-US" sz="2502" u="none">
                <a:solidFill>
                  <a:srgbClr val="444444"/>
                </a:solidFill>
                <a:latin typeface="Cooper Hewitt"/>
              </a:rPr>
              <a:t>Don't look at options outside your price range. It will only make the process frustrating!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416326" y="-173519"/>
            <a:ext cx="1454347" cy="1929393"/>
            <a:chOff x="0" y="0"/>
            <a:chExt cx="812800" cy="10782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1078292"/>
            </a:xfrm>
            <a:custGeom>
              <a:avLst/>
              <a:gdLst/>
              <a:ahLst/>
              <a:cxnLst/>
              <a:rect r="r" b="b" t="t" l="l"/>
              <a:pathLst>
                <a:path h="107829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078292"/>
                  </a:lnTo>
                  <a:lnTo>
                    <a:pt x="0" y="1078292"/>
                  </a:lnTo>
                  <a:lnTo>
                    <a:pt x="0" y="0"/>
                  </a:lnTo>
                </a:path>
              </a:pathLst>
            </a:custGeom>
            <a:solidFill>
              <a:srgbClr val="565656"/>
            </a:solidFill>
            <a:ln>
              <a:noFill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22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4849807" y="716261"/>
            <a:ext cx="587386" cy="624879"/>
          </a:xfrm>
          <a:custGeom>
            <a:avLst/>
            <a:gdLst/>
            <a:ahLst/>
            <a:cxnLst/>
            <a:rect r="r" b="b" t="t" l="l"/>
            <a:pathLst>
              <a:path h="624879" w="587386">
                <a:moveTo>
                  <a:pt x="0" y="0"/>
                </a:moveTo>
                <a:lnTo>
                  <a:pt x="587386" y="0"/>
                </a:lnTo>
                <a:lnTo>
                  <a:pt x="587386" y="624878"/>
                </a:lnTo>
                <a:lnTo>
                  <a:pt x="0" y="62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930464" y="9032422"/>
            <a:ext cx="4426073" cy="323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98"/>
              </a:lnSpc>
              <a:spcBef>
                <a:spcPct val="0"/>
              </a:spcBef>
            </a:pPr>
            <a:r>
              <a:rPr lang="en-US" sz="1863">
                <a:solidFill>
                  <a:srgbClr val="E9E8E9"/>
                </a:solidFill>
                <a:latin typeface="Cooper Hewitt"/>
              </a:rPr>
              <a:t>Visit </a:t>
            </a:r>
            <a:r>
              <a:rPr lang="en-US" sz="1863" u="none">
                <a:solidFill>
                  <a:srgbClr val="E9E8E9"/>
                </a:solidFill>
                <a:latin typeface="Cooper Hewitt"/>
              </a:rPr>
              <a:t>www.reallygreatsite.com for more!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2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28555" y="8012016"/>
            <a:ext cx="2429890" cy="1128765"/>
            <a:chOff x="0" y="0"/>
            <a:chExt cx="963193" cy="4474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3193" cy="447435"/>
            </a:xfrm>
            <a:custGeom>
              <a:avLst/>
              <a:gdLst/>
              <a:ahLst/>
              <a:cxnLst/>
              <a:rect r="r" b="b" t="t" l="l"/>
              <a:pathLst>
                <a:path h="447435" w="963193">
                  <a:moveTo>
                    <a:pt x="481596" y="0"/>
                  </a:moveTo>
                  <a:cubicBezTo>
                    <a:pt x="215618" y="0"/>
                    <a:pt x="0" y="100162"/>
                    <a:pt x="0" y="223717"/>
                  </a:cubicBezTo>
                  <a:cubicBezTo>
                    <a:pt x="0" y="347273"/>
                    <a:pt x="215618" y="447435"/>
                    <a:pt x="481596" y="447435"/>
                  </a:cubicBezTo>
                  <a:cubicBezTo>
                    <a:pt x="747575" y="447435"/>
                    <a:pt x="963193" y="347273"/>
                    <a:pt x="963193" y="223717"/>
                  </a:cubicBezTo>
                  <a:cubicBezTo>
                    <a:pt x="963193" y="100162"/>
                    <a:pt x="747575" y="0"/>
                    <a:pt x="481596" y="0"/>
                  </a:cubicBezTo>
                </a:path>
              </a:pathLst>
            </a:custGeom>
            <a:solidFill>
              <a:srgbClr val="E4E2D7"/>
            </a:solidFill>
            <a:ln>
              <a:noFill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7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928555" y="1176386"/>
            <a:ext cx="2429890" cy="1128765"/>
            <a:chOff x="0" y="0"/>
            <a:chExt cx="963193" cy="4474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63193" cy="447435"/>
            </a:xfrm>
            <a:custGeom>
              <a:avLst/>
              <a:gdLst/>
              <a:ahLst/>
              <a:cxnLst/>
              <a:rect r="r" b="b" t="t" l="l"/>
              <a:pathLst>
                <a:path h="447435" w="963193">
                  <a:moveTo>
                    <a:pt x="481596" y="0"/>
                  </a:moveTo>
                  <a:cubicBezTo>
                    <a:pt x="215618" y="0"/>
                    <a:pt x="0" y="100162"/>
                    <a:pt x="0" y="223717"/>
                  </a:cubicBezTo>
                  <a:cubicBezTo>
                    <a:pt x="0" y="347273"/>
                    <a:pt x="215618" y="447435"/>
                    <a:pt x="481596" y="447435"/>
                  </a:cubicBezTo>
                  <a:cubicBezTo>
                    <a:pt x="747575" y="447435"/>
                    <a:pt x="963193" y="347273"/>
                    <a:pt x="963193" y="223717"/>
                  </a:cubicBezTo>
                  <a:cubicBezTo>
                    <a:pt x="963193" y="100162"/>
                    <a:pt x="747575" y="0"/>
                    <a:pt x="481596" y="0"/>
                  </a:cubicBezTo>
                </a:path>
              </a:pathLst>
            </a:custGeom>
            <a:solidFill>
              <a:srgbClr val="EDDBD4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7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64607" y="2101203"/>
            <a:ext cx="2429890" cy="1128765"/>
            <a:chOff x="0" y="0"/>
            <a:chExt cx="963193" cy="4474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63193" cy="447435"/>
            </a:xfrm>
            <a:custGeom>
              <a:avLst/>
              <a:gdLst/>
              <a:ahLst/>
              <a:cxnLst/>
              <a:rect r="r" b="b" t="t" l="l"/>
              <a:pathLst>
                <a:path h="447435" w="963193">
                  <a:moveTo>
                    <a:pt x="481596" y="0"/>
                  </a:moveTo>
                  <a:cubicBezTo>
                    <a:pt x="215618" y="0"/>
                    <a:pt x="0" y="100162"/>
                    <a:pt x="0" y="223717"/>
                  </a:cubicBezTo>
                  <a:cubicBezTo>
                    <a:pt x="0" y="347273"/>
                    <a:pt x="215618" y="447435"/>
                    <a:pt x="481596" y="447435"/>
                  </a:cubicBezTo>
                  <a:cubicBezTo>
                    <a:pt x="747575" y="447435"/>
                    <a:pt x="963193" y="347273"/>
                    <a:pt x="963193" y="223717"/>
                  </a:cubicBezTo>
                  <a:cubicBezTo>
                    <a:pt x="963193" y="100162"/>
                    <a:pt x="747575" y="0"/>
                    <a:pt x="481596" y="0"/>
                  </a:cubicBezTo>
                </a:path>
              </a:pathLst>
            </a:custGeom>
            <a:solidFill>
              <a:srgbClr val="E4E2D7"/>
            </a:solidFill>
            <a:ln>
              <a:noFill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4992849" y="2639402"/>
            <a:ext cx="301302" cy="992312"/>
          </a:xfrm>
          <a:custGeom>
            <a:avLst/>
            <a:gdLst/>
            <a:ahLst/>
            <a:cxnLst/>
            <a:rect r="r" b="b" t="t" l="l"/>
            <a:pathLst>
              <a:path h="992312" w="301302">
                <a:moveTo>
                  <a:pt x="0" y="0"/>
                </a:moveTo>
                <a:lnTo>
                  <a:pt x="301302" y="0"/>
                </a:lnTo>
                <a:lnTo>
                  <a:pt x="301302" y="992312"/>
                </a:lnTo>
                <a:lnTo>
                  <a:pt x="0" y="99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892503" y="2101203"/>
            <a:ext cx="2429890" cy="1128765"/>
            <a:chOff x="0" y="0"/>
            <a:chExt cx="963193" cy="44743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63193" cy="447435"/>
            </a:xfrm>
            <a:custGeom>
              <a:avLst/>
              <a:gdLst/>
              <a:ahLst/>
              <a:cxnLst/>
              <a:rect r="r" b="b" t="t" l="l"/>
              <a:pathLst>
                <a:path h="447435" w="963193">
                  <a:moveTo>
                    <a:pt x="481596" y="0"/>
                  </a:moveTo>
                  <a:cubicBezTo>
                    <a:pt x="215618" y="0"/>
                    <a:pt x="0" y="100162"/>
                    <a:pt x="0" y="223717"/>
                  </a:cubicBezTo>
                  <a:cubicBezTo>
                    <a:pt x="0" y="347273"/>
                    <a:pt x="215618" y="447435"/>
                    <a:pt x="481596" y="447435"/>
                  </a:cubicBezTo>
                  <a:cubicBezTo>
                    <a:pt x="747575" y="447435"/>
                    <a:pt x="963193" y="347273"/>
                    <a:pt x="963193" y="223717"/>
                  </a:cubicBezTo>
                  <a:cubicBezTo>
                    <a:pt x="963193" y="100162"/>
                    <a:pt x="747575" y="0"/>
                    <a:pt x="481596" y="0"/>
                  </a:cubicBezTo>
                </a:path>
              </a:pathLst>
            </a:custGeom>
            <a:solidFill>
              <a:srgbClr val="E4E2D7"/>
            </a:solidFill>
            <a:ln>
              <a:noFill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892503" y="7140185"/>
            <a:ext cx="2429890" cy="1128765"/>
            <a:chOff x="0" y="0"/>
            <a:chExt cx="963193" cy="44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63193" cy="447435"/>
            </a:xfrm>
            <a:custGeom>
              <a:avLst/>
              <a:gdLst/>
              <a:ahLst/>
              <a:cxnLst/>
              <a:rect r="r" b="b" t="t" l="l"/>
              <a:pathLst>
                <a:path h="447435" w="963193">
                  <a:moveTo>
                    <a:pt x="481596" y="0"/>
                  </a:moveTo>
                  <a:cubicBezTo>
                    <a:pt x="215618" y="0"/>
                    <a:pt x="0" y="100162"/>
                    <a:pt x="0" y="223717"/>
                  </a:cubicBezTo>
                  <a:cubicBezTo>
                    <a:pt x="0" y="347273"/>
                    <a:pt x="215618" y="447435"/>
                    <a:pt x="481596" y="447435"/>
                  </a:cubicBezTo>
                  <a:cubicBezTo>
                    <a:pt x="747575" y="447435"/>
                    <a:pt x="963193" y="347273"/>
                    <a:pt x="963193" y="223717"/>
                  </a:cubicBezTo>
                  <a:cubicBezTo>
                    <a:pt x="963193" y="100162"/>
                    <a:pt x="747575" y="0"/>
                    <a:pt x="481596" y="0"/>
                  </a:cubicBezTo>
                </a:path>
              </a:pathLst>
            </a:custGeom>
            <a:solidFill>
              <a:srgbClr val="EDDBD4"/>
            </a:solidFill>
            <a:ln>
              <a:noFill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7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true" rot="0">
            <a:off x="4992849" y="6772901"/>
            <a:ext cx="301302" cy="992312"/>
          </a:xfrm>
          <a:custGeom>
            <a:avLst/>
            <a:gdLst/>
            <a:ahLst/>
            <a:cxnLst/>
            <a:rect r="r" b="b" t="t" l="l"/>
            <a:pathLst>
              <a:path h="992312" w="301302">
                <a:moveTo>
                  <a:pt x="0" y="992312"/>
                </a:moveTo>
                <a:lnTo>
                  <a:pt x="301302" y="992312"/>
                </a:lnTo>
                <a:lnTo>
                  <a:pt x="301302" y="0"/>
                </a:lnTo>
                <a:lnTo>
                  <a:pt x="0" y="0"/>
                </a:lnTo>
                <a:lnTo>
                  <a:pt x="0" y="9923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964607" y="7140185"/>
            <a:ext cx="2429890" cy="1128765"/>
            <a:chOff x="0" y="0"/>
            <a:chExt cx="963193" cy="44743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193" cy="447435"/>
            </a:xfrm>
            <a:custGeom>
              <a:avLst/>
              <a:gdLst/>
              <a:ahLst/>
              <a:cxnLst/>
              <a:rect r="r" b="b" t="t" l="l"/>
              <a:pathLst>
                <a:path h="447435" w="963193">
                  <a:moveTo>
                    <a:pt x="481596" y="0"/>
                  </a:moveTo>
                  <a:cubicBezTo>
                    <a:pt x="215618" y="0"/>
                    <a:pt x="0" y="100162"/>
                    <a:pt x="0" y="223717"/>
                  </a:cubicBezTo>
                  <a:cubicBezTo>
                    <a:pt x="0" y="347273"/>
                    <a:pt x="215618" y="447435"/>
                    <a:pt x="481596" y="447435"/>
                  </a:cubicBezTo>
                  <a:cubicBezTo>
                    <a:pt x="747575" y="447435"/>
                    <a:pt x="963193" y="347273"/>
                    <a:pt x="963193" y="223717"/>
                  </a:cubicBezTo>
                  <a:cubicBezTo>
                    <a:pt x="963193" y="100162"/>
                    <a:pt x="747575" y="0"/>
                    <a:pt x="481596" y="0"/>
                  </a:cubicBezTo>
                </a:path>
              </a:pathLst>
            </a:custGeom>
            <a:solidFill>
              <a:srgbClr val="EDDBD4"/>
            </a:solidFill>
            <a:ln>
              <a:noFill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7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-7780917">
            <a:off x="2765810" y="6053562"/>
            <a:ext cx="301302" cy="992312"/>
          </a:xfrm>
          <a:custGeom>
            <a:avLst/>
            <a:gdLst/>
            <a:ahLst/>
            <a:cxnLst/>
            <a:rect r="r" b="b" t="t" l="l"/>
            <a:pathLst>
              <a:path h="992312" w="301302">
                <a:moveTo>
                  <a:pt x="0" y="0"/>
                </a:moveTo>
                <a:lnTo>
                  <a:pt x="301302" y="0"/>
                </a:lnTo>
                <a:lnTo>
                  <a:pt x="301302" y="992312"/>
                </a:lnTo>
                <a:lnTo>
                  <a:pt x="0" y="99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7784844">
            <a:off x="7223326" y="6053888"/>
            <a:ext cx="301302" cy="992312"/>
          </a:xfrm>
          <a:custGeom>
            <a:avLst/>
            <a:gdLst/>
            <a:ahLst/>
            <a:cxnLst/>
            <a:rect r="r" b="b" t="t" l="l"/>
            <a:pathLst>
              <a:path h="992312" w="301302">
                <a:moveTo>
                  <a:pt x="0" y="0"/>
                </a:moveTo>
                <a:lnTo>
                  <a:pt x="301302" y="0"/>
                </a:lnTo>
                <a:lnTo>
                  <a:pt x="301302" y="992312"/>
                </a:lnTo>
                <a:lnTo>
                  <a:pt x="0" y="99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3019082">
            <a:off x="7223326" y="3319613"/>
            <a:ext cx="301302" cy="992312"/>
          </a:xfrm>
          <a:custGeom>
            <a:avLst/>
            <a:gdLst/>
            <a:ahLst/>
            <a:cxnLst/>
            <a:rect r="r" b="b" t="t" l="l"/>
            <a:pathLst>
              <a:path h="992312" w="301302">
                <a:moveTo>
                  <a:pt x="0" y="0"/>
                </a:moveTo>
                <a:lnTo>
                  <a:pt x="301302" y="0"/>
                </a:lnTo>
                <a:lnTo>
                  <a:pt x="301302" y="992313"/>
                </a:lnTo>
                <a:lnTo>
                  <a:pt x="0" y="992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3015155">
            <a:off x="2765810" y="3319287"/>
            <a:ext cx="301302" cy="992312"/>
          </a:xfrm>
          <a:custGeom>
            <a:avLst/>
            <a:gdLst/>
            <a:ahLst/>
            <a:cxnLst/>
            <a:rect r="r" b="b" t="t" l="l"/>
            <a:pathLst>
              <a:path h="992312" w="301302">
                <a:moveTo>
                  <a:pt x="0" y="0"/>
                </a:moveTo>
                <a:lnTo>
                  <a:pt x="301302" y="0"/>
                </a:lnTo>
                <a:lnTo>
                  <a:pt x="301302" y="992312"/>
                </a:lnTo>
                <a:lnTo>
                  <a:pt x="0" y="9923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438424" y="4356026"/>
            <a:ext cx="5608201" cy="1599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68"/>
              </a:lnSpc>
            </a:pPr>
            <a:r>
              <a:rPr lang="en-US" sz="4730">
                <a:solidFill>
                  <a:srgbClr val="E08E87"/>
                </a:solidFill>
                <a:latin typeface="Abril Fatface"/>
              </a:rPr>
              <a:t>Factors That Determine Property Value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597205" y="8281413"/>
            <a:ext cx="3092590" cy="51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3"/>
              </a:lnSpc>
              <a:spcBef>
                <a:spcPct val="0"/>
              </a:spcBef>
            </a:pPr>
            <a:r>
              <a:rPr lang="en-US" sz="1766" strike="noStrike" u="none">
                <a:solidFill>
                  <a:srgbClr val="6F6A67"/>
                </a:solidFill>
                <a:latin typeface="DM Sans Bold"/>
              </a:rPr>
              <a:t>The Location/ Neighborhood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081166" y="2413575"/>
            <a:ext cx="2052563" cy="51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3"/>
              </a:lnSpc>
              <a:spcBef>
                <a:spcPct val="0"/>
              </a:spcBef>
            </a:pPr>
            <a:r>
              <a:rPr lang="en-US" sz="1766" strike="noStrike" u="none">
                <a:solidFill>
                  <a:srgbClr val="6F6A67"/>
                </a:solidFill>
                <a:latin typeface="DM Sans Bold"/>
              </a:rPr>
              <a:t>The Size of the Property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270111" y="1503193"/>
            <a:ext cx="1746778" cy="51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3"/>
              </a:lnSpc>
              <a:spcBef>
                <a:spcPct val="0"/>
              </a:spcBef>
            </a:pPr>
            <a:r>
              <a:rPr lang="en-US" sz="1766" strike="noStrike" u="none">
                <a:solidFill>
                  <a:srgbClr val="6F6A67"/>
                </a:solidFill>
                <a:latin typeface="DM Sans Bold"/>
              </a:rPr>
              <a:t>State of the Market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56956" y="2413575"/>
            <a:ext cx="2045193" cy="51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3"/>
              </a:lnSpc>
              <a:spcBef>
                <a:spcPct val="0"/>
              </a:spcBef>
            </a:pPr>
            <a:r>
              <a:rPr lang="en-US" sz="1766" strike="noStrike" u="none">
                <a:solidFill>
                  <a:srgbClr val="6F6A67"/>
                </a:solidFill>
                <a:latin typeface="DM Sans Bold"/>
              </a:rPr>
              <a:t>Upgrades and Add-Ons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892503" y="7444466"/>
            <a:ext cx="2429890" cy="51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3"/>
              </a:lnSpc>
              <a:spcBef>
                <a:spcPct val="0"/>
              </a:spcBef>
            </a:pPr>
            <a:r>
              <a:rPr lang="en-US" sz="1766" strike="noStrike" u="none">
                <a:solidFill>
                  <a:srgbClr val="6F6A67"/>
                </a:solidFill>
                <a:latin typeface="DM Sans Bold"/>
              </a:rPr>
              <a:t>The Property's Condition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56956" y="7453142"/>
            <a:ext cx="2045193" cy="51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13"/>
              </a:lnSpc>
              <a:spcBef>
                <a:spcPct val="0"/>
              </a:spcBef>
            </a:pPr>
            <a:r>
              <a:rPr lang="en-US" sz="1766" strike="noStrike" u="none">
                <a:solidFill>
                  <a:srgbClr val="6F6A67"/>
                </a:solidFill>
                <a:latin typeface="DM Sans Bold"/>
              </a:rPr>
              <a:t>How Old The House Is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-10800000">
            <a:off x="8460063" y="4840528"/>
            <a:ext cx="415958" cy="477614"/>
          </a:xfrm>
          <a:custGeom>
            <a:avLst/>
            <a:gdLst/>
            <a:ahLst/>
            <a:cxnLst/>
            <a:rect r="r" b="b" t="t" l="l"/>
            <a:pathLst>
              <a:path h="477614" w="415958">
                <a:moveTo>
                  <a:pt x="0" y="0"/>
                </a:moveTo>
                <a:lnTo>
                  <a:pt x="415958" y="0"/>
                </a:lnTo>
                <a:lnTo>
                  <a:pt x="415958" y="477614"/>
                </a:lnTo>
                <a:lnTo>
                  <a:pt x="0" y="47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0800000">
            <a:off x="1410979" y="4840528"/>
            <a:ext cx="415958" cy="477614"/>
          </a:xfrm>
          <a:custGeom>
            <a:avLst/>
            <a:gdLst/>
            <a:ahLst/>
            <a:cxnLst/>
            <a:rect r="r" b="b" t="t" l="l"/>
            <a:pathLst>
              <a:path h="477614" w="415958">
                <a:moveTo>
                  <a:pt x="0" y="0"/>
                </a:moveTo>
                <a:lnTo>
                  <a:pt x="415958" y="0"/>
                </a:lnTo>
                <a:lnTo>
                  <a:pt x="415958" y="477614"/>
                </a:lnTo>
                <a:lnTo>
                  <a:pt x="0" y="47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39809">
            <a:off x="246681" y="5710954"/>
            <a:ext cx="2907387" cy="4003287"/>
          </a:xfrm>
          <a:custGeom>
            <a:avLst/>
            <a:gdLst/>
            <a:ahLst/>
            <a:cxnLst/>
            <a:rect r="r" b="b" t="t" l="l"/>
            <a:pathLst>
              <a:path h="4003287" w="2907387">
                <a:moveTo>
                  <a:pt x="0" y="0"/>
                </a:moveTo>
                <a:lnTo>
                  <a:pt x="2907387" y="0"/>
                </a:lnTo>
                <a:lnTo>
                  <a:pt x="2907387" y="4003287"/>
                </a:lnTo>
                <a:lnTo>
                  <a:pt x="0" y="4003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2157480">
            <a:off x="-650183" y="8768314"/>
            <a:ext cx="923883" cy="3932685"/>
            <a:chOff x="0" y="0"/>
            <a:chExt cx="337035" cy="14346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7035" cy="1434654"/>
            </a:xfrm>
            <a:custGeom>
              <a:avLst/>
              <a:gdLst/>
              <a:ahLst/>
              <a:cxnLst/>
              <a:rect r="r" b="b" t="t" l="l"/>
              <a:pathLst>
                <a:path h="1434654" w="337035">
                  <a:moveTo>
                    <a:pt x="0" y="0"/>
                  </a:moveTo>
                  <a:lnTo>
                    <a:pt x="337035" y="0"/>
                  </a:lnTo>
                  <a:lnTo>
                    <a:pt x="337035" y="1434654"/>
                  </a:lnTo>
                  <a:lnTo>
                    <a:pt x="0" y="1434654"/>
                  </a:lnTo>
                  <a:lnTo>
                    <a:pt x="0" y="0"/>
                  </a:lnTo>
                </a:path>
              </a:pathLst>
            </a:custGeom>
            <a:solidFill>
              <a:srgbClr val="163646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293917" y="5337414"/>
            <a:ext cx="6450726" cy="5711825"/>
          </a:xfrm>
          <a:custGeom>
            <a:avLst/>
            <a:gdLst/>
            <a:ahLst/>
            <a:cxnLst/>
            <a:rect r="r" b="b" t="t" l="l"/>
            <a:pathLst>
              <a:path h="5711825" w="6450726">
                <a:moveTo>
                  <a:pt x="0" y="0"/>
                </a:moveTo>
                <a:lnTo>
                  <a:pt x="6450726" y="0"/>
                </a:lnTo>
                <a:lnTo>
                  <a:pt x="6450726" y="5711825"/>
                </a:lnTo>
                <a:lnTo>
                  <a:pt x="0" y="5711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568614" y="8604586"/>
            <a:ext cx="3642061" cy="634664"/>
            <a:chOff x="0" y="0"/>
            <a:chExt cx="2576038" cy="448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576038" cy="448900"/>
            </a:xfrm>
            <a:custGeom>
              <a:avLst/>
              <a:gdLst/>
              <a:ahLst/>
              <a:cxnLst/>
              <a:rect r="r" b="b" t="t" l="l"/>
              <a:pathLst>
                <a:path h="448900" w="2576038">
                  <a:moveTo>
                    <a:pt x="0" y="0"/>
                  </a:moveTo>
                  <a:lnTo>
                    <a:pt x="2576038" y="0"/>
                  </a:lnTo>
                  <a:lnTo>
                    <a:pt x="2576038" y="448900"/>
                  </a:lnTo>
                  <a:lnTo>
                    <a:pt x="0" y="448900"/>
                  </a:lnTo>
                  <a:lnTo>
                    <a:pt x="0" y="0"/>
                  </a:lnTo>
                </a:path>
              </a:pathLst>
            </a:custGeom>
            <a:solidFill>
              <a:srgbClr val="163646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770836" y="8749320"/>
            <a:ext cx="367293" cy="367293"/>
          </a:xfrm>
          <a:custGeom>
            <a:avLst/>
            <a:gdLst/>
            <a:ahLst/>
            <a:cxnLst/>
            <a:rect r="r" b="b" t="t" l="l"/>
            <a:pathLst>
              <a:path h="367293" w="367293">
                <a:moveTo>
                  <a:pt x="0" y="0"/>
                </a:moveTo>
                <a:lnTo>
                  <a:pt x="367294" y="0"/>
                </a:lnTo>
                <a:lnTo>
                  <a:pt x="367294" y="367294"/>
                </a:lnTo>
                <a:lnTo>
                  <a:pt x="0" y="3672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86099" y="1290275"/>
            <a:ext cx="1113299" cy="1479020"/>
          </a:xfrm>
          <a:custGeom>
            <a:avLst/>
            <a:gdLst/>
            <a:ahLst/>
            <a:cxnLst/>
            <a:rect r="r" b="b" t="t" l="l"/>
            <a:pathLst>
              <a:path h="1479020" w="1113299">
                <a:moveTo>
                  <a:pt x="0" y="0"/>
                </a:moveTo>
                <a:lnTo>
                  <a:pt x="1113299" y="0"/>
                </a:lnTo>
                <a:lnTo>
                  <a:pt x="1113299" y="1479020"/>
                </a:lnTo>
                <a:lnTo>
                  <a:pt x="0" y="1479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356182" y="8019640"/>
            <a:ext cx="2854493" cy="513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56"/>
              </a:lnSpc>
            </a:pPr>
            <a:r>
              <a:rPr lang="en-US" sz="3040" spc="161">
                <a:solidFill>
                  <a:srgbClr val="163646"/>
                </a:solidFill>
                <a:latin typeface="Garet ExtraBold"/>
              </a:rPr>
              <a:t>CALL US 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259278" y="8652360"/>
            <a:ext cx="2866344" cy="481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86"/>
              </a:lnSpc>
            </a:pPr>
            <a:r>
              <a:rPr lang="en-US" sz="2847">
                <a:solidFill>
                  <a:srgbClr val="FFFFFF"/>
                </a:solidFill>
                <a:latin typeface="Garet ExtraBold"/>
              </a:rPr>
              <a:t>123-456-7890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18678" y="1282118"/>
            <a:ext cx="4449644" cy="98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73"/>
              </a:lnSpc>
            </a:pPr>
            <a:r>
              <a:rPr lang="en-US" sz="5837">
                <a:solidFill>
                  <a:srgbClr val="163646"/>
                </a:solidFill>
                <a:latin typeface="Garet ExtraBold"/>
              </a:rPr>
              <a:t>WE ARE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41710" y="2020737"/>
            <a:ext cx="6603580" cy="1848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86"/>
              </a:lnSpc>
            </a:pPr>
            <a:r>
              <a:rPr lang="en-US" sz="10847">
                <a:solidFill>
                  <a:srgbClr val="163646"/>
                </a:solidFill>
                <a:latin typeface="Garet ExtraBold"/>
              </a:rPr>
              <a:t>HIRING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23063" y="4405586"/>
            <a:ext cx="5466238" cy="257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83309" indent="-341654" lvl="1">
              <a:lnSpc>
                <a:spcPts val="7121"/>
              </a:lnSpc>
              <a:buFont typeface="Arial"/>
              <a:buChar char="•"/>
            </a:pPr>
            <a:r>
              <a:rPr lang="en-US" sz="3164">
                <a:solidFill>
                  <a:srgbClr val="DB6C15"/>
                </a:solidFill>
                <a:latin typeface="Garet ExtraBold"/>
              </a:rPr>
              <a:t>GRAPHIC DESIGNER</a:t>
            </a:r>
          </a:p>
          <a:p>
            <a:pPr marL="683309" indent="-341654" lvl="1">
              <a:lnSpc>
                <a:spcPts val="7121"/>
              </a:lnSpc>
              <a:buFont typeface="Arial"/>
              <a:buChar char="•"/>
            </a:pPr>
            <a:r>
              <a:rPr lang="en-US" sz="3164">
                <a:solidFill>
                  <a:srgbClr val="DB6C15"/>
                </a:solidFill>
                <a:latin typeface="Garet ExtraBold"/>
              </a:rPr>
              <a:t>VIDEO EDITING</a:t>
            </a:r>
          </a:p>
          <a:p>
            <a:pPr marL="683309" indent="-341654" lvl="1">
              <a:lnSpc>
                <a:spcPts val="7121"/>
              </a:lnSpc>
              <a:buFont typeface="Arial"/>
              <a:buChar char="•"/>
            </a:pPr>
            <a:r>
              <a:rPr lang="en-US" sz="3164">
                <a:solidFill>
                  <a:srgbClr val="DB6C15"/>
                </a:solidFill>
                <a:latin typeface="Garet ExtraBold"/>
              </a:rPr>
              <a:t>MARKETING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0437">
            <a:off x="-934353" y="-934353"/>
            <a:ext cx="12155706" cy="12155706"/>
          </a:xfrm>
          <a:custGeom>
            <a:avLst/>
            <a:gdLst/>
            <a:ahLst/>
            <a:cxnLst/>
            <a:rect r="r" b="b" t="t" l="l"/>
            <a:pathLst>
              <a:path h="12155706" w="12155706">
                <a:moveTo>
                  <a:pt x="0" y="2081494"/>
                </a:moveTo>
                <a:lnTo>
                  <a:pt x="10074212" y="0"/>
                </a:lnTo>
                <a:lnTo>
                  <a:pt x="12155706" y="10074212"/>
                </a:lnTo>
                <a:lnTo>
                  <a:pt x="2081494" y="12155706"/>
                </a:lnTo>
                <a:lnTo>
                  <a:pt x="0" y="2081494"/>
                </a:lnTo>
                <a:close/>
              </a:path>
            </a:pathLst>
          </a:custGeom>
          <a:blipFill>
            <a:blip r:embed="rId2"/>
            <a:stretch>
              <a:fillRect l="-115235" t="-28026" r="-2163" b="-1690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028700"/>
            <a:ext cx="452111" cy="452111"/>
          </a:xfrm>
          <a:custGeom>
            <a:avLst/>
            <a:gdLst/>
            <a:ahLst/>
            <a:cxnLst/>
            <a:rect r="r" b="b" t="t" l="l"/>
            <a:pathLst>
              <a:path h="452111" w="452111">
                <a:moveTo>
                  <a:pt x="0" y="0"/>
                </a:moveTo>
                <a:lnTo>
                  <a:pt x="452111" y="0"/>
                </a:lnTo>
                <a:lnTo>
                  <a:pt x="452111" y="452111"/>
                </a:lnTo>
                <a:lnTo>
                  <a:pt x="0" y="45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78523" y="4333810"/>
            <a:ext cx="6529954" cy="1003980"/>
          </a:xfrm>
          <a:custGeom>
            <a:avLst/>
            <a:gdLst/>
            <a:ahLst/>
            <a:cxnLst/>
            <a:rect r="r" b="b" t="t" l="l"/>
            <a:pathLst>
              <a:path h="1003980" w="6529954">
                <a:moveTo>
                  <a:pt x="0" y="0"/>
                </a:moveTo>
                <a:lnTo>
                  <a:pt x="6529954" y="0"/>
                </a:lnTo>
                <a:lnTo>
                  <a:pt x="6529954" y="1003981"/>
                </a:lnTo>
                <a:lnTo>
                  <a:pt x="0" y="1003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99646" y="1062285"/>
            <a:ext cx="2015541" cy="346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45"/>
              </a:lnSpc>
            </a:pPr>
            <a:r>
              <a:rPr lang="en-US" sz="2032">
                <a:solidFill>
                  <a:srgbClr val="000000"/>
                </a:solidFill>
                <a:latin typeface="Poppins Bold"/>
              </a:rPr>
              <a:t>Salfor</a:t>
            </a:r>
            <a:r>
              <a:rPr lang="en-US" sz="2032">
                <a:solidFill>
                  <a:srgbClr val="000000"/>
                </a:solidFill>
                <a:latin typeface="Poppins Bold"/>
              </a:rPr>
              <a:t>d &amp; Co.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990583"/>
            <a:ext cx="4246327" cy="1913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27"/>
              </a:lnSpc>
            </a:pPr>
            <a:r>
              <a:rPr lang="en-US" sz="6489">
                <a:solidFill>
                  <a:srgbClr val="000000"/>
                </a:solidFill>
                <a:latin typeface="Poppins Bold"/>
              </a:rPr>
              <a:t>WE ARE HIRING!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37263" y="4457818"/>
            <a:ext cx="4687270" cy="679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74"/>
              </a:lnSpc>
            </a:pPr>
            <a:r>
              <a:rPr lang="en-US" sz="3981">
                <a:solidFill>
                  <a:srgbClr val="000000"/>
                </a:solidFill>
                <a:latin typeface="Poppins Light"/>
              </a:rPr>
              <a:t>Content Creator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88526" y="6051336"/>
            <a:ext cx="3046955" cy="381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10"/>
              </a:lnSpc>
            </a:pPr>
            <a:r>
              <a:rPr lang="en-US" sz="2509">
                <a:solidFill>
                  <a:srgbClr val="000000"/>
                </a:solidFill>
                <a:latin typeface="Poppins Bold"/>
              </a:rPr>
              <a:t>REQUIREMENTS: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88526" y="6555744"/>
            <a:ext cx="5641943" cy="1486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09399" indent="-154700" lvl="1">
              <a:lnSpc>
                <a:spcPts val="2393"/>
              </a:lnSpc>
              <a:buFont typeface="Arial"/>
              <a:buChar char="•"/>
            </a:pPr>
            <a:r>
              <a:rPr lang="en-US" sz="1433">
                <a:solidFill>
                  <a:srgbClr val="000000"/>
                </a:solidFill>
                <a:latin typeface="Poppins Light"/>
              </a:rPr>
              <a:t>Bachelor’s </a:t>
            </a:r>
            <a:r>
              <a:rPr lang="en-US" sz="1433">
                <a:solidFill>
                  <a:srgbClr val="000000"/>
                </a:solidFill>
                <a:latin typeface="Poppins Light"/>
              </a:rPr>
              <a:t>degree in Communication or a similar field.</a:t>
            </a:r>
          </a:p>
          <a:p>
            <a:pPr marL="309399" indent="-154700" lvl="1">
              <a:lnSpc>
                <a:spcPts val="2393"/>
              </a:lnSpc>
              <a:buFont typeface="Arial"/>
              <a:buChar char="•"/>
            </a:pPr>
            <a:r>
              <a:rPr lang="en-US" sz="1433">
                <a:solidFill>
                  <a:srgbClr val="000000"/>
                </a:solidFill>
                <a:latin typeface="Poppins Light"/>
              </a:rPr>
              <a:t>Minimum of 2 years experience as a Content Creator.</a:t>
            </a:r>
          </a:p>
          <a:p>
            <a:pPr marL="309399" indent="-154700" lvl="1">
              <a:lnSpc>
                <a:spcPts val="2393"/>
              </a:lnSpc>
              <a:buFont typeface="Arial"/>
              <a:buChar char="•"/>
            </a:pPr>
            <a:r>
              <a:rPr lang="en-US" sz="1433">
                <a:solidFill>
                  <a:srgbClr val="000000"/>
                </a:solidFill>
                <a:latin typeface="Poppins Light"/>
              </a:rPr>
              <a:t>Smart, communicative and interactive.</a:t>
            </a:r>
          </a:p>
          <a:p>
            <a:pPr marL="309399" indent="-154700" lvl="1">
              <a:lnSpc>
                <a:spcPts val="2393"/>
              </a:lnSpc>
              <a:buFont typeface="Arial"/>
              <a:buChar char="•"/>
            </a:pPr>
            <a:r>
              <a:rPr lang="en-US" sz="1433">
                <a:solidFill>
                  <a:srgbClr val="000000"/>
                </a:solidFill>
                <a:latin typeface="Poppins Light"/>
              </a:rPr>
              <a:t>Good communication skill.</a:t>
            </a:r>
          </a:p>
          <a:p>
            <a:pPr marL="309399" indent="-154700" lvl="1">
              <a:lnSpc>
                <a:spcPts val="2393"/>
              </a:lnSpc>
              <a:buFont typeface="Arial"/>
              <a:buChar char="•"/>
            </a:pPr>
            <a:r>
              <a:rPr lang="en-US" sz="1433">
                <a:solidFill>
                  <a:srgbClr val="000000"/>
                </a:solidFill>
                <a:latin typeface="Poppins Light"/>
              </a:rPr>
              <a:t>Able to work and monitoring social media.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80898" y="8594511"/>
            <a:ext cx="4477402" cy="381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10"/>
              </a:lnSpc>
            </a:pPr>
            <a:r>
              <a:rPr lang="en-US" sz="2509">
                <a:solidFill>
                  <a:srgbClr val="000000"/>
                </a:solidFill>
                <a:latin typeface="Poppins Bold"/>
              </a:rPr>
              <a:t>APPLY &amp; JOIN OUR TEAM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80898" y="9014890"/>
            <a:ext cx="3487633" cy="31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78"/>
              </a:lnSpc>
            </a:pPr>
            <a:r>
              <a:rPr lang="en-US" sz="1913">
                <a:solidFill>
                  <a:srgbClr val="000000"/>
                </a:solidFill>
                <a:latin typeface="Poppins Light"/>
              </a:rPr>
              <a:t>hello@re</a:t>
            </a:r>
            <a:r>
              <a:rPr lang="en-US" sz="1913">
                <a:solidFill>
                  <a:srgbClr val="000000"/>
                </a:solidFill>
                <a:latin typeface="Poppins Light"/>
              </a:rPr>
              <a:t>allygreatsite.com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305076"/>
            <a:ext cx="6786188" cy="4981924"/>
            <a:chOff x="0" y="0"/>
            <a:chExt cx="9048251" cy="66425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4797" r="0" b="16290"/>
            <a:stretch>
              <a:fillRect/>
            </a:stretch>
          </p:blipFill>
          <p:spPr>
            <a:xfrm flipH="false" flipV="false">
              <a:off x="0" y="0"/>
              <a:ext cx="9048251" cy="664256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0"/>
            <a:ext cx="3500812" cy="5305076"/>
            <a:chOff x="0" y="0"/>
            <a:chExt cx="4667749" cy="707343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76" t="0" r="476" b="0"/>
            <a:stretch>
              <a:fillRect/>
            </a:stretch>
          </p:blipFill>
          <p:spPr>
            <a:xfrm flipH="false" flipV="false">
              <a:off x="0" y="0"/>
              <a:ext cx="4667749" cy="7073435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6786188" y="5305076"/>
            <a:ext cx="3500812" cy="4981924"/>
            <a:chOff x="0" y="0"/>
            <a:chExt cx="4667749" cy="664256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593" r="0" b="2593"/>
            <a:stretch>
              <a:fillRect/>
            </a:stretch>
          </p:blipFill>
          <p:spPr>
            <a:xfrm flipH="false" flipV="false">
              <a:off x="0" y="0"/>
              <a:ext cx="4667749" cy="6642565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6786188" y="0"/>
            <a:ext cx="3500812" cy="2396709"/>
            <a:chOff x="0" y="0"/>
            <a:chExt cx="4667749" cy="3195613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34881" r="0" b="19506"/>
            <a:stretch>
              <a:fillRect/>
            </a:stretch>
          </p:blipFill>
          <p:spPr>
            <a:xfrm flipH="false" flipV="false">
              <a:off x="0" y="0"/>
              <a:ext cx="4667749" cy="3195613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3500812" y="0"/>
            <a:ext cx="3285377" cy="2396709"/>
            <a:chOff x="0" y="0"/>
            <a:chExt cx="4380503" cy="3195613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34982" r="0" b="16414"/>
            <a:stretch>
              <a:fillRect/>
            </a:stretch>
          </p:blipFill>
          <p:spPr>
            <a:xfrm flipH="false" flipV="false">
              <a:off x="0" y="0"/>
              <a:ext cx="4380503" cy="3195613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4416408" y="3176413"/>
            <a:ext cx="5171519" cy="1398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27"/>
              </a:lnSpc>
            </a:pPr>
            <a:r>
              <a:rPr lang="en-US" sz="12470">
                <a:solidFill>
                  <a:srgbClr val="545454"/>
                </a:solidFill>
                <a:latin typeface="Playfair Display Heavy Italics"/>
              </a:rPr>
              <a:t>fauget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85871" y="4455203"/>
            <a:ext cx="4472429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spc="1597">
                <a:solidFill>
                  <a:srgbClr val="545454"/>
                </a:solidFill>
                <a:latin typeface="Playfair Display"/>
              </a:rPr>
              <a:t>Magazine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6078" y="7904813"/>
            <a:ext cx="1705245" cy="1941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8685">
                <a:solidFill>
                  <a:srgbClr val="545454"/>
                </a:solidFill>
                <a:latin typeface="Playfair Display Bold"/>
              </a:rPr>
              <a:t>2023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765953" y="2427113"/>
            <a:ext cx="4472429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45454"/>
                </a:solidFill>
                <a:latin typeface="Playfair Display"/>
              </a:rPr>
              <a:t>www.reallygreatsite.com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2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710661" y="1824065"/>
            <a:ext cx="2544392" cy="5088784"/>
            <a:chOff x="0" y="0"/>
            <a:chExt cx="3175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6791" t="0" r="-33208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3413835" y="1824065"/>
            <a:ext cx="2465011" cy="2465002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556" t="0" r="-3820" b="-80567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413835" y="7071630"/>
            <a:ext cx="2465011" cy="2465002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9546" t="0" r="-40452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037627" y="7071630"/>
            <a:ext cx="2465011" cy="2465002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3647" t="-71818" r="-21566" b="-46003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037627" y="750369"/>
            <a:ext cx="3538712" cy="3538697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8898" t="-98044" r="-88007" b="-202316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3413835" y="4447847"/>
            <a:ext cx="6162504" cy="2465002"/>
            <a:chOff x="0" y="0"/>
            <a:chExt cx="6350000" cy="254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1270000"/>
                  </a:move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1270000"/>
                  </a:ln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7"/>
              <a:stretch>
                <a:fillRect l="0" t="-53201" r="0" b="-13465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710661" y="7675669"/>
            <a:ext cx="2544392" cy="1762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397"/>
              </a:lnSpc>
            </a:pPr>
            <a:r>
              <a:rPr lang="en-US" sz="15497" spc="-914">
                <a:solidFill>
                  <a:srgbClr val="2B2B2B"/>
                </a:solidFill>
                <a:latin typeface="Aileron Bold"/>
              </a:rPr>
              <a:t>06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0369" y="769419"/>
            <a:ext cx="5128477" cy="741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43"/>
              </a:lnSpc>
            </a:pPr>
            <a:r>
              <a:rPr lang="en-US" sz="1387" spc="-66">
                <a:solidFill>
                  <a:srgbClr val="2B2B2B"/>
                </a:solidFill>
                <a:latin typeface="Aileron"/>
              </a:rPr>
              <a:t>TO PROMOTE PHOTOGRAPHY, YOU CAN SHOWCASE YOUR WORK ON SOCIAL MEDIA PLATFORMS, COLLABORATE WITH OTHER PHOTOGRAPHERS, PARTICIPATE IN PHOTOGRAPHY CONTESTS OR EXHIBITIONS.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65347" y="8217555"/>
            <a:ext cx="910992" cy="19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43"/>
              </a:lnSpc>
            </a:pPr>
            <a:r>
              <a:rPr lang="en-US" sz="1387" spc="-66">
                <a:solidFill>
                  <a:srgbClr val="2B2B2B"/>
                </a:solidFill>
                <a:latin typeface="Aileron Bold"/>
              </a:rPr>
              <a:t>APR '23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0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3509334" y="-549686"/>
            <a:ext cx="3268332" cy="4669046"/>
            <a:chOff x="0" y="0"/>
            <a:chExt cx="4445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0" t="-2499" r="0" b="-250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8539" y="-1289378"/>
            <a:ext cx="3268332" cy="4669046"/>
            <a:chOff x="0" y="0"/>
            <a:chExt cx="4445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953" t="0" r="-3189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900129" y="-1289378"/>
            <a:ext cx="3268332" cy="4669046"/>
            <a:chOff x="0" y="0"/>
            <a:chExt cx="4445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3225" t="-25810" r="-16370" b="-4479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8539" y="6907332"/>
            <a:ext cx="3268332" cy="4669046"/>
            <a:chOff x="0" y="0"/>
            <a:chExt cx="4445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7142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900129" y="6907332"/>
            <a:ext cx="3268332" cy="4669046"/>
            <a:chOff x="0" y="0"/>
            <a:chExt cx="4445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3136" t="-756" r="0" b="-753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3509334" y="6167640"/>
            <a:ext cx="3268332" cy="4669046"/>
            <a:chOff x="0" y="0"/>
            <a:chExt cx="4445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3571" t="0" r="-3571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44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4445000">
                  <a:moveTo>
                    <a:pt x="3429000" y="19050"/>
                  </a:moveTo>
                  <a:cubicBezTo>
                    <a:pt x="3978910" y="19050"/>
                    <a:pt x="4425950" y="466090"/>
                    <a:pt x="4425950" y="1016000"/>
                  </a:cubicBezTo>
                  <a:lnTo>
                    <a:pt x="4425950" y="5334000"/>
                  </a:lnTo>
                  <a:cubicBezTo>
                    <a:pt x="4425950" y="5883910"/>
                    <a:pt x="3978910" y="6330950"/>
                    <a:pt x="3429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3429000" y="19050"/>
                  </a:lnTo>
                  <a:moveTo>
                    <a:pt x="3429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3429000" y="6350000"/>
                  </a:lnTo>
                  <a:cubicBezTo>
                    <a:pt x="3990340" y="6350000"/>
                    <a:pt x="4445000" y="5895340"/>
                    <a:pt x="4445000" y="5334000"/>
                  </a:cubicBezTo>
                  <a:lnTo>
                    <a:pt x="4445000" y="1016000"/>
                  </a:lnTo>
                  <a:cubicBezTo>
                    <a:pt x="4445000" y="454660"/>
                    <a:pt x="3990340" y="0"/>
                    <a:pt x="3429000" y="0"/>
                  </a:cubicBezTo>
                  <a:lnTo>
                    <a:pt x="3429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18539" y="3509334"/>
            <a:ext cx="3268332" cy="3268332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0" t="-21577" r="0" b="-11755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6900129" y="3509334"/>
            <a:ext cx="3268332" cy="3268332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0" t="-33333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7D7C7D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3509334" y="4227797"/>
            <a:ext cx="3268332" cy="1802348"/>
            <a:chOff x="0" y="0"/>
            <a:chExt cx="1475304" cy="81356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475304" cy="813568"/>
            </a:xfrm>
            <a:custGeom>
              <a:avLst/>
              <a:gdLst/>
              <a:ahLst/>
              <a:cxnLst/>
              <a:rect r="r" b="b" t="t" l="l"/>
              <a:pathLst>
                <a:path h="813568" w="1475304">
                  <a:moveTo>
                    <a:pt x="149232" y="0"/>
                  </a:moveTo>
                  <a:lnTo>
                    <a:pt x="1326072" y="0"/>
                  </a:lnTo>
                  <a:cubicBezTo>
                    <a:pt x="1365651" y="0"/>
                    <a:pt x="1403609" y="15723"/>
                    <a:pt x="1431595" y="43709"/>
                  </a:cubicBezTo>
                  <a:cubicBezTo>
                    <a:pt x="1459582" y="71696"/>
                    <a:pt x="1475304" y="109653"/>
                    <a:pt x="1475304" y="149232"/>
                  </a:cubicBezTo>
                  <a:lnTo>
                    <a:pt x="1475304" y="664336"/>
                  </a:lnTo>
                  <a:cubicBezTo>
                    <a:pt x="1475304" y="703915"/>
                    <a:pt x="1459582" y="741873"/>
                    <a:pt x="1431595" y="769859"/>
                  </a:cubicBezTo>
                  <a:cubicBezTo>
                    <a:pt x="1403609" y="797846"/>
                    <a:pt x="1365651" y="813568"/>
                    <a:pt x="1326072" y="813568"/>
                  </a:cubicBezTo>
                  <a:lnTo>
                    <a:pt x="149232" y="813568"/>
                  </a:lnTo>
                  <a:cubicBezTo>
                    <a:pt x="109653" y="813568"/>
                    <a:pt x="71696" y="797846"/>
                    <a:pt x="43709" y="769859"/>
                  </a:cubicBezTo>
                  <a:cubicBezTo>
                    <a:pt x="15723" y="741873"/>
                    <a:pt x="0" y="703915"/>
                    <a:pt x="0" y="664336"/>
                  </a:cubicBezTo>
                  <a:lnTo>
                    <a:pt x="0" y="149232"/>
                  </a:lnTo>
                  <a:cubicBezTo>
                    <a:pt x="0" y="109653"/>
                    <a:pt x="15723" y="71696"/>
                    <a:pt x="43709" y="43709"/>
                  </a:cubicBezTo>
                  <a:cubicBezTo>
                    <a:pt x="71696" y="15723"/>
                    <a:pt x="109653" y="0"/>
                    <a:pt x="149232" y="0"/>
                  </a:cubicBezTo>
                  <a:close/>
                </a:path>
              </a:pathLst>
            </a:custGeom>
            <a:solidFill>
              <a:srgbClr val="DDDBD5"/>
            </a:solidFill>
            <a:ln w="9525">
              <a:solidFill>
                <a:srgbClr val="816B62"/>
              </a:solidFill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9354" lIns="29354" bIns="29354" rIns="29354"/>
            <a:lstStyle/>
            <a:p>
              <a:pPr algn="ctr">
                <a:lnSpc>
                  <a:spcPts val="1537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-10800000">
            <a:off x="4609456" y="5298342"/>
            <a:ext cx="294265" cy="294265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ABA99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9354" lIns="29354" bIns="29354" rIns="29354"/>
            <a:lstStyle/>
            <a:p>
              <a:pPr algn="ctr">
                <a:lnSpc>
                  <a:spcPts val="1181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-10800000">
            <a:off x="5002882" y="5298342"/>
            <a:ext cx="294265" cy="294265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C6BBA8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9354" lIns="29354" bIns="29354" rIns="29354"/>
            <a:lstStyle/>
            <a:p>
              <a:pPr algn="ctr">
                <a:lnSpc>
                  <a:spcPts val="1181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10800000">
            <a:off x="4215801" y="5298342"/>
            <a:ext cx="294265" cy="294265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38F86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9354" lIns="29354" bIns="29354" rIns="29354"/>
            <a:lstStyle/>
            <a:p>
              <a:pPr algn="ctr">
                <a:lnSpc>
                  <a:spcPts val="1181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5382337" y="5298342"/>
            <a:ext cx="294265" cy="294265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ABA08E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9354" lIns="29354" bIns="29354" rIns="29354"/>
            <a:lstStyle/>
            <a:p>
              <a:pPr algn="ctr">
                <a:lnSpc>
                  <a:spcPts val="1181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5776934" y="5298342"/>
            <a:ext cx="294265" cy="294265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948374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9354" lIns="29354" bIns="29354" rIns="29354"/>
            <a:lstStyle/>
            <a:p>
              <a:pPr algn="ctr">
                <a:lnSpc>
                  <a:spcPts val="1181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3813531" y="4679046"/>
            <a:ext cx="2659938" cy="368761"/>
            <a:chOff x="0" y="0"/>
            <a:chExt cx="3546585" cy="491682"/>
          </a:xfrm>
        </p:grpSpPr>
        <p:grpSp>
          <p:nvGrpSpPr>
            <p:cNvPr name="Group 45" id="45"/>
            <p:cNvGrpSpPr/>
            <p:nvPr/>
          </p:nvGrpSpPr>
          <p:grpSpPr>
            <a:xfrm rot="0">
              <a:off x="0" y="0"/>
              <a:ext cx="3546585" cy="491682"/>
              <a:chOff x="0" y="0"/>
              <a:chExt cx="691621" cy="95883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691621" cy="95883"/>
              </a:xfrm>
              <a:custGeom>
                <a:avLst/>
                <a:gdLst/>
                <a:ahLst/>
                <a:cxnLst/>
                <a:rect r="r" b="b" t="t" l="l"/>
                <a:pathLst>
                  <a:path h="95883" w="691621">
                    <a:moveTo>
                      <a:pt x="47942" y="0"/>
                    </a:moveTo>
                    <a:lnTo>
                      <a:pt x="643679" y="0"/>
                    </a:lnTo>
                    <a:cubicBezTo>
                      <a:pt x="656394" y="0"/>
                      <a:pt x="668588" y="5051"/>
                      <a:pt x="677579" y="14042"/>
                    </a:cubicBezTo>
                    <a:cubicBezTo>
                      <a:pt x="686570" y="23033"/>
                      <a:pt x="691621" y="35227"/>
                      <a:pt x="691621" y="47942"/>
                    </a:cubicBezTo>
                    <a:lnTo>
                      <a:pt x="691621" y="47942"/>
                    </a:lnTo>
                    <a:cubicBezTo>
                      <a:pt x="691621" y="74419"/>
                      <a:pt x="670157" y="95883"/>
                      <a:pt x="643679" y="95883"/>
                    </a:cubicBezTo>
                    <a:lnTo>
                      <a:pt x="47942" y="95883"/>
                    </a:lnTo>
                    <a:cubicBezTo>
                      <a:pt x="21464" y="95883"/>
                      <a:pt x="0" y="74419"/>
                      <a:pt x="0" y="47942"/>
                    </a:cubicBezTo>
                    <a:lnTo>
                      <a:pt x="0" y="47942"/>
                    </a:lnTo>
                    <a:cubicBezTo>
                      <a:pt x="0" y="21464"/>
                      <a:pt x="21464" y="0"/>
                      <a:pt x="4794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81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3133574" y="76153"/>
              <a:ext cx="339377" cy="339377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A19A90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181"/>
                  </a:lnSpc>
                </a:pPr>
              </a:p>
            </p:txBody>
          </p:sp>
        </p:grpSp>
        <p:sp>
          <p:nvSpPr>
            <p:cNvPr name="Freeform 51" id="51"/>
            <p:cNvSpPr/>
            <p:nvPr/>
          </p:nvSpPr>
          <p:spPr>
            <a:xfrm flipH="false" flipV="false" rot="0">
              <a:off x="3220547" y="163126"/>
              <a:ext cx="165431" cy="165431"/>
            </a:xfrm>
            <a:custGeom>
              <a:avLst/>
              <a:gdLst/>
              <a:ahLst/>
              <a:cxnLst/>
              <a:rect r="r" b="b" t="t" l="l"/>
              <a:pathLst>
                <a:path h="165431" w="165431">
                  <a:moveTo>
                    <a:pt x="0" y="0"/>
                  </a:moveTo>
                  <a:lnTo>
                    <a:pt x="165430" y="0"/>
                  </a:lnTo>
                  <a:lnTo>
                    <a:pt x="165430" y="165430"/>
                  </a:lnTo>
                  <a:lnTo>
                    <a:pt x="0" y="165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2" id="52"/>
          <p:cNvSpPr txBox="true"/>
          <p:nvPr/>
        </p:nvSpPr>
        <p:spPr>
          <a:xfrm rot="0">
            <a:off x="4005476" y="4731845"/>
            <a:ext cx="2031305" cy="217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1"/>
              </a:lnSpc>
            </a:pPr>
            <a:r>
              <a:rPr lang="en-US" sz="1158" spc="108">
                <a:solidFill>
                  <a:srgbClr val="7D7C7D"/>
                </a:solidFill>
                <a:latin typeface="Aleo Light Bold"/>
              </a:rPr>
              <a:t>Aesthetic moodboard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-18143" t="0" r="-1814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3547514" y="-1965941"/>
            <a:ext cx="3783036" cy="3321191"/>
          </a:xfrm>
          <a:custGeom>
            <a:avLst/>
            <a:gdLst/>
            <a:ahLst/>
            <a:cxnLst/>
            <a:rect r="r" b="b" t="t" l="l"/>
            <a:pathLst>
              <a:path h="3321191" w="3783036">
                <a:moveTo>
                  <a:pt x="0" y="3321191"/>
                </a:moveTo>
                <a:lnTo>
                  <a:pt x="3783037" y="3321191"/>
                </a:lnTo>
                <a:lnTo>
                  <a:pt x="3783037" y="0"/>
                </a:lnTo>
                <a:lnTo>
                  <a:pt x="0" y="0"/>
                </a:lnTo>
                <a:lnTo>
                  <a:pt x="0" y="33211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507426" y="8382925"/>
            <a:ext cx="5262622" cy="735159"/>
            <a:chOff x="0" y="0"/>
            <a:chExt cx="1386040" cy="1936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86040" cy="193622"/>
            </a:xfrm>
            <a:custGeom>
              <a:avLst/>
              <a:gdLst/>
              <a:ahLst/>
              <a:cxnLst/>
              <a:rect r="r" b="b" t="t" l="l"/>
              <a:pathLst>
                <a:path h="193622" w="1386040">
                  <a:moveTo>
                    <a:pt x="0" y="0"/>
                  </a:moveTo>
                  <a:lnTo>
                    <a:pt x="1386040" y="0"/>
                  </a:lnTo>
                  <a:lnTo>
                    <a:pt x="1386040" y="193622"/>
                  </a:lnTo>
                  <a:lnTo>
                    <a:pt x="0" y="193622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AFA79E"/>
              </a:solidFill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47625"/>
              <a:ext cx="812800" cy="765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99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5363009" y="1621694"/>
            <a:ext cx="4070841" cy="4721590"/>
            <a:chOff x="0" y="0"/>
            <a:chExt cx="7548112" cy="87547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48891" y="391618"/>
              <a:ext cx="6250323" cy="7971490"/>
            </a:xfrm>
            <a:custGeom>
              <a:avLst/>
              <a:gdLst/>
              <a:ahLst/>
              <a:cxnLst/>
              <a:rect r="r" b="b" t="t" l="l"/>
              <a:pathLst>
                <a:path h="7971490" w="6250323">
                  <a:moveTo>
                    <a:pt x="0" y="7971489"/>
                  </a:moveTo>
                  <a:lnTo>
                    <a:pt x="0" y="3197813"/>
                  </a:lnTo>
                  <a:cubicBezTo>
                    <a:pt x="11609" y="2327317"/>
                    <a:pt x="381261" y="1508217"/>
                    <a:pt x="1041016" y="891064"/>
                  </a:cubicBezTo>
                  <a:cubicBezTo>
                    <a:pt x="1637482" y="333109"/>
                    <a:pt x="2416610" y="0"/>
                    <a:pt x="3125168" y="0"/>
                  </a:cubicBezTo>
                  <a:cubicBezTo>
                    <a:pt x="3833727" y="0"/>
                    <a:pt x="4612841" y="333109"/>
                    <a:pt x="5209308" y="891065"/>
                  </a:cubicBezTo>
                  <a:cubicBezTo>
                    <a:pt x="5869063" y="1508225"/>
                    <a:pt x="6238716" y="2327319"/>
                    <a:pt x="6250324" y="3197815"/>
                  </a:cubicBezTo>
                  <a:lnTo>
                    <a:pt x="6250324" y="7971490"/>
                  </a:lnTo>
                  <a:lnTo>
                    <a:pt x="0" y="797149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-17505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-4" y="1093"/>
              <a:ext cx="7548117" cy="8752540"/>
            </a:xfrm>
            <a:custGeom>
              <a:avLst/>
              <a:gdLst/>
              <a:ahLst/>
              <a:cxnLst/>
              <a:rect r="r" b="b" t="t" l="l"/>
              <a:pathLst>
                <a:path h="8752540" w="7548117">
                  <a:moveTo>
                    <a:pt x="5864713" y="1274632"/>
                  </a:moveTo>
                  <a:cubicBezTo>
                    <a:pt x="5266524" y="715069"/>
                    <a:pt x="4484977" y="381000"/>
                    <a:pt x="3774063" y="381000"/>
                  </a:cubicBezTo>
                  <a:cubicBezTo>
                    <a:pt x="3063149" y="381000"/>
                    <a:pt x="2281590" y="715070"/>
                    <a:pt x="1683401" y="1274632"/>
                  </a:cubicBezTo>
                  <a:cubicBezTo>
                    <a:pt x="1021798" y="1893521"/>
                    <a:pt x="651018" y="2715170"/>
                    <a:pt x="639372" y="3588338"/>
                  </a:cubicBezTo>
                  <a:lnTo>
                    <a:pt x="639372" y="8371539"/>
                  </a:lnTo>
                  <a:lnTo>
                    <a:pt x="6908744" y="8371539"/>
                  </a:lnTo>
                  <a:lnTo>
                    <a:pt x="6908744" y="3588215"/>
                  </a:lnTo>
                  <a:cubicBezTo>
                    <a:pt x="6897097" y="2715177"/>
                    <a:pt x="6526316" y="1893527"/>
                    <a:pt x="5864713" y="1274632"/>
                  </a:cubicBezTo>
                  <a:close/>
                  <a:moveTo>
                    <a:pt x="6889693" y="8352489"/>
                  </a:moveTo>
                  <a:lnTo>
                    <a:pt x="658420" y="8352489"/>
                  </a:lnTo>
                  <a:lnTo>
                    <a:pt x="658420" y="3588463"/>
                  </a:lnTo>
                  <a:cubicBezTo>
                    <a:pt x="669991" y="2720658"/>
                    <a:pt x="1038626" y="1903859"/>
                    <a:pt x="1696422" y="1288548"/>
                  </a:cubicBezTo>
                  <a:cubicBezTo>
                    <a:pt x="2291164" y="732197"/>
                    <a:pt x="3067849" y="400050"/>
                    <a:pt x="3774063" y="400050"/>
                  </a:cubicBezTo>
                  <a:cubicBezTo>
                    <a:pt x="4480265" y="400050"/>
                    <a:pt x="5256949" y="732197"/>
                    <a:pt x="5851692" y="1288548"/>
                  </a:cubicBezTo>
                  <a:cubicBezTo>
                    <a:pt x="6509487" y="1903865"/>
                    <a:pt x="6878122" y="2720658"/>
                    <a:pt x="6889694" y="3588339"/>
                  </a:cubicBezTo>
                  <a:lnTo>
                    <a:pt x="6889694" y="8352489"/>
                  </a:lnTo>
                  <a:close/>
                  <a:moveTo>
                    <a:pt x="7289743" y="4195640"/>
                  </a:moveTo>
                  <a:lnTo>
                    <a:pt x="7289743" y="3585703"/>
                  </a:lnTo>
                  <a:cubicBezTo>
                    <a:pt x="7277378" y="2607003"/>
                    <a:pt x="6863722" y="1687432"/>
                    <a:pt x="6124989" y="996392"/>
                  </a:cubicBezTo>
                  <a:cubicBezTo>
                    <a:pt x="5458016" y="372485"/>
                    <a:pt x="4579161" y="0"/>
                    <a:pt x="3774063" y="0"/>
                  </a:cubicBezTo>
                  <a:cubicBezTo>
                    <a:pt x="2968953" y="0"/>
                    <a:pt x="2090098" y="372486"/>
                    <a:pt x="1423124" y="996393"/>
                  </a:cubicBezTo>
                  <a:cubicBezTo>
                    <a:pt x="684391" y="1687433"/>
                    <a:pt x="270735" y="2607004"/>
                    <a:pt x="258370" y="3586238"/>
                  </a:cubicBezTo>
                  <a:lnTo>
                    <a:pt x="258370" y="4195648"/>
                  </a:lnTo>
                  <a:cubicBezTo>
                    <a:pt x="217863" y="4285654"/>
                    <a:pt x="142046" y="4372626"/>
                    <a:pt x="0" y="4393052"/>
                  </a:cubicBezTo>
                  <a:cubicBezTo>
                    <a:pt x="142047" y="4413477"/>
                    <a:pt x="217863" y="4500449"/>
                    <a:pt x="258370" y="4590455"/>
                  </a:cubicBezTo>
                  <a:lnTo>
                    <a:pt x="258370" y="8710037"/>
                  </a:lnTo>
                  <a:cubicBezTo>
                    <a:pt x="258370" y="8733478"/>
                    <a:pt x="277433" y="8752540"/>
                    <a:pt x="300874" y="8752540"/>
                  </a:cubicBezTo>
                  <a:lnTo>
                    <a:pt x="7247240" y="8752540"/>
                  </a:lnTo>
                  <a:cubicBezTo>
                    <a:pt x="7270680" y="8752540"/>
                    <a:pt x="7289743" y="8733478"/>
                    <a:pt x="7289743" y="8710037"/>
                  </a:cubicBezTo>
                  <a:lnTo>
                    <a:pt x="7289743" y="4590461"/>
                  </a:lnTo>
                  <a:cubicBezTo>
                    <a:pt x="7330250" y="4500452"/>
                    <a:pt x="7406067" y="4413477"/>
                    <a:pt x="7548117" y="4393051"/>
                  </a:cubicBezTo>
                  <a:cubicBezTo>
                    <a:pt x="7406066" y="4372625"/>
                    <a:pt x="7330251" y="4285648"/>
                    <a:pt x="7289743" y="4195640"/>
                  </a:cubicBezTo>
                  <a:close/>
                  <a:moveTo>
                    <a:pt x="7247240" y="8733489"/>
                  </a:moveTo>
                  <a:lnTo>
                    <a:pt x="300873" y="8733489"/>
                  </a:lnTo>
                  <a:cubicBezTo>
                    <a:pt x="287937" y="8733489"/>
                    <a:pt x="277420" y="8722971"/>
                    <a:pt x="277420" y="8710036"/>
                  </a:cubicBezTo>
                  <a:lnTo>
                    <a:pt x="277420" y="4590448"/>
                  </a:lnTo>
                  <a:cubicBezTo>
                    <a:pt x="317929" y="4500444"/>
                    <a:pt x="393745" y="4413476"/>
                    <a:pt x="535787" y="4393050"/>
                  </a:cubicBezTo>
                  <a:cubicBezTo>
                    <a:pt x="393745" y="4372625"/>
                    <a:pt x="317929" y="4285655"/>
                    <a:pt x="277420" y="4195652"/>
                  </a:cubicBezTo>
                  <a:lnTo>
                    <a:pt x="277420" y="3585937"/>
                  </a:lnTo>
                  <a:cubicBezTo>
                    <a:pt x="289724" y="2612477"/>
                    <a:pt x="701233" y="1697767"/>
                    <a:pt x="1436147" y="1010305"/>
                  </a:cubicBezTo>
                  <a:cubicBezTo>
                    <a:pt x="2099672" y="389614"/>
                    <a:pt x="2973665" y="19050"/>
                    <a:pt x="3774063" y="19050"/>
                  </a:cubicBezTo>
                  <a:cubicBezTo>
                    <a:pt x="4574462" y="19050"/>
                    <a:pt x="5448441" y="389614"/>
                    <a:pt x="6111980" y="1010308"/>
                  </a:cubicBezTo>
                  <a:cubicBezTo>
                    <a:pt x="6846881" y="1697771"/>
                    <a:pt x="7258391" y="2612481"/>
                    <a:pt x="7270694" y="3586238"/>
                  </a:cubicBezTo>
                  <a:lnTo>
                    <a:pt x="7270694" y="4195662"/>
                  </a:lnTo>
                  <a:cubicBezTo>
                    <a:pt x="7230184" y="4285663"/>
                    <a:pt x="7154369" y="4372627"/>
                    <a:pt x="7012329" y="4393053"/>
                  </a:cubicBezTo>
                  <a:cubicBezTo>
                    <a:pt x="7154369" y="4413477"/>
                    <a:pt x="7230184" y="4500443"/>
                    <a:pt x="7270694" y="4590443"/>
                  </a:cubicBezTo>
                  <a:lnTo>
                    <a:pt x="7270694" y="8710037"/>
                  </a:lnTo>
                  <a:cubicBezTo>
                    <a:pt x="7270693" y="8722971"/>
                    <a:pt x="7260176" y="8733489"/>
                    <a:pt x="7247240" y="8733489"/>
                  </a:cubicBezTo>
                  <a:close/>
                </a:path>
              </a:pathLst>
            </a:custGeom>
            <a:solidFill>
              <a:srgbClr val="9D8974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53150" y="1621694"/>
            <a:ext cx="4070841" cy="4721590"/>
            <a:chOff x="0" y="0"/>
            <a:chExt cx="7548112" cy="875472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48891" y="391618"/>
              <a:ext cx="6250323" cy="7971490"/>
            </a:xfrm>
            <a:custGeom>
              <a:avLst/>
              <a:gdLst/>
              <a:ahLst/>
              <a:cxnLst/>
              <a:rect r="r" b="b" t="t" l="l"/>
              <a:pathLst>
                <a:path h="7971490" w="6250323">
                  <a:moveTo>
                    <a:pt x="0" y="7971489"/>
                  </a:moveTo>
                  <a:lnTo>
                    <a:pt x="0" y="3197813"/>
                  </a:lnTo>
                  <a:cubicBezTo>
                    <a:pt x="11609" y="2327317"/>
                    <a:pt x="381261" y="1508217"/>
                    <a:pt x="1041016" y="891064"/>
                  </a:cubicBezTo>
                  <a:cubicBezTo>
                    <a:pt x="1637482" y="333109"/>
                    <a:pt x="2416610" y="0"/>
                    <a:pt x="3125168" y="0"/>
                  </a:cubicBezTo>
                  <a:cubicBezTo>
                    <a:pt x="3833727" y="0"/>
                    <a:pt x="4612841" y="333109"/>
                    <a:pt x="5209308" y="891065"/>
                  </a:cubicBezTo>
                  <a:cubicBezTo>
                    <a:pt x="5869063" y="1508225"/>
                    <a:pt x="6238716" y="2327319"/>
                    <a:pt x="6250324" y="3197815"/>
                  </a:cubicBezTo>
                  <a:lnTo>
                    <a:pt x="6250324" y="7971490"/>
                  </a:lnTo>
                  <a:lnTo>
                    <a:pt x="0" y="7971490"/>
                  </a:lnTo>
                  <a:close/>
                </a:path>
              </a:pathLst>
            </a:custGeom>
            <a:blipFill>
              <a:blip r:embed="rId6"/>
              <a:stretch>
                <a:fillRect l="-3487" t="-7020" r="-10724" b="-27391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4" y="1093"/>
              <a:ext cx="7548117" cy="8752540"/>
            </a:xfrm>
            <a:custGeom>
              <a:avLst/>
              <a:gdLst/>
              <a:ahLst/>
              <a:cxnLst/>
              <a:rect r="r" b="b" t="t" l="l"/>
              <a:pathLst>
                <a:path h="8752540" w="7548117">
                  <a:moveTo>
                    <a:pt x="5864713" y="1274632"/>
                  </a:moveTo>
                  <a:cubicBezTo>
                    <a:pt x="5266524" y="715069"/>
                    <a:pt x="4484977" y="381000"/>
                    <a:pt x="3774063" y="381000"/>
                  </a:cubicBezTo>
                  <a:cubicBezTo>
                    <a:pt x="3063149" y="381000"/>
                    <a:pt x="2281590" y="715070"/>
                    <a:pt x="1683401" y="1274632"/>
                  </a:cubicBezTo>
                  <a:cubicBezTo>
                    <a:pt x="1021798" y="1893521"/>
                    <a:pt x="651018" y="2715170"/>
                    <a:pt x="639372" y="3588338"/>
                  </a:cubicBezTo>
                  <a:lnTo>
                    <a:pt x="639372" y="8371539"/>
                  </a:lnTo>
                  <a:lnTo>
                    <a:pt x="6908744" y="8371539"/>
                  </a:lnTo>
                  <a:lnTo>
                    <a:pt x="6908744" y="3588215"/>
                  </a:lnTo>
                  <a:cubicBezTo>
                    <a:pt x="6897097" y="2715177"/>
                    <a:pt x="6526316" y="1893527"/>
                    <a:pt x="5864713" y="1274632"/>
                  </a:cubicBezTo>
                  <a:close/>
                  <a:moveTo>
                    <a:pt x="6889693" y="8352489"/>
                  </a:moveTo>
                  <a:lnTo>
                    <a:pt x="658420" y="8352489"/>
                  </a:lnTo>
                  <a:lnTo>
                    <a:pt x="658420" y="3588463"/>
                  </a:lnTo>
                  <a:cubicBezTo>
                    <a:pt x="669991" y="2720658"/>
                    <a:pt x="1038626" y="1903859"/>
                    <a:pt x="1696422" y="1288548"/>
                  </a:cubicBezTo>
                  <a:cubicBezTo>
                    <a:pt x="2291164" y="732197"/>
                    <a:pt x="3067849" y="400050"/>
                    <a:pt x="3774063" y="400050"/>
                  </a:cubicBezTo>
                  <a:cubicBezTo>
                    <a:pt x="4480265" y="400050"/>
                    <a:pt x="5256949" y="732197"/>
                    <a:pt x="5851692" y="1288548"/>
                  </a:cubicBezTo>
                  <a:cubicBezTo>
                    <a:pt x="6509487" y="1903865"/>
                    <a:pt x="6878122" y="2720658"/>
                    <a:pt x="6889694" y="3588339"/>
                  </a:cubicBezTo>
                  <a:lnTo>
                    <a:pt x="6889694" y="8352489"/>
                  </a:lnTo>
                  <a:close/>
                  <a:moveTo>
                    <a:pt x="7289743" y="4195640"/>
                  </a:moveTo>
                  <a:lnTo>
                    <a:pt x="7289743" y="3585703"/>
                  </a:lnTo>
                  <a:cubicBezTo>
                    <a:pt x="7277378" y="2607003"/>
                    <a:pt x="6863722" y="1687432"/>
                    <a:pt x="6124989" y="996392"/>
                  </a:cubicBezTo>
                  <a:cubicBezTo>
                    <a:pt x="5458016" y="372485"/>
                    <a:pt x="4579161" y="0"/>
                    <a:pt x="3774063" y="0"/>
                  </a:cubicBezTo>
                  <a:cubicBezTo>
                    <a:pt x="2968953" y="0"/>
                    <a:pt x="2090098" y="372486"/>
                    <a:pt x="1423124" y="996393"/>
                  </a:cubicBezTo>
                  <a:cubicBezTo>
                    <a:pt x="684391" y="1687433"/>
                    <a:pt x="270735" y="2607004"/>
                    <a:pt x="258370" y="3586238"/>
                  </a:cubicBezTo>
                  <a:lnTo>
                    <a:pt x="258370" y="4195648"/>
                  </a:lnTo>
                  <a:cubicBezTo>
                    <a:pt x="217863" y="4285654"/>
                    <a:pt x="142046" y="4372626"/>
                    <a:pt x="0" y="4393052"/>
                  </a:cubicBezTo>
                  <a:cubicBezTo>
                    <a:pt x="142047" y="4413477"/>
                    <a:pt x="217863" y="4500449"/>
                    <a:pt x="258370" y="4590455"/>
                  </a:cubicBezTo>
                  <a:lnTo>
                    <a:pt x="258370" y="8710037"/>
                  </a:lnTo>
                  <a:cubicBezTo>
                    <a:pt x="258370" y="8733478"/>
                    <a:pt x="277433" y="8752540"/>
                    <a:pt x="300874" y="8752540"/>
                  </a:cubicBezTo>
                  <a:lnTo>
                    <a:pt x="7247240" y="8752540"/>
                  </a:lnTo>
                  <a:cubicBezTo>
                    <a:pt x="7270680" y="8752540"/>
                    <a:pt x="7289743" y="8733478"/>
                    <a:pt x="7289743" y="8710037"/>
                  </a:cubicBezTo>
                  <a:lnTo>
                    <a:pt x="7289743" y="4590461"/>
                  </a:lnTo>
                  <a:cubicBezTo>
                    <a:pt x="7330250" y="4500452"/>
                    <a:pt x="7406067" y="4413477"/>
                    <a:pt x="7548117" y="4393051"/>
                  </a:cubicBezTo>
                  <a:cubicBezTo>
                    <a:pt x="7406066" y="4372625"/>
                    <a:pt x="7330251" y="4285648"/>
                    <a:pt x="7289743" y="4195640"/>
                  </a:cubicBezTo>
                  <a:close/>
                  <a:moveTo>
                    <a:pt x="7247240" y="8733489"/>
                  </a:moveTo>
                  <a:lnTo>
                    <a:pt x="300873" y="8733489"/>
                  </a:lnTo>
                  <a:cubicBezTo>
                    <a:pt x="287937" y="8733489"/>
                    <a:pt x="277420" y="8722971"/>
                    <a:pt x="277420" y="8710036"/>
                  </a:cubicBezTo>
                  <a:lnTo>
                    <a:pt x="277420" y="4590448"/>
                  </a:lnTo>
                  <a:cubicBezTo>
                    <a:pt x="317929" y="4500444"/>
                    <a:pt x="393745" y="4413476"/>
                    <a:pt x="535787" y="4393050"/>
                  </a:cubicBezTo>
                  <a:cubicBezTo>
                    <a:pt x="393745" y="4372625"/>
                    <a:pt x="317929" y="4285655"/>
                    <a:pt x="277420" y="4195652"/>
                  </a:cubicBezTo>
                  <a:lnTo>
                    <a:pt x="277420" y="3585937"/>
                  </a:lnTo>
                  <a:cubicBezTo>
                    <a:pt x="289724" y="2612477"/>
                    <a:pt x="701233" y="1697767"/>
                    <a:pt x="1436147" y="1010305"/>
                  </a:cubicBezTo>
                  <a:cubicBezTo>
                    <a:pt x="2099672" y="389614"/>
                    <a:pt x="2973665" y="19050"/>
                    <a:pt x="3774063" y="19050"/>
                  </a:cubicBezTo>
                  <a:cubicBezTo>
                    <a:pt x="4574462" y="19050"/>
                    <a:pt x="5448441" y="389614"/>
                    <a:pt x="6111980" y="1010308"/>
                  </a:cubicBezTo>
                  <a:cubicBezTo>
                    <a:pt x="6846881" y="1697771"/>
                    <a:pt x="7258391" y="2612481"/>
                    <a:pt x="7270694" y="3586238"/>
                  </a:cubicBezTo>
                  <a:lnTo>
                    <a:pt x="7270694" y="4195662"/>
                  </a:lnTo>
                  <a:cubicBezTo>
                    <a:pt x="7230184" y="4285663"/>
                    <a:pt x="7154369" y="4372627"/>
                    <a:pt x="7012329" y="4393053"/>
                  </a:cubicBezTo>
                  <a:cubicBezTo>
                    <a:pt x="7154369" y="4413477"/>
                    <a:pt x="7230184" y="4500443"/>
                    <a:pt x="7270694" y="4590443"/>
                  </a:cubicBezTo>
                  <a:lnTo>
                    <a:pt x="7270694" y="8710037"/>
                  </a:lnTo>
                  <a:cubicBezTo>
                    <a:pt x="7270693" y="8722971"/>
                    <a:pt x="7260176" y="8733489"/>
                    <a:pt x="7247240" y="8733489"/>
                  </a:cubicBezTo>
                  <a:close/>
                </a:path>
              </a:pathLst>
            </a:custGeom>
            <a:solidFill>
              <a:srgbClr val="9D8974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4243303" y="3082292"/>
            <a:ext cx="1800395" cy="180039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9525">
              <a:solidFill>
                <a:srgbClr val="9D8974"/>
              </a:solidFill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9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4352627" y="3230171"/>
            <a:ext cx="1581747" cy="1504637"/>
          </a:xfrm>
          <a:custGeom>
            <a:avLst/>
            <a:gdLst/>
            <a:ahLst/>
            <a:cxnLst/>
            <a:rect r="r" b="b" t="t" l="l"/>
            <a:pathLst>
              <a:path h="1504637" w="1581747">
                <a:moveTo>
                  <a:pt x="0" y="0"/>
                </a:moveTo>
                <a:lnTo>
                  <a:pt x="1581746" y="0"/>
                </a:lnTo>
                <a:lnTo>
                  <a:pt x="1581746" y="1504636"/>
                </a:lnTo>
                <a:lnTo>
                  <a:pt x="0" y="1504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202596" y="5959012"/>
            <a:ext cx="3375035" cy="616805"/>
            <a:chOff x="0" y="0"/>
            <a:chExt cx="1701710" cy="3109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01710" cy="310996"/>
            </a:xfrm>
            <a:custGeom>
              <a:avLst/>
              <a:gdLst/>
              <a:ahLst/>
              <a:cxnLst/>
              <a:rect r="r" b="b" t="t" l="l"/>
              <a:pathLst>
                <a:path h="310996" w="1701710">
                  <a:moveTo>
                    <a:pt x="0" y="0"/>
                  </a:moveTo>
                  <a:lnTo>
                    <a:pt x="1701710" y="0"/>
                  </a:lnTo>
                  <a:lnTo>
                    <a:pt x="1701710" y="310996"/>
                  </a:lnTo>
                  <a:lnTo>
                    <a:pt x="0" y="310996"/>
                  </a:lnTo>
                  <a:lnTo>
                    <a:pt x="0" y="0"/>
                  </a:lnTo>
                </a:path>
              </a:pathLst>
            </a:custGeom>
            <a:solidFill>
              <a:srgbClr val="9D8974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5710913" y="5959012"/>
            <a:ext cx="3375035" cy="616805"/>
            <a:chOff x="0" y="0"/>
            <a:chExt cx="1701710" cy="31099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01710" cy="310996"/>
            </a:xfrm>
            <a:custGeom>
              <a:avLst/>
              <a:gdLst/>
              <a:ahLst/>
              <a:cxnLst/>
              <a:rect r="r" b="b" t="t" l="l"/>
              <a:pathLst>
                <a:path h="310996" w="1701710">
                  <a:moveTo>
                    <a:pt x="0" y="0"/>
                  </a:moveTo>
                  <a:lnTo>
                    <a:pt x="1701710" y="0"/>
                  </a:lnTo>
                  <a:lnTo>
                    <a:pt x="1701710" y="310996"/>
                  </a:lnTo>
                  <a:lnTo>
                    <a:pt x="0" y="310996"/>
                  </a:lnTo>
                  <a:lnTo>
                    <a:pt x="0" y="0"/>
                  </a:lnTo>
                </a:path>
              </a:pathLst>
            </a:custGeom>
            <a:solidFill>
              <a:srgbClr val="9D8974"/>
            </a:solidFill>
          </p:spPr>
        </p:sp>
      </p:grpSp>
      <p:sp>
        <p:nvSpPr>
          <p:cNvPr name="AutoShape 21" id="21"/>
          <p:cNvSpPr/>
          <p:nvPr/>
        </p:nvSpPr>
        <p:spPr>
          <a:xfrm rot="-5400000">
            <a:off x="4461161" y="8740980"/>
            <a:ext cx="735159" cy="0"/>
          </a:xfrm>
          <a:prstGeom prst="line">
            <a:avLst/>
          </a:prstGeom>
          <a:ln cap="flat" w="19050">
            <a:solidFill>
              <a:srgbClr val="AFA79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2" id="22"/>
          <p:cNvSpPr txBox="true"/>
          <p:nvPr/>
        </p:nvSpPr>
        <p:spPr>
          <a:xfrm rot="0">
            <a:off x="3356761" y="7021485"/>
            <a:ext cx="3573477" cy="404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spc="330">
                <a:solidFill>
                  <a:srgbClr val="70604F"/>
                </a:solidFill>
                <a:latin typeface="Alta"/>
              </a:rPr>
              <a:t>fashion talk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317387" y="7425979"/>
            <a:ext cx="5652227" cy="833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sz="5800" spc="255">
                <a:solidFill>
                  <a:srgbClr val="70604F"/>
                </a:solidFill>
                <a:latin typeface="Alta Light"/>
              </a:rPr>
              <a:t>LIVE STREAM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784480" y="978305"/>
            <a:ext cx="3227900" cy="974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73"/>
              </a:lnSpc>
              <a:spcBef>
                <a:spcPct val="0"/>
              </a:spcBef>
            </a:pPr>
            <a:r>
              <a:rPr lang="en-US" sz="3123" spc="456" u="none">
                <a:solidFill>
                  <a:srgbClr val="70604F"/>
                </a:solidFill>
                <a:latin typeface="Alta"/>
              </a:rPr>
              <a:t>LORENA PATAS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71414" y="978305"/>
            <a:ext cx="3434311" cy="1033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73"/>
              </a:lnSpc>
              <a:spcBef>
                <a:spcPct val="0"/>
              </a:spcBef>
            </a:pPr>
            <a:r>
              <a:rPr lang="en-US" sz="3123" spc="456">
                <a:solidFill>
                  <a:srgbClr val="70604F"/>
                </a:solidFill>
                <a:latin typeface="Alta"/>
              </a:rPr>
              <a:t>CRISHTINA GREY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79212" y="6069670"/>
            <a:ext cx="2418717" cy="32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107">
                <a:solidFill>
                  <a:srgbClr val="DDD5CD"/>
                </a:solidFill>
                <a:latin typeface="Poppins"/>
              </a:rPr>
              <a:t>CONTENT CREATOR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189072" y="6069670"/>
            <a:ext cx="2418717" cy="32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107">
                <a:solidFill>
                  <a:srgbClr val="DDD5CD"/>
                </a:solidFill>
                <a:latin typeface="Poppins"/>
              </a:rPr>
              <a:t>MODERATOR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914205" y="9280010"/>
            <a:ext cx="4416346" cy="39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spc="246">
                <a:solidFill>
                  <a:srgbClr val="AFA79E"/>
                </a:solidFill>
                <a:latin typeface="Poppins"/>
              </a:rPr>
              <a:t>reallygreatsite.com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758123" y="8466341"/>
            <a:ext cx="1864509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968573"/>
                </a:solidFill>
                <a:latin typeface="Alta"/>
              </a:rPr>
              <a:t>SATURDAY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946702" y="8466341"/>
            <a:ext cx="2651753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968573"/>
                </a:solidFill>
                <a:latin typeface="Alta"/>
              </a:rPr>
              <a:t>28 APRIL, 7 PM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A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-102870"/>
            <a:ext cx="4340865" cy="5246370"/>
            <a:chOff x="0" y="0"/>
            <a:chExt cx="2776220" cy="33553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7495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774950">
                  <a:moveTo>
                    <a:pt x="2037080" y="3355340"/>
                  </a:moveTo>
                  <a:lnTo>
                    <a:pt x="2774950" y="3355340"/>
                  </a:lnTo>
                  <a:lnTo>
                    <a:pt x="2774950" y="0"/>
                  </a:lnTo>
                  <a:lnTo>
                    <a:pt x="1808480" y="0"/>
                  </a:lnTo>
                  <a:lnTo>
                    <a:pt x="1417320" y="1812290"/>
                  </a:lnTo>
                  <a:cubicBezTo>
                    <a:pt x="1412240" y="1832610"/>
                    <a:pt x="1407160" y="1855470"/>
                    <a:pt x="1402080" y="1883410"/>
                  </a:cubicBezTo>
                  <a:cubicBezTo>
                    <a:pt x="1397000" y="1856740"/>
                    <a:pt x="1391920" y="1833880"/>
                    <a:pt x="1388110" y="1813560"/>
                  </a:cubicBezTo>
                  <a:lnTo>
                    <a:pt x="99314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699770" y="3355340"/>
                  </a:lnTo>
                  <a:lnTo>
                    <a:pt x="699770" y="1781810"/>
                  </a:lnTo>
                  <a:lnTo>
                    <a:pt x="1037590" y="3355340"/>
                  </a:lnTo>
                  <a:lnTo>
                    <a:pt x="1704340" y="3355340"/>
                  </a:lnTo>
                  <a:lnTo>
                    <a:pt x="2037080" y="1790700"/>
                  </a:lnTo>
                  <a:lnTo>
                    <a:pt x="2037080" y="3355340"/>
                  </a:lnTo>
                  <a:close/>
                </a:path>
              </a:pathLst>
            </a:custGeom>
            <a:blipFill>
              <a:blip r:embed="rId2"/>
              <a:stretch>
                <a:fillRect l="0" t="-12026" r="0" b="-12026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4414810" y="-102870"/>
            <a:ext cx="4154818" cy="5246370"/>
            <a:chOff x="0" y="0"/>
            <a:chExt cx="2745740" cy="3467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3"/>
              <a:stretch>
                <a:fillRect l="-26709" t="-8630" r="0" b="-8405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2411808" y="5143500"/>
            <a:ext cx="4154818" cy="5246370"/>
            <a:chOff x="0" y="0"/>
            <a:chExt cx="2745740" cy="3467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745740" cy="3468370"/>
            </a:xfrm>
            <a:custGeom>
              <a:avLst/>
              <a:gdLst/>
              <a:ahLst/>
              <a:cxnLst/>
              <a:rect r="r" b="b" t="t" l="l"/>
              <a:pathLst>
                <a:path h="3468370" w="2745740">
                  <a:moveTo>
                    <a:pt x="2654300" y="982980"/>
                  </a:moveTo>
                  <a:cubicBezTo>
                    <a:pt x="2593340" y="765810"/>
                    <a:pt x="2501900" y="581660"/>
                    <a:pt x="2383790" y="436880"/>
                  </a:cubicBezTo>
                  <a:cubicBezTo>
                    <a:pt x="2264410" y="289560"/>
                    <a:pt x="2115820" y="177800"/>
                    <a:pt x="1943100" y="105410"/>
                  </a:cubicBezTo>
                  <a:cubicBezTo>
                    <a:pt x="1774190" y="35560"/>
                    <a:pt x="1581150" y="0"/>
                    <a:pt x="1371600" y="0"/>
                  </a:cubicBezTo>
                  <a:cubicBezTo>
                    <a:pt x="1162050" y="0"/>
                    <a:pt x="970280" y="35560"/>
                    <a:pt x="801370" y="106680"/>
                  </a:cubicBezTo>
                  <a:cubicBezTo>
                    <a:pt x="629920" y="179070"/>
                    <a:pt x="481330" y="290830"/>
                    <a:pt x="361950" y="436880"/>
                  </a:cubicBezTo>
                  <a:cubicBezTo>
                    <a:pt x="243840" y="582930"/>
                    <a:pt x="152400" y="765810"/>
                    <a:pt x="90170" y="982980"/>
                  </a:cubicBezTo>
                  <a:cubicBezTo>
                    <a:pt x="30480" y="1196340"/>
                    <a:pt x="0" y="1449070"/>
                    <a:pt x="0" y="1734820"/>
                  </a:cubicBezTo>
                  <a:cubicBezTo>
                    <a:pt x="0" y="2020570"/>
                    <a:pt x="30480" y="2273300"/>
                    <a:pt x="91440" y="2485390"/>
                  </a:cubicBezTo>
                  <a:cubicBezTo>
                    <a:pt x="152400" y="2702560"/>
                    <a:pt x="243840" y="2885440"/>
                    <a:pt x="361950" y="3030220"/>
                  </a:cubicBezTo>
                  <a:cubicBezTo>
                    <a:pt x="481330" y="3177540"/>
                    <a:pt x="629920" y="3289300"/>
                    <a:pt x="801370" y="3361690"/>
                  </a:cubicBezTo>
                  <a:cubicBezTo>
                    <a:pt x="970280" y="3432810"/>
                    <a:pt x="1162050" y="3468370"/>
                    <a:pt x="1371600" y="3468370"/>
                  </a:cubicBezTo>
                  <a:cubicBezTo>
                    <a:pt x="1581150" y="3468370"/>
                    <a:pt x="1774190" y="3432810"/>
                    <a:pt x="1943100" y="3361690"/>
                  </a:cubicBezTo>
                  <a:cubicBezTo>
                    <a:pt x="2115820" y="3289300"/>
                    <a:pt x="2264410" y="3178810"/>
                    <a:pt x="2383790" y="3030220"/>
                  </a:cubicBezTo>
                  <a:cubicBezTo>
                    <a:pt x="2501900" y="2885440"/>
                    <a:pt x="2592070" y="2702560"/>
                    <a:pt x="2654300" y="2485390"/>
                  </a:cubicBezTo>
                  <a:cubicBezTo>
                    <a:pt x="2713990" y="2273300"/>
                    <a:pt x="2745740" y="2020570"/>
                    <a:pt x="2745740" y="1734820"/>
                  </a:cubicBezTo>
                  <a:cubicBezTo>
                    <a:pt x="2745740" y="1449070"/>
                    <a:pt x="2715260" y="1196340"/>
                    <a:pt x="2654300" y="982980"/>
                  </a:cubicBezTo>
                  <a:close/>
                  <a:moveTo>
                    <a:pt x="1371600" y="2745740"/>
                  </a:moveTo>
                  <a:cubicBezTo>
                    <a:pt x="1277620" y="2745740"/>
                    <a:pt x="1195070" y="2726690"/>
                    <a:pt x="1126490" y="2689860"/>
                  </a:cubicBezTo>
                  <a:cubicBezTo>
                    <a:pt x="1056640" y="2651760"/>
                    <a:pt x="999490" y="2598420"/>
                    <a:pt x="952500" y="2527300"/>
                  </a:cubicBezTo>
                  <a:cubicBezTo>
                    <a:pt x="902970" y="2452370"/>
                    <a:pt x="866140" y="2357120"/>
                    <a:pt x="840740" y="2246630"/>
                  </a:cubicBezTo>
                  <a:cubicBezTo>
                    <a:pt x="814070" y="2131060"/>
                    <a:pt x="801370" y="1996440"/>
                    <a:pt x="801370" y="1849120"/>
                  </a:cubicBezTo>
                  <a:lnTo>
                    <a:pt x="801370" y="1619250"/>
                  </a:lnTo>
                  <a:cubicBezTo>
                    <a:pt x="801370" y="1471930"/>
                    <a:pt x="814070" y="1337310"/>
                    <a:pt x="840740" y="1221740"/>
                  </a:cubicBezTo>
                  <a:cubicBezTo>
                    <a:pt x="866140" y="1109980"/>
                    <a:pt x="902970" y="1016000"/>
                    <a:pt x="952500" y="941070"/>
                  </a:cubicBezTo>
                  <a:cubicBezTo>
                    <a:pt x="999490" y="868680"/>
                    <a:pt x="1056640" y="815340"/>
                    <a:pt x="1126490" y="778510"/>
                  </a:cubicBezTo>
                  <a:cubicBezTo>
                    <a:pt x="1195070" y="741680"/>
                    <a:pt x="1277620" y="722630"/>
                    <a:pt x="1371600" y="722630"/>
                  </a:cubicBezTo>
                  <a:cubicBezTo>
                    <a:pt x="1465580" y="722630"/>
                    <a:pt x="1548130" y="741680"/>
                    <a:pt x="1616710" y="778510"/>
                  </a:cubicBezTo>
                  <a:cubicBezTo>
                    <a:pt x="1686560" y="816610"/>
                    <a:pt x="1743710" y="869950"/>
                    <a:pt x="1791970" y="942340"/>
                  </a:cubicBezTo>
                  <a:cubicBezTo>
                    <a:pt x="1841500" y="1016000"/>
                    <a:pt x="1879600" y="1109980"/>
                    <a:pt x="1905000" y="1221740"/>
                  </a:cubicBezTo>
                  <a:cubicBezTo>
                    <a:pt x="1931670" y="1337310"/>
                    <a:pt x="1944370" y="1471930"/>
                    <a:pt x="1944370" y="1619250"/>
                  </a:cubicBezTo>
                  <a:lnTo>
                    <a:pt x="1944370" y="1849120"/>
                  </a:lnTo>
                  <a:cubicBezTo>
                    <a:pt x="1944370" y="1996440"/>
                    <a:pt x="1931670" y="2131060"/>
                    <a:pt x="1905000" y="2246630"/>
                  </a:cubicBezTo>
                  <a:cubicBezTo>
                    <a:pt x="1879600" y="2357120"/>
                    <a:pt x="1841500" y="2452370"/>
                    <a:pt x="1791970" y="2527300"/>
                  </a:cubicBezTo>
                  <a:cubicBezTo>
                    <a:pt x="1744980" y="2599690"/>
                    <a:pt x="1687830" y="2653030"/>
                    <a:pt x="1616710" y="2691130"/>
                  </a:cubicBezTo>
                  <a:cubicBezTo>
                    <a:pt x="1548130" y="2727960"/>
                    <a:pt x="1465580" y="2745740"/>
                    <a:pt x="1371600" y="2745740"/>
                  </a:cubicBezTo>
                  <a:close/>
                </a:path>
              </a:pathLst>
            </a:custGeom>
            <a:blipFill>
              <a:blip r:embed="rId4"/>
              <a:stretch>
                <a:fillRect l="0" t="-2776" r="0" b="-2776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6566626" y="5143500"/>
            <a:ext cx="3720374" cy="5143500"/>
            <a:chOff x="0" y="0"/>
            <a:chExt cx="2426970" cy="33553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26970" cy="3355340"/>
            </a:xfrm>
            <a:custGeom>
              <a:avLst/>
              <a:gdLst/>
              <a:ahLst/>
              <a:cxnLst/>
              <a:rect r="r" b="b" t="t" l="l"/>
              <a:pathLst>
                <a:path h="3355340" w="2426970">
                  <a:moveTo>
                    <a:pt x="1653540" y="3244850"/>
                  </a:moveTo>
                  <a:cubicBezTo>
                    <a:pt x="1819910" y="3169920"/>
                    <a:pt x="1963420" y="3056890"/>
                    <a:pt x="2077720" y="2908300"/>
                  </a:cubicBezTo>
                  <a:cubicBezTo>
                    <a:pt x="2190750" y="2763520"/>
                    <a:pt x="2278380" y="2580640"/>
                    <a:pt x="2338070" y="2366010"/>
                  </a:cubicBezTo>
                  <a:cubicBezTo>
                    <a:pt x="2396490" y="2155190"/>
                    <a:pt x="2426970" y="1908810"/>
                    <a:pt x="2426970" y="1631950"/>
                  </a:cubicBezTo>
                  <a:cubicBezTo>
                    <a:pt x="2426970" y="1369060"/>
                    <a:pt x="2396490" y="1135380"/>
                    <a:pt x="2338070" y="935990"/>
                  </a:cubicBezTo>
                  <a:cubicBezTo>
                    <a:pt x="2278380" y="732790"/>
                    <a:pt x="2189480" y="560070"/>
                    <a:pt x="2076450" y="421640"/>
                  </a:cubicBezTo>
                  <a:cubicBezTo>
                    <a:pt x="1960880" y="281940"/>
                    <a:pt x="1818640" y="173990"/>
                    <a:pt x="1651000" y="104140"/>
                  </a:cubicBezTo>
                  <a:cubicBezTo>
                    <a:pt x="1487170" y="35560"/>
                    <a:pt x="1301750" y="0"/>
                    <a:pt x="1098550" y="0"/>
                  </a:cubicBezTo>
                  <a:lnTo>
                    <a:pt x="0" y="0"/>
                  </a:lnTo>
                  <a:lnTo>
                    <a:pt x="0" y="3355340"/>
                  </a:lnTo>
                  <a:lnTo>
                    <a:pt x="1098550" y="3355340"/>
                  </a:lnTo>
                  <a:cubicBezTo>
                    <a:pt x="1301750" y="3355340"/>
                    <a:pt x="1488440" y="3318510"/>
                    <a:pt x="1653540" y="3244850"/>
                  </a:cubicBezTo>
                  <a:close/>
                  <a:moveTo>
                    <a:pt x="1043940" y="739140"/>
                  </a:moveTo>
                  <a:cubicBezTo>
                    <a:pt x="1134110" y="739140"/>
                    <a:pt x="1215390" y="754380"/>
                    <a:pt x="1285240" y="786130"/>
                  </a:cubicBezTo>
                  <a:cubicBezTo>
                    <a:pt x="1355090" y="816610"/>
                    <a:pt x="1412240" y="861060"/>
                    <a:pt x="1461770" y="922020"/>
                  </a:cubicBezTo>
                  <a:cubicBezTo>
                    <a:pt x="1512570" y="984250"/>
                    <a:pt x="1551940" y="1064260"/>
                    <a:pt x="1579880" y="1160780"/>
                  </a:cubicBezTo>
                  <a:cubicBezTo>
                    <a:pt x="1609090" y="1261110"/>
                    <a:pt x="1623060" y="1381760"/>
                    <a:pt x="1623060" y="1518920"/>
                  </a:cubicBezTo>
                  <a:lnTo>
                    <a:pt x="1623060" y="1746250"/>
                  </a:lnTo>
                  <a:cubicBezTo>
                    <a:pt x="1623060" y="1899920"/>
                    <a:pt x="1607820" y="2035810"/>
                    <a:pt x="1578610" y="2148840"/>
                  </a:cubicBezTo>
                  <a:cubicBezTo>
                    <a:pt x="1550670" y="2258060"/>
                    <a:pt x="1510030" y="2348230"/>
                    <a:pt x="1459230" y="2418080"/>
                  </a:cubicBezTo>
                  <a:cubicBezTo>
                    <a:pt x="1409700" y="2485390"/>
                    <a:pt x="1351280" y="2534920"/>
                    <a:pt x="1282700" y="2567940"/>
                  </a:cubicBezTo>
                  <a:cubicBezTo>
                    <a:pt x="1212850" y="2600960"/>
                    <a:pt x="1132840" y="2618740"/>
                    <a:pt x="1045210" y="2618740"/>
                  </a:cubicBezTo>
                  <a:lnTo>
                    <a:pt x="783590" y="2618740"/>
                  </a:lnTo>
                  <a:lnTo>
                    <a:pt x="783590" y="739140"/>
                  </a:lnTo>
                  <a:lnTo>
                    <a:pt x="1043940" y="739140"/>
                  </a:lnTo>
                  <a:close/>
                </a:path>
              </a:pathLst>
            </a:custGeom>
            <a:blipFill>
              <a:blip r:embed="rId5"/>
              <a:stretch>
                <a:fillRect l="0" t="-41908" r="-48120" b="-19707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445964" y="3694610"/>
            <a:ext cx="1575904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53535"/>
                </a:solidFill>
                <a:latin typeface="Beautifully Delicious Script"/>
              </a:rPr>
              <a:t>Long days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29629" y="4150250"/>
            <a:ext cx="1892239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53535"/>
                </a:solidFill>
                <a:latin typeface="Beautifully Delicious Script"/>
              </a:rPr>
              <a:t>Short nights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43521" y="7269742"/>
            <a:ext cx="1091393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53535"/>
                </a:solidFill>
                <a:latin typeface="True Typewriter"/>
              </a:rPr>
              <a:t>vacation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84457" y="7556182"/>
            <a:ext cx="100952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53535"/>
                </a:solidFill>
                <a:latin typeface="True Typewriter"/>
              </a:rPr>
              <a:t>vacation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943521" y="7842623"/>
            <a:ext cx="1091393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53535"/>
                </a:solidFill>
                <a:latin typeface="True Typewriter"/>
              </a:rPr>
              <a:t>vacation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1454" y="5799058"/>
            <a:ext cx="2080859" cy="872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79"/>
              </a:lnSpc>
            </a:pPr>
            <a:r>
              <a:rPr lang="en-US" sz="2999">
                <a:solidFill>
                  <a:srgbClr val="353535"/>
                </a:solidFill>
                <a:latin typeface="Anton"/>
              </a:rPr>
              <a:t>SUMMER INSPIRATION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946522" y="2023372"/>
            <a:ext cx="1091393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53535"/>
                </a:solidFill>
                <a:latin typeface="True Typewriter"/>
              </a:rPr>
              <a:t>travel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987458" y="2309812"/>
            <a:ext cx="100952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53535"/>
                </a:solidFill>
                <a:latin typeface="True Typewriter"/>
              </a:rPr>
              <a:t>travel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946522" y="2596253"/>
            <a:ext cx="1091393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353535"/>
                </a:solidFill>
                <a:latin typeface="True Typewriter"/>
              </a:rPr>
              <a:t>travel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2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734466" y="974892"/>
            <a:ext cx="4409034" cy="440903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5006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158569" y="974892"/>
            <a:ext cx="586428" cy="58642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A87A64">
                <a:alpha val="19608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18288" lIns="18288" bIns="18288" rIns="18288"/>
            <a:lstStyle/>
            <a:p>
              <a:pPr algn="ctr">
                <a:lnSpc>
                  <a:spcPts val="275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446989" y="974892"/>
            <a:ext cx="586428" cy="58642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A87A64">
                <a:alpha val="4980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18288" lIns="18288" bIns="18288" rIns="18288"/>
            <a:lstStyle/>
            <a:p>
              <a:pPr algn="ctr">
                <a:lnSpc>
                  <a:spcPts val="2757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640916" y="1098020"/>
            <a:ext cx="198574" cy="340170"/>
          </a:xfrm>
          <a:custGeom>
            <a:avLst/>
            <a:gdLst/>
            <a:ahLst/>
            <a:cxnLst/>
            <a:rect r="r" b="b" t="t" l="l"/>
            <a:pathLst>
              <a:path h="340170" w="198574">
                <a:moveTo>
                  <a:pt x="0" y="0"/>
                </a:moveTo>
                <a:lnTo>
                  <a:pt x="198574" y="0"/>
                </a:lnTo>
                <a:lnTo>
                  <a:pt x="198574" y="340171"/>
                </a:lnTo>
                <a:lnTo>
                  <a:pt x="0" y="34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6352496" y="1098020"/>
            <a:ext cx="198574" cy="340170"/>
          </a:xfrm>
          <a:custGeom>
            <a:avLst/>
            <a:gdLst/>
            <a:ahLst/>
            <a:cxnLst/>
            <a:rect r="r" b="b" t="t" l="l"/>
            <a:pathLst>
              <a:path h="340170" w="198574">
                <a:moveTo>
                  <a:pt x="198574" y="0"/>
                </a:moveTo>
                <a:lnTo>
                  <a:pt x="0" y="0"/>
                </a:lnTo>
                <a:lnTo>
                  <a:pt x="0" y="340171"/>
                </a:lnTo>
                <a:lnTo>
                  <a:pt x="198574" y="340171"/>
                </a:lnTo>
                <a:lnTo>
                  <a:pt x="198574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rot="0">
            <a:off x="734466" y="7720350"/>
            <a:ext cx="8818067" cy="0"/>
          </a:xfrm>
          <a:prstGeom prst="line">
            <a:avLst/>
          </a:prstGeom>
          <a:ln cap="flat" w="28575">
            <a:solidFill>
              <a:srgbClr val="A87A6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734466" y="8130292"/>
            <a:ext cx="1181817" cy="1181817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5"/>
              <a:stretch>
                <a:fillRect l="-25031" t="0" r="-25031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734466" y="6152743"/>
            <a:ext cx="1181817" cy="1181817"/>
          </a:xfrm>
          <a:custGeom>
            <a:avLst/>
            <a:gdLst/>
            <a:ahLst/>
            <a:cxnLst/>
            <a:rect r="r" b="b" t="t" l="l"/>
            <a:pathLst>
              <a:path h="1181817" w="1181817">
                <a:moveTo>
                  <a:pt x="0" y="0"/>
                </a:moveTo>
                <a:lnTo>
                  <a:pt x="1181817" y="0"/>
                </a:lnTo>
                <a:lnTo>
                  <a:pt x="1181817" y="1181816"/>
                </a:lnTo>
                <a:lnTo>
                  <a:pt x="0" y="1181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237696" y="6172128"/>
            <a:ext cx="4114800" cy="1162431"/>
          </a:xfrm>
          <a:custGeom>
            <a:avLst/>
            <a:gdLst/>
            <a:ahLst/>
            <a:cxnLst/>
            <a:rect r="r" b="b" t="t" l="l"/>
            <a:pathLst>
              <a:path h="1162431" w="4114800">
                <a:moveTo>
                  <a:pt x="0" y="0"/>
                </a:moveTo>
                <a:lnTo>
                  <a:pt x="4114800" y="0"/>
                </a:lnTo>
                <a:lnTo>
                  <a:pt x="4114800" y="1162431"/>
                </a:lnTo>
                <a:lnTo>
                  <a:pt x="0" y="1162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437734" y="6172128"/>
            <a:ext cx="4114800" cy="1162431"/>
          </a:xfrm>
          <a:custGeom>
            <a:avLst/>
            <a:gdLst/>
            <a:ahLst/>
            <a:cxnLst/>
            <a:rect r="r" b="b" t="t" l="l"/>
            <a:pathLst>
              <a:path h="1162431" w="4114800">
                <a:moveTo>
                  <a:pt x="0" y="0"/>
                </a:moveTo>
                <a:lnTo>
                  <a:pt x="4114800" y="0"/>
                </a:lnTo>
                <a:lnTo>
                  <a:pt x="4114800" y="1162431"/>
                </a:lnTo>
                <a:lnTo>
                  <a:pt x="0" y="1162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446989" y="2670940"/>
            <a:ext cx="4105545" cy="1539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95"/>
              </a:lnSpc>
            </a:pPr>
            <a:r>
              <a:rPr lang="en-US" sz="3995">
                <a:solidFill>
                  <a:srgbClr val="464C4C"/>
                </a:solidFill>
                <a:latin typeface="Open Sans Bold"/>
              </a:rPr>
              <a:t>ONLINE BUSINESS MANAGEMENT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446989" y="4353513"/>
            <a:ext cx="4105545" cy="102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14"/>
              </a:lnSpc>
            </a:pPr>
            <a:r>
              <a:rPr lang="en-US" sz="7714">
                <a:solidFill>
                  <a:srgbClr val="A87A64"/>
                </a:solidFill>
                <a:latin typeface="Open Sans Bold"/>
              </a:rPr>
              <a:t>EP 01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290915" y="8193218"/>
            <a:ext cx="4791602" cy="528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131"/>
              </a:lnSpc>
              <a:spcBef>
                <a:spcPct val="0"/>
              </a:spcBef>
            </a:pPr>
            <a:r>
              <a:rPr lang="en-US" sz="3471" spc="104">
                <a:solidFill>
                  <a:srgbClr val="A87A64"/>
                </a:solidFill>
                <a:latin typeface="Montserrat Bold"/>
              </a:rPr>
              <a:t>OLIVIA WILSON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290915" y="8728875"/>
            <a:ext cx="4791602" cy="583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2000" spc="28">
                <a:solidFill>
                  <a:srgbClr val="464C4C"/>
                </a:solidFill>
                <a:latin typeface="Montserrat Semi-Bold"/>
              </a:rPr>
              <a:t>BUSINESS COACH</a:t>
            </a:r>
          </a:p>
          <a:p>
            <a:pPr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2000" spc="28">
                <a:solidFill>
                  <a:srgbClr val="464C4C"/>
                </a:solidFill>
                <a:latin typeface="Montserrat Semi-Bold"/>
              </a:rPr>
              <a:t>&amp; ENTREPRENEUR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395933" y="3024320"/>
            <a:ext cx="3862367" cy="3862352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6421" t="0" r="0" b="-24281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28700" y="3024320"/>
            <a:ext cx="3862367" cy="3862352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85341" b="-23561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793805" y="3717150"/>
            <a:ext cx="2699390" cy="2476691"/>
          </a:xfrm>
          <a:custGeom>
            <a:avLst/>
            <a:gdLst/>
            <a:ahLst/>
            <a:cxnLst/>
            <a:rect r="r" b="b" t="t" l="l"/>
            <a:pathLst>
              <a:path h="2476691" w="2699390">
                <a:moveTo>
                  <a:pt x="0" y="0"/>
                </a:moveTo>
                <a:lnTo>
                  <a:pt x="2699390" y="0"/>
                </a:lnTo>
                <a:lnTo>
                  <a:pt x="2699390" y="2476691"/>
                </a:lnTo>
                <a:lnTo>
                  <a:pt x="0" y="2476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238605" y="7917058"/>
            <a:ext cx="3809791" cy="818910"/>
            <a:chOff x="0" y="0"/>
            <a:chExt cx="1258742" cy="2705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8742" cy="270565"/>
            </a:xfrm>
            <a:custGeom>
              <a:avLst/>
              <a:gdLst/>
              <a:ahLst/>
              <a:cxnLst/>
              <a:rect r="r" b="b" t="t" l="l"/>
              <a:pathLst>
                <a:path h="270565" w="1258742">
                  <a:moveTo>
                    <a:pt x="0" y="0"/>
                  </a:moveTo>
                  <a:lnTo>
                    <a:pt x="1258742" y="0"/>
                  </a:lnTo>
                  <a:lnTo>
                    <a:pt x="1258742" y="270565"/>
                  </a:lnTo>
                  <a:lnTo>
                    <a:pt x="0" y="270565"/>
                  </a:lnTo>
                  <a:lnTo>
                    <a:pt x="0" y="0"/>
                  </a:lnTo>
                </a:path>
              </a:pathLst>
            </a:custGeom>
            <a:solidFill>
              <a:srgbClr val="1D1D1E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419970" y="8173396"/>
            <a:ext cx="568418" cy="355261"/>
          </a:xfrm>
          <a:custGeom>
            <a:avLst/>
            <a:gdLst/>
            <a:ahLst/>
            <a:cxnLst/>
            <a:rect r="r" b="b" t="t" l="l"/>
            <a:pathLst>
              <a:path h="355261" w="568418">
                <a:moveTo>
                  <a:pt x="0" y="0"/>
                </a:moveTo>
                <a:lnTo>
                  <a:pt x="568418" y="0"/>
                </a:lnTo>
                <a:lnTo>
                  <a:pt x="568418" y="355261"/>
                </a:lnTo>
                <a:lnTo>
                  <a:pt x="0" y="355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8009602" y="8173396"/>
            <a:ext cx="578020" cy="361262"/>
          </a:xfrm>
          <a:custGeom>
            <a:avLst/>
            <a:gdLst/>
            <a:ahLst/>
            <a:cxnLst/>
            <a:rect r="r" b="b" t="t" l="l"/>
            <a:pathLst>
              <a:path h="361262" w="578020">
                <a:moveTo>
                  <a:pt x="578020" y="0"/>
                </a:moveTo>
                <a:lnTo>
                  <a:pt x="0" y="0"/>
                </a:lnTo>
                <a:lnTo>
                  <a:pt x="0" y="361262"/>
                </a:lnTo>
                <a:lnTo>
                  <a:pt x="578020" y="361262"/>
                </a:lnTo>
                <a:lnTo>
                  <a:pt x="5780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56359" y="8034138"/>
            <a:ext cx="4774281" cy="460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5"/>
              </a:lnSpc>
            </a:pPr>
            <a:r>
              <a:rPr lang="en-US" sz="2647">
                <a:solidFill>
                  <a:srgbClr val="FFF9F0"/>
                </a:solidFill>
                <a:latin typeface="RoxboroughCF Bold"/>
              </a:rPr>
              <a:t>Live Stream Now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7351" y="1605964"/>
            <a:ext cx="8492298" cy="1042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80"/>
              </a:lnSpc>
            </a:pPr>
            <a:r>
              <a:rPr lang="en-US" sz="6129">
                <a:solidFill>
                  <a:srgbClr val="1D1D1E"/>
                </a:solidFill>
                <a:latin typeface="RoxboroughCF Bold"/>
              </a:rPr>
              <a:t>Weekly Podcast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99378" y="952500"/>
            <a:ext cx="6888243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D1D1E"/>
                </a:solidFill>
                <a:latin typeface="RoxboroughCF Bold"/>
              </a:rPr>
              <a:t>Talk About </a:t>
            </a:r>
            <a:r>
              <a:rPr lang="en-US" sz="3000">
                <a:solidFill>
                  <a:srgbClr val="1D1D1E"/>
                </a:solidFill>
                <a:latin typeface="RoxboroughCF Bold"/>
              </a:rPr>
              <a:t>Personality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16443" y="7027342"/>
            <a:ext cx="379181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D1D1E"/>
                </a:solidFill>
                <a:latin typeface="RoxboroughCF Bold"/>
              </a:rPr>
              <a:t>Salsabila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87216" y="7027342"/>
            <a:ext cx="4145336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D1D1E"/>
                </a:solidFill>
                <a:latin typeface="RoxboroughCF Bold"/>
              </a:rPr>
              <a:t>Juliana  Silva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82108" y="8877272"/>
            <a:ext cx="6522785" cy="381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248" spc="272">
                <a:solidFill>
                  <a:srgbClr val="1D1D1E"/>
                </a:solidFill>
                <a:latin typeface="RoxboroughCF Bold"/>
              </a:rPr>
              <a:t>www.reallygreatsite.com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6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00843" y="0"/>
            <a:ext cx="2531728" cy="10287000"/>
            <a:chOff x="0" y="0"/>
            <a:chExt cx="856412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6412" cy="3479800"/>
            </a:xfrm>
            <a:custGeom>
              <a:avLst/>
              <a:gdLst/>
              <a:ahLst/>
              <a:cxnLst/>
              <a:rect r="r" b="b" t="t" l="l"/>
              <a:pathLst>
                <a:path h="3479800" w="856412">
                  <a:moveTo>
                    <a:pt x="0" y="0"/>
                  </a:moveTo>
                  <a:lnTo>
                    <a:pt x="856412" y="0"/>
                  </a:lnTo>
                  <a:lnTo>
                    <a:pt x="856412" y="3479800"/>
                  </a:lnTo>
                  <a:lnTo>
                    <a:pt x="0" y="3479800"/>
                  </a:lnTo>
                  <a:lnTo>
                    <a:pt x="0" y="0"/>
                  </a:lnTo>
                </a:path>
              </a:pathLst>
            </a:custGeom>
            <a:solidFill>
              <a:srgbClr val="D9AE91">
                <a:alpha val="42745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4782800" y="5150645"/>
            <a:ext cx="2009747" cy="353466"/>
            <a:chOff x="0" y="0"/>
            <a:chExt cx="2679663" cy="4712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6092" cy="471288"/>
            </a:xfrm>
            <a:custGeom>
              <a:avLst/>
              <a:gdLst/>
              <a:ahLst/>
              <a:cxnLst/>
              <a:rect r="r" b="b" t="t" l="l"/>
              <a:pathLst>
                <a:path h="471288" w="496092">
                  <a:moveTo>
                    <a:pt x="0" y="0"/>
                  </a:moveTo>
                  <a:lnTo>
                    <a:pt x="496092" y="0"/>
                  </a:lnTo>
                  <a:lnTo>
                    <a:pt x="496092" y="471288"/>
                  </a:lnTo>
                  <a:lnTo>
                    <a:pt x="0" y="47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56119" y="0"/>
              <a:ext cx="496092" cy="471288"/>
            </a:xfrm>
            <a:custGeom>
              <a:avLst/>
              <a:gdLst/>
              <a:ahLst/>
              <a:cxnLst/>
              <a:rect r="r" b="b" t="t" l="l"/>
              <a:pathLst>
                <a:path h="471288" w="496092">
                  <a:moveTo>
                    <a:pt x="0" y="0"/>
                  </a:moveTo>
                  <a:lnTo>
                    <a:pt x="496093" y="0"/>
                  </a:lnTo>
                  <a:lnTo>
                    <a:pt x="496093" y="471288"/>
                  </a:lnTo>
                  <a:lnTo>
                    <a:pt x="0" y="47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106773" y="0"/>
              <a:ext cx="496092" cy="471288"/>
            </a:xfrm>
            <a:custGeom>
              <a:avLst/>
              <a:gdLst/>
              <a:ahLst/>
              <a:cxnLst/>
              <a:rect r="r" b="b" t="t" l="l"/>
              <a:pathLst>
                <a:path h="471288" w="496092">
                  <a:moveTo>
                    <a:pt x="0" y="0"/>
                  </a:moveTo>
                  <a:lnTo>
                    <a:pt x="496092" y="0"/>
                  </a:lnTo>
                  <a:lnTo>
                    <a:pt x="496092" y="471288"/>
                  </a:lnTo>
                  <a:lnTo>
                    <a:pt x="0" y="47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57426" y="0"/>
              <a:ext cx="496092" cy="471288"/>
            </a:xfrm>
            <a:custGeom>
              <a:avLst/>
              <a:gdLst/>
              <a:ahLst/>
              <a:cxnLst/>
              <a:rect r="r" b="b" t="t" l="l"/>
              <a:pathLst>
                <a:path h="471288" w="496092">
                  <a:moveTo>
                    <a:pt x="0" y="0"/>
                  </a:moveTo>
                  <a:lnTo>
                    <a:pt x="496093" y="0"/>
                  </a:lnTo>
                  <a:lnTo>
                    <a:pt x="496093" y="471288"/>
                  </a:lnTo>
                  <a:lnTo>
                    <a:pt x="0" y="47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183571" y="0"/>
              <a:ext cx="496092" cy="471288"/>
            </a:xfrm>
            <a:custGeom>
              <a:avLst/>
              <a:gdLst/>
              <a:ahLst/>
              <a:cxnLst/>
              <a:rect r="r" b="b" t="t" l="l"/>
              <a:pathLst>
                <a:path h="471288" w="496092">
                  <a:moveTo>
                    <a:pt x="0" y="0"/>
                  </a:moveTo>
                  <a:lnTo>
                    <a:pt x="496092" y="0"/>
                  </a:lnTo>
                  <a:lnTo>
                    <a:pt x="496092" y="471288"/>
                  </a:lnTo>
                  <a:lnTo>
                    <a:pt x="0" y="47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57091" y="1194821"/>
            <a:ext cx="8501209" cy="3681440"/>
            <a:chOff x="0" y="0"/>
            <a:chExt cx="11334945" cy="4908587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4825643" cy="4825643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45061" y="145061"/>
              <a:ext cx="4535521" cy="4535521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</a:path>
                </a:pathLst>
              </a:custGeom>
              <a:solidFill>
                <a:srgbClr val="794630"/>
              </a:solid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212847" y="212856"/>
              <a:ext cx="4399948" cy="4399930"/>
              <a:chOff x="0" y="0"/>
              <a:chExt cx="6350000" cy="634997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47262" t="0" r="-3253" b="0"/>
                </a:stretch>
              </a:blip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5367611" y="3222680"/>
              <a:ext cx="5967334" cy="11865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425"/>
                </a:lnSpc>
              </a:pPr>
              <a:r>
                <a:rPr lang="en-US" sz="4589">
                  <a:solidFill>
                    <a:srgbClr val="000000"/>
                  </a:solidFill>
                  <a:latin typeface="Sansterdam Script"/>
                </a:rPr>
                <a:t>Juliana Silva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426611" y="4426104"/>
              <a:ext cx="2924667" cy="4824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638"/>
                </a:lnSpc>
              </a:pPr>
              <a:r>
                <a:rPr lang="en-US" sz="1884">
                  <a:solidFill>
                    <a:srgbClr val="000000"/>
                  </a:solidFill>
                  <a:latin typeface="Mont"/>
                </a:rPr>
                <a:t>Makeup Artist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426611" y="992737"/>
              <a:ext cx="5908334" cy="18519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277"/>
                </a:lnSpc>
              </a:pPr>
              <a:r>
                <a:rPr lang="en-US" sz="5277">
                  <a:solidFill>
                    <a:srgbClr val="000000"/>
                  </a:solidFill>
                  <a:latin typeface="Playfair Display Bold"/>
                </a:rPr>
                <a:t>Client</a:t>
              </a:r>
            </a:p>
            <a:p>
              <a:pPr>
                <a:lnSpc>
                  <a:spcPts val="5277"/>
                </a:lnSpc>
              </a:pPr>
              <a:r>
                <a:rPr lang="en-US" sz="5277">
                  <a:solidFill>
                    <a:srgbClr val="000000"/>
                  </a:solidFill>
                  <a:latin typeface="Playfair Display Bold"/>
                </a:rPr>
                <a:t>Testimonial</a:t>
              </a:r>
            </a:p>
          </p:txBody>
        </p:sp>
        <p:sp>
          <p:nvSpPr>
            <p:cNvPr name="AutoShape 20" id="20"/>
            <p:cNvSpPr/>
            <p:nvPr/>
          </p:nvSpPr>
          <p:spPr>
            <a:xfrm rot="0">
              <a:off x="5426611" y="3163322"/>
              <a:ext cx="3399152" cy="0"/>
            </a:xfrm>
            <a:prstGeom prst="line">
              <a:avLst/>
            </a:prstGeom>
            <a:ln cap="rnd" w="127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TextBox 21" id="21"/>
          <p:cNvSpPr txBox="true"/>
          <p:nvPr/>
        </p:nvSpPr>
        <p:spPr>
          <a:xfrm rot="0">
            <a:off x="4782800" y="6313327"/>
            <a:ext cx="4475500" cy="2129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2"/>
              </a:lnSpc>
            </a:pPr>
            <a:r>
              <a:rPr lang="en-US" sz="2430">
                <a:solidFill>
                  <a:srgbClr val="000000"/>
                </a:solidFill>
                <a:latin typeface="Cerebri"/>
              </a:rPr>
              <a:t>"I just bought this product, to be honest this is my first time, and it turned out to be very good and quality product, I like it and recommend it to you"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71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4876929" y="4686465"/>
            <a:ext cx="10287000" cy="914069"/>
          </a:xfrm>
          <a:prstGeom prst="rect">
            <a:avLst/>
          </a:prstGeom>
          <a:solidFill>
            <a:srgbClr val="D7B68B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266571" y="393460"/>
            <a:ext cx="4800879" cy="4750040"/>
            <a:chOff x="0" y="0"/>
            <a:chExt cx="812800" cy="8041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04193"/>
            </a:xfrm>
            <a:custGeom>
              <a:avLst/>
              <a:gdLst/>
              <a:ahLst/>
              <a:cxnLst/>
              <a:rect r="r" b="b" t="t" l="l"/>
              <a:pathLst>
                <a:path h="80419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04193"/>
                  </a:lnTo>
                  <a:lnTo>
                    <a:pt x="0" y="80419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44732" y="700004"/>
            <a:ext cx="4146627" cy="4018643"/>
            <a:chOff x="0" y="0"/>
            <a:chExt cx="10972800" cy="106341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972800" cy="10634091"/>
            </a:xfrm>
            <a:custGeom>
              <a:avLst/>
              <a:gdLst/>
              <a:ahLst/>
              <a:cxnLst/>
              <a:rect r="r" b="b" t="t" l="l"/>
              <a:pathLst>
                <a:path h="10634091" w="10972800">
                  <a:moveTo>
                    <a:pt x="0" y="0"/>
                  </a:moveTo>
                  <a:lnTo>
                    <a:pt x="0" y="10634091"/>
                  </a:lnTo>
                  <a:lnTo>
                    <a:pt x="10972800" y="10634091"/>
                  </a:lnTo>
                  <a:lnTo>
                    <a:pt x="10972800" y="0"/>
                  </a:lnTo>
                  <a:close/>
                </a:path>
              </a:pathLst>
            </a:custGeom>
            <a:blipFill>
              <a:blip r:embed="rId2"/>
              <a:stretch>
                <a:fillRect l="0" t="-27437" r="0" b="-27437"/>
              </a:stretch>
            </a:blipFill>
          </p:spPr>
        </p:sp>
      </p:grpSp>
      <p:sp>
        <p:nvSpPr>
          <p:cNvPr name="AutoShape 8" id="8"/>
          <p:cNvSpPr/>
          <p:nvPr/>
        </p:nvSpPr>
        <p:spPr>
          <a:xfrm rot="-5400000">
            <a:off x="4828983" y="4686465"/>
            <a:ext cx="10287000" cy="914069"/>
          </a:xfrm>
          <a:prstGeom prst="rect">
            <a:avLst/>
          </a:prstGeom>
          <a:solidFill>
            <a:srgbClr val="D7B68B"/>
          </a:solidFill>
        </p:spPr>
      </p:sp>
      <p:grpSp>
        <p:nvGrpSpPr>
          <p:cNvPr name="Group 9" id="9"/>
          <p:cNvGrpSpPr/>
          <p:nvPr/>
        </p:nvGrpSpPr>
        <p:grpSpPr>
          <a:xfrm rot="0">
            <a:off x="5292824" y="393460"/>
            <a:ext cx="4800879" cy="4750040"/>
            <a:chOff x="0" y="0"/>
            <a:chExt cx="812800" cy="80419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04193"/>
            </a:xfrm>
            <a:custGeom>
              <a:avLst/>
              <a:gdLst/>
              <a:ahLst/>
              <a:cxnLst/>
              <a:rect r="r" b="b" t="t" l="l"/>
              <a:pathLst>
                <a:path h="80419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04193"/>
                  </a:lnTo>
                  <a:lnTo>
                    <a:pt x="0" y="80419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66571" y="5258559"/>
            <a:ext cx="4800879" cy="4697257"/>
            <a:chOff x="0" y="0"/>
            <a:chExt cx="812800" cy="7952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795257"/>
            </a:xfrm>
            <a:custGeom>
              <a:avLst/>
              <a:gdLst/>
              <a:ahLst/>
              <a:cxnLst/>
              <a:rect r="r" b="b" t="t" l="l"/>
              <a:pathLst>
                <a:path h="7952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95257"/>
                  </a:lnTo>
                  <a:lnTo>
                    <a:pt x="0" y="79525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292824" y="5258559"/>
            <a:ext cx="4800879" cy="4697257"/>
            <a:chOff x="0" y="0"/>
            <a:chExt cx="812800" cy="79525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795257"/>
            </a:xfrm>
            <a:custGeom>
              <a:avLst/>
              <a:gdLst/>
              <a:ahLst/>
              <a:cxnLst/>
              <a:rect r="r" b="b" t="t" l="l"/>
              <a:pathLst>
                <a:path h="7952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95257"/>
                  </a:lnTo>
                  <a:lnTo>
                    <a:pt x="0" y="79525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5619949" y="744616"/>
            <a:ext cx="4146627" cy="4018643"/>
            <a:chOff x="0" y="0"/>
            <a:chExt cx="10972800" cy="1063412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972800" cy="10634091"/>
            </a:xfrm>
            <a:custGeom>
              <a:avLst/>
              <a:gdLst/>
              <a:ahLst/>
              <a:cxnLst/>
              <a:rect r="r" b="b" t="t" l="l"/>
              <a:pathLst>
                <a:path h="10634091" w="10972800">
                  <a:moveTo>
                    <a:pt x="0" y="0"/>
                  </a:moveTo>
                  <a:lnTo>
                    <a:pt x="0" y="10634091"/>
                  </a:lnTo>
                  <a:lnTo>
                    <a:pt x="10972800" y="10634091"/>
                  </a:lnTo>
                  <a:lnTo>
                    <a:pt x="10972800" y="0"/>
                  </a:lnTo>
                  <a:close/>
                </a:path>
              </a:pathLst>
            </a:custGeom>
            <a:blipFill>
              <a:blip r:embed="rId3"/>
              <a:stretch>
                <a:fillRect l="0" t="-27437" r="0" b="-27437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619949" y="5597866"/>
            <a:ext cx="4146627" cy="4018643"/>
            <a:chOff x="0" y="0"/>
            <a:chExt cx="10972800" cy="1063412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972800" cy="10634091"/>
            </a:xfrm>
            <a:custGeom>
              <a:avLst/>
              <a:gdLst/>
              <a:ahLst/>
              <a:cxnLst/>
              <a:rect r="r" b="b" t="t" l="l"/>
              <a:pathLst>
                <a:path h="10634091" w="10972800">
                  <a:moveTo>
                    <a:pt x="0" y="0"/>
                  </a:moveTo>
                  <a:lnTo>
                    <a:pt x="0" y="10634091"/>
                  </a:lnTo>
                  <a:lnTo>
                    <a:pt x="10972800" y="10634091"/>
                  </a:lnTo>
                  <a:lnTo>
                    <a:pt x="10972800" y="0"/>
                  </a:lnTo>
                  <a:close/>
                </a:path>
              </a:pathLst>
            </a:custGeom>
            <a:blipFill>
              <a:blip r:embed="rId4"/>
              <a:stretch>
                <a:fillRect l="0" t="-27388" r="0" b="-27388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93696" y="5597866"/>
            <a:ext cx="4146627" cy="4018643"/>
            <a:chOff x="0" y="0"/>
            <a:chExt cx="10972800" cy="1063412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972800" cy="10634091"/>
            </a:xfrm>
            <a:custGeom>
              <a:avLst/>
              <a:gdLst/>
              <a:ahLst/>
              <a:cxnLst/>
              <a:rect r="r" b="b" t="t" l="l"/>
              <a:pathLst>
                <a:path h="10634091" w="10972800">
                  <a:moveTo>
                    <a:pt x="0" y="0"/>
                  </a:moveTo>
                  <a:lnTo>
                    <a:pt x="0" y="10634091"/>
                  </a:lnTo>
                  <a:lnTo>
                    <a:pt x="10972800" y="10634091"/>
                  </a:lnTo>
                  <a:lnTo>
                    <a:pt x="10972800" y="0"/>
                  </a:lnTo>
                  <a:close/>
                </a:path>
              </a:pathLst>
            </a:custGeom>
            <a:blipFill>
              <a:blip r:embed="rId5"/>
              <a:stretch>
                <a:fillRect l="0" t="-27437" r="0" b="-27437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2667130" y="3243722"/>
            <a:ext cx="4952741" cy="3799556"/>
            <a:chOff x="0" y="0"/>
            <a:chExt cx="1304426" cy="100070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304426" cy="1000706"/>
            </a:xfrm>
            <a:custGeom>
              <a:avLst/>
              <a:gdLst/>
              <a:ahLst/>
              <a:cxnLst/>
              <a:rect r="r" b="b" t="t" l="l"/>
              <a:pathLst>
                <a:path h="1000706" w="1304426">
                  <a:moveTo>
                    <a:pt x="0" y="0"/>
                  </a:moveTo>
                  <a:lnTo>
                    <a:pt x="1304426" y="0"/>
                  </a:lnTo>
                  <a:lnTo>
                    <a:pt x="1304426" y="1000706"/>
                  </a:lnTo>
                  <a:lnTo>
                    <a:pt x="0" y="10007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3066112" y="3313023"/>
            <a:ext cx="4154776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spc="3108">
                <a:solidFill>
                  <a:srgbClr val="2B2A2A"/>
                </a:solidFill>
                <a:latin typeface="Now Bold"/>
              </a:rPr>
              <a:t>SALE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3519123" y="6103787"/>
            <a:ext cx="3248754" cy="540649"/>
            <a:chOff x="0" y="0"/>
            <a:chExt cx="855639" cy="14239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55639" cy="142393"/>
            </a:xfrm>
            <a:custGeom>
              <a:avLst/>
              <a:gdLst/>
              <a:ahLst/>
              <a:cxnLst/>
              <a:rect r="r" b="b" t="t" l="l"/>
              <a:pathLst>
                <a:path h="142393" w="855639">
                  <a:moveTo>
                    <a:pt x="0" y="0"/>
                  </a:moveTo>
                  <a:lnTo>
                    <a:pt x="855639" y="0"/>
                  </a:lnTo>
                  <a:lnTo>
                    <a:pt x="855639" y="142393"/>
                  </a:lnTo>
                  <a:lnTo>
                    <a:pt x="0" y="142393"/>
                  </a:lnTo>
                  <a:lnTo>
                    <a:pt x="0" y="0"/>
                  </a:lnTo>
                </a:path>
              </a:pathLst>
            </a:custGeom>
            <a:solidFill>
              <a:srgbClr val="D7B68B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459958" y="6132835"/>
            <a:ext cx="3367083" cy="434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2546" spc="1000">
                <a:solidFill>
                  <a:srgbClr val="2B2A2A"/>
                </a:solidFill>
                <a:latin typeface="Open Sans"/>
              </a:rPr>
              <a:t>SHOP NOW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735906" y="4459198"/>
            <a:ext cx="481518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109">
                <a:solidFill>
                  <a:srgbClr val="2B2A2A"/>
                </a:solidFill>
                <a:latin typeface="Now Bold"/>
              </a:rPr>
              <a:t>SPECIAL OFFER</a:t>
            </a:r>
          </a:p>
        </p:txBody>
      </p:sp>
      <p:sp>
        <p:nvSpPr>
          <p:cNvPr name="TextBox 33" id="33"/>
          <p:cNvSpPr txBox="true"/>
          <p:nvPr/>
        </p:nvSpPr>
        <p:spPr>
          <a:xfrm rot="-5400000">
            <a:off x="7856592" y="7485118"/>
            <a:ext cx="3146315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499">
                <a:solidFill>
                  <a:srgbClr val="FFFFFF"/>
                </a:solidFill>
                <a:latin typeface="DM Sans"/>
              </a:rPr>
              <a:t>@reallygreatsite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901009" y="4893191"/>
            <a:ext cx="4484982" cy="1056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0"/>
              </a:lnSpc>
            </a:pPr>
            <a:r>
              <a:rPr lang="en-US" sz="1550">
                <a:solidFill>
                  <a:srgbClr val="2B2A2A"/>
                </a:solidFill>
                <a:latin typeface="Open Sans"/>
              </a:rPr>
              <a:t>Lorem ipsum dolor sit amet, consectetur adipisicing elit, sed do eiusmod tempor incididunt ut labore et dolore magna aliqua. Ut enim ad minim veniam,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6552624" y="0"/>
            <a:ext cx="3734376" cy="1770020"/>
            <a:chOff x="0" y="0"/>
            <a:chExt cx="983539" cy="466178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83539" cy="466178"/>
            </a:xfrm>
            <a:custGeom>
              <a:avLst/>
              <a:gdLst/>
              <a:ahLst/>
              <a:cxnLst/>
              <a:rect r="r" b="b" t="t" l="l"/>
              <a:pathLst>
                <a:path h="466178" w="983539">
                  <a:moveTo>
                    <a:pt x="0" y="0"/>
                  </a:moveTo>
                  <a:lnTo>
                    <a:pt x="983539" y="0"/>
                  </a:lnTo>
                  <a:lnTo>
                    <a:pt x="983539" y="466178"/>
                  </a:lnTo>
                  <a:lnTo>
                    <a:pt x="0" y="466178"/>
                  </a:lnTo>
                  <a:lnTo>
                    <a:pt x="0" y="0"/>
                  </a:lnTo>
                </a:path>
              </a:pathLst>
            </a:custGeom>
            <a:solidFill>
              <a:srgbClr val="D7B68B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6647394" y="247545"/>
            <a:ext cx="3544836" cy="1319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8"/>
              </a:lnSpc>
            </a:pPr>
            <a:r>
              <a:rPr lang="en-US" sz="5182">
                <a:solidFill>
                  <a:srgbClr val="FFFFFF"/>
                </a:solidFill>
                <a:latin typeface="Gistesy Bold"/>
              </a:rPr>
              <a:t>Casual Look</a:t>
            </a:r>
          </a:p>
          <a:p>
            <a:pPr algn="ctr">
              <a:lnSpc>
                <a:spcPts val="5078"/>
              </a:lnSpc>
            </a:pPr>
            <a:r>
              <a:rPr lang="en-US" sz="5182">
                <a:solidFill>
                  <a:srgbClr val="FFFFFF"/>
                </a:solidFill>
                <a:latin typeface="Gistesy Bold"/>
              </a:rPr>
              <a:t>for daily outfit</a:t>
            </a:r>
          </a:p>
        </p:txBody>
      </p:sp>
      <p:sp>
        <p:nvSpPr>
          <p:cNvPr name="Freeform 39" id="39"/>
          <p:cNvSpPr/>
          <p:nvPr/>
        </p:nvSpPr>
        <p:spPr>
          <a:xfrm flipH="true" flipV="false" rot="0">
            <a:off x="-190464" y="3055484"/>
            <a:ext cx="2480643" cy="8697871"/>
          </a:xfrm>
          <a:custGeom>
            <a:avLst/>
            <a:gdLst/>
            <a:ahLst/>
            <a:cxnLst/>
            <a:rect r="r" b="b" t="t" l="l"/>
            <a:pathLst>
              <a:path h="8697871" w="2480643">
                <a:moveTo>
                  <a:pt x="2480643" y="0"/>
                </a:moveTo>
                <a:lnTo>
                  <a:pt x="0" y="0"/>
                </a:lnTo>
                <a:lnTo>
                  <a:pt x="0" y="8697871"/>
                </a:lnTo>
                <a:lnTo>
                  <a:pt x="2480643" y="8697871"/>
                </a:lnTo>
                <a:lnTo>
                  <a:pt x="24806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723605" y="7685142"/>
            <a:ext cx="2480643" cy="8697871"/>
          </a:xfrm>
          <a:custGeom>
            <a:avLst/>
            <a:gdLst/>
            <a:ahLst/>
            <a:cxnLst/>
            <a:rect r="r" b="b" t="t" l="l"/>
            <a:pathLst>
              <a:path h="8697871" w="2480643">
                <a:moveTo>
                  <a:pt x="0" y="0"/>
                </a:moveTo>
                <a:lnTo>
                  <a:pt x="2480643" y="0"/>
                </a:lnTo>
                <a:lnTo>
                  <a:pt x="2480643" y="8697872"/>
                </a:lnTo>
                <a:lnTo>
                  <a:pt x="0" y="8697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7B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60372" y="-212491"/>
            <a:ext cx="13607744" cy="8121657"/>
          </a:xfrm>
          <a:custGeom>
            <a:avLst/>
            <a:gdLst/>
            <a:ahLst/>
            <a:cxnLst/>
            <a:rect r="r" b="b" t="t" l="l"/>
            <a:pathLst>
              <a:path h="8121657" w="13607744">
                <a:moveTo>
                  <a:pt x="0" y="0"/>
                </a:moveTo>
                <a:lnTo>
                  <a:pt x="13607744" y="0"/>
                </a:lnTo>
                <a:lnTo>
                  <a:pt x="13607744" y="8121657"/>
                </a:lnTo>
                <a:lnTo>
                  <a:pt x="0" y="8121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12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22685" y="0"/>
            <a:ext cx="6825117" cy="6825117"/>
          </a:xfrm>
          <a:custGeom>
            <a:avLst/>
            <a:gdLst/>
            <a:ahLst/>
            <a:cxnLst/>
            <a:rect r="r" b="b" t="t" l="l"/>
            <a:pathLst>
              <a:path h="6825117" w="6825117">
                <a:moveTo>
                  <a:pt x="0" y="0"/>
                </a:moveTo>
                <a:lnTo>
                  <a:pt x="6825117" y="0"/>
                </a:lnTo>
                <a:lnTo>
                  <a:pt x="6825117" y="6825117"/>
                </a:lnTo>
                <a:lnTo>
                  <a:pt x="0" y="6825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443132" y="-315412"/>
            <a:ext cx="6825117" cy="6825117"/>
          </a:xfrm>
          <a:custGeom>
            <a:avLst/>
            <a:gdLst/>
            <a:ahLst/>
            <a:cxnLst/>
            <a:rect r="r" b="b" t="t" l="l"/>
            <a:pathLst>
              <a:path h="6825117" w="6825117">
                <a:moveTo>
                  <a:pt x="6825117" y="0"/>
                </a:moveTo>
                <a:lnTo>
                  <a:pt x="0" y="0"/>
                </a:lnTo>
                <a:lnTo>
                  <a:pt x="0" y="6825117"/>
                </a:lnTo>
                <a:lnTo>
                  <a:pt x="6825117" y="6825117"/>
                </a:lnTo>
                <a:lnTo>
                  <a:pt x="6825117" y="0"/>
                </a:lnTo>
                <a:close/>
              </a:path>
            </a:pathLst>
          </a:custGeom>
          <a:blipFill>
            <a:blip r:embed="rId4">
              <a:alphaModFix amt="18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7070" y="7957484"/>
            <a:ext cx="8952859" cy="1768190"/>
          </a:xfrm>
          <a:custGeom>
            <a:avLst/>
            <a:gdLst/>
            <a:ahLst/>
            <a:cxnLst/>
            <a:rect r="r" b="b" t="t" l="l"/>
            <a:pathLst>
              <a:path h="1768190" w="8952859">
                <a:moveTo>
                  <a:pt x="0" y="0"/>
                </a:moveTo>
                <a:lnTo>
                  <a:pt x="8952860" y="0"/>
                </a:lnTo>
                <a:lnTo>
                  <a:pt x="8952860" y="1768190"/>
                </a:lnTo>
                <a:lnTo>
                  <a:pt x="0" y="1768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6825117"/>
            <a:ext cx="8229600" cy="2458593"/>
          </a:xfrm>
          <a:custGeom>
            <a:avLst/>
            <a:gdLst/>
            <a:ahLst/>
            <a:cxnLst/>
            <a:rect r="r" b="b" t="t" l="l"/>
            <a:pathLst>
              <a:path h="2458593" w="8229600">
                <a:moveTo>
                  <a:pt x="0" y="0"/>
                </a:moveTo>
                <a:lnTo>
                  <a:pt x="8229600" y="0"/>
                </a:lnTo>
                <a:lnTo>
                  <a:pt x="8229600" y="2458593"/>
                </a:lnTo>
                <a:lnTo>
                  <a:pt x="0" y="2458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82253" y="2356042"/>
            <a:ext cx="4522495" cy="3379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94"/>
              </a:lnSpc>
            </a:pPr>
            <a:r>
              <a:rPr lang="en-US" sz="18567">
                <a:solidFill>
                  <a:srgbClr val="E28B70"/>
                </a:solidFill>
                <a:latin typeface="Montserrat Classic Bold"/>
              </a:rPr>
              <a:t>BIG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31119" y="4512921"/>
            <a:ext cx="6824762" cy="364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94"/>
              </a:lnSpc>
            </a:pPr>
            <a:r>
              <a:rPr lang="en-US" sz="18567">
                <a:solidFill>
                  <a:srgbClr val="E28B70"/>
                </a:solidFill>
                <a:latin typeface="Montserrat Classic Bold"/>
              </a:rPr>
              <a:t>SALE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82253" y="2073170"/>
            <a:ext cx="4522495" cy="3379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94"/>
              </a:lnSpc>
            </a:pPr>
            <a:r>
              <a:rPr lang="en-US" sz="18567">
                <a:solidFill>
                  <a:srgbClr val="F7E4D5"/>
                </a:solidFill>
                <a:latin typeface="Montserrat Classic Bold"/>
              </a:rPr>
              <a:t>BIG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31119" y="4230049"/>
            <a:ext cx="6824762" cy="364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94"/>
              </a:lnSpc>
            </a:pPr>
            <a:r>
              <a:rPr lang="en-US" sz="18567">
                <a:solidFill>
                  <a:srgbClr val="F7E4D5"/>
                </a:solidFill>
                <a:latin typeface="Montserrat Classic Bold"/>
              </a:rPr>
              <a:t>SALE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318251" y="2708467"/>
            <a:ext cx="2302356" cy="2532592"/>
          </a:xfrm>
          <a:custGeom>
            <a:avLst/>
            <a:gdLst/>
            <a:ahLst/>
            <a:cxnLst/>
            <a:rect r="r" b="b" t="t" l="l"/>
            <a:pathLst>
              <a:path h="2532592" w="2302356">
                <a:moveTo>
                  <a:pt x="0" y="0"/>
                </a:moveTo>
                <a:lnTo>
                  <a:pt x="2302356" y="0"/>
                </a:lnTo>
                <a:lnTo>
                  <a:pt x="2302356" y="2532591"/>
                </a:lnTo>
                <a:lnTo>
                  <a:pt x="0" y="2532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857048" y="2025012"/>
            <a:ext cx="457290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843">
                <a:solidFill>
                  <a:srgbClr val="FFFFFF"/>
                </a:solidFill>
                <a:latin typeface="Montserrat Classic"/>
              </a:rPr>
              <a:t>UP TO 30% OFF</a:t>
            </a:r>
          </a:p>
        </p:txBody>
      </p:sp>
      <p:sp>
        <p:nvSpPr>
          <p:cNvPr name="Freeform 13" id="13"/>
          <p:cNvSpPr/>
          <p:nvPr/>
        </p:nvSpPr>
        <p:spPr>
          <a:xfrm flipH="true" flipV="false" rot="0">
            <a:off x="667070" y="2672712"/>
            <a:ext cx="2302356" cy="2532592"/>
          </a:xfrm>
          <a:custGeom>
            <a:avLst/>
            <a:gdLst/>
            <a:ahLst/>
            <a:cxnLst/>
            <a:rect r="r" b="b" t="t" l="l"/>
            <a:pathLst>
              <a:path h="2532592" w="2302356">
                <a:moveTo>
                  <a:pt x="2302357" y="0"/>
                </a:moveTo>
                <a:lnTo>
                  <a:pt x="0" y="0"/>
                </a:lnTo>
                <a:lnTo>
                  <a:pt x="0" y="2532592"/>
                </a:lnTo>
                <a:lnTo>
                  <a:pt x="2302357" y="2532592"/>
                </a:lnTo>
                <a:lnTo>
                  <a:pt x="23023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DD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296871">
            <a:off x="5870091" y="6185167"/>
            <a:ext cx="8278930" cy="8203667"/>
          </a:xfrm>
          <a:custGeom>
            <a:avLst/>
            <a:gdLst/>
            <a:ahLst/>
            <a:cxnLst/>
            <a:rect r="r" b="b" t="t" l="l"/>
            <a:pathLst>
              <a:path h="8203667" w="8278930">
                <a:moveTo>
                  <a:pt x="0" y="0"/>
                </a:moveTo>
                <a:lnTo>
                  <a:pt x="8278930" y="0"/>
                </a:lnTo>
                <a:lnTo>
                  <a:pt x="8278930" y="8203666"/>
                </a:lnTo>
                <a:lnTo>
                  <a:pt x="0" y="820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3296871">
            <a:off x="-4139465" y="-4101833"/>
            <a:ext cx="8278930" cy="8203667"/>
          </a:xfrm>
          <a:custGeom>
            <a:avLst/>
            <a:gdLst/>
            <a:ahLst/>
            <a:cxnLst/>
            <a:rect r="r" b="b" t="t" l="l"/>
            <a:pathLst>
              <a:path h="8203667" w="8278930">
                <a:moveTo>
                  <a:pt x="8278930" y="8203666"/>
                </a:moveTo>
                <a:lnTo>
                  <a:pt x="0" y="8203666"/>
                </a:lnTo>
                <a:lnTo>
                  <a:pt x="0" y="0"/>
                </a:lnTo>
                <a:lnTo>
                  <a:pt x="8278930" y="0"/>
                </a:lnTo>
                <a:lnTo>
                  <a:pt x="8278930" y="8203666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28700" y="1028700"/>
            <a:ext cx="3245589" cy="6491178"/>
            <a:chOff x="0" y="0"/>
            <a:chExt cx="3175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55448" t="0" r="0" b="-16586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012711" y="2767122"/>
            <a:ext cx="3245589" cy="6491178"/>
            <a:chOff x="0" y="0"/>
            <a:chExt cx="3175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75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175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028700"/>
            <a:ext cx="940744" cy="940744"/>
          </a:xfrm>
          <a:custGeom>
            <a:avLst/>
            <a:gdLst/>
            <a:ahLst/>
            <a:cxnLst/>
            <a:rect r="r" b="b" t="t" l="l"/>
            <a:pathLst>
              <a:path h="940744" w="940744">
                <a:moveTo>
                  <a:pt x="0" y="0"/>
                </a:moveTo>
                <a:lnTo>
                  <a:pt x="940744" y="0"/>
                </a:lnTo>
                <a:lnTo>
                  <a:pt x="940744" y="940744"/>
                </a:lnTo>
                <a:lnTo>
                  <a:pt x="0" y="94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7556" y="8317556"/>
            <a:ext cx="940744" cy="940744"/>
          </a:xfrm>
          <a:custGeom>
            <a:avLst/>
            <a:gdLst/>
            <a:ahLst/>
            <a:cxnLst/>
            <a:rect r="r" b="b" t="t" l="l"/>
            <a:pathLst>
              <a:path h="940744" w="940744">
                <a:moveTo>
                  <a:pt x="0" y="0"/>
                </a:moveTo>
                <a:lnTo>
                  <a:pt x="940744" y="0"/>
                </a:lnTo>
                <a:lnTo>
                  <a:pt x="940744" y="940744"/>
                </a:lnTo>
                <a:lnTo>
                  <a:pt x="0" y="94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057400" y="8237839"/>
            <a:ext cx="4114800" cy="4098322"/>
          </a:xfrm>
          <a:custGeom>
            <a:avLst/>
            <a:gdLst/>
            <a:ahLst/>
            <a:cxnLst/>
            <a:rect r="r" b="b" t="t" l="l"/>
            <a:pathLst>
              <a:path h="4098322" w="4114800">
                <a:moveTo>
                  <a:pt x="0" y="0"/>
                </a:moveTo>
                <a:lnTo>
                  <a:pt x="4114800" y="0"/>
                </a:lnTo>
                <a:lnTo>
                  <a:pt x="4114800" y="4098322"/>
                </a:lnTo>
                <a:lnTo>
                  <a:pt x="0" y="4098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5400000">
            <a:off x="781491" y="4363919"/>
            <a:ext cx="8948072" cy="1559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61"/>
              </a:lnSpc>
            </a:pPr>
            <a:r>
              <a:rPr lang="en-US" sz="9115">
                <a:solidFill>
                  <a:srgbClr val="4A3224"/>
                </a:solidFill>
                <a:latin typeface="Cormorant Garamond Medium"/>
              </a:rPr>
              <a:t>NEW PRODUCT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1129" y="8010533"/>
            <a:ext cx="2240730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79"/>
              </a:lnSpc>
              <a:spcBef>
                <a:spcPct val="0"/>
              </a:spcBef>
            </a:pPr>
            <a:r>
              <a:rPr lang="en-US" sz="3199" u="none">
                <a:solidFill>
                  <a:srgbClr val="4A3224"/>
                </a:solidFill>
                <a:latin typeface="Belleza"/>
              </a:rPr>
              <a:t>Order Now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15140" y="1662422"/>
            <a:ext cx="2240730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4A3224"/>
                </a:solidFill>
                <a:latin typeface="Belleza"/>
              </a:rPr>
              <a:t>Brown Series</a:t>
            </a:r>
          </a:p>
        </p:txBody>
      </p:sp>
      <p:sp>
        <p:nvSpPr>
          <p:cNvPr name="Freeform 14" id="14"/>
          <p:cNvSpPr/>
          <p:nvPr/>
        </p:nvSpPr>
        <p:spPr>
          <a:xfrm flipH="true" flipV="true" rot="0">
            <a:off x="8229600" y="-2049161"/>
            <a:ext cx="4114800" cy="4098322"/>
          </a:xfrm>
          <a:custGeom>
            <a:avLst/>
            <a:gdLst/>
            <a:ahLst/>
            <a:cxnLst/>
            <a:rect r="r" b="b" t="t" l="l"/>
            <a:pathLst>
              <a:path h="4098322" w="4114800">
                <a:moveTo>
                  <a:pt x="4114800" y="4098322"/>
                </a:moveTo>
                <a:lnTo>
                  <a:pt x="0" y="4098322"/>
                </a:lnTo>
                <a:lnTo>
                  <a:pt x="0" y="0"/>
                </a:lnTo>
                <a:lnTo>
                  <a:pt x="4114800" y="0"/>
                </a:lnTo>
                <a:lnTo>
                  <a:pt x="4114800" y="4098322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26F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92865" y="1618788"/>
            <a:ext cx="944774" cy="944774"/>
          </a:xfrm>
          <a:custGeom>
            <a:avLst/>
            <a:gdLst/>
            <a:ahLst/>
            <a:cxnLst/>
            <a:rect r="r" b="b" t="t" l="l"/>
            <a:pathLst>
              <a:path h="944774" w="944774">
                <a:moveTo>
                  <a:pt x="0" y="0"/>
                </a:moveTo>
                <a:lnTo>
                  <a:pt x="944774" y="0"/>
                </a:lnTo>
                <a:lnTo>
                  <a:pt x="944774" y="944774"/>
                </a:lnTo>
                <a:lnTo>
                  <a:pt x="0" y="94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51368" y="9046245"/>
            <a:ext cx="486292" cy="486292"/>
          </a:xfrm>
          <a:custGeom>
            <a:avLst/>
            <a:gdLst/>
            <a:ahLst/>
            <a:cxnLst/>
            <a:rect r="r" b="b" t="t" l="l"/>
            <a:pathLst>
              <a:path h="486292" w="486292">
                <a:moveTo>
                  <a:pt x="0" y="0"/>
                </a:moveTo>
                <a:lnTo>
                  <a:pt x="486292" y="0"/>
                </a:lnTo>
                <a:lnTo>
                  <a:pt x="486292" y="486292"/>
                </a:lnTo>
                <a:lnTo>
                  <a:pt x="0" y="486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792865" y="3353331"/>
            <a:ext cx="7624272" cy="2809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00"/>
              </a:lnSpc>
            </a:pPr>
            <a:r>
              <a:rPr lang="en-US" sz="7500" spc="-300">
                <a:solidFill>
                  <a:srgbClr val="FFFFFF"/>
                </a:solidFill>
                <a:latin typeface="Inter Bold"/>
              </a:rPr>
              <a:t>Your brand </a:t>
            </a:r>
          </a:p>
          <a:p>
            <a:pPr>
              <a:lnSpc>
                <a:spcPts val="7200"/>
              </a:lnSpc>
            </a:pPr>
            <a:r>
              <a:rPr lang="en-US" sz="7500" spc="-300">
                <a:solidFill>
                  <a:srgbClr val="FFFFFF"/>
                </a:solidFill>
                <a:latin typeface="Inter Bold"/>
              </a:rPr>
              <a:t>is bigger than your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941864" y="-1490693"/>
            <a:ext cx="4114800" cy="2251918"/>
          </a:xfrm>
          <a:custGeom>
            <a:avLst/>
            <a:gdLst/>
            <a:ahLst/>
            <a:cxnLst/>
            <a:rect r="r" b="b" t="t" l="l"/>
            <a:pathLst>
              <a:path h="2251918" w="4114800">
                <a:moveTo>
                  <a:pt x="0" y="0"/>
                </a:moveTo>
                <a:lnTo>
                  <a:pt x="4114800" y="0"/>
                </a:lnTo>
                <a:lnTo>
                  <a:pt x="4114800" y="2251917"/>
                </a:lnTo>
                <a:lnTo>
                  <a:pt x="0" y="2251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92865" y="6157981"/>
            <a:ext cx="7101650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75"/>
              </a:lnSpc>
            </a:pPr>
            <a:r>
              <a:rPr lang="en-US" sz="7500" spc="-300">
                <a:solidFill>
                  <a:srgbClr val="D88D6F"/>
                </a:solidFill>
                <a:latin typeface="Inter Bold"/>
              </a:rPr>
              <a:t>reputation.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92865" y="9163280"/>
            <a:ext cx="4213548" cy="261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74"/>
              </a:lnSpc>
            </a:pPr>
            <a:r>
              <a:rPr lang="en-US" sz="1800" spc="455">
                <a:solidFill>
                  <a:srgbClr val="FFFFFF"/>
                </a:solidFill>
                <a:latin typeface="Gothic A1 Light"/>
              </a:rPr>
              <a:t>@reallygreatsite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97074" y="1688581"/>
            <a:ext cx="3350635" cy="79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40"/>
              </a:lnSpc>
            </a:pPr>
            <a:r>
              <a:rPr lang="en-US" sz="1400" spc="354">
                <a:solidFill>
                  <a:srgbClr val="FFFFFF"/>
                </a:solidFill>
                <a:latin typeface="Gothic A1 Light"/>
              </a:rPr>
              <a:t>QUOTE</a:t>
            </a:r>
          </a:p>
          <a:p>
            <a:pPr>
              <a:lnSpc>
                <a:spcPts val="1540"/>
              </a:lnSpc>
            </a:pPr>
            <a:r>
              <a:rPr lang="en-US" sz="1400" spc="354">
                <a:solidFill>
                  <a:srgbClr val="FFFFFF"/>
                </a:solidFill>
                <a:latin typeface="Gothic A1 Light"/>
              </a:rPr>
              <a:t>OF </a:t>
            </a:r>
          </a:p>
          <a:p>
            <a:pPr>
              <a:lnSpc>
                <a:spcPts val="1540"/>
              </a:lnSpc>
            </a:pPr>
            <a:r>
              <a:rPr lang="en-US" sz="1400" spc="354">
                <a:solidFill>
                  <a:srgbClr val="FFFFFF"/>
                </a:solidFill>
                <a:latin typeface="Gothic A1 Light"/>
              </a:rPr>
              <a:t>THE </a:t>
            </a:r>
          </a:p>
          <a:p>
            <a:pPr>
              <a:lnSpc>
                <a:spcPts val="1540"/>
              </a:lnSpc>
            </a:pPr>
            <a:r>
              <a:rPr lang="en-US" sz="1400" spc="354">
                <a:solidFill>
                  <a:srgbClr val="FFFFFF"/>
                </a:solidFill>
                <a:latin typeface="Gothic A1 Light"/>
              </a:rPr>
              <a:t>DAY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8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02104" y="3716141"/>
            <a:ext cx="2908374" cy="2892580"/>
          </a:xfrm>
          <a:custGeom>
            <a:avLst/>
            <a:gdLst/>
            <a:ahLst/>
            <a:cxnLst/>
            <a:rect r="r" b="b" t="t" l="l"/>
            <a:pathLst>
              <a:path h="2892580" w="2908374">
                <a:moveTo>
                  <a:pt x="0" y="0"/>
                </a:moveTo>
                <a:lnTo>
                  <a:pt x="2908374" y="0"/>
                </a:lnTo>
                <a:lnTo>
                  <a:pt x="2908374" y="2892580"/>
                </a:lnTo>
                <a:lnTo>
                  <a:pt x="0" y="2892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5369" t="-48971" r="-5369" b="-489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78643" y="3701640"/>
            <a:ext cx="2735130" cy="2734802"/>
            <a:chOff x="0" y="0"/>
            <a:chExt cx="3646839" cy="364640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5" r="0" b="5"/>
            <a:stretch>
              <a:fillRect/>
            </a:stretch>
          </p:blipFill>
          <p:spPr>
            <a:xfrm flipH="false" flipV="false">
              <a:off x="0" y="0"/>
              <a:ext cx="3646839" cy="3646402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7959029" y="3620845"/>
            <a:ext cx="2903561" cy="2887793"/>
          </a:xfrm>
          <a:custGeom>
            <a:avLst/>
            <a:gdLst/>
            <a:ahLst/>
            <a:cxnLst/>
            <a:rect r="r" b="b" t="t" l="l"/>
            <a:pathLst>
              <a:path h="2887793" w="2903561">
                <a:moveTo>
                  <a:pt x="0" y="0"/>
                </a:moveTo>
                <a:lnTo>
                  <a:pt x="2903561" y="0"/>
                </a:lnTo>
                <a:lnTo>
                  <a:pt x="2903561" y="2887793"/>
                </a:lnTo>
                <a:lnTo>
                  <a:pt x="0" y="288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5369" t="-48971" r="-5369" b="-48971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135276" y="3616058"/>
            <a:ext cx="2730603" cy="2730276"/>
            <a:chOff x="0" y="0"/>
            <a:chExt cx="3640804" cy="364036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5" r="0" b="5"/>
            <a:stretch>
              <a:fillRect/>
            </a:stretch>
          </p:blipFill>
          <p:spPr>
            <a:xfrm flipH="false" flipV="false">
              <a:off x="0" y="0"/>
              <a:ext cx="3640804" cy="3640368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3068723" y="315267"/>
            <a:ext cx="6293353" cy="9839593"/>
          </a:xfrm>
          <a:custGeom>
            <a:avLst/>
            <a:gdLst/>
            <a:ahLst/>
            <a:cxnLst/>
            <a:rect r="r" b="b" t="t" l="l"/>
            <a:pathLst>
              <a:path h="9839593" w="6293353">
                <a:moveTo>
                  <a:pt x="0" y="0"/>
                </a:moveTo>
                <a:lnTo>
                  <a:pt x="6293352" y="0"/>
                </a:lnTo>
                <a:lnTo>
                  <a:pt x="6293352" y="9839593"/>
                </a:lnTo>
                <a:lnTo>
                  <a:pt x="0" y="9839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356" t="-9315" r="-18637" b="-14305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113773" y="2092435"/>
            <a:ext cx="2989226" cy="6125492"/>
            <a:chOff x="0" y="0"/>
            <a:chExt cx="3985635" cy="8167322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6622" t="0" r="6622" b="0"/>
            <a:stretch>
              <a:fillRect/>
            </a:stretch>
          </p:blipFill>
          <p:spPr>
            <a:xfrm flipH="false" flipV="false">
              <a:off x="0" y="0"/>
              <a:ext cx="3985635" cy="8167322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0">
            <a:off x="4972130" y="1889092"/>
            <a:ext cx="3254408" cy="6508816"/>
          </a:xfrm>
          <a:custGeom>
            <a:avLst/>
            <a:gdLst/>
            <a:ahLst/>
            <a:cxnLst/>
            <a:rect r="r" b="b" t="t" l="l"/>
            <a:pathLst>
              <a:path h="6508816" w="3254408">
                <a:moveTo>
                  <a:pt x="0" y="0"/>
                </a:moveTo>
                <a:lnTo>
                  <a:pt x="3254408" y="0"/>
                </a:lnTo>
                <a:lnTo>
                  <a:pt x="3254408" y="6508816"/>
                </a:lnTo>
                <a:lnTo>
                  <a:pt x="0" y="6508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793039" y="3701997"/>
            <a:ext cx="2903561" cy="2887793"/>
          </a:xfrm>
          <a:custGeom>
            <a:avLst/>
            <a:gdLst/>
            <a:ahLst/>
            <a:cxnLst/>
            <a:rect r="r" b="b" t="t" l="l"/>
            <a:pathLst>
              <a:path h="2887793" w="2903561">
                <a:moveTo>
                  <a:pt x="0" y="0"/>
                </a:moveTo>
                <a:lnTo>
                  <a:pt x="2903561" y="0"/>
                </a:lnTo>
                <a:lnTo>
                  <a:pt x="2903561" y="2887793"/>
                </a:lnTo>
                <a:lnTo>
                  <a:pt x="0" y="2887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5369" t="-48971" r="-5369" b="-48971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-616792" y="3697210"/>
            <a:ext cx="2730603" cy="2730276"/>
            <a:chOff x="0" y="0"/>
            <a:chExt cx="3640804" cy="3640368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8"/>
            <a:srcRect l="0" t="5" r="0" b="5"/>
            <a:stretch>
              <a:fillRect/>
            </a:stretch>
          </p:blipFill>
          <p:spPr>
            <a:xfrm flipH="false" flipV="false">
              <a:off x="0" y="0"/>
              <a:ext cx="3640804" cy="3640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3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68064" y="7021512"/>
            <a:ext cx="4925321" cy="1572280"/>
            <a:chOff x="0" y="0"/>
            <a:chExt cx="6567095" cy="209637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6567095" cy="2096373"/>
              <a:chOff x="0" y="0"/>
              <a:chExt cx="3038082" cy="96982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038082" cy="969828"/>
              </a:xfrm>
              <a:custGeom>
                <a:avLst/>
                <a:gdLst/>
                <a:ahLst/>
                <a:cxnLst/>
                <a:rect r="r" b="b" t="t" l="l"/>
                <a:pathLst>
                  <a:path h="969828" w="3038082">
                    <a:moveTo>
                      <a:pt x="2913622" y="969828"/>
                    </a:moveTo>
                    <a:lnTo>
                      <a:pt x="124460" y="969828"/>
                    </a:lnTo>
                    <a:cubicBezTo>
                      <a:pt x="55880" y="969828"/>
                      <a:pt x="0" y="913948"/>
                      <a:pt x="0" y="8453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913622" y="0"/>
                    </a:lnTo>
                    <a:cubicBezTo>
                      <a:pt x="2982202" y="0"/>
                      <a:pt x="3038082" y="55880"/>
                      <a:pt x="3038082" y="124460"/>
                    </a:cubicBezTo>
                    <a:lnTo>
                      <a:pt x="3038082" y="845368"/>
                    </a:lnTo>
                    <a:cubicBezTo>
                      <a:pt x="3038082" y="913948"/>
                      <a:pt x="2982202" y="969828"/>
                      <a:pt x="2913622" y="969828"/>
                    </a:cubicBezTo>
                  </a:path>
                </a:pathLst>
              </a:custGeom>
              <a:solidFill>
                <a:srgbClr val="EDEDED">
                  <a:alpha val="94902"/>
                </a:srgbClr>
              </a:solidFill>
            </p:spPr>
          </p:sp>
        </p:grpSp>
        <p:sp>
          <p:nvSpPr>
            <p:cNvPr name="AutoShape 6" id="6"/>
            <p:cNvSpPr/>
            <p:nvPr/>
          </p:nvSpPr>
          <p:spPr>
            <a:xfrm rot="0">
              <a:off x="0" y="1048187"/>
              <a:ext cx="6567095" cy="0"/>
            </a:xfrm>
            <a:prstGeom prst="line">
              <a:avLst/>
            </a:prstGeom>
            <a:ln cap="rnd" w="7135">
              <a:solidFill>
                <a:srgbClr val="242F17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2693615" y="4935542"/>
            <a:ext cx="4925321" cy="1978951"/>
            <a:chOff x="0" y="0"/>
            <a:chExt cx="3038082" cy="12206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038082" cy="1220675"/>
            </a:xfrm>
            <a:custGeom>
              <a:avLst/>
              <a:gdLst/>
              <a:ahLst/>
              <a:cxnLst/>
              <a:rect r="r" b="b" t="t" l="l"/>
              <a:pathLst>
                <a:path h="1220675" w="3038082">
                  <a:moveTo>
                    <a:pt x="2913622" y="1220675"/>
                  </a:moveTo>
                  <a:lnTo>
                    <a:pt x="124460" y="1220675"/>
                  </a:lnTo>
                  <a:cubicBezTo>
                    <a:pt x="55880" y="1220675"/>
                    <a:pt x="0" y="1164795"/>
                    <a:pt x="0" y="1096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13622" y="0"/>
                  </a:lnTo>
                  <a:cubicBezTo>
                    <a:pt x="2982202" y="0"/>
                    <a:pt x="3038082" y="55880"/>
                    <a:pt x="3038082" y="124460"/>
                  </a:cubicBezTo>
                  <a:lnTo>
                    <a:pt x="3038082" y="1096215"/>
                  </a:lnTo>
                  <a:cubicBezTo>
                    <a:pt x="3038082" y="1164795"/>
                    <a:pt x="2982202" y="1220675"/>
                    <a:pt x="2913622" y="1220675"/>
                  </a:cubicBezTo>
                </a:path>
              </a:pathLst>
            </a:custGeom>
            <a:solidFill>
              <a:srgbClr val="EDEDED">
                <a:alpha val="94902"/>
              </a:srgbClr>
            </a:solidFill>
          </p:spPr>
        </p:sp>
      </p:grpSp>
      <p:sp>
        <p:nvSpPr>
          <p:cNvPr name="AutoShape 9" id="9"/>
          <p:cNvSpPr/>
          <p:nvPr/>
        </p:nvSpPr>
        <p:spPr>
          <a:xfrm rot="0">
            <a:off x="2693615" y="5568047"/>
            <a:ext cx="4925321" cy="0"/>
          </a:xfrm>
          <a:prstGeom prst="line">
            <a:avLst/>
          </a:prstGeom>
          <a:ln cap="rnd" w="9525">
            <a:solidFill>
              <a:srgbClr val="242F1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2984915" y="5119272"/>
            <a:ext cx="273578" cy="243484"/>
          </a:xfrm>
          <a:custGeom>
            <a:avLst/>
            <a:gdLst/>
            <a:ahLst/>
            <a:cxnLst/>
            <a:rect r="r" b="b" t="t" l="l"/>
            <a:pathLst>
              <a:path h="243484" w="273578">
                <a:moveTo>
                  <a:pt x="0" y="0"/>
                </a:moveTo>
                <a:lnTo>
                  <a:pt x="273578" y="0"/>
                </a:lnTo>
                <a:lnTo>
                  <a:pt x="273578" y="243484"/>
                </a:lnTo>
                <a:lnTo>
                  <a:pt x="0" y="243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380958" y="1978958"/>
            <a:ext cx="5525085" cy="1959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19"/>
              </a:lnSpc>
            </a:pPr>
            <a:r>
              <a:rPr lang="en-US" sz="14766">
                <a:solidFill>
                  <a:srgbClr val="FFFFFF"/>
                </a:solidFill>
                <a:latin typeface="Now"/>
              </a:rPr>
              <a:t>17:00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80958" y="3957716"/>
            <a:ext cx="5525085" cy="272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6"/>
              </a:lnSpc>
            </a:pPr>
            <a:r>
              <a:rPr lang="en-US" sz="1912" spc="198">
                <a:solidFill>
                  <a:srgbClr val="FFFFFF"/>
                </a:solidFill>
                <a:latin typeface="Now Medium"/>
              </a:rPr>
              <a:t>WEDNESDAY, 25 JANUARY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41069" y="5123946"/>
            <a:ext cx="1789655" cy="225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42"/>
              </a:lnSpc>
            </a:pPr>
            <a:r>
              <a:rPr lang="en-US" sz="1316" spc="65">
                <a:solidFill>
                  <a:srgbClr val="1E1E1E"/>
                </a:solidFill>
                <a:latin typeface="Open Sans"/>
              </a:rPr>
              <a:t>REMINDER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37400" y="5133531"/>
            <a:ext cx="1272594" cy="215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42"/>
              </a:lnSpc>
              <a:spcBef>
                <a:spcPct val="0"/>
              </a:spcBef>
            </a:pPr>
            <a:r>
              <a:rPr lang="en-US" sz="1316">
                <a:solidFill>
                  <a:srgbClr val="1E1E1E"/>
                </a:solidFill>
                <a:latin typeface="Open Sauce"/>
              </a:rPr>
              <a:t>2 sec.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84915" y="6228396"/>
            <a:ext cx="4291619" cy="353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03"/>
              </a:lnSpc>
            </a:pPr>
            <a:r>
              <a:rPr lang="en-US" sz="2074">
                <a:solidFill>
                  <a:srgbClr val="1E1E1E"/>
                </a:solidFill>
                <a:latin typeface="Open Sans"/>
              </a:rPr>
              <a:t>Give yourself a time.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84915" y="5752304"/>
            <a:ext cx="4291619" cy="347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31"/>
              </a:lnSpc>
            </a:pPr>
            <a:r>
              <a:rPr lang="en-US" sz="2022">
                <a:solidFill>
                  <a:srgbClr val="1E1E1E"/>
                </a:solidFill>
                <a:latin typeface="Open Sans Bold"/>
              </a:rPr>
              <a:t>It's time to break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38084" y="7245361"/>
            <a:ext cx="1985282" cy="355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37"/>
              </a:lnSpc>
              <a:spcBef>
                <a:spcPct val="0"/>
              </a:spcBef>
            </a:pPr>
            <a:r>
              <a:rPr lang="en-US" sz="2026">
                <a:solidFill>
                  <a:srgbClr val="1E1E1E"/>
                </a:solidFill>
                <a:latin typeface="Open Sans"/>
              </a:rPr>
              <a:t>Okay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145443" y="7998941"/>
            <a:ext cx="3970563" cy="355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37"/>
              </a:lnSpc>
              <a:spcBef>
                <a:spcPct val="0"/>
              </a:spcBef>
            </a:pPr>
            <a:r>
              <a:rPr lang="en-US" sz="2026">
                <a:solidFill>
                  <a:srgbClr val="1E1E1E"/>
                </a:solidFill>
                <a:latin typeface="Open Sans"/>
              </a:rPr>
              <a:t>Later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DAFqZOX6abI</dc:identifier>
  <dcterms:modified xsi:type="dcterms:W3CDTF">2011-08-01T06:04:30Z</dcterms:modified>
  <cp:revision>1</cp:revision>
  <dc:title>Free INSTAGRAM POST TEMPLATES</dc:title>
</cp:coreProperties>
</file>