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327"/>
  </p:normalViewPr>
  <p:slideViewPr>
    <p:cSldViewPr snapToGrid="0">
      <p:cViewPr varScale="1">
        <p:scale>
          <a:sx n="128" d="100"/>
          <a:sy n="128" d="100"/>
        </p:scale>
        <p:origin x="480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CFB93-A3E9-688D-30CC-9AC7DBA8C9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88EDE-10A1-780B-9F4A-4FA3284EBB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4434E4-4845-5E12-49B1-94A85D96A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01731F-A057-D51C-3ECD-D012070C9F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4001D-51C1-27D6-7103-5F6A0BE7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988521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7DC6-E792-865E-E41B-8A80DBB32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3A1844-5F43-42CF-BEDB-E8CF0F584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0FC09-DCD8-EF8C-ED72-36BED8826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B5DF9F-BD53-29F8-E38C-9E0617D4DB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CE46F3-9473-761B-E54D-8D43F9E3D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58796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02AE2E-0FAE-EE3A-7703-A1F01E8B4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7CDB82-3526-B3CF-F802-4CAFED958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22BAB0-BEC1-600D-72ED-4603EE880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67DA6-A21B-0B92-8F3C-880A2D4F7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62776-D136-5CEA-BFC6-C23875160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507788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880E7-4F63-0E6D-D4A6-DC09A973F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91098-A81B-BF42-6879-7AF7FE59C4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F804DA-7EA8-9DAA-DE4D-B750052AC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DDB17-22AC-055C-F500-3128F8B79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2A5788-A7DA-8C37-C53C-67D9F08D5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416405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8F0D6B-954D-D207-DB89-5441D1CEC6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DE1A9-011A-57AC-0CE4-B54E4F382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B0B77-EA27-D5D2-3B9B-59470F24D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5AFF9A-46C0-4A6C-A40C-803862076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1F94F-BB96-71E8-24DF-FFAA17293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30851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18F558-C03A-B680-6E40-3E65F9C30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B33BDF-5EDC-FBE2-8121-7AD1F4A155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5A0FB-5C86-6989-EDE2-B0073FC0B8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4F637A-6733-2DBA-7219-E48FE4C7A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89B9C3-782C-47F6-67C1-615AADDF6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24C11-8922-8C90-1504-222076C45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028492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C7067-266C-CC2F-6597-DABE40117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AF91B7-1B16-1331-711B-2D0628AEEF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6A664B-307D-1637-DC05-ABE367E96A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201CCA-C8ED-E0B5-8AC8-971B417E63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8C8D46-5E54-A472-41CA-44900189D8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225E9A3-7555-397E-B416-CB13D5F5A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799543F-2DD4-B627-F196-B131E9C31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EDAF41E-71F7-B0B0-D62B-55E3E9BAB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00747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31BD7-94BF-E296-770B-AF1214A56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DDB638-D463-0FEB-9D82-4F7876008B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237EA8-8B0F-12C1-D47B-8C3AC89CD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5637D2-3F7D-FE3C-B4FF-8EEDBE7B4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959587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08AF979-ED18-70B4-7E1E-4A0637CA5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86FE87-8C33-3F32-2375-7AF09FD09E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978B1-FA3B-EDF3-A397-A6FDBEE0C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103759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CB8A3F-A8C6-1D6C-0691-0587FFE91F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23AF5C-7C11-B4FD-1E7A-DA08A8547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98458E-EB6E-A7B9-7C4A-EA8FDEC01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5C4399-90AF-804D-00B9-08264F08D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4DB683-C523-4469-B81C-7B63E6152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12F61B-2EEB-80CA-D2AF-3BAD2C11A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1854191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C7209-91CC-5A7A-568D-B6C9F2CAD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78EAC68-FEC5-B8A5-3427-52F13161C6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33A28-8524-B01B-03D6-CE448728C0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B640A-3A9D-B91A-468C-11A7915B1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3D650B-CC36-A663-1FDB-A48A4C640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E771B-3302-A3FD-3A0D-598F7733A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58471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44F014-7A04-362E-11BE-01DCE8F0F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N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629FA3-A606-CF0E-31A8-D8865C89F1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N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7FF37-F4E2-538E-10C9-76BA67C4BB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3F7847-380D-2042-96BC-85A7D6435D76}" type="datetimeFigureOut">
              <a:rPr lang="en-NO" smtClean="0"/>
              <a:t>23/02/2023</a:t>
            </a:fld>
            <a:endParaRPr lang="en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65CDC6-4182-0A2D-2981-AAE44CCD14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DC880-53F6-638D-0325-3890D4E82D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28D1F-338B-F54D-BA86-56232C99E016}" type="slidenum">
              <a:rPr lang="en-NO" smtClean="0"/>
              <a:t>‹#›</a:t>
            </a:fld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929032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E3BFB54-BC89-2F82-E005-A70E29817D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3602837"/>
              </p:ext>
            </p:extLst>
          </p:nvPr>
        </p:nvGraphicFramePr>
        <p:xfrm>
          <a:off x="0" y="1"/>
          <a:ext cx="12192000" cy="6946719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3649648779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881933718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38983096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1434656035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4109536232"/>
                    </a:ext>
                  </a:extLst>
                </a:gridCol>
              </a:tblGrid>
              <a:tr h="914399">
                <a:tc>
                  <a:txBody>
                    <a:bodyPr/>
                    <a:lstStyle/>
                    <a:p>
                      <a:pPr algn="l" fontAlgn="base"/>
                      <a:r>
                        <a:rPr lang="nb-NO" sz="1500" b="1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Issue​</a:t>
                      </a:r>
                      <a:endParaRPr lang="nb-NO" sz="15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nb-NO" sz="1500" b="1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Today​</a:t>
                      </a:r>
                      <a:endParaRPr lang="nb-NO" sz="15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nb-NO" sz="1500" b="1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The GAP​</a:t>
                      </a:r>
                      <a:endParaRPr lang="nb-NO" sz="15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nb-NO" sz="1500" b="1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Solution​</a:t>
                      </a:r>
                      <a:endParaRPr lang="nb-NO" sz="15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nb-NO" sz="1500" b="1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Future​</a:t>
                      </a:r>
                      <a:endParaRPr lang="nb-NO" sz="1500" b="1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8064219"/>
                  </a:ext>
                </a:extLst>
              </a:tr>
              <a:tr h="893677"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30119"/>
                  </a:ext>
                </a:extLst>
              </a:tr>
              <a:tr h="1087954"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nb-NO" sz="800" b="0" i="0" dirty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1598534"/>
                  </a:ext>
                </a:extLst>
              </a:tr>
              <a:tr h="893677"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endParaRPr lang="nb-NO" sz="15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3956953"/>
                  </a:ext>
                </a:extLst>
              </a:tr>
              <a:tr h="789253"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3956071"/>
                  </a:ext>
                </a:extLst>
              </a:tr>
              <a:tr h="789253"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1951270"/>
                  </a:ext>
                </a:extLst>
              </a:tr>
              <a:tr h="789253"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567719"/>
                  </a:ext>
                </a:extLst>
              </a:tr>
              <a:tr h="789253"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9D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DA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FD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auto"/>
                      <a:r>
                        <a:rPr lang="nb-NO" sz="800" b="0" i="0" dirty="0">
                          <a:solidFill>
                            <a:srgbClr val="000000"/>
                          </a:solidFill>
                          <a:effectLst/>
                          <a:latin typeface="Norway Sans Text" panose="020B0500030000000000" pitchFamily="34" charset="77"/>
                        </a:rPr>
                        <a:t>​</a:t>
                      </a:r>
                    </a:p>
                  </a:txBody>
                  <a:tcPr marL="73960" marR="73960" marT="36980" marB="36980">
                    <a:lnL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126" cap="flat" cmpd="sng" algn="ctr">
                      <a:solidFill>
                        <a:srgbClr val="86868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7494455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73F787ED-4159-E4B7-30DF-D4C1CD130C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3463" y="18256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NO" altLang="en-NO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"/>
              </a:rPr>
              <a:t> </a:t>
            </a:r>
            <a:endParaRPr kumimoji="0" lang="en-NO" altLang="en-N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NO" altLang="en-NO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5841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28</Words>
  <Application>Microsoft Macintosh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Norway Sans Text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 Håkon Lilløy Mandelid</dc:creator>
  <cp:lastModifiedBy>Karl Håkon Lilløy Mandelid</cp:lastModifiedBy>
  <cp:revision>1</cp:revision>
  <dcterms:created xsi:type="dcterms:W3CDTF">2023-02-23T13:32:53Z</dcterms:created>
  <dcterms:modified xsi:type="dcterms:W3CDTF">2023-02-23T13:34:28Z</dcterms:modified>
</cp:coreProperties>
</file>