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061" r:id="rId3"/>
    <p:sldId id="2022" r:id="rId4"/>
    <p:sldId id="2046" r:id="rId5"/>
    <p:sldId id="2069" r:id="rId6"/>
    <p:sldId id="2091" r:id="rId7"/>
    <p:sldId id="204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DB2C4"/>
    <a:srgbClr val="1AA4BE"/>
    <a:srgbClr val="D9D9D9"/>
    <a:srgbClr val="0187AD"/>
    <a:srgbClr val="007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Browne" userId="6e712e22-c778-43cf-898a-07495f857e36" providerId="ADAL" clId="{6B3844EB-9FCD-4D3C-8E41-44391CE71D6D}"/>
    <pc:docChg chg="delSld modSld sldOrd">
      <pc:chgData name="James Browne" userId="6e712e22-c778-43cf-898a-07495f857e36" providerId="ADAL" clId="{6B3844EB-9FCD-4D3C-8E41-44391CE71D6D}" dt="2024-04-22T14:27:07.796" v="11" actId="47"/>
      <pc:docMkLst>
        <pc:docMk/>
      </pc:docMkLst>
      <pc:sldChg chg="del">
        <pc:chgData name="James Browne" userId="6e712e22-c778-43cf-898a-07495f857e36" providerId="ADAL" clId="{6B3844EB-9FCD-4D3C-8E41-44391CE71D6D}" dt="2024-04-22T14:26:25.832" v="5" actId="47"/>
        <pc:sldMkLst>
          <pc:docMk/>
          <pc:sldMk cId="3751586710" sldId="2020"/>
        </pc:sldMkLst>
      </pc:sldChg>
      <pc:sldChg chg="del">
        <pc:chgData name="James Browne" userId="6e712e22-c778-43cf-898a-07495f857e36" providerId="ADAL" clId="{6B3844EB-9FCD-4D3C-8E41-44391CE71D6D}" dt="2024-03-28T11:18:10.379" v="0" actId="47"/>
        <pc:sldMkLst>
          <pc:docMk/>
          <pc:sldMk cId="1047863968" sldId="2023"/>
        </pc:sldMkLst>
      </pc:sldChg>
      <pc:sldChg chg="del">
        <pc:chgData name="James Browne" userId="6e712e22-c778-43cf-898a-07495f857e36" providerId="ADAL" clId="{6B3844EB-9FCD-4D3C-8E41-44391CE71D6D}" dt="2024-04-22T14:26:34.317" v="7" actId="47"/>
        <pc:sldMkLst>
          <pc:docMk/>
          <pc:sldMk cId="3546850234" sldId="2038"/>
        </pc:sldMkLst>
      </pc:sldChg>
      <pc:sldChg chg="del">
        <pc:chgData name="James Browne" userId="6e712e22-c778-43cf-898a-07495f857e36" providerId="ADAL" clId="{6B3844EB-9FCD-4D3C-8E41-44391CE71D6D}" dt="2024-04-22T14:27:07.796" v="11" actId="47"/>
        <pc:sldMkLst>
          <pc:docMk/>
          <pc:sldMk cId="1959472209" sldId="2043"/>
        </pc:sldMkLst>
      </pc:sldChg>
      <pc:sldChg chg="ord">
        <pc:chgData name="James Browne" userId="6e712e22-c778-43cf-898a-07495f857e36" providerId="ADAL" clId="{6B3844EB-9FCD-4D3C-8E41-44391CE71D6D}" dt="2024-04-22T14:26:41.140" v="9"/>
        <pc:sldMkLst>
          <pc:docMk/>
          <pc:sldMk cId="1408461617" sldId="2046"/>
        </pc:sldMkLst>
      </pc:sldChg>
      <pc:sldChg chg="del">
        <pc:chgData name="James Browne" userId="6e712e22-c778-43cf-898a-07495f857e36" providerId="ADAL" clId="{6B3844EB-9FCD-4D3C-8E41-44391CE71D6D}" dt="2024-04-22T14:26:29.005" v="6" actId="47"/>
        <pc:sldMkLst>
          <pc:docMk/>
          <pc:sldMk cId="4109870243" sldId="2051"/>
        </pc:sldMkLst>
      </pc:sldChg>
      <pc:sldChg chg="ord">
        <pc:chgData name="James Browne" userId="6e712e22-c778-43cf-898a-07495f857e36" providerId="ADAL" clId="{6B3844EB-9FCD-4D3C-8E41-44391CE71D6D}" dt="2024-03-28T11:22:49.717" v="2"/>
        <pc:sldMkLst>
          <pc:docMk/>
          <pc:sldMk cId="638487969" sldId="2069"/>
        </pc:sldMkLst>
      </pc:sldChg>
      <pc:sldChg chg="ord">
        <pc:chgData name="James Browne" userId="6e712e22-c778-43cf-898a-07495f857e36" providerId="ADAL" clId="{6B3844EB-9FCD-4D3C-8E41-44391CE71D6D}" dt="2024-03-28T11:22:59.333" v="4"/>
        <pc:sldMkLst>
          <pc:docMk/>
          <pc:sldMk cId="3032332506" sldId="2091"/>
        </pc:sldMkLst>
      </pc:sldChg>
      <pc:sldChg chg="del">
        <pc:chgData name="James Browne" userId="6e712e22-c778-43cf-898a-07495f857e36" providerId="ADAL" clId="{6B3844EB-9FCD-4D3C-8E41-44391CE71D6D}" dt="2024-04-22T14:26:47.765" v="10" actId="47"/>
        <pc:sldMkLst>
          <pc:docMk/>
          <pc:sldMk cId="368742558" sldId="2094"/>
        </pc:sldMkLst>
      </pc:sldChg>
    </pc:docChg>
  </pc:docChgLst>
  <pc:docChgLst>
    <pc:chgData name="James Browne" userId="6e712e22-c778-43cf-898a-07495f857e36" providerId="ADAL" clId="{DFD6CFC3-F54F-4E31-9CBB-018E34A043CD}"/>
    <pc:docChg chg="delSld modSld">
      <pc:chgData name="James Browne" userId="6e712e22-c778-43cf-898a-07495f857e36" providerId="ADAL" clId="{DFD6CFC3-F54F-4E31-9CBB-018E34A043CD}" dt="2024-04-22T14:32:36.481" v="27" actId="20577"/>
      <pc:docMkLst>
        <pc:docMk/>
      </pc:docMkLst>
      <pc:sldChg chg="modSp mod">
        <pc:chgData name="James Browne" userId="6e712e22-c778-43cf-898a-07495f857e36" providerId="ADAL" clId="{DFD6CFC3-F54F-4E31-9CBB-018E34A043CD}" dt="2024-04-22T14:32:36.481" v="27" actId="20577"/>
        <pc:sldMkLst>
          <pc:docMk/>
          <pc:sldMk cId="169593004" sldId="256"/>
        </pc:sldMkLst>
        <pc:spChg chg="mod">
          <ac:chgData name="James Browne" userId="6e712e22-c778-43cf-898a-07495f857e36" providerId="ADAL" clId="{DFD6CFC3-F54F-4E31-9CBB-018E34A043CD}" dt="2024-04-22T14:32:36.481" v="27" actId="20577"/>
          <ac:spMkLst>
            <pc:docMk/>
            <pc:sldMk cId="169593004" sldId="256"/>
            <ac:spMk id="5" creationId="{CC437C6E-5B83-1464-122A-05DC126C86AF}"/>
          </ac:spMkLst>
        </pc:spChg>
      </pc:sldChg>
      <pc:sldChg chg="del">
        <pc:chgData name="James Browne" userId="6e712e22-c778-43cf-898a-07495f857e36" providerId="ADAL" clId="{DFD6CFC3-F54F-4E31-9CBB-018E34A043CD}" dt="2024-04-22T14:30:33.270" v="1" actId="47"/>
        <pc:sldMkLst>
          <pc:docMk/>
          <pc:sldMk cId="2265544461" sldId="442"/>
        </pc:sldMkLst>
      </pc:sldChg>
      <pc:sldChg chg="del">
        <pc:chgData name="James Browne" userId="6e712e22-c778-43cf-898a-07495f857e36" providerId="ADAL" clId="{DFD6CFC3-F54F-4E31-9CBB-018E34A043CD}" dt="2024-04-22T14:30:26.170" v="0" actId="47"/>
        <pc:sldMkLst>
          <pc:docMk/>
          <pc:sldMk cId="1806716719" sldId="20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19FE8-00BC-42D1-AB27-1B7282C6424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8535A-B798-44D0-B69E-16220E545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CE39-E91A-87CC-1555-674F81C6F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7690E-EA7C-80FF-688E-8EBCA7CE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B5A21-1275-C489-5EA5-45E54A9A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E55C-1273-55C7-C47F-BDD31FEC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5AFF-3379-F403-D31E-79C6E4B2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9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8A37-3F90-5DB0-9049-E899CEB0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8969E-A4B4-5033-3A18-C1044D514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BF12-A3FD-FE7B-EEFC-4371E862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ECEB-9D04-6D8D-5604-5751389D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7877-5F25-764B-7ED4-57A55D61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9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BE41D-3D64-8B9E-D883-46917A57C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5DC53-D0BE-4528-6D24-4992FEA96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C414B-9009-9F89-D9E3-E443BBC4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542F-5085-234E-BD43-D93A6EE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079F2-2567-E4E0-E7AE-F08E93C2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0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575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1780-6725-6F8C-B792-D82B61A6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0515-0D67-9C79-2D2A-457187DC1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14861-2DF6-93E5-DFEA-72C38B9F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E9B41-D03E-668E-941F-4D7FDA8F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5C17-DADE-42D8-E49C-BE9B30ED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5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911E-F8F6-E005-4AE1-2AE11A54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334E-A980-CD0E-C3DC-401498E71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4F96A-3726-3430-9667-B2501162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6BB0-E14F-FB94-39AB-410F0D09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B46C-7244-C0D6-3A0D-23C54152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B70-265F-4D36-DF6E-A21F44DE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18125-3E3F-15EE-5DAF-EF4239D20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FC726-2ACF-FC48-F49F-1EDABCBD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87470-6403-E2E2-5699-9F6C8DE6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5A48-691B-7E66-18A1-EDD6D175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1DF5D-6035-DE78-0E3F-244917B4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5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3427-72F3-AA3C-8809-952A6AEC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AD85-5149-AF27-CD10-1218B11B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336-1732-7A66-AFA8-6A8EF2DA8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9B855-FC92-5686-8C40-3E45AC3A4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8140A-767E-B072-80DE-2DD398FAD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C0852-B692-BF3B-26AD-683BA533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B3B4A-B93F-3DB5-F7C4-7D784B6D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14E92-2A26-91E6-AA23-F8206BA2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89EA-C7DA-A8EC-62F9-EFF7F422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10F26-F7F1-4C66-CA99-24164383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5F7C0-2430-5582-8831-F97599CB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11680-1F6C-FF02-C136-82B818D3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7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811AA-AEA8-F60A-27AB-0D35B1AC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9AC3A-053C-A7F6-DD5D-FEBEBCC0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28B7D-A652-010E-759B-41B52BCD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D0CA-E49B-4B9D-68B4-ADFB16F0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D8A2-C932-0232-7417-10B33151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11F32-D520-7FE4-49CF-8E68A3BB3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B41C6-197F-DFA8-121B-8D2A707D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03D2-2957-9A7A-DAE6-8316862F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A5EB7-9F22-B58A-60A5-BC70172F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7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6D51-9F87-F0F4-7502-DBECE50E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63C96-8859-74AB-3D02-7436D7186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DBBE-D083-A415-9895-19C8596B1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D00F4-1B81-D4C6-7C12-4EF461CD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6D99D-B63F-CD4C-A684-9F4EDF02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39D2E-7BBD-1AD6-035D-205AAF2D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2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D7EF3-9A3A-C2E8-00E4-99605C44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E9F5E-8BEF-94A0-BD9A-257488FDA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19EC5-0CA0-1314-CF3F-2A3FAD090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B6BDD-4708-42E0-BB22-2004D794FCC9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0377F-4437-30B5-C75A-EBAB744A4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A3AA-8A58-60F9-C7A0-E90E9B4EB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FC568-6792-4A3B-9D28-E71202E30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6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93790CE8-D307-D7A3-5B17-E394D0F3D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26554" r="60935" b="27769"/>
          <a:stretch/>
        </p:blipFill>
        <p:spPr>
          <a:xfrm>
            <a:off x="5828781" y="2198519"/>
            <a:ext cx="534438" cy="740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37C6E-5B83-1464-122A-05DC126C86AF}"/>
              </a:ext>
            </a:extLst>
          </p:cNvPr>
          <p:cNvSpPr txBox="1"/>
          <p:nvPr/>
        </p:nvSpPr>
        <p:spPr>
          <a:xfrm>
            <a:off x="4944060" y="3880884"/>
            <a:ext cx="230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ktiv Grotesk" panose="020B0304020202020204" pitchFamily="34" charset="0"/>
              </a:rPr>
              <a:t>Shell </a:t>
            </a:r>
            <a:r>
              <a:rPr lang="en-GB" sz="2000" dirty="0" err="1">
                <a:solidFill>
                  <a:schemeClr val="bg1"/>
                </a:solidFill>
                <a:latin typeface="Aktiv Grotesk" panose="020B0304020202020204" pitchFamily="34" charset="0"/>
              </a:rPr>
              <a:t>StartUp</a:t>
            </a:r>
            <a:r>
              <a:rPr lang="en-GB" sz="2000" dirty="0">
                <a:solidFill>
                  <a:schemeClr val="bg1"/>
                </a:solidFill>
                <a:latin typeface="Aktiv Grotesk" panose="020B0304020202020204" pitchFamily="34" charset="0"/>
              </a:rPr>
              <a:t> Engine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AB69C-46B4-B9DC-082E-B721AAE9B073}"/>
              </a:ext>
            </a:extLst>
          </p:cNvPr>
          <p:cNvSpPr txBox="1"/>
          <p:nvPr/>
        </p:nvSpPr>
        <p:spPr>
          <a:xfrm>
            <a:off x="205605" y="6465842"/>
            <a:ext cx="2982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spc="150" dirty="0">
                <a:solidFill>
                  <a:schemeClr val="bg1"/>
                </a:solidFill>
                <a:latin typeface="Aktiv Grotesk" panose="020B0304020202020204" pitchFamily="34" charset="0"/>
              </a:rPr>
              <a:t>Copyright Hilo EV Limited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F92C4-96CD-32F3-0866-A7A8B87CFBA6}"/>
              </a:ext>
            </a:extLst>
          </p:cNvPr>
          <p:cNvSpPr txBox="1"/>
          <p:nvPr/>
        </p:nvSpPr>
        <p:spPr>
          <a:xfrm>
            <a:off x="8431902" y="6465842"/>
            <a:ext cx="355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spc="150" dirty="0">
                <a:solidFill>
                  <a:schemeClr val="bg1"/>
                </a:solidFill>
                <a:latin typeface="Aktiv Grotesk" panose="020B0304020202020204" pitchFamily="34" charset="0"/>
              </a:rPr>
              <a:t>Strictly 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59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CBB-E2E7-E839-A025-B56AB91B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ity skyline at night with lights and a body of water&#10;&#10;Description automatically generated">
            <a:extLst>
              <a:ext uri="{FF2B5EF4-FFF2-40B4-BE49-F238E27FC236}">
                <a16:creationId xmlns:a16="http://schemas.microsoft.com/office/drawing/2014/main" id="{D99DA60C-CBFD-CAC5-60A8-69BE4B02E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4560" cy="6949440"/>
          </a:xfrm>
        </p:spPr>
      </p:pic>
    </p:spTree>
    <p:extLst>
      <p:ext uri="{BB962C8B-B14F-4D97-AF65-F5344CB8AC3E}">
        <p14:creationId xmlns:p14="http://schemas.microsoft.com/office/powerpoint/2010/main" val="314644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E4BF-5046-8E0D-32A6-7605F254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with a scooter&#10;&#10;Description automatically generated">
            <a:extLst>
              <a:ext uri="{FF2B5EF4-FFF2-40B4-BE49-F238E27FC236}">
                <a16:creationId xmlns:a16="http://schemas.microsoft.com/office/drawing/2014/main" id="{17013D1D-FA2B-A44F-66A2-A3471DCC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7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9E08-7393-9263-F858-4A72230C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standing next to a car with a scooter&#10;&#10;Description automatically generated">
            <a:extLst>
              <a:ext uri="{FF2B5EF4-FFF2-40B4-BE49-F238E27FC236}">
                <a16:creationId xmlns:a16="http://schemas.microsoft.com/office/drawing/2014/main" id="{7866ABD1-E455-DE21-F65C-331309E3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b="9678"/>
          <a:stretch/>
        </p:blipFill>
        <p:spPr>
          <a:xfrm>
            <a:off x="-1" y="-1"/>
            <a:ext cx="12196529" cy="6858001"/>
          </a:xfrm>
        </p:spPr>
      </p:pic>
    </p:spTree>
    <p:extLst>
      <p:ext uri="{BB962C8B-B14F-4D97-AF65-F5344CB8AC3E}">
        <p14:creationId xmlns:p14="http://schemas.microsoft.com/office/powerpoint/2010/main" val="140846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65D83-CD93-E4F2-4B55-AF60BBC1D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E3B9-6A55-9425-3CCD-C9DB2C7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red and black vehicle with lights&#10;&#10;Description automatically generated">
            <a:extLst>
              <a:ext uri="{FF2B5EF4-FFF2-40B4-BE49-F238E27FC236}">
                <a16:creationId xmlns:a16="http://schemas.microsoft.com/office/drawing/2014/main" id="{D3F87025-8690-4837-7E14-49F7F67D2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3233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0728B-61A4-1E22-0C18-F593727C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E29CA83-35E3-BA76-F771-6799AADC9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26554" r="60935" b="27769"/>
          <a:stretch/>
        </p:blipFill>
        <p:spPr>
          <a:xfrm>
            <a:off x="5495659" y="2597002"/>
            <a:ext cx="1200682" cy="1663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F0B9C-4042-0572-FB06-4A8016671134}"/>
              </a:ext>
            </a:extLst>
          </p:cNvPr>
          <p:cNvSpPr txBox="1"/>
          <p:nvPr/>
        </p:nvSpPr>
        <p:spPr>
          <a:xfrm>
            <a:off x="5194953" y="4260997"/>
            <a:ext cx="180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ktiv Grotesk" panose="020B0304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Aktiv Grotesk" panose="020B0304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ktiv Grotesk" panose="020B0304020202020204" pitchFamily="34" charset="0"/>
              </a:rPr>
              <a:t>www.hiloev.co</a:t>
            </a:r>
          </a:p>
        </p:txBody>
      </p:sp>
    </p:spTree>
    <p:extLst>
      <p:ext uri="{BB962C8B-B14F-4D97-AF65-F5344CB8AC3E}">
        <p14:creationId xmlns:p14="http://schemas.microsoft.com/office/powerpoint/2010/main" val="246805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Aktiv Grotesk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Harris</dc:creator>
  <cp:lastModifiedBy>James Browne</cp:lastModifiedBy>
  <cp:revision>14</cp:revision>
  <dcterms:created xsi:type="dcterms:W3CDTF">2024-02-19T16:23:00Z</dcterms:created>
  <dcterms:modified xsi:type="dcterms:W3CDTF">2024-04-22T14:32:42Z</dcterms:modified>
</cp:coreProperties>
</file>