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handoutMasterIdLst>
    <p:handoutMasterId r:id="rId23"/>
  </p:handoutMasterIdLst>
  <p:sldIdLst>
    <p:sldId id="424" r:id="rId7"/>
    <p:sldId id="336" r:id="rId8"/>
    <p:sldId id="418" r:id="rId9"/>
    <p:sldId id="426" r:id="rId10"/>
    <p:sldId id="427" r:id="rId11"/>
    <p:sldId id="428" r:id="rId12"/>
    <p:sldId id="430" r:id="rId13"/>
    <p:sldId id="432" r:id="rId14"/>
    <p:sldId id="434" r:id="rId15"/>
    <p:sldId id="435" r:id="rId16"/>
    <p:sldId id="433" r:id="rId17"/>
    <p:sldId id="429" r:id="rId18"/>
    <p:sldId id="431" r:id="rId19"/>
    <p:sldId id="436" r:id="rId20"/>
    <p:sldId id="437" r:id="rId21"/>
    <p:sldId id="438" r:id="rId22"/>
  </p:sldIdLst>
  <p:sldSz cx="12192000" cy="6858000"/>
  <p:notesSz cx="6858000" cy="9144000"/>
  <p:defaultTextStyle>
    <a:defPPr>
      <a:defRPr lang="nl-NL"/>
    </a:defPPr>
    <a:lvl1pPr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36381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872761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09142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745523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181903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618284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054664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491045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001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AB172-7FEF-4A38-8A38-307CFC12CDB5}" v="15" dt="2021-01-27T09:27:51.81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8" autoAdjust="0"/>
    <p:restoredTop sz="94689"/>
  </p:normalViewPr>
  <p:slideViewPr>
    <p:cSldViewPr snapToGrid="0" snapToObjects="1" showGuides="1">
      <p:cViewPr varScale="1">
        <p:scale>
          <a:sx n="67" d="100"/>
          <a:sy n="67" d="100"/>
        </p:scale>
        <p:origin x="788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rien Kamst" userId="S::jurrienkamst@bovag.nl::691ec3dd-de9c-4c1f-a4d5-51ab7b3de1f3" providerId="AD" clId="Web-{592C51EC-667A-015F-866B-A3D45CD73ACA}"/>
    <pc:docChg chg="addSld modSld">
      <pc:chgData name="Jurrien Kamst" userId="S::jurrienkamst@bovag.nl::691ec3dd-de9c-4c1f-a4d5-51ab7b3de1f3" providerId="AD" clId="Web-{592C51EC-667A-015F-866B-A3D45CD73ACA}" dt="2020-12-23T08:26:47.483" v="300" actId="20577"/>
      <pc:docMkLst>
        <pc:docMk/>
      </pc:docMkLst>
      <pc:sldChg chg="modSp">
        <pc:chgData name="Jurrien Kamst" userId="S::jurrienkamst@bovag.nl::691ec3dd-de9c-4c1f-a4d5-51ab7b3de1f3" providerId="AD" clId="Web-{592C51EC-667A-015F-866B-A3D45CD73ACA}" dt="2020-12-23T08:18:24.696" v="268" actId="20577"/>
        <pc:sldMkLst>
          <pc:docMk/>
          <pc:sldMk cId="1130451627" sldId="418"/>
        </pc:sldMkLst>
        <pc:spChg chg="mod">
          <ac:chgData name="Jurrien Kamst" userId="S::jurrienkamst@bovag.nl::691ec3dd-de9c-4c1f-a4d5-51ab7b3de1f3" providerId="AD" clId="Web-{592C51EC-667A-015F-866B-A3D45CD73ACA}" dt="2020-12-23T08:18:24.696" v="268" actId="20577"/>
          <ac:spMkLst>
            <pc:docMk/>
            <pc:sldMk cId="1130451627" sldId="418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16:55.914" v="233" actId="20577"/>
        <pc:sldMkLst>
          <pc:docMk/>
          <pc:sldMk cId="3573317090" sldId="426"/>
        </pc:sldMkLst>
        <pc:spChg chg="mod">
          <ac:chgData name="Jurrien Kamst" userId="S::jurrienkamst@bovag.nl::691ec3dd-de9c-4c1f-a4d5-51ab7b3de1f3" providerId="AD" clId="Web-{592C51EC-667A-015F-866B-A3D45CD73ACA}" dt="2020-12-23T08:16:55.914" v="233" actId="20577"/>
          <ac:spMkLst>
            <pc:docMk/>
            <pc:sldMk cId="3573317090" sldId="426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18:39.978" v="273" actId="20577"/>
        <pc:sldMkLst>
          <pc:docMk/>
          <pc:sldMk cId="3213790614" sldId="428"/>
        </pc:sldMkLst>
        <pc:spChg chg="mod">
          <ac:chgData name="Jurrien Kamst" userId="S::jurrienkamst@bovag.nl::691ec3dd-de9c-4c1f-a4d5-51ab7b3de1f3" providerId="AD" clId="Web-{592C51EC-667A-015F-866B-A3D45CD73ACA}" dt="2020-12-23T08:18:39.978" v="273" actId="20577"/>
          <ac:spMkLst>
            <pc:docMk/>
            <pc:sldMk cId="3213790614" sldId="428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17:35.899" v="248" actId="20577"/>
        <pc:sldMkLst>
          <pc:docMk/>
          <pc:sldMk cId="4026461639" sldId="429"/>
        </pc:sldMkLst>
        <pc:spChg chg="mod">
          <ac:chgData name="Jurrien Kamst" userId="S::jurrienkamst@bovag.nl::691ec3dd-de9c-4c1f-a4d5-51ab7b3de1f3" providerId="AD" clId="Web-{592C51EC-667A-015F-866B-A3D45CD73ACA}" dt="2020-12-23T08:17:35.899" v="248" actId="20577"/>
          <ac:spMkLst>
            <pc:docMk/>
            <pc:sldMk cId="4026461639" sldId="429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19:30.197" v="289" actId="20577"/>
        <pc:sldMkLst>
          <pc:docMk/>
          <pc:sldMk cId="3676113213" sldId="431"/>
        </pc:sldMkLst>
        <pc:spChg chg="mod">
          <ac:chgData name="Jurrien Kamst" userId="S::jurrienkamst@bovag.nl::691ec3dd-de9c-4c1f-a4d5-51ab7b3de1f3" providerId="AD" clId="Web-{592C51EC-667A-015F-866B-A3D45CD73ACA}" dt="2020-12-23T08:19:30.197" v="289" actId="20577"/>
          <ac:spMkLst>
            <pc:docMk/>
            <pc:sldMk cId="3676113213" sldId="431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17:52.696" v="254" actId="20577"/>
        <pc:sldMkLst>
          <pc:docMk/>
          <pc:sldMk cId="549021681" sldId="434"/>
        </pc:sldMkLst>
        <pc:spChg chg="mod">
          <ac:chgData name="Jurrien Kamst" userId="S::jurrienkamst@bovag.nl::691ec3dd-de9c-4c1f-a4d5-51ab7b3de1f3" providerId="AD" clId="Web-{592C51EC-667A-015F-866B-A3D45CD73ACA}" dt="2020-12-23T08:17:52.696" v="254" actId="20577"/>
          <ac:spMkLst>
            <pc:docMk/>
            <pc:sldMk cId="549021681" sldId="434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18:01.962" v="259" actId="20577"/>
        <pc:sldMkLst>
          <pc:docMk/>
          <pc:sldMk cId="3711768097" sldId="435"/>
        </pc:sldMkLst>
        <pc:spChg chg="mod">
          <ac:chgData name="Jurrien Kamst" userId="S::jurrienkamst@bovag.nl::691ec3dd-de9c-4c1f-a4d5-51ab7b3de1f3" providerId="AD" clId="Web-{592C51EC-667A-015F-866B-A3D45CD73ACA}" dt="2020-12-23T08:18:01.962" v="259" actId="20577"/>
          <ac:spMkLst>
            <pc:docMk/>
            <pc:sldMk cId="3711768097" sldId="435"/>
            <ac:spMk id="3" creationId="{06D48C5B-7D3F-2A43-946D-921F3CB6D6AF}"/>
          </ac:spMkLst>
        </pc:spChg>
      </pc:sldChg>
      <pc:sldChg chg="modSp">
        <pc:chgData name="Jurrien Kamst" userId="S::jurrienkamst@bovag.nl::691ec3dd-de9c-4c1f-a4d5-51ab7b3de1f3" providerId="AD" clId="Web-{592C51EC-667A-015F-866B-A3D45CD73ACA}" dt="2020-12-23T08:26:47.483" v="300" actId="20577"/>
        <pc:sldMkLst>
          <pc:docMk/>
          <pc:sldMk cId="1931869098" sldId="437"/>
        </pc:sldMkLst>
        <pc:spChg chg="mod">
          <ac:chgData name="Jurrien Kamst" userId="S::jurrienkamst@bovag.nl::691ec3dd-de9c-4c1f-a4d5-51ab7b3de1f3" providerId="AD" clId="Web-{592C51EC-667A-015F-866B-A3D45CD73ACA}" dt="2020-12-23T08:26:47.483" v="300" actId="20577"/>
          <ac:spMkLst>
            <pc:docMk/>
            <pc:sldMk cId="1931869098" sldId="437"/>
            <ac:spMk id="3" creationId="{06D48C5B-7D3F-2A43-946D-921F3CB6D6AF}"/>
          </ac:spMkLst>
        </pc:spChg>
      </pc:sldChg>
      <pc:sldChg chg="modSp add replId">
        <pc:chgData name="Jurrien Kamst" userId="S::jurrienkamst@bovag.nl::691ec3dd-de9c-4c1f-a4d5-51ab7b3de1f3" providerId="AD" clId="Web-{592C51EC-667A-015F-866B-A3D45CD73ACA}" dt="2020-12-23T08:24:08.653" v="292" actId="20577"/>
        <pc:sldMkLst>
          <pc:docMk/>
          <pc:sldMk cId="2943998837" sldId="438"/>
        </pc:sldMkLst>
        <pc:spChg chg="mod">
          <ac:chgData name="Jurrien Kamst" userId="S::jurrienkamst@bovag.nl::691ec3dd-de9c-4c1f-a4d5-51ab7b3de1f3" providerId="AD" clId="Web-{592C51EC-667A-015F-866B-A3D45CD73ACA}" dt="2020-12-23T08:24:08.653" v="292" actId="20577"/>
          <ac:spMkLst>
            <pc:docMk/>
            <pc:sldMk cId="2943998837" sldId="438"/>
            <ac:spMk id="3" creationId="{06D48C5B-7D3F-2A43-946D-921F3CB6D6AF}"/>
          </ac:spMkLst>
        </pc:spChg>
      </pc:sldChg>
    </pc:docChg>
  </pc:docChgLst>
  <pc:docChgLst>
    <pc:chgData name="Jurrien Kamst" userId="691ec3dd-de9c-4c1f-a4d5-51ab7b3de1f3" providerId="ADAL" clId="{345AB172-7FEF-4A38-8A38-307CFC12CDB5}"/>
    <pc:docChg chg="undo custSel addSld delSld modSld sldOrd">
      <pc:chgData name="Jurrien Kamst" userId="691ec3dd-de9c-4c1f-a4d5-51ab7b3de1f3" providerId="ADAL" clId="{345AB172-7FEF-4A38-8A38-307CFC12CDB5}" dt="2021-01-27T13:46:08.341" v="1218" actId="6549"/>
      <pc:docMkLst>
        <pc:docMk/>
      </pc:docMkLst>
      <pc:sldChg chg="modSp mod">
        <pc:chgData name="Jurrien Kamst" userId="691ec3dd-de9c-4c1f-a4d5-51ab7b3de1f3" providerId="ADAL" clId="{345AB172-7FEF-4A38-8A38-307CFC12CDB5}" dt="2021-01-27T12:19:54.320" v="356" actId="20577"/>
        <pc:sldMkLst>
          <pc:docMk/>
          <pc:sldMk cId="1383881684" sldId="336"/>
        </pc:sldMkLst>
        <pc:spChg chg="mod">
          <ac:chgData name="Jurrien Kamst" userId="691ec3dd-de9c-4c1f-a4d5-51ab7b3de1f3" providerId="ADAL" clId="{345AB172-7FEF-4A38-8A38-307CFC12CDB5}" dt="2021-01-27T12:19:54.320" v="356" actId="20577"/>
          <ac:spMkLst>
            <pc:docMk/>
            <pc:sldMk cId="1383881684" sldId="336"/>
            <ac:spMk id="4" creationId="{87B60650-E228-9B4A-BADE-8FDC933B7C2D}"/>
          </ac:spMkLst>
        </pc:spChg>
        <pc:spChg chg="mod">
          <ac:chgData name="Jurrien Kamst" userId="691ec3dd-de9c-4c1f-a4d5-51ab7b3de1f3" providerId="ADAL" clId="{345AB172-7FEF-4A38-8A38-307CFC12CDB5}" dt="2021-01-27T12:18:44.281" v="343" actId="5793"/>
          <ac:spMkLst>
            <pc:docMk/>
            <pc:sldMk cId="1383881684" sldId="336"/>
            <ac:spMk id="9" creationId="{7891C35C-75E1-1644-B8F4-CCCEEDDBACE6}"/>
          </ac:spMkLst>
        </pc:spChg>
      </pc:sldChg>
      <pc:sldChg chg="addSp delSp modSp mod ord">
        <pc:chgData name="Jurrien Kamst" userId="691ec3dd-de9c-4c1f-a4d5-51ab7b3de1f3" providerId="ADAL" clId="{345AB172-7FEF-4A38-8A38-307CFC12CDB5}" dt="2021-01-27T12:46:18.969" v="894" actId="6549"/>
        <pc:sldMkLst>
          <pc:docMk/>
          <pc:sldMk cId="4026461639" sldId="429"/>
        </pc:sldMkLst>
        <pc:spChg chg="mod">
          <ac:chgData name="Jurrien Kamst" userId="691ec3dd-de9c-4c1f-a4d5-51ab7b3de1f3" providerId="ADAL" clId="{345AB172-7FEF-4A38-8A38-307CFC12CDB5}" dt="2021-01-27T12:46:18.969" v="894" actId="6549"/>
          <ac:spMkLst>
            <pc:docMk/>
            <pc:sldMk cId="4026461639" sldId="429"/>
            <ac:spMk id="3" creationId="{06D48C5B-7D3F-2A43-946D-921F3CB6D6AF}"/>
          </ac:spMkLst>
        </pc:spChg>
        <pc:picChg chg="add del">
          <ac:chgData name="Jurrien Kamst" userId="691ec3dd-de9c-4c1f-a4d5-51ab7b3de1f3" providerId="ADAL" clId="{345AB172-7FEF-4A38-8A38-307CFC12CDB5}" dt="2021-01-27T09:16:47.146" v="302" actId="478"/>
          <ac:picMkLst>
            <pc:docMk/>
            <pc:sldMk cId="4026461639" sldId="429"/>
            <ac:picMk id="4" creationId="{CAED4654-0A7C-4F19-8C77-948FD2E2E77A}"/>
          </ac:picMkLst>
        </pc:picChg>
      </pc:sldChg>
      <pc:sldChg chg="addSp delSp modSp mod">
        <pc:chgData name="Jurrien Kamst" userId="691ec3dd-de9c-4c1f-a4d5-51ab7b3de1f3" providerId="ADAL" clId="{345AB172-7FEF-4A38-8A38-307CFC12CDB5}" dt="2021-01-27T12:23:48.801" v="381" actId="14100"/>
        <pc:sldMkLst>
          <pc:docMk/>
          <pc:sldMk cId="1608731956" sldId="430"/>
        </pc:sldMkLst>
        <pc:spChg chg="mod">
          <ac:chgData name="Jurrien Kamst" userId="691ec3dd-de9c-4c1f-a4d5-51ab7b3de1f3" providerId="ADAL" clId="{345AB172-7FEF-4A38-8A38-307CFC12CDB5}" dt="2021-01-27T09:15:50.772" v="293" actId="1035"/>
          <ac:spMkLst>
            <pc:docMk/>
            <pc:sldMk cId="1608731956" sldId="430"/>
            <ac:spMk id="3" creationId="{06D48C5B-7D3F-2A43-946D-921F3CB6D6AF}"/>
          </ac:spMkLst>
        </pc:spChg>
        <pc:spChg chg="add mod">
          <ac:chgData name="Jurrien Kamst" userId="691ec3dd-de9c-4c1f-a4d5-51ab7b3de1f3" providerId="ADAL" clId="{345AB172-7FEF-4A38-8A38-307CFC12CDB5}" dt="2021-01-27T12:23:48.801" v="381" actId="14100"/>
          <ac:spMkLst>
            <pc:docMk/>
            <pc:sldMk cId="1608731956" sldId="430"/>
            <ac:spMk id="4" creationId="{F1877082-3D5A-4F4A-B4D7-237DAEF6DCB2}"/>
          </ac:spMkLst>
        </pc:spChg>
        <pc:spChg chg="del mod">
          <ac:chgData name="Jurrien Kamst" userId="691ec3dd-de9c-4c1f-a4d5-51ab7b3de1f3" providerId="ADAL" clId="{345AB172-7FEF-4A38-8A38-307CFC12CDB5}" dt="2021-01-27T07:30:32.813" v="164" actId="478"/>
          <ac:spMkLst>
            <pc:docMk/>
            <pc:sldMk cId="1608731956" sldId="430"/>
            <ac:spMk id="7" creationId="{D6364A37-289C-495B-9468-C0D3F81487EE}"/>
          </ac:spMkLst>
        </pc:spChg>
        <pc:graphicFrameChg chg="del">
          <ac:chgData name="Jurrien Kamst" userId="691ec3dd-de9c-4c1f-a4d5-51ab7b3de1f3" providerId="ADAL" clId="{345AB172-7FEF-4A38-8A38-307CFC12CDB5}" dt="2021-01-27T07:30:26.558" v="161" actId="478"/>
          <ac:graphicFrameMkLst>
            <pc:docMk/>
            <pc:sldMk cId="1608731956" sldId="430"/>
            <ac:graphicFrameMk id="2" creationId="{C7EDD3BD-0E78-469D-B66F-A21E9229A24C}"/>
          </ac:graphicFrameMkLst>
        </pc:graphicFrameChg>
      </pc:sldChg>
      <pc:sldChg chg="addSp delSp modSp mod">
        <pc:chgData name="Jurrien Kamst" userId="691ec3dd-de9c-4c1f-a4d5-51ab7b3de1f3" providerId="ADAL" clId="{345AB172-7FEF-4A38-8A38-307CFC12CDB5}" dt="2021-01-27T13:45:54.669" v="1217" actId="6549"/>
        <pc:sldMkLst>
          <pc:docMk/>
          <pc:sldMk cId="3676113213" sldId="431"/>
        </pc:sldMkLst>
        <pc:spChg chg="mod">
          <ac:chgData name="Jurrien Kamst" userId="691ec3dd-de9c-4c1f-a4d5-51ab7b3de1f3" providerId="ADAL" clId="{345AB172-7FEF-4A38-8A38-307CFC12CDB5}" dt="2021-01-27T13:45:54.669" v="1217" actId="6549"/>
          <ac:spMkLst>
            <pc:docMk/>
            <pc:sldMk cId="3676113213" sldId="431"/>
            <ac:spMk id="3" creationId="{06D48C5B-7D3F-2A43-946D-921F3CB6D6AF}"/>
          </ac:spMkLst>
        </pc:spChg>
        <pc:spChg chg="add del mod">
          <ac:chgData name="Jurrien Kamst" userId="691ec3dd-de9c-4c1f-a4d5-51ab7b3de1f3" providerId="ADAL" clId="{345AB172-7FEF-4A38-8A38-307CFC12CDB5}" dt="2021-01-27T09:26:54.161" v="317"/>
          <ac:spMkLst>
            <pc:docMk/>
            <pc:sldMk cId="3676113213" sldId="431"/>
            <ac:spMk id="4" creationId="{57A13121-6A2B-453E-ACCA-D88C02C74964}"/>
          </ac:spMkLst>
        </pc:spChg>
        <pc:spChg chg="add del mod">
          <ac:chgData name="Jurrien Kamst" userId="691ec3dd-de9c-4c1f-a4d5-51ab7b3de1f3" providerId="ADAL" clId="{345AB172-7FEF-4A38-8A38-307CFC12CDB5}" dt="2021-01-27T09:27:07.910" v="321" actId="478"/>
          <ac:spMkLst>
            <pc:docMk/>
            <pc:sldMk cId="3676113213" sldId="431"/>
            <ac:spMk id="6" creationId="{B7997581-0B11-4FFC-B139-4FA63823DE70}"/>
          </ac:spMkLst>
        </pc:spChg>
      </pc:sldChg>
      <pc:sldChg chg="addSp delSp modSp mod delAnim modAnim">
        <pc:chgData name="Jurrien Kamst" userId="691ec3dd-de9c-4c1f-a4d5-51ab7b3de1f3" providerId="ADAL" clId="{345AB172-7FEF-4A38-8A38-307CFC12CDB5}" dt="2021-01-27T12:30:13.613" v="518" actId="113"/>
        <pc:sldMkLst>
          <pc:docMk/>
          <pc:sldMk cId="4008386366" sldId="432"/>
        </pc:sldMkLst>
        <pc:spChg chg="mod">
          <ac:chgData name="Jurrien Kamst" userId="691ec3dd-de9c-4c1f-a4d5-51ab7b3de1f3" providerId="ADAL" clId="{345AB172-7FEF-4A38-8A38-307CFC12CDB5}" dt="2021-01-27T12:30:13.613" v="518" actId="113"/>
          <ac:spMkLst>
            <pc:docMk/>
            <pc:sldMk cId="4008386366" sldId="432"/>
            <ac:spMk id="3" creationId="{06D48C5B-7D3F-2A43-946D-921F3CB6D6AF}"/>
          </ac:spMkLst>
        </pc:spChg>
        <pc:picChg chg="add del mod">
          <ac:chgData name="Jurrien Kamst" userId="691ec3dd-de9c-4c1f-a4d5-51ab7b3de1f3" providerId="ADAL" clId="{345AB172-7FEF-4A38-8A38-307CFC12CDB5}" dt="2021-01-27T12:27:25.629" v="383" actId="478"/>
          <ac:picMkLst>
            <pc:docMk/>
            <pc:sldMk cId="4008386366" sldId="432"/>
            <ac:picMk id="2" creationId="{FD520C19-C660-4436-94FC-E63EA651FE59}"/>
          </ac:picMkLst>
        </pc:picChg>
      </pc:sldChg>
      <pc:sldChg chg="addSp modSp mod">
        <pc:chgData name="Jurrien Kamst" userId="691ec3dd-de9c-4c1f-a4d5-51ab7b3de1f3" providerId="ADAL" clId="{345AB172-7FEF-4A38-8A38-307CFC12CDB5}" dt="2021-01-27T12:38:50.842" v="719" actId="1035"/>
        <pc:sldMkLst>
          <pc:docMk/>
          <pc:sldMk cId="2293342449" sldId="433"/>
        </pc:sldMkLst>
        <pc:spChg chg="add mod">
          <ac:chgData name="Jurrien Kamst" userId="691ec3dd-de9c-4c1f-a4d5-51ab7b3de1f3" providerId="ADAL" clId="{345AB172-7FEF-4A38-8A38-307CFC12CDB5}" dt="2021-01-27T12:38:50.842" v="719" actId="1035"/>
          <ac:spMkLst>
            <pc:docMk/>
            <pc:sldMk cId="2293342449" sldId="433"/>
            <ac:spMk id="2" creationId="{CCCC98D3-E471-43E3-B93C-A17176B082E5}"/>
          </ac:spMkLst>
        </pc:spChg>
        <pc:spChg chg="mod">
          <ac:chgData name="Jurrien Kamst" userId="691ec3dd-de9c-4c1f-a4d5-51ab7b3de1f3" providerId="ADAL" clId="{345AB172-7FEF-4A38-8A38-307CFC12CDB5}" dt="2021-01-25T07:38:21.813" v="17" actId="1076"/>
          <ac:spMkLst>
            <pc:docMk/>
            <pc:sldMk cId="2293342449" sldId="433"/>
            <ac:spMk id="3" creationId="{06D48C5B-7D3F-2A43-946D-921F3CB6D6AF}"/>
          </ac:spMkLst>
        </pc:spChg>
        <pc:picChg chg="add mod">
          <ac:chgData name="Jurrien Kamst" userId="691ec3dd-de9c-4c1f-a4d5-51ab7b3de1f3" providerId="ADAL" clId="{345AB172-7FEF-4A38-8A38-307CFC12CDB5}" dt="2021-01-25T07:38:26.618" v="18" actId="1076"/>
          <ac:picMkLst>
            <pc:docMk/>
            <pc:sldMk cId="2293342449" sldId="433"/>
            <ac:picMk id="1026" creationId="{C782D46E-E97D-4A00-8E84-01D7C35D2230}"/>
          </ac:picMkLst>
        </pc:picChg>
      </pc:sldChg>
      <pc:sldChg chg="modSp mod">
        <pc:chgData name="Jurrien Kamst" userId="691ec3dd-de9c-4c1f-a4d5-51ab7b3de1f3" providerId="ADAL" clId="{345AB172-7FEF-4A38-8A38-307CFC12CDB5}" dt="2021-01-27T12:32:07.989" v="547" actId="20577"/>
        <pc:sldMkLst>
          <pc:docMk/>
          <pc:sldMk cId="549021681" sldId="434"/>
        </pc:sldMkLst>
        <pc:spChg chg="mod">
          <ac:chgData name="Jurrien Kamst" userId="691ec3dd-de9c-4c1f-a4d5-51ab7b3de1f3" providerId="ADAL" clId="{345AB172-7FEF-4A38-8A38-307CFC12CDB5}" dt="2021-01-27T12:32:07.989" v="547" actId="20577"/>
          <ac:spMkLst>
            <pc:docMk/>
            <pc:sldMk cId="549021681" sldId="434"/>
            <ac:spMk id="3" creationId="{06D48C5B-7D3F-2A43-946D-921F3CB6D6AF}"/>
          </ac:spMkLst>
        </pc:spChg>
      </pc:sldChg>
      <pc:sldChg chg="modSp mod">
        <pc:chgData name="Jurrien Kamst" userId="691ec3dd-de9c-4c1f-a4d5-51ab7b3de1f3" providerId="ADAL" clId="{345AB172-7FEF-4A38-8A38-307CFC12CDB5}" dt="2021-01-27T12:33:27.345" v="548" actId="20577"/>
        <pc:sldMkLst>
          <pc:docMk/>
          <pc:sldMk cId="3711768097" sldId="435"/>
        </pc:sldMkLst>
        <pc:spChg chg="mod">
          <ac:chgData name="Jurrien Kamst" userId="691ec3dd-de9c-4c1f-a4d5-51ab7b3de1f3" providerId="ADAL" clId="{345AB172-7FEF-4A38-8A38-307CFC12CDB5}" dt="2021-01-27T12:33:27.345" v="548" actId="20577"/>
          <ac:spMkLst>
            <pc:docMk/>
            <pc:sldMk cId="3711768097" sldId="435"/>
            <ac:spMk id="3" creationId="{06D48C5B-7D3F-2A43-946D-921F3CB6D6AF}"/>
          </ac:spMkLst>
        </pc:spChg>
      </pc:sldChg>
      <pc:sldChg chg="modSp mod">
        <pc:chgData name="Jurrien Kamst" userId="691ec3dd-de9c-4c1f-a4d5-51ab7b3de1f3" providerId="ADAL" clId="{345AB172-7FEF-4A38-8A38-307CFC12CDB5}" dt="2021-01-27T12:51:17.478" v="1178" actId="20577"/>
        <pc:sldMkLst>
          <pc:docMk/>
          <pc:sldMk cId="2149888514" sldId="436"/>
        </pc:sldMkLst>
        <pc:spChg chg="mod">
          <ac:chgData name="Jurrien Kamst" userId="691ec3dd-de9c-4c1f-a4d5-51ab7b3de1f3" providerId="ADAL" clId="{345AB172-7FEF-4A38-8A38-307CFC12CDB5}" dt="2021-01-27T12:51:17.478" v="1178" actId="20577"/>
          <ac:spMkLst>
            <pc:docMk/>
            <pc:sldMk cId="2149888514" sldId="436"/>
            <ac:spMk id="3" creationId="{06D48C5B-7D3F-2A43-946D-921F3CB6D6AF}"/>
          </ac:spMkLst>
        </pc:spChg>
      </pc:sldChg>
      <pc:sldChg chg="modSp mod">
        <pc:chgData name="Jurrien Kamst" userId="691ec3dd-de9c-4c1f-a4d5-51ab7b3de1f3" providerId="ADAL" clId="{345AB172-7FEF-4A38-8A38-307CFC12CDB5}" dt="2021-01-27T13:46:08.341" v="1218" actId="6549"/>
        <pc:sldMkLst>
          <pc:docMk/>
          <pc:sldMk cId="2943998837" sldId="438"/>
        </pc:sldMkLst>
        <pc:spChg chg="mod">
          <ac:chgData name="Jurrien Kamst" userId="691ec3dd-de9c-4c1f-a4d5-51ab7b3de1f3" providerId="ADAL" clId="{345AB172-7FEF-4A38-8A38-307CFC12CDB5}" dt="2021-01-27T13:46:08.341" v="1218" actId="6549"/>
          <ac:spMkLst>
            <pc:docMk/>
            <pc:sldMk cId="2943998837" sldId="438"/>
            <ac:spMk id="3" creationId="{06D48C5B-7D3F-2A43-946D-921F3CB6D6AF}"/>
          </ac:spMkLst>
        </pc:spChg>
      </pc:sldChg>
      <pc:sldChg chg="addSp delSp modSp new del mod delAnim modAnim">
        <pc:chgData name="Jurrien Kamst" userId="691ec3dd-de9c-4c1f-a4d5-51ab7b3de1f3" providerId="ADAL" clId="{345AB172-7FEF-4A38-8A38-307CFC12CDB5}" dt="2021-01-27T09:28:20.188" v="330" actId="47"/>
        <pc:sldMkLst>
          <pc:docMk/>
          <pc:sldMk cId="1738165813" sldId="439"/>
        </pc:sldMkLst>
        <pc:spChg chg="add del">
          <ac:chgData name="Jurrien Kamst" userId="691ec3dd-de9c-4c1f-a4d5-51ab7b3de1f3" providerId="ADAL" clId="{345AB172-7FEF-4A38-8A38-307CFC12CDB5}" dt="2021-01-27T09:26:42.718" v="315" actId="21"/>
          <ac:spMkLst>
            <pc:docMk/>
            <pc:sldMk cId="1738165813" sldId="439"/>
            <ac:spMk id="4" creationId="{5783888B-CB61-4AE3-B60C-ABE459670DA5}"/>
          </ac:spMkLst>
        </pc:spChg>
        <pc:picChg chg="add del mod">
          <ac:chgData name="Jurrien Kamst" userId="691ec3dd-de9c-4c1f-a4d5-51ab7b3de1f3" providerId="ADAL" clId="{345AB172-7FEF-4A38-8A38-307CFC12CDB5}" dt="2021-01-27T09:20:35.973" v="313" actId="478"/>
          <ac:picMkLst>
            <pc:docMk/>
            <pc:sldMk cId="1738165813" sldId="439"/>
            <ac:picMk id="2" creationId="{7771587F-AAAE-4B18-BBE2-BDB98E8CCBF4}"/>
          </ac:picMkLst>
        </pc:picChg>
      </pc:sldChg>
      <pc:sldChg chg="new del ord">
        <pc:chgData name="Jurrien Kamst" userId="691ec3dd-de9c-4c1f-a4d5-51ab7b3de1f3" providerId="ADAL" clId="{345AB172-7FEF-4A38-8A38-307CFC12CDB5}" dt="2021-01-25T07:35:58.343" v="4" actId="47"/>
        <pc:sldMkLst>
          <pc:docMk/>
          <pc:sldMk cId="2039505042" sldId="439"/>
        </pc:sldMkLst>
      </pc:sldChg>
      <pc:sldChg chg="addSp add del">
        <pc:chgData name="Jurrien Kamst" userId="691ec3dd-de9c-4c1f-a4d5-51ab7b3de1f3" providerId="ADAL" clId="{345AB172-7FEF-4A38-8A38-307CFC12CDB5}" dt="2021-01-25T07:45:03.576" v="160" actId="47"/>
        <pc:sldMkLst>
          <pc:docMk/>
          <pc:sldMk cId="1092152737" sldId="440"/>
        </pc:sldMkLst>
        <pc:spChg chg="add">
          <ac:chgData name="Jurrien Kamst" userId="691ec3dd-de9c-4c1f-a4d5-51ab7b3de1f3" providerId="ADAL" clId="{345AB172-7FEF-4A38-8A38-307CFC12CDB5}" dt="2021-01-25T07:45:00.177" v="159"/>
          <ac:spMkLst>
            <pc:docMk/>
            <pc:sldMk cId="1092152737" sldId="440"/>
            <ac:spMk id="2" creationId="{DBA5C208-942F-4BA5-96C8-BD96F7CB3731}"/>
          </ac:spMkLst>
        </pc:spChg>
      </pc:sldChg>
    </pc:docChg>
  </pc:docChgLst>
  <pc:docChgLst>
    <pc:chgData name="Jurrien Kamst" userId="691ec3dd-de9c-4c1f-a4d5-51ab7b3de1f3" providerId="ADAL" clId="{D013FD05-F902-4BC6-8557-B26690713956}"/>
    <pc:docChg chg="undo custSel addSld delSld modSld sldOrd">
      <pc:chgData name="Jurrien Kamst" userId="691ec3dd-de9c-4c1f-a4d5-51ab7b3de1f3" providerId="ADAL" clId="{D013FD05-F902-4BC6-8557-B26690713956}" dt="2020-12-23T08:28:59.749" v="1704" actId="20577"/>
      <pc:docMkLst>
        <pc:docMk/>
      </pc:docMkLst>
      <pc:sldChg chg="del">
        <pc:chgData name="Jurrien Kamst" userId="691ec3dd-de9c-4c1f-a4d5-51ab7b3de1f3" providerId="ADAL" clId="{D013FD05-F902-4BC6-8557-B26690713956}" dt="2020-12-21T15:12:44.256" v="336" actId="47"/>
        <pc:sldMkLst>
          <pc:docMk/>
          <pc:sldMk cId="2083376862" sldId="257"/>
        </pc:sldMkLst>
      </pc:sldChg>
      <pc:sldChg chg="del">
        <pc:chgData name="Jurrien Kamst" userId="691ec3dd-de9c-4c1f-a4d5-51ab7b3de1f3" providerId="ADAL" clId="{D013FD05-F902-4BC6-8557-B26690713956}" dt="2020-12-21T15:12:43.222" v="332" actId="47"/>
        <pc:sldMkLst>
          <pc:docMk/>
          <pc:sldMk cId="2103651196" sldId="265"/>
        </pc:sldMkLst>
      </pc:sldChg>
      <pc:sldChg chg="del">
        <pc:chgData name="Jurrien Kamst" userId="691ec3dd-de9c-4c1f-a4d5-51ab7b3de1f3" providerId="ADAL" clId="{D013FD05-F902-4BC6-8557-B26690713956}" dt="2020-12-21T15:12:43.908" v="334" actId="47"/>
        <pc:sldMkLst>
          <pc:docMk/>
          <pc:sldMk cId="4212698574" sldId="266"/>
        </pc:sldMkLst>
      </pc:sldChg>
      <pc:sldChg chg="del">
        <pc:chgData name="Jurrien Kamst" userId="691ec3dd-de9c-4c1f-a4d5-51ab7b3de1f3" providerId="ADAL" clId="{D013FD05-F902-4BC6-8557-B26690713956}" dt="2020-12-21T15:12:44.124" v="335" actId="47"/>
        <pc:sldMkLst>
          <pc:docMk/>
          <pc:sldMk cId="195758021" sldId="326"/>
        </pc:sldMkLst>
      </pc:sldChg>
      <pc:sldChg chg="del">
        <pc:chgData name="Jurrien Kamst" userId="691ec3dd-de9c-4c1f-a4d5-51ab7b3de1f3" providerId="ADAL" clId="{D013FD05-F902-4BC6-8557-B26690713956}" dt="2020-12-21T15:12:45.629" v="340" actId="47"/>
        <pc:sldMkLst>
          <pc:docMk/>
          <pc:sldMk cId="2481622058" sldId="327"/>
        </pc:sldMkLst>
      </pc:sldChg>
      <pc:sldChg chg="del">
        <pc:chgData name="Jurrien Kamst" userId="691ec3dd-de9c-4c1f-a4d5-51ab7b3de1f3" providerId="ADAL" clId="{D013FD05-F902-4BC6-8557-B26690713956}" dt="2020-12-21T15:12:46.231" v="342" actId="47"/>
        <pc:sldMkLst>
          <pc:docMk/>
          <pc:sldMk cId="1587357480" sldId="328"/>
        </pc:sldMkLst>
      </pc:sldChg>
      <pc:sldChg chg="del">
        <pc:chgData name="Jurrien Kamst" userId="691ec3dd-de9c-4c1f-a4d5-51ab7b3de1f3" providerId="ADAL" clId="{D013FD05-F902-4BC6-8557-B26690713956}" dt="2020-12-21T15:12:45.776" v="341" actId="47"/>
        <pc:sldMkLst>
          <pc:docMk/>
          <pc:sldMk cId="3697258377" sldId="329"/>
        </pc:sldMkLst>
      </pc:sldChg>
      <pc:sldChg chg="del">
        <pc:chgData name="Jurrien Kamst" userId="691ec3dd-de9c-4c1f-a4d5-51ab7b3de1f3" providerId="ADAL" clId="{D013FD05-F902-4BC6-8557-B26690713956}" dt="2020-12-21T15:12:34.623" v="328" actId="47"/>
        <pc:sldMkLst>
          <pc:docMk/>
          <pc:sldMk cId="1068471953" sldId="330"/>
        </pc:sldMkLst>
      </pc:sldChg>
      <pc:sldChg chg="add del ord">
        <pc:chgData name="Jurrien Kamst" userId="691ec3dd-de9c-4c1f-a4d5-51ab7b3de1f3" providerId="ADAL" clId="{D013FD05-F902-4BC6-8557-B26690713956}" dt="2020-12-22T13:42:00.911" v="1548" actId="47"/>
        <pc:sldMkLst>
          <pc:docMk/>
          <pc:sldMk cId="1226096747" sldId="334"/>
        </pc:sldMkLst>
      </pc:sldChg>
      <pc:sldChg chg="del">
        <pc:chgData name="Jurrien Kamst" userId="691ec3dd-de9c-4c1f-a4d5-51ab7b3de1f3" providerId="ADAL" clId="{D013FD05-F902-4BC6-8557-B26690713956}" dt="2020-12-21T15:12:35.553" v="329" actId="47"/>
        <pc:sldMkLst>
          <pc:docMk/>
          <pc:sldMk cId="642406843" sldId="335"/>
        </pc:sldMkLst>
      </pc:sldChg>
      <pc:sldChg chg="addSp delSp modSp mod">
        <pc:chgData name="Jurrien Kamst" userId="691ec3dd-de9c-4c1f-a4d5-51ab7b3de1f3" providerId="ADAL" clId="{D013FD05-F902-4BC6-8557-B26690713956}" dt="2020-12-21T15:31:16.621" v="750" actId="732"/>
        <pc:sldMkLst>
          <pc:docMk/>
          <pc:sldMk cId="1383881684" sldId="336"/>
        </pc:sldMkLst>
        <pc:spChg chg="mod">
          <ac:chgData name="Jurrien Kamst" userId="691ec3dd-de9c-4c1f-a4d5-51ab7b3de1f3" providerId="ADAL" clId="{D013FD05-F902-4BC6-8557-B26690713956}" dt="2020-12-21T15:12:13.441" v="310" actId="6549"/>
          <ac:spMkLst>
            <pc:docMk/>
            <pc:sldMk cId="1383881684" sldId="336"/>
            <ac:spMk id="4" creationId="{87B60650-E228-9B4A-BADE-8FDC933B7C2D}"/>
          </ac:spMkLst>
        </pc:spChg>
        <pc:spChg chg="add del mod">
          <ac:chgData name="Jurrien Kamst" userId="691ec3dd-de9c-4c1f-a4d5-51ab7b3de1f3" providerId="ADAL" clId="{D013FD05-F902-4BC6-8557-B26690713956}" dt="2020-12-21T15:30:19.717" v="714" actId="1036"/>
          <ac:spMkLst>
            <pc:docMk/>
            <pc:sldMk cId="1383881684" sldId="336"/>
            <ac:spMk id="6" creationId="{B31D8458-8DDD-5D45-90C0-3A2B642B9F46}"/>
          </ac:spMkLst>
        </pc:spChg>
        <pc:picChg chg="add mod ord modCrop">
          <ac:chgData name="Jurrien Kamst" userId="691ec3dd-de9c-4c1f-a4d5-51ab7b3de1f3" providerId="ADAL" clId="{D013FD05-F902-4BC6-8557-B26690713956}" dt="2020-12-21T15:31:16.621" v="750" actId="732"/>
          <ac:picMkLst>
            <pc:docMk/>
            <pc:sldMk cId="1383881684" sldId="336"/>
            <ac:picMk id="3" creationId="{59A45B25-A089-493E-89C9-FA1889C21EA1}"/>
          </ac:picMkLst>
        </pc:picChg>
        <pc:picChg chg="add del">
          <ac:chgData name="Jurrien Kamst" userId="691ec3dd-de9c-4c1f-a4d5-51ab7b3de1f3" providerId="ADAL" clId="{D013FD05-F902-4BC6-8557-B26690713956}" dt="2020-12-21T15:28:40.514" v="689" actId="478"/>
          <ac:picMkLst>
            <pc:docMk/>
            <pc:sldMk cId="1383881684" sldId="336"/>
            <ac:picMk id="10" creationId="{B4DA9235-DD99-5643-9D28-FB02A540397A}"/>
          </ac:picMkLst>
        </pc:picChg>
      </pc:sldChg>
      <pc:sldChg chg="del">
        <pc:chgData name="Jurrien Kamst" userId="691ec3dd-de9c-4c1f-a4d5-51ab7b3de1f3" providerId="ADAL" clId="{D013FD05-F902-4BC6-8557-B26690713956}" dt="2020-12-21T15:12:44.811" v="339" actId="47"/>
        <pc:sldMkLst>
          <pc:docMk/>
          <pc:sldMk cId="3186789530" sldId="337"/>
        </pc:sldMkLst>
      </pc:sldChg>
      <pc:sldChg chg="del">
        <pc:chgData name="Jurrien Kamst" userId="691ec3dd-de9c-4c1f-a4d5-51ab7b3de1f3" providerId="ADAL" clId="{D013FD05-F902-4BC6-8557-B26690713956}" dt="2020-12-21T15:12:42.670" v="331" actId="47"/>
        <pc:sldMkLst>
          <pc:docMk/>
          <pc:sldMk cId="275922141" sldId="338"/>
        </pc:sldMkLst>
      </pc:sldChg>
      <pc:sldChg chg="del">
        <pc:chgData name="Jurrien Kamst" userId="691ec3dd-de9c-4c1f-a4d5-51ab7b3de1f3" providerId="ADAL" clId="{D013FD05-F902-4BC6-8557-B26690713956}" dt="2020-12-21T15:12:46.948" v="345" actId="47"/>
        <pc:sldMkLst>
          <pc:docMk/>
          <pc:sldMk cId="3882078547" sldId="341"/>
        </pc:sldMkLst>
      </pc:sldChg>
      <pc:sldChg chg="del">
        <pc:chgData name="Jurrien Kamst" userId="691ec3dd-de9c-4c1f-a4d5-51ab7b3de1f3" providerId="ADAL" clId="{D013FD05-F902-4BC6-8557-B26690713956}" dt="2020-12-21T15:12:44.425" v="337" actId="47"/>
        <pc:sldMkLst>
          <pc:docMk/>
          <pc:sldMk cId="1525461654" sldId="354"/>
        </pc:sldMkLst>
      </pc:sldChg>
      <pc:sldChg chg="del">
        <pc:chgData name="Jurrien Kamst" userId="691ec3dd-de9c-4c1f-a4d5-51ab7b3de1f3" providerId="ADAL" clId="{D013FD05-F902-4BC6-8557-B26690713956}" dt="2020-12-21T15:12:47.102" v="346" actId="47"/>
        <pc:sldMkLst>
          <pc:docMk/>
          <pc:sldMk cId="1686233735" sldId="355"/>
        </pc:sldMkLst>
      </pc:sldChg>
      <pc:sldChg chg="del">
        <pc:chgData name="Jurrien Kamst" userId="691ec3dd-de9c-4c1f-a4d5-51ab7b3de1f3" providerId="ADAL" clId="{D013FD05-F902-4BC6-8557-B26690713956}" dt="2020-12-21T15:12:29.662" v="321" actId="47"/>
        <pc:sldMkLst>
          <pc:docMk/>
          <pc:sldMk cId="1591625711" sldId="361"/>
        </pc:sldMkLst>
      </pc:sldChg>
      <pc:sldChg chg="del">
        <pc:chgData name="Jurrien Kamst" userId="691ec3dd-de9c-4c1f-a4d5-51ab7b3de1f3" providerId="ADAL" clId="{D013FD05-F902-4BC6-8557-B26690713956}" dt="2020-12-21T15:12:30.943" v="323" actId="47"/>
        <pc:sldMkLst>
          <pc:docMk/>
          <pc:sldMk cId="932021150" sldId="362"/>
        </pc:sldMkLst>
      </pc:sldChg>
      <pc:sldChg chg="del">
        <pc:chgData name="Jurrien Kamst" userId="691ec3dd-de9c-4c1f-a4d5-51ab7b3de1f3" providerId="ADAL" clId="{D013FD05-F902-4BC6-8557-B26690713956}" dt="2020-12-21T15:12:31.444" v="324" actId="47"/>
        <pc:sldMkLst>
          <pc:docMk/>
          <pc:sldMk cId="390515568" sldId="363"/>
        </pc:sldMkLst>
      </pc:sldChg>
      <pc:sldChg chg="del">
        <pc:chgData name="Jurrien Kamst" userId="691ec3dd-de9c-4c1f-a4d5-51ab7b3de1f3" providerId="ADAL" clId="{D013FD05-F902-4BC6-8557-B26690713956}" dt="2020-12-21T15:12:31.882" v="325" actId="47"/>
        <pc:sldMkLst>
          <pc:docMk/>
          <pc:sldMk cId="1913913839" sldId="364"/>
        </pc:sldMkLst>
      </pc:sldChg>
      <pc:sldChg chg="del">
        <pc:chgData name="Jurrien Kamst" userId="691ec3dd-de9c-4c1f-a4d5-51ab7b3de1f3" providerId="ADAL" clId="{D013FD05-F902-4BC6-8557-B26690713956}" dt="2020-12-21T15:12:32.346" v="326" actId="47"/>
        <pc:sldMkLst>
          <pc:docMk/>
          <pc:sldMk cId="3348602739" sldId="365"/>
        </pc:sldMkLst>
      </pc:sldChg>
      <pc:sldChg chg="del">
        <pc:chgData name="Jurrien Kamst" userId="691ec3dd-de9c-4c1f-a4d5-51ab7b3de1f3" providerId="ADAL" clId="{D013FD05-F902-4BC6-8557-B26690713956}" dt="2020-12-21T15:12:33.116" v="327" actId="47"/>
        <pc:sldMkLst>
          <pc:docMk/>
          <pc:sldMk cId="2649699795" sldId="366"/>
        </pc:sldMkLst>
      </pc:sldChg>
      <pc:sldChg chg="del">
        <pc:chgData name="Jurrien Kamst" userId="691ec3dd-de9c-4c1f-a4d5-51ab7b3de1f3" providerId="ADAL" clId="{D013FD05-F902-4BC6-8557-B26690713956}" dt="2020-12-21T15:12:30.279" v="322" actId="47"/>
        <pc:sldMkLst>
          <pc:docMk/>
          <pc:sldMk cId="2311789070" sldId="367"/>
        </pc:sldMkLst>
      </pc:sldChg>
      <pc:sldChg chg="del">
        <pc:chgData name="Jurrien Kamst" userId="691ec3dd-de9c-4c1f-a4d5-51ab7b3de1f3" providerId="ADAL" clId="{D013FD05-F902-4BC6-8557-B26690713956}" dt="2020-12-21T15:12:41.866" v="330" actId="47"/>
        <pc:sldMkLst>
          <pc:docMk/>
          <pc:sldMk cId="1509848488" sldId="411"/>
        </pc:sldMkLst>
      </pc:sldChg>
      <pc:sldChg chg="del">
        <pc:chgData name="Jurrien Kamst" userId="691ec3dd-de9c-4c1f-a4d5-51ab7b3de1f3" providerId="ADAL" clId="{D013FD05-F902-4BC6-8557-B26690713956}" dt="2020-12-21T15:12:21.155" v="311" actId="47"/>
        <pc:sldMkLst>
          <pc:docMk/>
          <pc:sldMk cId="1173908644" sldId="413"/>
        </pc:sldMkLst>
      </pc:sldChg>
      <pc:sldChg chg="modSp del mod modClrScheme chgLayout">
        <pc:chgData name="Jurrien Kamst" userId="691ec3dd-de9c-4c1f-a4d5-51ab7b3de1f3" providerId="ADAL" clId="{D013FD05-F902-4BC6-8557-B26690713956}" dt="2020-12-21T15:21:58.950" v="472" actId="47"/>
        <pc:sldMkLst>
          <pc:docMk/>
          <pc:sldMk cId="459936253" sldId="414"/>
        </pc:sldMkLst>
        <pc:spChg chg="mod">
          <ac:chgData name="Jurrien Kamst" userId="691ec3dd-de9c-4c1f-a4d5-51ab7b3de1f3" providerId="ADAL" clId="{D013FD05-F902-4BC6-8557-B26690713956}" dt="2020-12-21T15:14:26.329" v="426"/>
          <ac:spMkLst>
            <pc:docMk/>
            <pc:sldMk cId="459936253" sldId="414"/>
            <ac:spMk id="4" creationId="{565C5AA1-8BF9-9D40-A5D0-BE8FD18F57AB}"/>
          </ac:spMkLst>
        </pc:spChg>
      </pc:sldChg>
      <pc:sldChg chg="del">
        <pc:chgData name="Jurrien Kamst" userId="691ec3dd-de9c-4c1f-a4d5-51ab7b3de1f3" providerId="ADAL" clId="{D013FD05-F902-4BC6-8557-B26690713956}" dt="2020-12-21T15:12:25.482" v="313" actId="47"/>
        <pc:sldMkLst>
          <pc:docMk/>
          <pc:sldMk cId="938383504" sldId="415"/>
        </pc:sldMkLst>
      </pc:sldChg>
      <pc:sldChg chg="del">
        <pc:chgData name="Jurrien Kamst" userId="691ec3dd-de9c-4c1f-a4d5-51ab7b3de1f3" providerId="ADAL" clId="{D013FD05-F902-4BC6-8557-B26690713956}" dt="2020-12-21T15:12:26.099" v="314" actId="47"/>
        <pc:sldMkLst>
          <pc:docMk/>
          <pc:sldMk cId="4206496858" sldId="416"/>
        </pc:sldMkLst>
      </pc:sldChg>
      <pc:sldChg chg="del">
        <pc:chgData name="Jurrien Kamst" userId="691ec3dd-de9c-4c1f-a4d5-51ab7b3de1f3" providerId="ADAL" clId="{D013FD05-F902-4BC6-8557-B26690713956}" dt="2020-12-21T15:12:26.633" v="315" actId="47"/>
        <pc:sldMkLst>
          <pc:docMk/>
          <pc:sldMk cId="2352599688" sldId="417"/>
        </pc:sldMkLst>
      </pc:sldChg>
      <pc:sldChg chg="addSp delSp modSp add del mod">
        <pc:chgData name="Jurrien Kamst" userId="691ec3dd-de9c-4c1f-a4d5-51ab7b3de1f3" providerId="ADAL" clId="{D013FD05-F902-4BC6-8557-B26690713956}" dt="2020-12-21T15:25:35.510" v="565" actId="1076"/>
        <pc:sldMkLst>
          <pc:docMk/>
          <pc:sldMk cId="1130451627" sldId="418"/>
        </pc:sldMkLst>
        <pc:spChg chg="mod">
          <ac:chgData name="Jurrien Kamst" userId="691ec3dd-de9c-4c1f-a4d5-51ab7b3de1f3" providerId="ADAL" clId="{D013FD05-F902-4BC6-8557-B26690713956}" dt="2020-12-21T15:24:29.765" v="555" actId="6549"/>
          <ac:spMkLst>
            <pc:docMk/>
            <pc:sldMk cId="1130451627" sldId="418"/>
            <ac:spMk id="3" creationId="{06D48C5B-7D3F-2A43-946D-921F3CB6D6AF}"/>
          </ac:spMkLst>
        </pc:spChg>
        <pc:spChg chg="add del">
          <ac:chgData name="Jurrien Kamst" userId="691ec3dd-de9c-4c1f-a4d5-51ab7b3de1f3" providerId="ADAL" clId="{D013FD05-F902-4BC6-8557-B26690713956}" dt="2020-12-21T15:25:03.047" v="557" actId="22"/>
          <ac:spMkLst>
            <pc:docMk/>
            <pc:sldMk cId="1130451627" sldId="418"/>
            <ac:spMk id="4" creationId="{9163043F-DAF9-47A0-9758-2AA58892F2BA}"/>
          </ac:spMkLst>
        </pc:spChg>
        <pc:picChg chg="add mod">
          <ac:chgData name="Jurrien Kamst" userId="691ec3dd-de9c-4c1f-a4d5-51ab7b3de1f3" providerId="ADAL" clId="{D013FD05-F902-4BC6-8557-B26690713956}" dt="2020-12-21T15:25:35.510" v="565" actId="1076"/>
          <ac:picMkLst>
            <pc:docMk/>
            <pc:sldMk cId="1130451627" sldId="418"/>
            <ac:picMk id="5" creationId="{916E9257-8F72-4450-BBAA-2E269DA2F3CC}"/>
          </ac:picMkLst>
        </pc:picChg>
      </pc:sldChg>
      <pc:sldChg chg="del">
        <pc:chgData name="Jurrien Kamst" userId="691ec3dd-de9c-4c1f-a4d5-51ab7b3de1f3" providerId="ADAL" clId="{D013FD05-F902-4BC6-8557-B26690713956}" dt="2020-12-21T15:12:28.837" v="320" actId="47"/>
        <pc:sldMkLst>
          <pc:docMk/>
          <pc:sldMk cId="2285908343" sldId="419"/>
        </pc:sldMkLst>
      </pc:sldChg>
      <pc:sldChg chg="del">
        <pc:chgData name="Jurrien Kamst" userId="691ec3dd-de9c-4c1f-a4d5-51ab7b3de1f3" providerId="ADAL" clId="{D013FD05-F902-4BC6-8557-B26690713956}" dt="2020-12-21T15:12:27.903" v="318" actId="47"/>
        <pc:sldMkLst>
          <pc:docMk/>
          <pc:sldMk cId="773662936" sldId="420"/>
        </pc:sldMkLst>
      </pc:sldChg>
      <pc:sldChg chg="del">
        <pc:chgData name="Jurrien Kamst" userId="691ec3dd-de9c-4c1f-a4d5-51ab7b3de1f3" providerId="ADAL" clId="{D013FD05-F902-4BC6-8557-B26690713956}" dt="2020-12-21T15:12:27.032" v="316" actId="47"/>
        <pc:sldMkLst>
          <pc:docMk/>
          <pc:sldMk cId="4172977507" sldId="421"/>
        </pc:sldMkLst>
      </pc:sldChg>
      <pc:sldChg chg="del">
        <pc:chgData name="Jurrien Kamst" userId="691ec3dd-de9c-4c1f-a4d5-51ab7b3de1f3" providerId="ADAL" clId="{D013FD05-F902-4BC6-8557-B26690713956}" dt="2020-12-21T15:12:27.486" v="317" actId="47"/>
        <pc:sldMkLst>
          <pc:docMk/>
          <pc:sldMk cId="1302165174" sldId="422"/>
        </pc:sldMkLst>
      </pc:sldChg>
      <pc:sldChg chg="del">
        <pc:chgData name="Jurrien Kamst" userId="691ec3dd-de9c-4c1f-a4d5-51ab7b3de1f3" providerId="ADAL" clId="{D013FD05-F902-4BC6-8557-B26690713956}" dt="2020-12-21T15:12:22.457" v="312" actId="47"/>
        <pc:sldMkLst>
          <pc:docMk/>
          <pc:sldMk cId="3621611515" sldId="423"/>
        </pc:sldMkLst>
      </pc:sldChg>
      <pc:sldChg chg="addSp delSp modSp mod">
        <pc:chgData name="Jurrien Kamst" userId="691ec3dd-de9c-4c1f-a4d5-51ab7b3de1f3" providerId="ADAL" clId="{D013FD05-F902-4BC6-8557-B26690713956}" dt="2020-12-21T15:33:02.775" v="851" actId="732"/>
        <pc:sldMkLst>
          <pc:docMk/>
          <pc:sldMk cId="1253098650" sldId="424"/>
        </pc:sldMkLst>
        <pc:spChg chg="mod">
          <ac:chgData name="Jurrien Kamst" userId="691ec3dd-de9c-4c1f-a4d5-51ab7b3de1f3" providerId="ADAL" clId="{D013FD05-F902-4BC6-8557-B26690713956}" dt="2020-12-21T15:13:13.528" v="386" actId="20577"/>
          <ac:spMkLst>
            <pc:docMk/>
            <pc:sldMk cId="1253098650" sldId="424"/>
            <ac:spMk id="6" creationId="{8218B3A1-877D-4849-9595-27A94AED63F6}"/>
          </ac:spMkLst>
        </pc:spChg>
        <pc:spChg chg="mod">
          <ac:chgData name="Jurrien Kamst" userId="691ec3dd-de9c-4c1f-a4d5-51ab7b3de1f3" providerId="ADAL" clId="{D013FD05-F902-4BC6-8557-B26690713956}" dt="2020-12-21T15:14:40.392" v="468" actId="20577"/>
          <ac:spMkLst>
            <pc:docMk/>
            <pc:sldMk cId="1253098650" sldId="424"/>
            <ac:spMk id="7" creationId="{DFCC4F1B-9E66-9148-8B7B-F12F995499F6}"/>
          </ac:spMkLst>
        </pc:spChg>
        <pc:spChg chg="del">
          <ac:chgData name="Jurrien Kamst" userId="691ec3dd-de9c-4c1f-a4d5-51ab7b3de1f3" providerId="ADAL" clId="{D013FD05-F902-4BC6-8557-B26690713956}" dt="2020-12-21T15:13:01.400" v="347" actId="478"/>
          <ac:spMkLst>
            <pc:docMk/>
            <pc:sldMk cId="1253098650" sldId="424"/>
            <ac:spMk id="9" creationId="{2717C4DE-703B-437D-917A-6BBDE83DE21D}"/>
          </ac:spMkLst>
        </pc:spChg>
        <pc:picChg chg="del">
          <ac:chgData name="Jurrien Kamst" userId="691ec3dd-de9c-4c1f-a4d5-51ab7b3de1f3" providerId="ADAL" clId="{D013FD05-F902-4BC6-8557-B26690713956}" dt="2020-12-21T15:27:44.623" v="635" actId="478"/>
          <ac:picMkLst>
            <pc:docMk/>
            <pc:sldMk cId="1253098650" sldId="424"/>
            <ac:picMk id="2" creationId="{050BB6CA-237E-5D47-87BE-828E295D3914}"/>
          </ac:picMkLst>
        </pc:picChg>
        <pc:picChg chg="add mod ord modCrop">
          <ac:chgData name="Jurrien Kamst" userId="691ec3dd-de9c-4c1f-a4d5-51ab7b3de1f3" providerId="ADAL" clId="{D013FD05-F902-4BC6-8557-B26690713956}" dt="2020-12-21T15:33:02.775" v="851" actId="732"/>
          <ac:picMkLst>
            <pc:docMk/>
            <pc:sldMk cId="1253098650" sldId="424"/>
            <ac:picMk id="10" creationId="{F65DD59D-3B2D-475A-BDD2-C64465531E53}"/>
          </ac:picMkLst>
        </pc:picChg>
      </pc:sldChg>
      <pc:sldChg chg="new del">
        <pc:chgData name="Jurrien Kamst" userId="691ec3dd-de9c-4c1f-a4d5-51ab7b3de1f3" providerId="ADAL" clId="{D013FD05-F902-4BC6-8557-B26690713956}" dt="2020-12-21T15:54:00.639" v="1270" actId="47"/>
        <pc:sldMkLst>
          <pc:docMk/>
          <pc:sldMk cId="1646394066" sldId="425"/>
        </pc:sldMkLst>
      </pc:sldChg>
      <pc:sldChg chg="addSp delSp modSp add mod">
        <pc:chgData name="Jurrien Kamst" userId="691ec3dd-de9c-4c1f-a4d5-51ab7b3de1f3" providerId="ADAL" clId="{D013FD05-F902-4BC6-8557-B26690713956}" dt="2020-12-21T15:36:35.848" v="935" actId="1036"/>
        <pc:sldMkLst>
          <pc:docMk/>
          <pc:sldMk cId="3573317090" sldId="426"/>
        </pc:sldMkLst>
        <pc:spChg chg="mod">
          <ac:chgData name="Jurrien Kamst" userId="691ec3dd-de9c-4c1f-a4d5-51ab7b3de1f3" providerId="ADAL" clId="{D013FD05-F902-4BC6-8557-B26690713956}" dt="2020-12-21T15:36:35.848" v="935" actId="1036"/>
          <ac:spMkLst>
            <pc:docMk/>
            <pc:sldMk cId="3573317090" sldId="426"/>
            <ac:spMk id="3" creationId="{06D48C5B-7D3F-2A43-946D-921F3CB6D6AF}"/>
          </ac:spMkLst>
        </pc:spChg>
        <pc:picChg chg="add del mod">
          <ac:chgData name="Jurrien Kamst" userId="691ec3dd-de9c-4c1f-a4d5-51ab7b3de1f3" providerId="ADAL" clId="{D013FD05-F902-4BC6-8557-B26690713956}" dt="2020-12-21T15:36:23.806" v="911" actId="478"/>
          <ac:picMkLst>
            <pc:docMk/>
            <pc:sldMk cId="3573317090" sldId="426"/>
            <ac:picMk id="2" creationId="{4D658300-F7D6-4115-8E44-DC6F28D15638}"/>
          </ac:picMkLst>
        </pc:picChg>
      </pc:sldChg>
      <pc:sldChg chg="del">
        <pc:chgData name="Jurrien Kamst" userId="691ec3dd-de9c-4c1f-a4d5-51ab7b3de1f3" providerId="ADAL" clId="{D013FD05-F902-4BC6-8557-B26690713956}" dt="2020-12-21T15:12:43.692" v="333" actId="47"/>
        <pc:sldMkLst>
          <pc:docMk/>
          <pc:sldMk cId="327334793" sldId="427"/>
        </pc:sldMkLst>
      </pc:sldChg>
      <pc:sldChg chg="addSp delSp modSp add mod">
        <pc:chgData name="Jurrien Kamst" userId="691ec3dd-de9c-4c1f-a4d5-51ab7b3de1f3" providerId="ADAL" clId="{D013FD05-F902-4BC6-8557-B26690713956}" dt="2020-12-21T15:37:59.715" v="940" actId="1076"/>
        <pc:sldMkLst>
          <pc:docMk/>
          <pc:sldMk cId="3951048560" sldId="427"/>
        </pc:sldMkLst>
        <pc:spChg chg="del">
          <ac:chgData name="Jurrien Kamst" userId="691ec3dd-de9c-4c1f-a4d5-51ab7b3de1f3" providerId="ADAL" clId="{D013FD05-F902-4BC6-8557-B26690713956}" dt="2020-12-21T15:37:52.949" v="937" actId="478"/>
          <ac:spMkLst>
            <pc:docMk/>
            <pc:sldMk cId="3951048560" sldId="427"/>
            <ac:spMk id="3" creationId="{06D48C5B-7D3F-2A43-946D-921F3CB6D6AF}"/>
          </ac:spMkLst>
        </pc:spChg>
        <pc:picChg chg="add mod">
          <ac:chgData name="Jurrien Kamst" userId="691ec3dd-de9c-4c1f-a4d5-51ab7b3de1f3" providerId="ADAL" clId="{D013FD05-F902-4BC6-8557-B26690713956}" dt="2020-12-21T15:37:59.715" v="940" actId="1076"/>
          <ac:picMkLst>
            <pc:docMk/>
            <pc:sldMk cId="3951048560" sldId="427"/>
            <ac:picMk id="4" creationId="{2A6FDCC9-2CB8-4221-8434-70766320EC9B}"/>
          </ac:picMkLst>
        </pc:picChg>
      </pc:sldChg>
      <pc:sldChg chg="del">
        <pc:chgData name="Jurrien Kamst" userId="691ec3dd-de9c-4c1f-a4d5-51ab7b3de1f3" providerId="ADAL" clId="{D013FD05-F902-4BC6-8557-B26690713956}" dt="2020-12-21T15:12:46.462" v="343" actId="47"/>
        <pc:sldMkLst>
          <pc:docMk/>
          <pc:sldMk cId="627638629" sldId="428"/>
        </pc:sldMkLst>
      </pc:sldChg>
      <pc:sldChg chg="addSp delSp modSp add mod">
        <pc:chgData name="Jurrien Kamst" userId="691ec3dd-de9c-4c1f-a4d5-51ab7b3de1f3" providerId="ADAL" clId="{D013FD05-F902-4BC6-8557-B26690713956}" dt="2020-12-21T15:41:44.825" v="1066" actId="2711"/>
        <pc:sldMkLst>
          <pc:docMk/>
          <pc:sldMk cId="3213790614" sldId="428"/>
        </pc:sldMkLst>
        <pc:spChg chg="mod">
          <ac:chgData name="Jurrien Kamst" userId="691ec3dd-de9c-4c1f-a4d5-51ab7b3de1f3" providerId="ADAL" clId="{D013FD05-F902-4BC6-8557-B26690713956}" dt="2020-12-21T15:41:27.607" v="1065" actId="1035"/>
          <ac:spMkLst>
            <pc:docMk/>
            <pc:sldMk cId="3213790614" sldId="428"/>
            <ac:spMk id="3" creationId="{06D48C5B-7D3F-2A43-946D-921F3CB6D6AF}"/>
          </ac:spMkLst>
        </pc:spChg>
        <pc:spChg chg="add del">
          <ac:chgData name="Jurrien Kamst" userId="691ec3dd-de9c-4c1f-a4d5-51ab7b3de1f3" providerId="ADAL" clId="{D013FD05-F902-4BC6-8557-B26690713956}" dt="2020-12-21T15:39:41.720" v="960" actId="22"/>
          <ac:spMkLst>
            <pc:docMk/>
            <pc:sldMk cId="3213790614" sldId="428"/>
            <ac:spMk id="6" creationId="{D9BE9DB0-D0A4-4D48-ABDB-B290B2FE39EB}"/>
          </ac:spMkLst>
        </pc:spChg>
        <pc:spChg chg="add del mod">
          <ac:chgData name="Jurrien Kamst" userId="691ec3dd-de9c-4c1f-a4d5-51ab7b3de1f3" providerId="ADAL" clId="{D013FD05-F902-4BC6-8557-B26690713956}" dt="2020-12-21T15:40:47.792" v="967" actId="478"/>
          <ac:spMkLst>
            <pc:docMk/>
            <pc:sldMk cId="3213790614" sldId="428"/>
            <ac:spMk id="8" creationId="{3E435D80-7207-4183-AF51-ADB119C9CF40}"/>
          </ac:spMkLst>
        </pc:spChg>
        <pc:spChg chg="add mod">
          <ac:chgData name="Jurrien Kamst" userId="691ec3dd-de9c-4c1f-a4d5-51ab7b3de1f3" providerId="ADAL" clId="{D013FD05-F902-4BC6-8557-B26690713956}" dt="2020-12-21T15:41:18.927" v="1051" actId="1035"/>
          <ac:spMkLst>
            <pc:docMk/>
            <pc:sldMk cId="3213790614" sldId="428"/>
            <ac:spMk id="9" creationId="{165886FE-F5A9-4821-8DB4-9D8FC4EA7670}"/>
          </ac:spMkLst>
        </pc:spChg>
        <pc:spChg chg="add del mod">
          <ac:chgData name="Jurrien Kamst" userId="691ec3dd-de9c-4c1f-a4d5-51ab7b3de1f3" providerId="ADAL" clId="{D013FD05-F902-4BC6-8557-B26690713956}" dt="2020-12-21T15:40:44.321" v="966" actId="478"/>
          <ac:spMkLst>
            <pc:docMk/>
            <pc:sldMk cId="3213790614" sldId="428"/>
            <ac:spMk id="10" creationId="{BA125A8F-C5D3-4260-AE4A-52654C7921D6}"/>
          </ac:spMkLst>
        </pc:spChg>
        <pc:graphicFrameChg chg="add mod modGraphic">
          <ac:chgData name="Jurrien Kamst" userId="691ec3dd-de9c-4c1f-a4d5-51ab7b3de1f3" providerId="ADAL" clId="{D013FD05-F902-4BC6-8557-B26690713956}" dt="2020-12-21T15:41:44.825" v="1066" actId="2711"/>
          <ac:graphicFrameMkLst>
            <pc:docMk/>
            <pc:sldMk cId="3213790614" sldId="428"/>
            <ac:graphicFrameMk id="11" creationId="{F1511969-3411-4C63-A91C-E7C63ACF7F3D}"/>
          </ac:graphicFrameMkLst>
        </pc:graphicFrameChg>
        <pc:picChg chg="add del">
          <ac:chgData name="Jurrien Kamst" userId="691ec3dd-de9c-4c1f-a4d5-51ab7b3de1f3" providerId="ADAL" clId="{D013FD05-F902-4BC6-8557-B26690713956}" dt="2020-12-21T15:40:21.289" v="963" actId="22"/>
          <ac:picMkLst>
            <pc:docMk/>
            <pc:sldMk cId="3213790614" sldId="428"/>
            <ac:picMk id="7" creationId="{E588C9C3-CF0C-43C7-881C-804665640756}"/>
          </ac:picMkLst>
        </pc:picChg>
      </pc:sldChg>
      <pc:sldChg chg="del">
        <pc:chgData name="Jurrien Kamst" userId="691ec3dd-de9c-4c1f-a4d5-51ab7b3de1f3" providerId="ADAL" clId="{D013FD05-F902-4BC6-8557-B26690713956}" dt="2020-12-21T15:12:46.732" v="344" actId="47"/>
        <pc:sldMkLst>
          <pc:docMk/>
          <pc:sldMk cId="2133798717" sldId="429"/>
        </pc:sldMkLst>
      </pc:sldChg>
      <pc:sldChg chg="modSp add mod">
        <pc:chgData name="Jurrien Kamst" userId="691ec3dd-de9c-4c1f-a4d5-51ab7b3de1f3" providerId="ADAL" clId="{D013FD05-F902-4BC6-8557-B26690713956}" dt="2020-12-21T15:52:50.005" v="1268" actId="1035"/>
        <pc:sldMkLst>
          <pc:docMk/>
          <pc:sldMk cId="4026461639" sldId="429"/>
        </pc:sldMkLst>
        <pc:spChg chg="mod">
          <ac:chgData name="Jurrien Kamst" userId="691ec3dd-de9c-4c1f-a4d5-51ab7b3de1f3" providerId="ADAL" clId="{D013FD05-F902-4BC6-8557-B26690713956}" dt="2020-12-21T15:52:50.005" v="1268" actId="1035"/>
          <ac:spMkLst>
            <pc:docMk/>
            <pc:sldMk cId="4026461639" sldId="429"/>
            <ac:spMk id="3" creationId="{06D48C5B-7D3F-2A43-946D-921F3CB6D6AF}"/>
          </ac:spMkLst>
        </pc:spChg>
      </pc:sldChg>
      <pc:sldChg chg="addSp delSp modSp add mod">
        <pc:chgData name="Jurrien Kamst" userId="691ec3dd-de9c-4c1f-a4d5-51ab7b3de1f3" providerId="ADAL" clId="{D013FD05-F902-4BC6-8557-B26690713956}" dt="2020-12-21T15:50:08.755" v="1198" actId="1035"/>
        <pc:sldMkLst>
          <pc:docMk/>
          <pc:sldMk cId="1608731956" sldId="430"/>
        </pc:sldMkLst>
        <pc:spChg chg="mod">
          <ac:chgData name="Jurrien Kamst" userId="691ec3dd-de9c-4c1f-a4d5-51ab7b3de1f3" providerId="ADAL" clId="{D013FD05-F902-4BC6-8557-B26690713956}" dt="2020-12-21T15:48:51.523" v="1113" actId="6549"/>
          <ac:spMkLst>
            <pc:docMk/>
            <pc:sldMk cId="1608731956" sldId="430"/>
            <ac:spMk id="3" creationId="{06D48C5B-7D3F-2A43-946D-921F3CB6D6AF}"/>
          </ac:spMkLst>
        </pc:spChg>
        <pc:spChg chg="add mod">
          <ac:chgData name="Jurrien Kamst" userId="691ec3dd-de9c-4c1f-a4d5-51ab7b3de1f3" providerId="ADAL" clId="{D013FD05-F902-4BC6-8557-B26690713956}" dt="2020-12-21T15:50:08.755" v="1198" actId="1035"/>
          <ac:spMkLst>
            <pc:docMk/>
            <pc:sldMk cId="1608731956" sldId="430"/>
            <ac:spMk id="7" creationId="{D6364A37-289C-495B-9468-C0D3F81487EE}"/>
          </ac:spMkLst>
        </pc:spChg>
        <pc:graphicFrameChg chg="add mod modGraphic">
          <ac:chgData name="Jurrien Kamst" userId="691ec3dd-de9c-4c1f-a4d5-51ab7b3de1f3" providerId="ADAL" clId="{D013FD05-F902-4BC6-8557-B26690713956}" dt="2020-12-21T15:49:40.297" v="1128" actId="1036"/>
          <ac:graphicFrameMkLst>
            <pc:docMk/>
            <pc:sldMk cId="1608731956" sldId="430"/>
            <ac:graphicFrameMk id="2" creationId="{C7EDD3BD-0E78-469D-B66F-A21E9229A24C}"/>
          </ac:graphicFrameMkLst>
        </pc:graphicFrameChg>
        <pc:graphicFrameChg chg="del">
          <ac:chgData name="Jurrien Kamst" userId="691ec3dd-de9c-4c1f-a4d5-51ab7b3de1f3" providerId="ADAL" clId="{D013FD05-F902-4BC6-8557-B26690713956}" dt="2020-12-21T15:48:47.200" v="1112" actId="478"/>
          <ac:graphicFrameMkLst>
            <pc:docMk/>
            <pc:sldMk cId="1608731956" sldId="430"/>
            <ac:graphicFrameMk id="11" creationId="{F1511969-3411-4C63-A91C-E7C63ACF7F3D}"/>
          </ac:graphicFrameMkLst>
        </pc:graphicFrameChg>
      </pc:sldChg>
      <pc:sldChg chg="del">
        <pc:chgData name="Jurrien Kamst" userId="691ec3dd-de9c-4c1f-a4d5-51ab7b3de1f3" providerId="ADAL" clId="{D013FD05-F902-4BC6-8557-B26690713956}" dt="2020-12-21T15:12:44.627" v="338" actId="47"/>
        <pc:sldMkLst>
          <pc:docMk/>
          <pc:sldMk cId="2478134110" sldId="430"/>
        </pc:sldMkLst>
      </pc:sldChg>
      <pc:sldChg chg="modSp add mod">
        <pc:chgData name="Jurrien Kamst" userId="691ec3dd-de9c-4c1f-a4d5-51ab7b3de1f3" providerId="ADAL" clId="{D013FD05-F902-4BC6-8557-B26690713956}" dt="2020-12-22T13:41:15.794" v="1506" actId="1036"/>
        <pc:sldMkLst>
          <pc:docMk/>
          <pc:sldMk cId="3676113213" sldId="431"/>
        </pc:sldMkLst>
        <pc:spChg chg="mod">
          <ac:chgData name="Jurrien Kamst" userId="691ec3dd-de9c-4c1f-a4d5-51ab7b3de1f3" providerId="ADAL" clId="{D013FD05-F902-4BC6-8557-B26690713956}" dt="2020-12-22T13:41:15.794" v="1506" actId="1036"/>
          <ac:spMkLst>
            <pc:docMk/>
            <pc:sldMk cId="3676113213" sldId="431"/>
            <ac:spMk id="3" creationId="{06D48C5B-7D3F-2A43-946D-921F3CB6D6AF}"/>
          </ac:spMkLst>
        </pc:spChg>
      </pc:sldChg>
      <pc:sldChg chg="modSp add mod">
        <pc:chgData name="Jurrien Kamst" userId="691ec3dd-de9c-4c1f-a4d5-51ab7b3de1f3" providerId="ADAL" clId="{D013FD05-F902-4BC6-8557-B26690713956}" dt="2020-12-22T12:53:15.364" v="1462" actId="20577"/>
        <pc:sldMkLst>
          <pc:docMk/>
          <pc:sldMk cId="4008386366" sldId="432"/>
        </pc:sldMkLst>
        <pc:spChg chg="mod">
          <ac:chgData name="Jurrien Kamst" userId="691ec3dd-de9c-4c1f-a4d5-51ab7b3de1f3" providerId="ADAL" clId="{D013FD05-F902-4BC6-8557-B26690713956}" dt="2020-12-22T12:53:15.364" v="1462" actId="20577"/>
          <ac:spMkLst>
            <pc:docMk/>
            <pc:sldMk cId="4008386366" sldId="432"/>
            <ac:spMk id="3" creationId="{06D48C5B-7D3F-2A43-946D-921F3CB6D6AF}"/>
          </ac:spMkLst>
        </pc:spChg>
      </pc:sldChg>
      <pc:sldChg chg="addSp delSp modSp add mod ord delAnim modAnim">
        <pc:chgData name="Jurrien Kamst" userId="691ec3dd-de9c-4c1f-a4d5-51ab7b3de1f3" providerId="ADAL" clId="{D013FD05-F902-4BC6-8557-B26690713956}" dt="2020-12-22T12:53:05.891" v="1456"/>
        <pc:sldMkLst>
          <pc:docMk/>
          <pc:sldMk cId="2293342449" sldId="433"/>
        </pc:sldMkLst>
        <pc:spChg chg="mod">
          <ac:chgData name="Jurrien Kamst" userId="691ec3dd-de9c-4c1f-a4d5-51ab7b3de1f3" providerId="ADAL" clId="{D013FD05-F902-4BC6-8557-B26690713956}" dt="2020-12-22T12:39:16.553" v="1357" actId="20577"/>
          <ac:spMkLst>
            <pc:docMk/>
            <pc:sldMk cId="2293342449" sldId="433"/>
            <ac:spMk id="3" creationId="{06D48C5B-7D3F-2A43-946D-921F3CB6D6AF}"/>
          </ac:spMkLst>
        </pc:spChg>
        <pc:picChg chg="add del mod">
          <ac:chgData name="Jurrien Kamst" userId="691ec3dd-de9c-4c1f-a4d5-51ab7b3de1f3" providerId="ADAL" clId="{D013FD05-F902-4BC6-8557-B26690713956}" dt="2020-12-22T12:39:06.414" v="1355" actId="478"/>
          <ac:picMkLst>
            <pc:docMk/>
            <pc:sldMk cId="2293342449" sldId="433"/>
            <ac:picMk id="2" creationId="{B6D91501-A52F-4B4B-87AE-DA79D17C7308}"/>
          </ac:picMkLst>
        </pc:picChg>
      </pc:sldChg>
      <pc:sldChg chg="modSp add mod">
        <pc:chgData name="Jurrien Kamst" userId="691ec3dd-de9c-4c1f-a4d5-51ab7b3de1f3" providerId="ADAL" clId="{D013FD05-F902-4BC6-8557-B26690713956}" dt="2020-12-22T12:51:01.278" v="1421" actId="6549"/>
        <pc:sldMkLst>
          <pc:docMk/>
          <pc:sldMk cId="549021681" sldId="434"/>
        </pc:sldMkLst>
        <pc:spChg chg="mod">
          <ac:chgData name="Jurrien Kamst" userId="691ec3dd-de9c-4c1f-a4d5-51ab7b3de1f3" providerId="ADAL" clId="{D013FD05-F902-4BC6-8557-B26690713956}" dt="2020-12-22T12:51:01.278" v="1421" actId="6549"/>
          <ac:spMkLst>
            <pc:docMk/>
            <pc:sldMk cId="549021681" sldId="434"/>
            <ac:spMk id="3" creationId="{06D48C5B-7D3F-2A43-946D-921F3CB6D6AF}"/>
          </ac:spMkLst>
        </pc:spChg>
      </pc:sldChg>
      <pc:sldChg chg="modSp add mod">
        <pc:chgData name="Jurrien Kamst" userId="691ec3dd-de9c-4c1f-a4d5-51ab7b3de1f3" providerId="ADAL" clId="{D013FD05-F902-4BC6-8557-B26690713956}" dt="2020-12-22T12:52:43.884" v="1454" actId="6549"/>
        <pc:sldMkLst>
          <pc:docMk/>
          <pc:sldMk cId="3711768097" sldId="435"/>
        </pc:sldMkLst>
        <pc:spChg chg="mod">
          <ac:chgData name="Jurrien Kamst" userId="691ec3dd-de9c-4c1f-a4d5-51ab7b3de1f3" providerId="ADAL" clId="{D013FD05-F902-4BC6-8557-B26690713956}" dt="2020-12-22T12:52:43.884" v="1454" actId="6549"/>
          <ac:spMkLst>
            <pc:docMk/>
            <pc:sldMk cId="3711768097" sldId="435"/>
            <ac:spMk id="3" creationId="{06D48C5B-7D3F-2A43-946D-921F3CB6D6AF}"/>
          </ac:spMkLst>
        </pc:spChg>
      </pc:sldChg>
      <pc:sldChg chg="modSp add mod">
        <pc:chgData name="Jurrien Kamst" userId="691ec3dd-de9c-4c1f-a4d5-51ab7b3de1f3" providerId="ADAL" clId="{D013FD05-F902-4BC6-8557-B26690713956}" dt="2020-12-22T13:41:57.882" v="1547" actId="207"/>
        <pc:sldMkLst>
          <pc:docMk/>
          <pc:sldMk cId="2149888514" sldId="436"/>
        </pc:sldMkLst>
        <pc:spChg chg="mod">
          <ac:chgData name="Jurrien Kamst" userId="691ec3dd-de9c-4c1f-a4d5-51ab7b3de1f3" providerId="ADAL" clId="{D013FD05-F902-4BC6-8557-B26690713956}" dt="2020-12-22T13:41:57.882" v="1547" actId="207"/>
          <ac:spMkLst>
            <pc:docMk/>
            <pc:sldMk cId="2149888514" sldId="436"/>
            <ac:spMk id="3" creationId="{06D48C5B-7D3F-2A43-946D-921F3CB6D6AF}"/>
          </ac:spMkLst>
        </pc:spChg>
      </pc:sldChg>
      <pc:sldChg chg="addSp delSp modSp add mod">
        <pc:chgData name="Jurrien Kamst" userId="691ec3dd-de9c-4c1f-a4d5-51ab7b3de1f3" providerId="ADAL" clId="{D013FD05-F902-4BC6-8557-B26690713956}" dt="2020-12-23T08:28:59.749" v="1704" actId="20577"/>
        <pc:sldMkLst>
          <pc:docMk/>
          <pc:sldMk cId="1931869098" sldId="437"/>
        </pc:sldMkLst>
        <pc:spChg chg="mod">
          <ac:chgData name="Jurrien Kamst" userId="691ec3dd-de9c-4c1f-a4d5-51ab7b3de1f3" providerId="ADAL" clId="{D013FD05-F902-4BC6-8557-B26690713956}" dt="2020-12-23T08:28:59.749" v="1704" actId="20577"/>
          <ac:spMkLst>
            <pc:docMk/>
            <pc:sldMk cId="1931869098" sldId="437"/>
            <ac:spMk id="3" creationId="{06D48C5B-7D3F-2A43-946D-921F3CB6D6AF}"/>
          </ac:spMkLst>
        </pc:spChg>
        <pc:spChg chg="add del">
          <ac:chgData name="Jurrien Kamst" userId="691ec3dd-de9c-4c1f-a4d5-51ab7b3de1f3" providerId="ADAL" clId="{D013FD05-F902-4BC6-8557-B26690713956}" dt="2020-12-22T13:44:17.579" v="1578" actId="22"/>
          <ac:spMkLst>
            <pc:docMk/>
            <pc:sldMk cId="1931869098" sldId="437"/>
            <ac:spMk id="6" creationId="{8CAF7531-2801-44A6-A05F-4D2960EE35C6}"/>
          </ac:spMkLst>
        </pc:spChg>
        <pc:spChg chg="add del">
          <ac:chgData name="Jurrien Kamst" userId="691ec3dd-de9c-4c1f-a4d5-51ab7b3de1f3" providerId="ADAL" clId="{D013FD05-F902-4BC6-8557-B26690713956}" dt="2020-12-22T13:44:24.816" v="1580" actId="22"/>
          <ac:spMkLst>
            <pc:docMk/>
            <pc:sldMk cId="1931869098" sldId="437"/>
            <ac:spMk id="7" creationId="{52543D2E-215B-4761-B179-1E49E1A31626}"/>
          </ac:spMkLst>
        </pc:spChg>
      </pc:sldChg>
      <pc:sldChg chg="addSp delSp add del mod">
        <pc:chgData name="Jurrien Kamst" userId="691ec3dd-de9c-4c1f-a4d5-51ab7b3de1f3" providerId="ADAL" clId="{D013FD05-F902-4BC6-8557-B26690713956}" dt="2020-12-22T13:45:12.326" v="1584" actId="2890"/>
        <pc:sldMkLst>
          <pc:docMk/>
          <pc:sldMk cId="3414769578" sldId="438"/>
        </pc:sldMkLst>
        <pc:spChg chg="add del">
          <ac:chgData name="Jurrien Kamst" userId="691ec3dd-de9c-4c1f-a4d5-51ab7b3de1f3" providerId="ADAL" clId="{D013FD05-F902-4BC6-8557-B26690713956}" dt="2020-12-22T13:45:01.537" v="1583" actId="22"/>
          <ac:spMkLst>
            <pc:docMk/>
            <pc:sldMk cId="3414769578" sldId="438"/>
            <ac:spMk id="6" creationId="{17DA74DA-1417-4090-8A57-B4325DE5E4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088E41-8B82-9249-998C-95D8A3E07C7C}" type="datetimeFigureOut">
              <a:rPr lang="nl-NL"/>
              <a:pPr>
                <a:defRPr/>
              </a:pPr>
              <a:t>27-1-2021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94600C-B26A-084F-BF12-78E5302A8A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70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3078F88-3C00-044A-BC1B-30F9FD8CE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096" cy="6858000"/>
          </a:xfrm>
          <a:prstGeom prst="rect">
            <a:avLst/>
          </a:prstGeom>
        </p:spPr>
      </p:pic>
      <p:sp>
        <p:nvSpPr>
          <p:cNvPr id="16" name="Rechthoek met aan één zijde afgeronde hoeken 15"/>
          <p:cNvSpPr/>
          <p:nvPr userDrawn="1"/>
        </p:nvSpPr>
        <p:spPr>
          <a:xfrm>
            <a:off x="839095" y="2546450"/>
            <a:ext cx="8541573" cy="1894196"/>
          </a:xfrm>
          <a:prstGeom prst="round2SameRect">
            <a:avLst>
              <a:gd name="adj1" fmla="val 5308"/>
              <a:gd name="adj2" fmla="val 0"/>
            </a:avLst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Rechthoek met aan één zijde afgeronde hoeken 10">
            <a:extLst>
              <a:ext uri="{FF2B5EF4-FFF2-40B4-BE49-F238E27FC236}">
                <a16:creationId xmlns:a16="http://schemas.microsoft.com/office/drawing/2014/main" id="{28F994C8-7E11-254F-BBC3-9ED4F956412F}"/>
              </a:ext>
            </a:extLst>
          </p:cNvPr>
          <p:cNvSpPr/>
          <p:nvPr userDrawn="1"/>
        </p:nvSpPr>
        <p:spPr>
          <a:xfrm rot="10800000">
            <a:off x="839094" y="4440646"/>
            <a:ext cx="8541573" cy="453805"/>
          </a:xfrm>
          <a:prstGeom prst="round2SameRect">
            <a:avLst>
              <a:gd name="adj1" fmla="val 147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12" descr="bovag logo.png">
            <a:extLst>
              <a:ext uri="{FF2B5EF4-FFF2-40B4-BE49-F238E27FC236}">
                <a16:creationId xmlns:a16="http://schemas.microsoft.com/office/drawing/2014/main" id="{A1CB381E-0B2D-964D-B55B-1605863DD3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11" y="377747"/>
            <a:ext cx="752273" cy="11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06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84DDBA-25A2-DE46-B326-5ABAAA42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C41-5412-3E4D-8B13-85FDA348024A}" type="datetimeFigureOut">
              <a:rPr lang="nl-NL" smtClean="0"/>
              <a:t>27-1-2021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FDE0BA-8446-664C-A504-5B67890E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5E809E-64BD-7C42-ABF0-13A483EB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4106-F3B9-7640-B62B-19376CB0FB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100000">
              <a:schemeClr val="tx1">
                <a:lumMod val="10000"/>
                <a:lumOff val="9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jdelijke aanduiding voor tekst 1"/>
          <p:cNvSpPr>
            <a:spLocks noGrp="1"/>
          </p:cNvSpPr>
          <p:nvPr>
            <p:ph type="body" idx="1"/>
          </p:nvPr>
        </p:nvSpPr>
        <p:spPr bwMode="auto">
          <a:xfrm>
            <a:off x="677031" y="1375378"/>
            <a:ext cx="11536692" cy="9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677031" y="517138"/>
            <a:ext cx="11536692" cy="6580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l-NL" dirty="0"/>
              <a:t>Titelstijl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2" r:id="rId2"/>
    <p:sldLayoutId id="2147483708" r:id="rId3"/>
  </p:sldLayoutIdLst>
  <p:txStyles>
    <p:titleStyle>
      <a:lvl1pPr algn="l" defTabSz="457157" rtl="0" eaLnBrk="1" fontAlgn="base" hangingPunct="1">
        <a:spcBef>
          <a:spcPct val="0"/>
        </a:spcBef>
        <a:spcAft>
          <a:spcPct val="0"/>
        </a:spcAft>
        <a:defRPr sz="4276" b="1" kern="1200" cap="all">
          <a:solidFill>
            <a:schemeClr val="tx1"/>
          </a:solidFill>
          <a:latin typeface="+mj-lt"/>
          <a:ea typeface="Helvetica Neue Bold Condensed" charset="0"/>
          <a:cs typeface="Helvetica Neue Bold Condensed"/>
        </a:defRPr>
      </a:lvl1pPr>
      <a:lvl2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2pPr>
      <a:lvl3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3pPr>
      <a:lvl4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4pPr>
      <a:lvl5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5pPr>
      <a:lvl6pPr marL="457157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6pPr>
      <a:lvl7pPr marL="914313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7pPr>
      <a:lvl8pPr marL="1371469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8pPr>
      <a:lvl9pPr marL="1828625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9pPr>
    </p:titleStyle>
    <p:bodyStyle>
      <a:lvl1pPr marL="342868" indent="-34286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97" kern="1200">
          <a:solidFill>
            <a:schemeClr val="tx1"/>
          </a:solidFill>
          <a:latin typeface="+mn-lt"/>
          <a:ea typeface="Helvetica Neue" charset="0"/>
          <a:cs typeface="Helvetica Neue"/>
        </a:defRPr>
      </a:lvl1pPr>
      <a:lvl2pPr marL="742880" indent="-285723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2pPr>
      <a:lvl3pPr marL="1142891" indent="-22857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3pPr>
      <a:lvl4pPr marL="1600048" indent="-22857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4pPr>
      <a:lvl5pPr marL="2057203" indent="-22857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5pPr>
      <a:lvl6pPr marL="2514360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7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4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0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53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427" userDrawn="1">
          <p15:clr>
            <a:srgbClr val="F26B43"/>
          </p15:clr>
        </p15:guide>
        <p15:guide id="7" pos="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vi.rdw.nl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6gr_hdtkCgU?list=PLcnBKcFVETWqp9CvBssVESKAdfG8NFOx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boom, buiten, weg&#10;&#10;Automatisch gegenereerde beschrijving">
            <a:extLst>
              <a:ext uri="{FF2B5EF4-FFF2-40B4-BE49-F238E27FC236}">
                <a16:creationId xmlns:a16="http://schemas.microsoft.com/office/drawing/2014/main" id="{F65DD59D-3B2D-475A-BDD2-C6446553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30" t="12870" r="8130" b="-12870"/>
          <a:stretch/>
        </p:blipFill>
        <p:spPr>
          <a:xfrm>
            <a:off x="-1080000" y="-1548000"/>
            <a:ext cx="13287375" cy="9648111"/>
          </a:xfrm>
          <a:prstGeom prst="rect">
            <a:avLst/>
          </a:prstGeom>
        </p:spPr>
      </p:pic>
      <p:sp>
        <p:nvSpPr>
          <p:cNvPr id="3" name="Rechthoek met aan één zijde afgeronde hoeken 2">
            <a:extLst>
              <a:ext uri="{FF2B5EF4-FFF2-40B4-BE49-F238E27FC236}">
                <a16:creationId xmlns:a16="http://schemas.microsoft.com/office/drawing/2014/main" id="{1FA10A4E-B78A-9147-A855-651FEBF07377}"/>
              </a:ext>
            </a:extLst>
          </p:cNvPr>
          <p:cNvSpPr/>
          <p:nvPr/>
        </p:nvSpPr>
        <p:spPr>
          <a:xfrm>
            <a:off x="839095" y="2546450"/>
            <a:ext cx="8541573" cy="1894196"/>
          </a:xfrm>
          <a:prstGeom prst="round2SameRect">
            <a:avLst>
              <a:gd name="adj1" fmla="val 5308"/>
              <a:gd name="adj2" fmla="val 0"/>
            </a:avLst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Rechthoek met aan één zijde afgeronde hoeken 3">
            <a:extLst>
              <a:ext uri="{FF2B5EF4-FFF2-40B4-BE49-F238E27FC236}">
                <a16:creationId xmlns:a16="http://schemas.microsoft.com/office/drawing/2014/main" id="{AEAF4635-2274-824C-B39D-7496B118DD33}"/>
              </a:ext>
            </a:extLst>
          </p:cNvPr>
          <p:cNvSpPr/>
          <p:nvPr/>
        </p:nvSpPr>
        <p:spPr>
          <a:xfrm rot="10800000">
            <a:off x="839094" y="4440646"/>
            <a:ext cx="8541573" cy="453805"/>
          </a:xfrm>
          <a:prstGeom prst="round2SameRect">
            <a:avLst>
              <a:gd name="adj1" fmla="val 147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Afbeelding 12" descr="bovag logo.png">
            <a:extLst>
              <a:ext uri="{FF2B5EF4-FFF2-40B4-BE49-F238E27FC236}">
                <a16:creationId xmlns:a16="http://schemas.microsoft.com/office/drawing/2014/main" id="{4010A6B3-BC5C-0545-8376-776A2AEC4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10" y="377747"/>
            <a:ext cx="755028" cy="11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18B3A1-877D-4849-9595-27A94AED63F6}"/>
              </a:ext>
            </a:extLst>
          </p:cNvPr>
          <p:cNvSpPr txBox="1">
            <a:spLocks/>
          </p:cNvSpPr>
          <p:nvPr/>
        </p:nvSpPr>
        <p:spPr>
          <a:xfrm>
            <a:off x="1170473" y="2838730"/>
            <a:ext cx="7908981" cy="14106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457157" rtl="0" eaLnBrk="1" fontAlgn="base" hangingPunct="1">
              <a:spcBef>
                <a:spcPct val="0"/>
              </a:spcBef>
              <a:spcAft>
                <a:spcPct val="0"/>
              </a:spcAft>
              <a:defRPr sz="5000" b="1" i="0" kern="1200" cap="all">
                <a:solidFill>
                  <a:sysClr val="windowText" lastClr="000000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>
              <a:lnSpc>
                <a:spcPts val="5500"/>
              </a:lnSpc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VEILIG OP REIS MET DE CARAVAN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DFCC4F1B-9E66-9148-8B7B-F12F995499F6}"/>
              </a:ext>
            </a:extLst>
          </p:cNvPr>
          <p:cNvSpPr txBox="1">
            <a:spLocks/>
          </p:cNvSpPr>
          <p:nvPr/>
        </p:nvSpPr>
        <p:spPr>
          <a:xfrm>
            <a:off x="1170473" y="4525072"/>
            <a:ext cx="702685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i="0" kern="1200">
                <a:solidFill>
                  <a:schemeClr val="tx1"/>
                </a:solidFill>
                <a:latin typeface="Avenir Next" panose="020B0503020202020204" pitchFamily="34" charset="0"/>
                <a:ea typeface="Helvetica Neue" charset="0"/>
                <a:cs typeface="Helvetica Neue"/>
              </a:defRPr>
            </a:lvl1pPr>
            <a:lvl2pPr marL="457157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2pPr>
            <a:lvl3pPr marL="914313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3pPr>
            <a:lvl4pPr marL="1371469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4pPr>
            <a:lvl5pPr marL="1828625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5pPr>
            <a:lvl6pPr marL="2285782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39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95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52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NAAM RIJSCHOOL, DATUM</a:t>
            </a:r>
          </a:p>
        </p:txBody>
      </p:sp>
    </p:spTree>
    <p:extLst>
      <p:ext uri="{BB962C8B-B14F-4D97-AF65-F5344CB8AC3E}">
        <p14:creationId xmlns:p14="http://schemas.microsoft.com/office/powerpoint/2010/main" val="125309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8" y="1200596"/>
            <a:ext cx="10309161" cy="4708981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TECHNISCHE CONTROLE – spiegels</a:t>
            </a:r>
          </a:p>
          <a:p>
            <a:pPr algn="l">
              <a:defRPr/>
            </a:pPr>
            <a:endParaRPr lang="nl-NL" sz="24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Hulpspiegels zijn verplicht om 60 meter achter het voertuig inclusief caravan te kunnen overzien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Afstand tussen hart van beide hulpspiegels = minimaal breedte van de caravan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Check bij montage dat spiegels echt goed vastzitten (denk aan luchtdruk bij tegemoetkomend vrachtverkeer op een provinciale weg)</a:t>
            </a:r>
          </a:p>
          <a:p>
            <a:pPr algn="l">
              <a:defRPr/>
            </a:pPr>
            <a:endParaRPr lang="nl-NL" sz="24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533846"/>
            <a:ext cx="9328086" cy="2049792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AANKOPPELEN VAN DE CARAVAN</a:t>
            </a:r>
          </a:p>
          <a:p>
            <a:pPr algn="l">
              <a:defRPr/>
            </a:pPr>
            <a:endParaRPr lang="nl-NL" sz="44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82D46E-E97D-4A00-8E84-01D7C35D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8742"/>
            <a:ext cx="5357813" cy="36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CCC98D3-E471-43E3-B93C-A17176B082E5}"/>
              </a:ext>
            </a:extLst>
          </p:cNvPr>
          <p:cNvSpPr txBox="1"/>
          <p:nvPr/>
        </p:nvSpPr>
        <p:spPr>
          <a:xfrm>
            <a:off x="1063689" y="1362075"/>
            <a:ext cx="42512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Breekkabel: rode kabel bij de dissel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Handrem maximaal aangetrokken bij losraken van de caravan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Foutieve bevestiging = bekeuring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Controle of de caravan goed aangekoppeld is door het neuswiel naar beneden te draaien. De auto moet dan uit de vering gelicht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9334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657671"/>
            <a:ext cx="9328086" cy="5706177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36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Belading van de caravan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Voor een stabiele wegligging is het belangrijk dat de auto zwaarder is dan de caravan. Beperk de belading van de caravan tot 75% van het gewicht van de auto.</a:t>
            </a:r>
          </a:p>
          <a:p>
            <a:pPr algn="l">
              <a:defRPr/>
            </a:pPr>
            <a:endParaRPr lang="nl-NL" sz="20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Gouden tips voor de belading van de caravan</a:t>
            </a:r>
          </a:p>
          <a:p>
            <a:pPr marL="685800" indent="-685800" algn="l">
              <a:buFont typeface="+mj-lt"/>
              <a:buAutoNum type="arabicPeriod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Zet zware lading zo laag mogelijk. Benut de onderkasten voor bijvoorbeeld servies en pannen</a:t>
            </a:r>
          </a:p>
          <a:p>
            <a:pPr marL="685800" indent="-685800" algn="l">
              <a:buFont typeface="+mj-lt"/>
              <a:buAutoNum type="arabicPeriod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Doe lichte spullen, zoals handdoeken, kleding en linnengoed, in de bovenkastjes</a:t>
            </a:r>
          </a:p>
          <a:p>
            <a:pPr marL="685800" indent="-685800" algn="l">
              <a:buFont typeface="+mj-lt"/>
              <a:buAutoNum type="arabicPeriod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Plaats bagage die niet meer in de auto of kastjes past in het midden van de caravan. En maak dit bij voorkeur ook stevig vast</a:t>
            </a:r>
          </a:p>
          <a:p>
            <a:pPr marL="685800" indent="-685800" algn="l">
              <a:buFont typeface="+mj-lt"/>
              <a:buAutoNum type="arabicPeriod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Fietsen mee? Dan op een goedgekeurde fietsendrager en goed bevestigd</a:t>
            </a:r>
          </a:p>
          <a:p>
            <a:pPr marL="685800" indent="-685800" algn="l">
              <a:buAutoNum type="arabicPeriod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Speel met het gewicht van voortent en tentstokken voor een goede gewichtsverdeling</a:t>
            </a:r>
          </a:p>
          <a:p>
            <a:pPr marL="685800" indent="-685800" algn="l">
              <a:buFont typeface="+mj-lt"/>
              <a:buAutoNum type="arabicPeriod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Houdt u altijd aan het maximaal toegestane gewicht qua belading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1076771"/>
            <a:ext cx="9328086" cy="4459682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3600" b="1" dirty="0">
                <a:solidFill>
                  <a:srgbClr val="C1001F"/>
                </a:solidFill>
                <a:latin typeface="+mj-lt"/>
                <a:cs typeface="Arial"/>
              </a:rPr>
              <a:t>Tips voor onderweg</a:t>
            </a:r>
            <a:endParaRPr lang="nl-NL" sz="18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Tips om het slingeren van de caravan te voorkomen: </a:t>
            </a:r>
          </a:p>
          <a:p>
            <a:pPr algn="l">
              <a:defRPr/>
            </a:pPr>
            <a:endParaRPr lang="nl-NL" sz="2000" b="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Zorg voor een goede belading van de caravan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Houd je aan de adviessnelheid (maximaal 90 km/h)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Word je ingehaald door een touringcar, anticipeer door iets meer rechts te gaan rijden (ca. 50 cm)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Zorg ervoor dat jij de snelheid blijft controleren! Rem wanneer je merkt dat in een daling (tunnel, </a:t>
            </a:r>
            <a:r>
              <a:rPr lang="nl-NL" sz="2000" b="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viadukt</a:t>
            </a: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of bergen) de caravan gaat duwen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En bij slingeren: </a:t>
            </a:r>
            <a:r>
              <a:rPr lang="nl-NL" sz="2800" dirty="0">
                <a:solidFill>
                  <a:srgbClr val="C1001F"/>
                </a:solidFill>
                <a:latin typeface="Calibri"/>
                <a:ea typeface="+mn-lt"/>
                <a:cs typeface="Calibri"/>
              </a:rPr>
              <a:t>REMMEN!</a:t>
            </a:r>
            <a:r>
              <a:rPr lang="nl-NL" sz="2800" b="0" dirty="0">
                <a:solidFill>
                  <a:srgbClr val="C1001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en dus niet harder gaan rijden</a:t>
            </a:r>
          </a:p>
          <a:p>
            <a:pPr algn="l">
              <a:defRPr/>
            </a:pPr>
            <a:r>
              <a:rPr lang="nl-NL" sz="20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	    NB: Pas als de caravan recht achter de auto hangt!</a:t>
            </a:r>
          </a:p>
          <a:p>
            <a:pPr algn="l">
              <a:defRPr/>
            </a:pPr>
            <a:endParaRPr lang="nl-NL" sz="20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Als laatste: Ga altijd uitgerust op pad en neem voldoende pauze!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1200596"/>
            <a:ext cx="9328086" cy="4819781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AFKOPPELEN VAN DE CARAVAN</a:t>
            </a:r>
          </a:p>
          <a:p>
            <a:pPr algn="l">
              <a:defRPr/>
            </a:pPr>
            <a:endParaRPr lang="nl-NL" sz="44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Handrem aantrekken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Auto 5 centimeter naar voren laten rollen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Stroomkabel + losbreekkabel losmaken en over de dissel hangen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Wielkeggen plaatsen aan beide kanten 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Koppeling openen 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neuswiel naar beneden draaien tot caravan loskomt</a:t>
            </a:r>
          </a:p>
          <a:p>
            <a:pPr algn="l"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8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1076771"/>
            <a:ext cx="9328086" cy="5401479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3600" b="1" dirty="0">
                <a:solidFill>
                  <a:srgbClr val="C1001F"/>
                </a:solidFill>
                <a:latin typeface="+mj-lt"/>
                <a:cs typeface="Arial"/>
              </a:rPr>
              <a:t>MANOEUVREER OEFENINGEN</a:t>
            </a:r>
            <a:endParaRPr lang="nl-NL" sz="18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NB: Groot terrein / parkeerplaats nodig om opdrachten uit te voeren.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defRPr/>
            </a:pPr>
            <a:endParaRPr lang="nl-NL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nl-NL" sz="1800" b="0" i="1" u="sng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DE VOLGENDE Praktijksituaties worden geoefend met de deelnemers:</a:t>
            </a:r>
            <a:endParaRPr lang="nl-NL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recht achteruit rijden 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draaicirkel in bochten</a:t>
            </a:r>
            <a:r>
              <a:rPr lang="nl-NL" sz="18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endParaRPr lang="nl-NL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bocht links/rechts achteruit</a:t>
            </a:r>
            <a:r>
              <a:rPr lang="nl-NL" sz="18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endParaRPr lang="nl-NL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parkeren of keren</a:t>
            </a:r>
            <a:r>
              <a:rPr lang="nl-NL" sz="18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schaarpunt bepalen</a:t>
            </a:r>
            <a:r>
              <a:rPr lang="nl-NL" sz="18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endParaRPr lang="nl-NL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in- en uitrijden bij smalle situaties</a:t>
            </a:r>
            <a:r>
              <a:rPr lang="nl-NL" sz="18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endParaRPr lang="nl-NL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juiste snelheid</a:t>
            </a: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verkeersinzicht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spiegeltechniek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aan- en afkoppelen van de caravan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1145" indent="-271145" algn="l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waterpas afstellen caravan</a:t>
            </a: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1076771"/>
            <a:ext cx="9328086" cy="4875181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3600" dirty="0">
                <a:solidFill>
                  <a:srgbClr val="C1001F"/>
                </a:solidFill>
                <a:latin typeface="+mj-lt"/>
                <a:cs typeface="Arial"/>
              </a:rPr>
              <a:t>rijden op de weg</a:t>
            </a:r>
            <a:endParaRPr lang="nl-NL" sz="18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Nogmaals doorlopen van alle stappen uit onderdeel theorie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Speciale aandacht voor punten die door cursist zijn aangegeven tijdens de kennismaking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Probeer zoveel mogelijk de situaties uit de manoeuvreeropdrachten en de tips voor onderweg te ervaren in de praktijk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buiten, weg&#10;&#10;Automatisch gegenereerde beschrijving">
            <a:extLst>
              <a:ext uri="{FF2B5EF4-FFF2-40B4-BE49-F238E27FC236}">
                <a16:creationId xmlns:a16="http://schemas.microsoft.com/office/drawing/2014/main" id="{59A45B25-A089-493E-89C9-FA1889C21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335" r="13335"/>
          <a:stretch/>
        </p:blipFill>
        <p:spPr>
          <a:xfrm>
            <a:off x="-1260000" y="-1"/>
            <a:ext cx="9451393" cy="68627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31D8458-8DDD-5D45-90C0-3A2B642B9F46}"/>
              </a:ext>
            </a:extLst>
          </p:cNvPr>
          <p:cNvSpPr/>
          <p:nvPr/>
        </p:nvSpPr>
        <p:spPr>
          <a:xfrm flipH="1">
            <a:off x="4" y="4761"/>
            <a:ext cx="8208081" cy="6858000"/>
          </a:xfrm>
          <a:prstGeom prst="rect">
            <a:avLst/>
          </a:prstGeom>
          <a:solidFill>
            <a:srgbClr val="FECB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itel 2">
            <a:extLst>
              <a:ext uri="{FF2B5EF4-FFF2-40B4-BE49-F238E27FC236}">
                <a16:creationId xmlns:a16="http://schemas.microsoft.com/office/drawing/2014/main" id="{7891C35C-75E1-1644-B8F4-CCCEEDDBACE6}"/>
              </a:ext>
            </a:extLst>
          </p:cNvPr>
          <p:cNvSpPr txBox="1">
            <a:spLocks/>
          </p:cNvSpPr>
          <p:nvPr/>
        </p:nvSpPr>
        <p:spPr>
          <a:xfrm>
            <a:off x="-3" y="3152001"/>
            <a:ext cx="8208085" cy="553998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Indicatieve agenda</a:t>
            </a:r>
          </a:p>
        </p:txBody>
      </p:sp>
      <p:sp>
        <p:nvSpPr>
          <p:cNvPr id="4" name="Tijdelijke aanduiding voor titel 2">
            <a:extLst>
              <a:ext uri="{FF2B5EF4-FFF2-40B4-BE49-F238E27FC236}">
                <a16:creationId xmlns:a16="http://schemas.microsoft.com/office/drawing/2014/main" id="{87B60650-E228-9B4A-BADE-8FDC933B7C2D}"/>
              </a:ext>
            </a:extLst>
          </p:cNvPr>
          <p:cNvSpPr txBox="1">
            <a:spLocks/>
          </p:cNvSpPr>
          <p:nvPr/>
        </p:nvSpPr>
        <p:spPr>
          <a:xfrm>
            <a:off x="8208085" y="321486"/>
            <a:ext cx="3983915" cy="6769024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2000" dirty="0">
                <a:solidFill>
                  <a:srgbClr val="000000"/>
                </a:solidFill>
                <a:highlight>
                  <a:srgbClr val="FECB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8:00</a:t>
            </a:r>
          </a:p>
          <a:p>
            <a:pPr algn="l"/>
            <a:r>
              <a:rPr lang="nl-NL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INTRODUCTIE/ THEORIE</a:t>
            </a:r>
          </a:p>
          <a:p>
            <a:pPr algn="l"/>
            <a:endParaRPr lang="nl-N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000" dirty="0">
                <a:solidFill>
                  <a:srgbClr val="000000"/>
                </a:solidFill>
                <a:highlight>
                  <a:srgbClr val="FECB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Ca. 9:00</a:t>
            </a:r>
          </a:p>
          <a:p>
            <a:pPr algn="l"/>
            <a:r>
              <a:rPr lang="nl-NL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Manoeuvreer oefeningen</a:t>
            </a:r>
          </a:p>
          <a:p>
            <a:pPr algn="l"/>
            <a:endParaRPr lang="nl-N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000" dirty="0">
                <a:solidFill>
                  <a:srgbClr val="000000"/>
                </a:solidFill>
                <a:highlight>
                  <a:srgbClr val="FECB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Ca. 10:30</a:t>
            </a:r>
          </a:p>
          <a:p>
            <a:pPr algn="l"/>
            <a:r>
              <a:rPr lang="nl-NL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Rijden op de weg</a:t>
            </a:r>
          </a:p>
          <a:p>
            <a:pPr algn="l"/>
            <a:endParaRPr lang="nl-N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000" dirty="0">
                <a:solidFill>
                  <a:srgbClr val="000000"/>
                </a:solidFill>
                <a:highlight>
                  <a:srgbClr val="FECB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Ca. 12:00</a:t>
            </a:r>
          </a:p>
          <a:p>
            <a:pPr algn="l"/>
            <a:r>
              <a:rPr lang="nl-NL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Afsluitende Lunch </a:t>
            </a:r>
          </a:p>
        </p:txBody>
      </p:sp>
    </p:spTree>
    <p:extLst>
      <p:ext uri="{BB962C8B-B14F-4D97-AF65-F5344CB8AC3E}">
        <p14:creationId xmlns:p14="http://schemas.microsoft.com/office/powerpoint/2010/main" val="138388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933896"/>
            <a:ext cx="10055056" cy="4598182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KENNISMAKING/INTRODUCTIE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EVEN VOORSTELLEN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Wat is de reden van deelname?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Waar zit angst/onzekerheid?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Welke ervaringen neemt u mee?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2800" b="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Wat zijn uw verwachtingen?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9" y="1200596"/>
            <a:ext cx="9328086" cy="4210383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 err="1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KENtekencheck</a:t>
            </a:r>
            <a:endParaRPr lang="nl-NL" sz="44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maximale trekhaaklast:</a:t>
            </a:r>
            <a:endParaRPr lang="nl-NL" sz="2800" b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Vermeld op het kentekenbewijs, of</a:t>
            </a:r>
            <a:endParaRPr lang="nl-NL" sz="2800" b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In het instructieboekje van de auto, of </a:t>
            </a:r>
            <a:endParaRPr lang="nl-NL" sz="2800" b="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op het typeplaatje dat aan de trekhaak gemonteerd zit. </a:t>
            </a:r>
            <a:endParaRPr lang="nl-NL" sz="2800" b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endParaRPr lang="nl-NL" sz="2800" b="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algn="l"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Deze is tevens op te vragen op de website van de </a:t>
            </a: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  <a:hlinkClick r:id="rId2"/>
              </a:rPr>
              <a:t>RDW</a:t>
            </a: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1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A6FDCC9-2CB8-4221-8434-70766320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48" y="1208478"/>
            <a:ext cx="6943160" cy="41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8" y="857696"/>
            <a:ext cx="10785411" cy="2686889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RIJBEWIJS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32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Afhankelijk van toegestane maximale massa (lege gewicht + maximale laadvermogen)</a:t>
            </a:r>
          </a:p>
          <a:p>
            <a:pPr algn="l">
              <a:defRPr/>
            </a:pPr>
            <a:r>
              <a:rPr lang="nl-NL" sz="1400" dirty="0"/>
              <a:t>Rijbewijs</a:t>
            </a:r>
          </a:p>
          <a:p>
            <a:pPr algn="l"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65886FE-F5A9-4821-8DB4-9D8FC4EA7670}"/>
              </a:ext>
            </a:extLst>
          </p:cNvPr>
          <p:cNvSpPr txBox="1">
            <a:spLocks/>
          </p:cNvSpPr>
          <p:nvPr/>
        </p:nvSpPr>
        <p:spPr>
          <a:xfrm>
            <a:off x="862013" y="738188"/>
            <a:ext cx="7886700" cy="32639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71463" indent="-271463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1pPr>
            <a:lvl2pPr marL="590550" indent="-227013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2pPr>
            <a:lvl3pPr marL="908050" indent="-180975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3pPr>
            <a:lvl4pPr marL="1271588" indent="-180975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4pPr>
            <a:lvl5pPr marL="1636713" indent="-180975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5pPr>
            <a:lvl6pPr marL="2000433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4149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864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1579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nl-NL" sz="16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endParaRPr lang="nl-NL" sz="1600" b="1" dirty="0">
              <a:latin typeface="Arial (Koppen)"/>
            </a:endParaRPr>
          </a:p>
          <a:p>
            <a:pPr marL="271145" indent="-271145">
              <a:defRPr/>
            </a:pPr>
            <a:endParaRPr lang="nl-NL" dirty="0"/>
          </a:p>
          <a:p>
            <a:pPr marL="271145" indent="-271145">
              <a:defRPr/>
            </a:pPr>
            <a:endParaRPr lang="nl-NL" dirty="0"/>
          </a:p>
        </p:txBody>
      </p:sp>
      <p:graphicFrame>
        <p:nvGraphicFramePr>
          <p:cNvPr id="11" name="Tabel 2">
            <a:extLst>
              <a:ext uri="{FF2B5EF4-FFF2-40B4-BE49-F238E27FC236}">
                <a16:creationId xmlns:a16="http://schemas.microsoft.com/office/drawing/2014/main" id="{F1511969-3411-4C63-A91C-E7C63ACF7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46330"/>
              </p:ext>
            </p:extLst>
          </p:nvPr>
        </p:nvGraphicFramePr>
        <p:xfrm>
          <a:off x="1862138" y="3387140"/>
          <a:ext cx="727422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507">
                  <a:extLst>
                    <a:ext uri="{9D8B030D-6E8A-4147-A177-3AD203B41FA5}">
                      <a16:colId xmlns:a16="http://schemas.microsoft.com/office/drawing/2014/main" val="150499579"/>
                    </a:ext>
                  </a:extLst>
                </a:gridCol>
                <a:gridCol w="5624713">
                  <a:extLst>
                    <a:ext uri="{9D8B030D-6E8A-4147-A177-3AD203B41FA5}">
                      <a16:colId xmlns:a16="http://schemas.microsoft.com/office/drawing/2014/main" val="2781463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Rijbewijs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Maximale massa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14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Caravan maximaal 750 kg</a:t>
                      </a:r>
                    </a:p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</a:p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Gewicht auto + caravan maximaal 3.500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8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B+ (code 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637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Gewicht auto + caravan maximaal 4.250 kg</a:t>
                      </a:r>
                    </a:p>
                    <a:p>
                      <a:pPr marL="0" marR="0" lvl="0" indent="0" algn="l" defTabSz="3637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Nederland niet opgenomen.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Caravan maximaal 3.500 kg</a:t>
                      </a:r>
                    </a:p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</a:p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Maximale trekhaaklast indien BE behaald na 19-1-2013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9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8" y="752921"/>
            <a:ext cx="10785411" cy="5733877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MAXIMUM SNELHEID IN HET BUITENLAND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32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 </a:t>
            </a:r>
            <a:r>
              <a:rPr lang="nl-NL" sz="3200" b="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nederland</a:t>
            </a:r>
            <a:r>
              <a:rPr lang="nl-NL" sz="32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maximaal 90 km/h</a:t>
            </a:r>
          </a:p>
          <a:p>
            <a:pPr algn="l">
              <a:defRPr/>
            </a:pPr>
            <a:r>
              <a:rPr lang="nl-NL" sz="32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Voor de rest van Europa geldt: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België 120 km/u of 90 km/u (bij combinatie zwaarder dan 3500 kg)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Denemarken 80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Frankrijk 130 km/u of 110 km/u (bij regen) of 90 km/u (bij combinatie zwaarder dan 3500 kg)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Groot-Brittannië 96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Italië 80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Kroatië 90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Luxemburg 90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Noorwegen 80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Oostenrijk 100 km/u of 80 km/u (bij combinatie zwaarder dan 3500 kg)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Portugal 100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Spanje 80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Zweden 80 km/u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l-NL" sz="18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Zwitserland 80 km/u</a:t>
            </a:r>
          </a:p>
          <a:p>
            <a:pPr algn="l"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65886FE-F5A9-4821-8DB4-9D8FC4EA7670}"/>
              </a:ext>
            </a:extLst>
          </p:cNvPr>
          <p:cNvSpPr txBox="1">
            <a:spLocks/>
          </p:cNvSpPr>
          <p:nvPr/>
        </p:nvSpPr>
        <p:spPr>
          <a:xfrm>
            <a:off x="862013" y="738188"/>
            <a:ext cx="7886700" cy="32639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71463" indent="-271463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1pPr>
            <a:lvl2pPr marL="590550" indent="-227013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2pPr>
            <a:lvl3pPr marL="908050" indent="-180975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3pPr>
            <a:lvl4pPr marL="1271588" indent="-180975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4pPr>
            <a:lvl5pPr marL="1636713" indent="-180975" algn="l" defTabSz="3635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Helvetica Neue" charset="0"/>
                <a:cs typeface="Helvetica Neue"/>
              </a:defRPr>
            </a:lvl5pPr>
            <a:lvl6pPr marL="2000433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4149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864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1579" indent="-181857" algn="l" defTabSz="363715" rtl="0" eaLnBrk="1" latinLnBrk="0" hangingPunct="1">
              <a:spcBef>
                <a:spcPct val="20000"/>
              </a:spcBef>
              <a:buFont typeface="Arial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nl-NL" sz="16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endParaRPr lang="nl-NL" sz="1600" b="1" dirty="0">
              <a:latin typeface="Arial (Koppen)"/>
            </a:endParaRPr>
          </a:p>
          <a:p>
            <a:pPr marL="271145" indent="-271145">
              <a:defRPr/>
            </a:pPr>
            <a:endParaRPr lang="nl-NL" dirty="0"/>
          </a:p>
          <a:p>
            <a:pPr marL="271145" indent="-271145">
              <a:defRPr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877082-3D5A-4F4A-B4D7-237DAEF6DCB2}"/>
              </a:ext>
            </a:extLst>
          </p:cNvPr>
          <p:cNvSpPr txBox="1"/>
          <p:nvPr/>
        </p:nvSpPr>
        <p:spPr>
          <a:xfrm>
            <a:off x="1781174" y="5953052"/>
            <a:ext cx="3305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Bron: ACSI, check actuele gegevens</a:t>
            </a:r>
          </a:p>
        </p:txBody>
      </p:sp>
    </p:spTree>
    <p:extLst>
      <p:ext uri="{BB962C8B-B14F-4D97-AF65-F5344CB8AC3E}">
        <p14:creationId xmlns:p14="http://schemas.microsoft.com/office/powerpoint/2010/main" val="160873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8" y="1200596"/>
            <a:ext cx="10309161" cy="3600986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TECHNISCHE CONTROLE - onderhoud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2"/>
              </a:rPr>
              <a:t>BOVAG Video</a:t>
            </a: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nl-NL" sz="36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Advies: </a:t>
            </a:r>
          </a:p>
          <a:p>
            <a:pPr algn="l">
              <a:defRPr/>
            </a:pPr>
            <a:r>
              <a:rPr lang="nl-NL" sz="3600" b="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laat Eens per 2 jaar Door een vakman de caravan volledig controleren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06D48C5B-7D3F-2A43-946D-921F3CB6D6AF}"/>
              </a:ext>
            </a:extLst>
          </p:cNvPr>
          <p:cNvSpPr txBox="1">
            <a:spLocks/>
          </p:cNvSpPr>
          <p:nvPr/>
        </p:nvSpPr>
        <p:spPr>
          <a:xfrm>
            <a:off x="1063688" y="1200596"/>
            <a:ext cx="10309161" cy="4044184"/>
          </a:xfrm>
          <a:prstGeom prst="rect">
            <a:avLst/>
          </a:prstGeom>
        </p:spPr>
        <p:txBody>
          <a:bodyPr vert="horz" wrap="square" lIns="360000" tIns="0" rIns="360000" bIns="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>
              <a:defRPr/>
            </a:pPr>
            <a:r>
              <a:rPr lang="nl-NL" sz="4400" dirty="0">
                <a:solidFill>
                  <a:srgbClr val="C1001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TECHNISCHE CONTROLE – BANDEN</a:t>
            </a:r>
          </a:p>
          <a:p>
            <a:pPr algn="l">
              <a:defRPr/>
            </a:pPr>
            <a:endParaRPr lang="nl-NL" sz="4400" dirty="0">
              <a:solidFill>
                <a:srgbClr val="C1001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Zorg voor de juiste bandenspanning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Minimale profieldiepte 1,6 mm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Na 6 jaar preventief vervangen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nl-NL" sz="2800" b="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Laat een vakman bij het uit de stalling halen de banden controleren op droogtescheuren (minimaal eens per 2 jaar)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endParaRPr lang="nl-NL" sz="36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6E9257-8F72-4450-BBAA-2E269DA2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4" y="5400674"/>
            <a:ext cx="787305" cy="1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BOVAG">
      <a:dk1>
        <a:srgbClr val="141313"/>
      </a:dk1>
      <a:lt1>
        <a:srgbClr val="FFFFFE"/>
      </a:lt1>
      <a:dk2>
        <a:srgbClr val="141313"/>
      </a:dk2>
      <a:lt2>
        <a:srgbClr val="FFFFFE"/>
      </a:lt2>
      <a:accent1>
        <a:srgbClr val="CD0920"/>
      </a:accent1>
      <a:accent2>
        <a:srgbClr val="FBCB28"/>
      </a:accent2>
      <a:accent3>
        <a:srgbClr val="77787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VAG PowerPoint sjabloon 4-3 Gebruiksklaar (standaad formaat).pptx" id="{147432C9-A16B-4C9C-B95B-399387F724D1}" vid="{12A85339-FD94-439D-8C93-D052DA7F80E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-presentatie" ma:contentTypeID="0x0101007B6DAFE6BDF876458A30A3C76B2510FB1F009F90C8323A2F0B4D9A91DA15136E5DDB" ma:contentTypeVersion="4" ma:contentTypeDescription="" ma:contentTypeScope="" ma:versionID="f418c314cb0ba44c9ada1a2dd326d5b7">
  <xsd:schema xmlns:xsd="http://www.w3.org/2001/XMLSchema" xmlns:xs="http://www.w3.org/2001/XMLSchema" xmlns:p="http://schemas.microsoft.com/office/2006/metadata/properties" xmlns:ns2="9364aca3-baf0-482e-b978-c8a3d1e69667" targetNamespace="http://schemas.microsoft.com/office/2006/metadata/properties" ma:root="true" ma:fieldsID="e121c6f9bd66b61c99d258e7147a08cf" ns2:_="">
    <xsd:import namespace="9364aca3-baf0-482e-b978-c8a3d1e6966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4aca3-baf0-482e-b978-c8a3d1e6966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02ab6836-d7a0-4e74-871b-e62c45cc7c73}" ma:internalName="TaxCatchAll" ma:showField="CatchAllData" ma:web="0d3a703e-bb96-4ecd-8364-4685be482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" nillable="true" ma:displayName="Taxonomy Catch All Column1" ma:hidden="true" ma:list="{02ab6836-d7a0-4e74-871b-e62c45cc7c73}" ma:internalName="TaxCatchAllLabel" ma:readOnly="true" ma:showField="CatchAllDataLabel" ma:web="0d3a703e-bb96-4ecd-8364-4685be482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58cac16f-c1e7-4d3c-86b8-19c2a7077417" ContentTypeId="0x0101007B6DAFE6BDF876458A30A3C76B2510FB1F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4aca3-baf0-482e-b978-c8a3d1e69667"/>
  </documentManagement>
</p:properties>
</file>

<file path=customXml/itemProps1.xml><?xml version="1.0" encoding="utf-8"?>
<ds:datastoreItem xmlns:ds="http://schemas.openxmlformats.org/officeDocument/2006/customXml" ds:itemID="{437FBE04-4E4F-44D4-9562-998D00994162}"/>
</file>

<file path=customXml/itemProps2.xml><?xml version="1.0" encoding="utf-8"?>
<ds:datastoreItem xmlns:ds="http://schemas.openxmlformats.org/officeDocument/2006/customXml" ds:itemID="{77BE9FE1-EF93-4AF0-90D1-4D6F9FE72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9850BD-81C6-452F-9FCE-DE71D3D43F8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B9022C-EC5B-40F5-B1B7-9CD9873DE37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80C28FC-6448-41D1-9194-32C663FEE467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364aca3-baf0-482e-b978-c8a3d1e6966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BOVAG%20Huisstijl%20PowerPoint%20Sjabloon%204-3%20(standaad%20formaat)</Template>
  <TotalTime>2948</TotalTime>
  <Words>853</Words>
  <Application>Microsoft Office PowerPoint</Application>
  <PresentationFormat>Breedbeeld</PresentationFormat>
  <Paragraphs>153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Arial (Koppen)</vt:lpstr>
      <vt:lpstr>Arial,Sans-Serif</vt:lpstr>
      <vt:lpstr>Calibri</vt:lpstr>
      <vt:lpstr>Helvetica Neue Bold Condensed</vt:lpstr>
      <vt:lpstr>Neo Tech Std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KPOU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gaan er voor!!</dc:title>
  <dc:creator>Roy van Geffen</dc:creator>
  <cp:lastModifiedBy>Jurrien Kamst</cp:lastModifiedBy>
  <cp:revision>182</cp:revision>
  <dcterms:created xsi:type="dcterms:W3CDTF">2017-03-14T08:08:40Z</dcterms:created>
  <dcterms:modified xsi:type="dcterms:W3CDTF">2021-01-27T13:46:30Z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0x0101007B6DAFE6BDF876458A30A3C76B2510FB1F009F90C8323A2F0B4D9A91DA15136E5DDB</vt:lpwstr>
  </property>
  <property fmtid="{D5CDD505-2E9C-101B-9397-08002B2CF9AE}" pid="3" name="_dlc_policyId">
    <vt:lpwstr>0x0101007B6DAFE6BDF876458A30A3C76B2510FB|-1858964750</vt:lpwstr>
  </property>
  <property fmtid="{D5CDD505-2E9C-101B-9397-08002B2CF9AE}" pid="4" name="ItemRetentionFormula">
    <vt:lpwstr/>
  </property>
  <property fmtid="{D5CDD505-2E9C-101B-9397-08002B2CF9AE}" pid="5" name="_dlc_DocIdItemGuid">
    <vt:lpwstr>06fc0a92-1cb3-4784-921e-d6f82cf75f80</vt:lpwstr>
  </property>
  <property fmtid="{D5CDD505-2E9C-101B-9397-08002B2CF9AE}" pid="6" name="Categorie">
    <vt:lpwstr/>
  </property>
  <property fmtid="{D5CDD505-2E9C-101B-9397-08002B2CF9AE}" pid="7" name="Branche">
    <vt:lpwstr/>
  </property>
  <property fmtid="{D5CDD505-2E9C-101B-9397-08002B2CF9AE}" pid="8" name="TaxCatchAll">
    <vt:lpwstr/>
  </property>
  <property fmtid="{D5CDD505-2E9C-101B-9397-08002B2CF9AE}" pid="9" name="SharedWithUsers">
    <vt:lpwstr>41;#Diony de Goeij;#32;#Maarten Mastop</vt:lpwstr>
  </property>
  <property fmtid="{D5CDD505-2E9C-101B-9397-08002B2CF9AE}" pid="10" name="f240babcc79b4514af59231aa14f31e7">
    <vt:lpwstr/>
  </property>
  <property fmtid="{D5CDD505-2E9C-101B-9397-08002B2CF9AE}" pid="11" name="of5ed7a34fef4eeb814d83a2e181324b">
    <vt:lpwstr/>
  </property>
  <property fmtid="{D5CDD505-2E9C-101B-9397-08002B2CF9AE}" pid="12" name="e7d12b1ff9ce44c3a87d5fa53ea7efe7">
    <vt:lpwstr/>
  </property>
  <property fmtid="{D5CDD505-2E9C-101B-9397-08002B2CF9AE}" pid="13" name="Branches">
    <vt:lpwstr/>
  </property>
  <property fmtid="{D5CDD505-2E9C-101B-9397-08002B2CF9AE}" pid="14" name="m7402a98a7a04b1fb2f6a4ebc193392e">
    <vt:lpwstr/>
  </property>
  <property fmtid="{D5CDD505-2E9C-101B-9397-08002B2CF9AE}" pid="15" name="Documentsoort">
    <vt:lpwstr/>
  </property>
  <property fmtid="{D5CDD505-2E9C-101B-9397-08002B2CF9AE}" pid="16" name="l566a31b81a34000a86ec0da10c1350d">
    <vt:lpwstr/>
  </property>
</Properties>
</file>