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61" r:id="rId5"/>
    <p:sldId id="270" r:id="rId6"/>
    <p:sldId id="271" r:id="rId7"/>
    <p:sldId id="275" r:id="rId8"/>
    <p:sldId id="272" r:id="rId9"/>
    <p:sldId id="274" r:id="rId10"/>
    <p:sldId id="273" r:id="rId11"/>
    <p:sldId id="276" r:id="rId12"/>
    <p:sldId id="277" r:id="rId13"/>
    <p:sldId id="284" r:id="rId14"/>
    <p:sldId id="278" r:id="rId15"/>
    <p:sldId id="279" r:id="rId16"/>
    <p:sldId id="280" r:id="rId17"/>
    <p:sldId id="281" r:id="rId18"/>
    <p:sldId id="282" r:id="rId19"/>
    <p:sldId id="283" r:id="rId20"/>
    <p:sldId id="269" r:id="rId21"/>
  </p:sldIdLst>
  <p:sldSz cx="9144000" cy="6858000" type="screen4x3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237B"/>
    <a:srgbClr val="192148"/>
    <a:srgbClr val="241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DEB0CC-A0B7-4ED7-9584-0AF79E170696}" v="1" dt="2023-04-26T12:45:39.8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8225" autoAdjust="0"/>
  </p:normalViewPr>
  <p:slideViewPr>
    <p:cSldViewPr snapToObjects="1">
      <p:cViewPr varScale="1">
        <p:scale>
          <a:sx n="63" d="100"/>
          <a:sy n="63" d="100"/>
        </p:scale>
        <p:origin x="1404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e Ween" userId="c4a1dadc-6602-4059-82b0-2db4f5504421" providerId="ADAL" clId="{CEDEB0CC-A0B7-4ED7-9584-0AF79E170696}"/>
    <pc:docChg chg="custSel addSld delSld modSld sldOrd modNotesMaster">
      <pc:chgData name="Marianne Ween" userId="c4a1dadc-6602-4059-82b0-2db4f5504421" providerId="ADAL" clId="{CEDEB0CC-A0B7-4ED7-9584-0AF79E170696}" dt="2023-04-29T18:21:55.531" v="5352" actId="207"/>
      <pc:docMkLst>
        <pc:docMk/>
      </pc:docMkLst>
      <pc:sldChg chg="modSp mod">
        <pc:chgData name="Marianne Ween" userId="c4a1dadc-6602-4059-82b0-2db4f5504421" providerId="ADAL" clId="{CEDEB0CC-A0B7-4ED7-9584-0AF79E170696}" dt="2023-04-29T17:57:34.984" v="4669" actId="14100"/>
        <pc:sldMkLst>
          <pc:docMk/>
          <pc:sldMk cId="0" sldId="261"/>
        </pc:sldMkLst>
        <pc:spChg chg="mod">
          <ac:chgData name="Marianne Ween" userId="c4a1dadc-6602-4059-82b0-2db4f5504421" providerId="ADAL" clId="{CEDEB0CC-A0B7-4ED7-9584-0AF79E170696}" dt="2023-04-29T17:57:34.984" v="4669" actId="14100"/>
          <ac:spMkLst>
            <pc:docMk/>
            <pc:sldMk cId="0" sldId="261"/>
            <ac:spMk id="13315" creationId="{00000000-0000-0000-0000-000000000000}"/>
          </ac:spMkLst>
        </pc:spChg>
      </pc:sldChg>
      <pc:sldChg chg="modSp mod">
        <pc:chgData name="Marianne Ween" userId="c4a1dadc-6602-4059-82b0-2db4f5504421" providerId="ADAL" clId="{CEDEB0CC-A0B7-4ED7-9584-0AF79E170696}" dt="2023-04-29T18:21:55.531" v="5352" actId="207"/>
        <pc:sldMkLst>
          <pc:docMk/>
          <pc:sldMk cId="1521065806" sldId="269"/>
        </pc:sldMkLst>
        <pc:spChg chg="mod">
          <ac:chgData name="Marianne Ween" userId="c4a1dadc-6602-4059-82b0-2db4f5504421" providerId="ADAL" clId="{CEDEB0CC-A0B7-4ED7-9584-0AF79E170696}" dt="2023-04-29T18:21:55.531" v="5352" actId="207"/>
          <ac:spMkLst>
            <pc:docMk/>
            <pc:sldMk cId="1521065806" sldId="269"/>
            <ac:spMk id="14338" creationId="{00000000-0000-0000-0000-000000000000}"/>
          </ac:spMkLst>
        </pc:spChg>
      </pc:sldChg>
      <pc:sldChg chg="modSp new mod">
        <pc:chgData name="Marianne Ween" userId="c4a1dadc-6602-4059-82b0-2db4f5504421" providerId="ADAL" clId="{CEDEB0CC-A0B7-4ED7-9584-0AF79E170696}" dt="2023-04-29T17:58:49.971" v="4709" actId="20577"/>
        <pc:sldMkLst>
          <pc:docMk/>
          <pc:sldMk cId="212533753" sldId="270"/>
        </pc:sldMkLst>
        <pc:spChg chg="mod">
          <ac:chgData name="Marianne Ween" userId="c4a1dadc-6602-4059-82b0-2db4f5504421" providerId="ADAL" clId="{CEDEB0CC-A0B7-4ED7-9584-0AF79E170696}" dt="2023-04-29T17:58:49.971" v="4709" actId="20577"/>
          <ac:spMkLst>
            <pc:docMk/>
            <pc:sldMk cId="212533753" sldId="270"/>
            <ac:spMk id="2" creationId="{E76FF40D-34C8-A76F-1035-36480BEACD3E}"/>
          </ac:spMkLst>
        </pc:spChg>
        <pc:spChg chg="mod">
          <ac:chgData name="Marianne Ween" userId="c4a1dadc-6602-4059-82b0-2db4f5504421" providerId="ADAL" clId="{CEDEB0CC-A0B7-4ED7-9584-0AF79E170696}" dt="2023-04-29T17:20:50.138" v="2636" actId="21"/>
          <ac:spMkLst>
            <pc:docMk/>
            <pc:sldMk cId="212533753" sldId="270"/>
            <ac:spMk id="3" creationId="{B14E058D-A65B-E9A7-C446-E6D3659C5C09}"/>
          </ac:spMkLst>
        </pc:spChg>
      </pc:sldChg>
      <pc:sldChg chg="modSp new mod">
        <pc:chgData name="Marianne Ween" userId="c4a1dadc-6602-4059-82b0-2db4f5504421" providerId="ADAL" clId="{CEDEB0CC-A0B7-4ED7-9584-0AF79E170696}" dt="2023-04-26T12:39:22.219" v="1736" actId="255"/>
        <pc:sldMkLst>
          <pc:docMk/>
          <pc:sldMk cId="678108151" sldId="271"/>
        </pc:sldMkLst>
        <pc:spChg chg="mod">
          <ac:chgData name="Marianne Ween" userId="c4a1dadc-6602-4059-82b0-2db4f5504421" providerId="ADAL" clId="{CEDEB0CC-A0B7-4ED7-9584-0AF79E170696}" dt="2023-04-26T12:36:36.526" v="1568" actId="20577"/>
          <ac:spMkLst>
            <pc:docMk/>
            <pc:sldMk cId="678108151" sldId="271"/>
            <ac:spMk id="2" creationId="{00D6FD7B-0C57-F553-4135-CF46C35104B8}"/>
          </ac:spMkLst>
        </pc:spChg>
        <pc:spChg chg="mod">
          <ac:chgData name="Marianne Ween" userId="c4a1dadc-6602-4059-82b0-2db4f5504421" providerId="ADAL" clId="{CEDEB0CC-A0B7-4ED7-9584-0AF79E170696}" dt="2023-04-26T12:39:22.219" v="1736" actId="255"/>
          <ac:spMkLst>
            <pc:docMk/>
            <pc:sldMk cId="678108151" sldId="271"/>
            <ac:spMk id="3" creationId="{E83BF19D-B2DD-F2E0-2150-AEBA77B1D976}"/>
          </ac:spMkLst>
        </pc:spChg>
      </pc:sldChg>
      <pc:sldChg chg="modSp new mod ord">
        <pc:chgData name="Marianne Ween" userId="c4a1dadc-6602-4059-82b0-2db4f5504421" providerId="ADAL" clId="{CEDEB0CC-A0B7-4ED7-9584-0AF79E170696}" dt="2023-04-29T18:16:46.276" v="5044" actId="20577"/>
        <pc:sldMkLst>
          <pc:docMk/>
          <pc:sldMk cId="244918345" sldId="272"/>
        </pc:sldMkLst>
        <pc:spChg chg="mod">
          <ac:chgData name="Marianne Ween" userId="c4a1dadc-6602-4059-82b0-2db4f5504421" providerId="ADAL" clId="{CEDEB0CC-A0B7-4ED7-9584-0AF79E170696}" dt="2023-04-26T12:39:47.106" v="1742" actId="20577"/>
          <ac:spMkLst>
            <pc:docMk/>
            <pc:sldMk cId="244918345" sldId="272"/>
            <ac:spMk id="2" creationId="{B0CB4816-A60A-3F43-B77A-B2AED65F2833}"/>
          </ac:spMkLst>
        </pc:spChg>
        <pc:spChg chg="mod">
          <ac:chgData name="Marianne Ween" userId="c4a1dadc-6602-4059-82b0-2db4f5504421" providerId="ADAL" clId="{CEDEB0CC-A0B7-4ED7-9584-0AF79E170696}" dt="2023-04-29T18:16:46.276" v="5044" actId="20577"/>
          <ac:spMkLst>
            <pc:docMk/>
            <pc:sldMk cId="244918345" sldId="272"/>
            <ac:spMk id="3" creationId="{6930F645-C3B1-9CA7-3476-2E8476EB2ACE}"/>
          </ac:spMkLst>
        </pc:spChg>
      </pc:sldChg>
      <pc:sldChg chg="modSp new mod">
        <pc:chgData name="Marianne Ween" userId="c4a1dadc-6602-4059-82b0-2db4f5504421" providerId="ADAL" clId="{CEDEB0CC-A0B7-4ED7-9584-0AF79E170696}" dt="2023-04-24T12:56:48.777" v="1304" actId="20577"/>
        <pc:sldMkLst>
          <pc:docMk/>
          <pc:sldMk cId="41296192" sldId="273"/>
        </pc:sldMkLst>
        <pc:spChg chg="mod">
          <ac:chgData name="Marianne Ween" userId="c4a1dadc-6602-4059-82b0-2db4f5504421" providerId="ADAL" clId="{CEDEB0CC-A0B7-4ED7-9584-0AF79E170696}" dt="2023-04-24T12:55:26.838" v="1067" actId="20577"/>
          <ac:spMkLst>
            <pc:docMk/>
            <pc:sldMk cId="41296192" sldId="273"/>
            <ac:spMk id="2" creationId="{F0DBF18B-0CD7-D8DE-E35F-A9AEFA1962D4}"/>
          </ac:spMkLst>
        </pc:spChg>
        <pc:spChg chg="mod">
          <ac:chgData name="Marianne Ween" userId="c4a1dadc-6602-4059-82b0-2db4f5504421" providerId="ADAL" clId="{CEDEB0CC-A0B7-4ED7-9584-0AF79E170696}" dt="2023-04-24T12:56:48.777" v="1304" actId="20577"/>
          <ac:spMkLst>
            <pc:docMk/>
            <pc:sldMk cId="41296192" sldId="273"/>
            <ac:spMk id="3" creationId="{08DA4DD0-6EDA-05EC-63C1-449AB90770D5}"/>
          </ac:spMkLst>
        </pc:spChg>
      </pc:sldChg>
      <pc:sldChg chg="modSp new mod ord">
        <pc:chgData name="Marianne Ween" userId="c4a1dadc-6602-4059-82b0-2db4f5504421" providerId="ADAL" clId="{CEDEB0CC-A0B7-4ED7-9584-0AF79E170696}" dt="2023-04-29T17:26:04.298" v="2662"/>
        <pc:sldMkLst>
          <pc:docMk/>
          <pc:sldMk cId="2595029170" sldId="274"/>
        </pc:sldMkLst>
        <pc:spChg chg="mod">
          <ac:chgData name="Marianne Ween" userId="c4a1dadc-6602-4059-82b0-2db4f5504421" providerId="ADAL" clId="{CEDEB0CC-A0B7-4ED7-9584-0AF79E170696}" dt="2023-04-26T12:41:45.007" v="1990" actId="20577"/>
          <ac:spMkLst>
            <pc:docMk/>
            <pc:sldMk cId="2595029170" sldId="274"/>
            <ac:spMk id="2" creationId="{D245966A-9988-4AA8-6D06-31AC0AEDFA91}"/>
          </ac:spMkLst>
        </pc:spChg>
        <pc:spChg chg="mod">
          <ac:chgData name="Marianne Ween" userId="c4a1dadc-6602-4059-82b0-2db4f5504421" providerId="ADAL" clId="{CEDEB0CC-A0B7-4ED7-9584-0AF79E170696}" dt="2023-04-26T12:35:04.179" v="1355" actId="255"/>
          <ac:spMkLst>
            <pc:docMk/>
            <pc:sldMk cId="2595029170" sldId="274"/>
            <ac:spMk id="3" creationId="{E4CF7FD0-E712-9DBF-6980-E795E7E82E00}"/>
          </ac:spMkLst>
        </pc:spChg>
      </pc:sldChg>
      <pc:sldChg chg="modSp new mod">
        <pc:chgData name="Marianne Ween" userId="c4a1dadc-6602-4059-82b0-2db4f5504421" providerId="ADAL" clId="{CEDEB0CC-A0B7-4ED7-9584-0AF79E170696}" dt="2023-04-29T18:16:09.020" v="5005" actId="20577"/>
        <pc:sldMkLst>
          <pc:docMk/>
          <pc:sldMk cId="2549076905" sldId="275"/>
        </pc:sldMkLst>
        <pc:spChg chg="mod">
          <ac:chgData name="Marianne Ween" userId="c4a1dadc-6602-4059-82b0-2db4f5504421" providerId="ADAL" clId="{CEDEB0CC-A0B7-4ED7-9584-0AF79E170696}" dt="2023-04-29T18:16:09.020" v="5005" actId="20577"/>
          <ac:spMkLst>
            <pc:docMk/>
            <pc:sldMk cId="2549076905" sldId="275"/>
            <ac:spMk id="3" creationId="{7A1C517D-0B97-9F09-230F-18CC26638ACF}"/>
          </ac:spMkLst>
        </pc:spChg>
      </pc:sldChg>
      <pc:sldChg chg="modSp new mod ord">
        <pc:chgData name="Marianne Ween" userId="c4a1dadc-6602-4059-82b0-2db4f5504421" providerId="ADAL" clId="{CEDEB0CC-A0B7-4ED7-9584-0AF79E170696}" dt="2023-04-29T17:26:08.446" v="2664"/>
        <pc:sldMkLst>
          <pc:docMk/>
          <pc:sldMk cId="2268951040" sldId="276"/>
        </pc:sldMkLst>
        <pc:spChg chg="mod">
          <ac:chgData name="Marianne Ween" userId="c4a1dadc-6602-4059-82b0-2db4f5504421" providerId="ADAL" clId="{CEDEB0CC-A0B7-4ED7-9584-0AF79E170696}" dt="2023-04-29T17:25:19.428" v="2660" actId="20577"/>
          <ac:spMkLst>
            <pc:docMk/>
            <pc:sldMk cId="2268951040" sldId="276"/>
            <ac:spMk id="3" creationId="{A3DA3D9B-A7BA-F504-A897-86CAF379CF94}"/>
          </ac:spMkLst>
        </pc:spChg>
      </pc:sldChg>
      <pc:sldChg chg="modSp new mod">
        <pc:chgData name="Marianne Ween" userId="c4a1dadc-6602-4059-82b0-2db4f5504421" providerId="ADAL" clId="{CEDEB0CC-A0B7-4ED7-9584-0AF79E170696}" dt="2023-04-29T17:54:22.212" v="4618" actId="20577"/>
        <pc:sldMkLst>
          <pc:docMk/>
          <pc:sldMk cId="2345870160" sldId="277"/>
        </pc:sldMkLst>
        <pc:spChg chg="mod">
          <ac:chgData name="Marianne Ween" userId="c4a1dadc-6602-4059-82b0-2db4f5504421" providerId="ADAL" clId="{CEDEB0CC-A0B7-4ED7-9584-0AF79E170696}" dt="2023-04-26T12:45:04.831" v="2382" actId="255"/>
          <ac:spMkLst>
            <pc:docMk/>
            <pc:sldMk cId="2345870160" sldId="277"/>
            <ac:spMk id="2" creationId="{BBD72A15-6282-6DBF-7FA8-42B699E39D22}"/>
          </ac:spMkLst>
        </pc:spChg>
        <pc:spChg chg="mod">
          <ac:chgData name="Marianne Ween" userId="c4a1dadc-6602-4059-82b0-2db4f5504421" providerId="ADAL" clId="{CEDEB0CC-A0B7-4ED7-9584-0AF79E170696}" dt="2023-04-29T17:54:22.212" v="4618" actId="20577"/>
          <ac:spMkLst>
            <pc:docMk/>
            <pc:sldMk cId="2345870160" sldId="277"/>
            <ac:spMk id="3" creationId="{D95546D8-FB5B-A417-4D06-72C3414C3BEA}"/>
          </ac:spMkLst>
        </pc:spChg>
      </pc:sldChg>
      <pc:sldChg chg="modSp new mod">
        <pc:chgData name="Marianne Ween" userId="c4a1dadc-6602-4059-82b0-2db4f5504421" providerId="ADAL" clId="{CEDEB0CC-A0B7-4ED7-9584-0AF79E170696}" dt="2023-04-29T18:19:11.778" v="5269" actId="20577"/>
        <pc:sldMkLst>
          <pc:docMk/>
          <pc:sldMk cId="1116981575" sldId="278"/>
        </pc:sldMkLst>
        <pc:spChg chg="mod">
          <ac:chgData name="Marianne Ween" userId="c4a1dadc-6602-4059-82b0-2db4f5504421" providerId="ADAL" clId="{CEDEB0CC-A0B7-4ED7-9584-0AF79E170696}" dt="2023-04-29T17:26:56.450" v="2687" actId="20577"/>
          <ac:spMkLst>
            <pc:docMk/>
            <pc:sldMk cId="1116981575" sldId="278"/>
            <ac:spMk id="2" creationId="{0D810BC3-B6C7-B114-7D33-2C7B2B17C6EB}"/>
          </ac:spMkLst>
        </pc:spChg>
        <pc:spChg chg="mod">
          <ac:chgData name="Marianne Ween" userId="c4a1dadc-6602-4059-82b0-2db4f5504421" providerId="ADAL" clId="{CEDEB0CC-A0B7-4ED7-9584-0AF79E170696}" dt="2023-04-29T18:19:11.778" v="5269" actId="20577"/>
          <ac:spMkLst>
            <pc:docMk/>
            <pc:sldMk cId="1116981575" sldId="278"/>
            <ac:spMk id="3" creationId="{66206DC9-B012-576C-E1EC-40B43949C39A}"/>
          </ac:spMkLst>
        </pc:spChg>
      </pc:sldChg>
      <pc:sldChg chg="modSp new del mod">
        <pc:chgData name="Marianne Ween" userId="c4a1dadc-6602-4059-82b0-2db4f5504421" providerId="ADAL" clId="{CEDEB0CC-A0B7-4ED7-9584-0AF79E170696}" dt="2023-04-29T17:24:46.958" v="2659" actId="2696"/>
        <pc:sldMkLst>
          <pc:docMk/>
          <pc:sldMk cId="4221486361" sldId="278"/>
        </pc:sldMkLst>
        <pc:spChg chg="mod">
          <ac:chgData name="Marianne Ween" userId="c4a1dadc-6602-4059-82b0-2db4f5504421" providerId="ADAL" clId="{CEDEB0CC-A0B7-4ED7-9584-0AF79E170696}" dt="2023-04-26T12:47:05.951" v="2421" actId="20577"/>
          <ac:spMkLst>
            <pc:docMk/>
            <pc:sldMk cId="4221486361" sldId="278"/>
            <ac:spMk id="2" creationId="{25726475-5931-0732-68CB-DC9F2AF0325B}"/>
          </ac:spMkLst>
        </pc:spChg>
        <pc:spChg chg="mod">
          <ac:chgData name="Marianne Ween" userId="c4a1dadc-6602-4059-82b0-2db4f5504421" providerId="ADAL" clId="{CEDEB0CC-A0B7-4ED7-9584-0AF79E170696}" dt="2023-04-26T12:47:50.858" v="2539" actId="20577"/>
          <ac:spMkLst>
            <pc:docMk/>
            <pc:sldMk cId="4221486361" sldId="278"/>
            <ac:spMk id="3" creationId="{B31F7E58-9411-3519-53F0-6F3A02ABFEFB}"/>
          </ac:spMkLst>
        </pc:spChg>
      </pc:sldChg>
      <pc:sldChg chg="modSp new mod">
        <pc:chgData name="Marianne Ween" userId="c4a1dadc-6602-4059-82b0-2db4f5504421" providerId="ADAL" clId="{CEDEB0CC-A0B7-4ED7-9584-0AF79E170696}" dt="2023-04-29T18:01:51.509" v="4722" actId="20577"/>
        <pc:sldMkLst>
          <pc:docMk/>
          <pc:sldMk cId="94449852" sldId="279"/>
        </pc:sldMkLst>
        <pc:spChg chg="mod">
          <ac:chgData name="Marianne Ween" userId="c4a1dadc-6602-4059-82b0-2db4f5504421" providerId="ADAL" clId="{CEDEB0CC-A0B7-4ED7-9584-0AF79E170696}" dt="2023-04-29T17:29:27.249" v="3037" actId="20577"/>
          <ac:spMkLst>
            <pc:docMk/>
            <pc:sldMk cId="94449852" sldId="279"/>
            <ac:spMk id="2" creationId="{10120AE1-6307-CEFB-A1B8-E23DF4947719}"/>
          </ac:spMkLst>
        </pc:spChg>
        <pc:spChg chg="mod">
          <ac:chgData name="Marianne Ween" userId="c4a1dadc-6602-4059-82b0-2db4f5504421" providerId="ADAL" clId="{CEDEB0CC-A0B7-4ED7-9584-0AF79E170696}" dt="2023-04-29T18:01:51.509" v="4722" actId="20577"/>
          <ac:spMkLst>
            <pc:docMk/>
            <pc:sldMk cId="94449852" sldId="279"/>
            <ac:spMk id="3" creationId="{C6123005-0CEE-1481-8931-0A6C354B1C81}"/>
          </ac:spMkLst>
        </pc:spChg>
      </pc:sldChg>
      <pc:sldChg chg="modSp new mod">
        <pc:chgData name="Marianne Ween" userId="c4a1dadc-6602-4059-82b0-2db4f5504421" providerId="ADAL" clId="{CEDEB0CC-A0B7-4ED7-9584-0AF79E170696}" dt="2023-04-29T18:02:41.317" v="4748" actId="20577"/>
        <pc:sldMkLst>
          <pc:docMk/>
          <pc:sldMk cId="886224625" sldId="280"/>
        </pc:sldMkLst>
        <pc:spChg chg="mod">
          <ac:chgData name="Marianne Ween" userId="c4a1dadc-6602-4059-82b0-2db4f5504421" providerId="ADAL" clId="{CEDEB0CC-A0B7-4ED7-9584-0AF79E170696}" dt="2023-04-29T17:29:35.825" v="3053" actId="20577"/>
          <ac:spMkLst>
            <pc:docMk/>
            <pc:sldMk cId="886224625" sldId="280"/>
            <ac:spMk id="2" creationId="{49CD8B04-1450-84D0-1C12-1433A4E5DAD8}"/>
          </ac:spMkLst>
        </pc:spChg>
        <pc:spChg chg="mod">
          <ac:chgData name="Marianne Ween" userId="c4a1dadc-6602-4059-82b0-2db4f5504421" providerId="ADAL" clId="{CEDEB0CC-A0B7-4ED7-9584-0AF79E170696}" dt="2023-04-29T18:02:41.317" v="4748" actId="20577"/>
          <ac:spMkLst>
            <pc:docMk/>
            <pc:sldMk cId="886224625" sldId="280"/>
            <ac:spMk id="3" creationId="{3D3BD8C1-3AF7-AAA7-5E81-7A74B3C45F72}"/>
          </ac:spMkLst>
        </pc:spChg>
      </pc:sldChg>
      <pc:sldChg chg="modSp new mod">
        <pc:chgData name="Marianne Ween" userId="c4a1dadc-6602-4059-82b0-2db4f5504421" providerId="ADAL" clId="{CEDEB0CC-A0B7-4ED7-9584-0AF79E170696}" dt="2023-04-29T17:46:39.912" v="4028" actId="20577"/>
        <pc:sldMkLst>
          <pc:docMk/>
          <pc:sldMk cId="1294665820" sldId="281"/>
        </pc:sldMkLst>
        <pc:spChg chg="mod">
          <ac:chgData name="Marianne Ween" userId="c4a1dadc-6602-4059-82b0-2db4f5504421" providerId="ADAL" clId="{CEDEB0CC-A0B7-4ED7-9584-0AF79E170696}" dt="2023-04-29T17:31:10.897" v="3286" actId="20577"/>
          <ac:spMkLst>
            <pc:docMk/>
            <pc:sldMk cId="1294665820" sldId="281"/>
            <ac:spMk id="2" creationId="{E27BF958-9FD5-2EA4-6734-4A657391B28E}"/>
          </ac:spMkLst>
        </pc:spChg>
        <pc:spChg chg="mod">
          <ac:chgData name="Marianne Ween" userId="c4a1dadc-6602-4059-82b0-2db4f5504421" providerId="ADAL" clId="{CEDEB0CC-A0B7-4ED7-9584-0AF79E170696}" dt="2023-04-29T17:46:39.912" v="4028" actId="20577"/>
          <ac:spMkLst>
            <pc:docMk/>
            <pc:sldMk cId="1294665820" sldId="281"/>
            <ac:spMk id="3" creationId="{0A186EF2-B85D-1AB0-34B2-189F1F1E8CFA}"/>
          </ac:spMkLst>
        </pc:spChg>
      </pc:sldChg>
      <pc:sldChg chg="modSp new mod">
        <pc:chgData name="Marianne Ween" userId="c4a1dadc-6602-4059-82b0-2db4f5504421" providerId="ADAL" clId="{CEDEB0CC-A0B7-4ED7-9584-0AF79E170696}" dt="2023-04-29T17:48:23.262" v="4151" actId="20577"/>
        <pc:sldMkLst>
          <pc:docMk/>
          <pc:sldMk cId="1576577946" sldId="282"/>
        </pc:sldMkLst>
        <pc:spChg chg="mod">
          <ac:chgData name="Marianne Ween" userId="c4a1dadc-6602-4059-82b0-2db4f5504421" providerId="ADAL" clId="{CEDEB0CC-A0B7-4ED7-9584-0AF79E170696}" dt="2023-04-29T17:32:10.792" v="3449" actId="20577"/>
          <ac:spMkLst>
            <pc:docMk/>
            <pc:sldMk cId="1576577946" sldId="282"/>
            <ac:spMk id="2" creationId="{B8333C57-D530-A299-66ED-7BEAD484A9EF}"/>
          </ac:spMkLst>
        </pc:spChg>
        <pc:spChg chg="mod">
          <ac:chgData name="Marianne Ween" userId="c4a1dadc-6602-4059-82b0-2db4f5504421" providerId="ADAL" clId="{CEDEB0CC-A0B7-4ED7-9584-0AF79E170696}" dt="2023-04-29T17:48:23.262" v="4151" actId="20577"/>
          <ac:spMkLst>
            <pc:docMk/>
            <pc:sldMk cId="1576577946" sldId="282"/>
            <ac:spMk id="3" creationId="{5D195A2B-40B3-36FE-297F-F61D860B8540}"/>
          </ac:spMkLst>
        </pc:spChg>
      </pc:sldChg>
      <pc:sldChg chg="modSp new mod">
        <pc:chgData name="Marianne Ween" userId="c4a1dadc-6602-4059-82b0-2db4f5504421" providerId="ADAL" clId="{CEDEB0CC-A0B7-4ED7-9584-0AF79E170696}" dt="2023-04-29T17:51:16.531" v="4486" actId="255"/>
        <pc:sldMkLst>
          <pc:docMk/>
          <pc:sldMk cId="207901583" sldId="283"/>
        </pc:sldMkLst>
        <pc:spChg chg="mod">
          <ac:chgData name="Marianne Ween" userId="c4a1dadc-6602-4059-82b0-2db4f5504421" providerId="ADAL" clId="{CEDEB0CC-A0B7-4ED7-9584-0AF79E170696}" dt="2023-04-29T17:48:46.045" v="4167" actId="20577"/>
          <ac:spMkLst>
            <pc:docMk/>
            <pc:sldMk cId="207901583" sldId="283"/>
            <ac:spMk id="2" creationId="{BB598A4E-1362-0621-4CC7-6A97B81BB3D5}"/>
          </ac:spMkLst>
        </pc:spChg>
        <pc:spChg chg="mod">
          <ac:chgData name="Marianne Ween" userId="c4a1dadc-6602-4059-82b0-2db4f5504421" providerId="ADAL" clId="{CEDEB0CC-A0B7-4ED7-9584-0AF79E170696}" dt="2023-04-29T17:51:16.531" v="4486" actId="255"/>
          <ac:spMkLst>
            <pc:docMk/>
            <pc:sldMk cId="207901583" sldId="283"/>
            <ac:spMk id="3" creationId="{5799007C-C467-993C-0AB9-26218DC2BB6B}"/>
          </ac:spMkLst>
        </pc:spChg>
      </pc:sldChg>
      <pc:sldChg chg="modSp new mod">
        <pc:chgData name="Marianne Ween" userId="c4a1dadc-6602-4059-82b0-2db4f5504421" providerId="ADAL" clId="{CEDEB0CC-A0B7-4ED7-9584-0AF79E170696}" dt="2023-04-29T18:04:17.094" v="4943" actId="20577"/>
        <pc:sldMkLst>
          <pc:docMk/>
          <pc:sldMk cId="3046042907" sldId="284"/>
        </pc:sldMkLst>
        <pc:spChg chg="mod">
          <ac:chgData name="Marianne Ween" userId="c4a1dadc-6602-4059-82b0-2db4f5504421" providerId="ADAL" clId="{CEDEB0CC-A0B7-4ED7-9584-0AF79E170696}" dt="2023-04-29T18:03:34.557" v="4787" actId="20577"/>
          <ac:spMkLst>
            <pc:docMk/>
            <pc:sldMk cId="3046042907" sldId="284"/>
            <ac:spMk id="2" creationId="{18482371-2EB9-E141-3198-E6F9B1688DB7}"/>
          </ac:spMkLst>
        </pc:spChg>
        <pc:spChg chg="mod">
          <ac:chgData name="Marianne Ween" userId="c4a1dadc-6602-4059-82b0-2db4f5504421" providerId="ADAL" clId="{CEDEB0CC-A0B7-4ED7-9584-0AF79E170696}" dt="2023-04-29T18:04:17.094" v="4943" actId="20577"/>
          <ac:spMkLst>
            <pc:docMk/>
            <pc:sldMk cId="3046042907" sldId="284"/>
            <ac:spMk id="3" creationId="{23E75D31-7DFC-4207-533A-AF23ED5801B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935F5-5A24-1448-AF2F-3956FE0CDBB2}" type="datetimeFigureOut">
              <a:rPr lang="nb-NO" smtClean="0"/>
              <a:t>29.04.2023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05E4D-7445-CC4E-B5AB-D0F3530168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97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>
                <a:solidFill>
                  <a:srgbClr val="192148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A023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41BF34-1AD9-EB47-9725-4689CA4379C6}" type="datetime1">
              <a:rPr lang="en-US" altLang="nb-NO"/>
              <a:pPr/>
              <a:t>4/29/2023</a:t>
            </a:fld>
            <a:endParaRPr lang="en-US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03557-4369-784F-B78C-F4820BB82E31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66613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2148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A0237B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09DFCE-3E81-8C4D-8D9A-D6E018CAACC4}" type="datetime1">
              <a:rPr lang="en-US" altLang="nb-NO"/>
              <a:pPr/>
              <a:t>4/29/2023</a:t>
            </a:fld>
            <a:endParaRPr lang="en-US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61EB9-82E7-C542-AFE1-9D00DCB5D142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67824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6800"/>
            <a:ext cx="2057400" cy="4800601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799"/>
            <a:ext cx="6019800" cy="4800601"/>
          </a:xfrm>
        </p:spPr>
        <p:txBody>
          <a:bodyPr vert="eaVert"/>
          <a:lstStyle>
            <a:lvl1pPr>
              <a:defRPr>
                <a:solidFill>
                  <a:srgbClr val="A0237B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52EA7D-2404-C641-975F-82F6A5EF252B}" type="datetime1">
              <a:rPr lang="en-US" altLang="nb-NO"/>
              <a:pPr/>
              <a:t>4/29/2023</a:t>
            </a:fld>
            <a:endParaRPr lang="en-US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E9E67-82E3-D947-ACC7-CCAA319C9E79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79624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3914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A0237B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0982A3-AE43-0742-AF02-AEB38E11F9E8}" type="datetime1">
              <a:rPr lang="en-US" altLang="nb-NO"/>
              <a:pPr/>
              <a:t>4/29/2023</a:t>
            </a:fld>
            <a:endParaRPr lang="en-US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7E489-4204-E14A-8C6E-2C8C43CC4042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84067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CB7B63-BF60-5C4E-9FFB-86512178D02C}" type="datetime1">
              <a:rPr lang="en-US" altLang="nb-NO"/>
              <a:pPr/>
              <a:t>4/29/2023</a:t>
            </a:fld>
            <a:endParaRPr lang="en-US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9A66F-9CCD-E642-82CE-C530150EC623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936954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>
                <a:solidFill>
                  <a:srgbClr val="A0237B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7201"/>
          </a:xfrm>
        </p:spPr>
        <p:txBody>
          <a:bodyPr/>
          <a:lstStyle>
            <a:lvl1pPr>
              <a:defRPr sz="2800">
                <a:solidFill>
                  <a:srgbClr val="A0237B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96EFE5F7-D531-764F-8D75-1B417FD957D4}" type="datetime1">
              <a:rPr lang="en-US" altLang="nb-NO"/>
              <a:pPr/>
              <a:t>4/29/2023</a:t>
            </a:fld>
            <a:endParaRPr lang="en-US" alt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nb-NO" alt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93A50434-B398-824C-9B62-A6B2E19CC966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45527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A0237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A0237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7A54E-36A1-864E-9275-EFCAE88B67D2}" type="datetime1">
              <a:rPr lang="en-US" altLang="nb-NO"/>
              <a:pPr/>
              <a:t>4/29/2023</a:t>
            </a:fld>
            <a:endParaRPr lang="en-US" altLang="nb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E23DD-BD4E-2442-BA39-48185323B548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04186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391400" cy="1143000"/>
          </a:xfrm>
        </p:spPr>
        <p:txBody>
          <a:bodyPr/>
          <a:lstStyle>
            <a:lvl1pPr>
              <a:defRPr sz="3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67756A-AC7F-8A40-8909-D9144701E26A}" type="datetime1">
              <a:rPr lang="en-US" altLang="nb-NO"/>
              <a:pPr/>
              <a:t>4/29/2023</a:t>
            </a:fld>
            <a:endParaRPr lang="en-US" alt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520A1-6E5E-D041-80E2-A632AFF5081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79150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1E071A-C6D7-4E4D-9E07-AFBF7837B7FF}" type="datetime1">
              <a:rPr lang="en-US" altLang="nb-NO"/>
              <a:pPr/>
              <a:t>4/29/2023</a:t>
            </a:fld>
            <a:endParaRPr lang="en-US" altLang="nb-N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AB243-45D3-8549-B083-177A12A5AB53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4779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1"/>
            <a:ext cx="5111750" cy="4432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69A558-9548-1540-95EB-0931EC248416}" type="datetime1">
              <a:rPr lang="en-US" altLang="nb-NO"/>
              <a:pPr/>
              <a:t>4/29/2023</a:t>
            </a:fld>
            <a:endParaRPr lang="en-US" alt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039B5-D1FE-0A40-AD2D-DC72261A5F7D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8387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på ikonet for å legge til et bilde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6AEED8-D96F-2E47-A552-5DEE11BEB9CA}" type="datetime1">
              <a:rPr lang="en-US" altLang="nb-NO"/>
              <a:pPr/>
              <a:t>4/29/2023</a:t>
            </a:fld>
            <a:endParaRPr lang="en-US" alt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CD403-F9A0-A64F-B9A6-4AF62BCCB089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51585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739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  <a:endParaRPr lang="en-US" altLang="nb-NO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  <a:endParaRPr lang="en-US" alt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912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Raleway" charset="0"/>
              </a:defRPr>
            </a:lvl1pPr>
          </a:lstStyle>
          <a:p>
            <a:fld id="{47E0F94D-801B-3047-8B29-57C2AB2C1046}" type="datetime1">
              <a:rPr lang="en-US" altLang="nb-NO"/>
              <a:pPr/>
              <a:t>4/29/2023</a:t>
            </a:fld>
            <a:endParaRPr lang="en-US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9122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898989"/>
                </a:solidFill>
                <a:latin typeface="Raleway" charset="0"/>
              </a:defRPr>
            </a:lvl1pPr>
          </a:lstStyle>
          <a:p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912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  <a:latin typeface="Raleway" charset="0"/>
              </a:defRPr>
            </a:lvl1pPr>
          </a:lstStyle>
          <a:p>
            <a:fld id="{20603684-FEEF-AA43-BB11-40850B3196C6}" type="slidenum">
              <a:rPr lang="en-US" altLang="nb-NO"/>
              <a:pPr/>
              <a:t>‹#›</a:t>
            </a:fld>
            <a:endParaRPr lang="en-US" altLang="nb-NO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36512" y="6372036"/>
            <a:ext cx="9107488" cy="369332"/>
          </a:xfrm>
          <a:prstGeom prst="rect">
            <a:avLst/>
          </a:prstGeom>
          <a:solidFill>
            <a:srgbClr val="A0237B"/>
          </a:solidFill>
        </p:spPr>
        <p:txBody>
          <a:bodyPr wrap="square" rtlCol="0">
            <a:spAutoFit/>
          </a:bodyPr>
          <a:lstStyle/>
          <a:p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9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800" kern="1200">
          <a:solidFill>
            <a:srgbClr val="192148"/>
          </a:solidFill>
          <a:latin typeface="Ubik Grotesk"/>
          <a:ea typeface="ＭＳ Ｐゴシック" pitchFamily="8" charset="-128"/>
          <a:cs typeface="Ubik Grotesk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192148"/>
          </a:solidFill>
          <a:latin typeface="Ubik Grotesk" pitchFamily="8" charset="0"/>
          <a:ea typeface="ＭＳ Ｐゴシック" pitchFamily="8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192148"/>
          </a:solidFill>
          <a:latin typeface="Ubik Grotesk" pitchFamily="8" charset="0"/>
          <a:ea typeface="ＭＳ Ｐゴシック" pitchFamily="8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192148"/>
          </a:solidFill>
          <a:latin typeface="Ubik Grotesk" pitchFamily="8" charset="0"/>
          <a:ea typeface="ＭＳ Ｐゴシック" pitchFamily="8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192148"/>
          </a:solidFill>
          <a:latin typeface="Ubik Grotesk" pitchFamily="8" charset="0"/>
          <a:ea typeface="ＭＳ Ｐゴシック" pitchFamily="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92148"/>
          </a:solidFill>
          <a:latin typeface="Ubik Grotesk" pitchFamily="8" charset="0"/>
          <a:ea typeface="ＭＳ Ｐゴシック" pitchFamily="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92148"/>
          </a:solidFill>
          <a:latin typeface="Ubik Grotesk" pitchFamily="8" charset="0"/>
          <a:ea typeface="ＭＳ Ｐゴシック" pitchFamily="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92148"/>
          </a:solidFill>
          <a:latin typeface="Ubik Grotesk" pitchFamily="8" charset="0"/>
          <a:ea typeface="ＭＳ Ｐゴシック" pitchFamily="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92148"/>
          </a:solidFill>
          <a:latin typeface="Ubik Grotesk" pitchFamily="8" charset="0"/>
          <a:ea typeface="ＭＳ Ｐゴシック" pitchFamily="8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A0237B"/>
          </a:solidFill>
          <a:latin typeface="Raleway"/>
          <a:ea typeface="ＭＳ Ｐゴシック" pitchFamily="8" charset="-128"/>
          <a:cs typeface="Raleway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Raleway"/>
          <a:ea typeface="ＭＳ Ｐゴシック" pitchFamily="8" charset="-128"/>
          <a:cs typeface="Raleway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Raleway"/>
          <a:ea typeface="ＭＳ Ｐゴシック" pitchFamily="8" charset="-128"/>
          <a:cs typeface="Raleway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Raleway"/>
          <a:ea typeface="ＭＳ Ｐゴシック" pitchFamily="8" charset="-128"/>
          <a:cs typeface="Raleway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Raleway"/>
          <a:ea typeface="ＭＳ Ｐゴシック" pitchFamily="8" charset="-128"/>
          <a:cs typeface="Raleway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Framside-n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467544" y="4697411"/>
            <a:ext cx="8229600" cy="1467893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pPr algn="ctr"/>
            <a:r>
              <a:rPr lang="nb-NO" altLang="nb-NO" sz="3200" dirty="0">
                <a:solidFill>
                  <a:schemeClr val="bg1"/>
                </a:solidFill>
                <a:latin typeface="Ubik Grotesk" charset="0"/>
                <a:ea typeface="ＭＳ Ｐゴシック" charset="-128"/>
              </a:rPr>
              <a:t>Rom for deltakelse</a:t>
            </a:r>
            <a:br>
              <a:rPr lang="nb-NO" altLang="nb-NO" sz="3200" dirty="0">
                <a:solidFill>
                  <a:schemeClr val="bg1"/>
                </a:solidFill>
                <a:latin typeface="Ubik Grotesk" charset="0"/>
                <a:ea typeface="ＭＳ Ｐゴシック" charset="-128"/>
              </a:rPr>
            </a:br>
            <a:r>
              <a:rPr lang="nb-NO" altLang="nb-NO" sz="3200" dirty="0">
                <a:solidFill>
                  <a:schemeClr val="bg1"/>
                </a:solidFill>
                <a:latin typeface="Ubik Grotesk" charset="0"/>
                <a:ea typeface="ＭＳ Ｐゴシック" charset="-128"/>
              </a:rPr>
              <a:t>- regjeringens kulturfrivillighetsstrategi </a:t>
            </a:r>
            <a:br>
              <a:rPr lang="nb-NO" altLang="nb-NO" sz="3200" dirty="0">
                <a:solidFill>
                  <a:schemeClr val="bg1"/>
                </a:solidFill>
                <a:latin typeface="Ubik Grotesk" charset="0"/>
                <a:ea typeface="ＭＳ Ｐゴシック" charset="-128"/>
              </a:rPr>
            </a:br>
            <a:r>
              <a:rPr lang="nb-NO" altLang="nb-NO" sz="3200" dirty="0">
                <a:solidFill>
                  <a:schemeClr val="bg1"/>
                </a:solidFill>
                <a:latin typeface="Ubik Grotesk" charset="0"/>
                <a:ea typeface="ＭＳ Ｐゴシック" charset="-128"/>
              </a:rPr>
              <a:t>(2023-25)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482371-2EB9-E141-3198-E6F9B1688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Og hva kan ikke en strategi gjøre?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E75D31-7DFC-4207-533A-AF23ED580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Bevilge penger</a:t>
            </a:r>
          </a:p>
          <a:p>
            <a:r>
              <a:rPr lang="nb-NO" dirty="0"/>
              <a:t>Forandre lover</a:t>
            </a:r>
          </a:p>
          <a:p>
            <a:r>
              <a:rPr lang="nb-NO" dirty="0"/>
              <a:t>Sette i gang tiltak</a:t>
            </a:r>
          </a:p>
          <a:p>
            <a:r>
              <a:rPr lang="nb-NO" dirty="0"/>
              <a:t>Skape politisk enighet</a:t>
            </a:r>
          </a:p>
          <a:p>
            <a:endParaRPr lang="nb-NO" dirty="0"/>
          </a:p>
          <a:p>
            <a:r>
              <a:rPr lang="nb-NO" dirty="0"/>
              <a:t>En strategi er en plan, gjennomføringen kommer – kanskje – etterpå…..</a:t>
            </a:r>
          </a:p>
        </p:txBody>
      </p:sp>
    </p:spTree>
    <p:extLst>
      <p:ext uri="{BB962C8B-B14F-4D97-AF65-F5344CB8AC3E}">
        <p14:creationId xmlns:p14="http://schemas.microsoft.com/office/powerpoint/2010/main" val="3046042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810BC3-B6C7-B114-7D33-2C7B2B17C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Rom for deltakelse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6206DC9-B012-576C-E1EC-40B43949C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Den første strategien for det frivillige kulturlivet</a:t>
            </a:r>
          </a:p>
          <a:p>
            <a:r>
              <a:rPr lang="nb-NO" dirty="0"/>
              <a:t>Regjeringen vil løfte kulturfrivilligheten som politikkområde</a:t>
            </a:r>
          </a:p>
          <a:p>
            <a:r>
              <a:rPr lang="nb-NO" dirty="0"/>
              <a:t>Strategien har 4 satsingsområder</a:t>
            </a:r>
          </a:p>
          <a:p>
            <a:r>
              <a:rPr lang="nb-NO" dirty="0"/>
              <a:t>Få tiltak utenfor departementets innflytelse</a:t>
            </a:r>
          </a:p>
          <a:p>
            <a:r>
              <a:rPr lang="nb-NO" dirty="0"/>
              <a:t>Alle 5 søyler delvis ivaretatt</a:t>
            </a:r>
          </a:p>
        </p:txBody>
      </p:sp>
    </p:spTree>
    <p:extLst>
      <p:ext uri="{BB962C8B-B14F-4D97-AF65-F5344CB8AC3E}">
        <p14:creationId xmlns:p14="http://schemas.microsoft.com/office/powerpoint/2010/main" val="1116981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120AE1-6307-CEFB-A1B8-E23DF4947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Satsingsområde 1	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123005-0CEE-1481-8931-0A6C354B1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Rammebetingelser for kulturfrivilligheten</a:t>
            </a:r>
          </a:p>
          <a:p>
            <a:pPr lvl="1"/>
            <a:r>
              <a:rPr lang="nb-NO" dirty="0"/>
              <a:t>Forskriftsfeste bruk av spillemidler</a:t>
            </a:r>
          </a:p>
          <a:p>
            <a:pPr lvl="1"/>
            <a:r>
              <a:rPr lang="nb-NO" dirty="0"/>
              <a:t>Styrke brede tilskuddsordninger som amatørteater og musikkorganisasjoner</a:t>
            </a:r>
          </a:p>
          <a:p>
            <a:pPr lvl="1"/>
            <a:r>
              <a:rPr lang="nb-NO" dirty="0"/>
              <a:t>Forenkling og samordning – kulturarvfeltet, søknadsportalen søknad.no og Frifond</a:t>
            </a:r>
          </a:p>
          <a:p>
            <a:pPr lvl="1"/>
            <a:r>
              <a:rPr lang="nb-NO" dirty="0"/>
              <a:t>Evaluere deling av studieforbundene</a:t>
            </a:r>
          </a:p>
          <a:p>
            <a:pPr marL="457200" lvl="1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4449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CD8B04-1450-84D0-1C12-1433A4E5D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Satsingsområde 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3BD8C1-3AF7-AAA7-5E81-7A74B3C45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Tilgang på egnede lokaler</a:t>
            </a:r>
          </a:p>
          <a:p>
            <a:pPr lvl="1"/>
            <a:r>
              <a:rPr lang="nb-NO" sz="2400" dirty="0"/>
              <a:t>Styrke kartleggingen i Kulturalliansen og tilskudd til arenaer</a:t>
            </a:r>
          </a:p>
          <a:p>
            <a:pPr lvl="1"/>
            <a:r>
              <a:rPr lang="nb-NO" sz="2400" dirty="0"/>
              <a:t>Evaluere fylkesmidler til arenaer</a:t>
            </a:r>
          </a:p>
          <a:p>
            <a:pPr lvl="1"/>
            <a:r>
              <a:rPr lang="nb-NO" sz="2400" dirty="0"/>
              <a:t>Utvikle skolen som kulturarena</a:t>
            </a:r>
          </a:p>
          <a:p>
            <a:pPr lvl="1"/>
            <a:r>
              <a:rPr lang="nb-NO" sz="2400" dirty="0"/>
              <a:t>Veileder for utvikling av egnede lokaler</a:t>
            </a:r>
          </a:p>
          <a:p>
            <a:pPr lvl="1"/>
            <a:r>
              <a:rPr lang="nb-NO" sz="2400" dirty="0"/>
              <a:t>Informere om gratis bruk av skoler</a:t>
            </a:r>
          </a:p>
          <a:p>
            <a:pPr lvl="1"/>
            <a:r>
              <a:rPr lang="nb-NO" sz="2400" dirty="0"/>
              <a:t>Involvere frivilligheten i planarbeid</a:t>
            </a:r>
          </a:p>
          <a:p>
            <a:pPr lvl="1"/>
            <a:r>
              <a:rPr lang="nb-NO" sz="2400" dirty="0"/>
              <a:t>Styrke universell utforming</a:t>
            </a:r>
          </a:p>
          <a:p>
            <a:pPr marL="457200" lvl="1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6224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7BF958-9FD5-2EA4-6734-4A657391B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Satsingsområde 3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186EF2-B85D-1AB0-34B2-189F1F1E8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Bred deltakelse og tilgang</a:t>
            </a:r>
          </a:p>
          <a:p>
            <a:pPr lvl="1"/>
            <a:r>
              <a:rPr lang="nb-NO" dirty="0"/>
              <a:t>Barn og unge: Fritidserklæringen</a:t>
            </a:r>
          </a:p>
          <a:p>
            <a:pPr lvl="1"/>
            <a:r>
              <a:rPr lang="nb-NO" dirty="0"/>
              <a:t>Kunnskap om barrierer</a:t>
            </a:r>
          </a:p>
          <a:p>
            <a:pPr lvl="1"/>
            <a:r>
              <a:rPr lang="nb-NO" dirty="0"/>
              <a:t>Tilskudd til inkludering og deltakelse</a:t>
            </a:r>
          </a:p>
          <a:p>
            <a:pPr lvl="1"/>
            <a:r>
              <a:rPr lang="nb-NO" dirty="0"/>
              <a:t>Helseeffekter – styrke Krafttak for sang og musikkbasert miljøbehandling</a:t>
            </a:r>
          </a:p>
        </p:txBody>
      </p:sp>
    </p:spTree>
    <p:extLst>
      <p:ext uri="{BB962C8B-B14F-4D97-AF65-F5344CB8AC3E}">
        <p14:creationId xmlns:p14="http://schemas.microsoft.com/office/powerpoint/2010/main" val="1294665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333C57-D530-A299-66ED-7BEAD484A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Satsingsområde 4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D195A2B-40B3-36FE-297F-F61D860B8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Samspill frivillige og profesjonelle</a:t>
            </a:r>
          </a:p>
          <a:p>
            <a:pPr lvl="1"/>
            <a:r>
              <a:rPr lang="nb-NO" dirty="0"/>
              <a:t>Regionale kulturfond</a:t>
            </a:r>
          </a:p>
          <a:p>
            <a:pPr lvl="1"/>
            <a:r>
              <a:rPr lang="nb-NO" dirty="0"/>
              <a:t>Forske og få oversikt over samarbeid i kommunene</a:t>
            </a:r>
          </a:p>
          <a:p>
            <a:pPr lvl="1"/>
            <a:r>
              <a:rPr lang="nb-NO" dirty="0"/>
              <a:t>Arbeidsmiljøloven</a:t>
            </a:r>
          </a:p>
          <a:p>
            <a:pPr lvl="1"/>
            <a:r>
              <a:rPr lang="nb-NO" dirty="0"/>
              <a:t>Samspill kommunale aktører kartlegges</a:t>
            </a:r>
          </a:p>
          <a:p>
            <a:pPr lvl="1"/>
            <a:r>
              <a:rPr lang="nb-NO" dirty="0"/>
              <a:t>Samspill kulturskolen og særlig musikklivet</a:t>
            </a:r>
          </a:p>
        </p:txBody>
      </p:sp>
    </p:spTree>
    <p:extLst>
      <p:ext uri="{BB962C8B-B14F-4D97-AF65-F5344CB8AC3E}">
        <p14:creationId xmlns:p14="http://schemas.microsoft.com/office/powerpoint/2010/main" val="1576577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598A4E-1362-0621-4CC7-6A97B81BB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betyr dette i din kommune?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99007C-C467-993C-0AB9-26218DC2B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/>
              <a:t>Sammen med forslag i kulturloven: Oppfordring til å danne lokale kulturråd som kan bidra til gode planer for forbedringer</a:t>
            </a:r>
          </a:p>
          <a:p>
            <a:r>
              <a:rPr lang="nb-NO" sz="2800" dirty="0"/>
              <a:t>Mer penger til amatørteater?</a:t>
            </a:r>
          </a:p>
          <a:p>
            <a:r>
              <a:rPr lang="nb-NO" sz="2800" dirty="0"/>
              <a:t>Mer press på egnede lokaler i skolene</a:t>
            </a:r>
          </a:p>
          <a:p>
            <a:r>
              <a:rPr lang="nb-NO" sz="2800" dirty="0"/>
              <a:t>Mer press på samspill med kulturskoler</a:t>
            </a:r>
          </a:p>
          <a:p>
            <a:r>
              <a:rPr lang="nb-NO" sz="2800" dirty="0"/>
              <a:t>Mer press på kulturplaner i kommunene</a:t>
            </a:r>
          </a:p>
        </p:txBody>
      </p:sp>
    </p:spTree>
    <p:extLst>
      <p:ext uri="{BB962C8B-B14F-4D97-AF65-F5344CB8AC3E}">
        <p14:creationId xmlns:p14="http://schemas.microsoft.com/office/powerpoint/2010/main" val="207901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429000"/>
          </a:xfrm>
          <a:solidFill>
            <a:srgbClr val="A0237B"/>
          </a:solidFill>
        </p:spPr>
        <p:txBody>
          <a:bodyPr/>
          <a:lstStyle/>
          <a:p>
            <a:pPr algn="ctr" eaLnBrk="1" hangingPunct="1"/>
            <a:r>
              <a:rPr lang="nb-NO" altLang="nb-NO" sz="3200" dirty="0">
                <a:solidFill>
                  <a:schemeClr val="bg1"/>
                </a:solidFill>
                <a:latin typeface="Ubik Grotesk" charset="0"/>
                <a:ea typeface="ＭＳ Ｐゴシック" charset="-128"/>
              </a:rPr>
              <a:t>Takk for meg, og lykke til med Landsmøtet og det viktige arbeidet videre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0" y="3366284"/>
            <a:ext cx="9143999" cy="3231068"/>
          </a:xfrm>
          <a:solidFill>
            <a:srgbClr val="A0237B"/>
          </a:solidFill>
        </p:spPr>
        <p:txBody>
          <a:bodyPr/>
          <a:lstStyle/>
          <a:p>
            <a:pPr marL="0" indent="0" algn="ctr" eaLnBrk="1" hangingPunct="1">
              <a:buNone/>
            </a:pPr>
            <a:endParaRPr lang="nn-NO" altLang="nb-NO" sz="1600" dirty="0">
              <a:solidFill>
                <a:schemeClr val="bg1"/>
              </a:solidFill>
              <a:latin typeface="Raleway" charset="0"/>
              <a:ea typeface="ＭＳ Ｐゴシック" charset="-128"/>
            </a:endParaRPr>
          </a:p>
          <a:p>
            <a:pPr marL="0" indent="0" algn="ctr" eaLnBrk="1" hangingPunct="1">
              <a:buNone/>
            </a:pPr>
            <a:endParaRPr lang="nn-NO" altLang="nb-NO" sz="1600" dirty="0">
              <a:solidFill>
                <a:schemeClr val="bg1"/>
              </a:solidFill>
              <a:latin typeface="Raleway" charset="0"/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nn-NO" altLang="nb-NO" sz="1600" dirty="0">
              <a:solidFill>
                <a:schemeClr val="bg1"/>
              </a:solidFill>
              <a:latin typeface="Raleway" charset="0"/>
              <a:ea typeface="ＭＳ Ｐゴシック" charset="-128"/>
            </a:endParaRPr>
          </a:p>
        </p:txBody>
      </p:sp>
      <p:pic>
        <p:nvPicPr>
          <p:cNvPr id="3" name="Bilde 2" descr="logo-negativ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4581128"/>
            <a:ext cx="32893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65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6FF40D-34C8-A76F-1035-36480BEAC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160" y="2130425"/>
            <a:ext cx="7686040" cy="2882751"/>
          </a:xfrm>
        </p:spPr>
        <p:txBody>
          <a:bodyPr/>
          <a:lstStyle/>
          <a:p>
            <a:r>
              <a:rPr lang="nb-NO" sz="4000" dirty="0"/>
              <a:t>1. Arbeidet med strategien</a:t>
            </a:r>
            <a:br>
              <a:rPr lang="nb-NO" sz="4000" dirty="0"/>
            </a:br>
            <a:r>
              <a:rPr lang="nb-NO" sz="4000" dirty="0"/>
              <a:t>2. Hovedpunkter i Rom for               	deltakelse</a:t>
            </a:r>
            <a:br>
              <a:rPr lang="nb-NO" sz="4000" dirty="0"/>
            </a:br>
            <a:r>
              <a:rPr lang="nb-NO" sz="4000" dirty="0"/>
              <a:t>3. Spørsmål?</a:t>
            </a:r>
            <a:br>
              <a:rPr lang="nb-NO" sz="4000" dirty="0"/>
            </a:br>
            <a:br>
              <a:rPr lang="nb-NO" sz="4000" dirty="0"/>
            </a:br>
            <a:endParaRPr lang="nb-NO" sz="480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14E058D-A65B-E9A7-C446-E6D3659C5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533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D6FD7B-0C57-F553-4135-CF46C3510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Forspill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3BF19D-B2DD-F2E0-2150-AEBA77B1D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>
                <a:latin typeface="Arial" panose="020B0604020202020204" pitchFamily="34" charset="0"/>
                <a:ea typeface="Helvetica Neue"/>
              </a:rPr>
              <a:t>Invitasjon til å m</a:t>
            </a:r>
            <a:r>
              <a:rPr lang="nb-NO" sz="2400" u="none" strike="noStrike" dirty="0">
                <a:effectLst/>
                <a:latin typeface="Arial" panose="020B0604020202020204" pitchFamily="34" charset="0"/>
                <a:ea typeface="Helvetica Neue"/>
              </a:rPr>
              <a:t>øte Statssekretær Odin Adelsten Bohmann i Kultur- og likestillingsdepartementet 1. september i fjor.</a:t>
            </a:r>
          </a:p>
          <a:p>
            <a:r>
              <a:rPr lang="nb-NO" sz="2400" dirty="0">
                <a:latin typeface="Arial" panose="020B0604020202020204" pitchFamily="34" charset="0"/>
                <a:ea typeface="Helvetica Neue"/>
              </a:rPr>
              <a:t>Norsk musikkråd, Kulturvernforbundet, Voksenopplæringsforbundet, Samarbeidsrådet for tros- og livssynsorganisasjoner og Kulturalliansen.</a:t>
            </a:r>
          </a:p>
          <a:p>
            <a:r>
              <a:rPr lang="nb-NO" sz="2400" u="none" strike="noStrike" dirty="0">
                <a:effectLst/>
                <a:latin typeface="Arial" panose="020B0604020202020204" pitchFamily="34" charset="0"/>
                <a:ea typeface="Helvetica Neue"/>
              </a:rPr>
              <a:t>Regjeringen ville lage en Strategi for kulturfrivilligheten og løfte feltet som eget politikkområde.</a:t>
            </a:r>
          </a:p>
          <a:p>
            <a:endParaRPr lang="nb-NO" sz="1800" u="none" strike="noStrike" dirty="0">
              <a:effectLst/>
              <a:latin typeface="Arial" panose="020B0604020202020204" pitchFamily="34" charset="0"/>
              <a:ea typeface="Helvetica Neue"/>
            </a:endParaRPr>
          </a:p>
          <a:p>
            <a:endParaRPr lang="nb-NO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78108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EEC8F8-24D7-A00D-9017-EA23714AC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A1C517D-0B97-9F09-230F-18CC26638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3200" u="none" strike="noStrike" dirty="0">
                <a:effectLst/>
                <a:latin typeface="Arial" panose="020B0604020202020204" pitchFamily="34" charset="0"/>
                <a:ea typeface="Helvetica Neue"/>
              </a:rPr>
              <a:t>Samarbeid etablert </a:t>
            </a:r>
            <a:r>
              <a:rPr lang="nb-NO" sz="3200" dirty="0">
                <a:latin typeface="Arial" panose="020B0604020202020204" pitchFamily="34" charset="0"/>
                <a:ea typeface="Helvetica Neue"/>
              </a:rPr>
              <a:t>mellom de fem paraplyene</a:t>
            </a:r>
          </a:p>
          <a:p>
            <a:r>
              <a:rPr lang="nb-NO" sz="3200" u="none" strike="noStrike" dirty="0">
                <a:effectLst/>
                <a:latin typeface="Arial" panose="020B0604020202020204" pitchFamily="34" charset="0"/>
                <a:ea typeface="Helvetica Neue"/>
              </a:rPr>
              <a:t>Krav om å representere det frivillige kulturlivet i referansegruppe</a:t>
            </a:r>
          </a:p>
          <a:p>
            <a:r>
              <a:rPr lang="nb-NO" sz="3200" dirty="0">
                <a:latin typeface="Arial" panose="020B0604020202020204" pitchFamily="34" charset="0"/>
                <a:ea typeface="Helvetica Neue"/>
              </a:rPr>
              <a:t>Felles krav om reell innflytelse og høres ved alle veivalg i utarbeidelsen av strategien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9076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CB4816-A60A-3F43-B77A-B2AED65F2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Felles innspill fra de fem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30F645-C3B1-9CA7-3476-2E8476EB2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Innspill om 5 viktige søyler:</a:t>
            </a:r>
          </a:p>
          <a:p>
            <a:endParaRPr lang="nb-NO" sz="2400" dirty="0"/>
          </a:p>
          <a:p>
            <a:r>
              <a:rPr lang="nb-NO" sz="2400" dirty="0"/>
              <a:t>Bedre vilkår for læring</a:t>
            </a:r>
          </a:p>
          <a:p>
            <a:r>
              <a:rPr lang="nb-NO" sz="2400" dirty="0"/>
              <a:t>Systematisk medvirkning</a:t>
            </a:r>
          </a:p>
          <a:p>
            <a:r>
              <a:rPr lang="nb-NO" sz="2400" dirty="0"/>
              <a:t>Åpne og rettferdige tilskuddsordninger</a:t>
            </a:r>
          </a:p>
          <a:p>
            <a:r>
              <a:rPr lang="nb-NO" sz="2400" dirty="0"/>
              <a:t>Bedre arenaer for kulturfrivilligheten</a:t>
            </a:r>
          </a:p>
          <a:p>
            <a:r>
              <a:rPr lang="nb-NO" sz="2400" dirty="0"/>
              <a:t>Inkluderende rekruttering</a:t>
            </a:r>
          </a:p>
          <a:p>
            <a:r>
              <a:rPr lang="nb-NO" sz="2400" dirty="0"/>
              <a:t>I tillegg til samspill mellom profesjonelle og frivillige som regjeringen selv løftet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4918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45966A-9988-4AA8-6D06-31AC0AEDF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Referansegruppen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4CF7FD0-E712-9DBF-6980-E795E7E82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>
                <a:latin typeface="Arial" panose="020B0604020202020204" pitchFamily="34" charset="0"/>
                <a:ea typeface="Helvetica Neue"/>
              </a:rPr>
              <a:t>Følgende organisasjoner har sittet i referansegruppen for strategien: Kulturvernforbundet, Norsk musikkråd, </a:t>
            </a:r>
            <a:r>
              <a:rPr lang="nb-NO" sz="2400" dirty="0" err="1">
                <a:latin typeface="Arial" panose="020B0604020202020204" pitchFamily="34" charset="0"/>
                <a:ea typeface="Helvetica Neue"/>
              </a:rPr>
              <a:t>voksenopplæringsforbundet</a:t>
            </a:r>
            <a:r>
              <a:rPr lang="nb-NO" sz="2400" dirty="0">
                <a:latin typeface="Arial" panose="020B0604020202020204" pitchFamily="34" charset="0"/>
                <a:ea typeface="Helvetica Neue"/>
              </a:rPr>
              <a:t>, Samarbeidsforum for Tros- og livssynsorganisasjoner fra kulturfeltet, samt LNU, Frivillighet Norge og KS.</a:t>
            </a:r>
            <a:endParaRPr lang="nb-NO" sz="2400" u="none" strike="noStrike" dirty="0">
              <a:effectLst/>
              <a:latin typeface="Arial" panose="020B0604020202020204" pitchFamily="34" charset="0"/>
              <a:ea typeface="Helvetica Neue"/>
            </a:endParaRPr>
          </a:p>
          <a:p>
            <a:endParaRPr lang="nb-NO" sz="2400" dirty="0">
              <a:latin typeface="Arial" panose="020B0604020202020204" pitchFamily="34" charset="0"/>
              <a:ea typeface="Helvetica Neue"/>
            </a:endParaRPr>
          </a:p>
          <a:p>
            <a:r>
              <a:rPr lang="nb-NO" sz="2400" u="none" strike="noStrike" dirty="0">
                <a:effectLst/>
                <a:latin typeface="Arial" panose="020B0604020202020204" pitchFamily="34" charset="0"/>
                <a:ea typeface="Helvetica Neue"/>
              </a:rPr>
              <a:t>Referansegruppen møttes 01.09, 19.10, 24.11,13. og 15. desember i 2022,og 17. og 31. januar og til slutt 30. mars. Vi deltok også i åpne </a:t>
            </a:r>
            <a:r>
              <a:rPr lang="nb-NO" sz="2400" u="none" strike="noStrike" dirty="0" err="1">
                <a:effectLst/>
                <a:latin typeface="Arial" panose="020B0604020202020204" pitchFamily="34" charset="0"/>
                <a:ea typeface="Helvetica Neue"/>
              </a:rPr>
              <a:t>innspillsmøter</a:t>
            </a:r>
            <a:r>
              <a:rPr lang="nb-NO" sz="2400" u="none" strike="noStrike" dirty="0">
                <a:effectLst/>
                <a:latin typeface="Arial" panose="020B0604020202020204" pitchFamily="34" charset="0"/>
                <a:ea typeface="Helvetica Neue"/>
              </a:rPr>
              <a:t> 13. desember og 16. januar.</a:t>
            </a:r>
          </a:p>
          <a:p>
            <a:endParaRPr lang="nb-NO" sz="3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95029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DBF18B-0CD7-D8DE-E35F-A9AEFA196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Arbeid i referansegruppen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DA4DD0-6EDA-05EC-63C1-449AB9077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Forberede </a:t>
            </a:r>
            <a:r>
              <a:rPr lang="nb-NO" dirty="0" err="1"/>
              <a:t>innspillsmøter</a:t>
            </a:r>
            <a:r>
              <a:rPr lang="nb-NO" dirty="0"/>
              <a:t> lokalt og sentralt</a:t>
            </a:r>
          </a:p>
          <a:p>
            <a:r>
              <a:rPr lang="nb-NO" dirty="0"/>
              <a:t>Diskutere hovedtrekk i innspillene</a:t>
            </a:r>
          </a:p>
          <a:p>
            <a:r>
              <a:rPr lang="nb-NO" dirty="0"/>
              <a:t>Skrive tekster om flere av de ulike søylene</a:t>
            </a:r>
          </a:p>
          <a:p>
            <a:r>
              <a:rPr lang="nb-NO" dirty="0"/>
              <a:t>Kommentere foreløpige punkter i strategien før den ble sluttført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96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7AB86B-CF78-9FB3-3C92-F27140363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DA3D9B-A7BA-F504-A897-86CAF379C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Samarbeidet mellom de fem opprinnelige er vedlikeholdt gjennom hele prosessen</a:t>
            </a:r>
          </a:p>
          <a:p>
            <a:r>
              <a:rPr lang="nb-NO" dirty="0"/>
              <a:t>Formøter før møter i referansegruppen, utveksling av organisasjons-innspill, fokus på ulike søyler i strategien</a:t>
            </a:r>
          </a:p>
        </p:txBody>
      </p:sp>
    </p:spTree>
    <p:extLst>
      <p:ext uri="{BB962C8B-B14F-4D97-AF65-F5344CB8AC3E}">
        <p14:creationId xmlns:p14="http://schemas.microsoft.com/office/powerpoint/2010/main" val="2268951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D72A15-6282-6DBF-7FA8-42B699E39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/>
              <a:t>Hva har vi oppnådd – før lanseringen?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95546D8-FB5B-A417-4D06-72C3414C3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Nært samarbeid med departementet</a:t>
            </a:r>
          </a:p>
          <a:p>
            <a:r>
              <a:rPr lang="nb-NO" sz="2400" dirty="0"/>
              <a:t>Trygghet i samarbeidet mellom deltakerne i </a:t>
            </a:r>
            <a:r>
              <a:rPr lang="nb-NO" sz="2400" dirty="0" err="1"/>
              <a:t>ref</a:t>
            </a:r>
            <a:r>
              <a:rPr lang="nb-NO" sz="2400" dirty="0"/>
              <a:t>-gruppa, særlig mellom de fem, etter hvert fire som har god forankring i Kulturalliansen</a:t>
            </a:r>
          </a:p>
          <a:p>
            <a:r>
              <a:rPr lang="nb-NO" sz="2400" dirty="0"/>
              <a:t>Departement, inkludert politisk ledelse har dypere innsikt i hva som betyr noe for det frivillige kulturlivet, og hvordan ulike typer tiltak og tilskudd henger sammen</a:t>
            </a:r>
          </a:p>
          <a:p>
            <a:r>
              <a:rPr lang="nb-NO" sz="2400" dirty="0"/>
              <a:t>Samlet og systematisert kunnskap som er felles for både referansegruppen og hele kulturfrivilligheten</a:t>
            </a:r>
          </a:p>
        </p:txBody>
      </p:sp>
    </p:spTree>
    <p:extLst>
      <p:ext uri="{BB962C8B-B14F-4D97-AF65-F5344CB8AC3E}">
        <p14:creationId xmlns:p14="http://schemas.microsoft.com/office/powerpoint/2010/main" val="2345870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ulturalliansen" id="{46FA0252-344F-7A4A-9B16-B7947B76C65D}" vid="{D076A2B9-EEE1-1740-9E9D-39308D9955E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C198BAAC472CA498DF4B7B5ADCED783" ma:contentTypeVersion="13" ma:contentTypeDescription="Opprett et nytt dokument." ma:contentTypeScope="" ma:versionID="1f3d546d05a5b2c78783ee5f6a8039c3">
  <xsd:schema xmlns:xsd="http://www.w3.org/2001/XMLSchema" xmlns:xs="http://www.w3.org/2001/XMLSchema" xmlns:p="http://schemas.microsoft.com/office/2006/metadata/properties" xmlns:ns2="ca3437b7-0d0b-4195-8069-0adabf19969f" xmlns:ns3="16fb933e-3f5d-4663-b0a0-25c9a45134cd" targetNamespace="http://schemas.microsoft.com/office/2006/metadata/properties" ma:root="true" ma:fieldsID="0a25d565da117517a6bab072bff3a073" ns2:_="" ns3:_="">
    <xsd:import namespace="ca3437b7-0d0b-4195-8069-0adabf19969f"/>
    <xsd:import namespace="16fb933e-3f5d-4663-b0a0-25c9a45134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3437b7-0d0b-4195-8069-0adabf1996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b3bd50c8-a30d-4e34-9d7c-28f6904b2f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b933e-3f5d-4663-b0a0-25c9a45134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a96500ae-9ae2-4510-8944-3456b588a096}" ma:internalName="TaxCatchAll" ma:showField="CatchAllData" ma:web="16fb933e-3f5d-4663-b0a0-25c9a45134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3437b7-0d0b-4195-8069-0adabf19969f">
      <Terms xmlns="http://schemas.microsoft.com/office/infopath/2007/PartnerControls"/>
    </lcf76f155ced4ddcb4097134ff3c332f>
    <TaxCatchAll xmlns="16fb933e-3f5d-4663-b0a0-25c9a45134c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C15FE0-E8E9-418C-AEF5-97D61807C6D9}"/>
</file>

<file path=customXml/itemProps2.xml><?xml version="1.0" encoding="utf-8"?>
<ds:datastoreItem xmlns:ds="http://schemas.openxmlformats.org/officeDocument/2006/customXml" ds:itemID="{32A96EE9-DEC4-49E9-91A2-E5AAEB61DF8D}">
  <ds:schemaRefs>
    <ds:schemaRef ds:uri="c58b1fd4-feff-4f1f-809c-436bfe4eac6d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f13b1402-0749-45f3-9546-2061a5afe72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802D436-CDBB-4600-9E15-0E620A9584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Kulturalliansen mal</Template>
  <TotalTime>337</TotalTime>
  <Words>608</Words>
  <Application>Microsoft Office PowerPoint</Application>
  <PresentationFormat>Skjermfremvisning (4:3)</PresentationFormat>
  <Paragraphs>84</Paragraphs>
  <Slides>17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3" baseType="lpstr">
      <vt:lpstr>Arial</vt:lpstr>
      <vt:lpstr>Calibri</vt:lpstr>
      <vt:lpstr>Raleway</vt:lpstr>
      <vt:lpstr>Times New Roman</vt:lpstr>
      <vt:lpstr>Ubik Grotesk</vt:lpstr>
      <vt:lpstr>Office-tema</vt:lpstr>
      <vt:lpstr>Rom for deltakelse - regjeringens kulturfrivillighetsstrategi  (2023-25)</vt:lpstr>
      <vt:lpstr>1. Arbeidet med strategien 2. Hovedpunkter i Rom for                deltakelse 3. Spørsmål?  </vt:lpstr>
      <vt:lpstr>Forspill</vt:lpstr>
      <vt:lpstr>PowerPoint-presentasjon</vt:lpstr>
      <vt:lpstr>Felles innspill fra de fem</vt:lpstr>
      <vt:lpstr>Referansegruppen</vt:lpstr>
      <vt:lpstr>Arbeid i referansegruppen</vt:lpstr>
      <vt:lpstr>PowerPoint-presentasjon</vt:lpstr>
      <vt:lpstr>Hva har vi oppnådd – før lanseringen?</vt:lpstr>
      <vt:lpstr>Og hva kan ikke en strategi gjøre?</vt:lpstr>
      <vt:lpstr>Rom for deltakelse</vt:lpstr>
      <vt:lpstr>Satsingsområde 1 </vt:lpstr>
      <vt:lpstr>Satsingsområde 2</vt:lpstr>
      <vt:lpstr>Satsingsområde 3</vt:lpstr>
      <vt:lpstr>Satsingsområde 4</vt:lpstr>
      <vt:lpstr>Hva betyr dette i din kommune?</vt:lpstr>
      <vt:lpstr>Takk for meg, og lykke til med Landsmøtet og det viktige arbeidet videre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Marianne Ween</dc:creator>
  <cp:lastModifiedBy>Marianne Ween</cp:lastModifiedBy>
  <cp:revision>1</cp:revision>
  <cp:lastPrinted>2023-04-26T12:45:41Z</cp:lastPrinted>
  <dcterms:created xsi:type="dcterms:W3CDTF">2023-04-24T08:29:18Z</dcterms:created>
  <dcterms:modified xsi:type="dcterms:W3CDTF">2023-04-29T18:21:57Z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0x0101009C198BAAC472CA498DF4B7B5ADCED783</vt:lpwstr>
  </property>
  <property fmtid="{D5CDD505-2E9C-101B-9397-08002B2CF9AE}" pid="3" name="MediaServiceImageTags">
    <vt:lpwstr/>
  </property>
</Properties>
</file>