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1" r:id="rId5"/>
    <p:sldId id="274" r:id="rId6"/>
    <p:sldId id="270" r:id="rId7"/>
    <p:sldId id="271" r:id="rId8"/>
    <p:sldId id="272" r:id="rId9"/>
    <p:sldId id="282" r:id="rId10"/>
    <p:sldId id="283" r:id="rId11"/>
    <p:sldId id="273" r:id="rId12"/>
    <p:sldId id="284" r:id="rId13"/>
    <p:sldId id="277" r:id="rId14"/>
    <p:sldId id="279" r:id="rId15"/>
    <p:sldId id="281" r:id="rId16"/>
    <p:sldId id="26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37B"/>
    <a:srgbClr val="192148"/>
    <a:srgbClr val="24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218A2-5643-4E2A-92FF-6BC68C0EED8B}" v="1" dt="2023-10-13T10:18:46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8225" autoAdjust="0"/>
  </p:normalViewPr>
  <p:slideViewPr>
    <p:cSldViewPr snapToObjects="1">
      <p:cViewPr varScale="1">
        <p:scale>
          <a:sx n="77" d="100"/>
          <a:sy n="77" d="100"/>
        </p:scale>
        <p:origin x="9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Ween" userId="c4a1dadc-6602-4059-82b0-2db4f5504421" providerId="ADAL" clId="{DCF218A2-5643-4E2A-92FF-6BC68C0EED8B}"/>
    <pc:docChg chg="custSel addSld delSld modSld">
      <pc:chgData name="Marianne Ween" userId="c4a1dadc-6602-4059-82b0-2db4f5504421" providerId="ADAL" clId="{DCF218A2-5643-4E2A-92FF-6BC68C0EED8B}" dt="2023-10-17T12:57:32.807" v="1193" actId="20577"/>
      <pc:docMkLst>
        <pc:docMk/>
      </pc:docMkLst>
      <pc:sldChg chg="modSp mod">
        <pc:chgData name="Marianne Ween" userId="c4a1dadc-6602-4059-82b0-2db4f5504421" providerId="ADAL" clId="{DCF218A2-5643-4E2A-92FF-6BC68C0EED8B}" dt="2023-10-17T12:53:49.551" v="1111" actId="20577"/>
        <pc:sldMkLst>
          <pc:docMk/>
          <pc:sldMk cId="0" sldId="261"/>
        </pc:sldMkLst>
        <pc:spChg chg="mod">
          <ac:chgData name="Marianne Ween" userId="c4a1dadc-6602-4059-82b0-2db4f5504421" providerId="ADAL" clId="{DCF218A2-5643-4E2A-92FF-6BC68C0EED8B}" dt="2023-10-17T12:53:49.551" v="1111" actId="20577"/>
          <ac:spMkLst>
            <pc:docMk/>
            <pc:sldMk cId="0" sldId="261"/>
            <ac:spMk id="13315" creationId="{00000000-0000-0000-0000-000000000000}"/>
          </ac:spMkLst>
        </pc:spChg>
      </pc:sldChg>
      <pc:sldChg chg="modSp mod">
        <pc:chgData name="Marianne Ween" userId="c4a1dadc-6602-4059-82b0-2db4f5504421" providerId="ADAL" clId="{DCF218A2-5643-4E2A-92FF-6BC68C0EED8B}" dt="2023-10-13T10:16:11.776" v="33" actId="20577"/>
        <pc:sldMkLst>
          <pc:docMk/>
          <pc:sldMk cId="4256438090" sldId="270"/>
        </pc:sldMkLst>
        <pc:spChg chg="mod">
          <ac:chgData name="Marianne Ween" userId="c4a1dadc-6602-4059-82b0-2db4f5504421" providerId="ADAL" clId="{DCF218A2-5643-4E2A-92FF-6BC68C0EED8B}" dt="2023-10-13T10:16:11.776" v="33" actId="20577"/>
          <ac:spMkLst>
            <pc:docMk/>
            <pc:sldMk cId="4256438090" sldId="270"/>
            <ac:spMk id="3" creationId="{5DD90ECD-2EA2-E5CE-4473-C7E4F02ABBA7}"/>
          </ac:spMkLst>
        </pc:spChg>
      </pc:sldChg>
      <pc:sldChg chg="modSp mod">
        <pc:chgData name="Marianne Ween" userId="c4a1dadc-6602-4059-82b0-2db4f5504421" providerId="ADAL" clId="{DCF218A2-5643-4E2A-92FF-6BC68C0EED8B}" dt="2023-10-17T12:54:43.303" v="1112" actId="20577"/>
        <pc:sldMkLst>
          <pc:docMk/>
          <pc:sldMk cId="3407527490" sldId="272"/>
        </pc:sldMkLst>
        <pc:spChg chg="mod">
          <ac:chgData name="Marianne Ween" userId="c4a1dadc-6602-4059-82b0-2db4f5504421" providerId="ADAL" clId="{DCF218A2-5643-4E2A-92FF-6BC68C0EED8B}" dt="2023-10-13T10:16:55.063" v="59" actId="20577"/>
          <ac:spMkLst>
            <pc:docMk/>
            <pc:sldMk cId="3407527490" sldId="272"/>
            <ac:spMk id="2" creationId="{B10B3F6A-FBF0-8347-F72B-5E341482844A}"/>
          </ac:spMkLst>
        </pc:spChg>
        <pc:spChg chg="mod">
          <ac:chgData name="Marianne Ween" userId="c4a1dadc-6602-4059-82b0-2db4f5504421" providerId="ADAL" clId="{DCF218A2-5643-4E2A-92FF-6BC68C0EED8B}" dt="2023-10-17T12:54:43.303" v="1112" actId="20577"/>
          <ac:spMkLst>
            <pc:docMk/>
            <pc:sldMk cId="3407527490" sldId="272"/>
            <ac:spMk id="3" creationId="{2C6F4662-B061-5F92-2A70-ECC692573807}"/>
          </ac:spMkLst>
        </pc:spChg>
      </pc:sldChg>
      <pc:sldChg chg="modSp mod">
        <pc:chgData name="Marianne Ween" userId="c4a1dadc-6602-4059-82b0-2db4f5504421" providerId="ADAL" clId="{DCF218A2-5643-4E2A-92FF-6BC68C0EED8B}" dt="2023-10-13T10:21:56.649" v="485" actId="20577"/>
        <pc:sldMkLst>
          <pc:docMk/>
          <pc:sldMk cId="1766564018" sldId="273"/>
        </pc:sldMkLst>
        <pc:spChg chg="mod">
          <ac:chgData name="Marianne Ween" userId="c4a1dadc-6602-4059-82b0-2db4f5504421" providerId="ADAL" clId="{DCF218A2-5643-4E2A-92FF-6BC68C0EED8B}" dt="2023-10-13T10:20:41.954" v="389" actId="20577"/>
          <ac:spMkLst>
            <pc:docMk/>
            <pc:sldMk cId="1766564018" sldId="273"/>
            <ac:spMk id="2" creationId="{53DC60B7-5115-AC09-3E33-E2F95107E70A}"/>
          </ac:spMkLst>
        </pc:spChg>
        <pc:spChg chg="mod">
          <ac:chgData name="Marianne Ween" userId="c4a1dadc-6602-4059-82b0-2db4f5504421" providerId="ADAL" clId="{DCF218A2-5643-4E2A-92FF-6BC68C0EED8B}" dt="2023-10-13T10:21:56.649" v="485" actId="20577"/>
          <ac:spMkLst>
            <pc:docMk/>
            <pc:sldMk cId="1766564018" sldId="273"/>
            <ac:spMk id="3" creationId="{1504D26A-53EF-F7CE-E7D3-5A933371BE68}"/>
          </ac:spMkLst>
        </pc:spChg>
      </pc:sldChg>
      <pc:sldChg chg="del">
        <pc:chgData name="Marianne Ween" userId="c4a1dadc-6602-4059-82b0-2db4f5504421" providerId="ADAL" clId="{DCF218A2-5643-4E2A-92FF-6BC68C0EED8B}" dt="2023-10-13T10:22:03.878" v="486" actId="2696"/>
        <pc:sldMkLst>
          <pc:docMk/>
          <pc:sldMk cId="1683557497" sldId="275"/>
        </pc:sldMkLst>
      </pc:sldChg>
      <pc:sldChg chg="modSp mod">
        <pc:chgData name="Marianne Ween" userId="c4a1dadc-6602-4059-82b0-2db4f5504421" providerId="ADAL" clId="{DCF218A2-5643-4E2A-92FF-6BC68C0EED8B}" dt="2023-10-13T10:24:35.916" v="894" actId="20577"/>
        <pc:sldMkLst>
          <pc:docMk/>
          <pc:sldMk cId="3982609343" sldId="277"/>
        </pc:sldMkLst>
        <pc:spChg chg="mod">
          <ac:chgData name="Marianne Ween" userId="c4a1dadc-6602-4059-82b0-2db4f5504421" providerId="ADAL" clId="{DCF218A2-5643-4E2A-92FF-6BC68C0EED8B}" dt="2023-10-13T10:24:35.916" v="894" actId="20577"/>
          <ac:spMkLst>
            <pc:docMk/>
            <pc:sldMk cId="3982609343" sldId="277"/>
            <ac:spMk id="3" creationId="{1A05AB07-352F-FE6E-C057-FA8744B15F0F}"/>
          </ac:spMkLst>
        </pc:spChg>
      </pc:sldChg>
      <pc:sldChg chg="modSp mod">
        <pc:chgData name="Marianne Ween" userId="c4a1dadc-6602-4059-82b0-2db4f5504421" providerId="ADAL" clId="{DCF218A2-5643-4E2A-92FF-6BC68C0EED8B}" dt="2023-10-17T12:57:32.807" v="1193" actId="20577"/>
        <pc:sldMkLst>
          <pc:docMk/>
          <pc:sldMk cId="1351774750" sldId="279"/>
        </pc:sldMkLst>
        <pc:spChg chg="mod">
          <ac:chgData name="Marianne Ween" userId="c4a1dadc-6602-4059-82b0-2db4f5504421" providerId="ADAL" clId="{DCF218A2-5643-4E2A-92FF-6BC68C0EED8B}" dt="2023-10-17T12:57:32.807" v="1193" actId="20577"/>
          <ac:spMkLst>
            <pc:docMk/>
            <pc:sldMk cId="1351774750" sldId="279"/>
            <ac:spMk id="3" creationId="{94E49077-DF51-C11D-FFDB-367EA7A1231A}"/>
          </ac:spMkLst>
        </pc:spChg>
      </pc:sldChg>
      <pc:sldChg chg="del">
        <pc:chgData name="Marianne Ween" userId="c4a1dadc-6602-4059-82b0-2db4f5504421" providerId="ADAL" clId="{DCF218A2-5643-4E2A-92FF-6BC68C0EED8B}" dt="2023-10-13T10:27:43.017" v="1011" actId="2696"/>
        <pc:sldMkLst>
          <pc:docMk/>
          <pc:sldMk cId="2873726646" sldId="280"/>
        </pc:sldMkLst>
      </pc:sldChg>
      <pc:sldChg chg="modSp mod">
        <pc:chgData name="Marianne Ween" userId="c4a1dadc-6602-4059-82b0-2db4f5504421" providerId="ADAL" clId="{DCF218A2-5643-4E2A-92FF-6BC68C0EED8B}" dt="2023-10-13T10:28:39.169" v="1087" actId="20577"/>
        <pc:sldMkLst>
          <pc:docMk/>
          <pc:sldMk cId="661252746" sldId="281"/>
        </pc:sldMkLst>
        <pc:spChg chg="mod">
          <ac:chgData name="Marianne Ween" userId="c4a1dadc-6602-4059-82b0-2db4f5504421" providerId="ADAL" clId="{DCF218A2-5643-4E2A-92FF-6BC68C0EED8B}" dt="2023-10-13T10:28:39.169" v="1087" actId="20577"/>
          <ac:spMkLst>
            <pc:docMk/>
            <pc:sldMk cId="661252746" sldId="281"/>
            <ac:spMk id="3" creationId="{7C813FE9-C001-AA98-4928-D1B0FC223753}"/>
          </ac:spMkLst>
        </pc:spChg>
      </pc:sldChg>
      <pc:sldChg chg="modSp new mod">
        <pc:chgData name="Marianne Ween" userId="c4a1dadc-6602-4059-82b0-2db4f5504421" providerId="ADAL" clId="{DCF218A2-5643-4E2A-92FF-6BC68C0EED8B}" dt="2023-10-13T10:19:14.332" v="247" actId="20577"/>
        <pc:sldMkLst>
          <pc:docMk/>
          <pc:sldMk cId="427079537" sldId="282"/>
        </pc:sldMkLst>
        <pc:spChg chg="mod">
          <ac:chgData name="Marianne Ween" userId="c4a1dadc-6602-4059-82b0-2db4f5504421" providerId="ADAL" clId="{DCF218A2-5643-4E2A-92FF-6BC68C0EED8B}" dt="2023-10-13T10:18:38.646" v="145" actId="20577"/>
          <ac:spMkLst>
            <pc:docMk/>
            <pc:sldMk cId="427079537" sldId="282"/>
            <ac:spMk id="2" creationId="{E8248B29-7ED9-65D1-1594-17985ABB5731}"/>
          </ac:spMkLst>
        </pc:spChg>
        <pc:spChg chg="mod">
          <ac:chgData name="Marianne Ween" userId="c4a1dadc-6602-4059-82b0-2db4f5504421" providerId="ADAL" clId="{DCF218A2-5643-4E2A-92FF-6BC68C0EED8B}" dt="2023-10-13T10:19:14.332" v="247" actId="20577"/>
          <ac:spMkLst>
            <pc:docMk/>
            <pc:sldMk cId="427079537" sldId="282"/>
            <ac:spMk id="3" creationId="{64448381-B78B-FC62-D785-E68B3E2A9EC2}"/>
          </ac:spMkLst>
        </pc:spChg>
      </pc:sldChg>
      <pc:sldChg chg="modSp del mod">
        <pc:chgData name="Marianne Ween" userId="c4a1dadc-6602-4059-82b0-2db4f5504421" providerId="ADAL" clId="{DCF218A2-5643-4E2A-92FF-6BC68C0EED8B}" dt="2023-10-13T10:18:08.199" v="115" actId="2696"/>
        <pc:sldMkLst>
          <pc:docMk/>
          <pc:sldMk cId="677841418" sldId="282"/>
        </pc:sldMkLst>
        <pc:spChg chg="mod">
          <ac:chgData name="Marianne Ween" userId="c4a1dadc-6602-4059-82b0-2db4f5504421" providerId="ADAL" clId="{DCF218A2-5643-4E2A-92FF-6BC68C0EED8B}" dt="2023-10-13T10:17:36.811" v="107" actId="21"/>
          <ac:spMkLst>
            <pc:docMk/>
            <pc:sldMk cId="677841418" sldId="282"/>
            <ac:spMk id="3" creationId="{05F703EE-EA3E-16BA-1A6C-49AE91ED7365}"/>
          </ac:spMkLst>
        </pc:spChg>
      </pc:sldChg>
      <pc:sldChg chg="modSp new mod">
        <pc:chgData name="Marianne Ween" userId="c4a1dadc-6602-4059-82b0-2db4f5504421" providerId="ADAL" clId="{DCF218A2-5643-4E2A-92FF-6BC68C0EED8B}" dt="2023-10-17T12:55:08.351" v="1132" actId="20577"/>
        <pc:sldMkLst>
          <pc:docMk/>
          <pc:sldMk cId="347014255" sldId="283"/>
        </pc:sldMkLst>
        <pc:spChg chg="mod">
          <ac:chgData name="Marianne Ween" userId="c4a1dadc-6602-4059-82b0-2db4f5504421" providerId="ADAL" clId="{DCF218A2-5643-4E2A-92FF-6BC68C0EED8B}" dt="2023-10-13T10:19:44.110" v="268" actId="20577"/>
          <ac:spMkLst>
            <pc:docMk/>
            <pc:sldMk cId="347014255" sldId="283"/>
            <ac:spMk id="2" creationId="{AA82A299-0F14-6824-22FA-B1CE85C50C41}"/>
          </ac:spMkLst>
        </pc:spChg>
        <pc:spChg chg="mod">
          <ac:chgData name="Marianne Ween" userId="c4a1dadc-6602-4059-82b0-2db4f5504421" providerId="ADAL" clId="{DCF218A2-5643-4E2A-92FF-6BC68C0EED8B}" dt="2023-10-17T12:55:08.351" v="1132" actId="20577"/>
          <ac:spMkLst>
            <pc:docMk/>
            <pc:sldMk cId="347014255" sldId="283"/>
            <ac:spMk id="3" creationId="{8BCBD60B-DD0E-C078-687C-1EACC50D79E0}"/>
          </ac:spMkLst>
        </pc:spChg>
      </pc:sldChg>
      <pc:sldChg chg="modSp new mod">
        <pc:chgData name="Marianne Ween" userId="c4a1dadc-6602-4059-82b0-2db4f5504421" providerId="ADAL" clId="{DCF218A2-5643-4E2A-92FF-6BC68C0EED8B}" dt="2023-10-17T12:55:53.561" v="1166" actId="20577"/>
        <pc:sldMkLst>
          <pc:docMk/>
          <pc:sldMk cId="1412113535" sldId="284"/>
        </pc:sldMkLst>
        <pc:spChg chg="mod">
          <ac:chgData name="Marianne Ween" userId="c4a1dadc-6602-4059-82b0-2db4f5504421" providerId="ADAL" clId="{DCF218A2-5643-4E2A-92FF-6BC68C0EED8B}" dt="2023-10-13T10:22:40.714" v="510" actId="20577"/>
          <ac:spMkLst>
            <pc:docMk/>
            <pc:sldMk cId="1412113535" sldId="284"/>
            <ac:spMk id="2" creationId="{360B6E5C-A3C9-300D-C0C4-F125AA1A41DB}"/>
          </ac:spMkLst>
        </pc:spChg>
        <pc:spChg chg="mod">
          <ac:chgData name="Marianne Ween" userId="c4a1dadc-6602-4059-82b0-2db4f5504421" providerId="ADAL" clId="{DCF218A2-5643-4E2A-92FF-6BC68C0EED8B}" dt="2023-10-17T12:55:53.561" v="1166" actId="20577"/>
          <ac:spMkLst>
            <pc:docMk/>
            <pc:sldMk cId="1412113535" sldId="284"/>
            <ac:spMk id="3" creationId="{365D1728-6EB7-C5A4-008F-22DF480E0894}"/>
          </ac:spMkLst>
        </pc:spChg>
      </pc:sldChg>
    </pc:docChg>
  </pc:docChgLst>
  <pc:docChgLst>
    <pc:chgData name="Marianne Ween" userId="c4a1dadc-6602-4059-82b0-2db4f5504421" providerId="ADAL" clId="{F050C51E-C6C9-4BE4-A2D8-2E12F103BFD0}"/>
    <pc:docChg chg="custSel addSld delSld modSld">
      <pc:chgData name="Marianne Ween" userId="c4a1dadc-6602-4059-82b0-2db4f5504421" providerId="ADAL" clId="{F050C51E-C6C9-4BE4-A2D8-2E12F103BFD0}" dt="2023-10-13T09:14:12.761" v="1112" actId="20577"/>
      <pc:docMkLst>
        <pc:docMk/>
      </pc:docMkLst>
      <pc:sldChg chg="modSp mod">
        <pc:chgData name="Marianne Ween" userId="c4a1dadc-6602-4059-82b0-2db4f5504421" providerId="ADAL" clId="{F050C51E-C6C9-4BE4-A2D8-2E12F103BFD0}" dt="2023-10-13T09:02:29.275" v="48" actId="20577"/>
        <pc:sldMkLst>
          <pc:docMk/>
          <pc:sldMk cId="0" sldId="261"/>
        </pc:sldMkLst>
        <pc:spChg chg="mod">
          <ac:chgData name="Marianne Ween" userId="c4a1dadc-6602-4059-82b0-2db4f5504421" providerId="ADAL" clId="{F050C51E-C6C9-4BE4-A2D8-2E12F103BFD0}" dt="2023-10-13T09:02:29.275" v="48" actId="20577"/>
          <ac:spMkLst>
            <pc:docMk/>
            <pc:sldMk cId="0" sldId="261"/>
            <ac:spMk id="13315" creationId="{00000000-0000-0000-0000-000000000000}"/>
          </ac:spMkLst>
        </pc:spChg>
      </pc:sldChg>
      <pc:sldChg chg="modSp mod">
        <pc:chgData name="Marianne Ween" userId="c4a1dadc-6602-4059-82b0-2db4f5504421" providerId="ADAL" clId="{F050C51E-C6C9-4BE4-A2D8-2E12F103BFD0}" dt="2023-10-13T09:04:45.597" v="154" actId="20577"/>
        <pc:sldMkLst>
          <pc:docMk/>
          <pc:sldMk cId="4256438090" sldId="270"/>
        </pc:sldMkLst>
        <pc:spChg chg="mod">
          <ac:chgData name="Marianne Ween" userId="c4a1dadc-6602-4059-82b0-2db4f5504421" providerId="ADAL" clId="{F050C51E-C6C9-4BE4-A2D8-2E12F103BFD0}" dt="2023-10-13T09:04:45.597" v="154" actId="20577"/>
          <ac:spMkLst>
            <pc:docMk/>
            <pc:sldMk cId="4256438090" sldId="270"/>
            <ac:spMk id="3" creationId="{5DD90ECD-2EA2-E5CE-4473-C7E4F02ABBA7}"/>
          </ac:spMkLst>
        </pc:spChg>
      </pc:sldChg>
      <pc:sldChg chg="modSp mod">
        <pc:chgData name="Marianne Ween" userId="c4a1dadc-6602-4059-82b0-2db4f5504421" providerId="ADAL" clId="{F050C51E-C6C9-4BE4-A2D8-2E12F103BFD0}" dt="2023-10-13T09:05:08.284" v="172" actId="20577"/>
        <pc:sldMkLst>
          <pc:docMk/>
          <pc:sldMk cId="3407527490" sldId="272"/>
        </pc:sldMkLst>
        <pc:spChg chg="mod">
          <ac:chgData name="Marianne Ween" userId="c4a1dadc-6602-4059-82b0-2db4f5504421" providerId="ADAL" clId="{F050C51E-C6C9-4BE4-A2D8-2E12F103BFD0}" dt="2023-10-13T09:05:08.284" v="172" actId="20577"/>
          <ac:spMkLst>
            <pc:docMk/>
            <pc:sldMk cId="3407527490" sldId="272"/>
            <ac:spMk id="2" creationId="{B10B3F6A-FBF0-8347-F72B-5E341482844A}"/>
          </ac:spMkLst>
        </pc:spChg>
      </pc:sldChg>
      <pc:sldChg chg="modSp mod">
        <pc:chgData name="Marianne Ween" userId="c4a1dadc-6602-4059-82b0-2db4f5504421" providerId="ADAL" clId="{F050C51E-C6C9-4BE4-A2D8-2E12F103BFD0}" dt="2023-10-13T09:07:28.709" v="373" actId="20577"/>
        <pc:sldMkLst>
          <pc:docMk/>
          <pc:sldMk cId="1766564018" sldId="273"/>
        </pc:sldMkLst>
        <pc:spChg chg="mod">
          <ac:chgData name="Marianne Ween" userId="c4a1dadc-6602-4059-82b0-2db4f5504421" providerId="ADAL" clId="{F050C51E-C6C9-4BE4-A2D8-2E12F103BFD0}" dt="2023-10-13T09:07:28.709" v="373" actId="20577"/>
          <ac:spMkLst>
            <pc:docMk/>
            <pc:sldMk cId="1766564018" sldId="273"/>
            <ac:spMk id="3" creationId="{1504D26A-53EF-F7CE-E7D3-5A933371BE68}"/>
          </ac:spMkLst>
        </pc:spChg>
      </pc:sldChg>
      <pc:sldChg chg="modSp mod">
        <pc:chgData name="Marianne Ween" userId="c4a1dadc-6602-4059-82b0-2db4f5504421" providerId="ADAL" clId="{F050C51E-C6C9-4BE4-A2D8-2E12F103BFD0}" dt="2023-10-13T09:04:16.492" v="117" actId="21"/>
        <pc:sldMkLst>
          <pc:docMk/>
          <pc:sldMk cId="1066799922" sldId="274"/>
        </pc:sldMkLst>
        <pc:spChg chg="mod">
          <ac:chgData name="Marianne Ween" userId="c4a1dadc-6602-4059-82b0-2db4f5504421" providerId="ADAL" clId="{F050C51E-C6C9-4BE4-A2D8-2E12F103BFD0}" dt="2023-10-13T09:04:16.492" v="117" actId="21"/>
          <ac:spMkLst>
            <pc:docMk/>
            <pc:sldMk cId="1066799922" sldId="274"/>
            <ac:spMk id="3" creationId="{26DBB6B5-F879-F58A-A708-935A0F92964F}"/>
          </ac:spMkLst>
        </pc:spChg>
      </pc:sldChg>
      <pc:sldChg chg="modSp mod">
        <pc:chgData name="Marianne Ween" userId="c4a1dadc-6602-4059-82b0-2db4f5504421" providerId="ADAL" clId="{F050C51E-C6C9-4BE4-A2D8-2E12F103BFD0}" dt="2023-10-13T09:08:46.796" v="534" actId="20577"/>
        <pc:sldMkLst>
          <pc:docMk/>
          <pc:sldMk cId="1683557497" sldId="275"/>
        </pc:sldMkLst>
        <pc:spChg chg="mod">
          <ac:chgData name="Marianne Ween" userId="c4a1dadc-6602-4059-82b0-2db4f5504421" providerId="ADAL" clId="{F050C51E-C6C9-4BE4-A2D8-2E12F103BFD0}" dt="2023-10-13T09:07:40.980" v="396" actId="20577"/>
          <ac:spMkLst>
            <pc:docMk/>
            <pc:sldMk cId="1683557497" sldId="275"/>
            <ac:spMk id="2" creationId="{B359060A-056B-B0F6-3385-594E7F9EC216}"/>
          </ac:spMkLst>
        </pc:spChg>
        <pc:spChg chg="mod">
          <ac:chgData name="Marianne Ween" userId="c4a1dadc-6602-4059-82b0-2db4f5504421" providerId="ADAL" clId="{F050C51E-C6C9-4BE4-A2D8-2E12F103BFD0}" dt="2023-10-13T09:08:46.796" v="534" actId="20577"/>
          <ac:spMkLst>
            <pc:docMk/>
            <pc:sldMk cId="1683557497" sldId="275"/>
            <ac:spMk id="3" creationId="{B76D97D9-3FE4-A36E-FD28-306B1D436F42}"/>
          </ac:spMkLst>
        </pc:spChg>
      </pc:sldChg>
      <pc:sldChg chg="del">
        <pc:chgData name="Marianne Ween" userId="c4a1dadc-6602-4059-82b0-2db4f5504421" providerId="ADAL" clId="{F050C51E-C6C9-4BE4-A2D8-2E12F103BFD0}" dt="2023-10-13T09:09:01.575" v="535" actId="2696"/>
        <pc:sldMkLst>
          <pc:docMk/>
          <pc:sldMk cId="3134270792" sldId="276"/>
        </pc:sldMkLst>
      </pc:sldChg>
      <pc:sldChg chg="modSp mod">
        <pc:chgData name="Marianne Ween" userId="c4a1dadc-6602-4059-82b0-2db4f5504421" providerId="ADAL" clId="{F050C51E-C6C9-4BE4-A2D8-2E12F103BFD0}" dt="2023-10-13T09:09:43.479" v="619" actId="20577"/>
        <pc:sldMkLst>
          <pc:docMk/>
          <pc:sldMk cId="3982609343" sldId="277"/>
        </pc:sldMkLst>
        <pc:spChg chg="mod">
          <ac:chgData name="Marianne Ween" userId="c4a1dadc-6602-4059-82b0-2db4f5504421" providerId="ADAL" clId="{F050C51E-C6C9-4BE4-A2D8-2E12F103BFD0}" dt="2023-10-13T09:09:43.479" v="619" actId="20577"/>
          <ac:spMkLst>
            <pc:docMk/>
            <pc:sldMk cId="3982609343" sldId="277"/>
            <ac:spMk id="3" creationId="{1A05AB07-352F-FE6E-C057-FA8744B15F0F}"/>
          </ac:spMkLst>
        </pc:spChg>
      </pc:sldChg>
      <pc:sldChg chg="del">
        <pc:chgData name="Marianne Ween" userId="c4a1dadc-6602-4059-82b0-2db4f5504421" providerId="ADAL" clId="{F050C51E-C6C9-4BE4-A2D8-2E12F103BFD0}" dt="2023-10-13T09:09:54.887" v="620" actId="2696"/>
        <pc:sldMkLst>
          <pc:docMk/>
          <pc:sldMk cId="4167966765" sldId="278"/>
        </pc:sldMkLst>
      </pc:sldChg>
      <pc:sldChg chg="modSp mod">
        <pc:chgData name="Marianne Ween" userId="c4a1dadc-6602-4059-82b0-2db4f5504421" providerId="ADAL" clId="{F050C51E-C6C9-4BE4-A2D8-2E12F103BFD0}" dt="2023-10-13T09:13:26.054" v="1066" actId="20577"/>
        <pc:sldMkLst>
          <pc:docMk/>
          <pc:sldMk cId="1351774750" sldId="279"/>
        </pc:sldMkLst>
        <pc:spChg chg="mod">
          <ac:chgData name="Marianne Ween" userId="c4a1dadc-6602-4059-82b0-2db4f5504421" providerId="ADAL" clId="{F050C51E-C6C9-4BE4-A2D8-2E12F103BFD0}" dt="2023-10-13T09:10:14.508" v="656" actId="20577"/>
          <ac:spMkLst>
            <pc:docMk/>
            <pc:sldMk cId="1351774750" sldId="279"/>
            <ac:spMk id="2" creationId="{8CB90048-A681-3FE8-CD70-E5E450A455D5}"/>
          </ac:spMkLst>
        </pc:spChg>
        <pc:spChg chg="mod">
          <ac:chgData name="Marianne Ween" userId="c4a1dadc-6602-4059-82b0-2db4f5504421" providerId="ADAL" clId="{F050C51E-C6C9-4BE4-A2D8-2E12F103BFD0}" dt="2023-10-13T09:13:26.054" v="1066" actId="20577"/>
          <ac:spMkLst>
            <pc:docMk/>
            <pc:sldMk cId="1351774750" sldId="279"/>
            <ac:spMk id="3" creationId="{94E49077-DF51-C11D-FFDB-367EA7A1231A}"/>
          </ac:spMkLst>
        </pc:spChg>
      </pc:sldChg>
      <pc:sldChg chg="modSp mod">
        <pc:chgData name="Marianne Ween" userId="c4a1dadc-6602-4059-82b0-2db4f5504421" providerId="ADAL" clId="{F050C51E-C6C9-4BE4-A2D8-2E12F103BFD0}" dt="2023-10-13T09:14:12.761" v="1112" actId="20577"/>
        <pc:sldMkLst>
          <pc:docMk/>
          <pc:sldMk cId="2873726646" sldId="280"/>
        </pc:sldMkLst>
        <pc:spChg chg="mod">
          <ac:chgData name="Marianne Ween" userId="c4a1dadc-6602-4059-82b0-2db4f5504421" providerId="ADAL" clId="{F050C51E-C6C9-4BE4-A2D8-2E12F103BFD0}" dt="2023-10-13T09:13:51.919" v="1084" actId="20577"/>
          <ac:spMkLst>
            <pc:docMk/>
            <pc:sldMk cId="2873726646" sldId="280"/>
            <ac:spMk id="2" creationId="{1E49B841-2DCD-D443-56A2-5021C9054259}"/>
          </ac:spMkLst>
        </pc:spChg>
        <pc:spChg chg="mod">
          <ac:chgData name="Marianne Ween" userId="c4a1dadc-6602-4059-82b0-2db4f5504421" providerId="ADAL" clId="{F050C51E-C6C9-4BE4-A2D8-2E12F103BFD0}" dt="2023-10-13T09:14:12.761" v="1112" actId="20577"/>
          <ac:spMkLst>
            <pc:docMk/>
            <pc:sldMk cId="2873726646" sldId="280"/>
            <ac:spMk id="3" creationId="{F57D6D27-CDB3-9DD0-EE61-E1A95F309B08}"/>
          </ac:spMkLst>
        </pc:spChg>
      </pc:sldChg>
      <pc:sldChg chg="modSp mod">
        <pc:chgData name="Marianne Ween" userId="c4a1dadc-6602-4059-82b0-2db4f5504421" providerId="ADAL" clId="{F050C51E-C6C9-4BE4-A2D8-2E12F103BFD0}" dt="2023-10-13T09:02:02.490" v="9" actId="20577"/>
        <pc:sldMkLst>
          <pc:docMk/>
          <pc:sldMk cId="661252746" sldId="281"/>
        </pc:sldMkLst>
        <pc:spChg chg="mod">
          <ac:chgData name="Marianne Ween" userId="c4a1dadc-6602-4059-82b0-2db4f5504421" providerId="ADAL" clId="{F050C51E-C6C9-4BE4-A2D8-2E12F103BFD0}" dt="2023-10-13T09:02:02.490" v="9" actId="20577"/>
          <ac:spMkLst>
            <pc:docMk/>
            <pc:sldMk cId="661252746" sldId="281"/>
            <ac:spMk id="3" creationId="{7C813FE9-C001-AA98-4928-D1B0FC223753}"/>
          </ac:spMkLst>
        </pc:spChg>
      </pc:sldChg>
      <pc:sldChg chg="modSp new mod">
        <pc:chgData name="Marianne Ween" userId="c4a1dadc-6602-4059-82b0-2db4f5504421" providerId="ADAL" clId="{F050C51E-C6C9-4BE4-A2D8-2E12F103BFD0}" dt="2023-10-13T09:07:18.846" v="372" actId="20577"/>
        <pc:sldMkLst>
          <pc:docMk/>
          <pc:sldMk cId="677841418" sldId="282"/>
        </pc:sldMkLst>
        <pc:spChg chg="mod">
          <ac:chgData name="Marianne Ween" userId="c4a1dadc-6602-4059-82b0-2db4f5504421" providerId="ADAL" clId="{F050C51E-C6C9-4BE4-A2D8-2E12F103BFD0}" dt="2023-10-13T09:05:39.800" v="192" actId="20577"/>
          <ac:spMkLst>
            <pc:docMk/>
            <pc:sldMk cId="677841418" sldId="282"/>
            <ac:spMk id="2" creationId="{EDFFCE69-2849-C299-2F46-62EFBC3A1597}"/>
          </ac:spMkLst>
        </pc:spChg>
        <pc:spChg chg="mod">
          <ac:chgData name="Marianne Ween" userId="c4a1dadc-6602-4059-82b0-2db4f5504421" providerId="ADAL" clId="{F050C51E-C6C9-4BE4-A2D8-2E12F103BFD0}" dt="2023-10-13T09:07:18.846" v="372" actId="20577"/>
          <ac:spMkLst>
            <pc:docMk/>
            <pc:sldMk cId="677841418" sldId="282"/>
            <ac:spMk id="3" creationId="{05F703EE-EA3E-16BA-1A6C-49AE91ED73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35F5-5A24-1448-AF2F-3956FE0CDBB2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5E4D-7445-CC4E-B5AB-D0F3530168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7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rgbClr val="19214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023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1BF34-1AD9-EB47-9725-4689CA4379C6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3557-4369-784F-B78C-F4820BB82E3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661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14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0237B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9DFCE-3E81-8C4D-8D9A-D6E018CAACC4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1EB9-82E7-C542-AFE1-9D00DCB5D14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6782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00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799"/>
            <a:ext cx="6019800" cy="4800601"/>
          </a:xfrm>
        </p:spPr>
        <p:txBody>
          <a:bodyPr vert="eaVert"/>
          <a:lstStyle>
            <a:lvl1pPr>
              <a:defRPr>
                <a:solidFill>
                  <a:srgbClr val="A0237B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2EA7D-2404-C641-975F-82F6A5EF252B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E9E67-82E3-D947-ACC7-CCAA319C9E7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9624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0237B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982A3-AE43-0742-AF02-AEB38E11F9E8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E489-4204-E14A-8C6E-2C8C43CC404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406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B7B63-BF60-5C4E-9FFB-86512178D02C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A66F-9CCD-E642-82CE-C530150EC62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69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rgbClr val="A0237B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>
                <a:solidFill>
                  <a:srgbClr val="A0237B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96EFE5F7-D531-764F-8D75-1B417FD957D4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3A50434-B398-824C-9B62-A6B2E19CC96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527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02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02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A54E-36A1-864E-9275-EFCAE88B67D2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E23DD-BD4E-2442-BA39-48185323B54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4186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1143000"/>
          </a:xfrm>
        </p:spPr>
        <p:txBody>
          <a:bodyPr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7756A-AC7F-8A40-8909-D9144701E26A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520A1-6E5E-D041-80E2-A632AFF5081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9150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E071A-C6D7-4E4D-9E07-AFBF7837B7FF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AB243-45D3-8549-B083-177A12A5AB5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477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9A558-9548-1540-95EB-0931EC248416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39B5-D1FE-0A40-AD2D-DC72261A5F7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8387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AEED8-D96F-2E47-A552-5DEE11BEB9CA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D403-F9A0-A64F-B9A6-4AF62BCCB08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15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Raleway" charset="0"/>
              </a:defRPr>
            </a:lvl1pPr>
          </a:lstStyle>
          <a:p>
            <a:fld id="{47E0F94D-801B-3047-8B29-57C2AB2C1046}" type="datetime1">
              <a:rPr lang="en-US" altLang="nb-NO"/>
              <a:pPr/>
              <a:t>10/17/2023</a:t>
            </a:fld>
            <a:endParaRPr lang="en-US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912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latin typeface="Raleway" charset="0"/>
              </a:defRPr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91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Raleway" charset="0"/>
              </a:defRPr>
            </a:lvl1pPr>
          </a:lstStyle>
          <a:p>
            <a:fld id="{20603684-FEEF-AA43-BB11-40850B3196C6}" type="slidenum">
              <a:rPr lang="en-US" altLang="nb-NO"/>
              <a:pPr/>
              <a:t>‹#›</a:t>
            </a:fld>
            <a:endParaRPr lang="en-US" alt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36512" y="6372036"/>
            <a:ext cx="9107488" cy="369332"/>
          </a:xfrm>
          <a:prstGeom prst="rect">
            <a:avLst/>
          </a:prstGeom>
          <a:solidFill>
            <a:srgbClr val="A0237B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9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192148"/>
          </a:solidFill>
          <a:latin typeface="Ubik Grotesk"/>
          <a:ea typeface="ＭＳ Ｐゴシック" pitchFamily="8" charset="-128"/>
          <a:cs typeface="Ubik Grotes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92148"/>
          </a:solidFill>
          <a:latin typeface="Ubik Grotesk" pitchFamily="8" charset="0"/>
          <a:ea typeface="ＭＳ Ｐゴシック" pitchFamily="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A0237B"/>
          </a:solidFill>
          <a:latin typeface="Raleway"/>
          <a:ea typeface="ＭＳ Ｐゴシック" pitchFamily="8" charset="-128"/>
          <a:cs typeface="Raleway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Raleway"/>
          <a:ea typeface="ＭＳ Ｐゴシック" pitchFamily="8" charset="-128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lturrom.n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Framside-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39552" y="4697411"/>
            <a:ext cx="8229600" cy="603797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algn="ctr"/>
            <a:r>
              <a:rPr lang="nb-NO" altLang="nb-NO" sz="3200" dirty="0">
                <a:solidFill>
                  <a:schemeClr val="bg1"/>
                </a:solidFill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Noregs ungdomslag</a:t>
            </a:r>
            <a:br>
              <a:rPr lang="nb-NO" altLang="nb-NO" sz="3200" dirty="0">
                <a:solidFill>
                  <a:schemeClr val="bg1"/>
                </a:solidFill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</a:br>
            <a:r>
              <a:rPr lang="nb-NO" altLang="nb-NO" sz="3200" dirty="0">
                <a:solidFill>
                  <a:schemeClr val="bg1"/>
                </a:solidFill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kulturhuskonferanse 2023</a:t>
            </a:r>
            <a:endParaRPr lang="nb-NO" altLang="nb-NO" sz="3200" dirty="0">
              <a:solidFill>
                <a:schemeClr val="bg1"/>
              </a:solidFill>
              <a:latin typeface="Ubik Grotesk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064AD-87EB-BE6F-C7D0-9352CB13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Utfordringer: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05AB07-352F-FE6E-C057-FA8744B1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4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Det er opp til hver enkelt kommune å samarbeide med – og lytte til kulturfrivilligheten</a:t>
            </a:r>
          </a:p>
          <a:p>
            <a:r>
              <a:rPr lang="nb-NO" altLang="nb-NO" sz="24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Men:</a:t>
            </a:r>
          </a:p>
          <a:p>
            <a:r>
              <a:rPr lang="nb-NO" altLang="nb-NO" sz="24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Kulturloven pålegger kommunen å ha oversikt og å planlegge</a:t>
            </a:r>
          </a:p>
          <a:p>
            <a:r>
              <a:rPr lang="nb-NO" altLang="nb-NO" sz="24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Kommuner med lokale kulturråd har sterkere kulturpolitikk</a:t>
            </a:r>
          </a:p>
          <a:p>
            <a:r>
              <a:rPr lang="nb-NO" altLang="nb-NO" sz="24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Flere fylkeskommuner har besluttet at de vil ha regionale kulturkretser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260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B90048-A681-3FE8-CD70-E5E450A4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Veien videre for hus i bygda: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E49077-DF51-C11D-FFDB-367EA7A1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nb-NO" sz="1800" b="1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Inviter til kulturaktivitet inn i husene:</a:t>
            </a:r>
          </a:p>
          <a:p>
            <a:pPr marL="0" indent="0">
              <a:buNone/>
            </a:pPr>
            <a:r>
              <a:rPr lang="nb-NO" altLang="nb-NO" sz="1800" b="1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aktiviteter gir liv til huset og argumenter overfor kommunen</a:t>
            </a:r>
          </a:p>
          <a:p>
            <a:pPr marL="0" indent="0">
              <a:buNone/>
            </a:pPr>
            <a:endParaRPr lang="nb-NO" altLang="nb-NO" sz="1800" b="1" dirty="0">
              <a:latin typeface="Raleway" pitchFamily="8" charset="0"/>
              <a:ea typeface="ＭＳ Ｐゴシック" panose="020B0600070205080204" pitchFamily="34" charset="-128"/>
              <a:cs typeface="Raleway" pitchFamily="8" charset="0"/>
            </a:endParaRP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Samarbeid med andre lag og foreninger: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 Gå sammen i lokale kulturråd 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Flere stemmer som snakker for huset høres bedre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Utfordre Kommunens på deres oppgaver: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Lage en plan for kulturfrivilligheten i kommunen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Sette av ressurser i kulturetaten for å etablere møteplasser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Sjekke egen kunnskap om lokalt kulturliv, tilgjengelige lokaler, 	Informasjon til skoler, grendehus og kulturhus om regelverk</a:t>
            </a:r>
          </a:p>
          <a:p>
            <a:pPr marL="0" indent="0">
              <a:buNone/>
            </a:pPr>
            <a:r>
              <a:rPr lang="nb-NO" altLang="nb-NO" sz="18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	Samarbeide med lokale lag om viktige prioriteringer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177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70CD46-0E01-6DE4-53A2-3E70DAD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Mange muligheter – akkurat nå: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813FE9-C001-AA98-4928-D1B0FC223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Rom for deltakelse – strategi for kulturfrivilligheten</a:t>
            </a:r>
          </a:p>
          <a:p>
            <a:r>
              <a:rPr lang="nb-NO" sz="2400" dirty="0"/>
              <a:t>Forslag til ny kulturlov med krav om kulturplan i kommunen</a:t>
            </a:r>
          </a:p>
          <a:p>
            <a:r>
              <a:rPr lang="nb-NO" sz="2400" dirty="0"/>
              <a:t>Gjennomgang av tilskuddsordninger</a:t>
            </a:r>
          </a:p>
          <a:p>
            <a:r>
              <a:rPr lang="nb-NO" sz="2400" dirty="0"/>
              <a:t>Større forståelse for hvor viktige kulturlokalene er for aktivitetene</a:t>
            </a:r>
          </a:p>
          <a:p>
            <a:r>
              <a:rPr lang="nb-NO" sz="2400" dirty="0"/>
              <a:t>Kulturalliansens kartlegging</a:t>
            </a:r>
          </a:p>
          <a:p>
            <a:r>
              <a:rPr lang="nb-NO" sz="2400" dirty="0"/>
              <a:t>Regionale kulturkretser og kulturfond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25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  <a:solidFill>
            <a:srgbClr val="A0237B"/>
          </a:solidFill>
        </p:spPr>
        <p:txBody>
          <a:bodyPr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Takk for meg – og lykke til med det viktige arbeidet</a:t>
            </a: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r>
              <a:rPr lang="nb-NO" sz="2400" dirty="0">
                <a:solidFill>
                  <a:schemeClr val="bg1"/>
                </a:solidFill>
              </a:rPr>
              <a:t>www.kulturalliansen.no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www.musikk.no</a:t>
            </a:r>
            <a:endParaRPr lang="nb-NO" altLang="nb-NO" sz="3200" dirty="0">
              <a:solidFill>
                <a:schemeClr val="bg1"/>
              </a:solidFill>
              <a:latin typeface="Ubik Grotesk" charset="0"/>
              <a:ea typeface="ＭＳ Ｐゴシック" charset="-128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0" y="3366284"/>
            <a:ext cx="9143999" cy="3231068"/>
          </a:xfrm>
          <a:solidFill>
            <a:srgbClr val="A0237B"/>
          </a:solidFill>
        </p:spPr>
        <p:txBody>
          <a:bodyPr/>
          <a:lstStyle/>
          <a:p>
            <a:pPr marL="0" indent="0" algn="ctr" eaLnBrk="1" hangingPunct="1">
              <a:buNone/>
            </a:pPr>
            <a:endParaRPr lang="nn-NO" altLang="nb-NO" sz="1600" dirty="0">
              <a:solidFill>
                <a:schemeClr val="bg1"/>
              </a:solidFill>
              <a:latin typeface="Raleway" charset="0"/>
              <a:ea typeface="ＭＳ Ｐゴシック" charset="-128"/>
            </a:endParaRPr>
          </a:p>
          <a:p>
            <a:pPr marL="0" indent="0" algn="ctr" eaLnBrk="1" hangingPunct="1">
              <a:buNone/>
            </a:pPr>
            <a:endParaRPr lang="nn-NO" altLang="nb-NO" sz="1600" dirty="0">
              <a:solidFill>
                <a:schemeClr val="bg1"/>
              </a:solidFill>
              <a:latin typeface="Raleway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nn-NO" altLang="nb-NO" sz="1600" dirty="0">
              <a:solidFill>
                <a:schemeClr val="bg1"/>
              </a:solidFill>
              <a:latin typeface="Raleway" charset="0"/>
              <a:ea typeface="ＭＳ Ｐゴシック" charset="-128"/>
            </a:endParaRPr>
          </a:p>
        </p:txBody>
      </p:sp>
      <p:pic>
        <p:nvPicPr>
          <p:cNvPr id="3" name="Bilde 2" descr="logo-negati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581128"/>
            <a:ext cx="3289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D038B-9F3B-1442-9368-F33F1D87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Kulturalliansen er: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DBB6B5-F879-F58A-A708-935A0F929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Sammenslutning for det frivillige, organiserte kulturlivet</a:t>
            </a:r>
          </a:p>
          <a:p>
            <a:pPr eaLnBrk="1" hangingPunct="1"/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Felles stemme </a:t>
            </a:r>
          </a:p>
          <a:p>
            <a:pPr eaLnBrk="1" hangingPunct="1"/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Arena for diskusjon og samarbeid</a:t>
            </a:r>
          </a:p>
          <a:p>
            <a:pPr eaLnBrk="1" hangingPunct="1"/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Arena for å samle og bygge kompetanse</a:t>
            </a:r>
          </a:p>
          <a:p>
            <a:pPr eaLnBrk="1" hangingPunct="1"/>
            <a:r>
              <a:rPr lang="nb-NO" altLang="nb-NO" sz="3200" dirty="0">
                <a:solidFill>
                  <a:schemeClr val="bg1"/>
                </a:solidFill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– lokale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679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98057F-8D01-5C41-E00D-81FFF52D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Egnede lokaler for kultur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D90ECD-2EA2-E5CE-4473-C7E4F02A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Kartlegging kulturlivets arenaer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Web-portal for gode </a:t>
            </a:r>
            <a:r>
              <a:rPr lang="nb-NO" altLang="nb-NO" dirty="0" err="1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kulturrom</a:t>
            </a:r>
            <a:endParaRPr lang="nb-NO" altLang="nb-NO" dirty="0">
              <a:latin typeface="Raleway" pitchFamily="8" charset="0"/>
              <a:ea typeface="ＭＳ Ｐゴシック" panose="020B0600070205080204" pitchFamily="34" charset="-128"/>
              <a:cs typeface="Raleway" pitchFamily="8" charset="0"/>
            </a:endParaRP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Tilskuddsordninger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Lokale kulturråd og regionale kulturkretser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Strategi for kulturfrivilligheten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Kulturlov med krav om kulturplan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43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CE2A63-CFE7-7C3B-2493-3F8F12D2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Kartleggingsprosjektet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EECF10-4D01-1AC6-55C9-4FB110E64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Hva kartlegges?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Alle rom i alle hus i alle kommuner som brukes av det frivillige kulturlivet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Hvilke rom brukes til hva?</a:t>
            </a:r>
          </a:p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Hvem øver i skoler, hvem i kommunale bygg, hvem i kulturhus og hvem i organisasjonenes hus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875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B3F6A-FBF0-8347-F72B-5E34148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Hva gjør vi med dataene?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6F4662-B061-5F92-2A70-ECC692573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Rapport etter 8 og etter 25 kartlagte kommuner</a:t>
            </a:r>
          </a:p>
          <a:p>
            <a:r>
              <a:rPr lang="nb-NO" dirty="0"/>
              <a:t>Dataene samles i vår database</a:t>
            </a:r>
          </a:p>
          <a:p>
            <a:r>
              <a:rPr lang="nb-NO" dirty="0"/>
              <a:t>Vi leverer rapport til hver kommune</a:t>
            </a:r>
          </a:p>
          <a:p>
            <a:r>
              <a:rPr lang="nb-NO" dirty="0"/>
              <a:t>41 kommuner kartlagt: Telemarksforskning analyserer</a:t>
            </a:r>
          </a:p>
          <a:p>
            <a:r>
              <a:rPr lang="nb-NO" dirty="0"/>
              <a:t>Skiller kommuner med grendehus seg ut?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752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248B29-7ED9-65D1-1594-17985ABB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Webportal	for gode </a:t>
            </a:r>
            <a:r>
              <a:rPr lang="nb-NO" dirty="0" err="1"/>
              <a:t>kulturrom</a:t>
            </a:r>
            <a:r>
              <a:rPr lang="nb-NO" dirty="0"/>
              <a:t>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448381-B78B-FC62-D785-E68B3E2A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hlinkClick r:id="rId2"/>
            </a:endParaRPr>
          </a:p>
          <a:p>
            <a:r>
              <a:rPr lang="nb-NO" dirty="0">
                <a:hlinkClick r:id="rId2"/>
              </a:rPr>
              <a:t>www.kulturrom.no</a:t>
            </a:r>
            <a:endParaRPr lang="nb-NO" dirty="0"/>
          </a:p>
          <a:p>
            <a:endParaRPr lang="nb-NO" dirty="0"/>
          </a:p>
          <a:p>
            <a:r>
              <a:rPr lang="nb-NO" dirty="0"/>
              <a:t>Veiledninger og krav til rommene</a:t>
            </a:r>
          </a:p>
          <a:p>
            <a:r>
              <a:rPr lang="nb-NO" dirty="0"/>
              <a:t>Gode eksempler</a:t>
            </a:r>
          </a:p>
          <a:p>
            <a:r>
              <a:rPr lang="nb-NO" dirty="0"/>
              <a:t>Informasjon om tilskuddsordninger</a:t>
            </a:r>
          </a:p>
        </p:txBody>
      </p:sp>
    </p:spTree>
    <p:extLst>
      <p:ext uri="{BB962C8B-B14F-4D97-AF65-F5344CB8AC3E}">
        <p14:creationId xmlns:p14="http://schemas.microsoft.com/office/powerpoint/2010/main" val="42707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82A299-0F14-6824-22FA-B1CE85C5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Tilskuddsordninger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CBD60B-DD0E-C078-687C-1EACC50D7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Kulturrom</a:t>
            </a:r>
          </a:p>
          <a:p>
            <a:r>
              <a:rPr lang="nb-NO" dirty="0"/>
              <a:t>ARENA</a:t>
            </a:r>
          </a:p>
          <a:p>
            <a:r>
              <a:rPr lang="nb-NO" dirty="0"/>
              <a:t>Desentralisert tilskudd til regionale kulturhus</a:t>
            </a:r>
          </a:p>
          <a:p>
            <a:r>
              <a:rPr lang="nb-NO" dirty="0"/>
              <a:t>Kommuner og fylkeskommuner</a:t>
            </a:r>
          </a:p>
          <a:p>
            <a:r>
              <a:rPr lang="nb-NO" dirty="0"/>
              <a:t>Sparebankstiftelser</a:t>
            </a:r>
          </a:p>
        </p:txBody>
      </p:sp>
    </p:spTree>
    <p:extLst>
      <p:ext uri="{BB962C8B-B14F-4D97-AF65-F5344CB8AC3E}">
        <p14:creationId xmlns:p14="http://schemas.microsoft.com/office/powerpoint/2010/main" val="34701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DC60B7-5115-AC09-3E33-E2F95107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Ubik Grotesk" pitchFamily="10" charset="0"/>
                <a:ea typeface="ＭＳ Ｐゴシック" panose="020B0600070205080204" pitchFamily="34" charset="-128"/>
                <a:cs typeface="Ubik Grotesk" pitchFamily="10" charset="0"/>
              </a:rPr>
              <a:t>Lokale kulturråd og regionale kulturkretser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04D26A-53EF-F7CE-E7D3-5A933371B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06552"/>
          </a:xfrm>
        </p:spPr>
        <p:txBody>
          <a:bodyPr/>
          <a:lstStyle/>
          <a:p>
            <a:pPr>
              <a:defRPr/>
            </a:pPr>
            <a:r>
              <a:rPr lang="nb-NO" altLang="nb-NO" sz="32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Samarbeidsplattform for kulturlivet og kommunen</a:t>
            </a:r>
          </a:p>
          <a:p>
            <a:pPr>
              <a:defRPr/>
            </a:pPr>
            <a:r>
              <a:rPr lang="nb-NO" altLang="nb-NO" sz="3200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Representerer alle kulturytringer</a:t>
            </a:r>
          </a:p>
          <a:p>
            <a:pPr>
              <a:defRPr/>
            </a:pPr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Frivilligheten eier rådene</a:t>
            </a:r>
          </a:p>
          <a:p>
            <a:pPr>
              <a:defRPr/>
            </a:pPr>
            <a:r>
              <a:rPr lang="nb-NO" altLang="nb-NO" dirty="0">
                <a:latin typeface="Raleway" pitchFamily="8" charset="0"/>
                <a:ea typeface="ＭＳ Ｐゴシック" panose="020B0600070205080204" pitchFamily="34" charset="-128"/>
                <a:cs typeface="Raleway" pitchFamily="8" charset="0"/>
              </a:rPr>
              <a:t>Samarbeider med kommunen og fylkeskommunen</a:t>
            </a:r>
            <a:endParaRPr lang="nb-NO" altLang="nb-NO" sz="3200" dirty="0">
              <a:latin typeface="Raleway" pitchFamily="8" charset="0"/>
              <a:ea typeface="ＭＳ Ｐゴシック" panose="020B0600070205080204" pitchFamily="34" charset="-128"/>
              <a:cs typeface="Raleway" pitchFamily="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56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0B6E5C-A3C9-300D-C0C4-F125AA1A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Rom for deltakelse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5D1728-6EB7-C5A4-008F-22DF480E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Regjeringens strategi for det frivillige kulturlivet</a:t>
            </a:r>
          </a:p>
          <a:p>
            <a:r>
              <a:rPr lang="nb-NO" dirty="0"/>
              <a:t>En rekke tiltak for bedre og mer egnede lokaler</a:t>
            </a:r>
          </a:p>
          <a:p>
            <a:r>
              <a:rPr lang="nb-NO" dirty="0"/>
              <a:t>Godt forankret i frivilligheten</a:t>
            </a:r>
          </a:p>
          <a:p>
            <a:r>
              <a:rPr lang="nb-NO" dirty="0"/>
              <a:t>Statsbudsjett 2024 – usikkert om arenasatsingen</a:t>
            </a:r>
          </a:p>
        </p:txBody>
      </p:sp>
    </p:spTree>
    <p:extLst>
      <p:ext uri="{BB962C8B-B14F-4D97-AF65-F5344CB8AC3E}">
        <p14:creationId xmlns:p14="http://schemas.microsoft.com/office/powerpoint/2010/main" val="141211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alliansen" id="{46FA0252-344F-7A4A-9B16-B7947B76C65D}" vid="{D076A2B9-EEE1-1740-9E9D-39308D9955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3437b7-0d0b-4195-8069-0adabf19969f">
      <Terms xmlns="http://schemas.microsoft.com/office/infopath/2007/PartnerControls"/>
    </lcf76f155ced4ddcb4097134ff3c332f>
    <TaxCatchAll xmlns="16fb933e-3f5d-4663-b0a0-25c9a45134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198BAAC472CA498DF4B7B5ADCED783" ma:contentTypeVersion="14" ma:contentTypeDescription="Opprett et nytt dokument." ma:contentTypeScope="" ma:versionID="c7f345891769de7e263d7a170f4a87ba">
  <xsd:schema xmlns:xsd="http://www.w3.org/2001/XMLSchema" xmlns:xs="http://www.w3.org/2001/XMLSchema" xmlns:p="http://schemas.microsoft.com/office/2006/metadata/properties" xmlns:ns2="ca3437b7-0d0b-4195-8069-0adabf19969f" xmlns:ns3="16fb933e-3f5d-4663-b0a0-25c9a45134cd" targetNamespace="http://schemas.microsoft.com/office/2006/metadata/properties" ma:root="true" ma:fieldsID="a458ede4ddcec823aa368e624f17b7b0" ns2:_="" ns3:_="">
    <xsd:import namespace="ca3437b7-0d0b-4195-8069-0adabf19969f"/>
    <xsd:import namespace="16fb933e-3f5d-4663-b0a0-25c9a45134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437b7-0d0b-4195-8069-0adabf19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3bd50c8-a30d-4e34-9d7c-28f6904b2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933e-3f5d-4663-b0a0-25c9a45134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6500ae-9ae2-4510-8944-3456b588a096}" ma:internalName="TaxCatchAll" ma:showField="CatchAllData" ma:web="16fb933e-3f5d-4663-b0a0-25c9a45134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2D436-CDBB-4600-9E15-0E620A958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A96EE9-DEC4-49E9-91A2-E5AAEB61DF8D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c58b1fd4-feff-4f1f-809c-436bfe4eac6d"/>
    <ds:schemaRef ds:uri="http://schemas.microsoft.com/office/infopath/2007/PartnerControls"/>
    <ds:schemaRef ds:uri="f13b1402-0749-45f3-9546-2061a5afe72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82C4B70-08E3-447B-997D-243D1773209E}"/>
</file>

<file path=docProps/app.xml><?xml version="1.0" encoding="utf-8"?>
<Properties xmlns="http://schemas.openxmlformats.org/officeDocument/2006/extended-properties" xmlns:vt="http://schemas.openxmlformats.org/officeDocument/2006/docPropsVTypes">
  <Template>Kulturalliansen PP mal</Template>
  <TotalTime>74</TotalTime>
  <Words>432</Words>
  <Application>Microsoft Office PowerPoint</Application>
  <PresentationFormat>Skjermfremvisning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Raleway</vt:lpstr>
      <vt:lpstr>Ubik Grotesk</vt:lpstr>
      <vt:lpstr>Office-tema</vt:lpstr>
      <vt:lpstr>Noregs ungdomslag kulturhuskonferanse 2023</vt:lpstr>
      <vt:lpstr>Kulturalliansen er:</vt:lpstr>
      <vt:lpstr>Egnede lokaler for kultur</vt:lpstr>
      <vt:lpstr>Kartleggingsprosjektet</vt:lpstr>
      <vt:lpstr>Hva gjør vi med dataene?</vt:lpstr>
      <vt:lpstr>Webportal for gode kulturrom </vt:lpstr>
      <vt:lpstr>Tilskuddsordninger</vt:lpstr>
      <vt:lpstr>Lokale kulturråd og regionale kulturkretser</vt:lpstr>
      <vt:lpstr>Rom for deltakelse </vt:lpstr>
      <vt:lpstr>Utfordringer:</vt:lpstr>
      <vt:lpstr>Veien videre for hus i bygda:</vt:lpstr>
      <vt:lpstr>Mange muligheter – akkurat nå:</vt:lpstr>
      <vt:lpstr>Takk for meg – og lykke til med det viktige arbeidet    www.kulturalliansen.no www.musikk.no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Ween</dc:creator>
  <cp:lastModifiedBy>Marianne Ween</cp:lastModifiedBy>
  <cp:revision>2</cp:revision>
  <dcterms:created xsi:type="dcterms:W3CDTF">2023-06-02T09:38:12Z</dcterms:created>
  <dcterms:modified xsi:type="dcterms:W3CDTF">2023-10-17T12:57:40Z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0x0101004A8D41D0953A034EB16966881D7B49BD</vt:lpwstr>
  </property>
  <property fmtid="{D5CDD505-2E9C-101B-9397-08002B2CF9AE}" pid="3" name="MediaServiceImageTags">
    <vt:lpwstr/>
  </property>
</Properties>
</file>