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handoutMasterIdLst>
    <p:handoutMasterId r:id="rId11"/>
  </p:handoutMasterIdLst>
  <p:sldIdLst>
    <p:sldId id="272" r:id="rId2"/>
    <p:sldId id="273" r:id="rId3"/>
    <p:sldId id="260" r:id="rId4"/>
    <p:sldId id="257" r:id="rId5"/>
    <p:sldId id="259" r:id="rId6"/>
    <p:sldId id="280" r:id="rId7"/>
    <p:sldId id="274" r:id="rId8"/>
    <p:sldId id="275" r:id="rId9"/>
  </p:sldIdLst>
  <p:sldSz cx="12192000" cy="6858000"/>
  <p:notesSz cx="6792913" cy="9925050"/>
  <p:defaultTextStyle>
    <a:defPPr rtl="0">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AA7367-B868-476E-808A-3BE4A4AAA634}" v="574" dt="2023-10-19T18:48:28.967"/>
  </p1510:revLst>
</p1510:revInfo>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91"/>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2" d="100"/>
          <a:sy n="72" d="100"/>
        </p:scale>
        <p:origin x="339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s Nesheim" userId="8867db6c0ac09e5b" providerId="LiveId" clId="{9DAA7367-B868-476E-808A-3BE4A4AAA634}"/>
    <pc:docChg chg="custSel modSld sldOrd modNotesMaster modHandout">
      <pc:chgData name="Tomas Nesheim" userId="8867db6c0ac09e5b" providerId="LiveId" clId="{9DAA7367-B868-476E-808A-3BE4A4AAA634}" dt="2023-10-19T18:48:28.967" v="4201"/>
      <pc:docMkLst>
        <pc:docMk/>
      </pc:docMkLst>
      <pc:sldChg chg="ord">
        <pc:chgData name="Tomas Nesheim" userId="8867db6c0ac09e5b" providerId="LiveId" clId="{9DAA7367-B868-476E-808A-3BE4A4AAA634}" dt="2023-10-19T16:33:47.421" v="3825"/>
        <pc:sldMkLst>
          <pc:docMk/>
          <pc:sldMk cId="1636268212" sldId="257"/>
        </pc:sldMkLst>
      </pc:sldChg>
      <pc:sldChg chg="modSp mod">
        <pc:chgData name="Tomas Nesheim" userId="8867db6c0ac09e5b" providerId="LiveId" clId="{9DAA7367-B868-476E-808A-3BE4A4AAA634}" dt="2023-10-19T16:05:59.280" v="3758" actId="1076"/>
        <pc:sldMkLst>
          <pc:docMk/>
          <pc:sldMk cId="4191848460" sldId="259"/>
        </pc:sldMkLst>
        <pc:spChg chg="mod">
          <ac:chgData name="Tomas Nesheim" userId="8867db6c0ac09e5b" providerId="LiveId" clId="{9DAA7367-B868-476E-808A-3BE4A4AAA634}" dt="2023-10-19T16:05:59.280" v="3758" actId="1076"/>
          <ac:spMkLst>
            <pc:docMk/>
            <pc:sldMk cId="4191848460" sldId="259"/>
            <ac:spMk id="9" creationId="{00000000-0000-0000-0000-000000000000}"/>
          </ac:spMkLst>
        </pc:spChg>
      </pc:sldChg>
      <pc:sldChg chg="modSp mod modNotesTx">
        <pc:chgData name="Tomas Nesheim" userId="8867db6c0ac09e5b" providerId="LiveId" clId="{9DAA7367-B868-476E-808A-3BE4A4AAA634}" dt="2023-10-19T16:33:29.678" v="3823" actId="20577"/>
        <pc:sldMkLst>
          <pc:docMk/>
          <pc:sldMk cId="702730589" sldId="260"/>
        </pc:sldMkLst>
        <pc:spChg chg="mod">
          <ac:chgData name="Tomas Nesheim" userId="8867db6c0ac09e5b" providerId="LiveId" clId="{9DAA7367-B868-476E-808A-3BE4A4AAA634}" dt="2023-10-19T16:11:16.626" v="3762" actId="14100"/>
          <ac:spMkLst>
            <pc:docMk/>
            <pc:sldMk cId="702730589" sldId="260"/>
            <ac:spMk id="3" creationId="{00000000-0000-0000-0000-000000000000}"/>
          </ac:spMkLst>
        </pc:spChg>
      </pc:sldChg>
      <pc:sldChg chg="modSp mod">
        <pc:chgData name="Tomas Nesheim" userId="8867db6c0ac09e5b" providerId="LiveId" clId="{9DAA7367-B868-476E-808A-3BE4A4AAA634}" dt="2023-10-17T09:49:11.629" v="574" actId="20577"/>
        <pc:sldMkLst>
          <pc:docMk/>
          <pc:sldMk cId="3549628654" sldId="272"/>
        </pc:sldMkLst>
        <pc:spChg chg="mod">
          <ac:chgData name="Tomas Nesheim" userId="8867db6c0ac09e5b" providerId="LiveId" clId="{9DAA7367-B868-476E-808A-3BE4A4AAA634}" dt="2023-10-17T09:49:11.629" v="574" actId="20577"/>
          <ac:spMkLst>
            <pc:docMk/>
            <pc:sldMk cId="3549628654" sldId="272"/>
            <ac:spMk id="5" creationId="{00000000-0000-0000-0000-000000000000}"/>
          </ac:spMkLst>
        </pc:spChg>
      </pc:sldChg>
      <pc:sldChg chg="modSp ord modAnim modNotesTx">
        <pc:chgData name="Tomas Nesheim" userId="8867db6c0ac09e5b" providerId="LiveId" clId="{9DAA7367-B868-476E-808A-3BE4A4AAA634}" dt="2023-10-19T16:50:53.552" v="4173"/>
        <pc:sldMkLst>
          <pc:docMk/>
          <pc:sldMk cId="1508910272" sldId="273"/>
        </pc:sldMkLst>
        <pc:spChg chg="mod">
          <ac:chgData name="Tomas Nesheim" userId="8867db6c0ac09e5b" providerId="LiveId" clId="{9DAA7367-B868-476E-808A-3BE4A4AAA634}" dt="2023-10-17T09:49:57.599" v="608" actId="20577"/>
          <ac:spMkLst>
            <pc:docMk/>
            <pc:sldMk cId="1508910272" sldId="273"/>
            <ac:spMk id="2" creationId="{00000000-0000-0000-0000-000000000000}"/>
          </ac:spMkLst>
        </pc:spChg>
        <pc:spChg chg="mod">
          <ac:chgData name="Tomas Nesheim" userId="8867db6c0ac09e5b" providerId="LiveId" clId="{9DAA7367-B868-476E-808A-3BE4A4AAA634}" dt="2023-10-17T10:50:51.552" v="897" actId="20577"/>
          <ac:spMkLst>
            <pc:docMk/>
            <pc:sldMk cId="1508910272" sldId="273"/>
            <ac:spMk id="3" creationId="{00000000-0000-0000-0000-000000000000}"/>
          </ac:spMkLst>
        </pc:spChg>
      </pc:sldChg>
      <pc:sldChg chg="modSp mod modAnim modNotesTx">
        <pc:chgData name="Tomas Nesheim" userId="8867db6c0ac09e5b" providerId="LiveId" clId="{9DAA7367-B868-476E-808A-3BE4A4AAA634}" dt="2023-10-19T16:46:24.100" v="4100" actId="14100"/>
        <pc:sldMkLst>
          <pc:docMk/>
          <pc:sldMk cId="3339554045" sldId="274"/>
        </pc:sldMkLst>
        <pc:spChg chg="mod">
          <ac:chgData name="Tomas Nesheim" userId="8867db6c0ac09e5b" providerId="LiveId" clId="{9DAA7367-B868-476E-808A-3BE4A4AAA634}" dt="2023-10-19T16:46:24.100" v="4100" actId="14100"/>
          <ac:spMkLst>
            <pc:docMk/>
            <pc:sldMk cId="3339554045" sldId="274"/>
            <ac:spMk id="2" creationId="{00000000-0000-0000-0000-000000000000}"/>
          </ac:spMkLst>
        </pc:spChg>
      </pc:sldChg>
      <pc:sldChg chg="modSp mod modAnim">
        <pc:chgData name="Tomas Nesheim" userId="8867db6c0ac09e5b" providerId="LiveId" clId="{9DAA7367-B868-476E-808A-3BE4A4AAA634}" dt="2023-10-19T18:48:28.967" v="4201"/>
        <pc:sldMkLst>
          <pc:docMk/>
          <pc:sldMk cId="115085417" sldId="275"/>
        </pc:sldMkLst>
        <pc:spChg chg="mod">
          <ac:chgData name="Tomas Nesheim" userId="8867db6c0ac09e5b" providerId="LiveId" clId="{9DAA7367-B868-476E-808A-3BE4A4AAA634}" dt="2023-10-19T18:46:12.352" v="4191" actId="20577"/>
          <ac:spMkLst>
            <pc:docMk/>
            <pc:sldMk cId="115085417" sldId="275"/>
            <ac:spMk id="12" creationId="{D803EDF8-0042-AAA9-EC2C-3CD9F8FD6968}"/>
          </ac:spMkLst>
        </pc:spChg>
        <pc:picChg chg="mod">
          <ac:chgData name="Tomas Nesheim" userId="8867db6c0ac09e5b" providerId="LiveId" clId="{9DAA7367-B868-476E-808A-3BE4A4AAA634}" dt="2023-10-19T18:47:18.170" v="4192" actId="1076"/>
          <ac:picMkLst>
            <pc:docMk/>
            <pc:sldMk cId="115085417" sldId="275"/>
            <ac:picMk id="5" creationId="{D8F3746D-73AD-0818-A5EF-DA12067FADE5}"/>
          </ac:picMkLst>
        </pc:picChg>
      </pc:sldChg>
      <pc:sldChg chg="modSp mod">
        <pc:chgData name="Tomas Nesheim" userId="8867db6c0ac09e5b" providerId="LiveId" clId="{9DAA7367-B868-476E-808A-3BE4A4AAA634}" dt="2023-10-19T18:43:09.439" v="4177" actId="20577"/>
        <pc:sldMkLst>
          <pc:docMk/>
          <pc:sldMk cId="3135690323" sldId="280"/>
        </pc:sldMkLst>
        <pc:spChg chg="mod">
          <ac:chgData name="Tomas Nesheim" userId="8867db6c0ac09e5b" providerId="LiveId" clId="{9DAA7367-B868-476E-808A-3BE4A4AAA634}" dt="2023-10-19T16:38:26.420" v="3843" actId="20577"/>
          <ac:spMkLst>
            <pc:docMk/>
            <pc:sldMk cId="3135690323" sldId="280"/>
            <ac:spMk id="2" creationId="{646D729E-F38A-0CFD-806F-25DA50D922E6}"/>
          </ac:spMkLst>
        </pc:spChg>
        <pc:spChg chg="mod">
          <ac:chgData name="Tomas Nesheim" userId="8867db6c0ac09e5b" providerId="LiveId" clId="{9DAA7367-B868-476E-808A-3BE4A4AAA634}" dt="2023-10-19T18:43:09.439" v="4177" actId="20577"/>
          <ac:spMkLst>
            <pc:docMk/>
            <pc:sldMk cId="3135690323" sldId="280"/>
            <ac:spMk id="4" creationId="{B40C8105-0E35-BE2C-1D56-13FE1D9D9A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nb-NO" dirty="0"/>
          </a:p>
        </p:txBody>
      </p:sp>
      <p:sp>
        <p:nvSpPr>
          <p:cNvPr id="3" name="Plassholder for dato 2"/>
          <p:cNvSpPr>
            <a:spLocks noGrp="1"/>
          </p:cNvSpPr>
          <p:nvPr>
            <p:ph type="dt" sz="quarter" idx="1"/>
          </p:nvPr>
        </p:nvSpPr>
        <p:spPr>
          <a:xfrm>
            <a:off x="3847745" y="0"/>
            <a:ext cx="2943596" cy="497976"/>
          </a:xfrm>
          <a:prstGeom prst="rect">
            <a:avLst/>
          </a:prstGeom>
        </p:spPr>
        <p:txBody>
          <a:bodyPr vert="horz" lIns="91440" tIns="45720" rIns="91440" bIns="45720" rtlCol="0"/>
          <a:lstStyle>
            <a:lvl1pPr algn="r">
              <a:defRPr sz="1200"/>
            </a:lvl1pPr>
          </a:lstStyle>
          <a:p>
            <a:fld id="{8EB6D9ED-FCE8-45B6-9568-0C8595FCA66A}" type="datetime1">
              <a:rPr lang="nb-NO" smtClean="0"/>
              <a:t>19.10.2023</a:t>
            </a:fld>
            <a:endParaRPr lang="nb-NO" dirty="0"/>
          </a:p>
        </p:txBody>
      </p:sp>
      <p:sp>
        <p:nvSpPr>
          <p:cNvPr id="4" name="Plassholder for bunntekst 3"/>
          <p:cNvSpPr>
            <a:spLocks noGrp="1"/>
          </p:cNvSpPr>
          <p:nvPr>
            <p:ph type="ftr" sz="quarter" idx="2"/>
          </p:nvPr>
        </p:nvSpPr>
        <p:spPr>
          <a:xfrm>
            <a:off x="0" y="9427076"/>
            <a:ext cx="2943596" cy="497975"/>
          </a:xfrm>
          <a:prstGeom prst="rect">
            <a:avLst/>
          </a:prstGeom>
        </p:spPr>
        <p:txBody>
          <a:bodyPr vert="horz" lIns="91440" tIns="45720" rIns="91440" bIns="45720" rtlCol="0" anchor="b"/>
          <a:lstStyle>
            <a:lvl1pPr algn="l">
              <a:defRPr sz="1200"/>
            </a:lvl1pPr>
          </a:lstStyle>
          <a:p>
            <a:endParaRPr lang="nb-NO" dirty="0"/>
          </a:p>
        </p:txBody>
      </p:sp>
      <p:sp>
        <p:nvSpPr>
          <p:cNvPr id="5" name="Plassholder for lysbildenummer 4"/>
          <p:cNvSpPr>
            <a:spLocks noGrp="1"/>
          </p:cNvSpPr>
          <p:nvPr>
            <p:ph type="sldNum" sz="quarter" idx="3"/>
          </p:nvPr>
        </p:nvSpPr>
        <p:spPr>
          <a:xfrm>
            <a:off x="3847745" y="9427076"/>
            <a:ext cx="2943596" cy="497975"/>
          </a:xfrm>
          <a:prstGeom prst="rect">
            <a:avLst/>
          </a:prstGeom>
        </p:spPr>
        <p:txBody>
          <a:bodyPr vert="horz" lIns="91440" tIns="45720" rIns="91440" bIns="45720" rtlCol="0" anchor="b"/>
          <a:lstStyle>
            <a:lvl1pPr algn="r">
              <a:defRPr sz="1200"/>
            </a:lvl1pPr>
          </a:lstStyle>
          <a:p>
            <a:fld id="{3080BDB1-258B-4B7A-9BBD-55C9734D8B1D}" type="slidenum">
              <a:rPr lang="nb-NO" smtClean="0"/>
              <a:t>‹#›</a:t>
            </a:fld>
            <a:endParaRPr lang="nb-NO" dirty="0"/>
          </a:p>
        </p:txBody>
      </p:sp>
    </p:spTree>
    <p:extLst>
      <p:ext uri="{BB962C8B-B14F-4D97-AF65-F5344CB8AC3E}">
        <p14:creationId xmlns:p14="http://schemas.microsoft.com/office/powerpoint/2010/main" val="24880380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pPr rtl="0"/>
            <a:endParaRPr lang="nb-NO" noProof="0" dirty="0"/>
          </a:p>
        </p:txBody>
      </p:sp>
      <p:sp>
        <p:nvSpPr>
          <p:cNvPr id="3" name="Plassholder for dato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pPr rtl="0"/>
            <a:fld id="{0A89246D-AF5D-4694-A56D-E603A9EDB191}" type="datetime1">
              <a:rPr lang="nb-NO" noProof="0" smtClean="0"/>
              <a:t>19.10.2023</a:t>
            </a:fld>
            <a:endParaRPr lang="nb-NO" noProof="0" dirty="0"/>
          </a:p>
        </p:txBody>
      </p:sp>
      <p:sp>
        <p:nvSpPr>
          <p:cNvPr id="4" name="Plassholder for lysbilde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pPr rtl="0"/>
            <a:endParaRPr lang="nb-NO" noProof="0" dirty="0"/>
          </a:p>
        </p:txBody>
      </p:sp>
      <p:sp>
        <p:nvSpPr>
          <p:cNvPr id="5" name="Plassholder for notater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rtl="0"/>
            <a:r>
              <a:rPr lang="nb-NO" noProof="0" dirty="0"/>
              <a:t>Klikk for å redigere tekststiler i malen</a:t>
            </a:r>
          </a:p>
          <a:p>
            <a:pPr lvl="1" rtl="0"/>
            <a:r>
              <a:rPr lang="nb-NO" noProof="0" dirty="0"/>
              <a:t>Andre nivå</a:t>
            </a:r>
          </a:p>
          <a:p>
            <a:pPr lvl="2" rtl="0"/>
            <a:r>
              <a:rPr lang="nb-NO" noProof="0" dirty="0"/>
              <a:t>Tredje nivå</a:t>
            </a:r>
          </a:p>
          <a:p>
            <a:pPr lvl="3" rtl="0"/>
            <a:r>
              <a:rPr lang="nb-NO" noProof="0" dirty="0"/>
              <a:t>Fjerde nivå</a:t>
            </a:r>
          </a:p>
          <a:p>
            <a:pPr lvl="4" rtl="0"/>
            <a:r>
              <a:rPr lang="nb-NO" noProof="0" dirty="0"/>
              <a:t>Femte nivå</a:t>
            </a:r>
          </a:p>
        </p:txBody>
      </p:sp>
      <p:sp>
        <p:nvSpPr>
          <p:cNvPr id="6" name="Plassholder for bunntekst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pPr rtl="0"/>
            <a:endParaRPr lang="nb-NO" noProof="0" dirty="0"/>
          </a:p>
        </p:txBody>
      </p:sp>
      <p:sp>
        <p:nvSpPr>
          <p:cNvPr id="7" name="Plassholder for lysbildenumm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pPr rtl="0"/>
            <a:fld id="{893B0CF2-7F87-4E02-A248-870047730F99}" type="slidenum">
              <a:rPr lang="nb-NO" noProof="0" smtClean="0"/>
              <a:t>‹#›</a:t>
            </a:fld>
            <a:endParaRPr lang="nb-NO" noProof="0" dirty="0"/>
          </a:p>
        </p:txBody>
      </p:sp>
    </p:spTree>
    <p:extLst>
      <p:ext uri="{BB962C8B-B14F-4D97-AF65-F5344CB8AC3E}">
        <p14:creationId xmlns:p14="http://schemas.microsoft.com/office/powerpoint/2010/main" val="36149813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10"/>
          </p:nvPr>
        </p:nvSpPr>
        <p:spPr/>
        <p:txBody>
          <a:bodyPr rtlCol="0"/>
          <a:lstStyle/>
          <a:p>
            <a:pPr rtl="0"/>
            <a:fld id="{893B0CF2-7F87-4E02-A248-870047730F99}" type="slidenum">
              <a:rPr lang="nb-NO" smtClean="0"/>
              <a:t>1</a:t>
            </a:fld>
            <a:endParaRPr lang="nb-NO" dirty="0"/>
          </a:p>
        </p:txBody>
      </p:sp>
    </p:spTree>
    <p:extLst>
      <p:ext uri="{BB962C8B-B14F-4D97-AF65-F5344CB8AC3E}">
        <p14:creationId xmlns:p14="http://schemas.microsoft.com/office/powerpoint/2010/main" val="149513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Jeg googla litt for å finne synonymer til Floskel. Her er noen av synonymene. Det jeg reagerte mest på er at selvfølgelighet også er en Floskel. Men problemet er jo at universell utforming i tradisjonell forstand ikke er  en virkelighet, men kanskje mer en Frase. Etter denne konferansen håper jeg neste konferanse kan ha et punkt om Selvfølgelig virkelighet, og da med gode eksempler på hva dere som deltar her har fått til i ditt nærmiljø.</a:t>
            </a:r>
          </a:p>
        </p:txBody>
      </p:sp>
      <p:sp>
        <p:nvSpPr>
          <p:cNvPr id="4" name="Plassholder for lysbildenummer 3"/>
          <p:cNvSpPr>
            <a:spLocks noGrp="1"/>
          </p:cNvSpPr>
          <p:nvPr>
            <p:ph type="sldNum" sz="quarter" idx="10"/>
          </p:nvPr>
        </p:nvSpPr>
        <p:spPr/>
        <p:txBody>
          <a:bodyPr/>
          <a:lstStyle/>
          <a:p>
            <a:pPr rtl="0"/>
            <a:fld id="{893B0CF2-7F87-4E02-A248-870047730F99}" type="slidenum">
              <a:rPr lang="nb-NO" smtClean="0"/>
              <a:t>2</a:t>
            </a:fld>
            <a:endParaRPr lang="nb-NO" dirty="0"/>
          </a:p>
        </p:txBody>
      </p:sp>
    </p:spTree>
    <p:extLst>
      <p:ext uri="{BB962C8B-B14F-4D97-AF65-F5344CB8AC3E}">
        <p14:creationId xmlns:p14="http://schemas.microsoft.com/office/powerpoint/2010/main" val="3514977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457017">
              <a:defRPr/>
            </a:pPr>
            <a:r>
              <a:rPr lang="nb-NO" b="0" i="1" dirty="0">
                <a:solidFill>
                  <a:srgbClr val="202122"/>
                </a:solidFill>
                <a:effectLst/>
                <a:latin typeface="Arial" panose="020B0604020202020204" pitchFamily="34" charset="0"/>
              </a:rPr>
              <a:t>Jeg liker bedre den internasjonale benevnelsen </a:t>
            </a:r>
            <a:r>
              <a:rPr lang="nb-NO" b="1" i="1" dirty="0">
                <a:solidFill>
                  <a:srgbClr val="202122"/>
                </a:solidFill>
                <a:effectLst/>
                <a:latin typeface="Arial" panose="020B0604020202020204" pitchFamily="34" charset="0"/>
              </a:rPr>
              <a:t>«Design for all»</a:t>
            </a:r>
            <a:r>
              <a:rPr lang="nb-NO" b="0" i="1" dirty="0">
                <a:solidFill>
                  <a:srgbClr val="202122"/>
                </a:solidFill>
                <a:effectLst/>
                <a:latin typeface="Arial" panose="020B0604020202020204" pitchFamily="34" charset="0"/>
              </a:rPr>
              <a:t> som  er utforming av produkter og omgivelser slik at de kan brukes av alle, i et størst mulig omfang, uten behov for tilpasning eller spesialdesign.</a:t>
            </a:r>
          </a:p>
          <a:p>
            <a:pPr defTabSz="457017">
              <a:defRPr/>
            </a:pPr>
            <a:r>
              <a:rPr lang="nb-NO" dirty="0">
                <a:latin typeface="Times New Roman" charset="0"/>
              </a:rPr>
              <a:t> Men la meg først dra litt historie. Krav om like tilbud til alle startet 1. desember 1955.</a:t>
            </a:r>
            <a:endParaRPr lang="nb-NO" dirty="0"/>
          </a:p>
        </p:txBody>
      </p:sp>
      <p:sp>
        <p:nvSpPr>
          <p:cNvPr id="4" name="Plassholder for lysbildenummer 3"/>
          <p:cNvSpPr>
            <a:spLocks noGrp="1"/>
          </p:cNvSpPr>
          <p:nvPr>
            <p:ph type="sldNum" sz="quarter" idx="10"/>
          </p:nvPr>
        </p:nvSpPr>
        <p:spPr/>
        <p:txBody>
          <a:bodyPr/>
          <a:lstStyle/>
          <a:p>
            <a:fld id="{0CD75B74-0FAD-6942-8F5B-FE7FCB4AD5FD}" type="slidenum">
              <a:rPr lang="nb-NO" smtClean="0"/>
              <a:t>3</a:t>
            </a:fld>
            <a:endParaRPr lang="nb-NO"/>
          </a:p>
        </p:txBody>
      </p:sp>
    </p:spTree>
    <p:extLst>
      <p:ext uri="{BB962C8B-B14F-4D97-AF65-F5344CB8AC3E}">
        <p14:creationId xmlns:p14="http://schemas.microsoft.com/office/powerpoint/2010/main" val="163828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latin typeface="Times New Roman" charset="0"/>
            </a:endParaRPr>
          </a:p>
          <a:p>
            <a:r>
              <a:rPr lang="nb-NO" dirty="0">
                <a:latin typeface="Times New Roman" charset="0"/>
              </a:rPr>
              <a:t>1. Desember 1955 nektet  Rosa Park å gi fra seg sitt bussete i den «fargede» delen av buss No 2857 i Montgomery i Alabama, USA. En hvit mann gjorde krav på setet fordi den hvite delen av bussen var full. Hennes forklaring var at hun var lei av å bli behandlet som en annenrangs borger. Hun ble arrestert, dømt og fengslet, men sluppet fri mot kausjonen på 10 dollar + 54 dollar i saksomkostninger, betalt av et par venner som også var lei av segregering mellom fargede og hvite. USA hadde klare grenser for hva sorte og hvite kunne gjøre og hvor de kunne oppholde seg. Arrestasjonen av Rosa Parks ble en del av starten på borgerrettighetskampen i USA. Etter noen år ga kampen grunnlovfestede like rettigheter for alle mennesker uavhengig av etnisk opprinnelse.</a:t>
            </a:r>
          </a:p>
          <a:p>
            <a:r>
              <a:rPr lang="nb-NO" dirty="0">
                <a:latin typeface="Times New Roman" charset="0"/>
              </a:rPr>
              <a:t>Vietnamkrigens soldater kom hjem til et utilgjengelig USA. Det fant seg ikke i å bli annen rangs borgere og krevde like tilbud for alle.</a:t>
            </a:r>
          </a:p>
          <a:p>
            <a:r>
              <a:rPr lang="nb-NO" dirty="0">
                <a:latin typeface="Times New Roman" charset="0"/>
              </a:rPr>
              <a:t>Dette er også starten på det som i USA ble kalt «Design for all», eller universell utforming som er blitt det norske navnet. Jeg pleier derfor å si at opptakten til universell utforming startet på buss No 2857 i Montgomery, Alabama i USA 1.12.1955. </a:t>
            </a:r>
          </a:p>
        </p:txBody>
      </p:sp>
      <p:sp>
        <p:nvSpPr>
          <p:cNvPr id="4" name="Plassholder for lysbildenummer 3"/>
          <p:cNvSpPr>
            <a:spLocks noGrp="1"/>
          </p:cNvSpPr>
          <p:nvPr>
            <p:ph type="sldNum" sz="quarter" idx="10"/>
          </p:nvPr>
        </p:nvSpPr>
        <p:spPr/>
        <p:txBody>
          <a:bodyPr/>
          <a:lstStyle/>
          <a:p>
            <a:fld id="{0CD75B74-0FAD-6942-8F5B-FE7FCB4AD5FD}" type="slidenum">
              <a:rPr lang="nb-NO" smtClean="0"/>
              <a:t>4</a:t>
            </a:fld>
            <a:endParaRPr lang="nb-NO"/>
          </a:p>
        </p:txBody>
      </p:sp>
    </p:spTree>
    <p:extLst>
      <p:ext uri="{BB962C8B-B14F-4D97-AF65-F5344CB8AC3E}">
        <p14:creationId xmlns:p14="http://schemas.microsoft.com/office/powerpoint/2010/main" val="69446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eaLnBrk="1" hangingPunct="1"/>
            <a:r>
              <a:rPr lang="nb-NO" dirty="0">
                <a:latin typeface="Times New Roman" charset="0"/>
              </a:rPr>
              <a:t>Arkitekter hevder den billigste måten å bevege seg mellom to plan er ved hjelp av trapper. Dette er feil. Taustige er mye billigere, men det vil bli mange flere som vil ha problem med å forflytte seg mellom to nivåer med denne løsningen.</a:t>
            </a:r>
          </a:p>
          <a:p>
            <a:pPr eaLnBrk="1" hangingPunct="1"/>
            <a:endParaRPr lang="nb-NO" dirty="0">
              <a:latin typeface="Times New Roman" charset="0"/>
            </a:endParaRPr>
          </a:p>
        </p:txBody>
      </p:sp>
      <p:sp>
        <p:nvSpPr>
          <p:cNvPr id="4" name="Plassholder for lysbildenummer 3"/>
          <p:cNvSpPr>
            <a:spLocks noGrp="1"/>
          </p:cNvSpPr>
          <p:nvPr>
            <p:ph type="sldNum" sz="quarter" idx="10"/>
          </p:nvPr>
        </p:nvSpPr>
        <p:spPr/>
        <p:txBody>
          <a:bodyPr/>
          <a:lstStyle/>
          <a:p>
            <a:fld id="{0CD75B74-0FAD-6942-8F5B-FE7FCB4AD5FD}" type="slidenum">
              <a:rPr lang="nb-NO" smtClean="0"/>
              <a:t>5</a:t>
            </a:fld>
            <a:endParaRPr lang="nb-NO"/>
          </a:p>
        </p:txBody>
      </p:sp>
    </p:spTree>
    <p:extLst>
      <p:ext uri="{BB962C8B-B14F-4D97-AF65-F5344CB8AC3E}">
        <p14:creationId xmlns:p14="http://schemas.microsoft.com/office/powerpoint/2010/main" val="11803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rtl="0"/>
            <a:fld id="{893B0CF2-7F87-4E02-A248-870047730F99}" type="slidenum">
              <a:rPr lang="nb-NO" noProof="0" smtClean="0"/>
              <a:t>6</a:t>
            </a:fld>
            <a:endParaRPr lang="nb-NO" noProof="0" dirty="0"/>
          </a:p>
        </p:txBody>
      </p:sp>
    </p:spTree>
    <p:extLst>
      <p:ext uri="{BB962C8B-B14F-4D97-AF65-F5344CB8AC3E}">
        <p14:creationId xmlns:p14="http://schemas.microsoft.com/office/powerpoint/2010/main" val="4068655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0" i="0" dirty="0">
                <a:solidFill>
                  <a:srgbClr val="333333"/>
                </a:solidFill>
                <a:effectLst/>
                <a:latin typeface="Open Sans" panose="020B0606030504020204" pitchFamily="34" charset="0"/>
              </a:rPr>
              <a:t>De </a:t>
            </a:r>
            <a:r>
              <a:rPr lang="en-US" b="0" i="0" dirty="0" err="1">
                <a:solidFill>
                  <a:srgbClr val="333333"/>
                </a:solidFill>
                <a:effectLst/>
                <a:latin typeface="Open Sans" panose="020B0606030504020204" pitchFamily="34" charset="0"/>
              </a:rPr>
              <a:t>fleste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snakker</a:t>
            </a:r>
            <a:r>
              <a:rPr lang="en-US" b="0" i="0" dirty="0">
                <a:solidFill>
                  <a:srgbClr val="333333"/>
                </a:solidFill>
                <a:effectLst/>
                <a:latin typeface="Open Sans" panose="020B0606030504020204" pitchFamily="34" charset="0"/>
              </a:rPr>
              <a:t> med om </a:t>
            </a:r>
            <a:r>
              <a:rPr lang="en-US" b="0" i="0" dirty="0" err="1">
                <a:solidFill>
                  <a:srgbClr val="333333"/>
                </a:solidFill>
                <a:effectLst/>
                <a:latin typeface="Open Sans" panose="020B0606030504020204" pitchFamily="34" charset="0"/>
              </a:rPr>
              <a:t>universell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utforming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tror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dette</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spesialtiltak</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dyrt</a:t>
            </a:r>
            <a:r>
              <a:rPr lang="en-US" b="0" i="0" dirty="0">
                <a:solidFill>
                  <a:srgbClr val="333333"/>
                </a:solidFill>
                <a:effectLst/>
                <a:latin typeface="Open Sans" panose="020B0606030504020204" pitchFamily="34" charset="0"/>
              </a:rPr>
              <a:t>. De </a:t>
            </a:r>
            <a:r>
              <a:rPr lang="en-US" b="0" i="0" dirty="0" err="1">
                <a:solidFill>
                  <a:srgbClr val="333333"/>
                </a:solidFill>
                <a:effectLst/>
                <a:latin typeface="Open Sans" panose="020B0606030504020204" pitchFamily="34" charset="0"/>
              </a:rPr>
              <a:t>har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feil</a:t>
            </a:r>
            <a:r>
              <a:rPr lang="en-US" b="0" i="0" dirty="0">
                <a:solidFill>
                  <a:srgbClr val="333333"/>
                </a:solidFill>
                <a:effectLst/>
                <a:latin typeface="Open Sans" panose="020B0606030504020204" pitchFamily="34" charset="0"/>
              </a:rPr>
              <a:t>. I de </a:t>
            </a:r>
            <a:r>
              <a:rPr lang="en-US" b="0" i="0" dirty="0" err="1">
                <a:solidFill>
                  <a:srgbClr val="333333"/>
                </a:solidFill>
                <a:effectLst/>
                <a:latin typeface="Open Sans" panose="020B0606030504020204" pitchFamily="34" charset="0"/>
              </a:rPr>
              <a:t>aller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fleste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tilfeller</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universell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utforming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dyrere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når</a:t>
            </a:r>
            <a:r>
              <a:rPr lang="en-US" b="0" i="0" dirty="0">
                <a:solidFill>
                  <a:srgbClr val="333333"/>
                </a:solidFill>
                <a:effectLst/>
                <a:latin typeface="Open Sans" panose="020B0606030504020204" pitchFamily="34" charset="0"/>
              </a:rPr>
              <a:t> det er med I </a:t>
            </a:r>
            <a:r>
              <a:rPr lang="en-US" b="0" i="0" dirty="0" err="1">
                <a:solidFill>
                  <a:srgbClr val="333333"/>
                </a:solidFill>
                <a:effectLst/>
                <a:latin typeface="Open Sans" panose="020B0606030504020204" pitchFamily="34" charset="0"/>
              </a:rPr>
              <a:t>planleggingen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fra</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starten</a:t>
            </a:r>
            <a:r>
              <a:rPr lang="en-US" b="0" i="0" dirty="0">
                <a:solidFill>
                  <a:srgbClr val="333333"/>
                </a:solidFill>
                <a:effectLst/>
                <a:latin typeface="Open Sans" panose="020B0606030504020204" pitchFamily="34" charset="0"/>
              </a:rPr>
              <a:t> av. I de </a:t>
            </a:r>
            <a:r>
              <a:rPr lang="en-US" b="0" i="0" dirty="0" err="1">
                <a:solidFill>
                  <a:srgbClr val="333333"/>
                </a:solidFill>
                <a:effectLst/>
                <a:latin typeface="Open Sans" panose="020B0606030504020204" pitchFamily="34" charset="0"/>
              </a:rPr>
              <a:t>aller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fleste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tilfellene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gir</a:t>
            </a:r>
            <a:r>
              <a:rPr lang="en-US" b="0" i="0" dirty="0">
                <a:solidFill>
                  <a:srgbClr val="333333"/>
                </a:solidFill>
                <a:effectLst/>
                <a:latin typeface="Open Sans" panose="020B0606030504020204" pitchFamily="34" charset="0"/>
              </a:rPr>
              <a:t> det et </a:t>
            </a:r>
            <a:r>
              <a:rPr lang="en-US" b="0" i="0" dirty="0" err="1">
                <a:solidFill>
                  <a:srgbClr val="333333"/>
                </a:solidFill>
                <a:effectLst/>
                <a:latin typeface="Open Sans" panose="020B0606030504020204" pitchFamily="34" charset="0"/>
              </a:rPr>
              <a:t>enklere</a:t>
            </a:r>
            <a:r>
              <a:rPr lang="en-US" b="0" i="0" dirty="0">
                <a:solidFill>
                  <a:srgbClr val="333333"/>
                </a:solidFill>
                <a:effectLst/>
                <a:latin typeface="Open Sans" panose="020B0606030504020204" pitchFamily="34" charset="0"/>
              </a:rPr>
              <a:t> liv for alle </a:t>
            </a:r>
            <a:r>
              <a:rPr lang="en-US" b="0" i="0" dirty="0" err="1">
                <a:solidFill>
                  <a:srgbClr val="333333"/>
                </a:solidFill>
                <a:effectLst/>
                <a:latin typeface="Open Sans" panose="020B0606030504020204" pitchFamily="34" charset="0"/>
              </a:rPr>
              <a:t>i</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deler</a:t>
            </a:r>
            <a:r>
              <a:rPr lang="en-US" b="0" i="0" dirty="0">
                <a:solidFill>
                  <a:srgbClr val="333333"/>
                </a:solidFill>
                <a:effectLst/>
                <a:latin typeface="Open Sans" panose="020B0606030504020204" pitchFamily="34" charset="0"/>
              </a:rPr>
              <a:t> av </a:t>
            </a:r>
            <a:r>
              <a:rPr lang="en-US" b="0" i="0" dirty="0" err="1">
                <a:solidFill>
                  <a:srgbClr val="333333"/>
                </a:solidFill>
                <a:effectLst/>
                <a:latin typeface="Open Sans" panose="020B0606030504020204" pitchFamily="34" charset="0"/>
              </a:rPr>
              <a:t>eller</a:t>
            </a:r>
            <a:r>
              <a:rPr lang="en-US" b="0" i="0" dirty="0">
                <a:solidFill>
                  <a:srgbClr val="333333"/>
                </a:solidFill>
                <a:effectLst/>
                <a:latin typeface="Open Sans" panose="020B0606030504020204" pitchFamily="34" charset="0"/>
              </a:rPr>
              <a:t> hele </a:t>
            </a:r>
            <a:r>
              <a:rPr lang="en-US" b="0" i="0" dirty="0" err="1">
                <a:solidFill>
                  <a:srgbClr val="333333"/>
                </a:solidFill>
                <a:effectLst/>
                <a:latin typeface="Open Sans" panose="020B0606030504020204" pitchFamily="34" charset="0"/>
              </a:rPr>
              <a:t>livet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Hvor</a:t>
            </a:r>
            <a:r>
              <a:rPr lang="en-US" b="0" i="0" dirty="0">
                <a:solidFill>
                  <a:srgbClr val="333333"/>
                </a:solidFill>
                <a:effectLst/>
                <a:latin typeface="Open Sans" panose="020B0606030504020204" pitchFamily="34" charset="0"/>
              </a:rPr>
              <a:t> mange er det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kommer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hjem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fra</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påskeferie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overvurdert</a:t>
            </a:r>
            <a:r>
              <a:rPr lang="en-US" b="0" i="0" dirty="0">
                <a:solidFill>
                  <a:srgbClr val="333333"/>
                </a:solidFill>
                <a:effectLst/>
                <a:latin typeface="Open Sans" panose="020B0606030504020204" pitchFamily="34" charset="0"/>
              </a:rPr>
              <a:t> sine </a:t>
            </a:r>
            <a:r>
              <a:rPr lang="en-US" b="0" i="0" dirty="0" err="1">
                <a:solidFill>
                  <a:srgbClr val="333333"/>
                </a:solidFill>
                <a:effectLst/>
                <a:latin typeface="Open Sans" panose="020B0606030504020204" pitchFamily="34" charset="0"/>
              </a:rPr>
              <a:t>skiferdigheter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Krykker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trapper er </a:t>
            </a:r>
            <a:r>
              <a:rPr lang="en-US" b="0" i="0" dirty="0" err="1">
                <a:solidFill>
                  <a:srgbClr val="333333"/>
                </a:solidFill>
                <a:effectLst/>
                <a:latin typeface="Open Sans" panose="020B0606030504020204" pitchFamily="34" charset="0"/>
              </a:rPr>
              <a:t>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dårlig</a:t>
            </a:r>
            <a:r>
              <a:rPr lang="en-US" b="0" i="0" dirty="0">
                <a:solidFill>
                  <a:srgbClr val="333333"/>
                </a:solidFill>
                <a:effectLst/>
                <a:latin typeface="Open Sans" panose="020B0606030504020204" pitchFamily="34" charset="0"/>
              </a:rPr>
              <a:t> combo.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kjenner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flere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måttet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være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hjemme</a:t>
            </a:r>
            <a:r>
              <a:rPr lang="en-US" b="0" i="0" dirty="0">
                <a:solidFill>
                  <a:srgbClr val="333333"/>
                </a:solidFill>
                <a:effectLst/>
                <a:latin typeface="Open Sans" panose="020B0606030504020204" pitchFamily="34" charset="0"/>
              </a:rPr>
              <a:t> I lang </a:t>
            </a:r>
            <a:r>
              <a:rPr lang="en-US" b="0" i="0" dirty="0" err="1">
                <a:solidFill>
                  <a:srgbClr val="333333"/>
                </a:solidFill>
                <a:effectLst/>
                <a:latin typeface="Open Sans" panose="020B0606030504020204" pitchFamily="34" charset="0"/>
              </a:rPr>
              <a:t>tid</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fra</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både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skole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job </a:t>
            </a:r>
            <a:r>
              <a:rPr lang="en-US" b="0" i="0" dirty="0" err="1">
                <a:solidFill>
                  <a:srgbClr val="333333"/>
                </a:solidFill>
                <a:effectLst/>
                <a:latin typeface="Open Sans" panose="020B0606030504020204" pitchFamily="34" charset="0"/>
              </a:rPr>
              <a:t>fordi</a:t>
            </a:r>
            <a:r>
              <a:rPr lang="en-US" b="0" i="0" dirty="0">
                <a:solidFill>
                  <a:srgbClr val="333333"/>
                </a:solidFill>
                <a:effectLst/>
                <a:latin typeface="Open Sans" panose="020B0606030504020204" pitchFamily="34" charset="0"/>
              </a:rPr>
              <a:t> de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greier</a:t>
            </a:r>
            <a:r>
              <a:rPr lang="en-US" b="0" i="0" dirty="0">
                <a:solidFill>
                  <a:srgbClr val="333333"/>
                </a:solidFill>
                <a:effectLst/>
                <a:latin typeface="Open Sans" panose="020B0606030504020204" pitchFamily="34" charset="0"/>
              </a:rPr>
              <a:t> å </a:t>
            </a:r>
            <a:r>
              <a:rPr lang="en-US" b="0" i="0" dirty="0" err="1">
                <a:solidFill>
                  <a:srgbClr val="333333"/>
                </a:solidFill>
                <a:effectLst/>
                <a:latin typeface="Open Sans" panose="020B0606030504020204" pitchFamily="34" charset="0"/>
              </a:rPr>
              <a:t>gå</a:t>
            </a:r>
            <a:r>
              <a:rPr lang="en-US" b="0" i="0" dirty="0">
                <a:solidFill>
                  <a:srgbClr val="333333"/>
                </a:solidFill>
                <a:effectLst/>
                <a:latin typeface="Open Sans" panose="020B0606030504020204" pitchFamily="34" charset="0"/>
              </a:rPr>
              <a:t> trapper, </a:t>
            </a:r>
            <a:r>
              <a:rPr lang="en-US" b="0" i="0" dirty="0" err="1">
                <a:solidFill>
                  <a:srgbClr val="333333"/>
                </a:solidFill>
                <a:effectLst/>
                <a:latin typeface="Open Sans" panose="020B0606030504020204" pitchFamily="34" charset="0"/>
              </a:rPr>
              <a:t>komme</a:t>
            </a:r>
            <a:r>
              <a:rPr lang="en-US" b="0" i="0" dirty="0">
                <a:solidFill>
                  <a:srgbClr val="333333"/>
                </a:solidFill>
                <a:effectLst/>
                <a:latin typeface="Open Sans" panose="020B0606030504020204" pitchFamily="34" charset="0"/>
              </a:rPr>
              <a:t> seg </a:t>
            </a:r>
            <a:r>
              <a:rPr lang="en-US" b="0" i="0" dirty="0" err="1">
                <a:solidFill>
                  <a:srgbClr val="333333"/>
                </a:solidFill>
                <a:effectLst/>
                <a:latin typeface="Open Sans" panose="020B0606030504020204" pitchFamily="34" charset="0"/>
              </a:rPr>
              <a:t>på</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bussen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eller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kjøre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egen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bil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pga</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Manuelt</a:t>
            </a:r>
            <a:r>
              <a:rPr lang="en-US" b="0" i="0" dirty="0">
                <a:solidFill>
                  <a:srgbClr val="333333"/>
                </a:solidFill>
                <a:effectLst/>
                <a:latin typeface="Open Sans" panose="020B0606030504020204" pitchFamily="34" charset="0"/>
              </a:rPr>
              <a:t> gear. </a:t>
            </a:r>
            <a:r>
              <a:rPr lang="en-US" b="0" i="0" dirty="0" err="1">
                <a:solidFill>
                  <a:srgbClr val="333333"/>
                </a:solidFill>
                <a:effectLst/>
                <a:latin typeface="Open Sans" panose="020B0606030504020204" pitchFamily="34" charset="0"/>
              </a:rPr>
              <a:t>Leilighetsbygg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på</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mer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enn</a:t>
            </a:r>
            <a:r>
              <a:rPr lang="en-US" b="0" i="0" dirty="0">
                <a:solidFill>
                  <a:srgbClr val="333333"/>
                </a:solidFill>
                <a:effectLst/>
                <a:latin typeface="Open Sans" panose="020B0606030504020204" pitchFamily="34" charset="0"/>
              </a:rPr>
              <a:t> 3 </a:t>
            </a:r>
            <a:r>
              <a:rPr lang="en-US" b="0" i="0" dirty="0" err="1">
                <a:solidFill>
                  <a:srgbClr val="333333"/>
                </a:solidFill>
                <a:effectLst/>
                <a:latin typeface="Open Sans" panose="020B0606030504020204" pitchFamily="34" charset="0"/>
              </a:rPr>
              <a:t>etasjer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trenger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heis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solgte</a:t>
            </a:r>
            <a:r>
              <a:rPr lang="en-US" b="0" i="0" dirty="0">
                <a:solidFill>
                  <a:srgbClr val="333333"/>
                </a:solidFill>
                <a:effectLst/>
                <a:latin typeface="Open Sans" panose="020B0606030504020204" pitchFamily="34" charset="0"/>
              </a:rPr>
              <a:t> for </a:t>
            </a:r>
            <a:r>
              <a:rPr lang="en-US" b="0" i="0" dirty="0" err="1">
                <a:solidFill>
                  <a:srgbClr val="333333"/>
                </a:solidFill>
                <a:effectLst/>
                <a:latin typeface="Open Sans" panose="020B0606030504020204" pitchFamily="34" charset="0"/>
              </a:rPr>
              <a:t>noen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år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siden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leilighet</a:t>
            </a:r>
            <a:r>
              <a:rPr lang="en-US" b="0" i="0" dirty="0">
                <a:solidFill>
                  <a:srgbClr val="333333"/>
                </a:solidFill>
                <a:effectLst/>
                <a:latin typeface="Open Sans" panose="020B0606030504020204" pitchFamily="34" charset="0"/>
              </a:rPr>
              <a:t> I et 3-etasjes </a:t>
            </a:r>
            <a:r>
              <a:rPr lang="en-US" b="0" i="0" dirty="0" err="1">
                <a:solidFill>
                  <a:srgbClr val="333333"/>
                </a:solidFill>
                <a:effectLst/>
                <a:latin typeface="Open Sans" panose="020B0606030504020204" pitchFamily="34" charset="0"/>
              </a:rPr>
              <a:t>bygg</a:t>
            </a:r>
            <a:r>
              <a:rPr lang="en-US" b="0" i="0" dirty="0">
                <a:solidFill>
                  <a:srgbClr val="333333"/>
                </a:solidFill>
                <a:effectLst/>
                <a:latin typeface="Open Sans" panose="020B0606030504020204" pitchFamily="34" charset="0"/>
              </a:rPr>
              <a:t> med </a:t>
            </a:r>
            <a:r>
              <a:rPr lang="en-US" b="0" i="0" dirty="0" err="1">
                <a:solidFill>
                  <a:srgbClr val="333333"/>
                </a:solidFill>
                <a:effectLst/>
                <a:latin typeface="Open Sans" panose="020B0606030504020204" pitchFamily="34" charset="0"/>
              </a:rPr>
              <a:t>flere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leiligheter</a:t>
            </a:r>
            <a:r>
              <a:rPr lang="en-US" b="0" i="0" dirty="0">
                <a:solidFill>
                  <a:srgbClr val="333333"/>
                </a:solidFill>
                <a:effectLst/>
                <a:latin typeface="Open Sans" panose="020B0606030504020204" pitchFamily="34" charset="0"/>
              </a:rPr>
              <a:t>, men vi </a:t>
            </a:r>
            <a:r>
              <a:rPr lang="en-US" b="0" i="0" dirty="0" err="1">
                <a:solidFill>
                  <a:srgbClr val="333333"/>
                </a:solidFill>
                <a:effectLst/>
                <a:latin typeface="Open Sans" panose="020B0606030504020204" pitchFamily="34" charset="0"/>
              </a:rPr>
              <a:t>hadde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heis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bode I 2. </a:t>
            </a:r>
            <a:r>
              <a:rPr lang="en-US" b="0" i="0" dirty="0" err="1">
                <a:solidFill>
                  <a:srgbClr val="333333"/>
                </a:solidFill>
                <a:effectLst/>
                <a:latin typeface="Open Sans" panose="020B0606030504020204" pitchFamily="34" charset="0"/>
              </a:rPr>
              <a:t>etasje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Naboleiligheten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var bare </a:t>
            </a:r>
            <a:r>
              <a:rPr lang="en-US" b="0" i="0" dirty="0" err="1">
                <a:solidFill>
                  <a:srgbClr val="333333"/>
                </a:solidFill>
                <a:effectLst/>
                <a:latin typeface="Open Sans" panose="020B0606030504020204" pitchFamily="34" charset="0"/>
              </a:rPr>
              <a:t>en</a:t>
            </a:r>
            <a:r>
              <a:rPr lang="en-US" b="0" i="0" dirty="0">
                <a:solidFill>
                  <a:srgbClr val="333333"/>
                </a:solidFill>
                <a:effectLst/>
                <a:latin typeface="Open Sans" panose="020B0606030504020204" pitchFamily="34" charset="0"/>
              </a:rPr>
              <a:t> 2-roms </a:t>
            </a:r>
            <a:r>
              <a:rPr lang="en-US" b="0" i="0" dirty="0" err="1">
                <a:solidFill>
                  <a:srgbClr val="333333"/>
                </a:solidFill>
                <a:effectLst/>
                <a:latin typeface="Open Sans" panose="020B0606030504020204" pitchFamily="34" charset="0"/>
              </a:rPr>
              <a:t>leilighet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kom</a:t>
            </a:r>
            <a:r>
              <a:rPr lang="en-US" b="0" i="0" dirty="0">
                <a:solidFill>
                  <a:srgbClr val="333333"/>
                </a:solidFill>
                <a:effectLst/>
                <a:latin typeface="Open Sans" panose="020B0606030504020204" pitchFamily="34" charset="0"/>
              </a:rPr>
              <a:t> for </a:t>
            </a:r>
            <a:r>
              <a:rPr lang="en-US" b="0" i="0" dirty="0" err="1">
                <a:solidFill>
                  <a:srgbClr val="333333"/>
                </a:solidFill>
                <a:effectLst/>
                <a:latin typeface="Open Sans" panose="020B0606030504020204" pitchFamily="34" charset="0"/>
              </a:rPr>
              <a:t>salg</a:t>
            </a:r>
            <a:r>
              <a:rPr lang="en-US" b="0" i="0" dirty="0">
                <a:solidFill>
                  <a:srgbClr val="333333"/>
                </a:solidFill>
                <a:effectLst/>
                <a:latin typeface="Open Sans" panose="020B0606030504020204" pitchFamily="34" charset="0"/>
              </a:rPr>
              <a:t>, men det var </a:t>
            </a:r>
            <a:r>
              <a:rPr lang="en-US" b="0" i="0" dirty="0" err="1">
                <a:solidFill>
                  <a:srgbClr val="333333"/>
                </a:solidFill>
                <a:effectLst/>
                <a:latin typeface="Open Sans" panose="020B0606030504020204" pitchFamily="34" charset="0"/>
              </a:rPr>
              <a:t>veldig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laber</a:t>
            </a:r>
            <a:r>
              <a:rPr lang="en-US" b="0" i="0" dirty="0">
                <a:solidFill>
                  <a:srgbClr val="333333"/>
                </a:solidFill>
                <a:effectLst/>
                <a:latin typeface="Open Sans" panose="020B0606030504020204" pitchFamily="34" charset="0"/>
              </a:rPr>
              <a:t> interesse.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spurte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derfor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selgeren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hvorfor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oppga</a:t>
            </a:r>
            <a:r>
              <a:rPr lang="en-US" b="0" i="0" dirty="0">
                <a:solidFill>
                  <a:srgbClr val="333333"/>
                </a:solidFill>
                <a:effectLst/>
                <a:latin typeface="Open Sans" panose="020B0606030504020204" pitchFamily="34" charset="0"/>
              </a:rPr>
              <a:t> at det var </a:t>
            </a:r>
            <a:r>
              <a:rPr lang="en-US" b="0" i="0" dirty="0" err="1">
                <a:solidFill>
                  <a:srgbClr val="333333"/>
                </a:solidFill>
                <a:effectLst/>
                <a:latin typeface="Open Sans" panose="020B0606030504020204" pitchFamily="34" charset="0"/>
              </a:rPr>
              <a:t>heis</a:t>
            </a:r>
            <a:r>
              <a:rPr lang="en-US" b="0" i="0" dirty="0">
                <a:solidFill>
                  <a:srgbClr val="333333"/>
                </a:solidFill>
                <a:effectLst/>
                <a:latin typeface="Open Sans" panose="020B0606030504020204" pitchFamily="34" charset="0"/>
              </a:rPr>
              <a:t> I </a:t>
            </a:r>
            <a:r>
              <a:rPr lang="en-US" b="0" i="0" dirty="0" err="1">
                <a:solidFill>
                  <a:srgbClr val="333333"/>
                </a:solidFill>
                <a:effectLst/>
                <a:latin typeface="Open Sans" panose="020B0606030504020204" pitchFamily="34" charset="0"/>
              </a:rPr>
              <a:t>bygget</a:t>
            </a:r>
            <a:r>
              <a:rPr lang="en-US" b="0" i="0" dirty="0">
                <a:solidFill>
                  <a:srgbClr val="333333"/>
                </a:solidFill>
                <a:effectLst/>
                <a:latin typeface="Open Sans" panose="020B0606030504020204" pitchFamily="34" charset="0"/>
              </a:rPr>
              <a:t>. Han </a:t>
            </a:r>
            <a:r>
              <a:rPr lang="en-US" b="0" i="0" dirty="0" err="1">
                <a:solidFill>
                  <a:srgbClr val="333333"/>
                </a:solidFill>
                <a:effectLst/>
                <a:latin typeface="Open Sans" panose="020B0606030504020204" pitchFamily="34" charset="0"/>
              </a:rPr>
              <a:t>mente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leiligheten</a:t>
            </a:r>
            <a:r>
              <a:rPr lang="en-US" b="0" i="0" dirty="0">
                <a:solidFill>
                  <a:srgbClr val="333333"/>
                </a:solidFill>
                <a:effectLst/>
                <a:latin typeface="Open Sans" panose="020B0606030504020204" pitchFamily="34" charset="0"/>
              </a:rPr>
              <a:t> var for </a:t>
            </a:r>
            <a:r>
              <a:rPr lang="en-US" b="0" i="0" dirty="0" err="1">
                <a:solidFill>
                  <a:srgbClr val="333333"/>
                </a:solidFill>
                <a:effectLst/>
                <a:latin typeface="Open Sans" panose="020B0606030504020204" pitchFamily="34" charset="0"/>
              </a:rPr>
              <a:t>unge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spreke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personer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hadde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problemer</a:t>
            </a:r>
            <a:r>
              <a:rPr lang="en-US" b="0" i="0" dirty="0">
                <a:solidFill>
                  <a:srgbClr val="333333"/>
                </a:solidFill>
                <a:effectLst/>
                <a:latin typeface="Open Sans" panose="020B0606030504020204" pitchFamily="34" charset="0"/>
              </a:rPr>
              <a:t> med trapper, men </a:t>
            </a:r>
            <a:r>
              <a:rPr lang="en-US" b="0" i="0" dirty="0" err="1">
                <a:solidFill>
                  <a:srgbClr val="333333"/>
                </a:solidFill>
                <a:effectLst/>
                <a:latin typeface="Open Sans" panose="020B0606030504020204" pitchFamily="34" charset="0"/>
              </a:rPr>
              <a:t>averterte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igjen</a:t>
            </a:r>
            <a:r>
              <a:rPr lang="en-US" b="0" i="0" dirty="0">
                <a:solidFill>
                  <a:srgbClr val="333333"/>
                </a:solidFill>
                <a:effectLst/>
                <a:latin typeface="Open Sans" panose="020B0606030504020204" pitchFamily="34" charset="0"/>
              </a:rPr>
              <a:t> med </a:t>
            </a:r>
            <a:r>
              <a:rPr lang="en-US" b="0" i="0" dirty="0" err="1">
                <a:solidFill>
                  <a:srgbClr val="333333"/>
                </a:solidFill>
                <a:effectLst/>
                <a:latin typeface="Open Sans" panose="020B0606030504020204" pitchFamily="34" charset="0"/>
              </a:rPr>
              <a:t>opplysninger</a:t>
            </a:r>
            <a:r>
              <a:rPr lang="en-US" b="0" i="0" dirty="0">
                <a:solidFill>
                  <a:srgbClr val="333333"/>
                </a:solidFill>
                <a:effectLst/>
                <a:latin typeface="Open Sans" panose="020B0606030504020204" pitchFamily="34" charset="0"/>
              </a:rPr>
              <a:t> om </a:t>
            </a:r>
            <a:r>
              <a:rPr lang="en-US" b="0" i="0" dirty="0" err="1">
                <a:solidFill>
                  <a:srgbClr val="333333"/>
                </a:solidFill>
                <a:effectLst/>
                <a:latin typeface="Open Sans" panose="020B0606030504020204" pitchFamily="34" charset="0"/>
              </a:rPr>
              <a:t>heis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Etter</a:t>
            </a:r>
            <a:r>
              <a:rPr lang="en-US" b="0" i="0" dirty="0">
                <a:solidFill>
                  <a:srgbClr val="333333"/>
                </a:solidFill>
                <a:effectLst/>
                <a:latin typeface="Open Sans" panose="020B0606030504020204" pitchFamily="34" charset="0"/>
              </a:rPr>
              <a:t> 3 </a:t>
            </a:r>
            <a:r>
              <a:rPr lang="en-US" b="0" i="0" dirty="0" err="1">
                <a:solidFill>
                  <a:srgbClr val="333333"/>
                </a:solidFill>
                <a:effectLst/>
                <a:latin typeface="Open Sans" panose="020B0606030504020204" pitchFamily="34" charset="0"/>
              </a:rPr>
              <a:t>dager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vr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leiligheten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solgt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a:t>
            </a:r>
            <a:r>
              <a:rPr lang="en-US" b="0" i="0" dirty="0">
                <a:solidFill>
                  <a:srgbClr val="333333"/>
                </a:solidFill>
                <a:effectLst/>
                <a:latin typeface="Open Sans" panose="020B0606030504020204" pitchFamily="34" charset="0"/>
              </a:rPr>
              <a:t> over </a:t>
            </a:r>
            <a:r>
              <a:rPr lang="en-US" b="0" i="0" dirty="0" err="1">
                <a:solidFill>
                  <a:srgbClr val="333333"/>
                </a:solidFill>
                <a:effectLst/>
                <a:latin typeface="Open Sans" panose="020B0606030504020204" pitchFamily="34" charset="0"/>
              </a:rPr>
              <a:t>prisantydning</a:t>
            </a:r>
            <a:r>
              <a:rPr lang="en-US" b="0" i="0" dirty="0">
                <a:solidFill>
                  <a:srgbClr val="333333"/>
                </a:solidFill>
                <a:effectLst/>
                <a:latin typeface="Open Sans" panose="020B0606030504020204" pitchFamily="34" charset="0"/>
              </a:rPr>
              <a:t> da 2 stk. </a:t>
            </a:r>
            <a:r>
              <a:rPr lang="en-US" b="0" i="0" dirty="0" err="1">
                <a:solidFill>
                  <a:srgbClr val="333333"/>
                </a:solidFill>
                <a:effectLst/>
                <a:latin typeface="Open Sans" panose="020B0606030504020204" pitchFamily="34" charset="0"/>
              </a:rPr>
              <a:t>ville</a:t>
            </a:r>
            <a:r>
              <a:rPr lang="en-US" b="0" i="0" dirty="0">
                <a:solidFill>
                  <a:srgbClr val="333333"/>
                </a:solidFill>
                <a:effectLst/>
                <a:latin typeface="Open Sans" panose="020B0606030504020204" pitchFamily="34" charset="0"/>
              </a:rPr>
              <a:t> ha den. Han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kjøpte</a:t>
            </a:r>
            <a:r>
              <a:rPr lang="en-US" b="0" i="0" dirty="0">
                <a:solidFill>
                  <a:srgbClr val="333333"/>
                </a:solidFill>
                <a:effectLst/>
                <a:latin typeface="Open Sans" panose="020B0606030504020204" pitchFamily="34" charset="0"/>
              </a:rPr>
              <a:t> var </a:t>
            </a:r>
            <a:r>
              <a:rPr lang="en-US" b="0" i="0" dirty="0" err="1">
                <a:solidFill>
                  <a:srgbClr val="333333"/>
                </a:solidFill>
                <a:effectLst/>
                <a:latin typeface="Open Sans" panose="020B0606030504020204" pitchFamily="34" charset="0"/>
              </a:rPr>
              <a:t>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ung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sprek</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mann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selgeren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spurte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hvorfor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ikke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hadde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respondert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på</a:t>
            </a:r>
            <a:r>
              <a:rPr lang="en-US" b="0" i="0" dirty="0">
                <a:solidFill>
                  <a:srgbClr val="333333"/>
                </a:solidFill>
                <a:effectLst/>
                <a:latin typeface="Open Sans" panose="020B0606030504020204" pitchFamily="34" charset="0"/>
              </a:rPr>
              <a:t> 1. </a:t>
            </a:r>
            <a:r>
              <a:rPr lang="en-US" b="0" i="0" dirty="0" err="1">
                <a:solidFill>
                  <a:srgbClr val="333333"/>
                </a:solidFill>
                <a:effectLst/>
                <a:latin typeface="Open Sans" panose="020B0606030504020204" pitchFamily="34" charset="0"/>
              </a:rPr>
              <a:t>annonse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Svaret</a:t>
            </a:r>
            <a:r>
              <a:rPr lang="en-US" b="0" i="0" dirty="0">
                <a:solidFill>
                  <a:srgbClr val="333333"/>
                </a:solidFill>
                <a:effectLst/>
                <a:latin typeface="Open Sans" panose="020B0606030504020204" pitchFamily="34" charset="0"/>
              </a:rPr>
              <a:t> var: Far er </a:t>
            </a:r>
            <a:r>
              <a:rPr lang="en-US" b="0" i="0" dirty="0" err="1">
                <a:solidFill>
                  <a:srgbClr val="333333"/>
                </a:solidFill>
                <a:effectLst/>
                <a:latin typeface="Open Sans" panose="020B0606030504020204" pitchFamily="34" charset="0"/>
              </a:rPr>
              <a:t>rullestolbruker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vi </a:t>
            </a:r>
            <a:r>
              <a:rPr lang="en-US" b="0" i="0" dirty="0" err="1">
                <a:solidFill>
                  <a:srgbClr val="333333"/>
                </a:solidFill>
                <a:effectLst/>
                <a:latin typeface="Open Sans" panose="020B0606030504020204" pitchFamily="34" charset="0"/>
              </a:rPr>
              <a:t>har</a:t>
            </a:r>
            <a:r>
              <a:rPr lang="en-US" b="0" i="0" dirty="0">
                <a:solidFill>
                  <a:srgbClr val="333333"/>
                </a:solidFill>
                <a:effectLst/>
                <a:latin typeface="Open Sans" panose="020B0606030504020204" pitchFamily="34" charset="0"/>
              </a:rPr>
              <a:t> et </a:t>
            </a:r>
            <a:r>
              <a:rPr lang="en-US" b="0" i="0" dirty="0" err="1">
                <a:solidFill>
                  <a:srgbClr val="333333"/>
                </a:solidFill>
                <a:effectLst/>
                <a:latin typeface="Open Sans" panose="020B0606030504020204" pitchFamily="34" charset="0"/>
              </a:rPr>
              <a:t>veldig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godt</a:t>
            </a:r>
            <a:r>
              <a:rPr lang="en-US" b="0" i="0" dirty="0">
                <a:solidFill>
                  <a:srgbClr val="333333"/>
                </a:solidFill>
                <a:effectLst/>
                <a:latin typeface="Open Sans" panose="020B0606030504020204" pitchFamily="34" charset="0"/>
              </a:rPr>
              <a:t> forhold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jeg</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vil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bo</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slik</a:t>
            </a:r>
            <a:r>
              <a:rPr lang="en-US" b="0" i="0" dirty="0">
                <a:solidFill>
                  <a:srgbClr val="333333"/>
                </a:solidFill>
                <a:effectLst/>
                <a:latin typeface="Open Sans" panose="020B0606030504020204" pitchFamily="34" charset="0"/>
              </a:rPr>
              <a:t> at </a:t>
            </a:r>
            <a:r>
              <a:rPr lang="en-US" b="0" i="0" dirty="0" err="1">
                <a:solidFill>
                  <a:srgbClr val="333333"/>
                </a:solidFill>
                <a:effectLst/>
                <a:latin typeface="Open Sans" panose="020B0606030504020204" pitchFamily="34" charset="0"/>
              </a:rPr>
              <a:t>han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besøke</a:t>
            </a:r>
            <a:r>
              <a:rPr lang="en-US" b="0" i="0" dirty="0">
                <a:solidFill>
                  <a:srgbClr val="333333"/>
                </a:solidFill>
                <a:effectLst/>
                <a:latin typeface="Open Sans" panose="020B0606030504020204" pitchFamily="34" charset="0"/>
              </a:rPr>
              <a:t> meg. </a:t>
            </a:r>
          </a:p>
          <a:p>
            <a:endParaRPr lang="en-US" b="0" i="0"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CRPD - "Convention on the Rights of Persons with Disabilities“ er </a:t>
            </a:r>
            <a:r>
              <a:rPr lang="en-US" b="0" i="0" dirty="0" err="1">
                <a:solidFill>
                  <a:srgbClr val="333333"/>
                </a:solidFill>
                <a:effectLst/>
                <a:latin typeface="Open Sans" panose="020B0606030504020204" pitchFamily="34" charset="0"/>
              </a:rPr>
              <a:t>en</a:t>
            </a:r>
            <a:r>
              <a:rPr lang="en-US" b="0" i="0" dirty="0">
                <a:solidFill>
                  <a:srgbClr val="333333"/>
                </a:solidFill>
                <a:effectLst/>
                <a:latin typeface="Open Sans" panose="020B0606030504020204" pitchFamily="34" charset="0"/>
              </a:rPr>
              <a:t> FN-</a:t>
            </a:r>
            <a:r>
              <a:rPr lang="en-US" b="0" i="0" dirty="0" err="1">
                <a:solidFill>
                  <a:srgbClr val="333333"/>
                </a:solidFill>
                <a:effectLst/>
                <a:latin typeface="Open Sans" panose="020B0606030504020204" pitchFamily="34" charset="0"/>
              </a:rPr>
              <a:t>konvensjon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på</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lik</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linje</a:t>
            </a:r>
            <a:r>
              <a:rPr lang="en-US" b="0" i="0" dirty="0">
                <a:solidFill>
                  <a:srgbClr val="333333"/>
                </a:solidFill>
                <a:effectLst/>
                <a:latin typeface="Open Sans" panose="020B0606030504020204" pitchFamily="34" charset="0"/>
              </a:rPr>
              <a:t> med </a:t>
            </a:r>
            <a:r>
              <a:rPr lang="en-US" b="0" i="0" dirty="0" err="1">
                <a:solidFill>
                  <a:srgbClr val="333333"/>
                </a:solidFill>
                <a:effectLst/>
                <a:latin typeface="Open Sans" panose="020B0606030504020204" pitchFamily="34" charset="0"/>
              </a:rPr>
              <a:t>konvensjonen</a:t>
            </a:r>
            <a:r>
              <a:rPr lang="en-US" b="0" i="0" dirty="0">
                <a:solidFill>
                  <a:srgbClr val="333333"/>
                </a:solidFill>
                <a:effectLst/>
                <a:latin typeface="Open Sans" panose="020B0606030504020204" pitchFamily="34" charset="0"/>
              </a:rPr>
              <a:t> for </a:t>
            </a:r>
            <a:r>
              <a:rPr lang="en-US" b="0" i="0" dirty="0" err="1">
                <a:solidFill>
                  <a:srgbClr val="333333"/>
                </a:solidFill>
                <a:effectLst/>
                <a:latin typeface="Open Sans" panose="020B0606030504020204" pitchFamily="34" charset="0"/>
              </a:rPr>
              <a:t>kvinners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rett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likestilling</a:t>
            </a:r>
            <a:r>
              <a:rPr lang="en-US" b="0" i="0" dirty="0">
                <a:solidFill>
                  <a:srgbClr val="333333"/>
                </a:solidFill>
                <a:effectLst/>
                <a:latin typeface="Open Sans" panose="020B0606030504020204" pitchFamily="34" charset="0"/>
              </a:rPr>
              <a:t>. Den </a:t>
            </a:r>
            <a:r>
              <a:rPr lang="en-US" b="0" i="0" dirty="0" err="1">
                <a:solidFill>
                  <a:srgbClr val="333333"/>
                </a:solidFill>
                <a:effectLst/>
                <a:latin typeface="Open Sans" panose="020B0606030504020204" pitchFamily="34" charset="0"/>
              </a:rPr>
              <a:t>siste</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blitt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lov</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mens</a:t>
            </a:r>
            <a:r>
              <a:rPr lang="en-US" b="0" i="0" dirty="0">
                <a:solidFill>
                  <a:srgbClr val="333333"/>
                </a:solidFill>
                <a:effectLst/>
                <a:latin typeface="Open Sans" panose="020B0606030504020204" pitchFamily="34" charset="0"/>
              </a:rPr>
              <a:t> CRPD </a:t>
            </a:r>
            <a:r>
              <a:rPr lang="en-US" b="0" i="0" dirty="0" err="1">
                <a:solidFill>
                  <a:srgbClr val="333333"/>
                </a:solidFill>
                <a:effectLst/>
                <a:latin typeface="Open Sans" panose="020B0606030504020204" pitchFamily="34" charset="0"/>
              </a:rPr>
              <a:t>fortsatt</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innarbeidet</a:t>
            </a:r>
            <a:r>
              <a:rPr lang="en-US" b="0" i="0" dirty="0">
                <a:solidFill>
                  <a:srgbClr val="333333"/>
                </a:solidFill>
                <a:effectLst/>
                <a:latin typeface="Open Sans" panose="020B0606030504020204" pitchFamily="34" charset="0"/>
              </a:rPr>
              <a:t> I </a:t>
            </a:r>
            <a:r>
              <a:rPr lang="en-US" b="0" i="0" dirty="0" err="1">
                <a:solidFill>
                  <a:srgbClr val="333333"/>
                </a:solidFill>
                <a:effectLst/>
                <a:latin typeface="Open Sans" panose="020B0606030504020204" pitchFamily="34" charset="0"/>
              </a:rPr>
              <a:t>forskrifter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det er </a:t>
            </a:r>
            <a:r>
              <a:rPr lang="en-US" b="0" i="0" dirty="0" err="1">
                <a:solidFill>
                  <a:srgbClr val="333333"/>
                </a:solidFill>
                <a:effectLst/>
                <a:latin typeface="Open Sans" panose="020B0606030504020204" pitchFamily="34" charset="0"/>
              </a:rPr>
              <a:t>lettere</a:t>
            </a:r>
            <a:r>
              <a:rPr lang="en-US" b="0" i="0" dirty="0">
                <a:solidFill>
                  <a:srgbClr val="333333"/>
                </a:solidFill>
                <a:effectLst/>
                <a:latin typeface="Open Sans" panose="020B0606030504020204" pitchFamily="34" charset="0"/>
              </a:rPr>
              <a:t> å </a:t>
            </a:r>
            <a:r>
              <a:rPr lang="en-US" b="0" i="0" dirty="0" err="1">
                <a:solidFill>
                  <a:srgbClr val="333333"/>
                </a:solidFill>
                <a:effectLst/>
                <a:latin typeface="Open Sans" panose="020B0606030504020204" pitchFamily="34" charset="0"/>
              </a:rPr>
              <a:t>få</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avvik</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fra</a:t>
            </a:r>
            <a:r>
              <a:rPr lang="en-US" b="0" i="0" dirty="0">
                <a:solidFill>
                  <a:srgbClr val="333333"/>
                </a:solidFill>
                <a:effectLst/>
                <a:latin typeface="Open Sans" panose="020B0606030504020204" pitchFamily="34" charset="0"/>
              </a:rPr>
              <a:t>. Og </a:t>
            </a:r>
            <a:r>
              <a:rPr lang="en-US" b="0" i="0" dirty="0" err="1">
                <a:solidFill>
                  <a:srgbClr val="333333"/>
                </a:solidFill>
                <a:effectLst/>
                <a:latin typeface="Open Sans" panose="020B0606030504020204" pitchFamily="34" charset="0"/>
              </a:rPr>
              <a:t>slik</a:t>
            </a:r>
            <a:r>
              <a:rPr lang="en-US" b="0" i="0" dirty="0">
                <a:solidFill>
                  <a:srgbClr val="333333"/>
                </a:solidFill>
                <a:effectLst/>
                <a:latin typeface="Open Sans" panose="020B0606030504020204" pitchFamily="34" charset="0"/>
              </a:rPr>
              <a:t> er det </a:t>
            </a:r>
            <a:r>
              <a:rPr lang="en-US" b="0" i="0" dirty="0" err="1">
                <a:solidFill>
                  <a:srgbClr val="333333"/>
                </a:solidFill>
                <a:effectLst/>
                <a:latin typeface="Open Sans" panose="020B0606030504020204" pitchFamily="34" charset="0"/>
              </a:rPr>
              <a:t>også</a:t>
            </a:r>
            <a:r>
              <a:rPr lang="en-US" b="0" i="0" dirty="0">
                <a:solidFill>
                  <a:srgbClr val="333333"/>
                </a:solidFill>
                <a:effectLst/>
                <a:latin typeface="Open Sans" panose="020B0606030504020204" pitchFamily="34" charset="0"/>
              </a:rPr>
              <a:t> med </a:t>
            </a:r>
            <a:r>
              <a:rPr lang="en-US" b="0" i="0" dirty="0" err="1">
                <a:solidFill>
                  <a:srgbClr val="333333"/>
                </a:solidFill>
                <a:effectLst/>
                <a:latin typeface="Open Sans" panose="020B0606030504020204" pitchFamily="34" charset="0"/>
              </a:rPr>
              <a:t>f.eks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Lokaler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leies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til</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selskaper</a:t>
            </a:r>
            <a:r>
              <a:rPr lang="en-US" b="0" i="0" dirty="0">
                <a:solidFill>
                  <a:srgbClr val="333333"/>
                </a:solidFill>
                <a:effectLst/>
                <a:latin typeface="Open Sans" panose="020B0606030504020204" pitchFamily="34" charset="0"/>
              </a:rPr>
              <a:t>: Det er </a:t>
            </a:r>
            <a:r>
              <a:rPr lang="en-US" b="0" i="0" dirty="0" err="1">
                <a:solidFill>
                  <a:srgbClr val="333333"/>
                </a:solidFill>
                <a:effectLst/>
                <a:latin typeface="Open Sans" panose="020B0606030504020204" pitchFamily="34" charset="0"/>
              </a:rPr>
              <a:t>mye</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lettere</a:t>
            </a:r>
            <a:r>
              <a:rPr lang="en-US" b="0" i="0" dirty="0">
                <a:solidFill>
                  <a:srgbClr val="333333"/>
                </a:solidFill>
                <a:effectLst/>
                <a:latin typeface="Open Sans" panose="020B0606030504020204" pitchFamily="34" charset="0"/>
              </a:rPr>
              <a:t> å </a:t>
            </a:r>
            <a:r>
              <a:rPr lang="en-US" b="0" i="0" dirty="0" err="1">
                <a:solidFill>
                  <a:srgbClr val="333333"/>
                </a:solidFill>
                <a:effectLst/>
                <a:latin typeface="Open Sans" panose="020B0606030504020204" pitchFamily="34" charset="0"/>
              </a:rPr>
              <a:t>få</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leid</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ut</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lokaler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nås</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uten</a:t>
            </a:r>
            <a:r>
              <a:rPr lang="en-US" b="0" i="0" dirty="0">
                <a:solidFill>
                  <a:srgbClr val="333333"/>
                </a:solidFill>
                <a:effectLst/>
                <a:latin typeface="Open Sans" panose="020B0606030504020204" pitchFamily="34" charset="0"/>
              </a:rPr>
              <a:t> trapper, </a:t>
            </a:r>
            <a:r>
              <a:rPr lang="en-US" b="0" i="0" dirty="0" err="1">
                <a:solidFill>
                  <a:srgbClr val="333333"/>
                </a:solidFill>
                <a:effectLst/>
                <a:latin typeface="Open Sans" panose="020B0606030504020204" pitchFamily="34" charset="0"/>
              </a:rPr>
              <a:t>og</a:t>
            </a:r>
            <a:r>
              <a:rPr lang="en-US" b="0" i="0" dirty="0">
                <a:solidFill>
                  <a:srgbClr val="333333"/>
                </a:solidFill>
                <a:effectLst/>
                <a:latin typeface="Open Sans" panose="020B0606030504020204" pitchFamily="34" charset="0"/>
              </a:rPr>
              <a:t> der det </a:t>
            </a:r>
            <a:r>
              <a:rPr lang="en-US" b="0" i="0" dirty="0" err="1">
                <a:solidFill>
                  <a:srgbClr val="333333"/>
                </a:solidFill>
                <a:effectLst/>
                <a:latin typeface="Open Sans" panose="020B0606030504020204" pitchFamily="34" charset="0"/>
              </a:rPr>
              <a:t>også</a:t>
            </a:r>
            <a:r>
              <a:rPr lang="en-US" b="0" i="0" dirty="0">
                <a:solidFill>
                  <a:srgbClr val="333333"/>
                </a:solidFill>
                <a:effectLst/>
                <a:latin typeface="Open Sans" panose="020B0606030504020204" pitchFamily="34" charset="0"/>
              </a:rPr>
              <a:t> er </a:t>
            </a:r>
            <a:r>
              <a:rPr lang="en-US" b="0" i="0" dirty="0" err="1">
                <a:solidFill>
                  <a:srgbClr val="333333"/>
                </a:solidFill>
                <a:effectLst/>
                <a:latin typeface="Open Sans" panose="020B0606030504020204" pitchFamily="34" charset="0"/>
              </a:rPr>
              <a:t>toaletter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på</a:t>
            </a:r>
            <a:r>
              <a:rPr lang="en-US" b="0" i="0" dirty="0">
                <a:solidFill>
                  <a:srgbClr val="333333"/>
                </a:solidFill>
                <a:effectLst/>
                <a:latin typeface="Open Sans" panose="020B0606030504020204" pitchFamily="34" charset="0"/>
              </a:rPr>
              <a:t> same plan </a:t>
            </a:r>
            <a:r>
              <a:rPr lang="en-US" b="0" i="0" dirty="0" err="1">
                <a:solidFill>
                  <a:srgbClr val="333333"/>
                </a:solidFill>
                <a:effectLst/>
                <a:latin typeface="Open Sans" panose="020B0606030504020204" pitchFamily="34" charset="0"/>
              </a:rPr>
              <a:t>eller</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som</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kan</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nås</a:t>
            </a:r>
            <a:r>
              <a:rPr lang="en-US" b="0" i="0" dirty="0">
                <a:solidFill>
                  <a:srgbClr val="333333"/>
                </a:solidFill>
                <a:effectLst/>
                <a:latin typeface="Open Sans" panose="020B0606030504020204" pitchFamily="34" charset="0"/>
              </a:rPr>
              <a:t> via </a:t>
            </a:r>
            <a:r>
              <a:rPr lang="en-US" b="0" i="0" dirty="0" err="1">
                <a:solidFill>
                  <a:srgbClr val="333333"/>
                </a:solidFill>
                <a:effectLst/>
                <a:latin typeface="Open Sans" panose="020B0606030504020204" pitchFamily="34" charset="0"/>
              </a:rPr>
              <a:t>heis</a:t>
            </a:r>
            <a:r>
              <a:rPr lang="en-US" b="0" i="0" dirty="0">
                <a:solidFill>
                  <a:srgbClr val="333333"/>
                </a:solidFill>
                <a:effectLst/>
                <a:latin typeface="Open Sans" panose="020B0606030504020204" pitchFamily="34" charset="0"/>
              </a:rPr>
              <a:t>. </a:t>
            </a:r>
          </a:p>
          <a:p>
            <a:endParaRPr lang="nb-NO" dirty="0"/>
          </a:p>
        </p:txBody>
      </p:sp>
      <p:sp>
        <p:nvSpPr>
          <p:cNvPr id="4" name="Plassholder for lysbildenummer 3"/>
          <p:cNvSpPr>
            <a:spLocks noGrp="1"/>
          </p:cNvSpPr>
          <p:nvPr>
            <p:ph type="sldNum" sz="quarter" idx="10"/>
          </p:nvPr>
        </p:nvSpPr>
        <p:spPr/>
        <p:txBody>
          <a:bodyPr/>
          <a:lstStyle/>
          <a:p>
            <a:pPr rtl="0"/>
            <a:fld id="{893B0CF2-7F87-4E02-A248-870047730F99}" type="slidenum">
              <a:rPr lang="nb-NO" smtClean="0"/>
              <a:t>7</a:t>
            </a:fld>
            <a:endParaRPr lang="nb-NO" dirty="0"/>
          </a:p>
        </p:txBody>
      </p:sp>
    </p:spTree>
    <p:extLst>
      <p:ext uri="{BB962C8B-B14F-4D97-AF65-F5344CB8AC3E}">
        <p14:creationId xmlns:p14="http://schemas.microsoft.com/office/powerpoint/2010/main" val="2280137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rtl="0"/>
            <a:fld id="{893B0CF2-7F87-4E02-A248-870047730F99}" type="slidenum">
              <a:rPr lang="nb-NO" smtClean="0"/>
              <a:t>8</a:t>
            </a:fld>
            <a:endParaRPr lang="nb-NO" dirty="0"/>
          </a:p>
        </p:txBody>
      </p:sp>
    </p:spTree>
    <p:extLst>
      <p:ext uri="{BB962C8B-B14F-4D97-AF65-F5344CB8AC3E}">
        <p14:creationId xmlns:p14="http://schemas.microsoft.com/office/powerpoint/2010/main" val="371726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bg>
      <p:bgRef idx="1001">
        <a:schemeClr val="bg1"/>
      </p:bgRef>
    </p:bg>
    <p:spTree>
      <p:nvGrpSpPr>
        <p:cNvPr id="1" name=""/>
        <p:cNvGrpSpPr/>
        <p:nvPr/>
      </p:nvGrpSpPr>
      <p:grpSpPr>
        <a:xfrm>
          <a:off x="0" y="0"/>
          <a:ext cx="0" cy="0"/>
          <a:chOff x="0" y="0"/>
          <a:chExt cx="0" cy="0"/>
        </a:xfrm>
      </p:grpSpPr>
      <p:grpSp>
        <p:nvGrpSpPr>
          <p:cNvPr id="10" name="Gruppe 9"/>
          <p:cNvGrpSpPr/>
          <p:nvPr/>
        </p:nvGrpSpPr>
        <p:grpSpPr>
          <a:xfrm>
            <a:off x="0" y="6208894"/>
            <a:ext cx="12192000" cy="649106"/>
            <a:chOff x="0" y="6208894"/>
            <a:chExt cx="12192000" cy="649106"/>
          </a:xfrm>
        </p:grpSpPr>
        <p:sp>
          <p:nvSpPr>
            <p:cNvPr id="2" name="Rektangel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nb-NO" noProof="0" dirty="0"/>
            </a:p>
          </p:txBody>
        </p:sp>
        <p:cxnSp>
          <p:nvCxnSpPr>
            <p:cNvPr id="7" name="Rett linje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Rett linje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tt linje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tel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pPr rtl="0"/>
            <a:r>
              <a:rPr lang="nb-NO" noProof="0"/>
              <a:t>Klikk for å redigere tittelstil</a:t>
            </a:r>
            <a:endParaRPr kumimoji="0" lang="nb-NO" noProof="0" dirty="0"/>
          </a:p>
        </p:txBody>
      </p:sp>
      <p:sp>
        <p:nvSpPr>
          <p:cNvPr id="17" name="Undertittel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nb-NO" noProof="0"/>
              <a:t>Klikk for å redigere undertittelstil i malen</a:t>
            </a:r>
            <a:endParaRPr kumimoji="0" lang="nb-NO" noProof="0" dirty="0"/>
          </a:p>
        </p:txBody>
      </p:sp>
      <p:sp>
        <p:nvSpPr>
          <p:cNvPr id="30" name="Plassholder for dato 29"/>
          <p:cNvSpPr>
            <a:spLocks noGrp="1"/>
          </p:cNvSpPr>
          <p:nvPr>
            <p:ph type="dt" sz="half" idx="10"/>
          </p:nvPr>
        </p:nvSpPr>
        <p:spPr/>
        <p:txBody>
          <a:bodyPr rtlCol="0"/>
          <a:lstStyle/>
          <a:p>
            <a:pPr rtl="0"/>
            <a:fld id="{F04A737D-763F-4343-A5AE-34977BD08BF9}" type="datetime1">
              <a:rPr lang="nb-NO" noProof="0" smtClean="0"/>
              <a:t>19.10.2023</a:t>
            </a:fld>
            <a:endParaRPr lang="nb-NO" noProof="0" dirty="0"/>
          </a:p>
        </p:txBody>
      </p:sp>
      <p:sp>
        <p:nvSpPr>
          <p:cNvPr id="19" name="Plassholder for bunntekst 18"/>
          <p:cNvSpPr>
            <a:spLocks noGrp="1"/>
          </p:cNvSpPr>
          <p:nvPr>
            <p:ph type="ftr" sz="quarter" idx="11"/>
          </p:nvPr>
        </p:nvSpPr>
        <p:spPr/>
        <p:txBody>
          <a:bodyPr rtlCol="0"/>
          <a:lstStyle/>
          <a:p>
            <a:pPr rtl="0"/>
            <a:r>
              <a:rPr lang="nb-NO" noProof="0" dirty="0"/>
              <a:t>Legge til en bunntekst</a:t>
            </a:r>
          </a:p>
        </p:txBody>
      </p:sp>
      <p:sp>
        <p:nvSpPr>
          <p:cNvPr id="27" name="Plassholder for lysbildenummer 26"/>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tel og 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noProof="0"/>
              <a:t>Klikk for å redigere tittelstil</a:t>
            </a:r>
            <a:endParaRPr kumimoji="0" lang="nb-NO" noProof="0" dirty="0"/>
          </a:p>
        </p:txBody>
      </p:sp>
      <p:sp>
        <p:nvSpPr>
          <p:cNvPr id="3" name="Plassholder for loddrett tekst 2"/>
          <p:cNvSpPr>
            <a:spLocks noGrp="1"/>
          </p:cNvSpPr>
          <p:nvPr>
            <p:ph type="body" orient="vert" idx="1"/>
          </p:nvPr>
        </p:nvSpPr>
        <p:spPr/>
        <p:txBody>
          <a:bodyPr vert="eaVert" rtlCol="0"/>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4" name="Plassholder for dato 3"/>
          <p:cNvSpPr>
            <a:spLocks noGrp="1"/>
          </p:cNvSpPr>
          <p:nvPr>
            <p:ph type="dt" sz="half" idx="10"/>
          </p:nvPr>
        </p:nvSpPr>
        <p:spPr/>
        <p:txBody>
          <a:bodyPr rtlCol="0"/>
          <a:lstStyle/>
          <a:p>
            <a:pPr rtl="0"/>
            <a:fld id="{B790410A-9CE4-4E20-9C3D-CC546F7FE5A8}" type="datetime1">
              <a:rPr lang="nb-NO" noProof="0" smtClean="0"/>
              <a:t>19.10.2023</a:t>
            </a:fld>
            <a:endParaRPr lang="nb-NO" noProof="0" dirty="0"/>
          </a:p>
        </p:txBody>
      </p:sp>
      <p:sp>
        <p:nvSpPr>
          <p:cNvPr id="5" name="Plassholder for bunntekst 4"/>
          <p:cNvSpPr>
            <a:spLocks noGrp="1"/>
          </p:cNvSpPr>
          <p:nvPr>
            <p:ph type="ftr" sz="quarter" idx="11"/>
          </p:nvPr>
        </p:nvSpPr>
        <p:spPr/>
        <p:txBody>
          <a:bodyPr rtlCol="0"/>
          <a:lstStyle/>
          <a:p>
            <a:pPr rtl="0"/>
            <a:r>
              <a:rPr lang="nb-NO" noProof="0" dirty="0"/>
              <a:t>Legge til en bunntekst</a:t>
            </a:r>
          </a:p>
        </p:txBody>
      </p:sp>
      <p:sp>
        <p:nvSpPr>
          <p:cNvPr id="6" name="Plassholder for lysbildenummer 5"/>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914402"/>
            <a:ext cx="2743200" cy="5211763"/>
          </a:xfrm>
        </p:spPr>
        <p:txBody>
          <a:bodyPr vert="eaVert" rtlCol="0"/>
          <a:lstStyle/>
          <a:p>
            <a:pPr rtl="0"/>
            <a:r>
              <a:rPr lang="nb-NO" noProof="0"/>
              <a:t>Klikk for å redigere tittelstil</a:t>
            </a:r>
            <a:endParaRPr kumimoji="0" lang="nb-NO" noProof="0" dirty="0"/>
          </a:p>
        </p:txBody>
      </p:sp>
      <p:sp>
        <p:nvSpPr>
          <p:cNvPr id="3" name="Plassholder for loddrett tekst 2"/>
          <p:cNvSpPr>
            <a:spLocks noGrp="1"/>
          </p:cNvSpPr>
          <p:nvPr>
            <p:ph type="body" orient="vert" idx="1"/>
          </p:nvPr>
        </p:nvSpPr>
        <p:spPr>
          <a:xfrm>
            <a:off x="609600" y="914402"/>
            <a:ext cx="8026400" cy="5211763"/>
          </a:xfrm>
        </p:spPr>
        <p:txBody>
          <a:bodyPr vert="eaVert" rtlCol="0"/>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4" name="Plassholder for dato 3"/>
          <p:cNvSpPr>
            <a:spLocks noGrp="1"/>
          </p:cNvSpPr>
          <p:nvPr>
            <p:ph type="dt" sz="half" idx="10"/>
          </p:nvPr>
        </p:nvSpPr>
        <p:spPr/>
        <p:txBody>
          <a:bodyPr rtlCol="0"/>
          <a:lstStyle/>
          <a:p>
            <a:pPr rtl="0"/>
            <a:fld id="{4DFB14F6-BBBD-4FF6-A5F6-5C2AA19FF9D7}" type="datetime1">
              <a:rPr lang="nb-NO" noProof="0" smtClean="0"/>
              <a:t>19.10.2023</a:t>
            </a:fld>
            <a:endParaRPr lang="nb-NO" noProof="0" dirty="0"/>
          </a:p>
        </p:txBody>
      </p:sp>
      <p:sp>
        <p:nvSpPr>
          <p:cNvPr id="5" name="Plassholder for bunntekst 4"/>
          <p:cNvSpPr>
            <a:spLocks noGrp="1"/>
          </p:cNvSpPr>
          <p:nvPr>
            <p:ph type="ftr" sz="quarter" idx="11"/>
          </p:nvPr>
        </p:nvSpPr>
        <p:spPr/>
        <p:txBody>
          <a:bodyPr rtlCol="0"/>
          <a:lstStyle/>
          <a:p>
            <a:pPr rtl="0"/>
            <a:r>
              <a:rPr lang="nb-NO" noProof="0" dirty="0"/>
              <a:t>Legge til en bunntekst</a:t>
            </a:r>
          </a:p>
        </p:txBody>
      </p:sp>
      <p:sp>
        <p:nvSpPr>
          <p:cNvPr id="6" name="Plassholder for lysbildenummer 5"/>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nb-NO" noProof="0"/>
              <a:t>Klikk for å redigere tittelstil</a:t>
            </a:r>
            <a:endParaRPr kumimoji="0" lang="nb-NO" noProof="0" dirty="0"/>
          </a:p>
        </p:txBody>
      </p:sp>
      <p:sp>
        <p:nvSpPr>
          <p:cNvPr id="3" name="Plassholder for innhold 2"/>
          <p:cNvSpPr>
            <a:spLocks noGrp="1"/>
          </p:cNvSpPr>
          <p:nvPr>
            <p:ph idx="1"/>
          </p:nvPr>
        </p:nvSpPr>
        <p:spPr/>
        <p:txBody>
          <a:bodyPr rtlCol="0"/>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4" name="Plassholder for dato 3"/>
          <p:cNvSpPr>
            <a:spLocks noGrp="1"/>
          </p:cNvSpPr>
          <p:nvPr>
            <p:ph type="dt" sz="half" idx="10"/>
          </p:nvPr>
        </p:nvSpPr>
        <p:spPr/>
        <p:txBody>
          <a:bodyPr rtlCol="0"/>
          <a:lstStyle/>
          <a:p>
            <a:pPr rtl="0"/>
            <a:fld id="{BEC2B1BA-6604-475B-9067-0A386DF62C83}" type="datetime1">
              <a:rPr lang="nb-NO" noProof="0" smtClean="0"/>
              <a:t>19.10.2023</a:t>
            </a:fld>
            <a:endParaRPr lang="nb-NO" noProof="0" dirty="0"/>
          </a:p>
        </p:txBody>
      </p:sp>
      <p:sp>
        <p:nvSpPr>
          <p:cNvPr id="5" name="Plassholder for bunntekst 4"/>
          <p:cNvSpPr>
            <a:spLocks noGrp="1"/>
          </p:cNvSpPr>
          <p:nvPr>
            <p:ph type="ftr" sz="quarter" idx="11"/>
          </p:nvPr>
        </p:nvSpPr>
        <p:spPr/>
        <p:txBody>
          <a:bodyPr rtlCol="0"/>
          <a:lstStyle/>
          <a:p>
            <a:pPr rtl="0"/>
            <a:r>
              <a:rPr lang="nb-NO" noProof="0" dirty="0"/>
              <a:t>Legge til en bunntekst</a:t>
            </a:r>
          </a:p>
        </p:txBody>
      </p:sp>
      <p:sp>
        <p:nvSpPr>
          <p:cNvPr id="6" name="Plassholder for lysbildenummer 5"/>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pPr rtl="0"/>
            <a:r>
              <a:rPr lang="nb-NO" noProof="0"/>
              <a:t>Klikk for å redigere tittelstil</a:t>
            </a:r>
            <a:endParaRPr kumimoji="0" lang="nb-NO" noProof="0" dirty="0"/>
          </a:p>
        </p:txBody>
      </p:sp>
      <p:sp>
        <p:nvSpPr>
          <p:cNvPr id="3" name="Plassholder for tekst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nb-NO" noProof="0"/>
              <a:t>Klikk for å redigere tekststiler i malen</a:t>
            </a:r>
          </a:p>
        </p:txBody>
      </p:sp>
      <p:sp>
        <p:nvSpPr>
          <p:cNvPr id="4" name="Plassholder for dato 3"/>
          <p:cNvSpPr>
            <a:spLocks noGrp="1"/>
          </p:cNvSpPr>
          <p:nvPr>
            <p:ph type="dt" sz="half" idx="10"/>
          </p:nvPr>
        </p:nvSpPr>
        <p:spPr/>
        <p:txBody>
          <a:bodyPr rtlCol="0"/>
          <a:lstStyle/>
          <a:p>
            <a:pPr rtl="0"/>
            <a:fld id="{15492F46-6CBE-45E8-9364-E757673D6950}" type="datetime1">
              <a:rPr lang="nb-NO" noProof="0" smtClean="0"/>
              <a:t>19.10.2023</a:t>
            </a:fld>
            <a:endParaRPr lang="nb-NO" noProof="0" dirty="0"/>
          </a:p>
        </p:txBody>
      </p:sp>
      <p:sp>
        <p:nvSpPr>
          <p:cNvPr id="5" name="Plassholder for bunntekst 4"/>
          <p:cNvSpPr>
            <a:spLocks noGrp="1"/>
          </p:cNvSpPr>
          <p:nvPr>
            <p:ph type="ftr" sz="quarter" idx="11"/>
          </p:nvPr>
        </p:nvSpPr>
        <p:spPr/>
        <p:txBody>
          <a:bodyPr rtlCol="0"/>
          <a:lstStyle/>
          <a:p>
            <a:pPr rtl="0"/>
            <a:r>
              <a:rPr lang="nb-NO" noProof="0" dirty="0"/>
              <a:t>Legge til en bunntekst</a:t>
            </a:r>
          </a:p>
        </p:txBody>
      </p:sp>
      <p:sp>
        <p:nvSpPr>
          <p:cNvPr id="6" name="Plassholder for lysbildenummer 5"/>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bbelt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704088"/>
            <a:ext cx="10972800" cy="1143000"/>
          </a:xfrm>
        </p:spPr>
        <p:txBody>
          <a:bodyPr rtlCol="0"/>
          <a:lstStyle/>
          <a:p>
            <a:pPr rtl="0"/>
            <a:r>
              <a:rPr lang="nb-NO" noProof="0"/>
              <a:t>Klikk for å redigere tittelstil</a:t>
            </a:r>
            <a:endParaRPr kumimoji="0" lang="nb-NO" noProof="0" dirty="0"/>
          </a:p>
        </p:txBody>
      </p:sp>
      <p:sp>
        <p:nvSpPr>
          <p:cNvPr id="3" name="Plassholder for innhold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4" name="Plassholder for innhold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5" name="Plassholder for dato 4"/>
          <p:cNvSpPr>
            <a:spLocks noGrp="1"/>
          </p:cNvSpPr>
          <p:nvPr>
            <p:ph type="dt" sz="half" idx="10"/>
          </p:nvPr>
        </p:nvSpPr>
        <p:spPr/>
        <p:txBody>
          <a:bodyPr rtlCol="0"/>
          <a:lstStyle/>
          <a:p>
            <a:pPr rtl="0"/>
            <a:fld id="{93ADF0AA-EBB7-444E-B258-103544467C44}" type="datetime1">
              <a:rPr lang="nb-NO" noProof="0" smtClean="0"/>
              <a:t>19.10.2023</a:t>
            </a:fld>
            <a:endParaRPr lang="nb-NO" noProof="0" dirty="0"/>
          </a:p>
        </p:txBody>
      </p:sp>
      <p:sp>
        <p:nvSpPr>
          <p:cNvPr id="6" name="Plassholder for bunntekst 5"/>
          <p:cNvSpPr>
            <a:spLocks noGrp="1"/>
          </p:cNvSpPr>
          <p:nvPr>
            <p:ph type="ftr" sz="quarter" idx="11"/>
          </p:nvPr>
        </p:nvSpPr>
        <p:spPr/>
        <p:txBody>
          <a:bodyPr rtlCol="0"/>
          <a:lstStyle/>
          <a:p>
            <a:pPr rtl="0"/>
            <a:r>
              <a:rPr lang="nb-NO" noProof="0" dirty="0"/>
              <a:t>Legge til en bunntekst</a:t>
            </a:r>
          </a:p>
        </p:txBody>
      </p:sp>
      <p:sp>
        <p:nvSpPr>
          <p:cNvPr id="7" name="Plassholder for lysbildenummer 6"/>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704088"/>
            <a:ext cx="10972800" cy="1143000"/>
          </a:xfrm>
        </p:spPr>
        <p:txBody>
          <a:bodyPr tIns="45720" rtlCol="0" anchor="b"/>
          <a:lstStyle>
            <a:lvl1pPr>
              <a:defRPr/>
            </a:lvl1pPr>
          </a:lstStyle>
          <a:p>
            <a:pPr rtl="0"/>
            <a:r>
              <a:rPr lang="nb-NO" noProof="0"/>
              <a:t>Klikk for å redigere tittelstil</a:t>
            </a:r>
            <a:endParaRPr kumimoji="0" lang="nb-NO" noProof="0" dirty="0"/>
          </a:p>
        </p:txBody>
      </p:sp>
      <p:sp>
        <p:nvSpPr>
          <p:cNvPr id="3" name="Plassholder for tekst 2"/>
          <p:cNvSpPr>
            <a:spLocks noGrp="1"/>
          </p:cNvSpPr>
          <p:nvPr>
            <p:ph type="body" idx="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nb-NO" noProof="0"/>
              <a:t>Klikk for å redigere tekststiler i malen</a:t>
            </a:r>
          </a:p>
        </p:txBody>
      </p:sp>
      <p:sp>
        <p:nvSpPr>
          <p:cNvPr id="5" name="Plassholder for innhold 4"/>
          <p:cNvSpPr>
            <a:spLocks noGrp="1"/>
          </p:cNvSpPr>
          <p:nvPr>
            <p:ph sz="quarter" idx="2"/>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4" name="Plassholder for tekst 3"/>
          <p:cNvSpPr>
            <a:spLocks noGrp="1"/>
          </p:cNvSpPr>
          <p:nvPr>
            <p:ph type="body" sz="half" idx="3"/>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nb-NO" noProof="0"/>
              <a:t>Klikk for å redigere tekststiler i malen</a:t>
            </a:r>
          </a:p>
        </p:txBody>
      </p:sp>
      <p:sp>
        <p:nvSpPr>
          <p:cNvPr id="6" name="Plassholder for innhold 5"/>
          <p:cNvSpPr>
            <a:spLocks noGrp="1"/>
          </p:cNvSpPr>
          <p:nvPr>
            <p:ph sz="quarter" idx="4"/>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7" name="Plassholder for dato 6"/>
          <p:cNvSpPr>
            <a:spLocks noGrp="1"/>
          </p:cNvSpPr>
          <p:nvPr>
            <p:ph type="dt" sz="half" idx="10"/>
          </p:nvPr>
        </p:nvSpPr>
        <p:spPr/>
        <p:txBody>
          <a:bodyPr rtlCol="0"/>
          <a:lstStyle/>
          <a:p>
            <a:pPr rtl="0"/>
            <a:fld id="{EA50A3D4-D48F-4941-AF2F-50D5401BA8F8}" type="datetime1">
              <a:rPr lang="nb-NO" noProof="0" smtClean="0"/>
              <a:t>19.10.2023</a:t>
            </a:fld>
            <a:endParaRPr lang="nb-NO" noProof="0" dirty="0"/>
          </a:p>
        </p:txBody>
      </p:sp>
      <p:sp>
        <p:nvSpPr>
          <p:cNvPr id="8" name="Plassholder for bunntekst 7"/>
          <p:cNvSpPr>
            <a:spLocks noGrp="1"/>
          </p:cNvSpPr>
          <p:nvPr>
            <p:ph type="ftr" sz="quarter" idx="11"/>
          </p:nvPr>
        </p:nvSpPr>
        <p:spPr/>
        <p:txBody>
          <a:bodyPr rtlCol="0"/>
          <a:lstStyle/>
          <a:p>
            <a:pPr rtl="0"/>
            <a:r>
              <a:rPr lang="nb-NO" noProof="0" dirty="0"/>
              <a:t>Legge til en bunntekst</a:t>
            </a:r>
          </a:p>
        </p:txBody>
      </p:sp>
      <p:sp>
        <p:nvSpPr>
          <p:cNvPr id="9" name="Plassholder for lysbildenummer 8"/>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pPr rtl="0"/>
            <a:r>
              <a:rPr lang="nb-NO" noProof="0"/>
              <a:t>Klikk for å redigere tittelstil</a:t>
            </a:r>
            <a:endParaRPr kumimoji="0" lang="nb-NO" noProof="0" dirty="0"/>
          </a:p>
        </p:txBody>
      </p:sp>
      <p:sp>
        <p:nvSpPr>
          <p:cNvPr id="3" name="Plassholder 2 for dato"/>
          <p:cNvSpPr>
            <a:spLocks noGrp="1"/>
          </p:cNvSpPr>
          <p:nvPr>
            <p:ph type="dt" sz="half" idx="10"/>
          </p:nvPr>
        </p:nvSpPr>
        <p:spPr/>
        <p:txBody>
          <a:bodyPr rtlCol="0"/>
          <a:lstStyle/>
          <a:p>
            <a:pPr rtl="0"/>
            <a:fld id="{29850B2F-C1FD-4BE6-98B3-41FFEC03E0CA}" type="datetime1">
              <a:rPr lang="nb-NO" noProof="0" smtClean="0"/>
              <a:t>19.10.2023</a:t>
            </a:fld>
            <a:endParaRPr lang="nb-NO" noProof="0" dirty="0"/>
          </a:p>
        </p:txBody>
      </p:sp>
      <p:sp>
        <p:nvSpPr>
          <p:cNvPr id="4" name="Plassholder for bunntekst 3"/>
          <p:cNvSpPr>
            <a:spLocks noGrp="1"/>
          </p:cNvSpPr>
          <p:nvPr>
            <p:ph type="ftr" sz="quarter" idx="11"/>
          </p:nvPr>
        </p:nvSpPr>
        <p:spPr/>
        <p:txBody>
          <a:bodyPr rtlCol="0"/>
          <a:lstStyle/>
          <a:p>
            <a:pPr rtl="0"/>
            <a:r>
              <a:rPr lang="nb-NO" noProof="0" dirty="0"/>
              <a:t>Legge til en bunntekst</a:t>
            </a:r>
          </a:p>
        </p:txBody>
      </p:sp>
      <p:sp>
        <p:nvSpPr>
          <p:cNvPr id="5" name="Plassholder for lysbildenummer 4"/>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B7BE5557-0643-4DA4-BA96-858A65B073C3}" type="datetime1">
              <a:rPr lang="nb-NO" noProof="0" smtClean="0"/>
              <a:t>19.10.2023</a:t>
            </a:fld>
            <a:endParaRPr lang="nb-NO" noProof="0" dirty="0"/>
          </a:p>
        </p:txBody>
      </p:sp>
      <p:sp>
        <p:nvSpPr>
          <p:cNvPr id="3" name="Plassholder for bunntekst 2"/>
          <p:cNvSpPr>
            <a:spLocks noGrp="1"/>
          </p:cNvSpPr>
          <p:nvPr>
            <p:ph type="ftr" sz="quarter" idx="11"/>
          </p:nvPr>
        </p:nvSpPr>
        <p:spPr/>
        <p:txBody>
          <a:bodyPr rtlCol="0"/>
          <a:lstStyle/>
          <a:p>
            <a:pPr rtl="0"/>
            <a:r>
              <a:rPr lang="nb-NO" noProof="0" dirty="0"/>
              <a:t>Legge til en bunntekst</a:t>
            </a:r>
          </a:p>
        </p:txBody>
      </p:sp>
      <p:sp>
        <p:nvSpPr>
          <p:cNvPr id="4" name="Plassholder for lysbildenummer 3"/>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bildetekst">
    <p:spTree>
      <p:nvGrpSpPr>
        <p:cNvPr id="1" name=""/>
        <p:cNvGrpSpPr/>
        <p:nvPr/>
      </p:nvGrpSpPr>
      <p:grpSpPr>
        <a:xfrm>
          <a:off x="0" y="0"/>
          <a:ext cx="0" cy="0"/>
          <a:chOff x="0" y="0"/>
          <a:chExt cx="0" cy="0"/>
        </a:xfrm>
      </p:grpSpPr>
      <p:sp>
        <p:nvSpPr>
          <p:cNvPr id="2" name="Tittel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mj-lt"/>
                <a:ea typeface="+mj-ea"/>
                <a:cs typeface="+mj-cs"/>
              </a:defRPr>
            </a:lvl1pPr>
          </a:lstStyle>
          <a:p>
            <a:pPr rtl="0"/>
            <a:r>
              <a:rPr lang="nb-NO" noProof="0"/>
              <a:t>Klikk for å redigere tittelstil</a:t>
            </a:r>
            <a:endParaRPr kumimoji="0" lang="nb-NO" noProof="0" dirty="0"/>
          </a:p>
        </p:txBody>
      </p:sp>
      <p:sp>
        <p:nvSpPr>
          <p:cNvPr id="4" name="Plassholder for innhold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nb-NO" noProof="0"/>
              <a:t>Klikk for å redigere tekststiler i malen</a:t>
            </a:r>
          </a:p>
          <a:p>
            <a:pPr lvl="1" rtl="0" eaLnBrk="1" latinLnBrk="0" hangingPunct="1"/>
            <a:r>
              <a:rPr lang="nb-NO" noProof="0"/>
              <a:t>Andre nivå</a:t>
            </a:r>
          </a:p>
          <a:p>
            <a:pPr lvl="2" rtl="0" eaLnBrk="1" latinLnBrk="0" hangingPunct="1"/>
            <a:r>
              <a:rPr lang="nb-NO" noProof="0"/>
              <a:t>Tredje nivå</a:t>
            </a:r>
          </a:p>
          <a:p>
            <a:pPr lvl="3" rtl="0" eaLnBrk="1" latinLnBrk="0" hangingPunct="1"/>
            <a:r>
              <a:rPr lang="nb-NO" noProof="0"/>
              <a:t>Fjerde nivå</a:t>
            </a:r>
          </a:p>
          <a:p>
            <a:pPr lvl="4" rtl="0" eaLnBrk="1" latinLnBrk="0" hangingPunct="1"/>
            <a:r>
              <a:rPr lang="nb-NO" noProof="0"/>
              <a:t>Femte nivå</a:t>
            </a:r>
            <a:endParaRPr kumimoji="0" lang="nb-NO" noProof="0" dirty="0"/>
          </a:p>
        </p:txBody>
      </p:sp>
      <p:sp>
        <p:nvSpPr>
          <p:cNvPr id="3" name="Plassholder for tekst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nb-NO" noProof="0"/>
              <a:t>Klikk for å redigere tekststiler i malen</a:t>
            </a:r>
          </a:p>
        </p:txBody>
      </p:sp>
      <p:sp>
        <p:nvSpPr>
          <p:cNvPr id="5" name="Plassholder 4 for dato"/>
          <p:cNvSpPr>
            <a:spLocks noGrp="1"/>
          </p:cNvSpPr>
          <p:nvPr>
            <p:ph type="dt" sz="half" idx="10"/>
          </p:nvPr>
        </p:nvSpPr>
        <p:spPr/>
        <p:txBody>
          <a:bodyPr rtlCol="0"/>
          <a:lstStyle/>
          <a:p>
            <a:pPr rtl="0"/>
            <a:fld id="{B3755BA3-46A9-49E0-9FC7-9406F376B388}" type="datetime1">
              <a:rPr lang="nb-NO" noProof="0" smtClean="0"/>
              <a:t>19.10.2023</a:t>
            </a:fld>
            <a:endParaRPr lang="nb-NO" noProof="0" dirty="0"/>
          </a:p>
        </p:txBody>
      </p:sp>
      <p:sp>
        <p:nvSpPr>
          <p:cNvPr id="6" name="Plassholder for bunntekst 5"/>
          <p:cNvSpPr>
            <a:spLocks noGrp="1"/>
          </p:cNvSpPr>
          <p:nvPr>
            <p:ph type="ftr" sz="quarter" idx="11"/>
          </p:nvPr>
        </p:nvSpPr>
        <p:spPr/>
        <p:txBody>
          <a:bodyPr rtlCol="0"/>
          <a:lstStyle/>
          <a:p>
            <a:pPr rtl="0"/>
            <a:r>
              <a:rPr lang="nb-NO" noProof="0" dirty="0"/>
              <a:t>Legge til en bunntekst</a:t>
            </a:r>
          </a:p>
        </p:txBody>
      </p:sp>
      <p:sp>
        <p:nvSpPr>
          <p:cNvPr id="7" name="Plassholder for lysbildenummer 6"/>
          <p:cNvSpPr>
            <a:spLocks noGrp="1"/>
          </p:cNvSpPr>
          <p:nvPr>
            <p:ph type="sldNum" sz="quarter" idx="12"/>
          </p:nvPr>
        </p:nvSpPr>
        <p:spPr/>
        <p:txBody>
          <a:bodyPr rtlCol="0"/>
          <a:lstStyle/>
          <a:p>
            <a:pPr rtl="0"/>
            <a:fld id="{401CF334-2D5C-4859-84A6-CA7E6E43FAEB}" type="slidenum">
              <a:rPr lang="nb-NO" noProof="0" smtClean="0"/>
              <a:t>‹#›</a:t>
            </a:fld>
            <a:endParaRPr lang="nb-NO" noProof="0"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bildetekst">
    <p:spTree>
      <p:nvGrpSpPr>
        <p:cNvPr id="1" name=""/>
        <p:cNvGrpSpPr/>
        <p:nvPr/>
      </p:nvGrpSpPr>
      <p:grpSpPr>
        <a:xfrm>
          <a:off x="0" y="0"/>
          <a:ext cx="0" cy="0"/>
          <a:chOff x="0" y="0"/>
          <a:chExt cx="0" cy="0"/>
        </a:xfrm>
      </p:grpSpPr>
      <p:sp>
        <p:nvSpPr>
          <p:cNvPr id="9" name="Rektangel med ett knepet og ett avrundet hjørn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nb-NO" sz="1800" noProof="0" dirty="0"/>
          </a:p>
        </p:txBody>
      </p:sp>
      <p:sp>
        <p:nvSpPr>
          <p:cNvPr id="12" name="Rettvinklet trekant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nb-NO" sz="1800" noProof="0" dirty="0"/>
          </a:p>
        </p:txBody>
      </p:sp>
      <p:sp>
        <p:nvSpPr>
          <p:cNvPr id="2" name="Tittel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nb-NO" noProof="0"/>
              <a:t>Klikk for å redigere tittelstil</a:t>
            </a:r>
            <a:endParaRPr kumimoji="0" lang="nb-NO" noProof="0" dirty="0"/>
          </a:p>
        </p:txBody>
      </p:sp>
      <p:sp>
        <p:nvSpPr>
          <p:cNvPr id="3" name="Plassholder for bilde 2" descr="En tom plassholder for bilde. Klikk plassholderen, og velg bildet du ønsker å legge til"/>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nb-NO" noProof="0"/>
              <a:t>Klikk på ikonet for å legge til et bilde</a:t>
            </a:r>
            <a:endParaRPr kumimoji="0" lang="nb-NO" noProof="0" dirty="0"/>
          </a:p>
        </p:txBody>
      </p:sp>
      <p:sp>
        <p:nvSpPr>
          <p:cNvPr id="4" name="Plassholder for tekst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nb-NO" noProof="0"/>
              <a:t>Klikk for å redigere tekststiler i malen</a:t>
            </a:r>
          </a:p>
        </p:txBody>
      </p:sp>
      <p:sp>
        <p:nvSpPr>
          <p:cNvPr id="5" name="Plassholder 4 for dato"/>
          <p:cNvSpPr>
            <a:spLocks noGrp="1"/>
          </p:cNvSpPr>
          <p:nvPr>
            <p:ph type="dt" sz="half" idx="10"/>
          </p:nvPr>
        </p:nvSpPr>
        <p:spPr/>
        <p:txBody>
          <a:bodyPr rtlCol="0"/>
          <a:lstStyle/>
          <a:p>
            <a:pPr rtl="0"/>
            <a:fld id="{7AE9CBA8-F790-4DF7-B829-B80DE866C1F9}" type="datetime1">
              <a:rPr lang="nb-NO" noProof="0" smtClean="0"/>
              <a:t>19.10.2023</a:t>
            </a:fld>
            <a:endParaRPr lang="nb-NO" noProof="0" dirty="0"/>
          </a:p>
        </p:txBody>
      </p:sp>
      <p:sp>
        <p:nvSpPr>
          <p:cNvPr id="6" name="Plassholder for bunntekst 5"/>
          <p:cNvSpPr>
            <a:spLocks noGrp="1"/>
          </p:cNvSpPr>
          <p:nvPr>
            <p:ph type="ftr" sz="quarter" idx="11"/>
          </p:nvPr>
        </p:nvSpPr>
        <p:spPr/>
        <p:txBody>
          <a:bodyPr rtlCol="0"/>
          <a:lstStyle/>
          <a:p>
            <a:pPr rtl="0"/>
            <a:r>
              <a:rPr lang="nb-NO" noProof="0" dirty="0"/>
              <a:t>Legge til en bunntekst</a:t>
            </a:r>
          </a:p>
        </p:txBody>
      </p:sp>
      <p:sp>
        <p:nvSpPr>
          <p:cNvPr id="7" name="Plassholder 6 for lysbildenummer"/>
          <p:cNvSpPr>
            <a:spLocks noGrp="1"/>
          </p:cNvSpPr>
          <p:nvPr>
            <p:ph type="sldNum" sz="quarter" idx="12"/>
          </p:nvPr>
        </p:nvSpPr>
        <p:spPr>
          <a:xfrm>
            <a:off x="10769600" y="6356351"/>
            <a:ext cx="812800" cy="365125"/>
          </a:xfrm>
        </p:spPr>
        <p:txBody>
          <a:bodyPr rtlCol="0"/>
          <a:lstStyle/>
          <a:p>
            <a:pPr rtl="0"/>
            <a:fld id="{401CF334-2D5C-4859-84A6-CA7E6E43FAEB}" type="slidenum">
              <a:rPr lang="nb-NO" noProof="0" smtClean="0"/>
              <a:t>‹#›</a:t>
            </a:fld>
            <a:endParaRPr lang="nb-NO" noProof="0" dirty="0"/>
          </a:p>
        </p:txBody>
      </p:sp>
      <p:sp>
        <p:nvSpPr>
          <p:cNvPr id="10" name="Frihånds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nb-NO" sz="1800" noProof="0" dirty="0">
              <a:solidFill>
                <a:schemeClr val="tx1"/>
              </a:solidFill>
              <a:latin typeface="+mn-lt"/>
              <a:ea typeface="+mn-ea"/>
              <a:cs typeface="+mn-cs"/>
            </a:endParaRPr>
          </a:p>
        </p:txBody>
      </p:sp>
      <p:sp>
        <p:nvSpPr>
          <p:cNvPr id="11" name="Frihånds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nb-NO" sz="1800" noProof="0" dirty="0">
              <a:solidFill>
                <a:schemeClr val="tx1"/>
              </a:solidFill>
              <a:latin typeface="+mn-lt"/>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uppe 24"/>
          <p:cNvGrpSpPr/>
          <p:nvPr/>
        </p:nvGrpSpPr>
        <p:grpSpPr>
          <a:xfrm>
            <a:off x="-29028" y="-7144"/>
            <a:ext cx="12240731" cy="6879658"/>
            <a:chOff x="0" y="-21658"/>
            <a:chExt cx="12240731" cy="6879658"/>
          </a:xfrm>
        </p:grpSpPr>
        <p:sp>
          <p:nvSpPr>
            <p:cNvPr id="26" name="Rektangel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b-NO" noProof="0" dirty="0"/>
            </a:p>
          </p:txBody>
        </p:sp>
        <p:grpSp>
          <p:nvGrpSpPr>
            <p:cNvPr id="27" name="Gruppe 26"/>
            <p:cNvGrpSpPr/>
            <p:nvPr/>
          </p:nvGrpSpPr>
          <p:grpSpPr>
            <a:xfrm>
              <a:off x="0" y="-21658"/>
              <a:ext cx="12240731" cy="1041400"/>
              <a:chOff x="-25356" y="-7144"/>
              <a:chExt cx="12240731" cy="1041400"/>
            </a:xfrm>
          </p:grpSpPr>
          <p:sp>
            <p:nvSpPr>
              <p:cNvPr id="28" name="Frihånds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nb-NO" sz="1800" noProof="0" dirty="0">
                  <a:solidFill>
                    <a:schemeClr val="tx1"/>
                  </a:solidFill>
                  <a:latin typeface="+mn-lt"/>
                  <a:ea typeface="+mn-ea"/>
                  <a:cs typeface="+mn-cs"/>
                </a:endParaRPr>
              </a:p>
            </p:txBody>
          </p:sp>
          <p:sp>
            <p:nvSpPr>
              <p:cNvPr id="29" name="Frihånds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nb-NO" sz="1800" noProof="0" dirty="0">
                  <a:solidFill>
                    <a:schemeClr val="tx1"/>
                  </a:solidFill>
                  <a:latin typeface="+mn-lt"/>
                  <a:ea typeface="+mn-ea"/>
                  <a:cs typeface="+mn-cs"/>
                </a:endParaRPr>
              </a:p>
            </p:txBody>
          </p:sp>
          <p:grpSp>
            <p:nvGrpSpPr>
              <p:cNvPr id="31" name="Gruppe 30"/>
              <p:cNvGrpSpPr/>
              <p:nvPr/>
            </p:nvGrpSpPr>
            <p:grpSpPr>
              <a:xfrm>
                <a:off x="-25356" y="202408"/>
                <a:ext cx="12240731" cy="649224"/>
                <a:chOff x="-19045" y="216550"/>
                <a:chExt cx="9180548" cy="649224"/>
              </a:xfrm>
            </p:grpSpPr>
            <p:sp>
              <p:nvSpPr>
                <p:cNvPr id="32" name="Frihånds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nb-NO" sz="1800" noProof="0" dirty="0"/>
                </a:p>
              </p:txBody>
            </p:sp>
            <p:sp>
              <p:nvSpPr>
                <p:cNvPr id="33" name="Frihånds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nb-NO" sz="1800" noProof="0" dirty="0"/>
                </a:p>
              </p:txBody>
            </p:sp>
          </p:grpSp>
        </p:grpSp>
      </p:grpSp>
      <p:sp>
        <p:nvSpPr>
          <p:cNvPr id="9" name="Plassholder for tittel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nb-NO" noProof="0" dirty="0"/>
              <a:t>Klikk for å redigere tittelstil</a:t>
            </a:r>
            <a:endParaRPr kumimoji="0" lang="nb-NO" noProof="0" dirty="0"/>
          </a:p>
        </p:txBody>
      </p:sp>
      <p:sp>
        <p:nvSpPr>
          <p:cNvPr id="30" name="Plassholder for tekst 29"/>
          <p:cNvSpPr>
            <a:spLocks noGrp="1"/>
          </p:cNvSpPr>
          <p:nvPr>
            <p:ph type="body" idx="1"/>
          </p:nvPr>
        </p:nvSpPr>
        <p:spPr>
          <a:xfrm>
            <a:off x="609600" y="1935480"/>
            <a:ext cx="10972800" cy="4389120"/>
          </a:xfrm>
          <a:prstGeom prst="rect">
            <a:avLst/>
          </a:prstGeom>
        </p:spPr>
        <p:txBody>
          <a:bodyPr vert="horz" rtlCol="0">
            <a:normAutofit/>
          </a:bodyPr>
          <a:lstStyle/>
          <a:p>
            <a:pPr lvl="0" rtl="0" eaLnBrk="1" latinLnBrk="0" hangingPunct="1"/>
            <a:r>
              <a:rPr lang="nb-NO" noProof="0" dirty="0"/>
              <a:t>Klikk for å redigere tekststiler </a:t>
            </a:r>
          </a:p>
          <a:p>
            <a:pPr lvl="1" rtl="0" eaLnBrk="1" latinLnBrk="0" hangingPunct="1"/>
            <a:r>
              <a:rPr lang="nb-NO" noProof="0" dirty="0"/>
              <a:t>Andre nivå</a:t>
            </a:r>
          </a:p>
          <a:p>
            <a:pPr lvl="2" rtl="0" eaLnBrk="1" latinLnBrk="0" hangingPunct="1"/>
            <a:r>
              <a:rPr lang="nb-NO" noProof="0" dirty="0"/>
              <a:t>Tredje nivå</a:t>
            </a:r>
          </a:p>
          <a:p>
            <a:pPr lvl="3" rtl="0" eaLnBrk="1" latinLnBrk="0" hangingPunct="1"/>
            <a:r>
              <a:rPr lang="nb-NO" noProof="0" dirty="0"/>
              <a:t>Fjerde nivå</a:t>
            </a:r>
          </a:p>
          <a:p>
            <a:pPr lvl="4" rtl="0" eaLnBrk="1" latinLnBrk="0" hangingPunct="1"/>
            <a:r>
              <a:rPr lang="nb-NO" noProof="0" dirty="0"/>
              <a:t>Femte nivå</a:t>
            </a:r>
          </a:p>
        </p:txBody>
      </p:sp>
      <p:sp>
        <p:nvSpPr>
          <p:cNvPr id="10" name="Plassholder for dato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fld id="{AA40B477-0A57-42E4-ADBA-1B78C00E2762}" type="datetime1">
              <a:rPr lang="nb-NO" noProof="0" smtClean="0"/>
              <a:t>19.10.2023</a:t>
            </a:fld>
            <a:endParaRPr lang="nb-NO" noProof="0" dirty="0"/>
          </a:p>
        </p:txBody>
      </p:sp>
      <p:sp>
        <p:nvSpPr>
          <p:cNvPr id="22" name="Plassholder for bunntekst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defRPr>
            </a:lvl1pPr>
          </a:lstStyle>
          <a:p>
            <a:pPr rtl="0"/>
            <a:r>
              <a:rPr lang="nb-NO" noProof="0" dirty="0"/>
              <a:t>Legge til en bunntekst</a:t>
            </a:r>
          </a:p>
        </p:txBody>
      </p:sp>
      <p:sp>
        <p:nvSpPr>
          <p:cNvPr id="18" name="Plassholder for lysbildenummer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defRPr>
            </a:lvl1pPr>
          </a:lstStyle>
          <a:p>
            <a:pPr rtl="0"/>
            <a:fld id="{401CF334-2D5C-4859-84A6-CA7E6E43FAEB}" type="slidenum">
              <a:rPr lang="nb-NO" noProof="0" smtClean="0"/>
              <a:pPr/>
              <a:t>‹#›</a:t>
            </a:fld>
            <a:endParaRPr lang="nb-NO" noProof="0"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p:txBody>
          <a:bodyPr rtlCol="0"/>
          <a:lstStyle/>
          <a:p>
            <a:pPr algn="ctr" rtl="0"/>
            <a:r>
              <a:rPr lang="nb-NO" dirty="0"/>
              <a:t>Universell utforming – </a:t>
            </a:r>
            <a:br>
              <a:rPr lang="nb-NO" dirty="0"/>
            </a:br>
            <a:r>
              <a:rPr lang="nb-NO" sz="5400" dirty="0"/>
              <a:t>Floskel eller </a:t>
            </a:r>
            <a:r>
              <a:rPr lang="nb-NO" sz="5400" dirty="0" err="1"/>
              <a:t>verkelegheit</a:t>
            </a:r>
            <a:endParaRPr lang="nb-NO" sz="5400" dirty="0"/>
          </a:p>
        </p:txBody>
      </p:sp>
      <p:sp>
        <p:nvSpPr>
          <p:cNvPr id="5" name="Undertittel 4"/>
          <p:cNvSpPr>
            <a:spLocks noGrp="1"/>
          </p:cNvSpPr>
          <p:nvPr>
            <p:ph type="subTitle" idx="1"/>
          </p:nvPr>
        </p:nvSpPr>
        <p:spPr>
          <a:xfrm>
            <a:off x="711200" y="3732244"/>
            <a:ext cx="10472928" cy="1220755"/>
          </a:xfrm>
        </p:spPr>
        <p:txBody>
          <a:bodyPr rtlCol="0">
            <a:normAutofit fontScale="92500" lnSpcReduction="20000"/>
          </a:bodyPr>
          <a:lstStyle/>
          <a:p>
            <a:pPr algn="ctr" rtl="0"/>
            <a:r>
              <a:rPr lang="nb-NO" dirty="0"/>
              <a:t>Tomas Nesheim og </a:t>
            </a:r>
          </a:p>
          <a:p>
            <a:pPr algn="ctr" rtl="0"/>
            <a:r>
              <a:rPr lang="nb-NO" dirty="0"/>
              <a:t>Marte Sandanger</a:t>
            </a:r>
          </a:p>
          <a:p>
            <a:pPr algn="ctr" rtl="0"/>
            <a:r>
              <a:rPr lang="nb-NO" dirty="0"/>
              <a:t>Norges Handikapforbund</a:t>
            </a:r>
          </a:p>
          <a:p>
            <a:pPr rtl="0"/>
            <a:endParaRPr lang="nb-NO" dirty="0"/>
          </a:p>
        </p:txBody>
      </p:sp>
    </p:spTree>
    <p:extLst>
      <p:ext uri="{BB962C8B-B14F-4D97-AF65-F5344CB8AC3E}">
        <p14:creationId xmlns:p14="http://schemas.microsoft.com/office/powerpoint/2010/main" val="354962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rtlCol="0">
            <a:normAutofit/>
          </a:bodyPr>
          <a:lstStyle/>
          <a:p>
            <a:pPr algn="ctr" rtl="0"/>
            <a:r>
              <a:rPr lang="nb-NO" sz="7200" dirty="0"/>
              <a:t>Floskel ?</a:t>
            </a:r>
          </a:p>
        </p:txBody>
      </p:sp>
      <p:sp>
        <p:nvSpPr>
          <p:cNvPr id="2" name="Plassholder 1 for innhold"/>
          <p:cNvSpPr>
            <a:spLocks noGrp="1"/>
          </p:cNvSpPr>
          <p:nvPr>
            <p:ph idx="1"/>
          </p:nvPr>
        </p:nvSpPr>
        <p:spPr>
          <a:xfrm>
            <a:off x="609600" y="2379306"/>
            <a:ext cx="10972800" cy="3945294"/>
          </a:xfrm>
        </p:spPr>
        <p:txBody>
          <a:bodyPr rtlCol="0"/>
          <a:lstStyle/>
          <a:p>
            <a:pPr marL="0" indent="0" rtl="0">
              <a:buNone/>
            </a:pPr>
            <a:r>
              <a:rPr lang="nb-NO" dirty="0"/>
              <a:t>    Alminnelighet,                   Banalitet,            Frase,         Klisje,        </a:t>
            </a:r>
          </a:p>
          <a:p>
            <a:pPr marL="0" indent="0" rtl="0">
              <a:buNone/>
            </a:pPr>
            <a:r>
              <a:rPr lang="nb-NO" dirty="0"/>
              <a:t>                   Ordgyteri,              </a:t>
            </a:r>
            <a:r>
              <a:rPr lang="nb-NO" dirty="0" err="1"/>
              <a:t>Ordskvalder</a:t>
            </a:r>
            <a:r>
              <a:rPr lang="nb-NO" dirty="0"/>
              <a:t>,          Platthet,       </a:t>
            </a:r>
          </a:p>
          <a:p>
            <a:pPr marL="0" indent="0" rtl="0">
              <a:buNone/>
            </a:pPr>
            <a:r>
              <a:rPr lang="nb-NO" sz="4800" dirty="0">
                <a:solidFill>
                  <a:srgbClr val="FF0000"/>
                </a:solidFill>
              </a:rPr>
              <a:t>                   Selvfølgelighet       </a:t>
            </a:r>
          </a:p>
          <a:p>
            <a:pPr marL="0" indent="0" rtl="0">
              <a:buNone/>
            </a:pPr>
            <a:endParaRPr lang="nb-NO" dirty="0"/>
          </a:p>
          <a:p>
            <a:pPr marL="0" indent="0" rtl="0">
              <a:buNone/>
            </a:pPr>
            <a:r>
              <a:rPr lang="nb-NO" dirty="0"/>
              <a:t>           Skvalder,            Snakk,                   Talemåte,              Tirade,    </a:t>
            </a:r>
          </a:p>
          <a:p>
            <a:pPr marL="0" indent="0" rtl="0">
              <a:buNone/>
            </a:pPr>
            <a:r>
              <a:rPr lang="nb-NO" dirty="0"/>
              <a:t>                                                    Trivialitet</a:t>
            </a:r>
          </a:p>
        </p:txBody>
      </p:sp>
    </p:spTree>
    <p:extLst>
      <p:ext uri="{BB962C8B-B14F-4D97-AF65-F5344CB8AC3E}">
        <p14:creationId xmlns:p14="http://schemas.microsoft.com/office/powerpoint/2010/main" val="1508910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heel(1)">
                                      <p:cBhvr>
                                        <p:cTn id="19" dur="20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 calcmode="lin" valueType="num">
                                      <p:cBhvr>
                                        <p:cTn id="2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2000"/>
                                        <p:tgtEl>
                                          <p:spTgt spid="2">
                                            <p:txEl>
                                              <p:pRg st="2" end="2"/>
                                            </p:txEl>
                                          </p:spTgt>
                                        </p:tgtEl>
                                      </p:cBhvr>
                                    </p:animEffect>
                                    <p:anim calcmode="lin" valueType="num">
                                      <p:cBhvr>
                                        <p:cTn id="32" dur="2000" fill="hold"/>
                                        <p:tgtEl>
                                          <p:spTgt spid="2">
                                            <p:txEl>
                                              <p:pRg st="2" end="2"/>
                                            </p:txEl>
                                          </p:spTgt>
                                        </p:tgtEl>
                                        <p:attrNameLst>
                                          <p:attrName>ppt_w</p:attrName>
                                        </p:attrNameLst>
                                      </p:cBhvr>
                                      <p:tavLst>
                                        <p:tav tm="0" fmla="#ppt_w*sin(2.5*pi*$)">
                                          <p:val>
                                            <p:fltVal val="0"/>
                                          </p:val>
                                        </p:tav>
                                        <p:tav tm="100000">
                                          <p:val>
                                            <p:fltVal val="1"/>
                                          </p:val>
                                        </p:tav>
                                      </p:tavLst>
                                    </p:anim>
                                    <p:anim calcmode="lin" valueType="num">
                                      <p:cBhvr>
                                        <p:cTn id="33" dur="2000" fill="hold"/>
                                        <p:tgtEl>
                                          <p:spTgt spid="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4294967295"/>
          </p:nvPr>
        </p:nvSpPr>
        <p:spPr>
          <a:xfrm>
            <a:off x="1821924" y="2135188"/>
            <a:ext cx="5245448" cy="611187"/>
          </a:xfrm>
        </p:spPr>
        <p:txBody>
          <a:bodyPr>
            <a:normAutofit/>
          </a:bodyPr>
          <a:lstStyle/>
          <a:p>
            <a:pPr marL="0" indent="0">
              <a:buNone/>
            </a:pPr>
            <a:r>
              <a:rPr lang="nb-NO" sz="2400" dirty="0">
                <a:latin typeface="Arial" charset="0"/>
                <a:cs typeface="ＭＳ Ｐゴシック" charset="0"/>
              </a:rPr>
              <a:t>Alle tilbud skal være for alle… </a:t>
            </a:r>
            <a:endParaRPr lang="nb-NO" sz="2400" dirty="0"/>
          </a:p>
        </p:txBody>
      </p:sp>
      <p:sp>
        <p:nvSpPr>
          <p:cNvPr id="3" name="Tittel 2"/>
          <p:cNvSpPr>
            <a:spLocks noGrp="1"/>
          </p:cNvSpPr>
          <p:nvPr>
            <p:ph type="title" idx="4294967295"/>
          </p:nvPr>
        </p:nvSpPr>
        <p:spPr>
          <a:xfrm>
            <a:off x="1821924" y="707924"/>
            <a:ext cx="4411727" cy="951240"/>
          </a:xfrm>
        </p:spPr>
        <p:txBody>
          <a:bodyPr>
            <a:normAutofit/>
          </a:bodyPr>
          <a:lstStyle/>
          <a:p>
            <a:r>
              <a:rPr lang="nb-NO" b="1" dirty="0"/>
              <a:t>Design for all?</a:t>
            </a:r>
          </a:p>
        </p:txBody>
      </p:sp>
      <p:sp>
        <p:nvSpPr>
          <p:cNvPr id="8" name="Plassholder for innhold 3"/>
          <p:cNvSpPr>
            <a:spLocks noGrp="1"/>
          </p:cNvSpPr>
          <p:nvPr>
            <p:ph sz="half" idx="4294967295"/>
          </p:nvPr>
        </p:nvSpPr>
        <p:spPr>
          <a:xfrm>
            <a:off x="4542972" y="4587649"/>
            <a:ext cx="6070600" cy="611187"/>
          </a:xfrm>
        </p:spPr>
        <p:txBody>
          <a:bodyPr>
            <a:normAutofit/>
          </a:bodyPr>
          <a:lstStyle/>
          <a:p>
            <a:pPr marL="0" indent="0">
              <a:buNone/>
            </a:pPr>
            <a:r>
              <a:rPr lang="nb-NO" dirty="0">
                <a:latin typeface="Arial" charset="0"/>
                <a:cs typeface="ＭＳ Ｐゴシック" charset="0"/>
              </a:rPr>
              <a:t>…</a:t>
            </a:r>
            <a:r>
              <a:rPr lang="nb-NO" sz="2400" dirty="0">
                <a:latin typeface="Arial" charset="0"/>
                <a:cs typeface="ＭＳ Ｐゴシック" charset="0"/>
              </a:rPr>
              <a:t>uavhengig av gener eller hendelser i livet</a:t>
            </a:r>
          </a:p>
        </p:txBody>
      </p:sp>
      <p:graphicFrame>
        <p:nvGraphicFramePr>
          <p:cNvPr id="5" name="Object 1029"/>
          <p:cNvGraphicFramePr>
            <a:graphicFrameLocks noChangeAspect="1"/>
          </p:cNvGraphicFramePr>
          <p:nvPr/>
        </p:nvGraphicFramePr>
        <p:xfrm>
          <a:off x="1821925" y="2899806"/>
          <a:ext cx="2589894" cy="1396413"/>
        </p:xfrm>
        <a:graphic>
          <a:graphicData uri="http://schemas.openxmlformats.org/presentationml/2006/ole">
            <mc:AlternateContent xmlns:mc="http://schemas.openxmlformats.org/markup-compatibility/2006">
              <mc:Choice xmlns:v="urn:schemas-microsoft-com:vml" Requires="v">
                <p:oleObj name="Photo Editor Photo" r:id="rId3" imgW="3703641" imgH="7270110" progId="MSPhotoEd.3">
                  <p:embed/>
                </p:oleObj>
              </mc:Choice>
              <mc:Fallback>
                <p:oleObj name="Photo Editor Photo" r:id="rId3" imgW="3703641" imgH="7270110" progId="MSPhotoEd.3">
                  <p:embed/>
                  <p:pic>
                    <p:nvPicPr>
                      <p:cNvPr id="5" name="Object 1029"/>
                      <p:cNvPicPr>
                        <a:picLocks noChangeAspect="1" noChangeArrowheads="1"/>
                      </p:cNvPicPr>
                      <p:nvPr/>
                    </p:nvPicPr>
                    <p:blipFill>
                      <a:blip r:embed="rId4">
                        <a:extLst>
                          <a:ext uri="{28A0092B-C50C-407E-A947-70E740481C1C}">
                            <a14:useLocalDpi xmlns:a14="http://schemas.microsoft.com/office/drawing/2010/main" val="0"/>
                          </a:ext>
                        </a:extLst>
                      </a:blip>
                      <a:srcRect l="17909" b="70145"/>
                      <a:stretch>
                        <a:fillRect/>
                      </a:stretch>
                    </p:blipFill>
                    <p:spPr bwMode="auto">
                      <a:xfrm>
                        <a:off x="1821925" y="2899806"/>
                        <a:ext cx="2589894" cy="1396413"/>
                      </a:xfrm>
                      <a:prstGeom prst="rect">
                        <a:avLst/>
                      </a:prstGeom>
                      <a:noFill/>
                      <a:ln>
                        <a:noFill/>
                      </a:ln>
                      <a:effectLst/>
                    </p:spPr>
                  </p:pic>
                </p:oleObj>
              </mc:Fallback>
            </mc:AlternateContent>
          </a:graphicData>
        </a:graphic>
      </p:graphicFrame>
      <p:graphicFrame>
        <p:nvGraphicFramePr>
          <p:cNvPr id="6" name="Object 1030"/>
          <p:cNvGraphicFramePr>
            <a:graphicFrameLocks noChangeAspect="1"/>
          </p:cNvGraphicFramePr>
          <p:nvPr/>
        </p:nvGraphicFramePr>
        <p:xfrm>
          <a:off x="4779880" y="2905670"/>
          <a:ext cx="2589894" cy="1390826"/>
        </p:xfrm>
        <a:graphic>
          <a:graphicData uri="http://schemas.openxmlformats.org/presentationml/2006/ole">
            <mc:AlternateContent xmlns:mc="http://schemas.openxmlformats.org/markup-compatibility/2006">
              <mc:Choice xmlns:v="urn:schemas-microsoft-com:vml" Requires="v">
                <p:oleObj name="Photo Editor Photo" r:id="rId5" imgW="3703641" imgH="7270110" progId="MSPhotoEd.3">
                  <p:embed/>
                </p:oleObj>
              </mc:Choice>
              <mc:Fallback>
                <p:oleObj name="Photo Editor Photo" r:id="rId5" imgW="3703641" imgH="7270110" progId="MSPhotoEd.3">
                  <p:embed/>
                  <p:pic>
                    <p:nvPicPr>
                      <p:cNvPr id="6" name="Object 1030"/>
                      <p:cNvPicPr>
                        <a:picLocks noChangeAspect="1" noChangeArrowheads="1"/>
                      </p:cNvPicPr>
                      <p:nvPr/>
                    </p:nvPicPr>
                    <p:blipFill>
                      <a:blip r:embed="rId4">
                        <a:extLst>
                          <a:ext uri="{28A0092B-C50C-407E-A947-70E740481C1C}">
                            <a14:useLocalDpi xmlns:a14="http://schemas.microsoft.com/office/drawing/2010/main" val="0"/>
                          </a:ext>
                        </a:extLst>
                      </a:blip>
                      <a:srcRect t="29779" b="34972"/>
                      <a:stretch>
                        <a:fillRect/>
                      </a:stretch>
                    </p:blipFill>
                    <p:spPr bwMode="auto">
                      <a:xfrm>
                        <a:off x="4779880" y="2905670"/>
                        <a:ext cx="2589894" cy="1390826"/>
                      </a:xfrm>
                      <a:prstGeom prst="rect">
                        <a:avLst/>
                      </a:prstGeom>
                      <a:noFill/>
                      <a:ln>
                        <a:noFill/>
                      </a:ln>
                      <a:effectLst/>
                    </p:spPr>
                  </p:pic>
                </p:oleObj>
              </mc:Fallback>
            </mc:AlternateContent>
          </a:graphicData>
        </a:graphic>
      </p:graphicFrame>
      <p:graphicFrame>
        <p:nvGraphicFramePr>
          <p:cNvPr id="7" name="Object 1031"/>
          <p:cNvGraphicFramePr>
            <a:graphicFrameLocks noChangeAspect="1"/>
          </p:cNvGraphicFramePr>
          <p:nvPr/>
        </p:nvGraphicFramePr>
        <p:xfrm>
          <a:off x="7729783" y="2909592"/>
          <a:ext cx="2589894" cy="1299933"/>
        </p:xfrm>
        <a:graphic>
          <a:graphicData uri="http://schemas.openxmlformats.org/presentationml/2006/ole">
            <mc:AlternateContent xmlns:mc="http://schemas.openxmlformats.org/markup-compatibility/2006">
              <mc:Choice xmlns:v="urn:schemas-microsoft-com:vml" Requires="v">
                <p:oleObj name="Photo Editor Photo" r:id="rId6" imgW="3703641" imgH="7270110" progId="MSPhotoEd.3">
                  <p:embed/>
                </p:oleObj>
              </mc:Choice>
              <mc:Fallback>
                <p:oleObj name="Photo Editor Photo" r:id="rId6" imgW="3703641" imgH="7270110" progId="MSPhotoEd.3">
                  <p:embed/>
                  <p:pic>
                    <p:nvPicPr>
                      <p:cNvPr id="7" name="Object 1031"/>
                      <p:cNvPicPr>
                        <a:picLocks noChangeAspect="1" noChangeArrowheads="1"/>
                      </p:cNvPicPr>
                      <p:nvPr/>
                    </p:nvPicPr>
                    <p:blipFill>
                      <a:blip r:embed="rId4">
                        <a:extLst>
                          <a:ext uri="{28A0092B-C50C-407E-A947-70E740481C1C}">
                            <a14:useLocalDpi xmlns:a14="http://schemas.microsoft.com/office/drawing/2010/main" val="0"/>
                          </a:ext>
                        </a:extLst>
                      </a:blip>
                      <a:srcRect t="65131" b="803"/>
                      <a:stretch>
                        <a:fillRect/>
                      </a:stretch>
                    </p:blipFill>
                    <p:spPr bwMode="auto">
                      <a:xfrm>
                        <a:off x="7729783" y="2909592"/>
                        <a:ext cx="2589894" cy="129993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70273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par>
                          <p:cTn id="11" fill="hold">
                            <p:stCondLst>
                              <p:cond delay="1500"/>
                            </p:stCondLst>
                            <p:childTnLst>
                              <p:par>
                                <p:cTn id="12" presetID="10" presetClass="entr" presetSubtype="0" fill="hold" nodeType="afterEffect">
                                  <p:stCondLst>
                                    <p:cond delay="7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idx="4294967295"/>
          </p:nvPr>
        </p:nvSpPr>
        <p:spPr>
          <a:xfrm>
            <a:off x="6970713" y="639763"/>
            <a:ext cx="5221287" cy="1346200"/>
          </a:xfrm>
        </p:spPr>
        <p:txBody>
          <a:bodyPr vert="horz" lIns="91440" tIns="45720" rIns="91440" bIns="45720" rtlCol="0" anchor="ctr">
            <a:normAutofit/>
          </a:bodyPr>
          <a:lstStyle/>
          <a:p>
            <a:r>
              <a:rPr lang="en-US" sz="3200" b="1" kern="1200" dirty="0" err="1">
                <a:solidFill>
                  <a:schemeClr val="tx1"/>
                </a:solidFill>
                <a:latin typeface="+mj-lt"/>
                <a:ea typeface="+mj-ea"/>
                <a:cs typeface="+mj-cs"/>
              </a:rPr>
              <a:t>Likestilt</a:t>
            </a:r>
            <a:r>
              <a:rPr lang="en-US" sz="3200" b="1" kern="1200" dirty="0">
                <a:solidFill>
                  <a:schemeClr val="tx1"/>
                </a:solidFill>
                <a:latin typeface="+mj-lt"/>
                <a:ea typeface="+mj-ea"/>
                <a:cs typeface="+mj-cs"/>
              </a:rPr>
              <a:t> </a:t>
            </a:r>
            <a:r>
              <a:rPr lang="en-US" sz="3200" b="1" kern="1200" dirty="0" err="1">
                <a:solidFill>
                  <a:schemeClr val="tx1"/>
                </a:solidFill>
                <a:latin typeface="+mj-lt"/>
                <a:ea typeface="+mj-ea"/>
                <a:cs typeface="+mj-cs"/>
              </a:rPr>
              <a:t>tilbud</a:t>
            </a:r>
            <a:r>
              <a:rPr lang="en-US" sz="3200" b="1" kern="1200" dirty="0">
                <a:solidFill>
                  <a:schemeClr val="tx1"/>
                </a:solidFill>
                <a:latin typeface="+mj-lt"/>
                <a:ea typeface="+mj-ea"/>
                <a:cs typeface="+mj-cs"/>
              </a:rPr>
              <a:t>?</a:t>
            </a:r>
          </a:p>
        </p:txBody>
      </p:sp>
      <p:pic>
        <p:nvPicPr>
          <p:cNvPr id="8" name="Plassholder for innhold 7" descr="Et bilde som inneholder person, vegg, mann, holder&#10;&#10;Beskrivelse som er generert med svært høy visshet"/>
          <p:cNvPicPr>
            <a:picLocks noGrp="1" noChangeAspect="1"/>
          </p:cNvPicPr>
          <p:nvPr>
            <p:ph sz="half" idx="4294967295"/>
          </p:nvPr>
        </p:nvPicPr>
        <p:blipFill rotWithShape="1">
          <a:blip r:embed="rId3"/>
          <a:srcRect l="17801" t="5199" r="23485" b="5199"/>
          <a:stretch/>
        </p:blipFill>
        <p:spPr>
          <a:xfrm>
            <a:off x="1962150" y="639763"/>
            <a:ext cx="2911475" cy="5734050"/>
          </a:xfrm>
          <a:prstGeom prst="rect">
            <a:avLst/>
          </a:prstGeom>
        </p:spPr>
      </p:pic>
      <p:sp>
        <p:nvSpPr>
          <p:cNvPr id="9" name="Plassholder for innhold 3"/>
          <p:cNvSpPr>
            <a:spLocks noGrp="1"/>
          </p:cNvSpPr>
          <p:nvPr>
            <p:ph sz="half" idx="4294967295"/>
          </p:nvPr>
        </p:nvSpPr>
        <p:spPr>
          <a:xfrm>
            <a:off x="6956425" y="1774372"/>
            <a:ext cx="5235575" cy="1469572"/>
          </a:xfrm>
        </p:spPr>
        <p:txBody>
          <a:bodyPr vert="horz" lIns="91440" tIns="45720" rIns="91440" bIns="45720" rtlCol="0">
            <a:noAutofit/>
          </a:bodyPr>
          <a:lstStyle/>
          <a:p>
            <a:r>
              <a:rPr lang="en-US" sz="2400" dirty="0">
                <a:latin typeface="+mn-lt"/>
                <a:cs typeface="+mn-cs"/>
              </a:rPr>
              <a:t>Rosa Parks 1.12.1955</a:t>
            </a:r>
          </a:p>
          <a:p>
            <a:r>
              <a:rPr lang="en-US" sz="2400" dirty="0" err="1">
                <a:latin typeface="+mn-lt"/>
                <a:cs typeface="+mn-cs"/>
              </a:rPr>
              <a:t>Menneskerettigheter</a:t>
            </a:r>
            <a:endParaRPr lang="en-US" sz="2400" dirty="0">
              <a:latin typeface="+mn-lt"/>
              <a:cs typeface="+mn-cs"/>
            </a:endParaRPr>
          </a:p>
          <a:p>
            <a:r>
              <a:rPr lang="en-US" sz="2400" dirty="0">
                <a:latin typeface="+mn-lt"/>
                <a:cs typeface="+mn-cs"/>
              </a:rPr>
              <a:t>Alle er like for </a:t>
            </a:r>
            <a:r>
              <a:rPr lang="en-US" sz="2400" dirty="0" err="1">
                <a:latin typeface="+mn-lt"/>
                <a:cs typeface="+mn-cs"/>
              </a:rPr>
              <a:t>loven</a:t>
            </a:r>
            <a:endParaRPr lang="en-US" sz="2400" dirty="0">
              <a:latin typeface="+mn-lt"/>
              <a:cs typeface="+mn-cs"/>
            </a:endParaRPr>
          </a:p>
        </p:txBody>
      </p:sp>
      <p:pic>
        <p:nvPicPr>
          <p:cNvPr id="4" name="Bilde 3" descr="Et bilde som inneholder transport, gulv, buss&#10;&#10;Automatisk generert beskrivelse">
            <a:extLst>
              <a:ext uri="{FF2B5EF4-FFF2-40B4-BE49-F238E27FC236}">
                <a16:creationId xmlns:a16="http://schemas.microsoft.com/office/drawing/2014/main" id="{D9723746-A012-46E5-8B7A-515680481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425" y="3419371"/>
            <a:ext cx="4528964" cy="2954442"/>
          </a:xfrm>
          <a:prstGeom prst="rect">
            <a:avLst/>
          </a:prstGeom>
        </p:spPr>
      </p:pic>
    </p:spTree>
    <p:extLst>
      <p:ext uri="{BB962C8B-B14F-4D97-AF65-F5344CB8AC3E}">
        <p14:creationId xmlns:p14="http://schemas.microsoft.com/office/powerpoint/2010/main" val="163626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p:txBody>
          <a:bodyPr>
            <a:normAutofit/>
          </a:bodyPr>
          <a:lstStyle/>
          <a:p>
            <a:r>
              <a:rPr lang="nb-NO" sz="3200" b="1" dirty="0"/>
              <a:t>Utfordringen</a:t>
            </a:r>
          </a:p>
        </p:txBody>
      </p:sp>
      <p:sp>
        <p:nvSpPr>
          <p:cNvPr id="9" name="Plassholder for innhold 3"/>
          <p:cNvSpPr>
            <a:spLocks noGrp="1"/>
          </p:cNvSpPr>
          <p:nvPr>
            <p:ph sz="half" idx="1"/>
          </p:nvPr>
        </p:nvSpPr>
        <p:spPr>
          <a:xfrm>
            <a:off x="609600" y="2108097"/>
            <a:ext cx="5064751" cy="1914525"/>
          </a:xfrm>
        </p:spPr>
        <p:txBody>
          <a:bodyPr>
            <a:noAutofit/>
          </a:bodyPr>
          <a:lstStyle/>
          <a:p>
            <a:pPr marL="0" indent="0">
              <a:spcBef>
                <a:spcPct val="50000"/>
              </a:spcBef>
              <a:buNone/>
            </a:pPr>
            <a:r>
              <a:rPr lang="nb-NO" sz="2400" dirty="0"/>
              <a:t>Den største utfordringen for å oppnå universell utforming, er å endre tenkemåten til alle som hver dag tar valg som avgjør graden av tilgjengelighet.</a:t>
            </a:r>
          </a:p>
        </p:txBody>
      </p:sp>
      <p:sp>
        <p:nvSpPr>
          <p:cNvPr id="4" name="Plassholder for innhold 3">
            <a:extLst>
              <a:ext uri="{FF2B5EF4-FFF2-40B4-BE49-F238E27FC236}">
                <a16:creationId xmlns:a16="http://schemas.microsoft.com/office/drawing/2014/main" id="{9705EB5B-FADB-4E50-B1F9-A8216E3C28DE}"/>
              </a:ext>
            </a:extLst>
          </p:cNvPr>
          <p:cNvSpPr>
            <a:spLocks noGrp="1"/>
          </p:cNvSpPr>
          <p:nvPr>
            <p:ph sz="half" idx="2"/>
          </p:nvPr>
        </p:nvSpPr>
        <p:spPr>
          <a:xfrm>
            <a:off x="8715375" y="2962275"/>
            <a:ext cx="2314575" cy="2867025"/>
          </a:xfrm>
        </p:spPr>
        <p:txBody>
          <a:bodyPr/>
          <a:lstStyle/>
          <a:p>
            <a:endParaRPr lang="nb-NO"/>
          </a:p>
        </p:txBody>
      </p:sp>
      <p:pic>
        <p:nvPicPr>
          <p:cNvPr id="2" name="Bilde 1"/>
          <p:cNvPicPr>
            <a:picLocks noChangeAspect="1"/>
          </p:cNvPicPr>
          <p:nvPr/>
        </p:nvPicPr>
        <p:blipFill rotWithShape="1">
          <a:blip r:embed="rId3"/>
          <a:srcRect l="19364" t="11129" r="4105" b="-11129"/>
          <a:stretch/>
        </p:blipFill>
        <p:spPr>
          <a:xfrm>
            <a:off x="7795214" y="766540"/>
            <a:ext cx="3234736" cy="6001926"/>
          </a:xfrm>
          <a:prstGeom prst="rect">
            <a:avLst/>
          </a:prstGeom>
        </p:spPr>
      </p:pic>
    </p:spTree>
    <p:extLst>
      <p:ext uri="{BB962C8B-B14F-4D97-AF65-F5344CB8AC3E}">
        <p14:creationId xmlns:p14="http://schemas.microsoft.com/office/powerpoint/2010/main" val="419184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6D729E-F38A-0CFD-806F-25DA50D922E6}"/>
              </a:ext>
            </a:extLst>
          </p:cNvPr>
          <p:cNvSpPr>
            <a:spLocks noGrp="1"/>
          </p:cNvSpPr>
          <p:nvPr>
            <p:ph type="title"/>
          </p:nvPr>
        </p:nvSpPr>
        <p:spPr>
          <a:xfrm>
            <a:off x="914400" y="514352"/>
            <a:ext cx="10668000" cy="895348"/>
          </a:xfrm>
        </p:spPr>
        <p:txBody>
          <a:bodyPr/>
          <a:lstStyle/>
          <a:p>
            <a:r>
              <a:rPr lang="nb-NO" sz="4800" dirty="0"/>
              <a:t>Design for all over alt?</a:t>
            </a:r>
          </a:p>
        </p:txBody>
      </p:sp>
      <p:pic>
        <p:nvPicPr>
          <p:cNvPr id="6" name="Plassholder for innhold 5" descr="Et bilde som inneholder tekst, tegnefilm&#10;&#10;Automatisk generert beskrivelse">
            <a:extLst>
              <a:ext uri="{FF2B5EF4-FFF2-40B4-BE49-F238E27FC236}">
                <a16:creationId xmlns:a16="http://schemas.microsoft.com/office/drawing/2014/main" id="{DBDA4031-C18B-2F35-974C-8B03F486D17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99497" y="1676400"/>
            <a:ext cx="4550668" cy="4572000"/>
          </a:xfrm>
        </p:spPr>
      </p:pic>
      <p:sp>
        <p:nvSpPr>
          <p:cNvPr id="4" name="Plassholder for tekst 3">
            <a:extLst>
              <a:ext uri="{FF2B5EF4-FFF2-40B4-BE49-F238E27FC236}">
                <a16:creationId xmlns:a16="http://schemas.microsoft.com/office/drawing/2014/main" id="{B40C8105-0E35-BE2C-1D56-13FE1D9D9A41}"/>
              </a:ext>
            </a:extLst>
          </p:cNvPr>
          <p:cNvSpPr>
            <a:spLocks noGrp="1"/>
          </p:cNvSpPr>
          <p:nvPr>
            <p:ph type="body" idx="2"/>
          </p:nvPr>
        </p:nvSpPr>
        <p:spPr/>
        <p:txBody>
          <a:bodyPr>
            <a:normAutofit/>
          </a:bodyPr>
          <a:lstStyle/>
          <a:p>
            <a:pPr marL="285750" indent="-285750">
              <a:buFont typeface="Arial" panose="020B0604020202020204" pitchFamily="34" charset="0"/>
              <a:buChar char="•"/>
            </a:pPr>
            <a:r>
              <a:rPr lang="nb-NO" sz="2000" dirty="0"/>
              <a:t>Alle steder som er åpent for offentlig bruk. </a:t>
            </a:r>
          </a:p>
          <a:p>
            <a:pPr marL="925830" lvl="1" indent="-285750">
              <a:buFont typeface="Arial" panose="020B0604020202020204" pitchFamily="34" charset="0"/>
              <a:buChar char="•"/>
            </a:pPr>
            <a:r>
              <a:rPr lang="nb-NO" sz="1800" dirty="0"/>
              <a:t>Offentlig betyr her: private bygg/steder som kafeer, restauranter, hoteller, klubbhus, barnehager, butikker, venterom, kontorer,  forsamlingslokaler, transportmidler, toalett, dvs. over alt der du har vanlig adgang, skal jeg også ha det.</a:t>
            </a:r>
          </a:p>
          <a:p>
            <a:pPr marL="925830" lvl="1" indent="-285750">
              <a:buFont typeface="Arial" panose="020B0604020202020204" pitchFamily="34" charset="0"/>
              <a:buChar char="•"/>
            </a:pPr>
            <a:r>
              <a:rPr lang="nb-NO" sz="1800" dirty="0"/>
              <a:t>Unntak er svært sjeldent, men jeg støtter dette</a:t>
            </a:r>
          </a:p>
        </p:txBody>
      </p:sp>
    </p:spTree>
    <p:extLst>
      <p:ext uri="{BB962C8B-B14F-4D97-AF65-F5344CB8AC3E}">
        <p14:creationId xmlns:p14="http://schemas.microsoft.com/office/powerpoint/2010/main" val="313569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5467350" y="714374"/>
            <a:ext cx="5153023" cy="819151"/>
          </a:xfrm>
        </p:spPr>
        <p:txBody>
          <a:bodyPr rtlCol="0">
            <a:normAutofit/>
          </a:bodyPr>
          <a:lstStyle/>
          <a:p>
            <a:pPr algn="ctr" rtl="0"/>
            <a:r>
              <a:rPr lang="nb-NO" sz="4400" b="1" dirty="0"/>
              <a:t>Virkelighet?</a:t>
            </a:r>
          </a:p>
        </p:txBody>
      </p:sp>
      <p:sp>
        <p:nvSpPr>
          <p:cNvPr id="2" name="Plassholder 1 for innhold"/>
          <p:cNvSpPr>
            <a:spLocks noGrp="1"/>
          </p:cNvSpPr>
          <p:nvPr>
            <p:ph sz="half" idx="1"/>
          </p:nvPr>
        </p:nvSpPr>
        <p:spPr>
          <a:xfrm>
            <a:off x="5467350" y="1676401"/>
            <a:ext cx="6478844" cy="4467226"/>
          </a:xfrm>
        </p:spPr>
        <p:txBody>
          <a:bodyPr rtlCol="0">
            <a:normAutofit/>
          </a:bodyPr>
          <a:lstStyle/>
          <a:p>
            <a:r>
              <a:rPr lang="nb-NO" dirty="0"/>
              <a:t>Det de fleste tar som selvfølgeligheter, har vi bedt om i flere generasjoner</a:t>
            </a:r>
          </a:p>
          <a:p>
            <a:r>
              <a:rPr lang="nb-NO" dirty="0"/>
              <a:t>FN-konvensjonen for menneskeretter – CRPD er enda ikke blitt egen lov i Norge</a:t>
            </a:r>
          </a:p>
          <a:p>
            <a:r>
              <a:rPr lang="nb-NO" dirty="0"/>
              <a:t>Ikke vond vilje, men manglende kunnskap</a:t>
            </a:r>
          </a:p>
          <a:p>
            <a:r>
              <a:rPr lang="nb-NO" dirty="0"/>
              <a:t>Dodøra skaper mangel på sykehjemsplasser</a:t>
            </a:r>
          </a:p>
          <a:p>
            <a:pPr marL="0" indent="0">
              <a:buNone/>
            </a:pPr>
            <a:endParaRPr lang="nb-NO" dirty="0"/>
          </a:p>
          <a:p>
            <a:pPr marL="0" indent="0" rtl="0">
              <a:buNone/>
            </a:pPr>
            <a:endParaRPr lang="nb-NO" dirty="0"/>
          </a:p>
        </p:txBody>
      </p:sp>
      <p:pic>
        <p:nvPicPr>
          <p:cNvPr id="9" name="Bilde 8">
            <a:extLst>
              <a:ext uri="{FF2B5EF4-FFF2-40B4-BE49-F238E27FC236}">
                <a16:creationId xmlns:a16="http://schemas.microsoft.com/office/drawing/2014/main" id="{EC8402F9-94A5-FE7E-3121-F9B1622A862F}"/>
              </a:ext>
            </a:extLst>
          </p:cNvPr>
          <p:cNvPicPr>
            <a:picLocks noChangeAspect="1"/>
          </p:cNvPicPr>
          <p:nvPr/>
        </p:nvPicPr>
        <p:blipFill>
          <a:blip r:embed="rId3"/>
          <a:stretch>
            <a:fillRect/>
          </a:stretch>
        </p:blipFill>
        <p:spPr>
          <a:xfrm>
            <a:off x="0" y="976312"/>
            <a:ext cx="5295900" cy="5295900"/>
          </a:xfrm>
          <a:prstGeom prst="rect">
            <a:avLst/>
          </a:prstGeom>
        </p:spPr>
      </p:pic>
    </p:spTree>
    <p:extLst>
      <p:ext uri="{BB962C8B-B14F-4D97-AF65-F5344CB8AC3E}">
        <p14:creationId xmlns:p14="http://schemas.microsoft.com/office/powerpoint/2010/main" val="333955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title"/>
          </p:nvPr>
        </p:nvSpPr>
        <p:spPr>
          <a:xfrm>
            <a:off x="914399" y="514352"/>
            <a:ext cx="9773265" cy="862164"/>
          </a:xfrm>
        </p:spPr>
        <p:txBody>
          <a:bodyPr rtlCol="0" anchor="b">
            <a:noAutofit/>
          </a:bodyPr>
          <a:lstStyle/>
          <a:p>
            <a:pPr algn="ctr" rtl="0"/>
            <a:r>
              <a:rPr lang="nb-NO" sz="5400" dirty="0"/>
              <a:t>Deltakelse og inkludering</a:t>
            </a:r>
          </a:p>
        </p:txBody>
      </p:sp>
      <p:pic>
        <p:nvPicPr>
          <p:cNvPr id="5" name="Plassholder for innhold 4" descr="Et bilde som inneholder silhuett, clip art&#10;&#10;Automatisk generert beskrivelse">
            <a:extLst>
              <a:ext uri="{FF2B5EF4-FFF2-40B4-BE49-F238E27FC236}">
                <a16:creationId xmlns:a16="http://schemas.microsoft.com/office/drawing/2014/main" id="{D8F3746D-73AD-0818-A5EF-DA12067FADE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85520" y="1676400"/>
            <a:ext cx="4046220" cy="4572000"/>
          </a:xfrm>
          <a:noFill/>
        </p:spPr>
      </p:pic>
      <p:sp>
        <p:nvSpPr>
          <p:cNvPr id="12" name="Text Placeholder 3">
            <a:extLst>
              <a:ext uri="{FF2B5EF4-FFF2-40B4-BE49-F238E27FC236}">
                <a16:creationId xmlns:a16="http://schemas.microsoft.com/office/drawing/2014/main" id="{D803EDF8-0042-AAA9-EC2C-3CD9F8FD6968}"/>
              </a:ext>
            </a:extLst>
          </p:cNvPr>
          <p:cNvSpPr>
            <a:spLocks noGrp="1"/>
          </p:cNvSpPr>
          <p:nvPr>
            <p:ph type="body" idx="2"/>
          </p:nvPr>
        </p:nvSpPr>
        <p:spPr>
          <a:xfrm>
            <a:off x="580103" y="1676400"/>
            <a:ext cx="6381136" cy="4667248"/>
          </a:xfrm>
        </p:spPr>
        <p:txBody>
          <a:bodyPr>
            <a:normAutofit/>
          </a:bodyPr>
          <a:lstStyle/>
          <a:p>
            <a:pPr marL="285750" indent="-285750">
              <a:buFont typeface="Arial" panose="020B0604020202020204" pitchFamily="34" charset="0"/>
              <a:buChar char="•"/>
            </a:pPr>
            <a:r>
              <a:rPr lang="en-US" sz="2600" dirty="0" err="1"/>
              <a:t>Kjønnsdiskriminering</a:t>
            </a:r>
            <a:r>
              <a:rPr lang="en-US" sz="2600" dirty="0"/>
              <a:t> er </a:t>
            </a:r>
            <a:r>
              <a:rPr lang="en-US" sz="2600" dirty="0" err="1"/>
              <a:t>straffbart</a:t>
            </a:r>
            <a:r>
              <a:rPr lang="en-US" sz="2600" dirty="0"/>
              <a:t>. </a:t>
            </a:r>
            <a:r>
              <a:rPr lang="en-US" sz="2600" dirty="0" err="1"/>
              <a:t>Hvorfor</a:t>
            </a:r>
            <a:r>
              <a:rPr lang="en-US" sz="2600" dirty="0"/>
              <a:t> er </a:t>
            </a:r>
            <a:r>
              <a:rPr lang="en-US" sz="2600" dirty="0" err="1"/>
              <a:t>ikke</a:t>
            </a:r>
            <a:r>
              <a:rPr lang="en-US" sz="2600" dirty="0"/>
              <a:t> </a:t>
            </a:r>
            <a:r>
              <a:rPr lang="en-US" sz="2600" dirty="0" err="1"/>
              <a:t>eskludering</a:t>
            </a:r>
            <a:r>
              <a:rPr lang="en-US" sz="2600" dirty="0"/>
              <a:t> av meg det?</a:t>
            </a:r>
          </a:p>
          <a:p>
            <a:pPr marL="285750" indent="-285750">
              <a:buFont typeface="Arial" panose="020B0604020202020204" pitchFamily="34" charset="0"/>
              <a:buChar char="•"/>
            </a:pPr>
            <a:r>
              <a:rPr lang="en-US" sz="2600" dirty="0"/>
              <a:t>Inni er vi alle </a:t>
            </a:r>
            <a:r>
              <a:rPr lang="en-US" sz="2600" dirty="0" err="1"/>
              <a:t>lik</a:t>
            </a:r>
            <a:r>
              <a:rPr lang="en-US" sz="2600" dirty="0"/>
              <a:t> deg. Vi </a:t>
            </a:r>
            <a:r>
              <a:rPr lang="en-US" sz="2600" dirty="0" err="1"/>
              <a:t>vil</a:t>
            </a:r>
            <a:r>
              <a:rPr lang="en-US" sz="2600" dirty="0"/>
              <a:t>  </a:t>
            </a:r>
            <a:r>
              <a:rPr lang="en-US" sz="2600" dirty="0" err="1"/>
              <a:t>inkluderes</a:t>
            </a:r>
            <a:r>
              <a:rPr lang="en-US" sz="2600" dirty="0"/>
              <a:t> </a:t>
            </a:r>
            <a:r>
              <a:rPr lang="en-US" sz="2600" dirty="0" err="1"/>
              <a:t>og</a:t>
            </a:r>
            <a:r>
              <a:rPr lang="en-US" sz="2600" dirty="0"/>
              <a:t> </a:t>
            </a:r>
            <a:r>
              <a:rPr lang="en-US" sz="2600" dirty="0" err="1"/>
              <a:t>ikke</a:t>
            </a:r>
            <a:r>
              <a:rPr lang="en-US" sz="2600" dirty="0"/>
              <a:t> </a:t>
            </a:r>
            <a:r>
              <a:rPr lang="en-US" sz="2600" dirty="0" err="1"/>
              <a:t>være</a:t>
            </a:r>
            <a:r>
              <a:rPr lang="en-US" sz="2600" dirty="0"/>
              <a:t> </a:t>
            </a:r>
            <a:r>
              <a:rPr lang="en-US" sz="2600" dirty="0" err="1"/>
              <a:t>publikum</a:t>
            </a:r>
            <a:r>
              <a:rPr lang="en-US" sz="2600" dirty="0"/>
              <a:t> </a:t>
            </a:r>
            <a:r>
              <a:rPr lang="en-US" sz="2600" dirty="0" err="1"/>
              <a:t>på</a:t>
            </a:r>
            <a:r>
              <a:rPr lang="en-US" sz="2600" dirty="0"/>
              <a:t> </a:t>
            </a:r>
            <a:r>
              <a:rPr lang="en-US" sz="2600" dirty="0" err="1"/>
              <a:t>sidelinjen</a:t>
            </a:r>
            <a:endParaRPr lang="en-US" sz="2600" dirty="0"/>
          </a:p>
          <a:p>
            <a:pPr marL="285750" indent="-285750">
              <a:buFont typeface="Arial" panose="020B0604020202020204" pitchFamily="34" charset="0"/>
              <a:buChar char="•"/>
            </a:pPr>
            <a:r>
              <a:rPr lang="en-US" sz="2600" dirty="0"/>
              <a:t>Dine </a:t>
            </a:r>
            <a:r>
              <a:rPr lang="en-US" sz="2600" dirty="0" err="1"/>
              <a:t>valg</a:t>
            </a:r>
            <a:r>
              <a:rPr lang="en-US" sz="2600" dirty="0"/>
              <a:t> </a:t>
            </a:r>
            <a:r>
              <a:rPr lang="en-US" sz="2600" dirty="0" err="1"/>
              <a:t>avgjør</a:t>
            </a:r>
            <a:r>
              <a:rPr lang="en-US" sz="2600" dirty="0"/>
              <a:t> om </a:t>
            </a:r>
            <a:r>
              <a:rPr lang="en-US" sz="2600" dirty="0" err="1"/>
              <a:t>inkludering</a:t>
            </a:r>
            <a:r>
              <a:rPr lang="en-US" sz="2600" dirty="0"/>
              <a:t> </a:t>
            </a:r>
            <a:r>
              <a:rPr lang="en-US" sz="2600" dirty="0" err="1"/>
              <a:t>blir</a:t>
            </a:r>
            <a:r>
              <a:rPr lang="en-US" sz="2600" dirty="0"/>
              <a:t> </a:t>
            </a:r>
            <a:r>
              <a:rPr lang="en-US" sz="2600" dirty="0" err="1"/>
              <a:t>både</a:t>
            </a:r>
            <a:r>
              <a:rPr lang="en-US" sz="2600" dirty="0"/>
              <a:t> </a:t>
            </a:r>
            <a:r>
              <a:rPr lang="en-US" sz="2600" dirty="0" err="1"/>
              <a:t>virkelighet</a:t>
            </a:r>
            <a:r>
              <a:rPr lang="en-US" sz="2600" dirty="0"/>
              <a:t> </a:t>
            </a:r>
            <a:r>
              <a:rPr lang="en-US" sz="2600" dirty="0" err="1"/>
              <a:t>og</a:t>
            </a:r>
            <a:r>
              <a:rPr lang="en-US" sz="2600" dirty="0"/>
              <a:t> </a:t>
            </a:r>
            <a:r>
              <a:rPr lang="en-US" sz="2600" dirty="0" err="1"/>
              <a:t>selvfølgelighet</a:t>
            </a:r>
            <a:r>
              <a:rPr lang="en-US" sz="2600" dirty="0"/>
              <a:t>.</a:t>
            </a:r>
          </a:p>
          <a:p>
            <a:pPr marL="285750" indent="-285750">
              <a:buFont typeface="Arial" panose="020B0604020202020204" pitchFamily="34" charset="0"/>
              <a:buChar char="•"/>
            </a:pPr>
            <a:r>
              <a:rPr lang="en-US" sz="2600" dirty="0" err="1"/>
              <a:t>Når</a:t>
            </a:r>
            <a:r>
              <a:rPr lang="en-US" sz="2600" dirty="0"/>
              <a:t> </a:t>
            </a:r>
            <a:r>
              <a:rPr lang="en-US" sz="2600" dirty="0" err="1"/>
              <a:t>uu</a:t>
            </a:r>
            <a:r>
              <a:rPr lang="en-US" sz="2600" dirty="0"/>
              <a:t> er </a:t>
            </a:r>
            <a:r>
              <a:rPr lang="en-US" sz="2600" dirty="0" err="1"/>
              <a:t>en</a:t>
            </a:r>
            <a:r>
              <a:rPr lang="en-US" sz="2600" dirty="0"/>
              <a:t> del av </a:t>
            </a:r>
            <a:r>
              <a:rPr lang="en-US" sz="2600" dirty="0" err="1"/>
              <a:t>planleggingen</a:t>
            </a:r>
            <a:r>
              <a:rPr lang="en-US" sz="2600" dirty="0"/>
              <a:t>, er det </a:t>
            </a:r>
            <a:r>
              <a:rPr lang="en-US" sz="2600" dirty="0" err="1"/>
              <a:t>ikke</a:t>
            </a:r>
            <a:r>
              <a:rPr lang="en-US" sz="2600" dirty="0"/>
              <a:t> </a:t>
            </a:r>
            <a:r>
              <a:rPr lang="en-US" sz="2600" dirty="0" err="1"/>
              <a:t>dyrere</a:t>
            </a:r>
            <a:r>
              <a:rPr lang="en-US" sz="2600" dirty="0"/>
              <a:t> men </a:t>
            </a:r>
            <a:r>
              <a:rPr lang="en-US" sz="2600" dirty="0" err="1"/>
              <a:t>bedre</a:t>
            </a:r>
            <a:r>
              <a:rPr lang="en-US" sz="2600" dirty="0"/>
              <a:t> for alle.</a:t>
            </a:r>
          </a:p>
          <a:p>
            <a:pPr marL="285750" indent="-285750">
              <a:buFont typeface="Arial" panose="020B0604020202020204" pitchFamily="34" charset="0"/>
              <a:buChar char="•"/>
            </a:pPr>
            <a:r>
              <a:rPr lang="en-US" sz="2600" dirty="0" err="1"/>
              <a:t>Blir</a:t>
            </a:r>
            <a:r>
              <a:rPr lang="en-US" sz="2600" dirty="0"/>
              <a:t> </a:t>
            </a:r>
            <a:r>
              <a:rPr lang="en-US" sz="2600" dirty="0" err="1"/>
              <a:t>virkelighet</a:t>
            </a:r>
            <a:r>
              <a:rPr lang="en-US" sz="2600" dirty="0"/>
              <a:t> </a:t>
            </a:r>
            <a:r>
              <a:rPr lang="en-US" sz="2600" dirty="0" err="1"/>
              <a:t>fortsatt</a:t>
            </a:r>
            <a:r>
              <a:rPr lang="en-US" sz="2600" dirty="0"/>
              <a:t> </a:t>
            </a:r>
            <a:r>
              <a:rPr lang="en-US" sz="2600" dirty="0" err="1"/>
              <a:t>en</a:t>
            </a:r>
            <a:r>
              <a:rPr lang="en-US" sz="2600" dirty="0"/>
              <a:t> negative </a:t>
            </a:r>
            <a:r>
              <a:rPr lang="en-US" sz="2600" dirty="0" err="1"/>
              <a:t>Floskel</a:t>
            </a:r>
            <a:r>
              <a:rPr lang="en-US" sz="2600" dirty="0"/>
              <a:t>, er det </a:t>
            </a:r>
            <a:r>
              <a:rPr lang="en-US" sz="2600" dirty="0" err="1"/>
              <a:t>ditt</a:t>
            </a:r>
            <a:r>
              <a:rPr lang="en-US" sz="2600" dirty="0"/>
              <a:t> </a:t>
            </a:r>
            <a:r>
              <a:rPr lang="en-US" sz="2600" dirty="0" err="1"/>
              <a:t>ansvar</a:t>
            </a:r>
            <a:r>
              <a:rPr lang="en-US" sz="2600" dirty="0"/>
              <a: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1508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style.rotation</p:attrName>
                                        </p:attrNameLst>
                                      </p:cBhvr>
                                      <p:tavLst>
                                        <p:tav tm="0">
                                          <p:val>
                                            <p:fltVal val="90"/>
                                          </p:val>
                                        </p:tav>
                                        <p:tav tm="100000">
                                          <p:val>
                                            <p:fltVal val="0"/>
                                          </p:val>
                                        </p:tav>
                                      </p:tavLst>
                                    </p:anim>
                                    <p:animEffect transition="in" filter="fade">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sjon av idédugnad">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Office_15870841_TF03460637" id="{A245663B-6E39-4613-A97A-01E7F6C7CB39}" vid="{13F7F1FF-D728-4B06-99F7-D348992061D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C198BAAC472CA498DF4B7B5ADCED783" ma:contentTypeVersion="14" ma:contentTypeDescription="Opprett et nytt dokument." ma:contentTypeScope="" ma:versionID="c7f345891769de7e263d7a170f4a87ba">
  <xsd:schema xmlns:xsd="http://www.w3.org/2001/XMLSchema" xmlns:xs="http://www.w3.org/2001/XMLSchema" xmlns:p="http://schemas.microsoft.com/office/2006/metadata/properties" xmlns:ns2="ca3437b7-0d0b-4195-8069-0adabf19969f" xmlns:ns3="16fb933e-3f5d-4663-b0a0-25c9a45134cd" targetNamespace="http://schemas.microsoft.com/office/2006/metadata/properties" ma:root="true" ma:fieldsID="a458ede4ddcec823aa368e624f17b7b0" ns2:_="" ns3:_="">
    <xsd:import namespace="ca3437b7-0d0b-4195-8069-0adabf19969f"/>
    <xsd:import namespace="16fb933e-3f5d-4663-b0a0-25c9a45134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3437b7-0d0b-4195-8069-0adabf1996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b3bd50c8-a30d-4e34-9d7c-28f6904b2fa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fb933e-3f5d-4663-b0a0-25c9a45134c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4" nillable="true" ma:displayName="Taxonomy Catch All Column" ma:hidden="true" ma:list="{a96500ae-9ae2-4510-8944-3456b588a096}" ma:internalName="TaxCatchAll" ma:showField="CatchAllData" ma:web="16fb933e-3f5d-4663-b0a0-25c9a45134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A33BA1-AD52-4121-A09E-371874392F47}"/>
</file>

<file path=customXml/itemProps2.xml><?xml version="1.0" encoding="utf-8"?>
<ds:datastoreItem xmlns:ds="http://schemas.openxmlformats.org/officeDocument/2006/customXml" ds:itemID="{44B40933-68E5-4733-89D7-DB0D4FDE350B}"/>
</file>

<file path=docProps/app.xml><?xml version="1.0" encoding="utf-8"?>
<Properties xmlns="http://schemas.openxmlformats.org/officeDocument/2006/extended-properties" xmlns:vt="http://schemas.openxmlformats.org/officeDocument/2006/docPropsVTypes">
  <Template>Presentasjon for idédugnad i bedriften</Template>
  <TotalTime>427</TotalTime>
  <Words>1092</Words>
  <Application>Microsoft Office PowerPoint</Application>
  <PresentationFormat>Widescreen</PresentationFormat>
  <Paragraphs>54</Paragraphs>
  <Slides>8</Slides>
  <Notes>8</Notes>
  <HiddenSlides>0</HiddenSlides>
  <MMClips>0</MMClips>
  <ScaleCrop>false</ScaleCrop>
  <HeadingPairs>
    <vt:vector size="8" baseType="variant">
      <vt:variant>
        <vt:lpstr>Brukte skrifter</vt:lpstr>
      </vt:variant>
      <vt:variant>
        <vt:i4>7</vt:i4>
      </vt:variant>
      <vt:variant>
        <vt:lpstr>Tema</vt:lpstr>
      </vt:variant>
      <vt:variant>
        <vt:i4>1</vt:i4>
      </vt:variant>
      <vt:variant>
        <vt:lpstr>Innebygde OLE-servere</vt:lpstr>
      </vt:variant>
      <vt:variant>
        <vt:i4>1</vt:i4>
      </vt:variant>
      <vt:variant>
        <vt:lpstr>Lysbildetitler</vt:lpstr>
      </vt:variant>
      <vt:variant>
        <vt:i4>8</vt:i4>
      </vt:variant>
    </vt:vector>
  </HeadingPairs>
  <TitlesOfParts>
    <vt:vector size="17" baseType="lpstr">
      <vt:lpstr>Arial</vt:lpstr>
      <vt:lpstr>Calibri</vt:lpstr>
      <vt:lpstr>Century Gothic</vt:lpstr>
      <vt:lpstr>Open Sans</vt:lpstr>
      <vt:lpstr>Palatino Linotype</vt:lpstr>
      <vt:lpstr>Times New Roman</vt:lpstr>
      <vt:lpstr>Wingdings 2</vt:lpstr>
      <vt:lpstr>Presentasjon av idédugnad</vt:lpstr>
      <vt:lpstr>Photo Editor Photo</vt:lpstr>
      <vt:lpstr>Universell utforming –  Floskel eller verkelegheit</vt:lpstr>
      <vt:lpstr>Floskel ?</vt:lpstr>
      <vt:lpstr>Design for all?</vt:lpstr>
      <vt:lpstr>Likestilt tilbud?</vt:lpstr>
      <vt:lpstr>Utfordringen</vt:lpstr>
      <vt:lpstr>Design for all over alt?</vt:lpstr>
      <vt:lpstr>Virkelighet?</vt:lpstr>
      <vt:lpstr>Deltakelse og inkludering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Universell utforming –  Floskel eller verkelegheit</dc:title>
  <dc:creator>Tomas Nesheim</dc:creator>
  <cp:lastModifiedBy>Tomas Nesheim</cp:lastModifiedBy>
  <cp:revision>2</cp:revision>
  <cp:lastPrinted>2023-10-17T10:49:35Z</cp:lastPrinted>
  <dcterms:created xsi:type="dcterms:W3CDTF">2023-10-15T13:48:29Z</dcterms:created>
  <dcterms:modified xsi:type="dcterms:W3CDTF">2023-10-19T18:48:31Z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74069100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