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9" r:id="rId6"/>
    <p:sldId id="257" r:id="rId7"/>
    <p:sldId id="276" r:id="rId8"/>
    <p:sldId id="284" r:id="rId9"/>
    <p:sldId id="258" r:id="rId10"/>
    <p:sldId id="260" r:id="rId11"/>
    <p:sldId id="281" r:id="rId12"/>
    <p:sldId id="279" r:id="rId13"/>
    <p:sldId id="274" r:id="rId14"/>
    <p:sldId id="283" r:id="rId15"/>
    <p:sldId id="273" r:id="rId16"/>
    <p:sldId id="282" r:id="rId17"/>
    <p:sldId id="280" r:id="rId18"/>
    <p:sldId id="268" r:id="rId19"/>
    <p:sldId id="265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85FA9-B8C3-4A92-BADC-2C85222B05A1}" v="13" dt="2024-04-24T10:28:38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719" autoAdjust="0"/>
  </p:normalViewPr>
  <p:slideViewPr>
    <p:cSldViewPr snapToGrid="0">
      <p:cViewPr varScale="1">
        <p:scale>
          <a:sx n="120" d="100"/>
          <a:sy n="120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Skogstad Mikalsen" userId="0d4432e1-f90a-4f44-a7d3-37e73d699c83" providerId="ADAL" clId="{AA585FA9-B8C3-4A92-BADC-2C85222B05A1}"/>
    <pc:docChg chg="undo custSel modSld">
      <pc:chgData name="Liv Skogstad Mikalsen" userId="0d4432e1-f90a-4f44-a7d3-37e73d699c83" providerId="ADAL" clId="{AA585FA9-B8C3-4A92-BADC-2C85222B05A1}" dt="2024-04-24T10:28:51.511" v="168" actId="170"/>
      <pc:docMkLst>
        <pc:docMk/>
      </pc:docMkLst>
      <pc:sldChg chg="modSp mod">
        <pc:chgData name="Liv Skogstad Mikalsen" userId="0d4432e1-f90a-4f44-a7d3-37e73d699c83" providerId="ADAL" clId="{AA585FA9-B8C3-4A92-BADC-2C85222B05A1}" dt="2024-04-24T09:46:50.629" v="33" actId="1076"/>
        <pc:sldMkLst>
          <pc:docMk/>
          <pc:sldMk cId="2463561851" sldId="265"/>
        </pc:sldMkLst>
        <pc:picChg chg="mod">
          <ac:chgData name="Liv Skogstad Mikalsen" userId="0d4432e1-f90a-4f44-a7d3-37e73d699c83" providerId="ADAL" clId="{AA585FA9-B8C3-4A92-BADC-2C85222B05A1}" dt="2024-04-24T09:46:50.629" v="33" actId="1076"/>
          <ac:picMkLst>
            <pc:docMk/>
            <pc:sldMk cId="2463561851" sldId="265"/>
            <ac:picMk id="8" creationId="{50F9163B-4749-A410-B59D-7EAFA45ECE29}"/>
          </ac:picMkLst>
        </pc:picChg>
      </pc:sldChg>
      <pc:sldChg chg="addSp delSp modSp mod">
        <pc:chgData name="Liv Skogstad Mikalsen" userId="0d4432e1-f90a-4f44-a7d3-37e73d699c83" providerId="ADAL" clId="{AA585FA9-B8C3-4A92-BADC-2C85222B05A1}" dt="2024-04-24T10:09:57.471" v="150" actId="14861"/>
        <pc:sldMkLst>
          <pc:docMk/>
          <pc:sldMk cId="441982320" sldId="268"/>
        </pc:sldMkLst>
        <pc:spChg chg="del">
          <ac:chgData name="Liv Skogstad Mikalsen" userId="0d4432e1-f90a-4f44-a7d3-37e73d699c83" providerId="ADAL" clId="{AA585FA9-B8C3-4A92-BADC-2C85222B05A1}" dt="2024-04-24T09:54:22.765" v="89" actId="478"/>
          <ac:spMkLst>
            <pc:docMk/>
            <pc:sldMk cId="441982320" sldId="268"/>
            <ac:spMk id="4" creationId="{E5BFB09E-9DF3-183F-BF16-A4CF6734C12C}"/>
          </ac:spMkLst>
        </pc:spChg>
        <pc:spChg chg="add del mod">
          <ac:chgData name="Liv Skogstad Mikalsen" userId="0d4432e1-f90a-4f44-a7d3-37e73d699c83" providerId="ADAL" clId="{AA585FA9-B8C3-4A92-BADC-2C85222B05A1}" dt="2024-04-24T09:54:24.930" v="90" actId="478"/>
          <ac:spMkLst>
            <pc:docMk/>
            <pc:sldMk cId="441982320" sldId="268"/>
            <ac:spMk id="6" creationId="{8E06A98D-E9E0-3F85-592D-7A9C0DB3680E}"/>
          </ac:spMkLst>
        </pc:spChg>
        <pc:picChg chg="mod">
          <ac:chgData name="Liv Skogstad Mikalsen" userId="0d4432e1-f90a-4f44-a7d3-37e73d699c83" providerId="ADAL" clId="{AA585FA9-B8C3-4A92-BADC-2C85222B05A1}" dt="2024-04-24T10:09:57.471" v="150" actId="14861"/>
          <ac:picMkLst>
            <pc:docMk/>
            <pc:sldMk cId="441982320" sldId="268"/>
            <ac:picMk id="8" creationId="{AF1BDE72-FC0A-1A0E-A0AD-9E27B4BB5058}"/>
          </ac:picMkLst>
        </pc:picChg>
        <pc:picChg chg="mod">
          <ac:chgData name="Liv Skogstad Mikalsen" userId="0d4432e1-f90a-4f44-a7d3-37e73d699c83" providerId="ADAL" clId="{AA585FA9-B8C3-4A92-BADC-2C85222B05A1}" dt="2024-04-24T10:09:57.471" v="150" actId="14861"/>
          <ac:picMkLst>
            <pc:docMk/>
            <pc:sldMk cId="441982320" sldId="268"/>
            <ac:picMk id="14" creationId="{2461ADF7-E79A-05EA-0716-C84BDC573FD8}"/>
          </ac:picMkLst>
        </pc:picChg>
        <pc:picChg chg="mod">
          <ac:chgData name="Liv Skogstad Mikalsen" userId="0d4432e1-f90a-4f44-a7d3-37e73d699c83" providerId="ADAL" clId="{AA585FA9-B8C3-4A92-BADC-2C85222B05A1}" dt="2024-04-24T10:09:57.471" v="150" actId="14861"/>
          <ac:picMkLst>
            <pc:docMk/>
            <pc:sldMk cId="441982320" sldId="268"/>
            <ac:picMk id="15" creationId="{817B21C8-CA36-38AE-3E98-D7403D8B4200}"/>
          </ac:picMkLst>
        </pc:picChg>
      </pc:sldChg>
      <pc:sldChg chg="modSp mod">
        <pc:chgData name="Liv Skogstad Mikalsen" userId="0d4432e1-f90a-4f44-a7d3-37e73d699c83" providerId="ADAL" clId="{AA585FA9-B8C3-4A92-BADC-2C85222B05A1}" dt="2024-04-24T10:01:34.594" v="131" actId="1035"/>
        <pc:sldMkLst>
          <pc:docMk/>
          <pc:sldMk cId="4258587782" sldId="269"/>
        </pc:sldMkLst>
        <pc:picChg chg="mod">
          <ac:chgData name="Liv Skogstad Mikalsen" userId="0d4432e1-f90a-4f44-a7d3-37e73d699c83" providerId="ADAL" clId="{AA585FA9-B8C3-4A92-BADC-2C85222B05A1}" dt="2024-04-24T10:01:34.594" v="131" actId="1035"/>
          <ac:picMkLst>
            <pc:docMk/>
            <pc:sldMk cId="4258587782" sldId="269"/>
            <ac:picMk id="9" creationId="{F2679957-B4BF-C159-06FE-9D7B19065ED8}"/>
          </ac:picMkLst>
        </pc:picChg>
        <pc:picChg chg="mod">
          <ac:chgData name="Liv Skogstad Mikalsen" userId="0d4432e1-f90a-4f44-a7d3-37e73d699c83" providerId="ADAL" clId="{AA585FA9-B8C3-4A92-BADC-2C85222B05A1}" dt="2024-04-24T10:01:29.545" v="129" actId="1036"/>
          <ac:picMkLst>
            <pc:docMk/>
            <pc:sldMk cId="4258587782" sldId="269"/>
            <ac:picMk id="12" creationId="{B6593BBA-46C2-738B-4B4A-42CDC76F4385}"/>
          </ac:picMkLst>
        </pc:picChg>
      </pc:sldChg>
      <pc:sldChg chg="addSp delSp modSp mod">
        <pc:chgData name="Liv Skogstad Mikalsen" userId="0d4432e1-f90a-4f44-a7d3-37e73d699c83" providerId="ADAL" clId="{AA585FA9-B8C3-4A92-BADC-2C85222B05A1}" dt="2024-04-24T09:57:36.730" v="103" actId="1036"/>
        <pc:sldMkLst>
          <pc:docMk/>
          <pc:sldMk cId="2497098932" sldId="274"/>
        </pc:sldMkLst>
        <pc:spChg chg="del">
          <ac:chgData name="Liv Skogstad Mikalsen" userId="0d4432e1-f90a-4f44-a7d3-37e73d699c83" providerId="ADAL" clId="{AA585FA9-B8C3-4A92-BADC-2C85222B05A1}" dt="2024-04-24T09:56:27.797" v="92" actId="478"/>
          <ac:spMkLst>
            <pc:docMk/>
            <pc:sldMk cId="2497098932" sldId="274"/>
            <ac:spMk id="4" creationId="{E5BFB09E-9DF3-183F-BF16-A4CF6734C12C}"/>
          </ac:spMkLst>
        </pc:spChg>
        <pc:spChg chg="add del mod">
          <ac:chgData name="Liv Skogstad Mikalsen" userId="0d4432e1-f90a-4f44-a7d3-37e73d699c83" providerId="ADAL" clId="{AA585FA9-B8C3-4A92-BADC-2C85222B05A1}" dt="2024-04-24T09:56:31.739" v="93" actId="478"/>
          <ac:spMkLst>
            <pc:docMk/>
            <pc:sldMk cId="2497098932" sldId="274"/>
            <ac:spMk id="8" creationId="{2BD1098D-56AD-AA91-4E08-3077B51CCA03}"/>
          </ac:spMkLst>
        </pc:spChg>
        <pc:picChg chg="mod">
          <ac:chgData name="Liv Skogstad Mikalsen" userId="0d4432e1-f90a-4f44-a7d3-37e73d699c83" providerId="ADAL" clId="{AA585FA9-B8C3-4A92-BADC-2C85222B05A1}" dt="2024-04-24T09:56:58.464" v="95" actId="1076"/>
          <ac:picMkLst>
            <pc:docMk/>
            <pc:sldMk cId="2497098932" sldId="274"/>
            <ac:picMk id="7" creationId="{6798EA79-2D9D-52C4-5DF2-62F92F2F00FA}"/>
          </ac:picMkLst>
        </pc:picChg>
        <pc:picChg chg="mod">
          <ac:chgData name="Liv Skogstad Mikalsen" userId="0d4432e1-f90a-4f44-a7d3-37e73d699c83" providerId="ADAL" clId="{AA585FA9-B8C3-4A92-BADC-2C85222B05A1}" dt="2024-04-24T09:57:13.986" v="98" actId="1035"/>
          <ac:picMkLst>
            <pc:docMk/>
            <pc:sldMk cId="2497098932" sldId="274"/>
            <ac:picMk id="9" creationId="{38CB19F2-FE32-D2EF-3963-28D8F99C9EDD}"/>
          </ac:picMkLst>
        </pc:picChg>
        <pc:picChg chg="mod">
          <ac:chgData name="Liv Skogstad Mikalsen" userId="0d4432e1-f90a-4f44-a7d3-37e73d699c83" providerId="ADAL" clId="{AA585FA9-B8C3-4A92-BADC-2C85222B05A1}" dt="2024-04-24T09:57:36.730" v="103" actId="1036"/>
          <ac:picMkLst>
            <pc:docMk/>
            <pc:sldMk cId="2497098932" sldId="274"/>
            <ac:picMk id="10" creationId="{F7997E3E-60B3-729A-6CA9-BDFE657763B0}"/>
          </ac:picMkLst>
        </pc:picChg>
        <pc:picChg chg="mod">
          <ac:chgData name="Liv Skogstad Mikalsen" userId="0d4432e1-f90a-4f44-a7d3-37e73d699c83" providerId="ADAL" clId="{AA585FA9-B8C3-4A92-BADC-2C85222B05A1}" dt="2024-04-24T09:57:31.779" v="100" actId="1076"/>
          <ac:picMkLst>
            <pc:docMk/>
            <pc:sldMk cId="2497098932" sldId="274"/>
            <ac:picMk id="13" creationId="{B67FDAFA-D008-BC7E-9E5B-673FBE5139EF}"/>
          </ac:picMkLst>
        </pc:picChg>
      </pc:sldChg>
      <pc:sldChg chg="addSp delSp modSp mod">
        <pc:chgData name="Liv Skogstad Mikalsen" userId="0d4432e1-f90a-4f44-a7d3-37e73d699c83" providerId="ADAL" clId="{AA585FA9-B8C3-4A92-BADC-2C85222B05A1}" dt="2024-04-24T09:51:50.249" v="85"/>
        <pc:sldMkLst>
          <pc:docMk/>
          <pc:sldMk cId="4220282566" sldId="276"/>
        </pc:sldMkLst>
        <pc:spChg chg="del">
          <ac:chgData name="Liv Skogstad Mikalsen" userId="0d4432e1-f90a-4f44-a7d3-37e73d699c83" providerId="ADAL" clId="{AA585FA9-B8C3-4A92-BADC-2C85222B05A1}" dt="2024-04-24T09:44:13.959" v="11" actId="478"/>
          <ac:spMkLst>
            <pc:docMk/>
            <pc:sldMk cId="4220282566" sldId="276"/>
            <ac:spMk id="2" creationId="{B9E6BD77-83CB-256B-EB9A-2EACDF1E6009}"/>
          </ac:spMkLst>
        </pc:spChg>
        <pc:picChg chg="add mod">
          <ac:chgData name="Liv Skogstad Mikalsen" userId="0d4432e1-f90a-4f44-a7d3-37e73d699c83" providerId="ADAL" clId="{AA585FA9-B8C3-4A92-BADC-2C85222B05A1}" dt="2024-04-24T09:51:50.249" v="85"/>
          <ac:picMkLst>
            <pc:docMk/>
            <pc:sldMk cId="4220282566" sldId="276"/>
            <ac:picMk id="7" creationId="{E4E10F90-F983-514D-12B2-A87ACA4190FC}"/>
          </ac:picMkLst>
        </pc:picChg>
        <pc:picChg chg="del">
          <ac:chgData name="Liv Skogstad Mikalsen" userId="0d4432e1-f90a-4f44-a7d3-37e73d699c83" providerId="ADAL" clId="{AA585FA9-B8C3-4A92-BADC-2C85222B05A1}" dt="2024-04-24T09:44:26.651" v="12" actId="478"/>
          <ac:picMkLst>
            <pc:docMk/>
            <pc:sldMk cId="4220282566" sldId="276"/>
            <ac:picMk id="10" creationId="{DF523ED3-51F8-C044-4B20-5C952F226DDC}"/>
          </ac:picMkLst>
        </pc:picChg>
      </pc:sldChg>
      <pc:sldChg chg="modSp mod">
        <pc:chgData name="Liv Skogstad Mikalsen" userId="0d4432e1-f90a-4f44-a7d3-37e73d699c83" providerId="ADAL" clId="{AA585FA9-B8C3-4A92-BADC-2C85222B05A1}" dt="2024-04-24T09:45:46.949" v="31" actId="14100"/>
        <pc:sldMkLst>
          <pc:docMk/>
          <pc:sldMk cId="1883105809" sldId="279"/>
        </pc:sldMkLst>
        <pc:picChg chg="mod">
          <ac:chgData name="Liv Skogstad Mikalsen" userId="0d4432e1-f90a-4f44-a7d3-37e73d699c83" providerId="ADAL" clId="{AA585FA9-B8C3-4A92-BADC-2C85222B05A1}" dt="2024-04-24T09:45:46.949" v="31" actId="14100"/>
          <ac:picMkLst>
            <pc:docMk/>
            <pc:sldMk cId="1883105809" sldId="279"/>
            <ac:picMk id="2" creationId="{B582871D-5271-985C-4F1D-A0CBB9C46BD1}"/>
          </ac:picMkLst>
        </pc:picChg>
        <pc:picChg chg="mod">
          <ac:chgData name="Liv Skogstad Mikalsen" userId="0d4432e1-f90a-4f44-a7d3-37e73d699c83" providerId="ADAL" clId="{AA585FA9-B8C3-4A92-BADC-2C85222B05A1}" dt="2024-04-24T09:45:23.164" v="25" actId="1036"/>
          <ac:picMkLst>
            <pc:docMk/>
            <pc:sldMk cId="1883105809" sldId="279"/>
            <ac:picMk id="8" creationId="{4E7BBC9C-BDCB-D656-CEAB-4DDEBCAA7695}"/>
          </ac:picMkLst>
        </pc:picChg>
      </pc:sldChg>
      <pc:sldChg chg="addSp delSp mod">
        <pc:chgData name="Liv Skogstad Mikalsen" userId="0d4432e1-f90a-4f44-a7d3-37e73d699c83" providerId="ADAL" clId="{AA585FA9-B8C3-4A92-BADC-2C85222B05A1}" dt="2024-04-24T09:51:41.653" v="83" actId="21"/>
        <pc:sldMkLst>
          <pc:docMk/>
          <pc:sldMk cId="28764681" sldId="281"/>
        </pc:sldMkLst>
        <pc:picChg chg="add del">
          <ac:chgData name="Liv Skogstad Mikalsen" userId="0d4432e1-f90a-4f44-a7d3-37e73d699c83" providerId="ADAL" clId="{AA585FA9-B8C3-4A92-BADC-2C85222B05A1}" dt="2024-04-24T09:51:41.653" v="83" actId="21"/>
          <ac:picMkLst>
            <pc:docMk/>
            <pc:sldMk cId="28764681" sldId="281"/>
            <ac:picMk id="9" creationId="{61740D83-A661-ECE1-3EB8-B31CE4D261F1}"/>
          </ac:picMkLst>
        </pc:picChg>
      </pc:sldChg>
      <pc:sldChg chg="addSp delSp modSp mod">
        <pc:chgData name="Liv Skogstad Mikalsen" userId="0d4432e1-f90a-4f44-a7d3-37e73d699c83" providerId="ADAL" clId="{AA585FA9-B8C3-4A92-BADC-2C85222B05A1}" dt="2024-04-24T10:28:51.511" v="168" actId="170"/>
        <pc:sldMkLst>
          <pc:docMk/>
          <pc:sldMk cId="1206041615" sldId="283"/>
        </pc:sldMkLst>
        <pc:spChg chg="ord">
          <ac:chgData name="Liv Skogstad Mikalsen" userId="0d4432e1-f90a-4f44-a7d3-37e73d699c83" providerId="ADAL" clId="{AA585FA9-B8C3-4A92-BADC-2C85222B05A1}" dt="2024-04-24T09:51:30.716" v="81" actId="171"/>
          <ac:spMkLst>
            <pc:docMk/>
            <pc:sldMk cId="1206041615" sldId="283"/>
            <ac:spMk id="6" creationId="{C15EAE5A-15D7-53CA-0725-7C57D8FC7F3C}"/>
          </ac:spMkLst>
        </pc:spChg>
        <pc:spChg chg="del">
          <ac:chgData name="Liv Skogstad Mikalsen" userId="0d4432e1-f90a-4f44-a7d3-37e73d699c83" providerId="ADAL" clId="{AA585FA9-B8C3-4A92-BADC-2C85222B05A1}" dt="2024-04-24T09:47:47.691" v="34" actId="478"/>
          <ac:spMkLst>
            <pc:docMk/>
            <pc:sldMk cId="1206041615" sldId="283"/>
            <ac:spMk id="14" creationId="{CA5CCDC7-568B-B48C-5FD0-69A35049E530}"/>
          </ac:spMkLst>
        </pc:spChg>
        <pc:spChg chg="del">
          <ac:chgData name="Liv Skogstad Mikalsen" userId="0d4432e1-f90a-4f44-a7d3-37e73d699c83" providerId="ADAL" clId="{AA585FA9-B8C3-4A92-BADC-2C85222B05A1}" dt="2024-04-24T09:47:53.924" v="36" actId="478"/>
          <ac:spMkLst>
            <pc:docMk/>
            <pc:sldMk cId="1206041615" sldId="283"/>
            <ac:spMk id="20" creationId="{B078685A-AE65-4682-303E-D0C9C7EA9F60}"/>
          </ac:spMkLst>
        </pc:spChg>
        <pc:spChg chg="del">
          <ac:chgData name="Liv Skogstad Mikalsen" userId="0d4432e1-f90a-4f44-a7d3-37e73d699c83" providerId="ADAL" clId="{AA585FA9-B8C3-4A92-BADC-2C85222B05A1}" dt="2024-04-24T09:47:50.644" v="35" actId="478"/>
          <ac:spMkLst>
            <pc:docMk/>
            <pc:sldMk cId="1206041615" sldId="283"/>
            <ac:spMk id="23" creationId="{EB8D9171-6E3B-17CB-C5E9-1C96A87C6A27}"/>
          </ac:spMkLst>
        </pc:spChg>
        <pc:spChg chg="del">
          <ac:chgData name="Liv Skogstad Mikalsen" userId="0d4432e1-f90a-4f44-a7d3-37e73d699c83" providerId="ADAL" clId="{AA585FA9-B8C3-4A92-BADC-2C85222B05A1}" dt="2024-04-24T09:47:58.852" v="37" actId="478"/>
          <ac:spMkLst>
            <pc:docMk/>
            <pc:sldMk cId="1206041615" sldId="283"/>
            <ac:spMk id="28" creationId="{DC556D19-6ABA-C404-ED74-C958BA22CC66}"/>
          </ac:spMkLst>
        </pc:spChg>
        <pc:picChg chg="add mod ord">
          <ac:chgData name="Liv Skogstad Mikalsen" userId="0d4432e1-f90a-4f44-a7d3-37e73d699c83" providerId="ADAL" clId="{AA585FA9-B8C3-4A92-BADC-2C85222B05A1}" dt="2024-04-24T10:27:21.791" v="154" actId="170"/>
          <ac:picMkLst>
            <pc:docMk/>
            <pc:sldMk cId="1206041615" sldId="283"/>
            <ac:picMk id="3" creationId="{50318478-E058-490F-FF24-612E9D1AFC80}"/>
          </ac:picMkLst>
        </pc:picChg>
        <pc:picChg chg="add mod ord">
          <ac:chgData name="Liv Skogstad Mikalsen" userId="0d4432e1-f90a-4f44-a7d3-37e73d699c83" providerId="ADAL" clId="{AA585FA9-B8C3-4A92-BADC-2C85222B05A1}" dt="2024-04-24T10:27:53.908" v="160" actId="1076"/>
          <ac:picMkLst>
            <pc:docMk/>
            <pc:sldMk cId="1206041615" sldId="283"/>
            <ac:picMk id="5" creationId="{05A72A40-E38D-FD0C-A2FC-85DF2F57DE46}"/>
          </ac:picMkLst>
        </pc:picChg>
        <pc:picChg chg="del">
          <ac:chgData name="Liv Skogstad Mikalsen" userId="0d4432e1-f90a-4f44-a7d3-37e73d699c83" providerId="ADAL" clId="{AA585FA9-B8C3-4A92-BADC-2C85222B05A1}" dt="2024-04-24T09:42:30.996" v="2" actId="478"/>
          <ac:picMkLst>
            <pc:docMk/>
            <pc:sldMk cId="1206041615" sldId="283"/>
            <ac:picMk id="5" creationId="{E32B2321-9695-D456-ED7C-9D9A9D48EF62}"/>
          </ac:picMkLst>
        </pc:picChg>
        <pc:picChg chg="del">
          <ac:chgData name="Liv Skogstad Mikalsen" userId="0d4432e1-f90a-4f44-a7d3-37e73d699c83" providerId="ADAL" clId="{AA585FA9-B8C3-4A92-BADC-2C85222B05A1}" dt="2024-04-24T09:42:33.396" v="4" actId="478"/>
          <ac:picMkLst>
            <pc:docMk/>
            <pc:sldMk cId="1206041615" sldId="283"/>
            <ac:picMk id="7" creationId="{6798EA79-2D9D-52C4-5DF2-62F92F2F00FA}"/>
          </ac:picMkLst>
        </pc:picChg>
        <pc:picChg chg="add mod ord">
          <ac:chgData name="Liv Skogstad Mikalsen" userId="0d4432e1-f90a-4f44-a7d3-37e73d699c83" providerId="ADAL" clId="{AA585FA9-B8C3-4A92-BADC-2C85222B05A1}" dt="2024-04-24T10:28:23.987" v="164" actId="170"/>
          <ac:picMkLst>
            <pc:docMk/>
            <pc:sldMk cId="1206041615" sldId="283"/>
            <ac:picMk id="7" creationId="{86311757-C912-93C8-85BE-BEF00D9C93F2}"/>
          </ac:picMkLst>
        </pc:picChg>
        <pc:picChg chg="mod">
          <ac:chgData name="Liv Skogstad Mikalsen" userId="0d4432e1-f90a-4f44-a7d3-37e73d699c83" providerId="ADAL" clId="{AA585FA9-B8C3-4A92-BADC-2C85222B05A1}" dt="2024-04-24T09:49:55.843" v="75" actId="1076"/>
          <ac:picMkLst>
            <pc:docMk/>
            <pc:sldMk cId="1206041615" sldId="283"/>
            <ac:picMk id="8" creationId="{49D560BC-53FD-8395-52DC-9F64CA1A80A1}"/>
          </ac:picMkLst>
        </pc:picChg>
        <pc:picChg chg="del">
          <ac:chgData name="Liv Skogstad Mikalsen" userId="0d4432e1-f90a-4f44-a7d3-37e73d699c83" providerId="ADAL" clId="{AA585FA9-B8C3-4A92-BADC-2C85222B05A1}" dt="2024-04-24T09:42:32.476" v="3" actId="478"/>
          <ac:picMkLst>
            <pc:docMk/>
            <pc:sldMk cId="1206041615" sldId="283"/>
            <ac:picMk id="9" creationId="{38CB19F2-FE32-D2EF-3963-28D8F99C9EDD}"/>
          </ac:picMkLst>
        </pc:picChg>
        <pc:picChg chg="add mod ord">
          <ac:chgData name="Liv Skogstad Mikalsen" userId="0d4432e1-f90a-4f44-a7d3-37e73d699c83" providerId="ADAL" clId="{AA585FA9-B8C3-4A92-BADC-2C85222B05A1}" dt="2024-04-24T10:28:51.511" v="168" actId="170"/>
          <ac:picMkLst>
            <pc:docMk/>
            <pc:sldMk cId="1206041615" sldId="283"/>
            <ac:picMk id="9" creationId="{84A68BA2-9A01-3959-94D5-BB5497360061}"/>
          </ac:picMkLst>
        </pc:picChg>
        <pc:picChg chg="del">
          <ac:chgData name="Liv Skogstad Mikalsen" userId="0d4432e1-f90a-4f44-a7d3-37e73d699c83" providerId="ADAL" clId="{AA585FA9-B8C3-4A92-BADC-2C85222B05A1}" dt="2024-04-24T09:42:26.752" v="0" actId="478"/>
          <ac:picMkLst>
            <pc:docMk/>
            <pc:sldMk cId="1206041615" sldId="283"/>
            <ac:picMk id="10" creationId="{F7997E3E-60B3-729A-6CA9-BDFE657763B0}"/>
          </ac:picMkLst>
        </pc:picChg>
        <pc:picChg chg="mod">
          <ac:chgData name="Liv Skogstad Mikalsen" userId="0d4432e1-f90a-4f44-a7d3-37e73d699c83" providerId="ADAL" clId="{AA585FA9-B8C3-4A92-BADC-2C85222B05A1}" dt="2024-04-24T09:49:33.062" v="73" actId="339"/>
          <ac:picMkLst>
            <pc:docMk/>
            <pc:sldMk cId="1206041615" sldId="283"/>
            <ac:picMk id="12" creationId="{AC4814EE-CE68-B184-8FC5-3CFFC9837CAC}"/>
          </ac:picMkLst>
        </pc:picChg>
        <pc:picChg chg="del">
          <ac:chgData name="Liv Skogstad Mikalsen" userId="0d4432e1-f90a-4f44-a7d3-37e73d699c83" providerId="ADAL" clId="{AA585FA9-B8C3-4A92-BADC-2C85222B05A1}" dt="2024-04-24T09:42:28.102" v="1" actId="478"/>
          <ac:picMkLst>
            <pc:docMk/>
            <pc:sldMk cId="1206041615" sldId="283"/>
            <ac:picMk id="13" creationId="{B67FDAFA-D008-BC7E-9E5B-673FBE5139EF}"/>
          </ac:picMkLst>
        </pc:picChg>
        <pc:picChg chg="mod">
          <ac:chgData name="Liv Skogstad Mikalsen" userId="0d4432e1-f90a-4f44-a7d3-37e73d699c83" providerId="ADAL" clId="{AA585FA9-B8C3-4A92-BADC-2C85222B05A1}" dt="2024-04-24T09:49:59.916" v="76" actId="1076"/>
          <ac:picMkLst>
            <pc:docMk/>
            <pc:sldMk cId="1206041615" sldId="283"/>
            <ac:picMk id="19" creationId="{41CFD5C2-75C5-8DC7-F45E-FFF50677597A}"/>
          </ac:picMkLst>
        </pc:picChg>
        <pc:picChg chg="mod">
          <ac:chgData name="Liv Skogstad Mikalsen" userId="0d4432e1-f90a-4f44-a7d3-37e73d699c83" providerId="ADAL" clId="{AA585FA9-B8C3-4A92-BADC-2C85222B05A1}" dt="2024-04-24T09:49:33.062" v="73" actId="339"/>
          <ac:picMkLst>
            <pc:docMk/>
            <pc:sldMk cId="1206041615" sldId="283"/>
            <ac:picMk id="22" creationId="{CDAC4881-4A77-5571-8D3C-EE42D59B9D55}"/>
          </ac:picMkLst>
        </pc:picChg>
        <pc:picChg chg="mod">
          <ac:chgData name="Liv Skogstad Mikalsen" userId="0d4432e1-f90a-4f44-a7d3-37e73d699c83" providerId="ADAL" clId="{AA585FA9-B8C3-4A92-BADC-2C85222B05A1}" dt="2024-04-24T09:57:57.743" v="104" actId="1076"/>
          <ac:picMkLst>
            <pc:docMk/>
            <pc:sldMk cId="1206041615" sldId="283"/>
            <ac:picMk id="25" creationId="{199273A3-5865-DF5A-2177-9DA5FF30B5DE}"/>
          </ac:picMkLst>
        </pc:picChg>
        <pc:picChg chg="mod">
          <ac:chgData name="Liv Skogstad Mikalsen" userId="0d4432e1-f90a-4f44-a7d3-37e73d699c83" providerId="ADAL" clId="{AA585FA9-B8C3-4A92-BADC-2C85222B05A1}" dt="2024-04-24T09:49:33.062" v="73" actId="339"/>
          <ac:picMkLst>
            <pc:docMk/>
            <pc:sldMk cId="1206041615" sldId="283"/>
            <ac:picMk id="27" creationId="{509E7445-1D2D-2D1D-6757-458D1B60F78B}"/>
          </ac:picMkLst>
        </pc:picChg>
      </pc:sldChg>
      <pc:sldChg chg="addSp delSp modSp mod">
        <pc:chgData name="Liv Skogstad Mikalsen" userId="0d4432e1-f90a-4f44-a7d3-37e73d699c83" providerId="ADAL" clId="{AA585FA9-B8C3-4A92-BADC-2C85222B05A1}" dt="2024-04-24T09:55:15.238" v="91" actId="1076"/>
        <pc:sldMkLst>
          <pc:docMk/>
          <pc:sldMk cId="1391923925" sldId="284"/>
        </pc:sldMkLst>
        <pc:spChg chg="del mod">
          <ac:chgData name="Liv Skogstad Mikalsen" userId="0d4432e1-f90a-4f44-a7d3-37e73d699c83" providerId="ADAL" clId="{AA585FA9-B8C3-4A92-BADC-2C85222B05A1}" dt="2024-04-24T09:44:40.956" v="15" actId="478"/>
          <ac:spMkLst>
            <pc:docMk/>
            <pc:sldMk cId="1391923925" sldId="284"/>
            <ac:spMk id="2" creationId="{B9E6BD77-83CB-256B-EB9A-2EACDF1E6009}"/>
          </ac:spMkLst>
        </pc:spChg>
        <pc:picChg chg="add mod">
          <ac:chgData name="Liv Skogstad Mikalsen" userId="0d4432e1-f90a-4f44-a7d3-37e73d699c83" providerId="ADAL" clId="{AA585FA9-B8C3-4A92-BADC-2C85222B05A1}" dt="2024-04-24T09:51:47.679" v="84"/>
          <ac:picMkLst>
            <pc:docMk/>
            <pc:sldMk cId="1391923925" sldId="284"/>
            <ac:picMk id="3" creationId="{6062D8B0-8AAA-D9CD-1DC6-C19F458E32EE}"/>
          </ac:picMkLst>
        </pc:picChg>
        <pc:picChg chg="del">
          <ac:chgData name="Liv Skogstad Mikalsen" userId="0d4432e1-f90a-4f44-a7d3-37e73d699c83" providerId="ADAL" clId="{AA585FA9-B8C3-4A92-BADC-2C85222B05A1}" dt="2024-04-24T09:44:30.221" v="13" actId="478"/>
          <ac:picMkLst>
            <pc:docMk/>
            <pc:sldMk cId="1391923925" sldId="284"/>
            <ac:picMk id="10" creationId="{DF523ED3-51F8-C044-4B20-5C952F226DDC}"/>
          </ac:picMkLst>
        </pc:picChg>
        <pc:picChg chg="mod">
          <ac:chgData name="Liv Skogstad Mikalsen" userId="0d4432e1-f90a-4f44-a7d3-37e73d699c83" providerId="ADAL" clId="{AA585FA9-B8C3-4A92-BADC-2C85222B05A1}" dt="2024-04-24T09:55:15.238" v="91" actId="1076"/>
          <ac:picMkLst>
            <pc:docMk/>
            <pc:sldMk cId="1391923925" sldId="284"/>
            <ac:picMk id="11" creationId="{6F35FA4F-C533-2C51-BF57-D88D583E1366}"/>
          </ac:picMkLst>
        </pc:picChg>
      </pc:sldChg>
    </pc:docChg>
  </pc:docChgLst>
  <pc:docChgLst>
    <pc:chgData name="Kjærsti Gangsø" userId="75710c52-437a-4b87-bd59-84214d27ec1a" providerId="ADAL" clId="{530BAE90-6040-46E4-A618-46698954A5D5}"/>
    <pc:docChg chg="undo custSel addSld delSld modSld sldOrd">
      <pc:chgData name="Kjærsti Gangsø" userId="75710c52-437a-4b87-bd59-84214d27ec1a" providerId="ADAL" clId="{530BAE90-6040-46E4-A618-46698954A5D5}" dt="2024-04-19T12:24:58.033" v="3817" actId="1076"/>
      <pc:docMkLst>
        <pc:docMk/>
      </pc:docMkLst>
      <pc:sldChg chg="modSp mod modAnim">
        <pc:chgData name="Kjærsti Gangsø" userId="75710c52-437a-4b87-bd59-84214d27ec1a" providerId="ADAL" clId="{530BAE90-6040-46E4-A618-46698954A5D5}" dt="2024-04-18T13:31:04.838" v="1787" actId="27636"/>
        <pc:sldMkLst>
          <pc:docMk/>
          <pc:sldMk cId="553800827" sldId="256"/>
        </pc:sldMkLst>
        <pc:spChg chg="mod">
          <ac:chgData name="Kjærsti Gangsø" userId="75710c52-437a-4b87-bd59-84214d27ec1a" providerId="ADAL" clId="{530BAE90-6040-46E4-A618-46698954A5D5}" dt="2024-04-18T13:30:59.555" v="1784" actId="21"/>
          <ac:spMkLst>
            <pc:docMk/>
            <pc:sldMk cId="553800827" sldId="256"/>
            <ac:spMk id="2" creationId="{376BF070-116F-278F-C3B5-AD4118ACBFF2}"/>
          </ac:spMkLst>
        </pc:spChg>
        <pc:spChg chg="mod">
          <ac:chgData name="Kjærsti Gangsø" userId="75710c52-437a-4b87-bd59-84214d27ec1a" providerId="ADAL" clId="{530BAE90-6040-46E4-A618-46698954A5D5}" dt="2024-04-18T13:31:04.838" v="1787" actId="27636"/>
          <ac:spMkLst>
            <pc:docMk/>
            <pc:sldMk cId="553800827" sldId="256"/>
            <ac:spMk id="3" creationId="{B155FBA2-A709-466C-5525-C933FAED6212}"/>
          </ac:spMkLst>
        </pc:spChg>
      </pc:sldChg>
      <pc:sldChg chg="addSp delSp modSp mod modNotesTx">
        <pc:chgData name="Kjærsti Gangsø" userId="75710c52-437a-4b87-bd59-84214d27ec1a" providerId="ADAL" clId="{530BAE90-6040-46E4-A618-46698954A5D5}" dt="2024-04-18T13:42:38.097" v="1850" actId="26606"/>
        <pc:sldMkLst>
          <pc:docMk/>
          <pc:sldMk cId="1690648189" sldId="257"/>
        </pc:sldMkLst>
        <pc:spChg chg="add del mod">
          <ac:chgData name="Kjærsti Gangsø" userId="75710c52-437a-4b87-bd59-84214d27ec1a" providerId="ADAL" clId="{530BAE90-6040-46E4-A618-46698954A5D5}" dt="2024-04-18T13:40:48.632" v="1827" actId="478"/>
          <ac:spMkLst>
            <pc:docMk/>
            <pc:sldMk cId="1690648189" sldId="257"/>
            <ac:spMk id="3" creationId="{1E06FD8D-1E32-2AF9-6F9E-6504BFE94A2A}"/>
          </ac:spMkLst>
        </pc:spChg>
        <pc:spChg chg="mod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4" creationId="{82A68849-88EF-FEBF-6888-547D4BEB1DDA}"/>
          </ac:spMkLst>
        </pc:spChg>
        <pc:spChg chg="add del mod">
          <ac:chgData name="Kjærsti Gangsø" userId="75710c52-437a-4b87-bd59-84214d27ec1a" providerId="ADAL" clId="{530BAE90-6040-46E4-A618-46698954A5D5}" dt="2024-04-18T13:40:53.599" v="1832" actId="478"/>
          <ac:spMkLst>
            <pc:docMk/>
            <pc:sldMk cId="1690648189" sldId="257"/>
            <ac:spMk id="5" creationId="{190BA466-2C8B-7C5C-2CBE-5F6972737AEC}"/>
          </ac:spMkLst>
        </pc:spChg>
        <pc:spChg chg="mod ord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6" creationId="{8BF522C5-7C80-0361-9EFA-CE406B5A21E7}"/>
          </ac:spMkLst>
        </pc:spChg>
        <pc:spChg chg="del">
          <ac:chgData name="Kjærsti Gangsø" userId="75710c52-437a-4b87-bd59-84214d27ec1a" providerId="ADAL" clId="{530BAE90-6040-46E4-A618-46698954A5D5}" dt="2024-04-18T09:29:58.269" v="171" actId="26606"/>
          <ac:spMkLst>
            <pc:docMk/>
            <pc:sldMk cId="1690648189" sldId="257"/>
            <ac:spMk id="87" creationId="{F13C74B1-5B17-4795-BED0-7140497B445A}"/>
          </ac:spMkLst>
        </pc:spChg>
        <pc:spChg chg="del">
          <ac:chgData name="Kjærsti Gangsø" userId="75710c52-437a-4b87-bd59-84214d27ec1a" providerId="ADAL" clId="{530BAE90-6040-46E4-A618-46698954A5D5}" dt="2024-04-18T09:29:58.269" v="171" actId="26606"/>
          <ac:spMkLst>
            <pc:docMk/>
            <pc:sldMk cId="1690648189" sldId="257"/>
            <ac:spMk id="89" creationId="{D4974D33-8DC5-464E-8C6D-BE58F0669C17}"/>
          </ac:spMkLst>
        </pc:spChg>
        <pc:spChg chg="add del">
          <ac:chgData name="Kjærsti Gangsø" userId="75710c52-437a-4b87-bd59-84214d27ec1a" providerId="ADAL" clId="{530BAE90-6040-46E4-A618-46698954A5D5}" dt="2024-04-18T10:37:29.878" v="629" actId="26606"/>
          <ac:spMkLst>
            <pc:docMk/>
            <pc:sldMk cId="1690648189" sldId="257"/>
            <ac:spMk id="94" creationId="{7A203437-703A-4E00-A8C0-91D328D6C7C7}"/>
          </ac:spMkLst>
        </pc:spChg>
        <pc:spChg chg="add del">
          <ac:chgData name="Kjærsti Gangsø" userId="75710c52-437a-4b87-bd59-84214d27ec1a" providerId="ADAL" clId="{530BAE90-6040-46E4-A618-46698954A5D5}" dt="2024-04-18T10:37:29.878" v="629" actId="26606"/>
          <ac:spMkLst>
            <pc:docMk/>
            <pc:sldMk cId="1690648189" sldId="257"/>
            <ac:spMk id="96" creationId="{CD84038B-4A56-439B-A184-79B2D4506692}"/>
          </ac:spMkLst>
        </pc:spChg>
        <pc:spChg chg="add del">
          <ac:chgData name="Kjærsti Gangsø" userId="75710c52-437a-4b87-bd59-84214d27ec1a" providerId="ADAL" clId="{530BAE90-6040-46E4-A618-46698954A5D5}" dt="2024-04-18T10:37:29.878" v="629" actId="26606"/>
          <ac:spMkLst>
            <pc:docMk/>
            <pc:sldMk cId="1690648189" sldId="257"/>
            <ac:spMk id="98" creationId="{4F96EE13-2C4D-4262-812E-DDE5FC35F0AD}"/>
          </ac:spMkLst>
        </pc:spChg>
        <pc:spChg chg="add del">
          <ac:chgData name="Kjærsti Gangsø" userId="75710c52-437a-4b87-bd59-84214d27ec1a" providerId="ADAL" clId="{530BAE90-6040-46E4-A618-46698954A5D5}" dt="2024-04-18T13:41:12.114" v="1840" actId="26606"/>
          <ac:spMkLst>
            <pc:docMk/>
            <pc:sldMk cId="1690648189" sldId="257"/>
            <ac:spMk id="103" creationId="{7A203437-703A-4E00-A8C0-91D328D6C7C7}"/>
          </ac:spMkLst>
        </pc:spChg>
        <pc:spChg chg="add del">
          <ac:chgData name="Kjærsti Gangsø" userId="75710c52-437a-4b87-bd59-84214d27ec1a" providerId="ADAL" clId="{530BAE90-6040-46E4-A618-46698954A5D5}" dt="2024-04-18T13:41:12.114" v="1840" actId="26606"/>
          <ac:spMkLst>
            <pc:docMk/>
            <pc:sldMk cId="1690648189" sldId="257"/>
            <ac:spMk id="105" creationId="{CD84038B-4A56-439B-A184-79B2D4506692}"/>
          </ac:spMkLst>
        </pc:spChg>
        <pc:spChg chg="add del">
          <ac:chgData name="Kjærsti Gangsø" userId="75710c52-437a-4b87-bd59-84214d27ec1a" providerId="ADAL" clId="{530BAE90-6040-46E4-A618-46698954A5D5}" dt="2024-04-18T13:41:12.114" v="1840" actId="26606"/>
          <ac:spMkLst>
            <pc:docMk/>
            <pc:sldMk cId="1690648189" sldId="257"/>
            <ac:spMk id="107" creationId="{4F96EE13-2C4D-4262-812E-DDE5FC35F0AD}"/>
          </ac:spMkLst>
        </pc:spChg>
        <pc:spChg chg="add del">
          <ac:chgData name="Kjærsti Gangsø" userId="75710c52-437a-4b87-bd59-84214d27ec1a" providerId="ADAL" clId="{530BAE90-6040-46E4-A618-46698954A5D5}" dt="2024-04-18T13:41:12.114" v="1839" actId="26606"/>
          <ac:spMkLst>
            <pc:docMk/>
            <pc:sldMk cId="1690648189" sldId="257"/>
            <ac:spMk id="112" creationId="{7A203437-703A-4E00-A8C0-91D328D6C7C7}"/>
          </ac:spMkLst>
        </pc:spChg>
        <pc:spChg chg="add del">
          <ac:chgData name="Kjærsti Gangsø" userId="75710c52-437a-4b87-bd59-84214d27ec1a" providerId="ADAL" clId="{530BAE90-6040-46E4-A618-46698954A5D5}" dt="2024-04-18T13:41:12.114" v="1839" actId="26606"/>
          <ac:spMkLst>
            <pc:docMk/>
            <pc:sldMk cId="1690648189" sldId="257"/>
            <ac:spMk id="114" creationId="{CD84038B-4A56-439B-A184-79B2D4506692}"/>
          </ac:spMkLst>
        </pc:spChg>
        <pc:spChg chg="add del">
          <ac:chgData name="Kjærsti Gangsø" userId="75710c52-437a-4b87-bd59-84214d27ec1a" providerId="ADAL" clId="{530BAE90-6040-46E4-A618-46698954A5D5}" dt="2024-04-18T13:41:12.114" v="1839" actId="26606"/>
          <ac:spMkLst>
            <pc:docMk/>
            <pc:sldMk cId="1690648189" sldId="257"/>
            <ac:spMk id="116" creationId="{4F96EE13-2C4D-4262-812E-DDE5FC35F0AD}"/>
          </ac:spMkLst>
        </pc:spChg>
        <pc:spChg chg="add del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118" creationId="{EAE48C4B-3A90-42C3-BA00-6092B477179E}"/>
          </ac:spMkLst>
        </pc:spChg>
        <pc:spChg chg="add del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119" creationId="{F919E280-CA27-4214-97E6-294E0C3BC4B3}"/>
          </ac:spMkLst>
        </pc:spChg>
        <pc:spChg chg="add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124" creationId="{21AC6A30-4F22-4C0F-B278-19C5B8A80C55}"/>
          </ac:spMkLst>
        </pc:spChg>
        <pc:spChg chg="add">
          <ac:chgData name="Kjærsti Gangsø" userId="75710c52-437a-4b87-bd59-84214d27ec1a" providerId="ADAL" clId="{530BAE90-6040-46E4-A618-46698954A5D5}" dt="2024-04-18T13:42:38.097" v="1850" actId="26606"/>
          <ac:spMkLst>
            <pc:docMk/>
            <pc:sldMk cId="1690648189" sldId="257"/>
            <ac:spMk id="126" creationId="{BB4335AD-65B1-44E4-90AF-264024FE4BD2}"/>
          </ac:spMkLst>
        </pc:spChg>
        <pc:picChg chg="add mod ord">
          <ac:chgData name="Kjærsti Gangsø" userId="75710c52-437a-4b87-bd59-84214d27ec1a" providerId="ADAL" clId="{530BAE90-6040-46E4-A618-46698954A5D5}" dt="2024-04-18T13:42:38.097" v="1850" actId="26606"/>
          <ac:picMkLst>
            <pc:docMk/>
            <pc:sldMk cId="1690648189" sldId="257"/>
            <ac:picMk id="2" creationId="{B582871D-5271-985C-4F1D-A0CBB9C46BD1}"/>
          </ac:picMkLst>
        </pc:picChg>
        <pc:picChg chg="add del">
          <ac:chgData name="Kjærsti Gangsø" userId="75710c52-437a-4b87-bd59-84214d27ec1a" providerId="ADAL" clId="{530BAE90-6040-46E4-A618-46698954A5D5}" dt="2024-04-18T13:40:57.649" v="1835" actId="478"/>
          <ac:picMkLst>
            <pc:docMk/>
            <pc:sldMk cId="1690648189" sldId="257"/>
            <ac:picMk id="7" creationId="{3921B209-1BEB-F1EE-D4F5-489C2CD060BE}"/>
          </ac:picMkLst>
        </pc:picChg>
        <pc:picChg chg="add del mod">
          <ac:chgData name="Kjærsti Gangsø" userId="75710c52-437a-4b87-bd59-84214d27ec1a" providerId="ADAL" clId="{530BAE90-6040-46E4-A618-46698954A5D5}" dt="2024-04-18T13:40:54.464" v="1833" actId="478"/>
          <ac:picMkLst>
            <pc:docMk/>
            <pc:sldMk cId="1690648189" sldId="257"/>
            <ac:picMk id="8" creationId="{4E7BBC9C-BDCB-D656-CEAB-4DDEBCAA7695}"/>
          </ac:picMkLst>
        </pc:picChg>
        <pc:picChg chg="add del mod ord">
          <ac:chgData name="Kjærsti Gangsø" userId="75710c52-437a-4b87-bd59-84214d27ec1a" providerId="ADAL" clId="{530BAE90-6040-46E4-A618-46698954A5D5}" dt="2024-04-18T13:41:25.386" v="1843" actId="478"/>
          <ac:picMkLst>
            <pc:docMk/>
            <pc:sldMk cId="1690648189" sldId="257"/>
            <ac:picMk id="9" creationId="{D15C93DB-AE54-4E82-0C8C-ED1BBFA254E2}"/>
          </ac:picMkLst>
        </pc:picChg>
        <pc:picChg chg="add mod">
          <ac:chgData name="Kjærsti Gangsø" userId="75710c52-437a-4b87-bd59-84214d27ec1a" providerId="ADAL" clId="{530BAE90-6040-46E4-A618-46698954A5D5}" dt="2024-04-18T13:42:38.097" v="1850" actId="26606"/>
          <ac:picMkLst>
            <pc:docMk/>
            <pc:sldMk cId="1690648189" sldId="257"/>
            <ac:picMk id="10" creationId="{A37C968E-DD6F-8866-5BB7-9A27A9FA6F3F}"/>
          </ac:picMkLst>
        </pc:picChg>
        <pc:picChg chg="del mod">
          <ac:chgData name="Kjærsti Gangsø" userId="75710c52-437a-4b87-bd59-84214d27ec1a" providerId="ADAL" clId="{530BAE90-6040-46E4-A618-46698954A5D5}" dt="2024-04-18T10:36:47.656" v="626" actId="478"/>
          <ac:picMkLst>
            <pc:docMk/>
            <pc:sldMk cId="1690648189" sldId="257"/>
            <ac:picMk id="13" creationId="{59764F17-46BA-E00B-7D7D-B890B22A6C66}"/>
          </ac:picMkLst>
        </pc:picChg>
      </pc:sldChg>
      <pc:sldChg chg="addSp delSp modSp mod ord">
        <pc:chgData name="Kjærsti Gangsø" userId="75710c52-437a-4b87-bd59-84214d27ec1a" providerId="ADAL" clId="{530BAE90-6040-46E4-A618-46698954A5D5}" dt="2024-04-18T13:46:17.254" v="2141"/>
        <pc:sldMkLst>
          <pc:docMk/>
          <pc:sldMk cId="1245152952" sldId="258"/>
        </pc:sldMkLst>
        <pc:spChg chg="mod">
          <ac:chgData name="Kjærsti Gangsø" userId="75710c52-437a-4b87-bd59-84214d27ec1a" providerId="ADAL" clId="{530BAE90-6040-46E4-A618-46698954A5D5}" dt="2024-04-18T10:46:57.643" v="791" actId="1076"/>
          <ac:spMkLst>
            <pc:docMk/>
            <pc:sldMk cId="1245152952" sldId="258"/>
            <ac:spMk id="2" creationId="{A7AB6767-4B6B-241E-6C52-13FA8840A740}"/>
          </ac:spMkLst>
        </pc:spChg>
        <pc:spChg chg="add del mod">
          <ac:chgData name="Kjærsti Gangsø" userId="75710c52-437a-4b87-bd59-84214d27ec1a" providerId="ADAL" clId="{530BAE90-6040-46E4-A618-46698954A5D5}" dt="2024-04-18T09:33:44.181" v="209" actId="478"/>
          <ac:spMkLst>
            <pc:docMk/>
            <pc:sldMk cId="1245152952" sldId="258"/>
            <ac:spMk id="3" creationId="{5605F8F1-1EAE-FCAC-74B8-22447D258600}"/>
          </ac:spMkLst>
        </pc:spChg>
        <pc:spChg chg="mod">
          <ac:chgData name="Kjærsti Gangsø" userId="75710c52-437a-4b87-bd59-84214d27ec1a" providerId="ADAL" clId="{530BAE90-6040-46E4-A618-46698954A5D5}" dt="2024-04-18T10:44:13.668" v="773" actId="790"/>
          <ac:spMkLst>
            <pc:docMk/>
            <pc:sldMk cId="1245152952" sldId="258"/>
            <ac:spMk id="4" creationId="{264A3FAB-A78D-E499-0537-5ACE4CCCA731}"/>
          </ac:spMkLst>
        </pc:spChg>
        <pc:spChg chg="add del mod">
          <ac:chgData name="Kjærsti Gangsø" userId="75710c52-437a-4b87-bd59-84214d27ec1a" providerId="ADAL" clId="{530BAE90-6040-46E4-A618-46698954A5D5}" dt="2024-04-18T10:44:24.802" v="775" actId="478"/>
          <ac:spMkLst>
            <pc:docMk/>
            <pc:sldMk cId="1245152952" sldId="258"/>
            <ac:spMk id="5" creationId="{3CC0FA80-A298-4534-DB7D-4C74B76B5D1C}"/>
          </ac:spMkLst>
        </pc:spChg>
        <pc:spChg chg="add del mod">
          <ac:chgData name="Kjærsti Gangsø" userId="75710c52-437a-4b87-bd59-84214d27ec1a" providerId="ADAL" clId="{530BAE90-6040-46E4-A618-46698954A5D5}" dt="2024-04-18T10:44:25.414" v="776" actId="478"/>
          <ac:spMkLst>
            <pc:docMk/>
            <pc:sldMk cId="1245152952" sldId="258"/>
            <ac:spMk id="6" creationId="{419054AE-C1C3-A875-F721-71FA2F273B6A}"/>
          </ac:spMkLst>
        </pc:spChg>
        <pc:spChg chg="add del mod">
          <ac:chgData name="Kjærsti Gangsø" userId="75710c52-437a-4b87-bd59-84214d27ec1a" providerId="ADAL" clId="{530BAE90-6040-46E4-A618-46698954A5D5}" dt="2024-04-18T10:46:35.868" v="786" actId="478"/>
          <ac:spMkLst>
            <pc:docMk/>
            <pc:sldMk cId="1245152952" sldId="258"/>
            <ac:spMk id="7" creationId="{FD0D39BC-62C7-E5DC-C1DA-40F9F123B9BC}"/>
          </ac:spMkLst>
        </pc:spChg>
        <pc:spChg chg="add mod">
          <ac:chgData name="Kjærsti Gangsø" userId="75710c52-437a-4b87-bd59-84214d27ec1a" providerId="ADAL" clId="{530BAE90-6040-46E4-A618-46698954A5D5}" dt="2024-04-18T10:46:49.968" v="790" actId="1076"/>
          <ac:spMkLst>
            <pc:docMk/>
            <pc:sldMk cId="1245152952" sldId="258"/>
            <ac:spMk id="10" creationId="{A36A9305-EDEB-2911-9681-66E03062FBE5}"/>
          </ac:spMkLst>
        </pc:spChg>
        <pc:spChg chg="add mod">
          <ac:chgData name="Kjærsti Gangsø" userId="75710c52-437a-4b87-bd59-84214d27ec1a" providerId="ADAL" clId="{530BAE90-6040-46E4-A618-46698954A5D5}" dt="2024-04-18T10:46:39.433" v="787" actId="1076"/>
          <ac:spMkLst>
            <pc:docMk/>
            <pc:sldMk cId="1245152952" sldId="258"/>
            <ac:spMk id="11" creationId="{90BD18F9-A257-9D81-1D1A-D82EDE5CE505}"/>
          </ac:spMkLst>
        </pc:spChg>
        <pc:picChg chg="mod">
          <ac:chgData name="Kjærsti Gangsø" userId="75710c52-437a-4b87-bd59-84214d27ec1a" providerId="ADAL" clId="{530BAE90-6040-46E4-A618-46698954A5D5}" dt="2024-04-18T09:33:33.716" v="208" actId="14826"/>
          <ac:picMkLst>
            <pc:docMk/>
            <pc:sldMk cId="1245152952" sldId="258"/>
            <ac:picMk id="8" creationId="{A1468A17-9198-6EC6-C98A-EA8DB7D28C3A}"/>
          </ac:picMkLst>
        </pc:picChg>
      </pc:sldChg>
      <pc:sldChg chg="addSp delSp modSp del mod">
        <pc:chgData name="Kjærsti Gangsø" userId="75710c52-437a-4b87-bd59-84214d27ec1a" providerId="ADAL" clId="{530BAE90-6040-46E4-A618-46698954A5D5}" dt="2024-04-19T11:57:16.432" v="3620" actId="2696"/>
        <pc:sldMkLst>
          <pc:docMk/>
          <pc:sldMk cId="2317100988" sldId="259"/>
        </pc:sldMkLst>
        <pc:spChg chg="mod or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2" creationId="{B9E6BD77-83CB-256B-EB9A-2EACDF1E6009}"/>
          </ac:spMkLst>
        </pc:spChg>
        <pc:spChg chg="mod or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4" creationId="{39610825-85D5-9A3D-AE35-A5CDC0FA56B5}"/>
          </ac:spMkLst>
        </pc:spChg>
        <pc:spChg chg="add del mod">
          <ac:chgData name="Kjærsti Gangsø" userId="75710c52-437a-4b87-bd59-84214d27ec1a" providerId="ADAL" clId="{530BAE90-6040-46E4-A618-46698954A5D5}" dt="2024-04-19T11:13:55.301" v="3343"/>
          <ac:spMkLst>
            <pc:docMk/>
            <pc:sldMk cId="2317100988" sldId="259"/>
            <ac:spMk id="7" creationId="{02494616-F749-006A-0BE3-E9975251FAA5}"/>
          </ac:spMkLst>
        </pc:spChg>
        <pc:spChg chg="del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30" creationId="{6B5E2835-4E47-45B3-9CFE-732FF7B05472}"/>
          </ac:spMkLst>
        </pc:spChg>
        <pc:spChg chg="del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32" creationId="{5B45AD5D-AA52-4F7B-9362-576A39AD9E09}"/>
          </ac:spMkLst>
        </pc:spChg>
        <pc:spChg chg="del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34" creationId="{AEDD7960-4866-4399-BEF6-DD1431AB4E34}"/>
          </ac:spMkLst>
        </pc:spChg>
        <pc:spChg chg="del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36" creationId="{55D4142C-5077-457F-A6AD-3FECFDB39685}"/>
          </ac:spMkLst>
        </pc:spChg>
        <pc:spChg chg="del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38" creationId="{7A5F0580-5EE9-419F-96EE-B6529EF6E7D0}"/>
          </ac:spMkLst>
        </pc:spChg>
        <pc:spChg chg="ad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43" creationId="{63F5877B-98C7-49DD-83AB-0F6F57CB6543}"/>
          </ac:spMkLst>
        </pc:spChg>
        <pc:spChg chg="ad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45" creationId="{4EA91930-66BC-4C41-B4F5-C31EB216F64B}"/>
          </ac:spMkLst>
        </pc:spChg>
        <pc:spChg chg="ad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47" creationId="{6313CF8F-B436-401E-9575-DE0F8E8B5B17}"/>
          </ac:spMkLst>
        </pc:spChg>
        <pc:spChg chg="ad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49" creationId="{2A38CFE9-C30A-4551-ACCB-D5808FBC39CD}"/>
          </ac:spMkLst>
        </pc:spChg>
        <pc:spChg chg="add">
          <ac:chgData name="Kjærsti Gangsø" userId="75710c52-437a-4b87-bd59-84214d27ec1a" providerId="ADAL" clId="{530BAE90-6040-46E4-A618-46698954A5D5}" dt="2024-04-19T11:13:57.671" v="3344" actId="26606"/>
          <ac:spMkLst>
            <pc:docMk/>
            <pc:sldMk cId="2317100988" sldId="259"/>
            <ac:spMk id="51" creationId="{67EF550F-47CE-4FB2-9DAC-12AD835C833D}"/>
          </ac:spMkLst>
        </pc:spChg>
        <pc:picChg chg="mod">
          <ac:chgData name="Kjærsti Gangsø" userId="75710c52-437a-4b87-bd59-84214d27ec1a" providerId="ADAL" clId="{530BAE90-6040-46E4-A618-46698954A5D5}" dt="2024-04-19T11:13:57.671" v="3344" actId="26606"/>
          <ac:picMkLst>
            <pc:docMk/>
            <pc:sldMk cId="2317100988" sldId="259"/>
            <ac:picMk id="3" creationId="{0FDD9D79-B829-D894-95C1-5A1697E9BE8C}"/>
          </ac:picMkLst>
        </pc:picChg>
        <pc:picChg chg="del">
          <ac:chgData name="Kjærsti Gangsø" userId="75710c52-437a-4b87-bd59-84214d27ec1a" providerId="ADAL" clId="{530BAE90-6040-46E4-A618-46698954A5D5}" dt="2024-04-19T11:13:52.601" v="3342" actId="478"/>
          <ac:picMkLst>
            <pc:docMk/>
            <pc:sldMk cId="2317100988" sldId="259"/>
            <ac:picMk id="6" creationId="{12B0EAED-1877-35FD-07A8-9F1E05965B49}"/>
          </ac:picMkLst>
        </pc:picChg>
        <pc:picChg chg="add mod">
          <ac:chgData name="Kjærsti Gangsø" userId="75710c52-437a-4b87-bd59-84214d27ec1a" providerId="ADAL" clId="{530BAE90-6040-46E4-A618-46698954A5D5}" dt="2024-04-19T11:13:57.671" v="3344" actId="26606"/>
          <ac:picMkLst>
            <pc:docMk/>
            <pc:sldMk cId="2317100988" sldId="259"/>
            <ac:picMk id="8" creationId="{442DED4B-8624-C185-3EBF-7274D207F3CA}"/>
          </ac:picMkLst>
        </pc:picChg>
      </pc:sldChg>
      <pc:sldChg chg="addSp delSp modSp mod ord">
        <pc:chgData name="Kjærsti Gangsø" userId="75710c52-437a-4b87-bd59-84214d27ec1a" providerId="ADAL" clId="{530BAE90-6040-46E4-A618-46698954A5D5}" dt="2024-04-19T11:31:58.274" v="3457" actId="113"/>
        <pc:sldMkLst>
          <pc:docMk/>
          <pc:sldMk cId="3782627899" sldId="260"/>
        </pc:sldMkLst>
        <pc:spChg chg="mod">
          <ac:chgData name="Kjærsti Gangsø" userId="75710c52-437a-4b87-bd59-84214d27ec1a" providerId="ADAL" clId="{530BAE90-6040-46E4-A618-46698954A5D5}" dt="2024-04-18T10:20:55.068" v="524" actId="20577"/>
          <ac:spMkLst>
            <pc:docMk/>
            <pc:sldMk cId="3782627899" sldId="260"/>
            <ac:spMk id="2" creationId="{4B3EB09B-6779-71D8-CCE3-CBEB1DB65317}"/>
          </ac:spMkLst>
        </pc:spChg>
        <pc:spChg chg="mod">
          <ac:chgData name="Kjærsti Gangsø" userId="75710c52-437a-4b87-bd59-84214d27ec1a" providerId="ADAL" clId="{530BAE90-6040-46E4-A618-46698954A5D5}" dt="2024-04-19T11:31:58.274" v="3457" actId="113"/>
          <ac:spMkLst>
            <pc:docMk/>
            <pc:sldMk cId="3782627899" sldId="260"/>
            <ac:spMk id="4" creationId="{E5BFB09E-9DF3-183F-BF16-A4CF6734C12C}"/>
          </ac:spMkLst>
        </pc:spChg>
        <pc:picChg chg="add del mod">
          <ac:chgData name="Kjærsti Gangsø" userId="75710c52-437a-4b87-bd59-84214d27ec1a" providerId="ADAL" clId="{530BAE90-6040-46E4-A618-46698954A5D5}" dt="2024-04-18T10:14:00.191" v="508" actId="478"/>
          <ac:picMkLst>
            <pc:docMk/>
            <pc:sldMk cId="3782627899" sldId="260"/>
            <ac:picMk id="5" creationId="{F1DC3114-3C11-1A2C-752A-5C421ABE495F}"/>
          </ac:picMkLst>
        </pc:picChg>
        <pc:picChg chg="add del">
          <ac:chgData name="Kjærsti Gangsø" userId="75710c52-437a-4b87-bd59-84214d27ec1a" providerId="ADAL" clId="{530BAE90-6040-46E4-A618-46698954A5D5}" dt="2024-04-18T10:15:41.949" v="510" actId="478"/>
          <ac:picMkLst>
            <pc:docMk/>
            <pc:sldMk cId="3782627899" sldId="260"/>
            <ac:picMk id="6" creationId="{1149F982-AD3A-E193-833D-248DA8462944}"/>
          </ac:picMkLst>
        </pc:picChg>
        <pc:picChg chg="add del">
          <ac:chgData name="Kjærsti Gangsø" userId="75710c52-437a-4b87-bd59-84214d27ec1a" providerId="ADAL" clId="{530BAE90-6040-46E4-A618-46698954A5D5}" dt="2024-04-18T10:16:29.467" v="514" actId="21"/>
          <ac:picMkLst>
            <pc:docMk/>
            <pc:sldMk cId="3782627899" sldId="260"/>
            <ac:picMk id="7" creationId="{6A9A81BF-857C-2ACC-06D3-532430F74782}"/>
          </ac:picMkLst>
        </pc:picChg>
        <pc:picChg chg="add">
          <ac:chgData name="Kjærsti Gangsø" userId="75710c52-437a-4b87-bd59-84214d27ec1a" providerId="ADAL" clId="{530BAE90-6040-46E4-A618-46698954A5D5}" dt="2024-04-18T10:16:32.091" v="515"/>
          <ac:picMkLst>
            <pc:docMk/>
            <pc:sldMk cId="3782627899" sldId="260"/>
            <ac:picMk id="8" creationId="{1E7BF25C-8730-8F32-C839-0C17B40F25B1}"/>
          </ac:picMkLst>
        </pc:picChg>
        <pc:picChg chg="add del mod">
          <ac:chgData name="Kjærsti Gangsø" userId="75710c52-437a-4b87-bd59-84214d27ec1a" providerId="ADAL" clId="{530BAE90-6040-46E4-A618-46698954A5D5}" dt="2024-04-18T10:16:40.047" v="516" actId="14826"/>
          <ac:picMkLst>
            <pc:docMk/>
            <pc:sldMk cId="3782627899" sldId="260"/>
            <ac:picMk id="11" creationId="{CFBC89EA-B7C4-5298-CF2F-18A719A5D23F}"/>
          </ac:picMkLst>
        </pc:picChg>
      </pc:sldChg>
      <pc:sldChg chg="addSp modSp mod">
        <pc:chgData name="Kjærsti Gangsø" userId="75710c52-437a-4b87-bd59-84214d27ec1a" providerId="ADAL" clId="{530BAE90-6040-46E4-A618-46698954A5D5}" dt="2024-04-19T11:57:08.651" v="3619" actId="1076"/>
        <pc:sldMkLst>
          <pc:docMk/>
          <pc:sldMk cId="2463561851" sldId="265"/>
        </pc:sldMkLst>
        <pc:spChg chg="mod">
          <ac:chgData name="Kjærsti Gangsø" userId="75710c52-437a-4b87-bd59-84214d27ec1a" providerId="ADAL" clId="{530BAE90-6040-46E4-A618-46698954A5D5}" dt="2024-04-19T11:57:06.838" v="3618" actId="1076"/>
          <ac:spMkLst>
            <pc:docMk/>
            <pc:sldMk cId="2463561851" sldId="265"/>
            <ac:spMk id="5" creationId="{CCDA34B0-DBDF-31EE-458C-2C0CF21BF79F}"/>
          </ac:spMkLst>
        </pc:spChg>
        <pc:picChg chg="add mod">
          <ac:chgData name="Kjærsti Gangsø" userId="75710c52-437a-4b87-bd59-84214d27ec1a" providerId="ADAL" clId="{530BAE90-6040-46E4-A618-46698954A5D5}" dt="2024-04-19T11:57:08.651" v="3619" actId="1076"/>
          <ac:picMkLst>
            <pc:docMk/>
            <pc:sldMk cId="2463561851" sldId="265"/>
            <ac:picMk id="2" creationId="{6CCE1AC7-D9B4-D93A-BD16-E38A0F15F316}"/>
          </ac:picMkLst>
        </pc:picChg>
      </pc:sldChg>
      <pc:sldChg chg="del">
        <pc:chgData name="Kjærsti Gangsø" userId="75710c52-437a-4b87-bd59-84214d27ec1a" providerId="ADAL" clId="{530BAE90-6040-46E4-A618-46698954A5D5}" dt="2024-04-19T10:54:53.066" v="3063" actId="47"/>
        <pc:sldMkLst>
          <pc:docMk/>
          <pc:sldMk cId="1204610399" sldId="266"/>
        </pc:sldMkLst>
      </pc:sldChg>
      <pc:sldChg chg="addSp delSp modSp mod ord">
        <pc:chgData name="Kjærsti Gangsø" userId="75710c52-437a-4b87-bd59-84214d27ec1a" providerId="ADAL" clId="{530BAE90-6040-46E4-A618-46698954A5D5}" dt="2024-04-19T12:24:58.033" v="3817" actId="1076"/>
        <pc:sldMkLst>
          <pc:docMk/>
          <pc:sldMk cId="441982320" sldId="268"/>
        </pc:sldMkLst>
        <pc:spChg chg="mod">
          <ac:chgData name="Kjærsti Gangsø" userId="75710c52-437a-4b87-bd59-84214d27ec1a" providerId="ADAL" clId="{530BAE90-6040-46E4-A618-46698954A5D5}" dt="2024-04-18T13:53:39.042" v="2451" actId="20577"/>
          <ac:spMkLst>
            <pc:docMk/>
            <pc:sldMk cId="441982320" sldId="268"/>
            <ac:spMk id="2" creationId="{4B3EB09B-6779-71D8-CCE3-CBEB1DB65317}"/>
          </ac:spMkLst>
        </pc:spChg>
        <pc:spChg chg="mod">
          <ac:chgData name="Kjærsti Gangsø" userId="75710c52-437a-4b87-bd59-84214d27ec1a" providerId="ADAL" clId="{530BAE90-6040-46E4-A618-46698954A5D5}" dt="2024-04-18T11:20:11.098" v="1725" actId="5793"/>
          <ac:spMkLst>
            <pc:docMk/>
            <pc:sldMk cId="441982320" sldId="268"/>
            <ac:spMk id="4" creationId="{E5BFB09E-9DF3-183F-BF16-A4CF6734C12C}"/>
          </ac:spMkLst>
        </pc:spChg>
        <pc:spChg chg="add del mod">
          <ac:chgData name="Kjærsti Gangsø" userId="75710c52-437a-4b87-bd59-84214d27ec1a" providerId="ADAL" clId="{530BAE90-6040-46E4-A618-46698954A5D5}" dt="2024-04-19T10:34:09.154" v="2669"/>
          <ac:spMkLst>
            <pc:docMk/>
            <pc:sldMk cId="441982320" sldId="268"/>
            <ac:spMk id="7" creationId="{F97F83EE-EEDB-863F-EF4D-22D40B4ABE6B}"/>
          </ac:spMkLst>
        </pc:spChg>
        <pc:spChg chg="add mod">
          <ac:chgData name="Kjærsti Gangsø" userId="75710c52-437a-4b87-bd59-84214d27ec1a" providerId="ADAL" clId="{530BAE90-6040-46E4-A618-46698954A5D5}" dt="2024-04-19T11:58:53.737" v="3709" actId="20577"/>
          <ac:spMkLst>
            <pc:docMk/>
            <pc:sldMk cId="441982320" sldId="268"/>
            <ac:spMk id="10" creationId="{81EDD4DD-AEC5-784E-7C03-06D0C8861ACE}"/>
          </ac:spMkLst>
        </pc:spChg>
        <pc:spChg chg="add del mod">
          <ac:chgData name="Kjærsti Gangsø" userId="75710c52-437a-4b87-bd59-84214d27ec1a" providerId="ADAL" clId="{530BAE90-6040-46E4-A618-46698954A5D5}" dt="2024-04-19T11:55:45.939" v="3530"/>
          <ac:spMkLst>
            <pc:docMk/>
            <pc:sldMk cId="441982320" sldId="268"/>
            <ac:spMk id="13" creationId="{D6A306BC-4738-DFD6-9330-B349933D0605}"/>
          </ac:spMkLst>
        </pc:spChg>
        <pc:picChg chg="add mod">
          <ac:chgData name="Kjærsti Gangsø" userId="75710c52-437a-4b87-bd59-84214d27ec1a" providerId="ADAL" clId="{530BAE90-6040-46E4-A618-46698954A5D5}" dt="2024-04-19T12:24:45.733" v="3814" actId="1076"/>
          <ac:picMkLst>
            <pc:docMk/>
            <pc:sldMk cId="441982320" sldId="268"/>
            <ac:picMk id="5" creationId="{E35E4B8D-17E9-361E-AEA7-4B86C4E519EF}"/>
          </ac:picMkLst>
        </pc:picChg>
        <pc:picChg chg="add del mod">
          <ac:chgData name="Kjærsti Gangsø" userId="75710c52-437a-4b87-bd59-84214d27ec1a" providerId="ADAL" clId="{530BAE90-6040-46E4-A618-46698954A5D5}" dt="2024-04-19T11:55:12.186" v="3529" actId="478"/>
          <ac:picMkLst>
            <pc:docMk/>
            <pc:sldMk cId="441982320" sldId="268"/>
            <ac:picMk id="6" creationId="{238D6E7D-601B-5423-E4C4-448AB00B9EB2}"/>
          </ac:picMkLst>
        </pc:picChg>
        <pc:picChg chg="add mod">
          <ac:chgData name="Kjærsti Gangsø" userId="75710c52-437a-4b87-bd59-84214d27ec1a" providerId="ADAL" clId="{530BAE90-6040-46E4-A618-46698954A5D5}" dt="2024-04-19T12:24:55.918" v="3816" actId="1076"/>
          <ac:picMkLst>
            <pc:docMk/>
            <pc:sldMk cId="441982320" sldId="268"/>
            <ac:picMk id="8" creationId="{AF1BDE72-FC0A-1A0E-A0AD-9E27B4BB5058}"/>
          </ac:picMkLst>
        </pc:picChg>
        <pc:picChg chg="add del mod">
          <ac:chgData name="Kjærsti Gangsø" userId="75710c52-437a-4b87-bd59-84214d27ec1a" providerId="ADAL" clId="{530BAE90-6040-46E4-A618-46698954A5D5}" dt="2024-04-19T10:55:16.465" v="3067" actId="478"/>
          <ac:picMkLst>
            <pc:docMk/>
            <pc:sldMk cId="441982320" sldId="268"/>
            <ac:picMk id="9" creationId="{979E9664-D5D6-8FED-73A4-92A80E7004B0}"/>
          </ac:picMkLst>
        </pc:picChg>
        <pc:picChg chg="del">
          <ac:chgData name="Kjærsti Gangsø" userId="75710c52-437a-4b87-bd59-84214d27ec1a" providerId="ADAL" clId="{530BAE90-6040-46E4-A618-46698954A5D5}" dt="2024-04-18T11:18:13.300" v="1716" actId="478"/>
          <ac:picMkLst>
            <pc:docMk/>
            <pc:sldMk cId="441982320" sldId="268"/>
            <ac:picMk id="9" creationId="{D34E2E04-6794-EE90-F084-B56EB0042089}"/>
          </ac:picMkLst>
        </pc:picChg>
        <pc:picChg chg="add del mod">
          <ac:chgData name="Kjærsti Gangsø" userId="75710c52-437a-4b87-bd59-84214d27ec1a" providerId="ADAL" clId="{530BAE90-6040-46E4-A618-46698954A5D5}" dt="2024-04-19T11:52:51.391" v="3490" actId="478"/>
          <ac:picMkLst>
            <pc:docMk/>
            <pc:sldMk cId="441982320" sldId="268"/>
            <ac:picMk id="11" creationId="{94BED43F-6D04-B74C-B071-2CD7535B72E3}"/>
          </ac:picMkLst>
        </pc:picChg>
        <pc:picChg chg="del">
          <ac:chgData name="Kjærsti Gangsø" userId="75710c52-437a-4b87-bd59-84214d27ec1a" providerId="ADAL" clId="{530BAE90-6040-46E4-A618-46698954A5D5}" dt="2024-04-18T11:18:19.075" v="1719" actId="478"/>
          <ac:picMkLst>
            <pc:docMk/>
            <pc:sldMk cId="441982320" sldId="268"/>
            <ac:picMk id="12" creationId="{EB8B6879-22FC-CB24-284D-BC19B18080E7}"/>
          </ac:picMkLst>
        </pc:picChg>
        <pc:picChg chg="add mod">
          <ac:chgData name="Kjærsti Gangsø" userId="75710c52-437a-4b87-bd59-84214d27ec1a" providerId="ADAL" clId="{530BAE90-6040-46E4-A618-46698954A5D5}" dt="2024-04-19T12:05:38.257" v="3809" actId="1076"/>
          <ac:picMkLst>
            <pc:docMk/>
            <pc:sldMk cId="441982320" sldId="268"/>
            <ac:picMk id="14" creationId="{2461ADF7-E79A-05EA-0716-C84BDC573FD8}"/>
          </ac:picMkLst>
        </pc:picChg>
        <pc:picChg chg="add mod">
          <ac:chgData name="Kjærsti Gangsø" userId="75710c52-437a-4b87-bd59-84214d27ec1a" providerId="ADAL" clId="{530BAE90-6040-46E4-A618-46698954A5D5}" dt="2024-04-19T12:24:58.033" v="3817" actId="1076"/>
          <ac:picMkLst>
            <pc:docMk/>
            <pc:sldMk cId="441982320" sldId="268"/>
            <ac:picMk id="15" creationId="{817B21C8-CA36-38AE-3E98-D7403D8B4200}"/>
          </ac:picMkLst>
        </pc:picChg>
      </pc:sldChg>
      <pc:sldChg chg="addSp delSp modSp mod">
        <pc:chgData name="Kjærsti Gangsø" userId="75710c52-437a-4b87-bd59-84214d27ec1a" providerId="ADAL" clId="{530BAE90-6040-46E4-A618-46698954A5D5}" dt="2024-04-18T10:34:27.230" v="625" actId="313"/>
        <pc:sldMkLst>
          <pc:docMk/>
          <pc:sldMk cId="4258587782" sldId="269"/>
        </pc:sldMkLst>
        <pc:spChg chg="mod">
          <ac:chgData name="Kjærsti Gangsø" userId="75710c52-437a-4b87-bd59-84214d27ec1a" providerId="ADAL" clId="{530BAE90-6040-46E4-A618-46698954A5D5}" dt="2024-04-18T10:34:27.230" v="625" actId="313"/>
          <ac:spMkLst>
            <pc:docMk/>
            <pc:sldMk cId="4258587782" sldId="269"/>
            <ac:spMk id="4" creationId="{82A68849-88EF-FEBF-6888-547D4BEB1DDA}"/>
          </ac:spMkLst>
        </pc:spChg>
        <pc:spChg chg="add mod">
          <ac:chgData name="Kjærsti Gangsø" userId="75710c52-437a-4b87-bd59-84214d27ec1a" providerId="ADAL" clId="{530BAE90-6040-46E4-A618-46698954A5D5}" dt="2024-04-18T09:18:12.474" v="105" actId="255"/>
          <ac:spMkLst>
            <pc:docMk/>
            <pc:sldMk cId="4258587782" sldId="269"/>
            <ac:spMk id="5" creationId="{B178A598-B6C8-905E-8AF0-205D8E516162}"/>
          </ac:spMkLst>
        </pc:spChg>
        <pc:spChg chg="add mod">
          <ac:chgData name="Kjærsti Gangsø" userId="75710c52-437a-4b87-bd59-84214d27ec1a" providerId="ADAL" clId="{530BAE90-6040-46E4-A618-46698954A5D5}" dt="2024-04-18T09:17:35.104" v="102" actId="1076"/>
          <ac:spMkLst>
            <pc:docMk/>
            <pc:sldMk cId="4258587782" sldId="269"/>
            <ac:spMk id="7" creationId="{8913D577-6AC3-3148-DAAB-BAF96F8C9E15}"/>
          </ac:spMkLst>
        </pc:spChg>
        <pc:picChg chg="add del mod">
          <ac:chgData name="Kjærsti Gangsø" userId="75710c52-437a-4b87-bd59-84214d27ec1a" providerId="ADAL" clId="{530BAE90-6040-46E4-A618-46698954A5D5}" dt="2024-04-18T09:18:57.481" v="109" actId="478"/>
          <ac:picMkLst>
            <pc:docMk/>
            <pc:sldMk cId="4258587782" sldId="269"/>
            <ac:picMk id="8" creationId="{7CF42C30-904B-1650-A6D0-62335C81BBE1}"/>
          </ac:picMkLst>
        </pc:picChg>
        <pc:picChg chg="mod">
          <ac:chgData name="Kjærsti Gangsø" userId="75710c52-437a-4b87-bd59-84214d27ec1a" providerId="ADAL" clId="{530BAE90-6040-46E4-A618-46698954A5D5}" dt="2024-04-18T09:19:34.714" v="110" actId="14826"/>
          <ac:picMkLst>
            <pc:docMk/>
            <pc:sldMk cId="4258587782" sldId="269"/>
            <ac:picMk id="9" creationId="{F2679957-B4BF-C159-06FE-9D7B19065ED8}"/>
          </ac:picMkLst>
        </pc:picChg>
        <pc:picChg chg="mod">
          <ac:chgData name="Kjærsti Gangsø" userId="75710c52-437a-4b87-bd59-84214d27ec1a" providerId="ADAL" clId="{530BAE90-6040-46E4-A618-46698954A5D5}" dt="2024-04-18T09:22:08.878" v="111" actId="14826"/>
          <ac:picMkLst>
            <pc:docMk/>
            <pc:sldMk cId="4258587782" sldId="269"/>
            <ac:picMk id="12" creationId="{B6593BBA-46C2-738B-4B4A-42CDC76F4385}"/>
          </ac:picMkLst>
        </pc:picChg>
      </pc:sldChg>
      <pc:sldChg chg="del">
        <pc:chgData name="Kjærsti Gangsø" userId="75710c52-437a-4b87-bd59-84214d27ec1a" providerId="ADAL" clId="{530BAE90-6040-46E4-A618-46698954A5D5}" dt="2024-04-19T10:54:17.699" v="3043" actId="47"/>
        <pc:sldMkLst>
          <pc:docMk/>
          <pc:sldMk cId="3665712799" sldId="270"/>
        </pc:sldMkLst>
      </pc:sldChg>
      <pc:sldChg chg="del">
        <pc:chgData name="Kjærsti Gangsø" userId="75710c52-437a-4b87-bd59-84214d27ec1a" providerId="ADAL" clId="{530BAE90-6040-46E4-A618-46698954A5D5}" dt="2024-04-19T10:54:19.965" v="3045" actId="47"/>
        <pc:sldMkLst>
          <pc:docMk/>
          <pc:sldMk cId="1863371903" sldId="271"/>
        </pc:sldMkLst>
      </pc:sldChg>
      <pc:sldChg chg="del">
        <pc:chgData name="Kjærsti Gangsø" userId="75710c52-437a-4b87-bd59-84214d27ec1a" providerId="ADAL" clId="{530BAE90-6040-46E4-A618-46698954A5D5}" dt="2024-04-19T10:54:18.692" v="3044" actId="47"/>
        <pc:sldMkLst>
          <pc:docMk/>
          <pc:sldMk cId="1193388166" sldId="272"/>
        </pc:sldMkLst>
      </pc:sldChg>
      <pc:sldChg chg="modSp mod">
        <pc:chgData name="Kjærsti Gangsø" userId="75710c52-437a-4b87-bd59-84214d27ec1a" providerId="ADAL" clId="{530BAE90-6040-46E4-A618-46698954A5D5}" dt="2024-04-18T13:52:07.423" v="2427" actId="20577"/>
        <pc:sldMkLst>
          <pc:docMk/>
          <pc:sldMk cId="4120988681" sldId="273"/>
        </pc:sldMkLst>
        <pc:spChg chg="mod">
          <ac:chgData name="Kjærsti Gangsø" userId="75710c52-437a-4b87-bd59-84214d27ec1a" providerId="ADAL" clId="{530BAE90-6040-46E4-A618-46698954A5D5}" dt="2024-04-18T13:48:07.143" v="2178" actId="20577"/>
          <ac:spMkLst>
            <pc:docMk/>
            <pc:sldMk cId="4120988681" sldId="273"/>
            <ac:spMk id="2" creationId="{4B3EB09B-6779-71D8-CCE3-CBEB1DB65317}"/>
          </ac:spMkLst>
        </pc:spChg>
        <pc:spChg chg="mod">
          <ac:chgData name="Kjærsti Gangsø" userId="75710c52-437a-4b87-bd59-84214d27ec1a" providerId="ADAL" clId="{530BAE90-6040-46E4-A618-46698954A5D5}" dt="2024-04-18T13:52:07.423" v="2427" actId="20577"/>
          <ac:spMkLst>
            <pc:docMk/>
            <pc:sldMk cId="4120988681" sldId="273"/>
            <ac:spMk id="4" creationId="{E5BFB09E-9DF3-183F-BF16-A4CF6734C12C}"/>
          </ac:spMkLst>
        </pc:spChg>
        <pc:picChg chg="mod">
          <ac:chgData name="Kjærsti Gangsø" userId="75710c52-437a-4b87-bd59-84214d27ec1a" providerId="ADAL" clId="{530BAE90-6040-46E4-A618-46698954A5D5}" dt="2024-04-18T13:50:03.208" v="2180" actId="14826"/>
          <ac:picMkLst>
            <pc:docMk/>
            <pc:sldMk cId="4120988681" sldId="273"/>
            <ac:picMk id="15" creationId="{E6D68D0C-421F-AE5F-644D-C6F643654BB3}"/>
          </ac:picMkLst>
        </pc:picChg>
      </pc:sldChg>
      <pc:sldChg chg="addSp delSp modSp mod modNotesTx">
        <pc:chgData name="Kjærsti Gangsø" userId="75710c52-437a-4b87-bd59-84214d27ec1a" providerId="ADAL" clId="{530BAE90-6040-46E4-A618-46698954A5D5}" dt="2024-04-19T11:15:42.684" v="3355" actId="1076"/>
        <pc:sldMkLst>
          <pc:docMk/>
          <pc:sldMk cId="2497098932" sldId="274"/>
        </pc:sldMkLst>
        <pc:spChg chg="mod ord">
          <ac:chgData name="Kjærsti Gangsø" userId="75710c52-437a-4b87-bd59-84214d27ec1a" providerId="ADAL" clId="{530BAE90-6040-46E4-A618-46698954A5D5}" dt="2024-04-18T10:51:13.404" v="936" actId="21"/>
          <ac:spMkLst>
            <pc:docMk/>
            <pc:sldMk cId="2497098932" sldId="274"/>
            <ac:spMk id="2" creationId="{4B3EB09B-6779-71D8-CCE3-CBEB1DB65317}"/>
          </ac:spMkLst>
        </pc:spChg>
        <pc:spChg chg="mod or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4" creationId="{E5BFB09E-9DF3-183F-BF16-A4CF6734C12C}"/>
          </ac:spMkLst>
        </pc:spChg>
        <pc:spChg chg="add mod">
          <ac:chgData name="Kjærsti Gangsø" userId="75710c52-437a-4b87-bd59-84214d27ec1a" providerId="ADAL" clId="{530BAE90-6040-46E4-A618-46698954A5D5}" dt="2024-04-18T11:00:27.553" v="987" actId="1076"/>
          <ac:spMkLst>
            <pc:docMk/>
            <pc:sldMk cId="2497098932" sldId="274"/>
            <ac:spMk id="6" creationId="{C15EAE5A-15D7-53CA-0725-7C57D8FC7F3C}"/>
          </ac:spMkLst>
        </pc:spChg>
        <pc:spChg chg="del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04" creationId="{560AFAAC-EA6C-45A9-9E03-C9C9F0193B4F}"/>
          </ac:spMkLst>
        </pc:spChg>
        <pc:spChg chg="del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06" creationId="{83549E37-C86B-4401-90BD-D8BF83859F14}"/>
          </ac:spMkLst>
        </pc:spChg>
        <pc:spChg chg="del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08" creationId="{8A17784E-76D8-4521-A77D-0D2EBB923004}"/>
          </ac:spMkLst>
        </pc:spChg>
        <pc:spChg chg="del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10" creationId="{C0036C6B-F09C-4EAB-AE02-8D056EE74856}"/>
          </ac:spMkLst>
        </pc:spChg>
        <pc:spChg chg="del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12" creationId="{FC8D5885-2804-4D3C-BE31-902E4D3279B0}"/>
          </ac:spMkLst>
        </pc:spChg>
        <pc:spChg chg="ad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17" creationId="{63F5877B-98C7-49DD-83AB-0F6F57CB6543}"/>
          </ac:spMkLst>
        </pc:spChg>
        <pc:spChg chg="ad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19" creationId="{4EA91930-66BC-4C41-B4F5-C31EB216F64B}"/>
          </ac:spMkLst>
        </pc:spChg>
        <pc:spChg chg="ad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21" creationId="{6313CF8F-B436-401E-9575-DE0F8E8B5B17}"/>
          </ac:spMkLst>
        </pc:spChg>
        <pc:spChg chg="ad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23" creationId="{2A38CFE9-C30A-4551-ACCB-D5808FBC39CD}"/>
          </ac:spMkLst>
        </pc:spChg>
        <pc:spChg chg="add">
          <ac:chgData name="Kjærsti Gangsø" userId="75710c52-437a-4b87-bd59-84214d27ec1a" providerId="ADAL" clId="{530BAE90-6040-46E4-A618-46698954A5D5}" dt="2024-04-18T10:50:34.463" v="930" actId="26606"/>
          <ac:spMkLst>
            <pc:docMk/>
            <pc:sldMk cId="2497098932" sldId="274"/>
            <ac:spMk id="125" creationId="{67EF550F-47CE-4FB2-9DAC-12AD835C833D}"/>
          </ac:spMkLst>
        </pc:spChg>
        <pc:picChg chg="add del">
          <ac:chgData name="Kjærsti Gangsø" userId="75710c52-437a-4b87-bd59-84214d27ec1a" providerId="ADAL" clId="{530BAE90-6040-46E4-A618-46698954A5D5}" dt="2024-04-19T11:13:47.536" v="3341" actId="21"/>
          <ac:picMkLst>
            <pc:docMk/>
            <pc:sldMk cId="2497098932" sldId="274"/>
            <ac:picMk id="3" creationId="{299F61A2-772A-B3C4-00E8-5E0C4B0B0125}"/>
          </ac:picMkLst>
        </pc:picChg>
        <pc:picChg chg="del mod">
          <ac:chgData name="Kjærsti Gangsø" userId="75710c52-437a-4b87-bd59-84214d27ec1a" providerId="ADAL" clId="{530BAE90-6040-46E4-A618-46698954A5D5}" dt="2024-04-18T10:50:48.977" v="932" actId="478"/>
          <ac:picMkLst>
            <pc:docMk/>
            <pc:sldMk cId="2497098932" sldId="274"/>
            <ac:picMk id="3" creationId="{2F7227A4-EA09-1DE3-FC10-6C46A967B4EC}"/>
          </ac:picMkLst>
        </pc:picChg>
        <pc:picChg chg="add mod">
          <ac:chgData name="Kjærsti Gangsø" userId="75710c52-437a-4b87-bd59-84214d27ec1a" providerId="ADAL" clId="{530BAE90-6040-46E4-A618-46698954A5D5}" dt="2024-04-18T11:00:22.626" v="986" actId="1076"/>
          <ac:picMkLst>
            <pc:docMk/>
            <pc:sldMk cId="2497098932" sldId="274"/>
            <ac:picMk id="5" creationId="{E32B2321-9695-D456-ED7C-9D9A9D48EF62}"/>
          </ac:picMkLst>
        </pc:picChg>
        <pc:picChg chg="add mod">
          <ac:chgData name="Kjærsti Gangsø" userId="75710c52-437a-4b87-bd59-84214d27ec1a" providerId="ADAL" clId="{530BAE90-6040-46E4-A618-46698954A5D5}" dt="2024-04-18T10:59:50.929" v="974" actId="1076"/>
          <ac:picMkLst>
            <pc:docMk/>
            <pc:sldMk cId="2497098932" sldId="274"/>
            <ac:picMk id="7" creationId="{6798EA79-2D9D-52C4-5DF2-62F92F2F00FA}"/>
          </ac:picMkLst>
        </pc:picChg>
        <pc:picChg chg="add del">
          <ac:chgData name="Kjærsti Gangsø" userId="75710c52-437a-4b87-bd59-84214d27ec1a" providerId="ADAL" clId="{530BAE90-6040-46E4-A618-46698954A5D5}" dt="2024-04-19T11:14:15.704" v="3346" actId="478"/>
          <ac:picMkLst>
            <pc:docMk/>
            <pc:sldMk cId="2497098932" sldId="274"/>
            <ac:picMk id="8" creationId="{36ECA3C7-D0D9-FA45-9437-9DFE15C5C849}"/>
          </ac:picMkLst>
        </pc:picChg>
        <pc:picChg chg="add del">
          <ac:chgData name="Kjærsti Gangsø" userId="75710c52-437a-4b87-bd59-84214d27ec1a" providerId="ADAL" clId="{530BAE90-6040-46E4-A618-46698954A5D5}" dt="2024-04-18T10:57:32.026" v="953" actId="478"/>
          <ac:picMkLst>
            <pc:docMk/>
            <pc:sldMk cId="2497098932" sldId="274"/>
            <ac:picMk id="8" creationId="{54F1F2FA-6698-FAE6-8EF8-17339817228F}"/>
          </ac:picMkLst>
        </pc:picChg>
        <pc:picChg chg="add mod">
          <ac:chgData name="Kjærsti Gangsø" userId="75710c52-437a-4b87-bd59-84214d27ec1a" providerId="ADAL" clId="{530BAE90-6040-46E4-A618-46698954A5D5}" dt="2024-04-19T11:15:26.459" v="3353" actId="1076"/>
          <ac:picMkLst>
            <pc:docMk/>
            <pc:sldMk cId="2497098932" sldId="274"/>
            <ac:picMk id="9" creationId="{38CB19F2-FE32-D2EF-3963-28D8F99C9EDD}"/>
          </ac:picMkLst>
        </pc:picChg>
        <pc:picChg chg="del mod">
          <ac:chgData name="Kjærsti Gangsø" userId="75710c52-437a-4b87-bd59-84214d27ec1a" providerId="ADAL" clId="{530BAE90-6040-46E4-A618-46698954A5D5}" dt="2024-04-18T10:50:31.722" v="929" actId="478"/>
          <ac:picMkLst>
            <pc:docMk/>
            <pc:sldMk cId="2497098932" sldId="274"/>
            <ac:picMk id="10" creationId="{CF5C5866-BF8C-9FB9-18D6-6386DD603616}"/>
          </ac:picMkLst>
        </pc:picChg>
        <pc:picChg chg="add mod">
          <ac:chgData name="Kjærsti Gangsø" userId="75710c52-437a-4b87-bd59-84214d27ec1a" providerId="ADAL" clId="{530BAE90-6040-46E4-A618-46698954A5D5}" dt="2024-04-19T11:15:22.345" v="3351" actId="1076"/>
          <ac:picMkLst>
            <pc:docMk/>
            <pc:sldMk cId="2497098932" sldId="274"/>
            <ac:picMk id="10" creationId="{F7997E3E-60B3-729A-6CA9-BDFE657763B0}"/>
          </ac:picMkLst>
        </pc:picChg>
        <pc:picChg chg="add del mod">
          <ac:chgData name="Kjærsti Gangsø" userId="75710c52-437a-4b87-bd59-84214d27ec1a" providerId="ADAL" clId="{530BAE90-6040-46E4-A618-46698954A5D5}" dt="2024-04-18T10:58:19.154" v="964" actId="478"/>
          <ac:picMkLst>
            <pc:docMk/>
            <pc:sldMk cId="2497098932" sldId="274"/>
            <ac:picMk id="11" creationId="{F774EAA9-DAD9-DBE5-446B-0E00359482C4}"/>
          </ac:picMkLst>
        </pc:picChg>
        <pc:picChg chg="add del mod">
          <ac:chgData name="Kjærsti Gangsø" userId="75710c52-437a-4b87-bd59-84214d27ec1a" providerId="ADAL" clId="{530BAE90-6040-46E4-A618-46698954A5D5}" dt="2024-04-19T11:13:41.460" v="3339" actId="21"/>
          <ac:picMkLst>
            <pc:docMk/>
            <pc:sldMk cId="2497098932" sldId="274"/>
            <ac:picMk id="12" creationId="{F197F6FB-2156-B688-E3B3-92DD08206313}"/>
          </ac:picMkLst>
        </pc:picChg>
        <pc:picChg chg="add mod">
          <ac:chgData name="Kjærsti Gangsø" userId="75710c52-437a-4b87-bd59-84214d27ec1a" providerId="ADAL" clId="{530BAE90-6040-46E4-A618-46698954A5D5}" dt="2024-04-19T11:15:42.684" v="3355" actId="1076"/>
          <ac:picMkLst>
            <pc:docMk/>
            <pc:sldMk cId="2497098932" sldId="274"/>
            <ac:picMk id="13" creationId="{B67FDAFA-D008-BC7E-9E5B-673FBE5139EF}"/>
          </ac:picMkLst>
        </pc:picChg>
      </pc:sldChg>
      <pc:sldChg chg="del">
        <pc:chgData name="Kjærsti Gangsø" userId="75710c52-437a-4b87-bd59-84214d27ec1a" providerId="ADAL" clId="{530BAE90-6040-46E4-A618-46698954A5D5}" dt="2024-04-19T10:54:14.715" v="3040" actId="47"/>
        <pc:sldMkLst>
          <pc:docMk/>
          <pc:sldMk cId="1888341380" sldId="275"/>
        </pc:sldMkLst>
      </pc:sldChg>
      <pc:sldChg chg="addSp delSp modSp mod ord modNotesTx">
        <pc:chgData name="Kjærsti Gangsø" userId="75710c52-437a-4b87-bd59-84214d27ec1a" providerId="ADAL" clId="{530BAE90-6040-46E4-A618-46698954A5D5}" dt="2024-04-19T12:04:03.079" v="3790" actId="20577"/>
        <pc:sldMkLst>
          <pc:docMk/>
          <pc:sldMk cId="4220282566" sldId="276"/>
        </pc:sldMkLst>
        <pc:spChg chg="mod">
          <ac:chgData name="Kjærsti Gangsø" userId="75710c52-437a-4b87-bd59-84214d27ec1a" providerId="ADAL" clId="{530BAE90-6040-46E4-A618-46698954A5D5}" dt="2024-04-18T10:29:19.093" v="539" actId="20577"/>
          <ac:spMkLst>
            <pc:docMk/>
            <pc:sldMk cId="4220282566" sldId="276"/>
            <ac:spMk id="2" creationId="{B9E6BD77-83CB-256B-EB9A-2EACDF1E6009}"/>
          </ac:spMkLst>
        </pc:spChg>
        <pc:spChg chg="mod">
          <ac:chgData name="Kjærsti Gangsø" userId="75710c52-437a-4b87-bd59-84214d27ec1a" providerId="ADAL" clId="{530BAE90-6040-46E4-A618-46698954A5D5}" dt="2024-04-18T10:29:22.847" v="540" actId="20577"/>
          <ac:spMkLst>
            <pc:docMk/>
            <pc:sldMk cId="4220282566" sldId="276"/>
            <ac:spMk id="4" creationId="{39610825-85D5-9A3D-AE35-A5CDC0FA56B5}"/>
          </ac:spMkLst>
        </pc:spChg>
        <pc:spChg chg="add del mod">
          <ac:chgData name="Kjærsti Gangsø" userId="75710c52-437a-4b87-bd59-84214d27ec1a" providerId="ADAL" clId="{530BAE90-6040-46E4-A618-46698954A5D5}" dt="2024-04-18T10:31:55.385" v="609"/>
          <ac:spMkLst>
            <pc:docMk/>
            <pc:sldMk cId="4220282566" sldId="276"/>
            <ac:spMk id="7" creationId="{8B45E46F-51B4-80DD-F450-11863A7FEA95}"/>
          </ac:spMkLst>
        </pc:spChg>
        <pc:spChg chg="add mod">
          <ac:chgData name="Kjærsti Gangsø" userId="75710c52-437a-4b87-bd59-84214d27ec1a" providerId="ADAL" clId="{530BAE90-6040-46E4-A618-46698954A5D5}" dt="2024-04-18T10:31:54.939" v="607" actId="1076"/>
          <ac:spMkLst>
            <pc:docMk/>
            <pc:sldMk cId="4220282566" sldId="276"/>
            <ac:spMk id="8" creationId="{0A996EB4-2B76-D121-D474-E43E1511523B}"/>
          </ac:spMkLst>
        </pc:spChg>
        <pc:graphicFrameChg chg="add mod">
          <ac:chgData name="Kjærsti Gangsø" userId="75710c52-437a-4b87-bd59-84214d27ec1a" providerId="ADAL" clId="{530BAE90-6040-46E4-A618-46698954A5D5}" dt="2024-04-18T10:29:27.318" v="541" actId="1076"/>
          <ac:graphicFrameMkLst>
            <pc:docMk/>
            <pc:sldMk cId="4220282566" sldId="276"/>
            <ac:graphicFrameMk id="3" creationId="{D39143EB-C644-037E-A6F1-E3EC8792C5A8}"/>
          </ac:graphicFrameMkLst>
        </pc:graphicFrameChg>
        <pc:picChg chg="add mod">
          <ac:chgData name="Kjærsti Gangsø" userId="75710c52-437a-4b87-bd59-84214d27ec1a" providerId="ADAL" clId="{530BAE90-6040-46E4-A618-46698954A5D5}" dt="2024-04-18T10:29:49.887" v="543" actId="1076"/>
          <ac:picMkLst>
            <pc:docMk/>
            <pc:sldMk cId="4220282566" sldId="276"/>
            <ac:picMk id="5" creationId="{A05525A5-009C-51AA-48EE-9E1FD30BA9C5}"/>
          </ac:picMkLst>
        </pc:picChg>
        <pc:picChg chg="add mod">
          <ac:chgData name="Kjærsti Gangsø" userId="75710c52-437a-4b87-bd59-84214d27ec1a" providerId="ADAL" clId="{530BAE90-6040-46E4-A618-46698954A5D5}" dt="2024-04-18T10:30:14.531" v="545" actId="1076"/>
          <ac:picMkLst>
            <pc:docMk/>
            <pc:sldMk cId="4220282566" sldId="276"/>
            <ac:picMk id="6" creationId="{04E1C8A7-EB08-0751-9980-04D3DD330FDD}"/>
          </ac:picMkLst>
        </pc:picChg>
        <pc:picChg chg="add del mod">
          <ac:chgData name="Kjærsti Gangsø" userId="75710c52-437a-4b87-bd59-84214d27ec1a" providerId="ADAL" clId="{530BAE90-6040-46E4-A618-46698954A5D5}" dt="2024-04-18T10:32:37.306" v="613" actId="478"/>
          <ac:picMkLst>
            <pc:docMk/>
            <pc:sldMk cId="4220282566" sldId="276"/>
            <ac:picMk id="9" creationId="{1BA2AAFD-643C-BCB7-5199-598A01A9264B}"/>
          </ac:picMkLst>
        </pc:picChg>
        <pc:picChg chg="add del mod">
          <ac:chgData name="Kjærsti Gangsø" userId="75710c52-437a-4b87-bd59-84214d27ec1a" providerId="ADAL" clId="{530BAE90-6040-46E4-A618-46698954A5D5}" dt="2024-04-18T10:33:08.484" v="619" actId="478"/>
          <ac:picMkLst>
            <pc:docMk/>
            <pc:sldMk cId="4220282566" sldId="276"/>
            <ac:picMk id="11" creationId="{F218B564-E98D-5CD1-DC83-E38FF962BD61}"/>
          </ac:picMkLst>
        </pc:picChg>
      </pc:sldChg>
      <pc:sldChg chg="del">
        <pc:chgData name="Kjærsti Gangsø" userId="75710c52-437a-4b87-bd59-84214d27ec1a" providerId="ADAL" clId="{530BAE90-6040-46E4-A618-46698954A5D5}" dt="2024-04-19T10:54:16.736" v="3042" actId="47"/>
        <pc:sldMkLst>
          <pc:docMk/>
          <pc:sldMk cId="1341875573" sldId="277"/>
        </pc:sldMkLst>
      </pc:sldChg>
      <pc:sldChg chg="del">
        <pc:chgData name="Kjærsti Gangsø" userId="75710c52-437a-4b87-bd59-84214d27ec1a" providerId="ADAL" clId="{530BAE90-6040-46E4-A618-46698954A5D5}" dt="2024-04-19T10:54:15.632" v="3041" actId="47"/>
        <pc:sldMkLst>
          <pc:docMk/>
          <pc:sldMk cId="1166436319" sldId="278"/>
        </pc:sldMkLst>
      </pc:sldChg>
      <pc:sldChg chg="modSp add mod">
        <pc:chgData name="Kjærsti Gangsø" userId="75710c52-437a-4b87-bd59-84214d27ec1a" providerId="ADAL" clId="{530BAE90-6040-46E4-A618-46698954A5D5}" dt="2024-04-18T13:45:44.930" v="2137" actId="20577"/>
        <pc:sldMkLst>
          <pc:docMk/>
          <pc:sldMk cId="1883105809" sldId="279"/>
        </pc:sldMkLst>
        <pc:spChg chg="mod">
          <ac:chgData name="Kjærsti Gangsø" userId="75710c52-437a-4b87-bd59-84214d27ec1a" providerId="ADAL" clId="{530BAE90-6040-46E4-A618-46698954A5D5}" dt="2024-04-18T13:45:33.389" v="2135" actId="790"/>
          <ac:spMkLst>
            <pc:docMk/>
            <pc:sldMk cId="1883105809" sldId="279"/>
            <ac:spMk id="4" creationId="{82A68849-88EF-FEBF-6888-547D4BEB1DDA}"/>
          </ac:spMkLst>
        </pc:spChg>
        <pc:spChg chg="mod">
          <ac:chgData name="Kjærsti Gangsø" userId="75710c52-437a-4b87-bd59-84214d27ec1a" providerId="ADAL" clId="{530BAE90-6040-46E4-A618-46698954A5D5}" dt="2024-04-18T13:45:44.930" v="2137" actId="20577"/>
          <ac:spMkLst>
            <pc:docMk/>
            <pc:sldMk cId="1883105809" sldId="279"/>
            <ac:spMk id="6" creationId="{8BF522C5-7C80-0361-9EFA-CE406B5A21E7}"/>
          </ac:spMkLst>
        </pc:spChg>
      </pc:sldChg>
      <pc:sldChg chg="addSp modSp add del mod">
        <pc:chgData name="Kjærsti Gangsø" userId="75710c52-437a-4b87-bd59-84214d27ec1a" providerId="ADAL" clId="{530BAE90-6040-46E4-A618-46698954A5D5}" dt="2024-04-18T13:40:42.264" v="1824" actId="2890"/>
        <pc:sldMkLst>
          <pc:docMk/>
          <pc:sldMk cId="3564535550" sldId="279"/>
        </pc:sldMkLst>
        <pc:picChg chg="add mod">
          <ac:chgData name="Kjærsti Gangsø" userId="75710c52-437a-4b87-bd59-84214d27ec1a" providerId="ADAL" clId="{530BAE90-6040-46E4-A618-46698954A5D5}" dt="2024-04-18T13:40:41.306" v="1823" actId="1076"/>
          <ac:picMkLst>
            <pc:docMk/>
            <pc:sldMk cId="3564535550" sldId="279"/>
            <ac:picMk id="7" creationId="{F7AA0DD8-D606-4A4A-727D-3C14E2173F68}"/>
          </ac:picMkLst>
        </pc:picChg>
      </pc:sldChg>
      <pc:sldChg chg="modSp add mod">
        <pc:chgData name="Kjærsti Gangsø" userId="75710c52-437a-4b87-bd59-84214d27ec1a" providerId="ADAL" clId="{530BAE90-6040-46E4-A618-46698954A5D5}" dt="2024-04-19T11:44:06.346" v="3468" actId="20577"/>
        <pc:sldMkLst>
          <pc:docMk/>
          <pc:sldMk cId="3433137184" sldId="280"/>
        </pc:sldMkLst>
        <pc:spChg chg="mod">
          <ac:chgData name="Kjærsti Gangsø" userId="75710c52-437a-4b87-bd59-84214d27ec1a" providerId="ADAL" clId="{530BAE90-6040-46E4-A618-46698954A5D5}" dt="2024-04-19T11:44:06.346" v="3468" actId="20577"/>
          <ac:spMkLst>
            <pc:docMk/>
            <pc:sldMk cId="3433137184" sldId="280"/>
            <ac:spMk id="4" creationId="{E5BFB09E-9DF3-183F-BF16-A4CF6734C12C}"/>
          </ac:spMkLst>
        </pc:spChg>
      </pc:sldChg>
      <pc:sldChg chg="addSp delSp modSp add mod">
        <pc:chgData name="Kjærsti Gangsø" userId="75710c52-437a-4b87-bd59-84214d27ec1a" providerId="ADAL" clId="{530BAE90-6040-46E4-A618-46698954A5D5}" dt="2024-04-19T10:32:29.799" v="2666" actId="20577"/>
        <pc:sldMkLst>
          <pc:docMk/>
          <pc:sldMk cId="28764681" sldId="281"/>
        </pc:sldMkLst>
        <pc:spChg chg="mod">
          <ac:chgData name="Kjærsti Gangsø" userId="75710c52-437a-4b87-bd59-84214d27ec1a" providerId="ADAL" clId="{530BAE90-6040-46E4-A618-46698954A5D5}" dt="2024-04-19T10:29:36.558" v="2590" actId="20577"/>
          <ac:spMkLst>
            <pc:docMk/>
            <pc:sldMk cId="28764681" sldId="281"/>
            <ac:spMk id="2" creationId="{A7AB6767-4B6B-241E-6C52-13FA8840A740}"/>
          </ac:spMkLst>
        </pc:spChg>
        <pc:spChg chg="mod">
          <ac:chgData name="Kjærsti Gangsø" userId="75710c52-437a-4b87-bd59-84214d27ec1a" providerId="ADAL" clId="{530BAE90-6040-46E4-A618-46698954A5D5}" dt="2024-04-19T10:27:53.954" v="2527" actId="20577"/>
          <ac:spMkLst>
            <pc:docMk/>
            <pc:sldMk cId="28764681" sldId="281"/>
            <ac:spMk id="4" creationId="{264A3FAB-A78D-E499-0537-5ACE4CCCA731}"/>
          </ac:spMkLst>
        </pc:spChg>
        <pc:spChg chg="add mod">
          <ac:chgData name="Kjærsti Gangsø" userId="75710c52-437a-4b87-bd59-84214d27ec1a" providerId="ADAL" clId="{530BAE90-6040-46E4-A618-46698954A5D5}" dt="2024-04-19T10:31:15.439" v="2608" actId="20577"/>
          <ac:spMkLst>
            <pc:docMk/>
            <pc:sldMk cId="28764681" sldId="281"/>
            <ac:spMk id="5" creationId="{08BF03A7-BB59-CC88-3DE4-D8B4DD83D663}"/>
          </ac:spMkLst>
        </pc:spChg>
        <pc:spChg chg="add del mod">
          <ac:chgData name="Kjærsti Gangsø" userId="75710c52-437a-4b87-bd59-84214d27ec1a" providerId="ADAL" clId="{530BAE90-6040-46E4-A618-46698954A5D5}" dt="2024-04-19T10:30:48.665" v="2601" actId="22"/>
          <ac:spMkLst>
            <pc:docMk/>
            <pc:sldMk cId="28764681" sldId="281"/>
            <ac:spMk id="8" creationId="{DD78F8E3-FEEF-382D-2E43-CA630C7AA22E}"/>
          </ac:spMkLst>
        </pc:spChg>
        <pc:spChg chg="del">
          <ac:chgData name="Kjærsti Gangsø" userId="75710c52-437a-4b87-bd59-84214d27ec1a" providerId="ADAL" clId="{530BAE90-6040-46E4-A618-46698954A5D5}" dt="2024-04-19T10:26:53.560" v="2500" actId="478"/>
          <ac:spMkLst>
            <pc:docMk/>
            <pc:sldMk cId="28764681" sldId="281"/>
            <ac:spMk id="10" creationId="{A36A9305-EDEB-2911-9681-66E03062FBE5}"/>
          </ac:spMkLst>
        </pc:spChg>
        <pc:spChg chg="del">
          <ac:chgData name="Kjærsti Gangsø" userId="75710c52-437a-4b87-bd59-84214d27ec1a" providerId="ADAL" clId="{530BAE90-6040-46E4-A618-46698954A5D5}" dt="2024-04-19T10:26:52.813" v="2499" actId="478"/>
          <ac:spMkLst>
            <pc:docMk/>
            <pc:sldMk cId="28764681" sldId="281"/>
            <ac:spMk id="11" creationId="{90BD18F9-A257-9D81-1D1A-D82EDE5CE505}"/>
          </ac:spMkLst>
        </pc:spChg>
        <pc:spChg chg="add mod">
          <ac:chgData name="Kjærsti Gangsø" userId="75710c52-437a-4b87-bd59-84214d27ec1a" providerId="ADAL" clId="{530BAE90-6040-46E4-A618-46698954A5D5}" dt="2024-04-19T10:30:59.400" v="2605" actId="1076"/>
          <ac:spMkLst>
            <pc:docMk/>
            <pc:sldMk cId="28764681" sldId="281"/>
            <ac:spMk id="16" creationId="{2A528AF9-CFC0-F36D-6ADA-E64694FCB227}"/>
          </ac:spMkLst>
        </pc:spChg>
        <pc:spChg chg="add mod">
          <ac:chgData name="Kjærsti Gangsø" userId="75710c52-437a-4b87-bd59-84214d27ec1a" providerId="ADAL" clId="{530BAE90-6040-46E4-A618-46698954A5D5}" dt="2024-04-19T10:32:29.799" v="2666" actId="20577"/>
          <ac:spMkLst>
            <pc:docMk/>
            <pc:sldMk cId="28764681" sldId="281"/>
            <ac:spMk id="18" creationId="{255B5C64-42B8-8944-9A0A-F46FE1B76413}"/>
          </ac:spMkLst>
        </pc:spChg>
        <pc:graphicFrameChg chg="add mod">
          <ac:chgData name="Kjærsti Gangsø" userId="75710c52-437a-4b87-bd59-84214d27ec1a" providerId="ADAL" clId="{530BAE90-6040-46E4-A618-46698954A5D5}" dt="2024-04-19T10:30:51.326" v="2602"/>
          <ac:graphicFrameMkLst>
            <pc:docMk/>
            <pc:sldMk cId="28764681" sldId="281"/>
            <ac:graphicFrameMk id="10" creationId="{C409E254-B2AA-052A-F944-070E7BDA0B15}"/>
          </ac:graphicFrameMkLst>
        </pc:graphicFrameChg>
        <pc:graphicFrameChg chg="add mod">
          <ac:chgData name="Kjærsti Gangsø" userId="75710c52-437a-4b87-bd59-84214d27ec1a" providerId="ADAL" clId="{530BAE90-6040-46E4-A618-46698954A5D5}" dt="2024-04-19T10:30:51.326" v="2602"/>
          <ac:graphicFrameMkLst>
            <pc:docMk/>
            <pc:sldMk cId="28764681" sldId="281"/>
            <ac:graphicFrameMk id="11" creationId="{2005FA0A-C92F-99DF-19D8-D2A0705FE644}"/>
          </ac:graphicFrameMkLst>
        </pc:graphicFrameChg>
        <pc:graphicFrameChg chg="add mod">
          <ac:chgData name="Kjærsti Gangsø" userId="75710c52-437a-4b87-bd59-84214d27ec1a" providerId="ADAL" clId="{530BAE90-6040-46E4-A618-46698954A5D5}" dt="2024-04-19T10:30:51.326" v="2602"/>
          <ac:graphicFrameMkLst>
            <pc:docMk/>
            <pc:sldMk cId="28764681" sldId="281"/>
            <ac:graphicFrameMk id="12" creationId="{E18D6756-6C5A-FCDA-2313-6765909F384D}"/>
          </ac:graphicFrameMkLst>
        </pc:graphicFrameChg>
        <pc:graphicFrameChg chg="add mod">
          <ac:chgData name="Kjærsti Gangsø" userId="75710c52-437a-4b87-bd59-84214d27ec1a" providerId="ADAL" clId="{530BAE90-6040-46E4-A618-46698954A5D5}" dt="2024-04-19T10:30:51.326" v="2602"/>
          <ac:graphicFrameMkLst>
            <pc:docMk/>
            <pc:sldMk cId="28764681" sldId="281"/>
            <ac:graphicFrameMk id="13" creationId="{89BF469C-93F3-220D-1680-6364B0789F70}"/>
          </ac:graphicFrameMkLst>
        </pc:graphicFrameChg>
        <pc:graphicFrameChg chg="add mod">
          <ac:chgData name="Kjærsti Gangsø" userId="75710c52-437a-4b87-bd59-84214d27ec1a" providerId="ADAL" clId="{530BAE90-6040-46E4-A618-46698954A5D5}" dt="2024-04-19T10:30:51.326" v="2602"/>
          <ac:graphicFrameMkLst>
            <pc:docMk/>
            <pc:sldMk cId="28764681" sldId="281"/>
            <ac:graphicFrameMk id="14" creationId="{E612A544-4C2C-BC75-7F6C-938BA8CE0125}"/>
          </ac:graphicFrameMkLst>
        </pc:graphicFrameChg>
        <pc:graphicFrameChg chg="add mod">
          <ac:chgData name="Kjærsti Gangsø" userId="75710c52-437a-4b87-bd59-84214d27ec1a" providerId="ADAL" clId="{530BAE90-6040-46E4-A618-46698954A5D5}" dt="2024-04-19T10:30:59.400" v="2605" actId="1076"/>
          <ac:graphicFrameMkLst>
            <pc:docMk/>
            <pc:sldMk cId="28764681" sldId="281"/>
            <ac:graphicFrameMk id="15" creationId="{0369A39F-2BCC-7C3E-2B66-CA2E887A7849}"/>
          </ac:graphicFrameMkLst>
        </pc:graphicFrameChg>
        <pc:picChg chg="del">
          <ac:chgData name="Kjærsti Gangsø" userId="75710c52-437a-4b87-bd59-84214d27ec1a" providerId="ADAL" clId="{530BAE90-6040-46E4-A618-46698954A5D5}" dt="2024-04-19T10:27:05.465" v="2503" actId="478"/>
          <ac:picMkLst>
            <pc:docMk/>
            <pc:sldMk cId="28764681" sldId="281"/>
            <ac:picMk id="8" creationId="{A1468A17-9198-6EC6-C98A-EA8DB7D28C3A}"/>
          </ac:picMkLst>
        </pc:picChg>
        <pc:inkChg chg="add">
          <ac:chgData name="Kjærsti Gangsø" userId="75710c52-437a-4b87-bd59-84214d27ec1a" providerId="ADAL" clId="{530BAE90-6040-46E4-A618-46698954A5D5}" dt="2024-04-19T10:29:47.432" v="2591" actId="9405"/>
          <ac:inkMkLst>
            <pc:docMk/>
            <pc:sldMk cId="28764681" sldId="281"/>
            <ac:inkMk id="6" creationId="{8966092B-8CE1-63D8-628C-2E8E25F822D1}"/>
          </ac:inkMkLst>
        </pc:inkChg>
        <pc:inkChg chg="add">
          <ac:chgData name="Kjærsti Gangsø" userId="75710c52-437a-4b87-bd59-84214d27ec1a" providerId="ADAL" clId="{530BAE90-6040-46E4-A618-46698954A5D5}" dt="2024-04-19T10:29:53.125" v="2592" actId="9405"/>
          <ac:inkMkLst>
            <pc:docMk/>
            <pc:sldMk cId="28764681" sldId="281"/>
            <ac:inkMk id="7" creationId="{1045DB35-833D-07C1-8500-A51DAB6A2A20}"/>
          </ac:inkMkLst>
        </pc:inkChg>
      </pc:sldChg>
      <pc:sldChg chg="addSp delSp modSp add mod ord">
        <pc:chgData name="Kjærsti Gangsø" userId="75710c52-437a-4b87-bd59-84214d27ec1a" providerId="ADAL" clId="{530BAE90-6040-46E4-A618-46698954A5D5}" dt="2024-04-19T11:54:34.196" v="3521" actId="1076"/>
        <pc:sldMkLst>
          <pc:docMk/>
          <pc:sldMk cId="3595758508" sldId="282"/>
        </pc:sldMkLst>
        <pc:spChg chg="mod ord">
          <ac:chgData name="Kjærsti Gangsø" userId="75710c52-437a-4b87-bd59-84214d27ec1a" providerId="ADAL" clId="{530BAE90-6040-46E4-A618-46698954A5D5}" dt="2024-04-19T11:04:35.465" v="3269" actId="20577"/>
          <ac:spMkLst>
            <pc:docMk/>
            <pc:sldMk cId="3595758508" sldId="282"/>
            <ac:spMk id="2" creationId="{4B3EB09B-6779-71D8-CCE3-CBEB1DB65317}"/>
          </ac:spMkLst>
        </pc:spChg>
        <pc:spChg chg="mod ord">
          <ac:chgData name="Kjærsti Gangsø" userId="75710c52-437a-4b87-bd59-84214d27ec1a" providerId="ADAL" clId="{530BAE90-6040-46E4-A618-46698954A5D5}" dt="2024-04-19T11:54:27.164" v="3519" actId="20577"/>
          <ac:spMkLst>
            <pc:docMk/>
            <pc:sldMk cId="3595758508" sldId="282"/>
            <ac:spMk id="4" creationId="{E5BFB09E-9DF3-183F-BF16-A4CF6734C12C}"/>
          </ac:spMkLst>
        </pc:spChg>
        <pc:spChg chg="add del mod">
          <ac:chgData name="Kjærsti Gangsø" userId="75710c52-437a-4b87-bd59-84214d27ec1a" providerId="ADAL" clId="{530BAE90-6040-46E4-A618-46698954A5D5}" dt="2024-04-19T11:54:30.166" v="3520" actId="1076"/>
          <ac:spMkLst>
            <pc:docMk/>
            <pc:sldMk cId="3595758508" sldId="282"/>
            <ac:spMk id="12" creationId="{9659078C-C19D-CA6E-BD71-A00C0FAF70E2}"/>
          </ac:spMkLst>
        </pc:spChg>
        <pc:spChg chg="add del mod">
          <ac:chgData name="Kjærsti Gangsø" userId="75710c52-437a-4b87-bd59-84214d27ec1a" providerId="ADAL" clId="{530BAE90-6040-46E4-A618-46698954A5D5}" dt="2024-04-19T11:06:16.068" v="3284" actId="478"/>
          <ac:spMkLst>
            <pc:docMk/>
            <pc:sldMk cId="3595758508" sldId="282"/>
            <ac:spMk id="13" creationId="{C6B1BDE2-F72A-11F9-3101-48D6C88A3D00}"/>
          </ac:spMkLst>
        </pc:spChg>
        <pc:spChg chg="add mod">
          <ac:chgData name="Kjærsti Gangsø" userId="75710c52-437a-4b87-bd59-84214d27ec1a" providerId="ADAL" clId="{530BAE90-6040-46E4-A618-46698954A5D5}" dt="2024-04-19T11:54:34.196" v="3521" actId="1076"/>
          <ac:spMkLst>
            <pc:docMk/>
            <pc:sldMk cId="3595758508" sldId="282"/>
            <ac:spMk id="14" creationId="{2C38B14E-1544-2075-1FD9-1689FFFB88D2}"/>
          </ac:spMkLst>
        </pc:spChg>
        <pc:spChg chg="del">
          <ac:chgData name="Kjærsti Gangsø" userId="75710c52-437a-4b87-bd59-84214d27ec1a" providerId="ADAL" clId="{530BAE90-6040-46E4-A618-46698954A5D5}" dt="2024-04-19T10:42:36.061" v="2695" actId="26606"/>
          <ac:spMkLst>
            <pc:docMk/>
            <pc:sldMk cId="3595758508" sldId="282"/>
            <ac:spMk id="104" creationId="{560AFAAC-EA6C-45A9-9E03-C9C9F0193B4F}"/>
          </ac:spMkLst>
        </pc:spChg>
        <pc:spChg chg="del">
          <ac:chgData name="Kjærsti Gangsø" userId="75710c52-437a-4b87-bd59-84214d27ec1a" providerId="ADAL" clId="{530BAE90-6040-46E4-A618-46698954A5D5}" dt="2024-04-19T10:42:36.061" v="2695" actId="26606"/>
          <ac:spMkLst>
            <pc:docMk/>
            <pc:sldMk cId="3595758508" sldId="282"/>
            <ac:spMk id="106" creationId="{83549E37-C86B-4401-90BD-D8BF83859F14}"/>
          </ac:spMkLst>
        </pc:spChg>
        <pc:spChg chg="del">
          <ac:chgData name="Kjærsti Gangsø" userId="75710c52-437a-4b87-bd59-84214d27ec1a" providerId="ADAL" clId="{530BAE90-6040-46E4-A618-46698954A5D5}" dt="2024-04-19T10:42:36.061" v="2695" actId="26606"/>
          <ac:spMkLst>
            <pc:docMk/>
            <pc:sldMk cId="3595758508" sldId="282"/>
            <ac:spMk id="108" creationId="{8A17784E-76D8-4521-A77D-0D2EBB923004}"/>
          </ac:spMkLst>
        </pc:spChg>
        <pc:spChg chg="del">
          <ac:chgData name="Kjærsti Gangsø" userId="75710c52-437a-4b87-bd59-84214d27ec1a" providerId="ADAL" clId="{530BAE90-6040-46E4-A618-46698954A5D5}" dt="2024-04-19T10:42:36.061" v="2695" actId="26606"/>
          <ac:spMkLst>
            <pc:docMk/>
            <pc:sldMk cId="3595758508" sldId="282"/>
            <ac:spMk id="110" creationId="{C0036C6B-F09C-4EAB-AE02-8D056EE74856}"/>
          </ac:spMkLst>
        </pc:spChg>
        <pc:spChg chg="del">
          <ac:chgData name="Kjærsti Gangsø" userId="75710c52-437a-4b87-bd59-84214d27ec1a" providerId="ADAL" clId="{530BAE90-6040-46E4-A618-46698954A5D5}" dt="2024-04-19T10:42:36.061" v="2695" actId="26606"/>
          <ac:spMkLst>
            <pc:docMk/>
            <pc:sldMk cId="3595758508" sldId="282"/>
            <ac:spMk id="112" creationId="{FC8D5885-2804-4D3C-BE31-902E4D3279B0}"/>
          </ac:spMkLst>
        </pc:spChg>
        <pc:spChg chg="add del">
          <ac:chgData name="Kjærsti Gangsø" userId="75710c52-437a-4b87-bd59-84214d27ec1a" providerId="ADAL" clId="{530BAE90-6040-46E4-A618-46698954A5D5}" dt="2024-04-19T10:43:22.435" v="2757" actId="26606"/>
          <ac:spMkLst>
            <pc:docMk/>
            <pc:sldMk cId="3595758508" sldId="282"/>
            <ac:spMk id="117" creationId="{21AC6A30-4F22-4C0F-B278-19C5B8A80C55}"/>
          </ac:spMkLst>
        </pc:spChg>
        <pc:spChg chg="add del">
          <ac:chgData name="Kjærsti Gangsø" userId="75710c52-437a-4b87-bd59-84214d27ec1a" providerId="ADAL" clId="{530BAE90-6040-46E4-A618-46698954A5D5}" dt="2024-04-19T10:43:22.435" v="2757" actId="26606"/>
          <ac:spMkLst>
            <pc:docMk/>
            <pc:sldMk cId="3595758508" sldId="282"/>
            <ac:spMk id="119" creationId="{BB4335AD-65B1-44E4-90AF-264024FE4BD2}"/>
          </ac:spMkLst>
        </pc:spChg>
        <pc:spChg chg="add del">
          <ac:chgData name="Kjærsti Gangsø" userId="75710c52-437a-4b87-bd59-84214d27ec1a" providerId="ADAL" clId="{530BAE90-6040-46E4-A618-46698954A5D5}" dt="2024-04-19T10:52:16.987" v="2919" actId="26606"/>
          <ac:spMkLst>
            <pc:docMk/>
            <pc:sldMk cId="3595758508" sldId="282"/>
            <ac:spMk id="124" creationId="{21AC6A30-4F22-4C0F-B278-19C5B8A80C55}"/>
          </ac:spMkLst>
        </pc:spChg>
        <pc:spChg chg="add del">
          <ac:chgData name="Kjærsti Gangsø" userId="75710c52-437a-4b87-bd59-84214d27ec1a" providerId="ADAL" clId="{530BAE90-6040-46E4-A618-46698954A5D5}" dt="2024-04-19T10:52:16.987" v="2919" actId="26606"/>
          <ac:spMkLst>
            <pc:docMk/>
            <pc:sldMk cId="3595758508" sldId="282"/>
            <ac:spMk id="126" creationId="{BB4335AD-65B1-44E4-90AF-264024FE4BD2}"/>
          </ac:spMkLst>
        </pc:spChg>
        <pc:spChg chg="add del">
          <ac:chgData name="Kjærsti Gangsø" userId="75710c52-437a-4b87-bd59-84214d27ec1a" providerId="ADAL" clId="{530BAE90-6040-46E4-A618-46698954A5D5}" dt="2024-04-19T10:53:07.091" v="2995" actId="26606"/>
          <ac:spMkLst>
            <pc:docMk/>
            <pc:sldMk cId="3595758508" sldId="282"/>
            <ac:spMk id="128" creationId="{E3B99E91-C352-42E7-98E1-317D335C7033}"/>
          </ac:spMkLst>
        </pc:spChg>
        <pc:spChg chg="add del">
          <ac:chgData name="Kjærsti Gangsø" userId="75710c52-437a-4b87-bd59-84214d27ec1a" providerId="ADAL" clId="{530BAE90-6040-46E4-A618-46698954A5D5}" dt="2024-04-19T10:53:07.091" v="2995" actId="26606"/>
          <ac:spMkLst>
            <pc:docMk/>
            <pc:sldMk cId="3595758508" sldId="282"/>
            <ac:spMk id="129" creationId="{EF273D9E-5BEA-459A-918F-AF5ACA258471}"/>
          </ac:spMkLst>
        </pc:spChg>
        <pc:spChg chg="add del">
          <ac:chgData name="Kjærsti Gangsø" userId="75710c52-437a-4b87-bd59-84214d27ec1a" providerId="ADAL" clId="{530BAE90-6040-46E4-A618-46698954A5D5}" dt="2024-04-19T10:51:34.865" v="2914" actId="26606"/>
          <ac:spMkLst>
            <pc:docMk/>
            <pc:sldMk cId="3595758508" sldId="282"/>
            <ac:spMk id="131" creationId="{068E5CCC-C8B4-1C26-7EEC-22D3D6E680DA}"/>
          </ac:spMkLst>
        </pc:spChg>
        <pc:spChg chg="add del">
          <ac:chgData name="Kjærsti Gangsø" userId="75710c52-437a-4b87-bd59-84214d27ec1a" providerId="ADAL" clId="{530BAE90-6040-46E4-A618-46698954A5D5}" dt="2024-04-19T10:51:34.865" v="2914" actId="26606"/>
          <ac:spMkLst>
            <pc:docMk/>
            <pc:sldMk cId="3595758508" sldId="282"/>
            <ac:spMk id="133" creationId="{5AA4F2E6-C9E1-359F-FAB8-8E34321074B0}"/>
          </ac:spMkLst>
        </pc:spChg>
        <pc:spChg chg="add del">
          <ac:chgData name="Kjærsti Gangsø" userId="75710c52-437a-4b87-bd59-84214d27ec1a" providerId="ADAL" clId="{530BAE90-6040-46E4-A618-46698954A5D5}" dt="2024-04-19T10:53:07.091" v="2995" actId="26606"/>
          <ac:spMkLst>
            <pc:docMk/>
            <pc:sldMk cId="3595758508" sldId="282"/>
            <ac:spMk id="135" creationId="{5DFA5EF5-56B1-49EE-B0BB-69B6399FAD9F}"/>
          </ac:spMkLst>
        </pc:spChg>
        <pc:spChg chg="add del">
          <ac:chgData name="Kjærsti Gangsø" userId="75710c52-437a-4b87-bd59-84214d27ec1a" providerId="ADAL" clId="{530BAE90-6040-46E4-A618-46698954A5D5}" dt="2024-04-19T10:53:07.091" v="2995" actId="26606"/>
          <ac:spMkLst>
            <pc:docMk/>
            <pc:sldMk cId="3595758508" sldId="282"/>
            <ac:spMk id="137" creationId="{3ACC252A-A1DC-403D-A5B4-EE9D2E91FB9E}"/>
          </ac:spMkLst>
        </pc:spChg>
        <pc:spChg chg="add del">
          <ac:chgData name="Kjærsti Gangsø" userId="75710c52-437a-4b87-bd59-84214d27ec1a" providerId="ADAL" clId="{530BAE90-6040-46E4-A618-46698954A5D5}" dt="2024-04-19T10:53:07.091" v="2995" actId="26606"/>
          <ac:spMkLst>
            <pc:docMk/>
            <pc:sldMk cId="3595758508" sldId="282"/>
            <ac:spMk id="139" creationId="{99653E9C-8907-425C-8F19-41B1098A4D3C}"/>
          </ac:spMkLst>
        </pc:spChg>
        <pc:spChg chg="add del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44" creationId="{B3F59054-3394-4D87-8BD0-A28DCD47F1BC}"/>
          </ac:spMkLst>
        </pc:spChg>
        <pc:spChg chg="add del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46" creationId="{2FE0ABA9-CAF1-4816-837D-5F28AAA08E0A}"/>
          </ac:spMkLst>
        </pc:spChg>
        <pc:spChg chg="add del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48" creationId="{BC8B9C14-70F0-4F42-85FF-0DD3D5A585A5}"/>
          </ac:spMkLst>
        </pc:spChg>
        <pc:spChg chg="add del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50" creationId="{98DE6C44-43F8-4DE4-AB81-66853FFEA09A}"/>
          </ac:spMkLst>
        </pc:spChg>
        <pc:spChg chg="add del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52" creationId="{2409529B-9B56-4F10-BE4D-F934DB89E57E}"/>
          </ac:spMkLst>
        </pc:spChg>
        <pc:spChg chg="add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57" creationId="{B3F59054-3394-4D87-8BD0-A28DCD47F1BC}"/>
          </ac:spMkLst>
        </pc:spChg>
        <pc:spChg chg="add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59" creationId="{2FE0ABA9-CAF1-4816-837D-5F28AAA08E0A}"/>
          </ac:spMkLst>
        </pc:spChg>
        <pc:spChg chg="add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61" creationId="{BC8B9C14-70F0-4F42-85FF-0DD3D5A585A5}"/>
          </ac:spMkLst>
        </pc:spChg>
        <pc:spChg chg="add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63" creationId="{98DE6C44-43F8-4DE4-AB81-66853FFEA09A}"/>
          </ac:spMkLst>
        </pc:spChg>
        <pc:spChg chg="add">
          <ac:chgData name="Kjærsti Gangsø" userId="75710c52-437a-4b87-bd59-84214d27ec1a" providerId="ADAL" clId="{530BAE90-6040-46E4-A618-46698954A5D5}" dt="2024-04-19T11:03:38.002" v="3244" actId="26606"/>
          <ac:spMkLst>
            <pc:docMk/>
            <pc:sldMk cId="3595758508" sldId="282"/>
            <ac:spMk id="165" creationId="{2409529B-9B56-4F10-BE4D-F934DB89E57E}"/>
          </ac:spMkLst>
        </pc:spChg>
        <pc:picChg chg="del mod">
          <ac:chgData name="Kjærsti Gangsø" userId="75710c52-437a-4b87-bd59-84214d27ec1a" providerId="ADAL" clId="{530BAE90-6040-46E4-A618-46698954A5D5}" dt="2024-04-19T10:49:58.596" v="2891" actId="478"/>
          <ac:picMkLst>
            <pc:docMk/>
            <pc:sldMk cId="3595758508" sldId="282"/>
            <ac:picMk id="3" creationId="{1A665323-5F22-0A9C-F1AE-A84406BD93CA}"/>
          </ac:picMkLst>
        </pc:picChg>
        <pc:picChg chg="add del mod">
          <ac:chgData name="Kjærsti Gangsø" userId="75710c52-437a-4b87-bd59-84214d27ec1a" providerId="ADAL" clId="{530BAE90-6040-46E4-A618-46698954A5D5}" dt="2024-04-19T10:50:19.634" v="2901" actId="478"/>
          <ac:picMkLst>
            <pc:docMk/>
            <pc:sldMk cId="3595758508" sldId="282"/>
            <ac:picMk id="5" creationId="{DD9F13BF-5ADF-AC82-0A00-33386DC28650}"/>
          </ac:picMkLst>
        </pc:picChg>
        <pc:picChg chg="add mod ord">
          <ac:chgData name="Kjærsti Gangsø" userId="75710c52-437a-4b87-bd59-84214d27ec1a" providerId="ADAL" clId="{530BAE90-6040-46E4-A618-46698954A5D5}" dt="2024-04-19T11:03:38.002" v="3244" actId="26606"/>
          <ac:picMkLst>
            <pc:docMk/>
            <pc:sldMk cId="3595758508" sldId="282"/>
            <ac:picMk id="6" creationId="{C8DC1EAB-FAA0-E8D7-D9C4-33A7538E7E3F}"/>
          </ac:picMkLst>
        </pc:picChg>
        <pc:picChg chg="add mod ord">
          <ac:chgData name="Kjærsti Gangsø" userId="75710c52-437a-4b87-bd59-84214d27ec1a" providerId="ADAL" clId="{530BAE90-6040-46E4-A618-46698954A5D5}" dt="2024-04-19T10:53:07.091" v="2995" actId="26606"/>
          <ac:picMkLst>
            <pc:docMk/>
            <pc:sldMk cId="3595758508" sldId="282"/>
            <ac:picMk id="8" creationId="{3EB0E55A-C5C2-FD82-8F41-B7C57ACCAA26}"/>
          </ac:picMkLst>
        </pc:picChg>
        <pc:picChg chg="add del mod">
          <ac:chgData name="Kjærsti Gangsø" userId="75710c52-437a-4b87-bd59-84214d27ec1a" providerId="ADAL" clId="{530BAE90-6040-46E4-A618-46698954A5D5}" dt="2024-04-19T11:03:13.665" v="3239" actId="478"/>
          <ac:picMkLst>
            <pc:docMk/>
            <pc:sldMk cId="3595758508" sldId="282"/>
            <ac:picMk id="9" creationId="{AA488FBC-AF03-35F5-5B4B-8209A9F9745C}"/>
          </ac:picMkLst>
        </pc:picChg>
        <pc:picChg chg="add mod ord">
          <ac:chgData name="Kjærsti Gangsø" userId="75710c52-437a-4b87-bd59-84214d27ec1a" providerId="ADAL" clId="{530BAE90-6040-46E4-A618-46698954A5D5}" dt="2024-04-19T11:03:38.002" v="3244" actId="26606"/>
          <ac:picMkLst>
            <pc:docMk/>
            <pc:sldMk cId="3595758508" sldId="282"/>
            <ac:picMk id="10" creationId="{AB2172A1-558F-C369-1818-B3150073C240}"/>
          </ac:picMkLst>
        </pc:picChg>
        <pc:picChg chg="del mod">
          <ac:chgData name="Kjærsti Gangsø" userId="75710c52-437a-4b87-bd59-84214d27ec1a" providerId="ADAL" clId="{530BAE90-6040-46E4-A618-46698954A5D5}" dt="2024-04-19T10:42:30.124" v="2692" actId="478"/>
          <ac:picMkLst>
            <pc:docMk/>
            <pc:sldMk cId="3595758508" sldId="282"/>
            <ac:picMk id="15" creationId="{E6D68D0C-421F-AE5F-644D-C6F643654BB3}"/>
          </ac:picMkLst>
        </pc:picChg>
      </pc:sldChg>
      <pc:sldChg chg="addSp delSp modSp add mod">
        <pc:chgData name="Kjærsti Gangsø" userId="75710c52-437a-4b87-bd59-84214d27ec1a" providerId="ADAL" clId="{530BAE90-6040-46E4-A618-46698954A5D5}" dt="2024-04-19T11:26:12.338" v="3456" actId="1076"/>
        <pc:sldMkLst>
          <pc:docMk/>
          <pc:sldMk cId="1206041615" sldId="283"/>
        </pc:sldMkLst>
        <pc:spChg chg="add mod">
          <ac:chgData name="Kjærsti Gangsø" userId="75710c52-437a-4b87-bd59-84214d27ec1a" providerId="ADAL" clId="{530BAE90-6040-46E4-A618-46698954A5D5}" dt="2024-04-19T11:18:10.791" v="3372" actId="962"/>
          <ac:spMkLst>
            <pc:docMk/>
            <pc:sldMk cId="1206041615" sldId="283"/>
            <ac:spMk id="14" creationId="{CA5CCDC7-568B-B48C-5FD0-69A35049E530}"/>
          </ac:spMkLst>
        </pc:spChg>
        <pc:spChg chg="add del mod">
          <ac:chgData name="Kjærsti Gangsø" userId="75710c52-437a-4b87-bd59-84214d27ec1a" providerId="ADAL" clId="{530BAE90-6040-46E4-A618-46698954A5D5}" dt="2024-04-19T11:19:13.265" v="3392" actId="478"/>
          <ac:spMkLst>
            <pc:docMk/>
            <pc:sldMk cId="1206041615" sldId="283"/>
            <ac:spMk id="17" creationId="{EEDCADAC-82CE-5236-C03D-761F6418630D}"/>
          </ac:spMkLst>
        </pc:spChg>
        <pc:spChg chg="add mod">
          <ac:chgData name="Kjærsti Gangsø" userId="75710c52-437a-4b87-bd59-84214d27ec1a" providerId="ADAL" clId="{530BAE90-6040-46E4-A618-46698954A5D5}" dt="2024-04-19T11:19:00.848" v="3388" actId="962"/>
          <ac:spMkLst>
            <pc:docMk/>
            <pc:sldMk cId="1206041615" sldId="283"/>
            <ac:spMk id="20" creationId="{B078685A-AE65-4682-303E-D0C9C7EA9F60}"/>
          </ac:spMkLst>
        </pc:spChg>
        <pc:spChg chg="add mod">
          <ac:chgData name="Kjærsti Gangsø" userId="75710c52-437a-4b87-bd59-84214d27ec1a" providerId="ADAL" clId="{530BAE90-6040-46E4-A618-46698954A5D5}" dt="2024-04-19T11:20:12.269" v="3403" actId="14100"/>
          <ac:spMkLst>
            <pc:docMk/>
            <pc:sldMk cId="1206041615" sldId="283"/>
            <ac:spMk id="23" creationId="{EB8D9171-6E3B-17CB-C5E9-1C96A87C6A27}"/>
          </ac:spMkLst>
        </pc:spChg>
        <pc:spChg chg="add mod">
          <ac:chgData name="Kjærsti Gangsø" userId="75710c52-437a-4b87-bd59-84214d27ec1a" providerId="ADAL" clId="{530BAE90-6040-46E4-A618-46698954A5D5}" dt="2024-04-19T11:25:49.600" v="3445" actId="14100"/>
          <ac:spMkLst>
            <pc:docMk/>
            <pc:sldMk cId="1206041615" sldId="283"/>
            <ac:spMk id="28" creationId="{DC556D19-6ABA-C404-ED74-C958BA22CC66}"/>
          </ac:spMkLst>
        </pc:spChg>
        <pc:picChg chg="mod">
          <ac:chgData name="Kjærsti Gangsø" userId="75710c52-437a-4b87-bd59-84214d27ec1a" providerId="ADAL" clId="{530BAE90-6040-46E4-A618-46698954A5D5}" dt="2024-04-19T11:17:06.982" v="3360" actId="1076"/>
          <ac:picMkLst>
            <pc:docMk/>
            <pc:sldMk cId="1206041615" sldId="283"/>
            <ac:picMk id="7" creationId="{6798EA79-2D9D-52C4-5DF2-62F92F2F00FA}"/>
          </ac:picMkLst>
        </pc:picChg>
        <pc:picChg chg="add mod">
          <ac:chgData name="Kjærsti Gangsø" userId="75710c52-437a-4b87-bd59-84214d27ec1a" providerId="ADAL" clId="{530BAE90-6040-46E4-A618-46698954A5D5}" dt="2024-04-19T11:26:08.329" v="3454" actId="1076"/>
          <ac:picMkLst>
            <pc:docMk/>
            <pc:sldMk cId="1206041615" sldId="283"/>
            <ac:picMk id="8" creationId="{49D560BC-53FD-8395-52DC-9F64CA1A80A1}"/>
          </ac:picMkLst>
        </pc:picChg>
        <pc:picChg chg="add mod">
          <ac:chgData name="Kjærsti Gangsø" userId="75710c52-437a-4b87-bd59-84214d27ec1a" providerId="ADAL" clId="{530BAE90-6040-46E4-A618-46698954A5D5}" dt="2024-04-19T11:24:36.615" v="3439" actId="1076"/>
          <ac:picMkLst>
            <pc:docMk/>
            <pc:sldMk cId="1206041615" sldId="283"/>
            <ac:picMk id="12" creationId="{AC4814EE-CE68-B184-8FC5-3CFFC9837CAC}"/>
          </ac:picMkLst>
        </pc:picChg>
        <pc:picChg chg="add del mod">
          <ac:chgData name="Kjærsti Gangsø" userId="75710c52-437a-4b87-bd59-84214d27ec1a" providerId="ADAL" clId="{530BAE90-6040-46E4-A618-46698954A5D5}" dt="2024-04-19T11:19:13.265" v="3392" actId="478"/>
          <ac:picMkLst>
            <pc:docMk/>
            <pc:sldMk cId="1206041615" sldId="283"/>
            <ac:picMk id="16" creationId="{8A4BF581-4DB7-DF97-4808-E06B58E1BDF5}"/>
          </ac:picMkLst>
        </pc:picChg>
        <pc:picChg chg="add mod">
          <ac:chgData name="Kjærsti Gangsø" userId="75710c52-437a-4b87-bd59-84214d27ec1a" providerId="ADAL" clId="{530BAE90-6040-46E4-A618-46698954A5D5}" dt="2024-04-19T11:26:09.356" v="3455" actId="1076"/>
          <ac:picMkLst>
            <pc:docMk/>
            <pc:sldMk cId="1206041615" sldId="283"/>
            <ac:picMk id="19" creationId="{41CFD5C2-75C5-8DC7-F45E-FFF50677597A}"/>
          </ac:picMkLst>
        </pc:picChg>
        <pc:picChg chg="add mod">
          <ac:chgData name="Kjærsti Gangsø" userId="75710c52-437a-4b87-bd59-84214d27ec1a" providerId="ADAL" clId="{530BAE90-6040-46E4-A618-46698954A5D5}" dt="2024-04-19T11:24:39.325" v="3440" actId="1076"/>
          <ac:picMkLst>
            <pc:docMk/>
            <pc:sldMk cId="1206041615" sldId="283"/>
            <ac:picMk id="22" creationId="{CDAC4881-4A77-5571-8D3C-EE42D59B9D55}"/>
          </ac:picMkLst>
        </pc:picChg>
        <pc:picChg chg="add mod">
          <ac:chgData name="Kjærsti Gangsø" userId="75710c52-437a-4b87-bd59-84214d27ec1a" providerId="ADAL" clId="{530BAE90-6040-46E4-A618-46698954A5D5}" dt="2024-04-19T11:26:12.338" v="3456" actId="1076"/>
          <ac:picMkLst>
            <pc:docMk/>
            <pc:sldMk cId="1206041615" sldId="283"/>
            <ac:picMk id="25" creationId="{199273A3-5865-DF5A-2177-9DA5FF30B5DE}"/>
          </ac:picMkLst>
        </pc:picChg>
        <pc:picChg chg="add mod">
          <ac:chgData name="Kjærsti Gangsø" userId="75710c52-437a-4b87-bd59-84214d27ec1a" providerId="ADAL" clId="{530BAE90-6040-46E4-A618-46698954A5D5}" dt="2024-04-19T11:26:05.437" v="3453" actId="1076"/>
          <ac:picMkLst>
            <pc:docMk/>
            <pc:sldMk cId="1206041615" sldId="283"/>
            <ac:picMk id="27" creationId="{509E7445-1D2D-2D1D-6757-458D1B60F78B}"/>
          </ac:picMkLst>
        </pc:picChg>
      </pc:sldChg>
    </pc:docChg>
  </pc:docChgLst>
  <pc:docChgLst>
    <pc:chgData name="Kjærsti Gangsø" userId="75710c52-437a-4b87-bd59-84214d27ec1a" providerId="ADAL" clId="{5274CCB9-46DB-46DD-AF2D-7E6B328A4542}"/>
    <pc:docChg chg="undo custSel addSld modSld sldOrd">
      <pc:chgData name="Kjærsti Gangsø" userId="75710c52-437a-4b87-bd59-84214d27ec1a" providerId="ADAL" clId="{5274CCB9-46DB-46DD-AF2D-7E6B328A4542}" dt="2024-04-20T12:02:59.726" v="386" actId="20577"/>
      <pc:docMkLst>
        <pc:docMk/>
      </pc:docMkLst>
      <pc:sldChg chg="modSp mod">
        <pc:chgData name="Kjærsti Gangsø" userId="75710c52-437a-4b87-bd59-84214d27ec1a" providerId="ADAL" clId="{5274CCB9-46DB-46DD-AF2D-7E6B328A4542}" dt="2024-04-20T12:02:03.452" v="346" actId="20577"/>
        <pc:sldMkLst>
          <pc:docMk/>
          <pc:sldMk cId="553800827" sldId="256"/>
        </pc:sldMkLst>
        <pc:spChg chg="mod">
          <ac:chgData name="Kjærsti Gangsø" userId="75710c52-437a-4b87-bd59-84214d27ec1a" providerId="ADAL" clId="{5274CCB9-46DB-46DD-AF2D-7E6B328A4542}" dt="2024-04-20T12:02:03.452" v="346" actId="20577"/>
          <ac:spMkLst>
            <pc:docMk/>
            <pc:sldMk cId="553800827" sldId="256"/>
            <ac:spMk id="2" creationId="{376BF070-116F-278F-C3B5-AD4118ACBFF2}"/>
          </ac:spMkLst>
        </pc:spChg>
      </pc:sldChg>
      <pc:sldChg chg="modSp mod">
        <pc:chgData name="Kjærsti Gangsø" userId="75710c52-437a-4b87-bd59-84214d27ec1a" providerId="ADAL" clId="{5274CCB9-46DB-46DD-AF2D-7E6B328A4542}" dt="2024-04-20T12:02:59.726" v="386" actId="20577"/>
        <pc:sldMkLst>
          <pc:docMk/>
          <pc:sldMk cId="1690648189" sldId="257"/>
        </pc:sldMkLst>
        <pc:spChg chg="mod">
          <ac:chgData name="Kjærsti Gangsø" userId="75710c52-437a-4b87-bd59-84214d27ec1a" providerId="ADAL" clId="{5274CCB9-46DB-46DD-AF2D-7E6B328A4542}" dt="2024-04-20T12:02:59.726" v="386" actId="20577"/>
          <ac:spMkLst>
            <pc:docMk/>
            <pc:sldMk cId="1690648189" sldId="257"/>
            <ac:spMk id="6" creationId="{8BF522C5-7C80-0361-9EFA-CE406B5A21E7}"/>
          </ac:spMkLst>
        </pc:spChg>
      </pc:sldChg>
      <pc:sldChg chg="delSp modSp mod">
        <pc:chgData name="Kjærsti Gangsø" userId="75710c52-437a-4b87-bd59-84214d27ec1a" providerId="ADAL" clId="{5274CCB9-46DB-46DD-AF2D-7E6B328A4542}" dt="2024-04-20T10:08:33.204" v="344" actId="1076"/>
        <pc:sldMkLst>
          <pc:docMk/>
          <pc:sldMk cId="441982320" sldId="268"/>
        </pc:sldMkLst>
        <pc:picChg chg="del">
          <ac:chgData name="Kjærsti Gangsø" userId="75710c52-437a-4b87-bd59-84214d27ec1a" providerId="ADAL" clId="{5274CCB9-46DB-46DD-AF2D-7E6B328A4542}" dt="2024-04-20T10:08:24.108" v="339" actId="478"/>
          <ac:picMkLst>
            <pc:docMk/>
            <pc:sldMk cId="441982320" sldId="268"/>
            <ac:picMk id="5" creationId="{E35E4B8D-17E9-361E-AEA7-4B86C4E519EF}"/>
          </ac:picMkLst>
        </pc:picChg>
        <pc:picChg chg="mod">
          <ac:chgData name="Kjærsti Gangsø" userId="75710c52-437a-4b87-bd59-84214d27ec1a" providerId="ADAL" clId="{5274CCB9-46DB-46DD-AF2D-7E6B328A4542}" dt="2024-04-20T10:08:33.204" v="344" actId="1076"/>
          <ac:picMkLst>
            <pc:docMk/>
            <pc:sldMk cId="441982320" sldId="268"/>
            <ac:picMk id="8" creationId="{AF1BDE72-FC0A-1A0E-A0AD-9E27B4BB5058}"/>
          </ac:picMkLst>
        </pc:picChg>
        <pc:picChg chg="mod">
          <ac:chgData name="Kjærsti Gangsø" userId="75710c52-437a-4b87-bd59-84214d27ec1a" providerId="ADAL" clId="{5274CCB9-46DB-46DD-AF2D-7E6B328A4542}" dt="2024-04-20T10:08:28.806" v="342" actId="1076"/>
          <ac:picMkLst>
            <pc:docMk/>
            <pc:sldMk cId="441982320" sldId="268"/>
            <ac:picMk id="14" creationId="{2461ADF7-E79A-05EA-0716-C84BDC573FD8}"/>
          </ac:picMkLst>
        </pc:picChg>
        <pc:picChg chg="mod">
          <ac:chgData name="Kjærsti Gangsø" userId="75710c52-437a-4b87-bd59-84214d27ec1a" providerId="ADAL" clId="{5274CCB9-46DB-46DD-AF2D-7E6B328A4542}" dt="2024-04-20T10:08:30.817" v="343" actId="1076"/>
          <ac:picMkLst>
            <pc:docMk/>
            <pc:sldMk cId="441982320" sldId="268"/>
            <ac:picMk id="15" creationId="{817B21C8-CA36-38AE-3E98-D7403D8B4200}"/>
          </ac:picMkLst>
        </pc:picChg>
      </pc:sldChg>
      <pc:sldChg chg="ord">
        <pc:chgData name="Kjærsti Gangsø" userId="75710c52-437a-4b87-bd59-84214d27ec1a" providerId="ADAL" clId="{5274CCB9-46DB-46DD-AF2D-7E6B328A4542}" dt="2024-04-20T07:02:04.988" v="18"/>
        <pc:sldMkLst>
          <pc:docMk/>
          <pc:sldMk cId="4220282566" sldId="276"/>
        </pc:sldMkLst>
      </pc:sldChg>
      <pc:sldChg chg="modSp mod">
        <pc:chgData name="Kjærsti Gangsø" userId="75710c52-437a-4b87-bd59-84214d27ec1a" providerId="ADAL" clId="{5274CCB9-46DB-46DD-AF2D-7E6B328A4542}" dt="2024-04-20T07:48:52.976" v="338" actId="6549"/>
        <pc:sldMkLst>
          <pc:docMk/>
          <pc:sldMk cId="3433137184" sldId="280"/>
        </pc:sldMkLst>
        <pc:spChg chg="mod">
          <ac:chgData name="Kjærsti Gangsø" userId="75710c52-437a-4b87-bd59-84214d27ec1a" providerId="ADAL" clId="{5274CCB9-46DB-46DD-AF2D-7E6B328A4542}" dt="2024-04-20T07:48:08.778" v="320" actId="1076"/>
          <ac:spMkLst>
            <pc:docMk/>
            <pc:sldMk cId="3433137184" sldId="280"/>
            <ac:spMk id="2" creationId="{4B3EB09B-6779-71D8-CCE3-CBEB1DB65317}"/>
          </ac:spMkLst>
        </pc:spChg>
        <pc:spChg chg="mod">
          <ac:chgData name="Kjærsti Gangsø" userId="75710c52-437a-4b87-bd59-84214d27ec1a" providerId="ADAL" clId="{5274CCB9-46DB-46DD-AF2D-7E6B328A4542}" dt="2024-04-20T07:48:52.976" v="338" actId="6549"/>
          <ac:spMkLst>
            <pc:docMk/>
            <pc:sldMk cId="3433137184" sldId="280"/>
            <ac:spMk id="4" creationId="{E5BFB09E-9DF3-183F-BF16-A4CF6734C12C}"/>
          </ac:spMkLst>
        </pc:spChg>
      </pc:sldChg>
      <pc:sldChg chg="addSp delSp modSp add mod">
        <pc:chgData name="Kjærsti Gangsø" userId="75710c52-437a-4b87-bd59-84214d27ec1a" providerId="ADAL" clId="{5274CCB9-46DB-46DD-AF2D-7E6B328A4542}" dt="2024-04-20T07:39:09.617" v="190" actId="1076"/>
        <pc:sldMkLst>
          <pc:docMk/>
          <pc:sldMk cId="1391923925" sldId="284"/>
        </pc:sldMkLst>
        <pc:spChg chg="del mod">
          <ac:chgData name="Kjærsti Gangsø" userId="75710c52-437a-4b87-bd59-84214d27ec1a" providerId="ADAL" clId="{5274CCB9-46DB-46DD-AF2D-7E6B328A4542}" dt="2024-04-20T07:34:38.602" v="180"/>
          <ac:spMkLst>
            <pc:docMk/>
            <pc:sldMk cId="1391923925" sldId="284"/>
            <ac:spMk id="8" creationId="{0A996EB4-2B76-D121-D474-E43E1511523B}"/>
          </ac:spMkLst>
        </pc:spChg>
        <pc:graphicFrameChg chg="del">
          <ac:chgData name="Kjærsti Gangsø" userId="75710c52-437a-4b87-bd59-84214d27ec1a" providerId="ADAL" clId="{5274CCB9-46DB-46DD-AF2D-7E6B328A4542}" dt="2024-04-20T07:33:57.515" v="171" actId="478"/>
          <ac:graphicFrameMkLst>
            <pc:docMk/>
            <pc:sldMk cId="1391923925" sldId="284"/>
            <ac:graphicFrameMk id="3" creationId="{D39143EB-C644-037E-A6F1-E3EC8792C5A8}"/>
          </ac:graphicFrameMkLst>
        </pc:graphicFrameChg>
        <pc:picChg chg="del">
          <ac:chgData name="Kjærsti Gangsø" userId="75710c52-437a-4b87-bd59-84214d27ec1a" providerId="ADAL" clId="{5274CCB9-46DB-46DD-AF2D-7E6B328A4542}" dt="2024-04-20T07:33:54.519" v="169" actId="478"/>
          <ac:picMkLst>
            <pc:docMk/>
            <pc:sldMk cId="1391923925" sldId="284"/>
            <ac:picMk id="5" creationId="{A05525A5-009C-51AA-48EE-9E1FD30BA9C5}"/>
          </ac:picMkLst>
        </pc:picChg>
        <pc:picChg chg="del">
          <ac:chgData name="Kjærsti Gangsø" userId="75710c52-437a-4b87-bd59-84214d27ec1a" providerId="ADAL" clId="{5274CCB9-46DB-46DD-AF2D-7E6B328A4542}" dt="2024-04-20T07:33:55.060" v="170" actId="478"/>
          <ac:picMkLst>
            <pc:docMk/>
            <pc:sldMk cId="1391923925" sldId="284"/>
            <ac:picMk id="6" creationId="{04E1C8A7-EB08-0751-9980-04D3DD330FDD}"/>
          </ac:picMkLst>
        </pc:picChg>
        <pc:picChg chg="add del mod">
          <ac:chgData name="Kjærsti Gangsø" userId="75710c52-437a-4b87-bd59-84214d27ec1a" providerId="ADAL" clId="{5274CCB9-46DB-46DD-AF2D-7E6B328A4542}" dt="2024-04-20T07:34:38.587" v="178" actId="478"/>
          <ac:picMkLst>
            <pc:docMk/>
            <pc:sldMk cId="1391923925" sldId="284"/>
            <ac:picMk id="7" creationId="{CDB77104-1128-C54C-198C-6A6830081D7C}"/>
          </ac:picMkLst>
        </pc:picChg>
        <pc:picChg chg="add del mod">
          <ac:chgData name="Kjærsti Gangsø" userId="75710c52-437a-4b87-bd59-84214d27ec1a" providerId="ADAL" clId="{5274CCB9-46DB-46DD-AF2D-7E6B328A4542}" dt="2024-04-20T07:39:00.022" v="186" actId="478"/>
          <ac:picMkLst>
            <pc:docMk/>
            <pc:sldMk cId="1391923925" sldId="284"/>
            <ac:picMk id="9" creationId="{EFF89575-F443-ACE9-2681-A7B35F842D91}"/>
          </ac:picMkLst>
        </pc:picChg>
        <pc:picChg chg="add mod">
          <ac:chgData name="Kjærsti Gangsø" userId="75710c52-437a-4b87-bd59-84214d27ec1a" providerId="ADAL" clId="{5274CCB9-46DB-46DD-AF2D-7E6B328A4542}" dt="2024-04-20T07:39:09.617" v="190" actId="1076"/>
          <ac:picMkLst>
            <pc:docMk/>
            <pc:sldMk cId="1391923925" sldId="284"/>
            <ac:picMk id="11" creationId="{6F35FA4F-C533-2C51-BF57-D88D583E136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'Ark1'!$C$2</c:f>
              <c:strCache>
                <c:ptCount val="1"/>
                <c:pt idx="0">
                  <c:v>deltakere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'Ark1'!$B$3:$B$11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'Ark1'!$C$3:$C$11</c:f>
              <c:numCache>
                <c:formatCode>General</c:formatCode>
                <c:ptCount val="9"/>
                <c:pt idx="0">
                  <c:v>4505</c:v>
                </c:pt>
                <c:pt idx="1">
                  <c:v>4698</c:v>
                </c:pt>
                <c:pt idx="2">
                  <c:v>4944</c:v>
                </c:pt>
                <c:pt idx="3">
                  <c:v>4713</c:v>
                </c:pt>
                <c:pt idx="4">
                  <c:v>4573</c:v>
                </c:pt>
                <c:pt idx="5">
                  <c:v>2699</c:v>
                </c:pt>
                <c:pt idx="6">
                  <c:v>3004</c:v>
                </c:pt>
                <c:pt idx="7">
                  <c:v>3655</c:v>
                </c:pt>
                <c:pt idx="8">
                  <c:v>4550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74-4705-8428-CD72C3B26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109344"/>
        <c:axId val="119109824"/>
      </c:lineChart>
      <c:catAx>
        <c:axId val="11910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109824"/>
        <c:crosses val="autoZero"/>
        <c:auto val="1"/>
        <c:lblAlgn val="ctr"/>
        <c:lblOffset val="100"/>
        <c:noMultiLvlLbl val="0"/>
      </c:catAx>
      <c:valAx>
        <c:axId val="11910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10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9T10:29:47.4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3561 788,'0'11,"-1"-24,-3-19,0 17,0 0,-2 1,0-1,0 1,-9-14,-46-63,-2-2,59 88,0-1,0 0,-1 1,0 0,0 0,-1 0,1 1,-1 0,-11-6,9 5,0 0,1 0,0-1,0 0,-8-8,-3-6,-1 1,0 1,-2 1,0 1,-1 1,0 0,-1 2,-26-11,-33-17,-88-59,155 91,0 1,-1 0,0 2,0 0,0 0,-29-5,-105-7,-238 15,135 35,140-15,46-4,-88 27,29-5,-243 60,287-76,1 4,-85 36,133-43,-39 26,8-4,20-15,-64 37,97-51,0 0,1 1,1 0,-1 1,1 0,-10 18,-11 11,-93 101,116-130,-1 1,2 0,-1 0,2 1,-1-1,-3 17,-9 20,-3 10,-27 116,32-105,8-27,3 1,1 1,2-1,5 54,-1-13,-3 6,4 86,0-161,0-1,1 1,1-1,1 0,0 0,10 17,-2-4,13 33,54 109,-66-143,2 0,1 0,41 45,25 25,-56-62,1-1,63 54,-18-27,28 21,123 78,-100-95,-41-23,261 113,-139-68,86 20,-70-29,-81-26,-75-30,-1 3,89 48,-103-42,-25-14,1-1,1-1,1-1,44 14,-42-18,-1 1,0 1,36 21,79 56,-89-53,-39-24,0 0,0 2,-1 0,-1 1,-1 0,22 29,-19-18,0 1,-2 0,22 54,-36-77,0-1,1 1,-1-1,1 0,0 1,0-1,0 0,0 0,1 0,-1 0,1-1,-1 1,1-1,0 0,0 1,0-1,0 0,1-1,-1 1,1-1,-1 1,5 0,11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9T10:29:53.1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1252,'1'-1,"-1"0,0 1,0-1,1 0,-1 0,0 0,1 1,-1-1,1 0,-1 1,1-1,0 0,-1 1,1-1,-1 1,1-1,0 0,0 1,-1 0,1-1,0 1,0 0,1-1,24-8,-16 6,84-23,-72 22,-1-2,1 0,-1-2,0 0,0-1,27-17,-16 2,-1 0,-1-2,-1-2,29-34,21-20,-53 58,-2-1,34-44,-51 60,0 0,1 1,1 0,-1 1,1 0,12-8,30-24,-16 8,1 2,41-25,-68 48,6-5,-1-1,23-25,-25 24,1 1,25-20,5 2,-14 9,1 0,1 3,0 0,41-15,-53 26,210-82,-133 50,1 5,1 4,2 5,102-13,-104 25,126 1,96 19,-279-4,0 1,-1 3,61 17,-36-3,81 38,-91-31,62 42,-56-32,58 38,42 25,-137-88,162 104,-164-101,-1 1,-1 0,-1 2,0 0,-2 1,19 27,-21-21,0 1,20 54,12 60,-32-82,-1 1,-4 0,4 76,-8 183,-7-252,0 9,-3-1,-4 0,-24 106,20-135,-2-1,-2 0,-2-2,-2 0,-1-1,-47 67,16-42,-3-3,-3-3,-114 96,27-44,122-98,-1 0,0-2,-1-1,-43 15,37-14,1 0,0 2,1 1,-49 36,64-42,-21 12,-45 20,17-9,-472 212,260-144,-80 33,-11 34,163-68,169-79,0 1,-57 51,12-9,-76 40,90-62,48-29,1 0,0 2,1 0,-15 19,-13 14,-76 58,85-76,13-12,-1-1,-1 0,0-2,-46 23,56-31,0 1,0 1,-23 18,28-19,-1-1,0 0,0 0,0-1,-1 0,0-1,0 0,-1-1,-11 3,18-6,-13 3,1 0,-24 8,36-10,1-1,-1 1,0 0,0 0,1 1,0-1,-1 1,1-1,0 1,0 0,0 0,1 0,-1 1,1-1,-4 7,2 2,0-1,1 1,0 0,1 0,-1 20,3 66,1-60,-1 77,5 123,25-26,-15-125,49 234,-51-267,-2 0,-3 1,-2 0,-1 64,7 59,0-28,-9-129,0 0,1 0,1 0,1 0,17 39,1 3,47 125,-15-45,-35-90,3-1,2-1,54 80,-73-119,0 0,10 27,-13-28,0-1,0 0,2 0,-1-1,14 19,139 159,-134-157,143 172,-21-24,-40-45,10 6,-78-97,-20-23,16 22,-5-4,37 37,-5-8,-48-53,-1-1,26 19,-22-19,-1 0,13 15,73 72,-15-15,-24-7,-47-57,0 0,1-1,25 23,-32-34,0 0,-1 1,0 0,9 14,-9-10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A4969-2806-41EA-A5C0-CC9C93C3E437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E796D-FFD4-4CDE-8C97-504CB3A1A4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53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22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NU sin egen bruk nærmest fraværende; nettsida – en gang – </a:t>
            </a:r>
            <a:r>
              <a:rPr lang="nb-NO" dirty="0" err="1"/>
              <a:t>Akademiafondet</a:t>
            </a:r>
            <a:r>
              <a:rPr lang="nb-NO" dirty="0"/>
              <a:t>! Opplyse for eget valg – eller opplyse for organisasjonens verdier?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570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Same lag – same tema, dans og teater. 100 unike </a:t>
            </a:r>
            <a:r>
              <a:rPr lang="nn-NO" dirty="0" err="1"/>
              <a:t>arrangører</a:t>
            </a:r>
            <a:r>
              <a:rPr lang="nn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247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Same lag – same tema, dans og teater. 100 unike </a:t>
            </a:r>
            <a:r>
              <a:rPr lang="nn-NO" dirty="0" err="1"/>
              <a:t>arrangører</a:t>
            </a:r>
            <a:r>
              <a:rPr lang="nn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85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NU sin egen bruk nærmest fraværende; nettsida – en gang – </a:t>
            </a:r>
            <a:r>
              <a:rPr lang="nb-NO" dirty="0" err="1"/>
              <a:t>Akademiafondet</a:t>
            </a:r>
            <a:r>
              <a:rPr lang="nb-NO" dirty="0"/>
              <a:t>! Opplyse for eget valg – eller opplyse for organisasjonens verdier?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132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Registert</a:t>
            </a:r>
            <a:r>
              <a:rPr lang="nb-NO" dirty="0"/>
              <a:t> kursaktivitet – dagens kunnskap og folkeopplysning = dans og teater!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68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Registert</a:t>
            </a:r>
            <a:r>
              <a:rPr lang="nb-NO" dirty="0"/>
              <a:t> kursaktivitet – dagens kunnskap og folkeopplysning = dans og teater!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E796D-FFD4-4CDE-8C97-504CB3A1A45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57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073CBF-9A17-86E8-3CB4-107A2DC0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515FE9-674F-7600-5195-404778D01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985071-5259-91EE-AE6E-5572A690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C32675-4529-9533-6C68-A8D7D4D4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C0F1DA-F1DB-C828-6178-E2355AB0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48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ACFB2-4EF8-C32C-2F00-5F6CF5D3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06CC7C7-B3F7-0A11-0AE4-AD4FD3F78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83C961-E229-A612-26DD-1005F1AF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112E6E-0B9D-3ED1-0163-15BCE7DE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1DB899-C6B0-3199-A79B-E45DA17B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025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36CCC9A-7026-ED6F-57AB-39BF04D59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DC70B49-BC05-101D-9FD3-6E1E3A5EC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6BCE9-CB17-F6C1-5CC3-375C00FE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84854C-FBC8-A1E5-B8F9-5A3F7FE7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9E7B6B-3404-E795-B78B-B8B86AA5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41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316BD4-CB87-B2F6-C635-289E4C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9FD94-0F68-892D-A74D-4C012C7F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440245-833D-9DD0-A229-56F02926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C93EA1-8319-09FA-3F12-BED7162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02F5AD-5DB2-C544-E399-DB2635E1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02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EBCE87-FF56-8BFB-79C5-E207F376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83CFA0-E993-9983-0194-322174993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F3D150-D411-17BB-847D-5791948A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A2BBAF-23AE-D889-979C-9B6B62DD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491D6D-D251-1B66-719C-9AE98FF9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63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9985E4-88F1-EC46-8F02-04381802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F3AC86-E7C3-762A-2FC6-F8805570C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CDBD81-5478-CCE7-7524-FD82AEA24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ECA581F-8355-04D6-EB57-D33AFA97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92C527-D294-6C6E-5CF9-8788F429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07E463-A9F0-9520-D22C-49B5CBE8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70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6A88B6-6FCF-0A4C-BC06-0A5AB2A4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2B02E3-7AB8-050F-4427-09E2C707B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D17CFB-E593-FE7F-4C18-CBEA8D784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B8A9213-FFFE-A55A-F205-270D78B82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3482AC-3765-2866-1E66-486774E8B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55C5FB8-25FA-6758-85A0-C75A64D3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636BBFB-14A4-B7BE-60C7-3C051E46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AE62695-3A96-33D8-4E4C-8C63D01B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80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40C853-EF8E-09C3-8D9A-0CE3B84F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A6E2F7-1A55-80E6-1E8B-E0106A47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7404535-5AC7-1185-0332-59FCC04E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4AE361-85C9-4EF9-8D7F-6B71C663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99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5AC80BF-088F-B4EB-2A10-37CF30E8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A22C44B-2D39-C2E0-C801-92157E4A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1C3F27-DC9C-12A4-2A30-57ED9ABF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76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B2C6E0-9E97-4374-6AC5-9535D06F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A46133-40F9-BD79-AD0C-7379C719D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4741797-380A-D6C0-588A-254C8F64A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9F46CDC-01AE-F9DE-86B2-AF0F9541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52215A-3598-CE3A-4B66-C1EFE175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69130B-CE0F-7712-438D-8CF82372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13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8BC577-4FD1-C52C-5C5C-26C49DAE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CEBFB25-B416-8CEE-AA62-398DB5244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A9C96E-C284-2863-4E70-EFBE536D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D4E5C6-4A77-DAD5-94D7-66D58C9E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EC9726-5967-1245-8402-3F2C8FE9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A150860-3654-1BFA-442F-3FD93E0A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4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269AF4C-592A-E8E6-C25E-20283A70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C74505-9ECB-1F6E-8DAD-27D8DE4E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0CAE01-28C7-FE0F-9A50-82399842B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B828-282E-4495-9122-B23286400383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09D7DB-8516-18AF-FEC3-09AC78F4D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7BD5C0-2DB2-663F-2EC2-22642975B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3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4.jpg"/><Relationship Id="rId18" Type="http://schemas.openxmlformats.org/officeDocument/2006/relationships/hyperlink" Target="https://alltidfredag.no/trening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://www.pixnio.com/sport/fitness-and-jogging/beautiful-nice-looking-girl-practicing-yoga-poses" TargetMode="External"/><Relationship Id="rId12" Type="http://schemas.openxmlformats.org/officeDocument/2006/relationships/image" Target="../media/image20.jpeg"/><Relationship Id="rId1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de/kino-theater-vorhang-rot-594976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11" Type="http://schemas.openxmlformats.org/officeDocument/2006/relationships/hyperlink" Target="https://www.flickr.com/photos/compujeramey/11666776/" TargetMode="External"/><Relationship Id="rId5" Type="http://schemas.openxmlformats.org/officeDocument/2006/relationships/image" Target="../media/image17.png"/><Relationship Id="rId15" Type="http://schemas.openxmlformats.org/officeDocument/2006/relationships/image" Target="../media/image25.jpg"/><Relationship Id="rId10" Type="http://schemas.openxmlformats.org/officeDocument/2006/relationships/image" Target="../media/image23.jpg"/><Relationship Id="rId4" Type="http://schemas.openxmlformats.org/officeDocument/2006/relationships/image" Target="../media/image19.jpeg"/><Relationship Id="rId9" Type="http://schemas.openxmlformats.org/officeDocument/2006/relationships/hyperlink" Target="https://blogg.sundhult.com/tag/holistiskt-lantbruk/" TargetMode="External"/><Relationship Id="rId14" Type="http://schemas.openxmlformats.org/officeDocument/2006/relationships/hyperlink" Target="https://www.flickr.com/photos/kystverket/33909164668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1.xml"/><Relationship Id="rId7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oregsungdomslag/1443270800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customXml" Target="../ink/ink2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6BF070-116F-278F-C3B5-AD4118AC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nb-NO" sz="3400" dirty="0"/>
              <a:t>Kunnskap og folkeopplysning </a:t>
            </a:r>
            <a:br>
              <a:rPr lang="nb-NO" sz="3400" dirty="0"/>
            </a:br>
            <a:r>
              <a:rPr lang="nb-NO" sz="3400" dirty="0"/>
              <a:t>i vår tid.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55FBA2-A709-466C-5525-C933FAED6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nb-NO" sz="2000" dirty="0"/>
              <a:t>Landsmøtet i Noregs Ungdomslag </a:t>
            </a:r>
          </a:p>
          <a:p>
            <a:pPr algn="l"/>
            <a:r>
              <a:rPr lang="nb-NO" sz="2000" dirty="0"/>
              <a:t>20 april 2024</a:t>
            </a:r>
          </a:p>
          <a:p>
            <a:pPr algn="l"/>
            <a:r>
              <a:rPr lang="nb-NO" sz="2000" dirty="0"/>
              <a:t>Kjærsti Gangsø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FE30CA-6689-8A30-2B06-5139B7EAD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380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2B2321-9695-D456-ED7C-9D9A9D48E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755" y="1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9" name="Freeform: Shape 1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1" name="Freeform: Shape 1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/>
            <a:br>
              <a:rPr lang="en-US" sz="1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15EAE5A-15D7-53CA-0725-7C57D8FC7F3C}"/>
              </a:ext>
            </a:extLst>
          </p:cNvPr>
          <p:cNvSpPr txBox="1"/>
          <p:nvPr/>
        </p:nvSpPr>
        <p:spPr>
          <a:xfrm>
            <a:off x="5721925" y="475283"/>
            <a:ext cx="2854701" cy="24929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b-NO" sz="2000" dirty="0">
              <a:latin typeface="+mj-lt"/>
            </a:endParaRPr>
          </a:p>
          <a:p>
            <a:pPr algn="ctr"/>
            <a:r>
              <a:rPr lang="nb-NO" sz="2000" dirty="0">
                <a:latin typeface="+mj-lt"/>
              </a:rPr>
              <a:t>Kunnskap og folkeopplysning i vår tid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 = </a:t>
            </a:r>
          </a:p>
          <a:p>
            <a:pPr algn="ctr"/>
            <a:r>
              <a:rPr lang="nn-NO" sz="2000" dirty="0">
                <a:latin typeface="+mj-lt"/>
              </a:rPr>
              <a:t>aktivitetar som skapar </a:t>
            </a:r>
            <a:r>
              <a:rPr lang="nb-NO" sz="2000" dirty="0">
                <a:latin typeface="+mj-lt"/>
              </a:rPr>
              <a:t>engasjement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798EA79-2D9D-52C4-5DF2-62F92F2F0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8" y="192069"/>
            <a:ext cx="2880000" cy="191616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8CB19F2-FE32-D2EF-3963-28D8F99C9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37" y="467191"/>
            <a:ext cx="2750885" cy="249299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67FDAFA-D008-BC7E-9E5B-673FBE513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1" y="3189747"/>
            <a:ext cx="5098471" cy="344677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7997E3E-60B3-729A-6CA9-BDFE65776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8" y="3067797"/>
            <a:ext cx="2366000" cy="3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4A68BA2-9A01-3959-94D5-BB5497360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60" y="1947212"/>
            <a:ext cx="2750885" cy="249299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6311757-C912-93C8-85BE-BEF00D9C9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83" y="3043379"/>
            <a:ext cx="5098471" cy="344677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0318478-E058-490F-FF24-612E9D1AF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73" y="763698"/>
            <a:ext cx="2880000" cy="1916160"/>
          </a:xfrm>
          <a:prstGeom prst="rect">
            <a:avLst/>
          </a:prstGeom>
        </p:spPr>
      </p:pic>
      <p:sp useBgFill="1">
        <p:nvSpPr>
          <p:cNvPr id="119" name="Freeform: Shape 1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1" name="Freeform: Shape 1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/>
            <a:br>
              <a:rPr lang="en-US" sz="1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8" name="Bilde 7" descr="Et bilde som inneholder gress, utendørs, tre, person&#10;&#10;Automatisk generert beskrivelse">
            <a:extLst>
              <a:ext uri="{FF2B5EF4-FFF2-40B4-BE49-F238E27FC236}">
                <a16:creationId xmlns:a16="http://schemas.microsoft.com/office/drawing/2014/main" id="{49D560BC-53FD-8395-52DC-9F64CA1A8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17468" y="224335"/>
            <a:ext cx="3133689" cy="223896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Bilde 11" descr="Et bilde som inneholder utendørs, person, himmel, folk">
            <a:extLst>
              <a:ext uri="{FF2B5EF4-FFF2-40B4-BE49-F238E27FC236}">
                <a16:creationId xmlns:a16="http://schemas.microsoft.com/office/drawing/2014/main" id="{AC4814EE-CE68-B184-8FC5-3CFFC9837C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6266" y="73811"/>
            <a:ext cx="3792061" cy="213303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Bilde 18" descr="Et bilde som inneholder innendørs, person, klær, datamaskin">
            <a:extLst>
              <a:ext uri="{FF2B5EF4-FFF2-40B4-BE49-F238E27FC236}">
                <a16:creationId xmlns:a16="http://schemas.microsoft.com/office/drawing/2014/main" id="{41CFD5C2-75C5-8DC7-F45E-FFF506775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27336" y="3945977"/>
            <a:ext cx="3523821" cy="264286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5A72A40-E38D-FD0C-A2FC-85DF2F57DE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9" y="2753753"/>
            <a:ext cx="2366000" cy="3557338"/>
          </a:xfrm>
          <a:prstGeom prst="rect">
            <a:avLst/>
          </a:prstGeom>
        </p:spPr>
      </p:pic>
      <p:pic>
        <p:nvPicPr>
          <p:cNvPr id="22" name="Bilde 21" descr="Et bilde som inneholder utendørs, klær, person, vandring">
            <a:extLst>
              <a:ext uri="{FF2B5EF4-FFF2-40B4-BE49-F238E27FC236}">
                <a16:creationId xmlns:a16="http://schemas.microsoft.com/office/drawing/2014/main" id="{CDAC4881-4A77-5571-8D3C-EE42D59B9D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40330" y="2281951"/>
            <a:ext cx="4097581" cy="273445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15EAE5A-15D7-53CA-0725-7C57D8FC7F3C}"/>
              </a:ext>
            </a:extLst>
          </p:cNvPr>
          <p:cNvSpPr txBox="1"/>
          <p:nvPr/>
        </p:nvSpPr>
        <p:spPr>
          <a:xfrm>
            <a:off x="5721925" y="475283"/>
            <a:ext cx="2854701" cy="24929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b-NO" sz="2000" dirty="0">
              <a:latin typeface="+mj-lt"/>
            </a:endParaRPr>
          </a:p>
          <a:p>
            <a:pPr algn="ctr"/>
            <a:r>
              <a:rPr lang="nb-NO" sz="2000" dirty="0">
                <a:latin typeface="+mj-lt"/>
              </a:rPr>
              <a:t>Kunnskap og folkeopplysning i vår tid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 = </a:t>
            </a:r>
          </a:p>
          <a:p>
            <a:pPr algn="ctr"/>
            <a:r>
              <a:rPr lang="nn-NO" sz="2000" dirty="0">
                <a:latin typeface="+mj-lt"/>
              </a:rPr>
              <a:t>aktivitetar som skapar </a:t>
            </a:r>
            <a:r>
              <a:rPr lang="nb-NO" sz="2000" dirty="0">
                <a:latin typeface="+mj-lt"/>
              </a:rPr>
              <a:t>engasjement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25" name="Bilde 24" descr="Et bilde som inneholder gardin, møbler, Sceneteppe, innendørs">
            <a:extLst>
              <a:ext uri="{FF2B5EF4-FFF2-40B4-BE49-F238E27FC236}">
                <a16:creationId xmlns:a16="http://schemas.microsoft.com/office/drawing/2014/main" id="{199273A3-5865-DF5A-2177-9DA5FF30B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227827" y="4425905"/>
            <a:ext cx="3651184" cy="194729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Bilde 26" descr="Et bilde som inneholder person, sport, klær, Fysisk form">
            <a:extLst>
              <a:ext uri="{FF2B5EF4-FFF2-40B4-BE49-F238E27FC236}">
                <a16:creationId xmlns:a16="http://schemas.microsoft.com/office/drawing/2014/main" id="{509E7445-1D2D-2D1D-6757-458D1B60F7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60671" y="4440202"/>
            <a:ext cx="3120795" cy="2077279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0604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6D68D0C-421F-AE5F-644D-C6F64365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n-NO" sz="3400" dirty="0"/>
              <a:t>Er all aktivitet innanfor?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3" y="2491051"/>
            <a:ext cx="5711953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/>
            <a:endParaRPr lang="en-US" sz="2000" dirty="0">
              <a:latin typeface="+mj-lt"/>
            </a:endParaRPr>
          </a:p>
          <a:p>
            <a:r>
              <a:rPr lang="nn-NO" sz="2000" dirty="0">
                <a:latin typeface="+mj-lt"/>
              </a:rPr>
              <a:t>Nedanfrå og opp-organisasjon</a:t>
            </a:r>
          </a:p>
          <a:p>
            <a:endParaRPr lang="nn-NO" sz="2000" dirty="0">
              <a:latin typeface="+mj-lt"/>
            </a:endParaRPr>
          </a:p>
          <a:p>
            <a:r>
              <a:rPr lang="nn-NO" sz="2000" dirty="0">
                <a:latin typeface="+mj-lt"/>
              </a:rPr>
              <a:t>Kvart lag – sin aktivitet!</a:t>
            </a:r>
          </a:p>
          <a:p>
            <a:endParaRPr lang="nn-NO" sz="2000" dirty="0">
              <a:latin typeface="+mj-lt"/>
            </a:endParaRPr>
          </a:p>
          <a:p>
            <a:r>
              <a:rPr lang="nn-NO" sz="2000" dirty="0">
                <a:latin typeface="+mj-lt"/>
              </a:rPr>
              <a:t>Roper NU-styret i skogen utan å få svar?</a:t>
            </a:r>
          </a:p>
          <a:p>
            <a:endParaRPr lang="en-US" sz="20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A665323-5F22-0A9C-F1AE-A84406BD9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95" y="5126667"/>
            <a:ext cx="15302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 descr="Et bilde som inneholder tekst, klær, Menneskeansikt, kvinne&#10;&#10;Automatisk generert beskrivelse">
            <a:extLst>
              <a:ext uri="{FF2B5EF4-FFF2-40B4-BE49-F238E27FC236}">
                <a16:creationId xmlns:a16="http://schemas.microsoft.com/office/drawing/2014/main" id="{3EB0E55A-C5C2-FD82-8F41-B7C57ACCA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B2172A1-558F-C369-1818-B3150073C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8DC1EAB-FAA0-E8D7-D9C4-33A7538E7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9" name="Freeform: Shape 15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1" name="Freeform: Shape 16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n-NO" sz="2000" dirty="0">
                <a:latin typeface="+mj-lt"/>
              </a:rPr>
              <a:t>Få aksjonar, pådytt,  aktivitetstilbod eller føringar frå sentralleddet</a:t>
            </a:r>
          </a:p>
          <a:p>
            <a:endParaRPr lang="nn-NO" sz="2000" dirty="0">
              <a:latin typeface="+mj-lt"/>
            </a:endParaRPr>
          </a:p>
          <a:p>
            <a:r>
              <a:rPr lang="nn-NO" sz="2000" dirty="0">
                <a:latin typeface="+mj-lt"/>
              </a:rPr>
              <a:t>Kvart lag – sin aktivitet!</a:t>
            </a:r>
          </a:p>
          <a:p>
            <a:endParaRPr lang="nn-NO" sz="2000" dirty="0">
              <a:latin typeface="+mj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9078C-C19D-CA6E-BD71-A00C0FAF70E2}"/>
              </a:ext>
            </a:extLst>
          </p:cNvPr>
          <p:cNvSpPr txBox="1"/>
          <p:nvPr/>
        </p:nvSpPr>
        <p:spPr>
          <a:xfrm>
            <a:off x="538584" y="4717987"/>
            <a:ext cx="256031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nn-NO" dirty="0">
                <a:latin typeface="+mj-lt"/>
              </a:rPr>
              <a:t>Aktivitet</a:t>
            </a:r>
          </a:p>
          <a:p>
            <a:r>
              <a:rPr lang="nn-NO" dirty="0">
                <a:latin typeface="+mj-lt"/>
              </a:rPr>
              <a:t>Engasjement</a:t>
            </a:r>
          </a:p>
          <a:p>
            <a:r>
              <a:rPr lang="nn-NO" dirty="0">
                <a:latin typeface="+mj-lt"/>
              </a:rPr>
              <a:t>Bevisstgjering</a:t>
            </a:r>
          </a:p>
        </p:txBody>
      </p:sp>
      <p:sp>
        <p:nvSpPr>
          <p:cNvPr id="14" name="Pil: bøyd mot venstre 13">
            <a:extLst>
              <a:ext uri="{FF2B5EF4-FFF2-40B4-BE49-F238E27FC236}">
                <a16:creationId xmlns:a16="http://schemas.microsoft.com/office/drawing/2014/main" id="{2C38B14E-1544-2075-1FD9-1689FFFB88D2}"/>
              </a:ext>
            </a:extLst>
          </p:cNvPr>
          <p:cNvSpPr/>
          <p:nvPr/>
        </p:nvSpPr>
        <p:spPr>
          <a:xfrm>
            <a:off x="2142262" y="4549140"/>
            <a:ext cx="731520" cy="1216152"/>
          </a:xfrm>
          <a:prstGeom prst="curved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5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6D68D0C-421F-AE5F-644D-C6F64365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9" y="1247462"/>
            <a:ext cx="4992624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n-NO" sz="3400" dirty="0"/>
              <a:t>Kunnskap og folkeopplysning i NU i framtida?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3" y="2491051"/>
            <a:ext cx="5711953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n-NO" sz="2000" dirty="0">
              <a:latin typeface="+mj-lt"/>
            </a:endParaRPr>
          </a:p>
          <a:p>
            <a:r>
              <a:rPr lang="nn-NO" sz="2000" dirty="0">
                <a:latin typeface="+mj-lt"/>
              </a:rPr>
              <a:t>Refleksjon;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latin typeface="+mj-lt"/>
              </a:rPr>
              <a:t>Folkelege kulturaktivitetar – som no?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latin typeface="+mj-lt"/>
              </a:rPr>
              <a:t>Finne nye felles aktivitetar/prosjekt?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latin typeface="+mj-lt"/>
              </a:rPr>
              <a:t>Vere ei sterkare stemme for debatten – samtalen?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latin typeface="+mj-lt"/>
              </a:rPr>
              <a:t>Arbeide mot nye målgrupper?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>
              <a:latin typeface="+mj-lt"/>
            </a:endParaRPr>
          </a:p>
          <a:p>
            <a:endParaRPr lang="nn-NO" sz="2000" dirty="0">
              <a:latin typeface="+mj-lt"/>
            </a:endParaRPr>
          </a:p>
          <a:p>
            <a:endParaRPr lang="nn-NO" sz="2000" dirty="0">
              <a:latin typeface="+mj-lt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A665323-5F22-0A9C-F1AE-A84406BD9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95" y="5126667"/>
            <a:ext cx="15302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3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nn-NO" sz="3600" dirty="0">
                <a:latin typeface="+mj-lt"/>
              </a:rPr>
            </a:br>
            <a:br>
              <a:rPr lang="nn-NO" sz="3600" dirty="0">
                <a:latin typeface="+mj-lt"/>
              </a:rPr>
            </a:b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AA4908D-8777-E896-214E-A8BFF684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0" y="5164074"/>
            <a:ext cx="1530229" cy="159729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F1BDE72-FC0A-1A0E-A0AD-9E27B4BB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0" y="2748955"/>
            <a:ext cx="4343400" cy="250507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1EDD4DD-AEC5-784E-7C03-06D0C8861ACE}"/>
              </a:ext>
            </a:extLst>
          </p:cNvPr>
          <p:cNvSpPr txBox="1"/>
          <p:nvPr/>
        </p:nvSpPr>
        <p:spPr>
          <a:xfrm>
            <a:off x="778575" y="222433"/>
            <a:ext cx="479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sz="2000" dirty="0">
              <a:latin typeface="+mj-lt"/>
            </a:endParaRPr>
          </a:p>
          <a:p>
            <a:endParaRPr lang="nn-NO" sz="2000" dirty="0">
              <a:latin typeface="+mj-lt"/>
            </a:endParaRPr>
          </a:p>
          <a:p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Kunnskap og folkeopplysning i vår tid   - å gjere NU sitt føremål aktuelt!</a:t>
            </a:r>
          </a:p>
        </p:txBody>
      </p:sp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2461ADF7-E79A-05EA-0716-C84BDC573F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6185" y="435207"/>
            <a:ext cx="4057200" cy="320360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17B21C8-CA36-38AE-3E98-D7403D8B4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06" y="3978904"/>
            <a:ext cx="4057650" cy="229552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198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CDA34B0-DBDF-31EE-458C-2C0CF21B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618" y="89241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Takk</a:t>
            </a:r>
            <a:r>
              <a:rPr lang="en-US" sz="5400" dirty="0"/>
              <a:t> for meg.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0F9163B-4749-A410-B59D-7EAFA45EC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5036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CCE1AC7-D9B4-D93A-BD16-E38A0F15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74" y="0"/>
            <a:ext cx="4962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61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B6593BBA-46C2-738B-4B4A-42CDC76F43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025" y="32094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2679957-B4BF-C159-06FE-9D7B19065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025" y="3460924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A68849-88EF-FEBF-6888-547D4BEB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n-NO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«Kunnskap og folkeopplysning i vår tid»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BF522C5-7C80-0361-9EFA-CE406B5A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44CEC77-CF78-E71A-5AF0-E62300CF5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0" y="5175504"/>
            <a:ext cx="1530229" cy="159729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178A598-B6C8-905E-8AF0-205D8E516162}"/>
              </a:ext>
            </a:extLst>
          </p:cNvPr>
          <p:cNvSpPr txBox="1"/>
          <p:nvPr/>
        </p:nvSpPr>
        <p:spPr>
          <a:xfrm>
            <a:off x="448055" y="2683849"/>
            <a:ext cx="610362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«Folkeleg </a:t>
            </a:r>
            <a:r>
              <a:rPr lang="nn-NO" sz="2000" dirty="0">
                <a:effectLst/>
                <a:latin typeface="+mj-lt"/>
                <a:ea typeface="Calibri" panose="020F0502020204030204" pitchFamily="34" charset="0"/>
              </a:rPr>
              <a:t>opplysning</a:t>
            </a:r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 på fullnorsk grunn, </a:t>
            </a:r>
          </a:p>
          <a:p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og samhald og samyrke mellom ungdommen»</a:t>
            </a:r>
            <a:endParaRPr lang="nb-NO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nn-NO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n-NO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n-NO" sz="1800" dirty="0">
              <a:solidFill>
                <a:srgbClr val="390F11"/>
              </a:solidFill>
              <a:effectLst/>
              <a:latin typeface="__Figtree_Fallback_d680cf"/>
              <a:ea typeface="Calibri" panose="020F0502020204030204" pitchFamily="34" charset="0"/>
            </a:endParaRPr>
          </a:p>
          <a:p>
            <a:endParaRPr lang="nn-NO" dirty="0">
              <a:solidFill>
                <a:srgbClr val="390F11"/>
              </a:solidFill>
              <a:latin typeface="__Figtree_Fallback_d680cf"/>
              <a:ea typeface="Calibri" panose="020F0502020204030204" pitchFamily="34" charset="0"/>
            </a:endParaRPr>
          </a:p>
          <a:p>
            <a:endParaRPr lang="nn-NO" sz="1800" dirty="0">
              <a:solidFill>
                <a:srgbClr val="390F11"/>
              </a:solidFill>
              <a:effectLst/>
              <a:latin typeface="__Figtree_Fallback_d680cf"/>
              <a:ea typeface="Calibri" panose="020F0502020204030204" pitchFamily="34" charset="0"/>
            </a:endParaRPr>
          </a:p>
          <a:p>
            <a:endParaRPr lang="nn-NO" dirty="0">
              <a:solidFill>
                <a:srgbClr val="390F11"/>
              </a:solidFill>
              <a:latin typeface="__Figtree_Fallback_d680cf"/>
              <a:ea typeface="Calibri" panose="020F0502020204030204" pitchFamily="34" charset="0"/>
            </a:endParaRPr>
          </a:p>
          <a:p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«Noregs Ungdomslag skal gjennom folkelege </a:t>
            </a:r>
          </a:p>
          <a:p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kulturaktivitetar skape engasjement og </a:t>
            </a:r>
          </a:p>
          <a:p>
            <a:r>
              <a:rPr lang="nn-NO" dirty="0">
                <a:effectLst/>
                <a:latin typeface="+mj-lt"/>
                <a:ea typeface="Calibri" panose="020F0502020204030204" pitchFamily="34" charset="0"/>
              </a:rPr>
              <a:t>levande lokalmiljø.»</a:t>
            </a:r>
            <a:endParaRPr lang="nb-NO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Pil: ned 6">
            <a:extLst>
              <a:ext uri="{FF2B5EF4-FFF2-40B4-BE49-F238E27FC236}">
                <a16:creationId xmlns:a16="http://schemas.microsoft.com/office/drawing/2014/main" id="{8913D577-6AC3-3148-DAAB-BAF96F8C9E15}"/>
              </a:ext>
            </a:extLst>
          </p:cNvPr>
          <p:cNvSpPr/>
          <p:nvPr/>
        </p:nvSpPr>
        <p:spPr>
          <a:xfrm>
            <a:off x="903730" y="3666744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858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A68849-88EF-FEBF-6888-547D4BEB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Folkeopplysning?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37C968E-DD6F-8866-5BB7-9A27A9FA6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BF522C5-7C80-0361-9EFA-CE406B5A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3849" y="1525565"/>
            <a:ext cx="3810000" cy="410104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Wikipedia;</a:t>
            </a:r>
          </a:p>
          <a:p>
            <a:r>
              <a:rPr lang="nb-NO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«Folkeopplysning</a:t>
            </a:r>
            <a:r>
              <a:rPr lang="nb-NO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er virksomhet rettet mot både enkeltindividet og samfunnet. Ved å opplyse den enkelte, opplyses folket</a:t>
            </a:r>
            <a:r>
              <a:rPr lang="nb-NO" sz="2000" u="none" strike="noStrike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»</a:t>
            </a:r>
          </a:p>
          <a:p>
            <a:endParaRPr lang="nb-NO" sz="2000" baseline="30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nb-NO" sz="2000" u="none" strike="noStrike" baseline="30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r>
              <a:rPr lang="nb-NO" sz="3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Noregs Ungdomslag;</a:t>
            </a:r>
          </a:p>
          <a:p>
            <a:r>
              <a:rPr lang="nb-NO" sz="3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Folkeopplysning</a:t>
            </a:r>
            <a:r>
              <a:rPr lang="nb-NO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nb-NO" sz="3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 </a:t>
            </a:r>
            <a:r>
              <a:rPr lang="nb-NO" sz="3000" baseline="3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aktivitetar</a:t>
            </a:r>
            <a:r>
              <a:rPr lang="nb-NO" sz="3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/aktive </a:t>
            </a:r>
            <a:r>
              <a:rPr lang="nb-NO" sz="3000" baseline="3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handlingar</a:t>
            </a:r>
            <a:endParaRPr lang="nb-NO" sz="3000" baseline="30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nb-NO" sz="2000" u="none" strike="noStrike" baseline="30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endParaRPr lang="nb-NO" sz="2000" u="none" strike="noStrike" baseline="30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endParaRPr lang="en-US" sz="2000" u="none" strike="noStrike" baseline="3000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endParaRPr lang="en-US" sz="20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582871D-5271-985C-4F1D-A0CBB9C46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064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610825-85D5-9A3D-AE35-A5CDC0FA5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518" y="1685858"/>
            <a:ext cx="10509504" cy="42051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9143EB-C644-037E-A6F1-E3EC8792C5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579426"/>
              </p:ext>
            </p:extLst>
          </p:nvPr>
        </p:nvGraphicFramePr>
        <p:xfrm>
          <a:off x="593075" y="3142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A05525A5-009C-51AA-48EE-9E1FD30BA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42" y="2811348"/>
            <a:ext cx="4584589" cy="275563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4E1C8A7-EB08-0751-9980-04D3DD330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8" y="3307106"/>
            <a:ext cx="4584589" cy="2755631"/>
          </a:xfrm>
          <a:prstGeom prst="rect">
            <a:avLst/>
          </a:prstGeom>
        </p:spPr>
      </p:pic>
      <p:pic>
        <p:nvPicPr>
          <p:cNvPr id="9" name="Bilde 8" descr="Et bilde som inneholder tegnefilm, smiley, uttrykksikon, gul&#10;&#10;Automatisk generert beskrivelse">
            <a:extLst>
              <a:ext uri="{FF2B5EF4-FFF2-40B4-BE49-F238E27FC236}">
                <a16:creationId xmlns:a16="http://schemas.microsoft.com/office/drawing/2014/main" id="{066AC9A9-AC2F-F056-FCA3-2AAAF760A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54175" y="358729"/>
            <a:ext cx="3130322" cy="21863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4E10F90-F983-514D-12B2-A87ACA419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75" y="5133525"/>
            <a:ext cx="15302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610825-85D5-9A3D-AE35-A5CDC0FA5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518" y="1685858"/>
            <a:ext cx="10509504" cy="42051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F35FA4F-C533-2C51-BF57-D88D583E1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49" y="363027"/>
            <a:ext cx="9567302" cy="575056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062D8B0-8AAA-D9CD-1DC6-C19F458E3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75" y="5133525"/>
            <a:ext cx="15302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AB6767-4B6B-241E-6C52-13FA8840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4" y="496344"/>
            <a:ext cx="436860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nn-NO" sz="28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8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b-NO" sz="20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«gjennom folkelege </a:t>
            </a:r>
            <a:br>
              <a:rPr lang="nn-NO" sz="24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kulturaktivitetar skape engasjement og </a:t>
            </a:r>
            <a:br>
              <a:rPr lang="nn-NO" sz="24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levande lokalmiljø.»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4A3FAB-A78D-E499-0537-5ACE4CCC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n-NO" sz="2400" dirty="0">
                <a:latin typeface="+mj-lt"/>
              </a:rPr>
              <a:t>Aktivitet</a:t>
            </a:r>
          </a:p>
          <a:p>
            <a:endParaRPr lang="nn-NO" sz="2400" dirty="0">
              <a:latin typeface="+mj-lt"/>
            </a:endParaRPr>
          </a:p>
          <a:p>
            <a:endParaRPr lang="nn-NO" sz="2400" dirty="0">
              <a:latin typeface="+mj-lt"/>
            </a:endParaRPr>
          </a:p>
          <a:p>
            <a:r>
              <a:rPr lang="nn-NO" sz="2400" dirty="0">
                <a:latin typeface="+mj-lt"/>
              </a:rPr>
              <a:t>Engasjement</a:t>
            </a:r>
          </a:p>
          <a:p>
            <a:endParaRPr lang="nn-NO" sz="2400" dirty="0">
              <a:latin typeface="+mj-lt"/>
            </a:endParaRPr>
          </a:p>
          <a:p>
            <a:endParaRPr lang="nn-NO" sz="2400" dirty="0">
              <a:latin typeface="+mj-lt"/>
            </a:endParaRPr>
          </a:p>
          <a:p>
            <a:r>
              <a:rPr lang="nn-NO" sz="2400" dirty="0">
                <a:latin typeface="+mj-lt"/>
              </a:rPr>
              <a:t>Bevisstgjering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A1468A17-9198-6EC6-C98A-EA8DB7D28C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1740D83-A661-ECE1-3EB8-B31CE4D26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75" y="5133525"/>
            <a:ext cx="1530229" cy="1597290"/>
          </a:xfrm>
          <a:prstGeom prst="rect">
            <a:avLst/>
          </a:prstGeom>
        </p:spPr>
      </p:pic>
      <p:sp>
        <p:nvSpPr>
          <p:cNvPr id="10" name="Pil: ned 9">
            <a:extLst>
              <a:ext uri="{FF2B5EF4-FFF2-40B4-BE49-F238E27FC236}">
                <a16:creationId xmlns:a16="http://schemas.microsoft.com/office/drawing/2014/main" id="{A36A9305-EDEB-2911-9681-66E03062FBE5}"/>
              </a:ext>
            </a:extLst>
          </p:cNvPr>
          <p:cNvSpPr/>
          <p:nvPr/>
        </p:nvSpPr>
        <p:spPr>
          <a:xfrm>
            <a:off x="1848686" y="4644321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: ned 10">
            <a:extLst>
              <a:ext uri="{FF2B5EF4-FFF2-40B4-BE49-F238E27FC236}">
                <a16:creationId xmlns:a16="http://schemas.microsoft.com/office/drawing/2014/main" id="{90BD18F9-A257-9D81-1D1A-D82EDE5CE505}"/>
              </a:ext>
            </a:extLst>
          </p:cNvPr>
          <p:cNvSpPr/>
          <p:nvPr/>
        </p:nvSpPr>
        <p:spPr>
          <a:xfrm>
            <a:off x="638555" y="3283027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15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FBC89EA-B7C4-5298-CF2F-18A719A5D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712" y="0"/>
            <a:ext cx="732228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NU sine </a:t>
            </a:r>
            <a:r>
              <a:rPr lang="en-US" sz="3400" dirty="0" err="1"/>
              <a:t>verdiar</a:t>
            </a:r>
            <a:r>
              <a:rPr lang="en-US" sz="3400" dirty="0"/>
              <a:t>;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888" y="2195337"/>
            <a:ext cx="5193792" cy="443406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nn-NO" sz="2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rilyndt</a:t>
            </a:r>
            <a:r>
              <a:rPr lang="nn-NO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Noregs Ungdomslag er tufta på eit frilyndt grunnsyn. Å vere frilyndt er å vere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tolerant, og å sjå mennesket for kva det er og kva det kan vekse seg til å bli. </a:t>
            </a:r>
            <a:endParaRPr lang="nb-NO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Samfunnsengasjement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ungdomslaga arbeider vi for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gode og livskraftige lokalsamfunn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heile landet. Medlemmane får mot til å engasjere seg og arbeide for det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trur på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Gjennom deltaking i laga sine aktivitetar og demokratiske prosessar utviklar medlemmane seg som sjølvstendige og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fellesskapsorienterte menneske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Folkeleg kultur</a:t>
            </a:r>
            <a:r>
              <a:rPr lang="nn-NO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Noregs Ungdomslag brukar, formidlar og vidareutviklar vi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kulturarv og folkelege kulturutrykk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Med humor, kreativitet, galskap og fantasi skaper vi samtidig rom for nye tankar og aktivitet.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Samværskultur 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Noregs Ungdomslag har vi ein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inkluderande samværskultur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trygge </a:t>
            </a:r>
            <a:r>
              <a:rPr lang="nn-NO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rusfrie møteplassar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der alle blir møtt med respekt uansett alder, bakgrunn, politisk ståstad og livspraktisering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/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44CC10D-FD8D-A4E0-FCB4-1DDC09AA8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30" y="5126667"/>
            <a:ext cx="15302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AB6767-4B6B-241E-6C52-13FA8840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4" y="496344"/>
            <a:ext cx="436860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nn-NO" sz="28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8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Kunnskap og </a:t>
            </a:r>
            <a:br>
              <a:rPr lang="nn-NO" sz="24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nn-NO" sz="2400" dirty="0">
                <a:effectLst/>
                <a:latin typeface="+mj-lt"/>
                <a:ea typeface="Calibri" panose="020F0502020204030204" pitchFamily="34" charset="0"/>
              </a:rPr>
              <a:t>folkeopplysning i vår tid.</a:t>
            </a: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n-NO" sz="2000" dirty="0">
                <a:effectLst/>
                <a:latin typeface="+mj-lt"/>
                <a:ea typeface="Calibri" panose="020F0502020204030204" pitchFamily="34" charset="0"/>
              </a:rPr>
            </a:br>
            <a:br>
              <a:rPr lang="nb-NO" sz="1200" b="0" i="0" dirty="0">
                <a:solidFill>
                  <a:srgbClr val="333333"/>
                </a:solidFill>
                <a:effectLst/>
                <a:latin typeface="Helvetica Neue"/>
              </a:rPr>
            </a:br>
            <a:br>
              <a:rPr lang="nb-NO" sz="1200" b="0" i="0" dirty="0">
                <a:solidFill>
                  <a:srgbClr val="333333"/>
                </a:solidFill>
                <a:effectLst/>
                <a:latin typeface="Helvetica Neue"/>
              </a:rPr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4A3FAB-A78D-E499-0537-5ACE4CCC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r>
              <a:rPr lang="nn-NO" sz="2900" u="sng" dirty="0" err="1">
                <a:latin typeface="+mj-lt"/>
                <a:ea typeface="Calibri" panose="020F0502020204030204" pitchFamily="34" charset="0"/>
              </a:rPr>
              <a:t>Voksenopplæringsloven</a:t>
            </a:r>
            <a:endParaRPr lang="nn-NO" sz="2900" u="sng" dirty="0">
              <a:latin typeface="+mj-lt"/>
              <a:ea typeface="Calibri" panose="020F0502020204030204" pitchFamily="34" charset="0"/>
            </a:endParaRPr>
          </a:p>
          <a:p>
            <a:br>
              <a:rPr lang="nn-NO" sz="2900" dirty="0">
                <a:latin typeface="+mj-lt"/>
                <a:ea typeface="Calibri" panose="020F0502020204030204" pitchFamily="34" charset="0"/>
              </a:rPr>
            </a:br>
            <a:r>
              <a:rPr lang="nb-NO" sz="2900" b="0" i="0" dirty="0">
                <a:solidFill>
                  <a:srgbClr val="333333"/>
                </a:solidFill>
                <a:effectLst/>
                <a:latin typeface="+mj-lt"/>
              </a:rPr>
              <a:t>å fremme livslang læring ved å legge til rette for organisert kursaktivitet ved siden av det formelle utdanningssystemet.</a:t>
            </a:r>
          </a:p>
          <a:p>
            <a:r>
              <a:rPr lang="nb-NO" sz="2900" b="0" i="0" dirty="0">
                <a:solidFill>
                  <a:srgbClr val="333333"/>
                </a:solidFill>
                <a:effectLst/>
                <a:latin typeface="+mj-lt"/>
              </a:rPr>
              <a:t>bidra til motivasjon og tilgang til kunnskap og kompetanse for alle, og slik fremme den enkeltes utvikling og møte behovene i samfunns- og arbeidslivet.</a:t>
            </a:r>
          </a:p>
          <a:p>
            <a:br>
              <a:rPr lang="nb-NO" sz="29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nb-NO" sz="2900" b="0" i="0" dirty="0">
                <a:solidFill>
                  <a:srgbClr val="333333"/>
                </a:solidFill>
                <a:effectLst/>
                <a:latin typeface="+mj-lt"/>
              </a:rPr>
              <a:t>ivareta opplæring og deltakelse i frivillige organisasjoner, bidra til å bevare et mangfoldig kulturliv og ta vare på kulturarven gjennom læring.</a:t>
            </a:r>
            <a:endParaRPr lang="nn-NO" sz="2900" dirty="0">
              <a:latin typeface="+mj-lt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1740D83-A661-ECE1-3EB8-B31CE4D2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75" y="5133525"/>
            <a:ext cx="1530229" cy="1597290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8BF03A7-BB59-CC88-3DE4-D8B4DD83D66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n-NO" dirty="0"/>
          </a:p>
          <a:p>
            <a:endParaRPr lang="nn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8966092B-8CE1-63D8-628C-2E8E25F822D1}"/>
                  </a:ext>
                </a:extLst>
              </p14:cNvPr>
              <p14:cNvContentPartPr/>
              <p14:nvPr/>
            </p14:nvContentPartPr>
            <p14:xfrm>
              <a:off x="1653120" y="347544"/>
              <a:ext cx="1282320" cy="155700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8966092B-8CE1-63D8-628C-2E8E25F822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7120" y="275544"/>
                <a:ext cx="1353960" cy="17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1045DB35-833D-07C1-8500-A51DAB6A2A20}"/>
                  </a:ext>
                </a:extLst>
              </p14:cNvPr>
              <p14:cNvContentPartPr/>
              <p14:nvPr/>
            </p14:nvContentPartPr>
            <p14:xfrm>
              <a:off x="2935080" y="189144"/>
              <a:ext cx="1546200" cy="338868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1045DB35-833D-07C1-8500-A51DAB6A2A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080" y="117504"/>
                <a:ext cx="1617840" cy="35323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kstSylinder 17">
            <a:extLst>
              <a:ext uri="{FF2B5EF4-FFF2-40B4-BE49-F238E27FC236}">
                <a16:creationId xmlns:a16="http://schemas.microsoft.com/office/drawing/2014/main" id="{255B5C64-42B8-8944-9A0A-F46FE1B76413}"/>
              </a:ext>
            </a:extLst>
          </p:cNvPr>
          <p:cNvSpPr txBox="1"/>
          <p:nvPr/>
        </p:nvSpPr>
        <p:spPr>
          <a:xfrm>
            <a:off x="5141436" y="496344"/>
            <a:ext cx="642752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Lovens overordnede mål:</a:t>
            </a:r>
          </a:p>
          <a:p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bidra til å vedlikeholde og styrke demokratiet og legge grunnlag for bærekraftig utvikling ved å engasjere og utvikle aktive medborgere.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senke terskelen for læring og deltakelse i frivillige organisasjoner.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bekjempe utenforskap og bidra til inkludering.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bidra til motivasjon og tilgang til kunnskap og kompetanse for alle og slik møte behov i et samfunn og arbeidsliv i stadig endring.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styrke kulturelt mangfold og bevare kulturarven gjennom læring.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å være en selvstendig arena for læring og et supplement til offentlige utdanningstilbud for voksne</a:t>
            </a:r>
          </a:p>
        </p:txBody>
      </p:sp>
    </p:spTree>
    <p:extLst>
      <p:ext uri="{BB962C8B-B14F-4D97-AF65-F5344CB8AC3E}">
        <p14:creationId xmlns:p14="http://schemas.microsoft.com/office/powerpoint/2010/main" val="2876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A68849-88EF-FEBF-6888-547D4BEB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n-NO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Folkeopplysning</a:t>
            </a:r>
            <a:r>
              <a:rPr lang="nn-NO" sz="2800" dirty="0"/>
              <a:t> </a:t>
            </a:r>
            <a:br>
              <a:rPr lang="nn-NO" sz="2800" dirty="0"/>
            </a:br>
            <a:r>
              <a:rPr lang="nn-NO" sz="2800" dirty="0"/>
              <a:t>i praksis</a:t>
            </a:r>
            <a:endParaRPr lang="nn-NO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E7BBC9C-BDCB-D656-CEAB-4DDEBCAA7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778" y="-1391"/>
            <a:ext cx="7636763" cy="2762724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582871D-5271-985C-4F1D-A0CBB9C46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BF522C5-7C80-0361-9EFA-CE406B5A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9633" y="3455208"/>
            <a:ext cx="5742432" cy="2344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n-NO" sz="2800" dirty="0">
                <a:latin typeface="+mj-lt"/>
              </a:rPr>
              <a:t>Noregs Ungdomslag, og dei lokale ungdomslaga si rolle når eit samfunn må ta krevjande vegval?</a:t>
            </a:r>
          </a:p>
          <a:p>
            <a:pPr algn="ctr"/>
            <a:endParaRPr lang="nn-NO" sz="2800" dirty="0">
              <a:latin typeface="+mj-lt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06FD8D-1E32-2AF9-6F9E-6504BFE94A2A}"/>
              </a:ext>
            </a:extLst>
          </p:cNvPr>
          <p:cNvSpPr txBox="1"/>
          <p:nvPr/>
        </p:nvSpPr>
        <p:spPr>
          <a:xfrm>
            <a:off x="5449634" y="873418"/>
            <a:ext cx="191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/>
              <a:t>For?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0BA466-2C8B-7C5C-2CBE-5F6972737AEC}"/>
              </a:ext>
            </a:extLst>
          </p:cNvPr>
          <p:cNvSpPr txBox="1"/>
          <p:nvPr/>
        </p:nvSpPr>
        <p:spPr>
          <a:xfrm>
            <a:off x="9875329" y="873418"/>
            <a:ext cx="1316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/>
              <a:t>Mot?</a:t>
            </a:r>
          </a:p>
        </p:txBody>
      </p:sp>
    </p:spTree>
    <p:extLst>
      <p:ext uri="{BB962C8B-B14F-4D97-AF65-F5344CB8AC3E}">
        <p14:creationId xmlns:p14="http://schemas.microsoft.com/office/powerpoint/2010/main" val="1883105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679BD79-7AE0-424F-A0C6-369703BBB570}">
  <we:reference id="wa104380621" version="1.2.0.0" store="nb-NO" storeType="OMEX"/>
  <we:alternateReferences>
    <we:reference id="WA104380621" version="1.2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3437b7-0d0b-4195-8069-0adabf19969f">
      <Terms xmlns="http://schemas.microsoft.com/office/infopath/2007/PartnerControls"/>
    </lcf76f155ced4ddcb4097134ff3c332f>
    <TaxCatchAll xmlns="16fb933e-3f5d-4663-b0a0-25c9a45134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198BAAC472CA498DF4B7B5ADCED783" ma:contentTypeVersion="15" ma:contentTypeDescription="Opprett et nytt dokument." ma:contentTypeScope="" ma:versionID="5362249fedda4078bee024f5833ae6f5">
  <xsd:schema xmlns:xsd="http://www.w3.org/2001/XMLSchema" xmlns:xs="http://www.w3.org/2001/XMLSchema" xmlns:p="http://schemas.microsoft.com/office/2006/metadata/properties" xmlns:ns2="ca3437b7-0d0b-4195-8069-0adabf19969f" xmlns:ns3="16fb933e-3f5d-4663-b0a0-25c9a45134cd" targetNamespace="http://schemas.microsoft.com/office/2006/metadata/properties" ma:root="true" ma:fieldsID="aff0261d83463899f452c49d96b85c1f" ns2:_="" ns3:_="">
    <xsd:import namespace="ca3437b7-0d0b-4195-8069-0adabf19969f"/>
    <xsd:import namespace="16fb933e-3f5d-4663-b0a0-25c9a45134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437b7-0d0b-4195-8069-0adabf199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b3bd50c8-a30d-4e34-9d7c-28f6904b2f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b933e-3f5d-4663-b0a0-25c9a4513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96500ae-9ae2-4510-8944-3456b588a096}" ma:internalName="TaxCatchAll" ma:showField="CatchAllData" ma:web="16fb933e-3f5d-4663-b0a0-25c9a45134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3C77E6-BE72-48EA-927C-2693EDB21785}">
  <ds:schemaRefs>
    <ds:schemaRef ds:uri="http://schemas.microsoft.com/office/2006/metadata/properties"/>
    <ds:schemaRef ds:uri="http://schemas.microsoft.com/office/infopath/2007/PartnerControls"/>
    <ds:schemaRef ds:uri="54f80e20-b321-469b-a3f0-d92547dac3a8"/>
    <ds:schemaRef ds:uri="648f7e45-0b7e-418c-9e6f-f9c415eefdec"/>
  </ds:schemaRefs>
</ds:datastoreItem>
</file>

<file path=customXml/itemProps2.xml><?xml version="1.0" encoding="utf-8"?>
<ds:datastoreItem xmlns:ds="http://schemas.openxmlformats.org/officeDocument/2006/customXml" ds:itemID="{F0CF232E-B35E-42BA-8C53-74742A9108D0}"/>
</file>

<file path=customXml/itemProps3.xml><?xml version="1.0" encoding="utf-8"?>
<ds:datastoreItem xmlns:ds="http://schemas.openxmlformats.org/officeDocument/2006/customXml" ds:itemID="{DDBC3EBC-1E9A-4307-BA28-DB925771FF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718</Words>
  <Application>Microsoft Office PowerPoint</Application>
  <PresentationFormat>Widescreen</PresentationFormat>
  <Paragraphs>130</Paragraphs>
  <Slides>16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__Figtree_Fallback_d680cf</vt:lpstr>
      <vt:lpstr>Arial</vt:lpstr>
      <vt:lpstr>Calibri</vt:lpstr>
      <vt:lpstr>Calibri Light</vt:lpstr>
      <vt:lpstr>Helvetica Neue</vt:lpstr>
      <vt:lpstr>Office-tema</vt:lpstr>
      <vt:lpstr>Kunnskap og folkeopplysning  i vår tid.</vt:lpstr>
      <vt:lpstr>«Kunnskap og folkeopplysning i vår tid» </vt:lpstr>
      <vt:lpstr>Folkeopplysning?</vt:lpstr>
      <vt:lpstr>PowerPoint-presentasjon</vt:lpstr>
      <vt:lpstr>PowerPoint-presentasjon</vt:lpstr>
      <vt:lpstr>       «gjennom folkelege  kulturaktivitetar skape engasjement og  levande lokalmiljø.» </vt:lpstr>
      <vt:lpstr>NU sine verdiar; </vt:lpstr>
      <vt:lpstr>     Kunnskap og  folkeopplysning i vår tid.     </vt:lpstr>
      <vt:lpstr>Folkeopplysning  i praksis</vt:lpstr>
      <vt:lpstr>  </vt:lpstr>
      <vt:lpstr>  </vt:lpstr>
      <vt:lpstr>Er all aktivitet innanfor? </vt:lpstr>
      <vt:lpstr> </vt:lpstr>
      <vt:lpstr>Kunnskap og folkeopplysning i NU i framtida? </vt:lpstr>
      <vt:lpstr>   </vt:lpstr>
      <vt:lpstr>Takk for meg.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Innspillsmøte Kulturdepartementet 10.01.2023</dc:title>
  <dc:creator>Kjærsti Gangsø</dc:creator>
  <cp:lastModifiedBy>Liv Skogstad Mikalsen</cp:lastModifiedBy>
  <cp:revision>16</cp:revision>
  <dcterms:created xsi:type="dcterms:W3CDTF">2023-01-09T07:26:42Z</dcterms:created>
  <dcterms:modified xsi:type="dcterms:W3CDTF">2024-04-24T10:28:52Z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0x010100B2615A2184D407498EC9048FDF2E980F</vt:lpwstr>
  </property>
  <property fmtid="{D5CDD505-2E9C-101B-9397-08002B2CF9AE}" pid="3" name="Order">
    <vt:r8>1361600</vt:r8>
  </property>
  <property fmtid="{D5CDD505-2E9C-101B-9397-08002B2CF9AE}" pid="4" name="MediaServiceImageTags">
    <vt:lpwstr/>
  </property>
</Properties>
</file>