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4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29"/>
  </p:notesMasterIdLst>
  <p:sldIdLst>
    <p:sldId id="440" r:id="rId11"/>
    <p:sldId id="442" r:id="rId12"/>
    <p:sldId id="443" r:id="rId13"/>
    <p:sldId id="444" r:id="rId14"/>
    <p:sldId id="257" r:id="rId15"/>
    <p:sldId id="445" r:id="rId16"/>
    <p:sldId id="299" r:id="rId17"/>
    <p:sldId id="270" r:id="rId18"/>
    <p:sldId id="275" r:id="rId19"/>
    <p:sldId id="432" r:id="rId20"/>
    <p:sldId id="413" r:id="rId21"/>
    <p:sldId id="421" r:id="rId22"/>
    <p:sldId id="282" r:id="rId23"/>
    <p:sldId id="407" r:id="rId24"/>
    <p:sldId id="269" r:id="rId25"/>
    <p:sldId id="259" r:id="rId26"/>
    <p:sldId id="439" r:id="rId27"/>
    <p:sldId id="268" r:id="rId2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730217"/>
    <a:srgbClr val="63B8E8"/>
    <a:srgbClr val="0B3C5E"/>
    <a:srgbClr val="E7134A"/>
    <a:srgbClr val="15AB74"/>
    <a:srgbClr val="0F7186"/>
    <a:srgbClr val="0070C0"/>
    <a:srgbClr val="FBA58F"/>
    <a:srgbClr val="D00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B2713-B26D-067F-7B17-1BF8EFC8977C}" v="341" dt="2023-04-29T14:52:39.156"/>
    <p1510:client id="{5EDE888A-6DFA-4E4C-AED1-D26391F68731}" v="368" dt="2022-11-18T15:59:31.437"/>
    <p1510:client id="{706C5BB3-CAB5-409B-8CD2-214D47C6F56E}" v="64" dt="2023-04-30T07:04:50.063"/>
    <p1510:client id="{9064D2AF-B622-1970-0310-FDBB3FBF9280}" v="6" dt="2023-04-30T07:16:38.713"/>
    <p1510:client id="{94ADC5A0-E712-4A12-BE14-CCF51D2AEDF6}" v="6" dt="2022-11-19T08:48:21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86"/>
  </p:normalViewPr>
  <p:slideViewPr>
    <p:cSldViewPr snapToGrid="0">
      <p:cViewPr>
        <p:scale>
          <a:sx n="51" d="100"/>
          <a:sy n="51" d="100"/>
        </p:scale>
        <p:origin x="238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ustomXml" Target="../customXml/item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35" Type="http://schemas.openxmlformats.org/officeDocument/2006/relationships/customXml" Target="../customXml/item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195BD-6B03-9B41-98E6-BB56A4A1B077}" type="datetimeFigureOut">
              <a:rPr lang="nn-NO" smtClean="0"/>
              <a:t>30.04.2023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DD0AB-192E-2646-8239-42EC1BF6D863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7528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noProof="0" dirty="0"/>
              <a:t>INTRODUKSJON</a:t>
            </a:r>
          </a:p>
          <a:p>
            <a:endParaRPr lang="nn-NO" noProof="0" dirty="0"/>
          </a:p>
          <a:p>
            <a:r>
              <a:rPr lang="nn-NO" noProof="0" dirty="0"/>
              <a:t>Velkomen til N24 i Arendal 16.-21. juli 2024</a:t>
            </a:r>
          </a:p>
          <a:p>
            <a:endParaRPr lang="nn-NO" noProof="0" dirty="0"/>
          </a:p>
          <a:p>
            <a:r>
              <a:rPr lang="nn-NO" noProof="0" dirty="0"/>
              <a:t>Vår heimeside med nyttig info</a:t>
            </a:r>
          </a:p>
          <a:p>
            <a:r>
              <a:rPr lang="nn-NO" noProof="0" dirty="0"/>
              <a:t>Mykje som enda står igjen å leggje inn, t.d. detaljar i programmet. </a:t>
            </a:r>
          </a:p>
          <a:p>
            <a:endParaRPr lang="nn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DD0AB-192E-2646-8239-42EC1BF6D863}" type="slidenum">
              <a:rPr lang="nn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8443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noProof="0" dirty="0"/>
              <a:t>Utsikten frå </a:t>
            </a:r>
            <a:r>
              <a:rPr lang="nn-NO" noProof="0" dirty="0" err="1"/>
              <a:t>Glassheisen</a:t>
            </a:r>
            <a:r>
              <a:rPr lang="nn-NO" noProof="0" dirty="0"/>
              <a:t>, byens utsiktspunkt!</a:t>
            </a:r>
          </a:p>
          <a:p>
            <a:endParaRPr lang="nn-NO" noProof="0" dirty="0"/>
          </a:p>
          <a:p>
            <a:r>
              <a:rPr lang="nn-NO" noProof="0" dirty="0"/>
              <a:t>Andre nyttige nettsider:</a:t>
            </a:r>
          </a:p>
          <a:p>
            <a:r>
              <a:rPr lang="nn-NO" noProof="0" dirty="0" err="1"/>
              <a:t>Visit</a:t>
            </a:r>
            <a:r>
              <a:rPr lang="nn-NO" noProof="0" dirty="0"/>
              <a:t> Sørlandet AS</a:t>
            </a:r>
          </a:p>
          <a:p>
            <a:r>
              <a:rPr lang="nn-NO" noProof="0" dirty="0"/>
              <a:t>Nyttig info om byen, overnatting, </a:t>
            </a:r>
            <a:r>
              <a:rPr lang="nn-NO" noProof="0" dirty="0" err="1"/>
              <a:t>severdigheitar</a:t>
            </a:r>
            <a:r>
              <a:rPr lang="nn-NO" noProof="0" dirty="0"/>
              <a:t>, aktivitetar, etc. </a:t>
            </a:r>
          </a:p>
          <a:p>
            <a:endParaRPr lang="nn-NO" noProof="0" dirty="0"/>
          </a:p>
          <a:p>
            <a:r>
              <a:rPr lang="nn-NO" noProof="0" dirty="0" err="1"/>
              <a:t>arendal.com</a:t>
            </a:r>
            <a:endParaRPr lang="nn-NO" noProof="0" dirty="0"/>
          </a:p>
          <a:p>
            <a:endParaRPr lang="nn-NO" noProof="0" dirty="0"/>
          </a:p>
          <a:p>
            <a:r>
              <a:rPr lang="nn-NO" noProof="0" dirty="0" err="1"/>
              <a:t>gotoarendal.com</a:t>
            </a:r>
            <a:endParaRPr lang="nn-NO" noProof="0" dirty="0"/>
          </a:p>
          <a:p>
            <a:endParaRPr lang="nn-NO" noProof="0" dirty="0"/>
          </a:p>
          <a:p>
            <a:endParaRPr lang="nn-NO" noProof="0" dirty="0"/>
          </a:p>
          <a:p>
            <a:endParaRPr lang="nn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DD0AB-192E-2646-8239-42EC1BF6D863}" type="slidenum">
              <a:rPr lang="nn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1201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noProof="0" dirty="0"/>
              <a:t>Nokre nyttige stadar der aktivitet kjem til å </a:t>
            </a:r>
            <a:r>
              <a:rPr lang="nn-NO" noProof="0" dirty="0" err="1"/>
              <a:t>foregå</a:t>
            </a:r>
            <a:r>
              <a:rPr lang="nn-NO" noProof="0" dirty="0"/>
              <a:t>.</a:t>
            </a:r>
          </a:p>
          <a:p>
            <a:endParaRPr lang="nn-NO" noProof="0" dirty="0"/>
          </a:p>
          <a:p>
            <a:r>
              <a:rPr lang="nn-NO" noProof="0" dirty="0"/>
              <a:t>Kort avstand i sentrum.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DD0AB-192E-2646-8239-42EC1BF6D863}" type="slidenum">
              <a:rPr lang="nn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18759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noProof="0" dirty="0"/>
              <a:t>Korleis kome seg til Arendal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DD0AB-192E-2646-8239-42EC1BF6D863}" type="slidenum">
              <a:rPr lang="nn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31788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noProof="0" dirty="0"/>
              <a:t>Rikhaldig program! </a:t>
            </a:r>
          </a:p>
          <a:p>
            <a:r>
              <a:rPr lang="nn-NO" dirty="0">
                <a:cs typeface="Calibri"/>
              </a:rPr>
              <a:t>176 </a:t>
            </a:r>
            <a:r>
              <a:rPr lang="nn-NO" dirty="0" err="1">
                <a:cs typeface="Calibri"/>
              </a:rPr>
              <a:t>events</a:t>
            </a:r>
            <a:r>
              <a:rPr lang="nn-NO" dirty="0">
                <a:cs typeface="Calibri"/>
              </a:rPr>
              <a:t> i </a:t>
            </a:r>
            <a:r>
              <a:rPr lang="nn-NO" dirty="0" err="1">
                <a:cs typeface="Calibri"/>
              </a:rPr>
              <a:t>Crescat</a:t>
            </a:r>
            <a:endParaRPr lang="nn-NO" dirty="0" err="1"/>
          </a:p>
          <a:p>
            <a:r>
              <a:rPr lang="nn-NO" noProof="0" dirty="0"/>
              <a:t>Mykje som skjer, heile dagen</a:t>
            </a:r>
          </a:p>
          <a:p>
            <a:endParaRPr lang="nn-NO" noProof="0" dirty="0"/>
          </a:p>
          <a:p>
            <a:r>
              <a:rPr lang="nn-NO" noProof="0" dirty="0"/>
              <a:t>Konsertar</a:t>
            </a:r>
          </a:p>
          <a:p>
            <a:r>
              <a:rPr lang="nn-NO" noProof="0" dirty="0"/>
              <a:t>Dans</a:t>
            </a:r>
          </a:p>
          <a:p>
            <a:r>
              <a:rPr lang="nn-NO" noProof="0" dirty="0"/>
              <a:t>Kurs</a:t>
            </a:r>
          </a:p>
          <a:p>
            <a:r>
              <a:rPr lang="nn-NO" noProof="0" dirty="0"/>
              <a:t>- Dans, spel, handverk, song</a:t>
            </a:r>
          </a:p>
          <a:p>
            <a:r>
              <a:rPr lang="nn-NO" noProof="0" dirty="0"/>
              <a:t>Tevlingar</a:t>
            </a:r>
          </a:p>
          <a:p>
            <a:r>
              <a:rPr lang="nn-NO" noProof="0" dirty="0"/>
              <a:t>Oppvisningar</a:t>
            </a:r>
          </a:p>
          <a:p>
            <a:r>
              <a:rPr lang="nn-NO" noProof="0" dirty="0"/>
              <a:t>Utfluktar</a:t>
            </a:r>
          </a:p>
          <a:p>
            <a:r>
              <a:rPr lang="nn-NO" noProof="0" dirty="0"/>
              <a:t>Utstillingar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DD0AB-192E-2646-8239-42EC1BF6D863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2968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Parkeringshus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kvart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fjell</a:t>
            </a:r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DD0AB-192E-2646-8239-42EC1BF6D863}" type="slidenum">
              <a:rPr lang="nn-NO" smtClean="0"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11488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Mange andre hotell, men ganske dyrt om sommaren grunna høgsesong for turistar</a:t>
            </a:r>
          </a:p>
          <a:p>
            <a:r>
              <a:rPr lang="nn-NO" dirty="0" err="1"/>
              <a:t>Airbnb</a:t>
            </a:r>
            <a:r>
              <a:rPr lang="nn-NO" dirty="0"/>
              <a:t> har mange gode tilbod om ein er tidleg ute og fleire bur saman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DD0AB-192E-2646-8239-42EC1BF6D863}" type="slidenum">
              <a:rPr lang="nn-NO" smtClean="0"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0958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cs typeface="Calibri"/>
              </a:rPr>
              <a:t>Epost på heimesida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DD0AB-192E-2646-8239-42EC1BF6D863}" type="slidenum">
              <a:rPr lang="nn-NO" smtClean="0"/>
              <a:t>17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5337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E352F0-B722-C6EE-7068-553012B7B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E6C45DF-6C76-2868-3D51-B27F5D0AD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7B518D-A311-D4FF-4860-F7E5BD87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917B3-1A4F-564F-9803-408E03D0F2EB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5FE096-F230-38E2-F9E6-5E70DC52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1BE02B-7B82-B72C-1CBB-93E275BD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286757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024F81-61B5-8138-5354-CAA3ACAD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4B0268D-7C86-86DB-E647-0EDB4D3E5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C9C3F-9B44-B49B-2048-28C9BBB3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AB42B9-2E8E-E64A-B8C4-5E93A33C1817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CAFF62-2584-DEEC-2047-BA4E457F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AC32D7-FD63-8EDF-E32E-0A0EEDA6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43294311"/>
      </p:ext>
    </p:extLst>
  </p:cSld>
  <p:clrMapOvr>
    <a:masterClrMapping/>
  </p:clrMapOvr>
  <p:transition spd="slow">
    <p:push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E352F0-B722-C6EE-7068-553012B7B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E6C45DF-6C76-2868-3D51-B27F5D0AD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7B518D-A311-D4FF-4860-F7E5BD87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917B3-1A4F-564F-9803-408E03D0F2EB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5FE096-F230-38E2-F9E6-5E70DC52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1BE02B-7B82-B72C-1CBB-93E275BD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50608849"/>
      </p:ext>
    </p:extLst>
  </p:cSld>
  <p:clrMapOvr>
    <a:masterClrMapping/>
  </p:clrMapOvr>
  <p:transition spd="slow">
    <p:push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D6BA7B-D56B-3BD3-EFFA-CA1B844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954EEA-E765-32BA-B889-919A33D1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CB79F0-B878-3272-F44A-3D214E91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C8ABC-CEE4-CD40-9F37-8139CE181292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91F27F-1D79-4D19-09D8-27E5C5F1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BF7C0E-43CD-E8A1-CD6D-9E3B4A09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2287857"/>
      </p:ext>
    </p:extLst>
  </p:cSld>
  <p:clrMapOvr>
    <a:masterClrMapping/>
  </p:clrMapOvr>
  <p:transition spd="slow">
    <p:push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07A8E8-030A-61A9-0E75-8E9CCFBE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9F12B0-BA37-34DF-F48D-8690AE22D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BF965E-F0BA-4C0A-52FA-68CFFBC9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164C63-D467-1B4C-9B55-A7766F0DA758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B08E48-D898-9F6A-9697-E8837775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757BE9-2C8D-B548-3825-3EB37F62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9444965"/>
      </p:ext>
    </p:extLst>
  </p:cSld>
  <p:clrMapOvr>
    <a:masterClrMapping/>
  </p:clrMapOvr>
  <p:transition spd="slow">
    <p:push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D212D0-3211-9163-3FA4-E8E4B6C5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E01116-AE20-1F0C-8FBF-18DEE0C7E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B2E36A-EA5C-942B-E41A-04AF30440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7865EA-64AE-DF4C-128E-C00F7137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3A8F2-2E8E-6344-B778-E8F4DC5BA006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F969253-7EC9-212E-22CB-900A479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4EBDDE-DF24-EB02-3F25-4FCDB3AB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112180"/>
      </p:ext>
    </p:extLst>
  </p:cSld>
  <p:clrMapOvr>
    <a:masterClrMapping/>
  </p:clrMapOvr>
  <p:transition spd="slow">
    <p:push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AA8C18-C010-49CC-6340-EE04A5B3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DBE021-7733-1902-59F9-5079CD239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683F892-A3C1-A42F-52C5-EC414A50E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1FC9C98-64E3-D3E3-783D-C1FE367D0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90D0B97-13A9-38FE-AA5F-CE92BFD23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A52113-3836-FA5C-1D09-A956DDE9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C5F1DF-CFF7-9449-9A27-930782632268}" type="datetime1">
              <a:rPr lang="nb-NO" smtClean="0"/>
              <a:t>30.04.2023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AFA9C92-D88F-E9D1-460A-0FC37986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FC6A1BB-4DFB-76F3-B3E1-724D41D0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542872"/>
      </p:ext>
    </p:extLst>
  </p:cSld>
  <p:clrMapOvr>
    <a:masterClrMapping/>
  </p:clrMapOvr>
  <p:transition spd="slow">
    <p:push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128A2E-2F12-0032-4810-BE88C864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C1ED07B-AB47-E56A-C5CE-684C2622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8AAFB-4937-6647-9711-95E02F45ED29}" type="datetime1">
              <a:rPr lang="nb-NO" smtClean="0"/>
              <a:t>30.04.2023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1C3A5E-3753-236D-2525-5DD93EBB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47B5D0-0F57-7DDA-C252-011B41BA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11670861"/>
      </p:ext>
    </p:extLst>
  </p:cSld>
  <p:clrMapOvr>
    <a:masterClrMapping/>
  </p:clrMapOvr>
  <p:transition spd="slow">
    <p:push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429751B-1A9D-774E-72F2-20786116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80C90-3094-4C4E-A993-3131A159BBBB}" type="datetime1">
              <a:rPr lang="nb-NO" smtClean="0"/>
              <a:t>30.04.2023</a:t>
            </a:fld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E76F8DA-2FC4-4109-B3A0-3393A9CB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76D0B32-2AC3-3372-BBD7-92E4B7C8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38597155"/>
      </p:ext>
    </p:extLst>
  </p:cSld>
  <p:clrMapOvr>
    <a:masterClrMapping/>
  </p:clrMapOvr>
  <p:transition spd="slow">
    <p:push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4342F4-709D-0636-8E96-119E9309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BE2F02-E496-D025-7D9E-5AFF21DD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B4D197-7CB4-E823-2F0D-07A375549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52D6B5A-4A92-25D3-D993-8F6BF723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321D14-3449-FF40-AC42-C1AA45A683F3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959F4B4-B809-1D52-D6F3-036DDC0C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7376A6-22B6-EBA8-5777-8FAEA537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74616662"/>
      </p:ext>
    </p:extLst>
  </p:cSld>
  <p:clrMapOvr>
    <a:masterClrMapping/>
  </p:clrMapOvr>
  <p:transition spd="slow">
    <p:push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64D396-C7BD-5ABF-6A84-9C11DFCB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386EF82-921B-37BE-FF7D-99B183D8A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7E0728-4C26-70BE-4AB3-0D8253D08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9EFE6F-E8EC-B5B9-2D7D-4801CD81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222E-BCAA-044C-8E48-EA2EBC301CFA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EA850E3-D556-C140-8EAA-D7A286B8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B2F4D4A-0244-275E-2F5A-9AE7BA33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40635494"/>
      </p:ext>
    </p:extLst>
  </p:cSld>
  <p:clrMapOvr>
    <a:masterClrMapping/>
  </p:clrMapOvr>
  <p:transition spd="slow">
    <p:push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024F81-61B5-8138-5354-CAA3ACAD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4B0268D-7C86-86DB-E647-0EDB4D3E5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C9C3F-9B44-B49B-2048-28C9BBB3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AB42B9-2E8E-E64A-B8C4-5E93A33C1817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CAFF62-2584-DEEC-2047-BA4E457F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AC32D7-FD63-8EDF-E32E-0A0EEDA6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16993983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68A8AB9-B8F6-285B-C96F-F9D71C9FB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BBF5EA4-C085-12E9-499B-BA2A225C1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358888-4589-3C70-7114-C414E4C0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2FD10-50A2-D843-91BA-D64B3A0EBF9A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4E1E2B-4FFA-4A93-75C7-3FC8F761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CABEF9-6DAF-3615-F405-1766C1C5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62275333"/>
      </p:ext>
    </p:extLst>
  </p:cSld>
  <p:clrMapOvr>
    <a:masterClrMapping/>
  </p:clrMapOvr>
  <p:transition spd="slow">
    <p:push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68A8AB9-B8F6-285B-C96F-F9D71C9FB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BBF5EA4-C085-12E9-499B-BA2A225C1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358888-4589-3C70-7114-C414E4C0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2FD10-50A2-D843-91BA-D64B3A0EBF9A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4E1E2B-4FFA-4A93-75C7-3FC8F761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CABEF9-6DAF-3615-F405-1766C1C5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7913278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E352F0-B722-C6EE-7068-553012B7B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E6C45DF-6C76-2868-3D51-B27F5D0AD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7B518D-A311-D4FF-4860-F7E5BD87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917B3-1A4F-564F-9803-408E03D0F2EB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5FE096-F230-38E2-F9E6-5E70DC52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1BE02B-7B82-B72C-1CBB-93E275BD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76718039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D6BA7B-D56B-3BD3-EFFA-CA1B844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954EEA-E765-32BA-B889-919A33D1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CB79F0-B878-3272-F44A-3D214E91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C8ABC-CEE4-CD40-9F37-8139CE181292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91F27F-1D79-4D19-09D8-27E5C5F1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BF7C0E-43CD-E8A1-CD6D-9E3B4A09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70329309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07A8E8-030A-61A9-0E75-8E9CCFBE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9F12B0-BA37-34DF-F48D-8690AE22D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BF965E-F0BA-4C0A-52FA-68CFFBC9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164C63-D467-1B4C-9B55-A7766F0DA758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B08E48-D898-9F6A-9697-E8837775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757BE9-2C8D-B548-3825-3EB37F62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4077289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D212D0-3211-9163-3FA4-E8E4B6C5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E01116-AE20-1F0C-8FBF-18DEE0C7E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B2E36A-EA5C-942B-E41A-04AF30440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7865EA-64AE-DF4C-128E-C00F7137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3A8F2-2E8E-6344-B778-E8F4DC5BA006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F969253-7EC9-212E-22CB-900A479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4EBDDE-DF24-EB02-3F25-4FCDB3AB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93902575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AA8C18-C010-49CC-6340-EE04A5B3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DBE021-7733-1902-59F9-5079CD239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683F892-A3C1-A42F-52C5-EC414A50E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1FC9C98-64E3-D3E3-783D-C1FE367D0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90D0B97-13A9-38FE-AA5F-CE92BFD23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A52113-3836-FA5C-1D09-A956DDE9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C5F1DF-CFF7-9449-9A27-930782632268}" type="datetime1">
              <a:rPr lang="nb-NO" smtClean="0"/>
              <a:t>30.04.2023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AFA9C92-D88F-E9D1-460A-0FC37986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FC6A1BB-4DFB-76F3-B3E1-724D41D0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64182782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128A2E-2F12-0032-4810-BE88C864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C1ED07B-AB47-E56A-C5CE-684C2622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8AAFB-4937-6647-9711-95E02F45ED29}" type="datetime1">
              <a:rPr lang="nb-NO" smtClean="0"/>
              <a:t>30.04.2023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1C3A5E-3753-236D-2525-5DD93EBB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47B5D0-0F57-7DDA-C252-011B41BA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6226906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429751B-1A9D-774E-72F2-20786116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80C90-3094-4C4E-A993-3131A159BBBB}" type="datetime1">
              <a:rPr lang="nb-NO" smtClean="0"/>
              <a:t>30.04.2023</a:t>
            </a:fld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E76F8DA-2FC4-4109-B3A0-3393A9CB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76D0B32-2AC3-3372-BBD7-92E4B7C8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8181930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4342F4-709D-0636-8E96-119E9309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BE2F02-E496-D025-7D9E-5AFF21DD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B4D197-7CB4-E823-2F0D-07A375549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52D6B5A-4A92-25D3-D993-8F6BF723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321D14-3449-FF40-AC42-C1AA45A683F3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959F4B4-B809-1D52-D6F3-036DDC0C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7376A6-22B6-EBA8-5777-8FAEA537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0051927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D6BA7B-D56B-3BD3-EFFA-CA1B844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954EEA-E765-32BA-B889-919A33D1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CB79F0-B878-3272-F44A-3D214E91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C8ABC-CEE4-CD40-9F37-8139CE181292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91F27F-1D79-4D19-09D8-27E5C5F1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BF7C0E-43CD-E8A1-CD6D-9E3B4A09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859466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64D396-C7BD-5ABF-6A84-9C11DFCB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386EF82-921B-37BE-FF7D-99B183D8A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7E0728-4C26-70BE-4AB3-0D8253D08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9EFE6F-E8EC-B5B9-2D7D-4801CD81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222E-BCAA-044C-8E48-EA2EBC301CFA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EA850E3-D556-C140-8EAA-D7A286B8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B2F4D4A-0244-275E-2F5A-9AE7BA33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79851372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024F81-61B5-8138-5354-CAA3ACAD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4B0268D-7C86-86DB-E647-0EDB4D3E5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C9C3F-9B44-B49B-2048-28C9BBB3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AB42B9-2E8E-E64A-B8C4-5E93A33C1817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CAFF62-2584-DEEC-2047-BA4E457F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AC32D7-FD63-8EDF-E32E-0A0EEDA6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21801779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68A8AB9-B8F6-285B-C96F-F9D71C9FB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BBF5EA4-C085-12E9-499B-BA2A225C1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358888-4589-3C70-7114-C414E4C0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2FD10-50A2-D843-91BA-D64B3A0EBF9A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4E1E2B-4FFA-4A93-75C7-3FC8F761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CABEF9-6DAF-3615-F405-1766C1C5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58279649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E352F0-B722-C6EE-7068-553012B7B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E6C45DF-6C76-2868-3D51-B27F5D0AD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7B518D-A311-D4FF-4860-F7E5BD87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917B3-1A4F-564F-9803-408E03D0F2EB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5FE096-F230-38E2-F9E6-5E70DC52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1BE02B-7B82-B72C-1CBB-93E275BD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9744350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D6BA7B-D56B-3BD3-EFFA-CA1B844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954EEA-E765-32BA-B889-919A33D1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CB79F0-B878-3272-F44A-3D214E91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C8ABC-CEE4-CD40-9F37-8139CE181292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91F27F-1D79-4D19-09D8-27E5C5F1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BF7C0E-43CD-E8A1-CD6D-9E3B4A09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69836775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07A8E8-030A-61A9-0E75-8E9CCFBE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9F12B0-BA37-34DF-F48D-8690AE22D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BF965E-F0BA-4C0A-52FA-68CFFBC9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164C63-D467-1B4C-9B55-A7766F0DA758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B08E48-D898-9F6A-9697-E8837775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757BE9-2C8D-B548-3825-3EB37F62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93552458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D212D0-3211-9163-3FA4-E8E4B6C5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E01116-AE20-1F0C-8FBF-18DEE0C7E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B2E36A-EA5C-942B-E41A-04AF30440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7865EA-64AE-DF4C-128E-C00F7137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3A8F2-2E8E-6344-B778-E8F4DC5BA006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F969253-7EC9-212E-22CB-900A479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4EBDDE-DF24-EB02-3F25-4FCDB3AB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59913986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AA8C18-C010-49CC-6340-EE04A5B3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DBE021-7733-1902-59F9-5079CD239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683F892-A3C1-A42F-52C5-EC414A50E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1FC9C98-64E3-D3E3-783D-C1FE367D0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90D0B97-13A9-38FE-AA5F-CE92BFD23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A52113-3836-FA5C-1D09-A956DDE9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C5F1DF-CFF7-9449-9A27-930782632268}" type="datetime1">
              <a:rPr lang="nb-NO" smtClean="0"/>
              <a:t>30.04.2023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AFA9C92-D88F-E9D1-460A-0FC37986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FC6A1BB-4DFB-76F3-B3E1-724D41D0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06008853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128A2E-2F12-0032-4810-BE88C864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C1ED07B-AB47-E56A-C5CE-684C2622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8AAFB-4937-6647-9711-95E02F45ED29}" type="datetime1">
              <a:rPr lang="nb-NO" smtClean="0"/>
              <a:t>30.04.2023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1C3A5E-3753-236D-2525-5DD93EBB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47B5D0-0F57-7DDA-C252-011B41BA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00521044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429751B-1A9D-774E-72F2-20786116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80C90-3094-4C4E-A993-3131A159BBBB}" type="datetime1">
              <a:rPr lang="nb-NO" smtClean="0"/>
              <a:t>30.04.2023</a:t>
            </a:fld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E76F8DA-2FC4-4109-B3A0-3393A9CB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76D0B32-2AC3-3372-BBD7-92E4B7C8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6261838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07A8E8-030A-61A9-0E75-8E9CCFBE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9F12B0-BA37-34DF-F48D-8690AE22D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BF965E-F0BA-4C0A-52FA-68CFFBC9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164C63-D467-1B4C-9B55-A7766F0DA758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B08E48-D898-9F6A-9697-E8837775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757BE9-2C8D-B548-3825-3EB37F62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37886738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4342F4-709D-0636-8E96-119E9309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BE2F02-E496-D025-7D9E-5AFF21DD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B4D197-7CB4-E823-2F0D-07A375549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52D6B5A-4A92-25D3-D993-8F6BF723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321D14-3449-FF40-AC42-C1AA45A683F3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959F4B4-B809-1D52-D6F3-036DDC0C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7376A6-22B6-EBA8-5777-8FAEA537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65977910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64D396-C7BD-5ABF-6A84-9C11DFCB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386EF82-921B-37BE-FF7D-99B183D8A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7E0728-4C26-70BE-4AB3-0D8253D08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9EFE6F-E8EC-B5B9-2D7D-4801CD81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222E-BCAA-044C-8E48-EA2EBC301CFA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EA850E3-D556-C140-8EAA-D7A286B8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B2F4D4A-0244-275E-2F5A-9AE7BA33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99590455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024F81-61B5-8138-5354-CAA3ACAD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4B0268D-7C86-86DB-E647-0EDB4D3E5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C9C3F-9B44-B49B-2048-28C9BBB3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AB42B9-2E8E-E64A-B8C4-5E93A33C1817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CAFF62-2584-DEEC-2047-BA4E457F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AC32D7-FD63-8EDF-E32E-0A0EEDA6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1750533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68A8AB9-B8F6-285B-C96F-F9D71C9FB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BBF5EA4-C085-12E9-499B-BA2A225C1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358888-4589-3C70-7114-C414E4C0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2FD10-50A2-D843-91BA-D64B3A0EBF9A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4E1E2B-4FFA-4A93-75C7-3FC8F761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CABEF9-6DAF-3615-F405-1766C1C5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06815684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E352F0-B722-C6EE-7068-553012B7B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E6C45DF-6C76-2868-3D51-B27F5D0AD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7B518D-A311-D4FF-4860-F7E5BD87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917B3-1A4F-564F-9803-408E03D0F2EB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5FE096-F230-38E2-F9E6-5E70DC52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1BE02B-7B82-B72C-1CBB-93E275BD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20224720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D6BA7B-D56B-3BD3-EFFA-CA1B844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954EEA-E765-32BA-B889-919A33D1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CB79F0-B878-3272-F44A-3D214E91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C8ABC-CEE4-CD40-9F37-8139CE181292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91F27F-1D79-4D19-09D8-27E5C5F1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BF7C0E-43CD-E8A1-CD6D-9E3B4A09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00744341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07A8E8-030A-61A9-0E75-8E9CCFBE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9F12B0-BA37-34DF-F48D-8690AE22D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BF965E-F0BA-4C0A-52FA-68CFFBC9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164C63-D467-1B4C-9B55-A7766F0DA758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B08E48-D898-9F6A-9697-E8837775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757BE9-2C8D-B548-3825-3EB37F62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78225332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D212D0-3211-9163-3FA4-E8E4B6C5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E01116-AE20-1F0C-8FBF-18DEE0C7E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B2E36A-EA5C-942B-E41A-04AF30440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7865EA-64AE-DF4C-128E-C00F7137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3A8F2-2E8E-6344-B778-E8F4DC5BA006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F969253-7EC9-212E-22CB-900A479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4EBDDE-DF24-EB02-3F25-4FCDB3AB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69680830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AA8C18-C010-49CC-6340-EE04A5B3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DBE021-7733-1902-59F9-5079CD239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683F892-A3C1-A42F-52C5-EC414A50E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1FC9C98-64E3-D3E3-783D-C1FE367D0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90D0B97-13A9-38FE-AA5F-CE92BFD23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A52113-3836-FA5C-1D09-A956DDE9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C5F1DF-CFF7-9449-9A27-930782632268}" type="datetime1">
              <a:rPr lang="nb-NO" smtClean="0"/>
              <a:t>30.04.2023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AFA9C92-D88F-E9D1-460A-0FC37986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FC6A1BB-4DFB-76F3-B3E1-724D41D0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91576680"/>
      </p:ext>
    </p:extLst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128A2E-2F12-0032-4810-BE88C864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C1ED07B-AB47-E56A-C5CE-684C2622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8AAFB-4937-6647-9711-95E02F45ED29}" type="datetime1">
              <a:rPr lang="nb-NO" smtClean="0"/>
              <a:t>30.04.2023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1C3A5E-3753-236D-2525-5DD93EBB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47B5D0-0F57-7DDA-C252-011B41BA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17416210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D212D0-3211-9163-3FA4-E8E4B6C5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E01116-AE20-1F0C-8FBF-18DEE0C7E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B2E36A-EA5C-942B-E41A-04AF30440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7865EA-64AE-DF4C-128E-C00F7137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3A8F2-2E8E-6344-B778-E8F4DC5BA006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F969253-7EC9-212E-22CB-900A479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4EBDDE-DF24-EB02-3F25-4FCDB3AB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57168345"/>
      </p:ext>
    </p:extLst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429751B-1A9D-774E-72F2-20786116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80C90-3094-4C4E-A993-3131A159BBBB}" type="datetime1">
              <a:rPr lang="nb-NO" smtClean="0"/>
              <a:t>30.04.2023</a:t>
            </a:fld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E76F8DA-2FC4-4109-B3A0-3393A9CB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76D0B32-2AC3-3372-BBD7-92E4B7C8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82011214"/>
      </p:ext>
    </p:extLst>
  </p:cSld>
  <p:clrMapOvr>
    <a:masterClrMapping/>
  </p:clrMapOvr>
  <p:transition spd="slow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4342F4-709D-0636-8E96-119E9309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BE2F02-E496-D025-7D9E-5AFF21DD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B4D197-7CB4-E823-2F0D-07A375549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52D6B5A-4A92-25D3-D993-8F6BF723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321D14-3449-FF40-AC42-C1AA45A683F3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959F4B4-B809-1D52-D6F3-036DDC0C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7376A6-22B6-EBA8-5777-8FAEA537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31040358"/>
      </p:ext>
    </p:extLst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64D396-C7BD-5ABF-6A84-9C11DFCB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386EF82-921B-37BE-FF7D-99B183D8A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7E0728-4C26-70BE-4AB3-0D8253D08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9EFE6F-E8EC-B5B9-2D7D-4801CD81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222E-BCAA-044C-8E48-EA2EBC301CFA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EA850E3-D556-C140-8EAA-D7A286B8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B2F4D4A-0244-275E-2F5A-9AE7BA33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35809267"/>
      </p:ext>
    </p:extLst>
  </p:cSld>
  <p:clrMapOvr>
    <a:masterClrMapping/>
  </p:clrMapOvr>
  <p:transition spd="slow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024F81-61B5-8138-5354-CAA3ACAD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4B0268D-7C86-86DB-E647-0EDB4D3E5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C9C3F-9B44-B49B-2048-28C9BBB3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AB42B9-2E8E-E64A-B8C4-5E93A33C1817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CAFF62-2584-DEEC-2047-BA4E457F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AC32D7-FD63-8EDF-E32E-0A0EEDA6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63735388"/>
      </p:ext>
    </p:extLst>
  </p:cSld>
  <p:clrMapOvr>
    <a:masterClrMapping/>
  </p:clrMapOvr>
  <p:transition spd="slow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68A8AB9-B8F6-285B-C96F-F9D71C9FB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BBF5EA4-C085-12E9-499B-BA2A225C1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358888-4589-3C70-7114-C414E4C0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2FD10-50A2-D843-91BA-D64B3A0EBF9A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4E1E2B-4FFA-4A93-75C7-3FC8F761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CABEF9-6DAF-3615-F405-1766C1C5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22601499"/>
      </p:ext>
    </p:extLst>
  </p:cSld>
  <p:clrMapOvr>
    <a:masterClrMapping/>
  </p:clrMapOvr>
  <p:transition spd="slow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E352F0-B722-C6EE-7068-553012B7B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E6C45DF-6C76-2868-3D51-B27F5D0AD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7B518D-A311-D4FF-4860-F7E5BD87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917B3-1A4F-564F-9803-408E03D0F2EB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5FE096-F230-38E2-F9E6-5E70DC52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1BE02B-7B82-B72C-1CBB-93E275BD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55776693"/>
      </p:ext>
    </p:extLst>
  </p:cSld>
  <p:clrMapOvr>
    <a:masterClrMapping/>
  </p:clrMapOvr>
  <p:transition spd="slow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D6BA7B-D56B-3BD3-EFFA-CA1B844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954EEA-E765-32BA-B889-919A33D1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CB79F0-B878-3272-F44A-3D214E91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C8ABC-CEE4-CD40-9F37-8139CE181292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91F27F-1D79-4D19-09D8-27E5C5F1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BF7C0E-43CD-E8A1-CD6D-9E3B4A09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14288119"/>
      </p:ext>
    </p:extLst>
  </p:cSld>
  <p:clrMapOvr>
    <a:masterClrMapping/>
  </p:clrMapOvr>
  <p:transition spd="slow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07A8E8-030A-61A9-0E75-8E9CCFBE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9F12B0-BA37-34DF-F48D-8690AE22D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BF965E-F0BA-4C0A-52FA-68CFFBC9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164C63-D467-1B4C-9B55-A7766F0DA758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B08E48-D898-9F6A-9697-E8837775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757BE9-2C8D-B548-3825-3EB37F62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19168161"/>
      </p:ext>
    </p:extLst>
  </p:cSld>
  <p:clrMapOvr>
    <a:masterClrMapping/>
  </p:clrMapOvr>
  <p:transition spd="slow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D212D0-3211-9163-3FA4-E8E4B6C5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E01116-AE20-1F0C-8FBF-18DEE0C7E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B2E36A-EA5C-942B-E41A-04AF30440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7865EA-64AE-DF4C-128E-C00F7137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3A8F2-2E8E-6344-B778-E8F4DC5BA006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F969253-7EC9-212E-22CB-900A479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4EBDDE-DF24-EB02-3F25-4FCDB3AB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56758651"/>
      </p:ext>
    </p:extLst>
  </p:cSld>
  <p:clrMapOvr>
    <a:masterClrMapping/>
  </p:clrMapOvr>
  <p:transition spd="slow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AA8C18-C010-49CC-6340-EE04A5B3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DBE021-7733-1902-59F9-5079CD239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683F892-A3C1-A42F-52C5-EC414A50E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1FC9C98-64E3-D3E3-783D-C1FE367D0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90D0B97-13A9-38FE-AA5F-CE92BFD23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A52113-3836-FA5C-1D09-A956DDE9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C5F1DF-CFF7-9449-9A27-930782632268}" type="datetime1">
              <a:rPr lang="nb-NO" smtClean="0"/>
              <a:t>30.04.2023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AFA9C92-D88F-E9D1-460A-0FC37986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FC6A1BB-4DFB-76F3-B3E1-724D41D0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32724395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AA8C18-C010-49CC-6340-EE04A5B3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DBE021-7733-1902-59F9-5079CD239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683F892-A3C1-A42F-52C5-EC414A50E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1FC9C98-64E3-D3E3-783D-C1FE367D0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90D0B97-13A9-38FE-AA5F-CE92BFD23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A52113-3836-FA5C-1D09-A956DDE9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C5F1DF-CFF7-9449-9A27-930782632268}" type="datetime1">
              <a:rPr lang="nb-NO" smtClean="0"/>
              <a:t>30.04.2023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AFA9C92-D88F-E9D1-460A-0FC37986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FC6A1BB-4DFB-76F3-B3E1-724D41D0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13557724"/>
      </p:ext>
    </p:extLst>
  </p:cSld>
  <p:clrMapOvr>
    <a:masterClrMapping/>
  </p:clrMapOvr>
  <p:transition spd="slow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128A2E-2F12-0032-4810-BE88C864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C1ED07B-AB47-E56A-C5CE-684C2622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8AAFB-4937-6647-9711-95E02F45ED29}" type="datetime1">
              <a:rPr lang="nb-NO" smtClean="0"/>
              <a:t>30.04.2023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1C3A5E-3753-236D-2525-5DD93EBB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47B5D0-0F57-7DDA-C252-011B41BA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34562713"/>
      </p:ext>
    </p:extLst>
  </p:cSld>
  <p:clrMapOvr>
    <a:masterClrMapping/>
  </p:clrMapOvr>
  <p:transition spd="slow"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429751B-1A9D-774E-72F2-20786116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80C90-3094-4C4E-A993-3131A159BBBB}" type="datetime1">
              <a:rPr lang="nb-NO" smtClean="0"/>
              <a:t>30.04.2023</a:t>
            </a:fld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E76F8DA-2FC4-4109-B3A0-3393A9CB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76D0B32-2AC3-3372-BBD7-92E4B7C8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16185857"/>
      </p:ext>
    </p:extLst>
  </p:cSld>
  <p:clrMapOvr>
    <a:masterClrMapping/>
  </p:clrMapOvr>
  <p:transition spd="slow"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4342F4-709D-0636-8E96-119E9309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BE2F02-E496-D025-7D9E-5AFF21DD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B4D197-7CB4-E823-2F0D-07A375549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52D6B5A-4A92-25D3-D993-8F6BF723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321D14-3449-FF40-AC42-C1AA45A683F3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959F4B4-B809-1D52-D6F3-036DDC0C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7376A6-22B6-EBA8-5777-8FAEA537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01961868"/>
      </p:ext>
    </p:extLst>
  </p:cSld>
  <p:clrMapOvr>
    <a:masterClrMapping/>
  </p:clrMapOvr>
  <p:transition spd="slow"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64D396-C7BD-5ABF-6A84-9C11DFCB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386EF82-921B-37BE-FF7D-99B183D8A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7E0728-4C26-70BE-4AB3-0D8253D08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9EFE6F-E8EC-B5B9-2D7D-4801CD81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222E-BCAA-044C-8E48-EA2EBC301CFA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EA850E3-D556-C140-8EAA-D7A286B8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B2F4D4A-0244-275E-2F5A-9AE7BA33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380310"/>
      </p:ext>
    </p:extLst>
  </p:cSld>
  <p:clrMapOvr>
    <a:masterClrMapping/>
  </p:clrMapOvr>
  <p:transition spd="slow"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024F81-61B5-8138-5354-CAA3ACAD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4B0268D-7C86-86DB-E647-0EDB4D3E5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C9C3F-9B44-B49B-2048-28C9BBB3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AB42B9-2E8E-E64A-B8C4-5E93A33C1817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CAFF62-2584-DEEC-2047-BA4E457F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AC32D7-FD63-8EDF-E32E-0A0EEDA6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0526734"/>
      </p:ext>
    </p:extLst>
  </p:cSld>
  <p:clrMapOvr>
    <a:masterClrMapping/>
  </p:clrMapOvr>
  <p:transition spd="slow"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68A8AB9-B8F6-285B-C96F-F9D71C9FB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BBF5EA4-C085-12E9-499B-BA2A225C1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358888-4589-3C70-7114-C414E4C0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2FD10-50A2-D843-91BA-D64B3A0EBF9A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4E1E2B-4FFA-4A93-75C7-3FC8F761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CABEF9-6DAF-3615-F405-1766C1C5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92158428"/>
      </p:ext>
    </p:extLst>
  </p:cSld>
  <p:clrMapOvr>
    <a:masterClrMapping/>
  </p:clrMapOvr>
  <p:transition spd="slow"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E352F0-B722-C6EE-7068-553012B7B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E6C45DF-6C76-2868-3D51-B27F5D0AD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7B518D-A311-D4FF-4860-F7E5BD87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917B3-1A4F-564F-9803-408E03D0F2EB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5FE096-F230-38E2-F9E6-5E70DC52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1BE02B-7B82-B72C-1CBB-93E275BD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84365700"/>
      </p:ext>
    </p:extLst>
  </p:cSld>
  <p:clrMapOvr>
    <a:masterClrMapping/>
  </p:clrMapOvr>
  <p:transition spd="slow">
    <p:pu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D6BA7B-D56B-3BD3-EFFA-CA1B844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954EEA-E765-32BA-B889-919A33D1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CB79F0-B878-3272-F44A-3D214E91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C8ABC-CEE4-CD40-9F37-8139CE181292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91F27F-1D79-4D19-09D8-27E5C5F1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BF7C0E-43CD-E8A1-CD6D-9E3B4A09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72928712"/>
      </p:ext>
    </p:extLst>
  </p:cSld>
  <p:clrMapOvr>
    <a:masterClrMapping/>
  </p:clrMapOvr>
  <p:transition spd="slow">
    <p:pu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07A8E8-030A-61A9-0E75-8E9CCFBE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9F12B0-BA37-34DF-F48D-8690AE22D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BF965E-F0BA-4C0A-52FA-68CFFBC9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164C63-D467-1B4C-9B55-A7766F0DA758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B08E48-D898-9F6A-9697-E8837775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757BE9-2C8D-B548-3825-3EB37F62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97369332"/>
      </p:ext>
    </p:extLst>
  </p:cSld>
  <p:clrMapOvr>
    <a:masterClrMapping/>
  </p:clrMapOvr>
  <p:transition spd="slow">
    <p:pu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D212D0-3211-9163-3FA4-E8E4B6C5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E01116-AE20-1F0C-8FBF-18DEE0C7E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B2E36A-EA5C-942B-E41A-04AF30440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7865EA-64AE-DF4C-128E-C00F7137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3A8F2-2E8E-6344-B778-E8F4DC5BA006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F969253-7EC9-212E-22CB-900A479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4EBDDE-DF24-EB02-3F25-4FCDB3AB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1794935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128A2E-2F12-0032-4810-BE88C864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C1ED07B-AB47-E56A-C5CE-684C2622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8AAFB-4937-6647-9711-95E02F45ED29}" type="datetime1">
              <a:rPr lang="nb-NO" smtClean="0"/>
              <a:t>30.04.2023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1C3A5E-3753-236D-2525-5DD93EBB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47B5D0-0F57-7DDA-C252-011B41BA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87659175"/>
      </p:ext>
    </p:extLst>
  </p:cSld>
  <p:clrMapOvr>
    <a:masterClrMapping/>
  </p:clrMapOvr>
  <p:transition spd="slow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AA8C18-C010-49CC-6340-EE04A5B3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DBE021-7733-1902-59F9-5079CD239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683F892-A3C1-A42F-52C5-EC414A50E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1FC9C98-64E3-D3E3-783D-C1FE367D0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90D0B97-13A9-38FE-AA5F-CE92BFD23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A52113-3836-FA5C-1D09-A956DDE9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C5F1DF-CFF7-9449-9A27-930782632268}" type="datetime1">
              <a:rPr lang="nb-NO" smtClean="0"/>
              <a:t>30.04.2023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AFA9C92-D88F-E9D1-460A-0FC37986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FC6A1BB-4DFB-76F3-B3E1-724D41D0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00438878"/>
      </p:ext>
    </p:extLst>
  </p:cSld>
  <p:clrMapOvr>
    <a:masterClrMapping/>
  </p:clrMapOvr>
  <p:transition spd="slow">
    <p:pu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128A2E-2F12-0032-4810-BE88C864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C1ED07B-AB47-E56A-C5CE-684C2622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8AAFB-4937-6647-9711-95E02F45ED29}" type="datetime1">
              <a:rPr lang="nb-NO" smtClean="0"/>
              <a:t>30.04.2023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1C3A5E-3753-236D-2525-5DD93EBB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47B5D0-0F57-7DDA-C252-011B41BA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58219519"/>
      </p:ext>
    </p:extLst>
  </p:cSld>
  <p:clrMapOvr>
    <a:masterClrMapping/>
  </p:clrMapOvr>
  <p:transition spd="slow">
    <p:pu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429751B-1A9D-774E-72F2-20786116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80C90-3094-4C4E-A993-3131A159BBBB}" type="datetime1">
              <a:rPr lang="nb-NO" smtClean="0"/>
              <a:t>30.04.2023</a:t>
            </a:fld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E76F8DA-2FC4-4109-B3A0-3393A9CB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76D0B32-2AC3-3372-BBD7-92E4B7C8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68562753"/>
      </p:ext>
    </p:extLst>
  </p:cSld>
  <p:clrMapOvr>
    <a:masterClrMapping/>
  </p:clrMapOvr>
  <p:transition spd="slow">
    <p:pu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4342F4-709D-0636-8E96-119E9309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BE2F02-E496-D025-7D9E-5AFF21DD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B4D197-7CB4-E823-2F0D-07A375549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52D6B5A-4A92-25D3-D993-8F6BF723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321D14-3449-FF40-AC42-C1AA45A683F3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959F4B4-B809-1D52-D6F3-036DDC0C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7376A6-22B6-EBA8-5777-8FAEA537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247872"/>
      </p:ext>
    </p:extLst>
  </p:cSld>
  <p:clrMapOvr>
    <a:masterClrMapping/>
  </p:clrMapOvr>
  <p:transition spd="slow">
    <p:pu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64D396-C7BD-5ABF-6A84-9C11DFCB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386EF82-921B-37BE-FF7D-99B183D8A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7E0728-4C26-70BE-4AB3-0D8253D08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9EFE6F-E8EC-B5B9-2D7D-4801CD81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222E-BCAA-044C-8E48-EA2EBC301CFA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EA850E3-D556-C140-8EAA-D7A286B8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B2F4D4A-0244-275E-2F5A-9AE7BA33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61981296"/>
      </p:ext>
    </p:extLst>
  </p:cSld>
  <p:clrMapOvr>
    <a:masterClrMapping/>
  </p:clrMapOvr>
  <p:transition spd="slow">
    <p:pu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024F81-61B5-8138-5354-CAA3ACAD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4B0268D-7C86-86DB-E647-0EDB4D3E5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C9C3F-9B44-B49B-2048-28C9BBB3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AB42B9-2E8E-E64A-B8C4-5E93A33C1817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CAFF62-2584-DEEC-2047-BA4E457F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AC32D7-FD63-8EDF-E32E-0A0EEDA6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66426637"/>
      </p:ext>
    </p:extLst>
  </p:cSld>
  <p:clrMapOvr>
    <a:masterClrMapping/>
  </p:clrMapOvr>
  <p:transition spd="slow">
    <p:pu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68A8AB9-B8F6-285B-C96F-F9D71C9FB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BBF5EA4-C085-12E9-499B-BA2A225C1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358888-4589-3C70-7114-C414E4C0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2FD10-50A2-D843-91BA-D64B3A0EBF9A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4E1E2B-4FFA-4A93-75C7-3FC8F761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CABEF9-6DAF-3615-F405-1766C1C5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21778013"/>
      </p:ext>
    </p:extLst>
  </p:cSld>
  <p:clrMapOvr>
    <a:masterClrMapping/>
  </p:clrMapOvr>
  <p:transition spd="slow">
    <p:pu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E352F0-B722-C6EE-7068-553012B7B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E6C45DF-6C76-2868-3D51-B27F5D0AD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7B518D-A311-D4FF-4860-F7E5BD87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917B3-1A4F-564F-9803-408E03D0F2EB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5FE096-F230-38E2-F9E6-5E70DC52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1BE02B-7B82-B72C-1CBB-93E275BD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88909355"/>
      </p:ext>
    </p:extLst>
  </p:cSld>
  <p:clrMapOvr>
    <a:masterClrMapping/>
  </p:clrMapOvr>
  <p:transition spd="slow">
    <p:pu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D6BA7B-D56B-3BD3-EFFA-CA1B844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954EEA-E765-32BA-B889-919A33D1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CB79F0-B878-3272-F44A-3D214E91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C8ABC-CEE4-CD40-9F37-8139CE181292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91F27F-1D79-4D19-09D8-27E5C5F1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BF7C0E-43CD-E8A1-CD6D-9E3B4A09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97444511"/>
      </p:ext>
    </p:extLst>
  </p:cSld>
  <p:clrMapOvr>
    <a:masterClrMapping/>
  </p:clrMapOvr>
  <p:transition spd="slow">
    <p:pu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07A8E8-030A-61A9-0E75-8E9CCFBE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9F12B0-BA37-34DF-F48D-8690AE22D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BF965E-F0BA-4C0A-52FA-68CFFBC9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164C63-D467-1B4C-9B55-A7766F0DA758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B08E48-D898-9F6A-9697-E8837775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757BE9-2C8D-B548-3825-3EB37F62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95755564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429751B-1A9D-774E-72F2-20786116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80C90-3094-4C4E-A993-3131A159BBBB}" type="datetime1">
              <a:rPr lang="nb-NO" smtClean="0"/>
              <a:t>30.04.2023</a:t>
            </a:fld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E76F8DA-2FC4-4109-B3A0-3393A9CB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76D0B32-2AC3-3372-BBD7-92E4B7C8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78981293"/>
      </p:ext>
    </p:extLst>
  </p:cSld>
  <p:clrMapOvr>
    <a:masterClrMapping/>
  </p:clrMapOvr>
  <p:transition spd="slow">
    <p:pu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D212D0-3211-9163-3FA4-E8E4B6C5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E01116-AE20-1F0C-8FBF-18DEE0C7E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B2E36A-EA5C-942B-E41A-04AF30440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7865EA-64AE-DF4C-128E-C00F7137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3A8F2-2E8E-6344-B778-E8F4DC5BA006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F969253-7EC9-212E-22CB-900A479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4EBDDE-DF24-EB02-3F25-4FCDB3AB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49107439"/>
      </p:ext>
    </p:extLst>
  </p:cSld>
  <p:clrMapOvr>
    <a:masterClrMapping/>
  </p:clrMapOvr>
  <p:transition spd="slow">
    <p:pu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AA8C18-C010-49CC-6340-EE04A5B3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DBE021-7733-1902-59F9-5079CD239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683F892-A3C1-A42F-52C5-EC414A50E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1FC9C98-64E3-D3E3-783D-C1FE367D0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90D0B97-13A9-38FE-AA5F-CE92BFD23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A52113-3836-FA5C-1D09-A956DDE9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C5F1DF-CFF7-9449-9A27-930782632268}" type="datetime1">
              <a:rPr lang="nb-NO" smtClean="0"/>
              <a:t>30.04.2023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AFA9C92-D88F-E9D1-460A-0FC37986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FC6A1BB-4DFB-76F3-B3E1-724D41D0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07760772"/>
      </p:ext>
    </p:extLst>
  </p:cSld>
  <p:clrMapOvr>
    <a:masterClrMapping/>
  </p:clrMapOvr>
  <p:transition spd="slow">
    <p:pu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128A2E-2F12-0032-4810-BE88C864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C1ED07B-AB47-E56A-C5CE-684C2622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8AAFB-4937-6647-9711-95E02F45ED29}" type="datetime1">
              <a:rPr lang="nb-NO" smtClean="0"/>
              <a:t>30.04.2023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1C3A5E-3753-236D-2525-5DD93EBB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47B5D0-0F57-7DDA-C252-011B41BA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91947601"/>
      </p:ext>
    </p:extLst>
  </p:cSld>
  <p:clrMapOvr>
    <a:masterClrMapping/>
  </p:clrMapOvr>
  <p:transition spd="slow">
    <p:pu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429751B-1A9D-774E-72F2-20786116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80C90-3094-4C4E-A993-3131A159BBBB}" type="datetime1">
              <a:rPr lang="nb-NO" smtClean="0"/>
              <a:t>30.04.2023</a:t>
            </a:fld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E76F8DA-2FC4-4109-B3A0-3393A9CB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76D0B32-2AC3-3372-BBD7-92E4B7C8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3011377"/>
      </p:ext>
    </p:extLst>
  </p:cSld>
  <p:clrMapOvr>
    <a:masterClrMapping/>
  </p:clrMapOvr>
  <p:transition spd="slow">
    <p:pu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4342F4-709D-0636-8E96-119E9309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BE2F02-E496-D025-7D9E-5AFF21DD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B4D197-7CB4-E823-2F0D-07A375549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52D6B5A-4A92-25D3-D993-8F6BF723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321D14-3449-FF40-AC42-C1AA45A683F3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959F4B4-B809-1D52-D6F3-036DDC0C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7376A6-22B6-EBA8-5777-8FAEA537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5829284"/>
      </p:ext>
    </p:extLst>
  </p:cSld>
  <p:clrMapOvr>
    <a:masterClrMapping/>
  </p:clrMapOvr>
  <p:transition spd="slow">
    <p:pu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64D396-C7BD-5ABF-6A84-9C11DFCB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386EF82-921B-37BE-FF7D-99B183D8A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7E0728-4C26-70BE-4AB3-0D8253D08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9EFE6F-E8EC-B5B9-2D7D-4801CD81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222E-BCAA-044C-8E48-EA2EBC301CFA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EA850E3-D556-C140-8EAA-D7A286B8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B2F4D4A-0244-275E-2F5A-9AE7BA33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15074791"/>
      </p:ext>
    </p:extLst>
  </p:cSld>
  <p:clrMapOvr>
    <a:masterClrMapping/>
  </p:clrMapOvr>
  <p:transition spd="slow">
    <p:pu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024F81-61B5-8138-5354-CAA3ACAD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4B0268D-7C86-86DB-E647-0EDB4D3E5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C9C3F-9B44-B49B-2048-28C9BBB3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AB42B9-2E8E-E64A-B8C4-5E93A33C1817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CAFF62-2584-DEEC-2047-BA4E457F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AC32D7-FD63-8EDF-E32E-0A0EEDA6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66120418"/>
      </p:ext>
    </p:extLst>
  </p:cSld>
  <p:clrMapOvr>
    <a:masterClrMapping/>
  </p:clrMapOvr>
  <p:transition spd="slow">
    <p:push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68A8AB9-B8F6-285B-C96F-F9D71C9FB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BBF5EA4-C085-12E9-499B-BA2A225C1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358888-4589-3C70-7114-C414E4C0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2FD10-50A2-D843-91BA-D64B3A0EBF9A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4E1E2B-4FFA-4A93-75C7-3FC8F761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CABEF9-6DAF-3615-F405-1766C1C5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92209614"/>
      </p:ext>
    </p:extLst>
  </p:cSld>
  <p:clrMapOvr>
    <a:masterClrMapping/>
  </p:clrMapOvr>
  <p:transition spd="slow">
    <p:push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E352F0-B722-C6EE-7068-553012B7B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E6C45DF-6C76-2868-3D51-B27F5D0AD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7B518D-A311-D4FF-4860-F7E5BD87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917B3-1A4F-564F-9803-408E03D0F2EB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5FE096-F230-38E2-F9E6-5E70DC52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1BE02B-7B82-B72C-1CBB-93E275BD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605915"/>
      </p:ext>
    </p:extLst>
  </p:cSld>
  <p:clrMapOvr>
    <a:masterClrMapping/>
  </p:clrMapOvr>
  <p:transition spd="slow">
    <p:pu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D6BA7B-D56B-3BD3-EFFA-CA1B844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954EEA-E765-32BA-B889-919A33D1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CB79F0-B878-3272-F44A-3D214E91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C8ABC-CEE4-CD40-9F37-8139CE181292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91F27F-1D79-4D19-09D8-27E5C5F1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BF7C0E-43CD-E8A1-CD6D-9E3B4A09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5174033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4342F4-709D-0636-8E96-119E9309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BE2F02-E496-D025-7D9E-5AFF21DD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B4D197-7CB4-E823-2F0D-07A375549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52D6B5A-4A92-25D3-D993-8F6BF723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321D14-3449-FF40-AC42-C1AA45A683F3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959F4B4-B809-1D52-D6F3-036DDC0C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7376A6-22B6-EBA8-5777-8FAEA537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08670099"/>
      </p:ext>
    </p:extLst>
  </p:cSld>
  <p:clrMapOvr>
    <a:masterClrMapping/>
  </p:clrMapOvr>
  <p:transition spd="slow">
    <p:push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07A8E8-030A-61A9-0E75-8E9CCFBE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9F12B0-BA37-34DF-F48D-8690AE22D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BF965E-F0BA-4C0A-52FA-68CFFBC9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164C63-D467-1B4C-9B55-A7766F0DA758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B08E48-D898-9F6A-9697-E8837775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757BE9-2C8D-B548-3825-3EB37F62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19186848"/>
      </p:ext>
    </p:extLst>
  </p:cSld>
  <p:clrMapOvr>
    <a:masterClrMapping/>
  </p:clrMapOvr>
  <p:transition spd="slow">
    <p:push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D212D0-3211-9163-3FA4-E8E4B6C5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E01116-AE20-1F0C-8FBF-18DEE0C7E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B2E36A-EA5C-942B-E41A-04AF30440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7865EA-64AE-DF4C-128E-C00F7137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3A8F2-2E8E-6344-B778-E8F4DC5BA006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F969253-7EC9-212E-22CB-900A479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4EBDDE-DF24-EB02-3F25-4FCDB3AB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67546425"/>
      </p:ext>
    </p:extLst>
  </p:cSld>
  <p:clrMapOvr>
    <a:masterClrMapping/>
  </p:clrMapOvr>
  <p:transition spd="slow">
    <p:push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AA8C18-C010-49CC-6340-EE04A5B3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DBE021-7733-1902-59F9-5079CD239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683F892-A3C1-A42F-52C5-EC414A50E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1FC9C98-64E3-D3E3-783D-C1FE367D0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90D0B97-13A9-38FE-AA5F-CE92BFD23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A52113-3836-FA5C-1D09-A956DDE9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C5F1DF-CFF7-9449-9A27-930782632268}" type="datetime1">
              <a:rPr lang="nb-NO" smtClean="0"/>
              <a:t>30.04.2023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AFA9C92-D88F-E9D1-460A-0FC37986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FC6A1BB-4DFB-76F3-B3E1-724D41D0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01891981"/>
      </p:ext>
    </p:extLst>
  </p:cSld>
  <p:clrMapOvr>
    <a:masterClrMapping/>
  </p:clrMapOvr>
  <p:transition spd="slow">
    <p:push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128A2E-2F12-0032-4810-BE88C864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C1ED07B-AB47-E56A-C5CE-684C2622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8AAFB-4937-6647-9711-95E02F45ED29}" type="datetime1">
              <a:rPr lang="nb-NO" smtClean="0"/>
              <a:t>30.04.2023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1C3A5E-3753-236D-2525-5DD93EBB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47B5D0-0F57-7DDA-C252-011B41BA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95217605"/>
      </p:ext>
    </p:extLst>
  </p:cSld>
  <p:clrMapOvr>
    <a:masterClrMapping/>
  </p:clrMapOvr>
  <p:transition spd="slow">
    <p:push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429751B-1A9D-774E-72F2-20786116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80C90-3094-4C4E-A993-3131A159BBBB}" type="datetime1">
              <a:rPr lang="nb-NO" smtClean="0"/>
              <a:t>30.04.2023</a:t>
            </a:fld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E76F8DA-2FC4-4109-B3A0-3393A9CB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76D0B32-2AC3-3372-BBD7-92E4B7C8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4883331"/>
      </p:ext>
    </p:extLst>
  </p:cSld>
  <p:clrMapOvr>
    <a:masterClrMapping/>
  </p:clrMapOvr>
  <p:transition spd="slow">
    <p:push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4342F4-709D-0636-8E96-119E9309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BE2F02-E496-D025-7D9E-5AFF21DD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B4D197-7CB4-E823-2F0D-07A375549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52D6B5A-4A92-25D3-D993-8F6BF723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321D14-3449-FF40-AC42-C1AA45A683F3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959F4B4-B809-1D52-D6F3-036DDC0C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7376A6-22B6-EBA8-5777-8FAEA537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63068148"/>
      </p:ext>
    </p:extLst>
  </p:cSld>
  <p:clrMapOvr>
    <a:masterClrMapping/>
  </p:clrMapOvr>
  <p:transition spd="slow">
    <p:push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64D396-C7BD-5ABF-6A84-9C11DFCB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386EF82-921B-37BE-FF7D-99B183D8A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7E0728-4C26-70BE-4AB3-0D8253D08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9EFE6F-E8EC-B5B9-2D7D-4801CD81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222E-BCAA-044C-8E48-EA2EBC301CFA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EA850E3-D556-C140-8EAA-D7A286B8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B2F4D4A-0244-275E-2F5A-9AE7BA33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18319636"/>
      </p:ext>
    </p:extLst>
  </p:cSld>
  <p:clrMapOvr>
    <a:masterClrMapping/>
  </p:clrMapOvr>
  <p:transition spd="slow">
    <p:push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024F81-61B5-8138-5354-CAA3ACAD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4B0268D-7C86-86DB-E647-0EDB4D3E5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C9C3F-9B44-B49B-2048-28C9BBB3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AB42B9-2E8E-E64A-B8C4-5E93A33C1817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CAFF62-2584-DEEC-2047-BA4E457F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AC32D7-FD63-8EDF-E32E-0A0EEDA6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94199405"/>
      </p:ext>
    </p:extLst>
  </p:cSld>
  <p:clrMapOvr>
    <a:masterClrMapping/>
  </p:clrMapOvr>
  <p:transition spd="slow">
    <p:push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68A8AB9-B8F6-285B-C96F-F9D71C9FB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BBF5EA4-C085-12E9-499B-BA2A225C1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358888-4589-3C70-7114-C414E4C0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2FD10-50A2-D843-91BA-D64B3A0EBF9A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4E1E2B-4FFA-4A93-75C7-3FC8F761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CABEF9-6DAF-3615-F405-1766C1C5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85823677"/>
      </p:ext>
    </p:extLst>
  </p:cSld>
  <p:clrMapOvr>
    <a:masterClrMapping/>
  </p:clrMapOvr>
  <p:transition spd="slow">
    <p:push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E352F0-B722-C6EE-7068-553012B7B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E6C45DF-6C76-2868-3D51-B27F5D0AD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7B518D-A311-D4FF-4860-F7E5BD87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917B3-1A4F-564F-9803-408E03D0F2EB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5FE096-F230-38E2-F9E6-5E70DC52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1BE02B-7B82-B72C-1CBB-93E275BD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72540238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64D396-C7BD-5ABF-6A84-9C11DFCB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386EF82-921B-37BE-FF7D-99B183D8A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7E0728-4C26-70BE-4AB3-0D8253D08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9EFE6F-E8EC-B5B9-2D7D-4801CD81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222E-BCAA-044C-8E48-EA2EBC301CFA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EA850E3-D556-C140-8EAA-D7A286B8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B2F4D4A-0244-275E-2F5A-9AE7BA33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72782967"/>
      </p:ext>
    </p:extLst>
  </p:cSld>
  <p:clrMapOvr>
    <a:masterClrMapping/>
  </p:clrMapOvr>
  <p:transition spd="slow">
    <p:push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D6BA7B-D56B-3BD3-EFFA-CA1B844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954EEA-E765-32BA-B889-919A33D1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CB79F0-B878-3272-F44A-3D214E91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4C8ABC-CEE4-CD40-9F37-8139CE181292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91F27F-1D79-4D19-09D8-27E5C5F1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BF7C0E-43CD-E8A1-CD6D-9E3B4A09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87736892"/>
      </p:ext>
    </p:extLst>
  </p:cSld>
  <p:clrMapOvr>
    <a:masterClrMapping/>
  </p:clrMapOvr>
  <p:transition spd="slow">
    <p:push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07A8E8-030A-61A9-0E75-8E9CCFBE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9F12B0-BA37-34DF-F48D-8690AE22D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BF965E-F0BA-4C0A-52FA-68CFFBC9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164C63-D467-1B4C-9B55-A7766F0DA758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B08E48-D898-9F6A-9697-E8837775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757BE9-2C8D-B548-3825-3EB37F62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35579502"/>
      </p:ext>
    </p:extLst>
  </p:cSld>
  <p:clrMapOvr>
    <a:masterClrMapping/>
  </p:clrMapOvr>
  <p:transition spd="slow">
    <p:push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D212D0-3211-9163-3FA4-E8E4B6C5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E01116-AE20-1F0C-8FBF-18DEE0C7E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B2E36A-EA5C-942B-E41A-04AF30440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7865EA-64AE-DF4C-128E-C00F7137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3A8F2-2E8E-6344-B778-E8F4DC5BA006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F969253-7EC9-212E-22CB-900A479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4EBDDE-DF24-EB02-3F25-4FCDB3AB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59384515"/>
      </p:ext>
    </p:extLst>
  </p:cSld>
  <p:clrMapOvr>
    <a:masterClrMapping/>
  </p:clrMapOvr>
  <p:transition spd="slow">
    <p:push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AA8C18-C010-49CC-6340-EE04A5B3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DBE021-7733-1902-59F9-5079CD239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683F892-A3C1-A42F-52C5-EC414A50E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1FC9C98-64E3-D3E3-783D-C1FE367D0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90D0B97-13A9-38FE-AA5F-CE92BFD23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A52113-3836-FA5C-1D09-A956DDE9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C5F1DF-CFF7-9449-9A27-930782632268}" type="datetime1">
              <a:rPr lang="nb-NO" smtClean="0"/>
              <a:t>30.04.2023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AFA9C92-D88F-E9D1-460A-0FC37986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FC6A1BB-4DFB-76F3-B3E1-724D41D0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84364244"/>
      </p:ext>
    </p:extLst>
  </p:cSld>
  <p:clrMapOvr>
    <a:masterClrMapping/>
  </p:clrMapOvr>
  <p:transition spd="slow">
    <p:push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128A2E-2F12-0032-4810-BE88C864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C1ED07B-AB47-E56A-C5CE-684C2622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8AAFB-4937-6647-9711-95E02F45ED29}" type="datetime1">
              <a:rPr lang="nb-NO" smtClean="0"/>
              <a:t>30.04.2023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1C3A5E-3753-236D-2525-5DD93EBB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47B5D0-0F57-7DDA-C252-011B41BA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05857862"/>
      </p:ext>
    </p:extLst>
  </p:cSld>
  <p:clrMapOvr>
    <a:masterClrMapping/>
  </p:clrMapOvr>
  <p:transition spd="slow">
    <p:push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429751B-1A9D-774E-72F2-20786116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80C90-3094-4C4E-A993-3131A159BBBB}" type="datetime1">
              <a:rPr lang="nb-NO" smtClean="0"/>
              <a:t>30.04.2023</a:t>
            </a:fld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E76F8DA-2FC4-4109-B3A0-3393A9CB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76D0B32-2AC3-3372-BBD7-92E4B7C8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16922211"/>
      </p:ext>
    </p:extLst>
  </p:cSld>
  <p:clrMapOvr>
    <a:masterClrMapping/>
  </p:clrMapOvr>
  <p:transition spd="slow">
    <p:push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4342F4-709D-0636-8E96-119E9309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BE2F02-E496-D025-7D9E-5AFF21DD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B4D197-7CB4-E823-2F0D-07A375549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52D6B5A-4A92-25D3-D993-8F6BF723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321D14-3449-FF40-AC42-C1AA45A683F3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959F4B4-B809-1D52-D6F3-036DDC0C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7376A6-22B6-EBA8-5777-8FAEA537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61050055"/>
      </p:ext>
    </p:extLst>
  </p:cSld>
  <p:clrMapOvr>
    <a:masterClrMapping/>
  </p:clrMapOvr>
  <p:transition spd="slow">
    <p:push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64D396-C7BD-5ABF-6A84-9C11DFCB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386EF82-921B-37BE-FF7D-99B183D8A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7E0728-4C26-70BE-4AB3-0D8253D08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9EFE6F-E8EC-B5B9-2D7D-4801CD81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3222E-BCAA-044C-8E48-EA2EBC301CFA}" type="datetime1">
              <a:rPr lang="nb-NO" smtClean="0"/>
              <a:t>30.04.2023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EA850E3-D556-C140-8EAA-D7A286B8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B2F4D4A-0244-275E-2F5A-9AE7BA33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43890119"/>
      </p:ext>
    </p:extLst>
  </p:cSld>
  <p:clrMapOvr>
    <a:masterClrMapping/>
  </p:clrMapOvr>
  <p:transition spd="slow">
    <p:push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024F81-61B5-8138-5354-CAA3ACAD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4B0268D-7C86-86DB-E647-0EDB4D3E5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C9C3F-9B44-B49B-2048-28C9BBB3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AB42B9-2E8E-E64A-B8C4-5E93A33C1817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CAFF62-2584-DEEC-2047-BA4E457F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AC32D7-FD63-8EDF-E32E-0A0EEDA6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81375745"/>
      </p:ext>
    </p:extLst>
  </p:cSld>
  <p:clrMapOvr>
    <a:masterClrMapping/>
  </p:clrMapOvr>
  <p:transition spd="slow">
    <p:push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68A8AB9-B8F6-285B-C96F-F9D71C9FB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BBF5EA4-C085-12E9-499B-BA2A225C1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358888-4589-3C70-7114-C414E4C0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2FD10-50A2-D843-91BA-D64B3A0EBF9A}" type="datetime1">
              <a:rPr lang="nb-NO" smtClean="0"/>
              <a:t>30.04.2023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4E1E2B-4FFA-4A93-75C7-3FC8F761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CABEF9-6DAF-3615-F405-1766C1C5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71282" cy="365125"/>
          </a:xfrm>
          <a:prstGeom prst="rect">
            <a:avLst/>
          </a:prstGeom>
        </p:spPr>
        <p:txBody>
          <a:bodyPr/>
          <a:lstStyle/>
          <a:p>
            <a:fld id="{9FB6556D-41DE-3544-B6EF-B3C59950075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94298979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07210E2-D3B6-BBA4-CD9A-E773CC31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04B849-CC12-C9FF-42FC-FFD94D3B3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C2B904-3EAA-3E87-3A8E-665F36D2A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DIN 2014 Narrow Light" panose="020B0406020202020204" pitchFamily="34" charset="77"/>
                <a:ea typeface="DIN 2014 Narrow Light" panose="020B0406020202020204" pitchFamily="34" charset="77"/>
              </a:defRPr>
            </a:lvl1pPr>
          </a:lstStyle>
          <a:p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8A3C99-6F3A-78B6-6F04-A1BAD1CA16F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9915054" y="6311900"/>
            <a:ext cx="2052828" cy="35455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F10716D-95A8-36CE-D1D9-678599C2EF2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2859" y="146984"/>
            <a:ext cx="436282" cy="43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DIN 2014 Extra Bold" panose="020B0504020202020204" pitchFamily="34" charset="77"/>
          <a:ea typeface="DIN 2014 Extra Bold" panose="020B0504020202020204" pitchFamily="34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07210E2-D3B6-BBA4-CD9A-E773CC31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265"/>
            <a:ext cx="10515600" cy="973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04B849-CC12-C9FF-42FC-FFD94D3B3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C2B904-3EAA-3E87-3A8E-665F36D2A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DIN 2014 Narrow Light" panose="020B0406020202020204" pitchFamily="34" charset="77"/>
                <a:ea typeface="DIN 2014 Narrow Light" panose="020B0406020202020204" pitchFamily="34" charset="77"/>
              </a:defRPr>
            </a:lvl1pPr>
          </a:lstStyle>
          <a:p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8A3C99-6F3A-78B6-6F04-A1BAD1CA16F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9915054" y="6311900"/>
            <a:ext cx="2052828" cy="35455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F10716D-95A8-36CE-D1D9-678599C2EF2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2859" y="146984"/>
            <a:ext cx="436282" cy="436282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BF28F5C0-8A94-202A-EDBA-B2D2EDA0E403}"/>
              </a:ext>
            </a:extLst>
          </p:cNvPr>
          <p:cNvSpPr txBox="1">
            <a:spLocks/>
          </p:cNvSpPr>
          <p:nvPr userDrawn="1"/>
        </p:nvSpPr>
        <p:spPr>
          <a:xfrm>
            <a:off x="725214" y="146046"/>
            <a:ext cx="11303927" cy="436282"/>
          </a:xfrm>
          <a:prstGeom prst="rect">
            <a:avLst/>
          </a:prstGeom>
          <a:solidFill>
            <a:srgbClr val="730217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  <a:cs typeface="+mj-cs"/>
              </a:defRPr>
            </a:lvl1pPr>
          </a:lstStyle>
          <a:p>
            <a:r>
              <a:rPr lang="nn-NO" sz="2000" b="1" i="0">
                <a:solidFill>
                  <a:schemeClr val="bg1"/>
                </a:solidFill>
                <a:latin typeface="DIN 2014 Bold" panose="020B0504020202020204" pitchFamily="34" charset="77"/>
                <a:ea typeface="DIN 2014 Bold" panose="020B0504020202020204" pitchFamily="34" charset="77"/>
              </a:rPr>
              <a:t>historisk dans</a:t>
            </a:r>
          </a:p>
        </p:txBody>
      </p:sp>
    </p:spTree>
    <p:extLst>
      <p:ext uri="{BB962C8B-B14F-4D97-AF65-F5344CB8AC3E}">
        <p14:creationId xmlns:p14="http://schemas.microsoft.com/office/powerpoint/2010/main" val="166452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push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DIN 2014 Extra Bold" panose="020B0504020202020204" pitchFamily="34" charset="77"/>
          <a:ea typeface="DIN 2014 Extra Bold" panose="020B0504020202020204" pitchFamily="34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07210E2-D3B6-BBA4-CD9A-E773CC31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04B849-CC12-C9FF-42FC-FFD94D3B3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C2B904-3EAA-3E87-3A8E-665F36D2A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DIN 2014 Narrow Light" panose="020B0406020202020204" pitchFamily="34" charset="77"/>
                <a:ea typeface="DIN 2014 Narrow Light" panose="020B0406020202020204" pitchFamily="34" charset="77"/>
              </a:defRPr>
            </a:lvl1pPr>
          </a:lstStyle>
          <a:p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8A3C99-6F3A-78B6-6F04-A1BAD1CA16F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9915054" y="6311900"/>
            <a:ext cx="2052828" cy="35455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F10716D-95A8-36CE-D1D9-678599C2EF2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2859" y="146984"/>
            <a:ext cx="436282" cy="43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31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DIN 2014 Extra Bold" panose="020B0504020202020204" pitchFamily="34" charset="77"/>
          <a:ea typeface="DIN 2014 Extra Bold" panose="020B0504020202020204" pitchFamily="34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07210E2-D3B6-BBA4-CD9A-E773CC31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265"/>
            <a:ext cx="10515600" cy="973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04B849-CC12-C9FF-42FC-FFD94D3B3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C2B904-3EAA-3E87-3A8E-665F36D2A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DIN 2014 Narrow Light" panose="020B0406020202020204" pitchFamily="34" charset="77"/>
                <a:ea typeface="DIN 2014 Narrow Light" panose="020B0406020202020204" pitchFamily="34" charset="77"/>
              </a:defRPr>
            </a:lvl1pPr>
          </a:lstStyle>
          <a:p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8A3C99-6F3A-78B6-6F04-A1BAD1CA16F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9915054" y="6311900"/>
            <a:ext cx="2052828" cy="35455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F10716D-95A8-36CE-D1D9-678599C2EF2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2859" y="146984"/>
            <a:ext cx="436282" cy="436282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BF28F5C0-8A94-202A-EDBA-B2D2EDA0E403}"/>
              </a:ext>
            </a:extLst>
          </p:cNvPr>
          <p:cNvSpPr txBox="1">
            <a:spLocks/>
          </p:cNvSpPr>
          <p:nvPr userDrawn="1"/>
        </p:nvSpPr>
        <p:spPr>
          <a:xfrm>
            <a:off x="725214" y="155776"/>
            <a:ext cx="11303927" cy="426552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  <a:cs typeface="+mj-cs"/>
              </a:defRPr>
            </a:lvl1pPr>
          </a:lstStyle>
          <a:p>
            <a:r>
              <a:rPr lang="nn-NO" sz="2000" b="1" i="0">
                <a:solidFill>
                  <a:schemeClr val="bg1"/>
                </a:solidFill>
                <a:latin typeface="DIN 2014 Bold" panose="020B0504020202020204" pitchFamily="34" charset="77"/>
                <a:ea typeface="DIN 2014 Bold" panose="020B0504020202020204" pitchFamily="34" charset="77"/>
              </a:rPr>
              <a:t>hovudprogram</a:t>
            </a:r>
            <a:endParaRPr lang="nn-NO" sz="2000" b="0">
              <a:solidFill>
                <a:schemeClr val="bg1"/>
              </a:solidFill>
              <a:latin typeface="DIN 2014 Light" panose="020B0404020202020204" pitchFamily="34" charset="77"/>
              <a:ea typeface="DIN 2014 Light" panose="020B04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302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DIN 2014 Extra Bold" panose="020B0504020202020204" pitchFamily="34" charset="77"/>
          <a:ea typeface="DIN 2014 Extra Bold" panose="020B0504020202020204" pitchFamily="34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07210E2-D3B6-BBA4-CD9A-E773CC31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265"/>
            <a:ext cx="10515600" cy="973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04B849-CC12-C9FF-42FC-FFD94D3B3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C2B904-3EAA-3E87-3A8E-665F36D2A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DIN 2014 Narrow Light" panose="020B0406020202020204" pitchFamily="34" charset="77"/>
                <a:ea typeface="DIN 2014 Narrow Light" panose="020B0406020202020204" pitchFamily="34" charset="77"/>
              </a:defRPr>
            </a:lvl1pPr>
          </a:lstStyle>
          <a:p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8A3C99-6F3A-78B6-6F04-A1BAD1CA16F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9915054" y="6311900"/>
            <a:ext cx="2052828" cy="35455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F10716D-95A8-36CE-D1D9-678599C2EF2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2859" y="146984"/>
            <a:ext cx="436282" cy="436282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BF28F5C0-8A94-202A-EDBA-B2D2EDA0E403}"/>
              </a:ext>
            </a:extLst>
          </p:cNvPr>
          <p:cNvSpPr txBox="1">
            <a:spLocks/>
          </p:cNvSpPr>
          <p:nvPr userDrawn="1"/>
        </p:nvSpPr>
        <p:spPr>
          <a:xfrm>
            <a:off x="725214" y="155776"/>
            <a:ext cx="11303927" cy="426552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  <a:cs typeface="+mj-cs"/>
              </a:defRPr>
            </a:lvl1pPr>
          </a:lstStyle>
          <a:p>
            <a:r>
              <a:rPr lang="nn-NO" sz="2000" b="1" i="0">
                <a:solidFill>
                  <a:schemeClr val="tx2"/>
                </a:solidFill>
                <a:latin typeface="DIN 2014 Bold" panose="020B0504020202020204" pitchFamily="34" charset="77"/>
                <a:ea typeface="DIN 2014 Bold" panose="020B0504020202020204" pitchFamily="34" charset="77"/>
              </a:rPr>
              <a:t>dans</a:t>
            </a:r>
          </a:p>
        </p:txBody>
      </p:sp>
    </p:spTree>
    <p:extLst>
      <p:ext uri="{BB962C8B-B14F-4D97-AF65-F5344CB8AC3E}">
        <p14:creationId xmlns:p14="http://schemas.microsoft.com/office/powerpoint/2010/main" val="30792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DIN 2014 Extra Bold" panose="020B0504020202020204" pitchFamily="34" charset="77"/>
          <a:ea typeface="DIN 2014 Extra Bold" panose="020B0504020202020204" pitchFamily="34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07210E2-D3B6-BBA4-CD9A-E773CC31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265"/>
            <a:ext cx="10515600" cy="973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04B849-CC12-C9FF-42FC-FFD94D3B3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C2B904-3EAA-3E87-3A8E-665F36D2A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DIN 2014 Narrow Light" panose="020B0406020202020204" pitchFamily="34" charset="77"/>
                <a:ea typeface="DIN 2014 Narrow Light" panose="020B0406020202020204" pitchFamily="34" charset="77"/>
              </a:defRPr>
            </a:lvl1pPr>
          </a:lstStyle>
          <a:p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8A3C99-6F3A-78B6-6F04-A1BAD1CA16F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9915054" y="6311900"/>
            <a:ext cx="2052828" cy="35455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F10716D-95A8-36CE-D1D9-678599C2EF2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2859" y="146984"/>
            <a:ext cx="436282" cy="436282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BF28F5C0-8A94-202A-EDBA-B2D2EDA0E403}"/>
              </a:ext>
            </a:extLst>
          </p:cNvPr>
          <p:cNvSpPr txBox="1">
            <a:spLocks/>
          </p:cNvSpPr>
          <p:nvPr userDrawn="1"/>
        </p:nvSpPr>
        <p:spPr>
          <a:xfrm>
            <a:off x="725214" y="155776"/>
            <a:ext cx="11303927" cy="426552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  <a:cs typeface="+mj-cs"/>
              </a:defRPr>
            </a:lvl1pPr>
          </a:lstStyle>
          <a:p>
            <a:r>
              <a:rPr lang="nn-NO" sz="2000" b="1" i="0">
                <a:solidFill>
                  <a:schemeClr val="tx2"/>
                </a:solidFill>
                <a:latin typeface="DIN 2014 Bold" panose="020B0504020202020204" pitchFamily="34" charset="77"/>
                <a:ea typeface="DIN 2014 Bold" panose="020B0504020202020204" pitchFamily="34" charset="77"/>
              </a:rPr>
              <a:t>musikk</a:t>
            </a:r>
          </a:p>
        </p:txBody>
      </p:sp>
    </p:spTree>
    <p:extLst>
      <p:ext uri="{BB962C8B-B14F-4D97-AF65-F5344CB8AC3E}">
        <p14:creationId xmlns:p14="http://schemas.microsoft.com/office/powerpoint/2010/main" val="267362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DIN 2014 Extra Bold" panose="020B0504020202020204" pitchFamily="34" charset="77"/>
          <a:ea typeface="DIN 2014 Extra Bold" panose="020B0504020202020204" pitchFamily="34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07210E2-D3B6-BBA4-CD9A-E773CC31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265"/>
            <a:ext cx="10515600" cy="973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04B849-CC12-C9FF-42FC-FFD94D3B3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C2B904-3EAA-3E87-3A8E-665F36D2A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DIN 2014 Narrow Light" panose="020B0406020202020204" pitchFamily="34" charset="77"/>
                <a:ea typeface="DIN 2014 Narrow Light" panose="020B0406020202020204" pitchFamily="34" charset="77"/>
              </a:defRPr>
            </a:lvl1pPr>
          </a:lstStyle>
          <a:p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8A3C99-6F3A-78B6-6F04-A1BAD1CA16F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9915054" y="6311900"/>
            <a:ext cx="2052828" cy="35455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F10716D-95A8-36CE-D1D9-678599C2EF2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2859" y="146984"/>
            <a:ext cx="436282" cy="436282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BF28F5C0-8A94-202A-EDBA-B2D2EDA0E403}"/>
              </a:ext>
            </a:extLst>
          </p:cNvPr>
          <p:cNvSpPr txBox="1">
            <a:spLocks/>
          </p:cNvSpPr>
          <p:nvPr userDrawn="1"/>
        </p:nvSpPr>
        <p:spPr>
          <a:xfrm>
            <a:off x="725214" y="155776"/>
            <a:ext cx="11303927" cy="426552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  <a:cs typeface="+mj-cs"/>
              </a:defRPr>
            </a:lvl1pPr>
          </a:lstStyle>
          <a:p>
            <a:r>
              <a:rPr lang="nn-NO" sz="2000" b="1" i="0">
                <a:solidFill>
                  <a:schemeClr val="tx2"/>
                </a:solidFill>
                <a:latin typeface="DIN 2014 Bold" panose="020B0504020202020204" pitchFamily="34" charset="77"/>
                <a:ea typeface="DIN 2014 Bold" panose="020B0504020202020204" pitchFamily="34" charset="77"/>
              </a:rPr>
              <a:t>song</a:t>
            </a:r>
          </a:p>
        </p:txBody>
      </p:sp>
    </p:spTree>
    <p:extLst>
      <p:ext uri="{BB962C8B-B14F-4D97-AF65-F5344CB8AC3E}">
        <p14:creationId xmlns:p14="http://schemas.microsoft.com/office/powerpoint/2010/main" val="172562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DIN 2014 Extra Bold" panose="020B0504020202020204" pitchFamily="34" charset="77"/>
          <a:ea typeface="DIN 2014 Extra Bold" panose="020B0504020202020204" pitchFamily="34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07210E2-D3B6-BBA4-CD9A-E773CC31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265"/>
            <a:ext cx="10515600" cy="973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04B849-CC12-C9FF-42FC-FFD94D3B3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C2B904-3EAA-3E87-3A8E-665F36D2A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DIN 2014 Narrow Light" panose="020B0406020202020204" pitchFamily="34" charset="77"/>
                <a:ea typeface="DIN 2014 Narrow Light" panose="020B0406020202020204" pitchFamily="34" charset="77"/>
              </a:defRPr>
            </a:lvl1pPr>
          </a:lstStyle>
          <a:p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8A3C99-6F3A-78B6-6F04-A1BAD1CA16F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9915054" y="6311900"/>
            <a:ext cx="2052828" cy="35455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F10716D-95A8-36CE-D1D9-678599C2EF2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2859" y="146984"/>
            <a:ext cx="436282" cy="436282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BF28F5C0-8A94-202A-EDBA-B2D2EDA0E403}"/>
              </a:ext>
            </a:extLst>
          </p:cNvPr>
          <p:cNvSpPr txBox="1">
            <a:spLocks/>
          </p:cNvSpPr>
          <p:nvPr userDrawn="1"/>
        </p:nvSpPr>
        <p:spPr>
          <a:xfrm>
            <a:off x="725214" y="146046"/>
            <a:ext cx="11303927" cy="436282"/>
          </a:xfrm>
          <a:prstGeom prst="rect">
            <a:avLst/>
          </a:prstGeom>
          <a:solidFill>
            <a:srgbClr val="FBA58F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  <a:cs typeface="+mj-cs"/>
              </a:defRPr>
            </a:lvl1pPr>
          </a:lstStyle>
          <a:p>
            <a:r>
              <a:rPr lang="nn-NO" sz="2000" b="1" i="0">
                <a:solidFill>
                  <a:schemeClr val="tx2"/>
                </a:solidFill>
                <a:latin typeface="DIN 2014 Bold" panose="020B0504020202020204" pitchFamily="34" charset="77"/>
                <a:ea typeface="DIN 2014 Bold" panose="020B0504020202020204" pitchFamily="34" charset="77"/>
              </a:rPr>
              <a:t>handverk</a:t>
            </a:r>
          </a:p>
        </p:txBody>
      </p:sp>
    </p:spTree>
    <p:extLst>
      <p:ext uri="{BB962C8B-B14F-4D97-AF65-F5344CB8AC3E}">
        <p14:creationId xmlns:p14="http://schemas.microsoft.com/office/powerpoint/2010/main" val="113436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DIN 2014 Extra Bold" panose="020B0504020202020204" pitchFamily="34" charset="77"/>
          <a:ea typeface="DIN 2014 Extra Bold" panose="020B0504020202020204" pitchFamily="34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07210E2-D3B6-BBA4-CD9A-E773CC31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265"/>
            <a:ext cx="10515600" cy="973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04B849-CC12-C9FF-42FC-FFD94D3B3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C2B904-3EAA-3E87-3A8E-665F36D2A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DIN 2014 Narrow Light" panose="020B0406020202020204" pitchFamily="34" charset="77"/>
                <a:ea typeface="DIN 2014 Narrow Light" panose="020B0406020202020204" pitchFamily="34" charset="77"/>
              </a:defRPr>
            </a:lvl1pPr>
          </a:lstStyle>
          <a:p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8A3C99-6F3A-78B6-6F04-A1BAD1CA16F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9915054" y="6311900"/>
            <a:ext cx="2052828" cy="35455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F10716D-95A8-36CE-D1D9-678599C2EF2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2859" y="146984"/>
            <a:ext cx="436282" cy="436282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BF28F5C0-8A94-202A-EDBA-B2D2EDA0E403}"/>
              </a:ext>
            </a:extLst>
          </p:cNvPr>
          <p:cNvSpPr txBox="1">
            <a:spLocks/>
          </p:cNvSpPr>
          <p:nvPr userDrawn="1"/>
        </p:nvSpPr>
        <p:spPr>
          <a:xfrm>
            <a:off x="725214" y="146046"/>
            <a:ext cx="11303927" cy="436282"/>
          </a:xfrm>
          <a:prstGeom prst="rect">
            <a:avLst/>
          </a:prstGeom>
          <a:solidFill>
            <a:srgbClr val="15AB7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  <a:cs typeface="+mj-cs"/>
              </a:defRPr>
            </a:lvl1pPr>
          </a:lstStyle>
          <a:p>
            <a:r>
              <a:rPr lang="nn-NO" sz="2000" b="1" i="0">
                <a:solidFill>
                  <a:schemeClr val="bg1"/>
                </a:solidFill>
                <a:latin typeface="DIN 2014 Bold" panose="020B0504020202020204" pitchFamily="34" charset="77"/>
                <a:ea typeface="DIN 2014 Bold" panose="020B0504020202020204" pitchFamily="34" charset="77"/>
              </a:rPr>
              <a:t>barn og familie</a:t>
            </a:r>
          </a:p>
        </p:txBody>
      </p:sp>
    </p:spTree>
    <p:extLst>
      <p:ext uri="{BB962C8B-B14F-4D97-AF65-F5344CB8AC3E}">
        <p14:creationId xmlns:p14="http://schemas.microsoft.com/office/powerpoint/2010/main" val="48255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sh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DIN 2014 Extra Bold" panose="020B0504020202020204" pitchFamily="34" charset="77"/>
          <a:ea typeface="DIN 2014 Extra Bold" panose="020B0504020202020204" pitchFamily="34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07210E2-D3B6-BBA4-CD9A-E773CC31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265"/>
            <a:ext cx="10515600" cy="973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04B849-CC12-C9FF-42FC-FFD94D3B3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C2B904-3EAA-3E87-3A8E-665F36D2A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DIN 2014 Narrow Light" panose="020B0406020202020204" pitchFamily="34" charset="77"/>
                <a:ea typeface="DIN 2014 Narrow Light" panose="020B0406020202020204" pitchFamily="34" charset="77"/>
              </a:defRPr>
            </a:lvl1pPr>
          </a:lstStyle>
          <a:p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8A3C99-6F3A-78B6-6F04-A1BAD1CA16F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9915054" y="6311900"/>
            <a:ext cx="2052828" cy="35455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F10716D-95A8-36CE-D1D9-678599C2EF2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2859" y="146984"/>
            <a:ext cx="436282" cy="436282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BF28F5C0-8A94-202A-EDBA-B2D2EDA0E403}"/>
              </a:ext>
            </a:extLst>
          </p:cNvPr>
          <p:cNvSpPr txBox="1">
            <a:spLocks/>
          </p:cNvSpPr>
          <p:nvPr userDrawn="1"/>
        </p:nvSpPr>
        <p:spPr>
          <a:xfrm>
            <a:off x="725214" y="146046"/>
            <a:ext cx="11303927" cy="436282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  <a:cs typeface="+mj-cs"/>
              </a:defRPr>
            </a:lvl1pPr>
          </a:lstStyle>
          <a:p>
            <a:r>
              <a:rPr lang="nn-NO" sz="2000" b="1" i="0">
                <a:solidFill>
                  <a:schemeClr val="bg1"/>
                </a:solidFill>
                <a:latin typeface="DIN 2014 Bold" panose="020B0504020202020204" pitchFamily="34" charset="77"/>
                <a:ea typeface="DIN 2014 Bold" panose="020B0504020202020204" pitchFamily="34" charset="77"/>
              </a:rPr>
              <a:t>ungdom</a:t>
            </a:r>
          </a:p>
        </p:txBody>
      </p:sp>
    </p:spTree>
    <p:extLst>
      <p:ext uri="{BB962C8B-B14F-4D97-AF65-F5344CB8AC3E}">
        <p14:creationId xmlns:p14="http://schemas.microsoft.com/office/powerpoint/2010/main" val="278958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DIN 2014 Extra Bold" panose="020B0504020202020204" pitchFamily="34" charset="77"/>
          <a:ea typeface="DIN 2014 Extra Bold" panose="020B0504020202020204" pitchFamily="34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mailto:edvard@nordlek2024.no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hyperlink" Target="mailto:karsten@nordlek2024.no" TargetMode="External"/><Relationship Id="rId4" Type="http://schemas.openxmlformats.org/officeDocument/2006/relationships/hyperlink" Target="mailto:nina@nordlek2024.no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hyperlink" Target="../../Downloads/Arendal-by_GoToArendal-slipp_Promo_4-5_35sek_H264_MASTER.mp4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838288-8EAF-5559-B45D-FF8F0E0D6F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latin typeface="DIN 2014 Extra Bold"/>
              </a:rPr>
              <a:t>Aust-Agder Ungdomslag</a:t>
            </a:r>
            <a:br>
              <a:rPr lang="nb-NO" dirty="0">
                <a:latin typeface="DIN 2014 Extra Bold"/>
              </a:rPr>
            </a:br>
            <a:r>
              <a:rPr lang="nb-NO" dirty="0">
                <a:latin typeface="DIN 2014 Extra Bold"/>
              </a:rPr>
              <a:t>Kva </a:t>
            </a:r>
            <a:r>
              <a:rPr lang="nb-NO" dirty="0" err="1">
                <a:latin typeface="DIN 2014 Extra Bold"/>
              </a:rPr>
              <a:t>gjer</a:t>
            </a:r>
            <a:r>
              <a:rPr lang="nb-NO" dirty="0">
                <a:latin typeface="DIN 2014 Extra Bold"/>
              </a:rPr>
              <a:t> vi? </a:t>
            </a:r>
            <a:endParaRPr lang="nb-NO" dirty="0"/>
          </a:p>
        </p:txBody>
      </p:sp>
      <p:pic>
        <p:nvPicPr>
          <p:cNvPr id="5" name="Bilde 5" descr="Et bilde som inneholder logo&#10;&#10;Automatisk generert beskrivelse">
            <a:extLst>
              <a:ext uri="{FF2B5EF4-FFF2-40B4-BE49-F238E27FC236}">
                <a16:creationId xmlns:a16="http://schemas.microsoft.com/office/drawing/2014/main" id="{33F4CB79-14E4-6737-A0C7-AE403A872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62" y="3700462"/>
            <a:ext cx="1993106" cy="199310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35AC367-0D6A-6052-FCC5-DB9C013358CD}"/>
              </a:ext>
            </a:extLst>
          </p:cNvPr>
          <p:cNvSpPr/>
          <p:nvPr/>
        </p:nvSpPr>
        <p:spPr>
          <a:xfrm>
            <a:off x="9644062" y="5982891"/>
            <a:ext cx="2452687" cy="809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B7AA7A3-61D5-C381-018B-3205A22A293C}"/>
              </a:ext>
            </a:extLst>
          </p:cNvPr>
          <p:cNvSpPr/>
          <p:nvPr/>
        </p:nvSpPr>
        <p:spPr>
          <a:xfrm>
            <a:off x="125015" y="53577"/>
            <a:ext cx="1059656" cy="845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8444182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F813371-C59C-D42E-E9AE-1C067FDA9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213" y="65313"/>
            <a:ext cx="7830657" cy="666279"/>
          </a:xfrm>
        </p:spPr>
        <p:txBody>
          <a:bodyPr>
            <a:normAutofit fontScale="90000"/>
          </a:bodyPr>
          <a:lstStyle/>
          <a:p>
            <a:pPr algn="l"/>
            <a:r>
              <a:rPr lang="nn-NO" sz="4800" dirty="0"/>
              <a:t>Opnings- og avslutningsseremoni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1BBB8C3A-B57F-7542-17FF-407C7BB05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9817" y="1990165"/>
            <a:ext cx="6041205" cy="383689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n-NO" sz="2800" dirty="0"/>
              <a:t>Naturleg amfi rundt innseglinga til Arendal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n-NO" sz="2800" dirty="0"/>
              <a:t>Fullriggaren Christian Radich er venta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n-NO" sz="2800" dirty="0"/>
              <a:t>Lokale seglskuter og båtar av alle slag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n-NO" sz="2800" dirty="0"/>
              <a:t>Flytande scene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n-NO" sz="2800" dirty="0"/>
              <a:t>Musikk og dans på skip, båtar, scene og rundt Pollen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n-NO" sz="2800" dirty="0"/>
          </a:p>
          <a:p>
            <a:pPr algn="l"/>
            <a:endParaRPr lang="nn-NO" sz="280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4661B96-D6F0-7C48-9718-40E6F2C8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www.nordlek2024.no</a:t>
            </a:r>
          </a:p>
        </p:txBody>
      </p:sp>
      <p:pic>
        <p:nvPicPr>
          <p:cNvPr id="2" name="Plassholder for innhold 6">
            <a:extLst>
              <a:ext uri="{FF2B5EF4-FFF2-40B4-BE49-F238E27FC236}">
                <a16:creationId xmlns:a16="http://schemas.microsoft.com/office/drawing/2014/main" id="{CE4B17DC-D9C6-2AD7-9819-B73F8D52F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0637"/>
            <a:ext cx="3798108" cy="43524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48FA17CB-C6D8-8A20-D7D5-6F75A66CD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192" y="2624365"/>
            <a:ext cx="226444" cy="228600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5F9A38B0-5DBE-23CB-0EFC-175A3CA89BB5}"/>
              </a:ext>
            </a:extLst>
          </p:cNvPr>
          <p:cNvCxnSpPr>
            <a:cxnSpLocks/>
          </p:cNvCxnSpPr>
          <p:nvPr/>
        </p:nvCxnSpPr>
        <p:spPr>
          <a:xfrm flipH="1" flipV="1">
            <a:off x="1992636" y="2738665"/>
            <a:ext cx="3404117" cy="7575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910134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23128C6-4048-EA25-BF03-BCF41AEF77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F813371-C59C-D42E-E9AE-1C067FDA9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>
                <a:solidFill>
                  <a:schemeClr val="bg1"/>
                </a:solidFill>
              </a:rPr>
              <a:t>Programmet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7CFBCCE-9AA3-148F-E426-1F5ABB81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98194" y="6237131"/>
            <a:ext cx="2824316" cy="4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06470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434ED86F-6057-4546-8CA4-328A5D9A2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4" t="23936" r="23462" b="11857"/>
          <a:stretch/>
        </p:blipFill>
        <p:spPr>
          <a:xfrm>
            <a:off x="1089401" y="212968"/>
            <a:ext cx="10013197" cy="6432063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B50B525-778F-D34C-A65C-3E2C7ECA1F24}"/>
              </a:ext>
            </a:extLst>
          </p:cNvPr>
          <p:cNvSpPr txBox="1"/>
          <p:nvPr/>
        </p:nvSpPr>
        <p:spPr>
          <a:xfrm>
            <a:off x="10343397" y="6338971"/>
            <a:ext cx="1661498" cy="36933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8618529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B9A8E6B-4843-80BA-BAD4-C129F48A62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F813371-C59C-D42E-E9AE-1C067FDA9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>
                <a:solidFill>
                  <a:schemeClr val="bg1"/>
                </a:solidFill>
              </a:rPr>
              <a:t>Praktisk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2BB3044-71FF-F9A6-12B2-008BEE24E1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98194" y="6237131"/>
            <a:ext cx="2824316" cy="4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56341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BD42282-992C-28D0-2469-E9F04DD4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78"/>
            <a:ext cx="10515600" cy="647303"/>
          </a:xfrm>
        </p:spPr>
        <p:txBody>
          <a:bodyPr>
            <a:normAutofit fontScale="90000"/>
          </a:bodyPr>
          <a:lstStyle/>
          <a:p>
            <a:r>
              <a:rPr lang="nb-NO" dirty="0"/>
              <a:t>Parkering i Arendal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56FDAA18-6178-EF6C-B01C-6835FBAD6F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49382" y="1222491"/>
            <a:ext cx="5205031" cy="5062914"/>
          </a:xfr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4D043C8B-4DC3-D41A-9BAD-F3C888F41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385907"/>
            <a:ext cx="5803439" cy="6116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dirty="0"/>
              <a:t>Arendal har eit lite sentrum med få parkeringsplassar på gateplan. </a:t>
            </a:r>
          </a:p>
          <a:p>
            <a:pPr marL="0" indent="0">
              <a:buNone/>
            </a:pPr>
            <a:r>
              <a:rPr lang="nn-NO" dirty="0"/>
              <a:t>Fleire tusen parkeringsplassar i store parkeringshallar i fjellet rundt byen og med utgang til sentrum.</a:t>
            </a:r>
          </a:p>
          <a:p>
            <a:pPr marL="0" indent="0">
              <a:buNone/>
            </a:pPr>
            <a:endParaRPr lang="nn-NO" dirty="0"/>
          </a:p>
          <a:p>
            <a:r>
              <a:rPr lang="nn-NO" dirty="0"/>
              <a:t>Torvet parkeringshus.  Innkøyring jernbanestasjonen – utgang Torvet</a:t>
            </a:r>
          </a:p>
          <a:p>
            <a:r>
              <a:rPr lang="nn-NO" dirty="0"/>
              <a:t>Pollen parkeringshus.  Innkøyring Barbu - utgang Pollen</a:t>
            </a:r>
          </a:p>
          <a:p>
            <a:r>
              <a:rPr lang="nn-NO" dirty="0"/>
              <a:t>Parkeringshus vest.  Like ved Stemnekontoret.  Innkøyring frå Myrene og sentrum</a:t>
            </a:r>
          </a:p>
          <a:p>
            <a:r>
              <a:rPr lang="nn-NO" dirty="0"/>
              <a:t>Tyholmen parkeringshus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0F522A-2120-0D45-B26F-FE5F5D2B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CC611B85-86DB-5105-5064-6F3E726275CD}"/>
              </a:ext>
            </a:extLst>
          </p:cNvPr>
          <p:cNvCxnSpPr>
            <a:cxnSpLocks/>
          </p:cNvCxnSpPr>
          <p:nvPr/>
        </p:nvCxnSpPr>
        <p:spPr>
          <a:xfrm flipH="1">
            <a:off x="4600963" y="3813980"/>
            <a:ext cx="1712794" cy="1390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53E60684-02DA-97BA-414C-3FCA22C12355}"/>
              </a:ext>
            </a:extLst>
          </p:cNvPr>
          <p:cNvCxnSpPr>
            <a:cxnSpLocks/>
          </p:cNvCxnSpPr>
          <p:nvPr/>
        </p:nvCxnSpPr>
        <p:spPr>
          <a:xfrm flipH="1" flipV="1">
            <a:off x="3413142" y="1738446"/>
            <a:ext cx="2890653" cy="12222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pilkobling 26">
            <a:extLst>
              <a:ext uri="{FF2B5EF4-FFF2-40B4-BE49-F238E27FC236}">
                <a16:creationId xmlns:a16="http://schemas.microsoft.com/office/drawing/2014/main" id="{27505825-7195-C37C-6452-6486ADF6848A}"/>
              </a:ext>
            </a:extLst>
          </p:cNvPr>
          <p:cNvCxnSpPr>
            <a:cxnSpLocks/>
          </p:cNvCxnSpPr>
          <p:nvPr/>
        </p:nvCxnSpPr>
        <p:spPr>
          <a:xfrm flipH="1" flipV="1">
            <a:off x="1901229" y="4095675"/>
            <a:ext cx="4430404" cy="523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4A9303F6-B7A3-3393-0065-E66CCF7455AF}"/>
              </a:ext>
            </a:extLst>
          </p:cNvPr>
          <p:cNvCxnSpPr>
            <a:cxnSpLocks/>
          </p:cNvCxnSpPr>
          <p:nvPr/>
        </p:nvCxnSpPr>
        <p:spPr>
          <a:xfrm flipH="1" flipV="1">
            <a:off x="1901229" y="4734581"/>
            <a:ext cx="4430404" cy="10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pilkobling 33">
            <a:extLst>
              <a:ext uri="{FF2B5EF4-FFF2-40B4-BE49-F238E27FC236}">
                <a16:creationId xmlns:a16="http://schemas.microsoft.com/office/drawing/2014/main" id="{B8CE9B90-714B-DB02-1011-4828EBD0B9E9}"/>
              </a:ext>
            </a:extLst>
          </p:cNvPr>
          <p:cNvCxnSpPr>
            <a:cxnSpLocks/>
          </p:cNvCxnSpPr>
          <p:nvPr/>
        </p:nvCxnSpPr>
        <p:spPr>
          <a:xfrm flipH="1">
            <a:off x="2465658" y="1738446"/>
            <a:ext cx="894576" cy="143313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pilkobling 36">
            <a:extLst>
              <a:ext uri="{FF2B5EF4-FFF2-40B4-BE49-F238E27FC236}">
                <a16:creationId xmlns:a16="http://schemas.microsoft.com/office/drawing/2014/main" id="{2DE77860-8C92-D820-1CF3-9EEA3CDA7F46}"/>
              </a:ext>
            </a:extLst>
          </p:cNvPr>
          <p:cNvCxnSpPr>
            <a:cxnSpLocks/>
          </p:cNvCxnSpPr>
          <p:nvPr/>
        </p:nvCxnSpPr>
        <p:spPr>
          <a:xfrm flipH="1">
            <a:off x="3076351" y="3953079"/>
            <a:ext cx="1341740" cy="3781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kobling 50">
            <a:extLst>
              <a:ext uri="{FF2B5EF4-FFF2-40B4-BE49-F238E27FC236}">
                <a16:creationId xmlns:a16="http://schemas.microsoft.com/office/drawing/2014/main" id="{F8B0E7E6-05A7-4677-7FDC-B5F1290AE97F}"/>
              </a:ext>
            </a:extLst>
          </p:cNvPr>
          <p:cNvCxnSpPr>
            <a:cxnSpLocks/>
          </p:cNvCxnSpPr>
          <p:nvPr/>
        </p:nvCxnSpPr>
        <p:spPr>
          <a:xfrm>
            <a:off x="0" y="2912301"/>
            <a:ext cx="1211794" cy="1518359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44F3CE77-AE84-63A2-39A8-409223A3332C}"/>
              </a:ext>
            </a:extLst>
          </p:cNvPr>
          <p:cNvSpPr txBox="1"/>
          <p:nvPr/>
        </p:nvSpPr>
        <p:spPr>
          <a:xfrm>
            <a:off x="-27838" y="2702856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Myrene</a:t>
            </a:r>
          </a:p>
        </p:txBody>
      </p:sp>
      <p:cxnSp>
        <p:nvCxnSpPr>
          <p:cNvPr id="23" name="Rett pilkobling 26">
            <a:extLst>
              <a:ext uri="{FF2B5EF4-FFF2-40B4-BE49-F238E27FC236}">
                <a16:creationId xmlns:a16="http://schemas.microsoft.com/office/drawing/2014/main" id="{76552687-1369-F543-A345-F60AD9E146DA}"/>
              </a:ext>
            </a:extLst>
          </p:cNvPr>
          <p:cNvCxnSpPr>
            <a:cxnSpLocks/>
          </p:cNvCxnSpPr>
          <p:nvPr/>
        </p:nvCxnSpPr>
        <p:spPr>
          <a:xfrm flipH="1" flipV="1">
            <a:off x="1375136" y="4549886"/>
            <a:ext cx="4938621" cy="811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157325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76F979-1B32-8D54-17E9-70AD963D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98"/>
            <a:ext cx="10515600" cy="696759"/>
          </a:xfrm>
        </p:spPr>
        <p:txBody>
          <a:bodyPr/>
          <a:lstStyle/>
          <a:p>
            <a:r>
              <a:rPr lang="nb-NO" sz="4000" dirty="0"/>
              <a:t>Overnatting</a:t>
            </a:r>
            <a:r>
              <a:rPr lang="nb-NO" dirty="0"/>
              <a:t> hotell i sentrum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D10F1A6-EF04-706A-F436-D61AC3A75C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27790" y="1333500"/>
            <a:ext cx="5345559" cy="4843463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5D57C17-EA09-8860-7F3E-E80C03D1B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4829" y="1818149"/>
            <a:ext cx="5181600" cy="4351338"/>
          </a:xfrm>
        </p:spPr>
        <p:txBody>
          <a:bodyPr/>
          <a:lstStyle/>
          <a:p>
            <a:r>
              <a:rPr lang="nn-NO" dirty="0"/>
              <a:t>Lille Hotel Arendal</a:t>
            </a:r>
          </a:p>
          <a:p>
            <a:r>
              <a:rPr lang="nn-NO" dirty="0"/>
              <a:t>Grand Hotel Arendal</a:t>
            </a:r>
          </a:p>
          <a:p>
            <a:r>
              <a:rPr lang="nn-NO" dirty="0"/>
              <a:t>Hotell Arendal</a:t>
            </a:r>
          </a:p>
          <a:p>
            <a:r>
              <a:rPr lang="nn-NO" dirty="0"/>
              <a:t>Thon Hotel Arendal</a:t>
            </a:r>
          </a:p>
          <a:p>
            <a:r>
              <a:rPr lang="nn-NO" dirty="0" err="1"/>
              <a:t>Clarion</a:t>
            </a:r>
            <a:r>
              <a:rPr lang="nn-NO" dirty="0"/>
              <a:t> Hotel Tyholmen er stemnehotell reservert for Nordlek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027574-20C5-AD36-FF3C-74442AA0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7787F5AF-16B8-8996-F5A6-AF9D14BDB0C7}"/>
              </a:ext>
            </a:extLst>
          </p:cNvPr>
          <p:cNvCxnSpPr>
            <a:cxnSpLocks/>
          </p:cNvCxnSpPr>
          <p:nvPr/>
        </p:nvCxnSpPr>
        <p:spPr>
          <a:xfrm flipH="1">
            <a:off x="4571246" y="4061172"/>
            <a:ext cx="2258142" cy="9853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0D18FFF-4414-6B41-9F74-949A281BA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737" y="4972303"/>
            <a:ext cx="226444" cy="2286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051B101-8FC4-8649-96F6-717BAAA37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191" y="4213031"/>
            <a:ext cx="226444" cy="2286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3E61045-E339-1B47-BB15-D34F14BE5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756" y="2155253"/>
            <a:ext cx="226444" cy="2286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E0E551B-97D8-084C-B16C-32551E602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534" y="1632055"/>
            <a:ext cx="226444" cy="2286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2B32B75-7E27-F64D-B74E-50C7FCD2B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010" y="1872488"/>
            <a:ext cx="226444" cy="228600"/>
          </a:xfrm>
          <a:prstGeom prst="rect">
            <a:avLst/>
          </a:prstGeom>
        </p:spPr>
      </p:pic>
      <p:cxnSp>
        <p:nvCxnSpPr>
          <p:cNvPr id="15" name="Rett pilkobling 8">
            <a:extLst>
              <a:ext uri="{FF2B5EF4-FFF2-40B4-BE49-F238E27FC236}">
                <a16:creationId xmlns:a16="http://schemas.microsoft.com/office/drawing/2014/main" id="{9EDB2A8D-4A47-F942-9A70-B0D330F534CE}"/>
              </a:ext>
            </a:extLst>
          </p:cNvPr>
          <p:cNvCxnSpPr>
            <a:cxnSpLocks/>
          </p:cNvCxnSpPr>
          <p:nvPr/>
        </p:nvCxnSpPr>
        <p:spPr>
          <a:xfrm flipH="1">
            <a:off x="4003239" y="3566302"/>
            <a:ext cx="2826149" cy="7610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8">
            <a:extLst>
              <a:ext uri="{FF2B5EF4-FFF2-40B4-BE49-F238E27FC236}">
                <a16:creationId xmlns:a16="http://schemas.microsoft.com/office/drawing/2014/main" id="{3FDB6A55-0AB1-144F-B4ED-F46593D55C27}"/>
              </a:ext>
            </a:extLst>
          </p:cNvPr>
          <p:cNvCxnSpPr>
            <a:cxnSpLocks/>
          </p:cNvCxnSpPr>
          <p:nvPr/>
        </p:nvCxnSpPr>
        <p:spPr>
          <a:xfrm flipH="1" flipV="1">
            <a:off x="3256540" y="2315535"/>
            <a:ext cx="3572848" cy="7381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8">
            <a:extLst>
              <a:ext uri="{FF2B5EF4-FFF2-40B4-BE49-F238E27FC236}">
                <a16:creationId xmlns:a16="http://schemas.microsoft.com/office/drawing/2014/main" id="{71D7CFEB-FEAA-5C4B-8882-974D0E2C787B}"/>
              </a:ext>
            </a:extLst>
          </p:cNvPr>
          <p:cNvCxnSpPr>
            <a:cxnSpLocks/>
          </p:cNvCxnSpPr>
          <p:nvPr/>
        </p:nvCxnSpPr>
        <p:spPr>
          <a:xfrm flipH="1" flipV="1">
            <a:off x="2224455" y="2008193"/>
            <a:ext cx="4604933" cy="5448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kobling 8">
            <a:extLst>
              <a:ext uri="{FF2B5EF4-FFF2-40B4-BE49-F238E27FC236}">
                <a16:creationId xmlns:a16="http://schemas.microsoft.com/office/drawing/2014/main" id="{A8D516CD-09DD-1848-84CA-F0CE98C84A27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3124978" y="1746355"/>
            <a:ext cx="3704410" cy="2857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354117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C3EB9DC4-FB39-AD0A-7922-BCC6DB10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78"/>
            <a:ext cx="10515600" cy="681504"/>
          </a:xfrm>
        </p:spPr>
        <p:txBody>
          <a:bodyPr>
            <a:normAutofit fontScale="90000"/>
          </a:bodyPr>
          <a:lstStyle/>
          <a:p>
            <a:r>
              <a:rPr lang="nn-NO" dirty="0"/>
              <a:t>Overnatting skular og campingplassar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AE9E8A32-495D-D7A8-F441-589A8FC262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4742" y="990499"/>
            <a:ext cx="4814595" cy="5128022"/>
          </a:xfr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0A3121D-932D-2EF9-10D1-8F95814DD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712" y="1245581"/>
            <a:ext cx="5496059" cy="4617857"/>
          </a:xfrm>
        </p:spPr>
        <p:txBody>
          <a:bodyPr>
            <a:normAutofit/>
          </a:bodyPr>
          <a:lstStyle/>
          <a:p>
            <a:r>
              <a:rPr lang="nn-NO" dirty="0" err="1"/>
              <a:t>Birkenlund</a:t>
            </a:r>
            <a:r>
              <a:rPr lang="nn-NO" dirty="0"/>
              <a:t> skule (2,2 km/30 min)</a:t>
            </a:r>
          </a:p>
          <a:p>
            <a:r>
              <a:rPr lang="nn-NO" dirty="0"/>
              <a:t>Stinta skule (900 m/12 min)</a:t>
            </a:r>
          </a:p>
          <a:p>
            <a:r>
              <a:rPr lang="nn-NO" dirty="0"/>
              <a:t>Hisøy skule (kort ferjetur+900 m/12 min)</a:t>
            </a:r>
          </a:p>
          <a:p>
            <a:r>
              <a:rPr lang="nn-NO" dirty="0"/>
              <a:t>Nidelv camping (5 km, buss)</a:t>
            </a:r>
          </a:p>
          <a:p>
            <a:r>
              <a:rPr lang="nn-NO" dirty="0" err="1"/>
              <a:t>Canvas</a:t>
            </a:r>
            <a:r>
              <a:rPr lang="nn-NO" dirty="0"/>
              <a:t> Hove (13 km, privatbil)</a:t>
            </a:r>
          </a:p>
          <a:p>
            <a:r>
              <a:rPr lang="nn-NO" dirty="0"/>
              <a:t>Arendal kommune ser og på oppstillingsplass for campingvogn/</a:t>
            </a:r>
            <a:r>
              <a:rPr lang="nn-NO" dirty="0" err="1"/>
              <a:t>bubil</a:t>
            </a:r>
            <a:r>
              <a:rPr lang="nn-NO" dirty="0"/>
              <a:t> ca. 500 m frå Kulturhuset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6FE9CED-C514-6665-93D1-64BA0AED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029888F2-8890-7033-5A6A-AC9A5DD44A58}"/>
              </a:ext>
            </a:extLst>
          </p:cNvPr>
          <p:cNvCxnSpPr>
            <a:cxnSpLocks/>
          </p:cNvCxnSpPr>
          <p:nvPr/>
        </p:nvCxnSpPr>
        <p:spPr>
          <a:xfrm flipH="1">
            <a:off x="5321143" y="1436523"/>
            <a:ext cx="992574" cy="3628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0612B289-1A31-875D-2058-2926D6F7A541}"/>
              </a:ext>
            </a:extLst>
          </p:cNvPr>
          <p:cNvCxnSpPr>
            <a:cxnSpLocks/>
          </p:cNvCxnSpPr>
          <p:nvPr/>
        </p:nvCxnSpPr>
        <p:spPr>
          <a:xfrm flipH="1">
            <a:off x="3492541" y="1990294"/>
            <a:ext cx="2821176" cy="6852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4E57CFFF-782A-5FCE-E5E3-9EF4692A8AAD}"/>
              </a:ext>
            </a:extLst>
          </p:cNvPr>
          <p:cNvCxnSpPr>
            <a:cxnSpLocks/>
          </p:cNvCxnSpPr>
          <p:nvPr/>
        </p:nvCxnSpPr>
        <p:spPr>
          <a:xfrm flipH="1">
            <a:off x="4004499" y="2465652"/>
            <a:ext cx="2309218" cy="17471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3524BC26-6BCA-ED7E-A843-501FD2254379}"/>
              </a:ext>
            </a:extLst>
          </p:cNvPr>
          <p:cNvCxnSpPr>
            <a:cxnSpLocks/>
          </p:cNvCxnSpPr>
          <p:nvPr/>
        </p:nvCxnSpPr>
        <p:spPr>
          <a:xfrm flipH="1">
            <a:off x="2100705" y="3339246"/>
            <a:ext cx="4213012" cy="26196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397159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780C38-9A2C-BF4F-931E-3149AE2F0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936" y="1194204"/>
            <a:ext cx="5453546" cy="5520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b="1" dirty="0">
                <a:latin typeface="DIN Alternate" panose="020B0500000000000000" pitchFamily="34" charset="77"/>
              </a:rPr>
              <a:t>Edvard Lauen</a:t>
            </a:r>
          </a:p>
          <a:p>
            <a:r>
              <a:rPr lang="nn-NO" sz="2800" dirty="0">
                <a:latin typeface="DIN Alternate" panose="020B0500000000000000" pitchFamily="34" charset="77"/>
              </a:rPr>
              <a:t>Stemnegeneral</a:t>
            </a:r>
          </a:p>
          <a:p>
            <a:r>
              <a:rPr lang="nn-NO" sz="2800" dirty="0">
                <a:latin typeface="DIN Alternate" panose="020B0500000000000000" pitchFamily="34" charset="77"/>
                <a:hlinkClick r:id="rId3"/>
              </a:rPr>
              <a:t>edvard@nordlek2024.no</a:t>
            </a:r>
            <a:r>
              <a:rPr lang="nn-NO" sz="2800" dirty="0">
                <a:latin typeface="DIN Alternate" panose="020B0500000000000000" pitchFamily="34" charset="77"/>
              </a:rPr>
              <a:t> </a:t>
            </a:r>
          </a:p>
          <a:p>
            <a:pPr marL="0" indent="0">
              <a:buNone/>
            </a:pPr>
            <a:endParaRPr lang="nn-NO" b="1" dirty="0">
              <a:latin typeface="DIN Alternate" panose="020B0500000000000000" pitchFamily="34" charset="77"/>
            </a:endParaRPr>
          </a:p>
          <a:p>
            <a:pPr marL="0" indent="0">
              <a:buNone/>
            </a:pPr>
            <a:r>
              <a:rPr lang="nn-NO" b="1" dirty="0">
                <a:latin typeface="DIN Alternate" panose="020B0500000000000000" pitchFamily="34" charset="77"/>
              </a:rPr>
              <a:t>Nina Byttingsmyr</a:t>
            </a:r>
          </a:p>
          <a:p>
            <a:r>
              <a:rPr lang="nn-NO" sz="2800" dirty="0">
                <a:latin typeface="DIN Alternate" panose="020B0500000000000000" pitchFamily="34" charset="77"/>
              </a:rPr>
              <a:t>Programnemnd</a:t>
            </a:r>
          </a:p>
          <a:p>
            <a:r>
              <a:rPr lang="nn-NO" sz="2800" dirty="0">
                <a:latin typeface="DIN Alternate" panose="020B0500000000000000" pitchFamily="34" charset="77"/>
                <a:hlinkClick r:id="rId4"/>
              </a:rPr>
              <a:t>nina@nordlek2024.no</a:t>
            </a:r>
            <a:endParaRPr lang="nn-NO" sz="2800" dirty="0">
              <a:latin typeface="DIN Alternate" panose="020B0500000000000000" pitchFamily="34" charset="77"/>
            </a:endParaRPr>
          </a:p>
          <a:p>
            <a:pPr marL="0" indent="0">
              <a:buNone/>
            </a:pPr>
            <a:endParaRPr lang="nn-NO" b="1" dirty="0">
              <a:latin typeface="DIN Alternate" panose="020B0500000000000000" pitchFamily="34" charset="77"/>
            </a:endParaRPr>
          </a:p>
          <a:p>
            <a:pPr marL="0" indent="0">
              <a:buNone/>
            </a:pPr>
            <a:r>
              <a:rPr lang="nn-NO" b="1" dirty="0">
                <a:latin typeface="DIN Alternate" panose="020B0500000000000000" pitchFamily="34" charset="77"/>
              </a:rPr>
              <a:t>Christine Bjønness-Nilsen</a:t>
            </a:r>
          </a:p>
          <a:p>
            <a:r>
              <a:rPr lang="nn-NO" sz="2800" dirty="0">
                <a:latin typeface="DIN Alternate" panose="020B0500000000000000" pitchFamily="34" charset="77"/>
              </a:rPr>
              <a:t>Informasjonsnemnd</a:t>
            </a:r>
          </a:p>
          <a:p>
            <a:r>
              <a:rPr lang="nn-NO" sz="2800" dirty="0">
                <a:latin typeface="DIN Alternate" panose="020B0500000000000000" pitchFamily="34" charset="77"/>
                <a:hlinkClick r:id="rId5"/>
              </a:rPr>
              <a:t>christine@nordlek2024.no</a:t>
            </a:r>
            <a:endParaRPr lang="nn-NO" sz="2800" dirty="0">
              <a:latin typeface="DIN Alternate" panose="020B0500000000000000" pitchFamily="34" charset="77"/>
            </a:endParaRPr>
          </a:p>
        </p:txBody>
      </p:sp>
      <p:pic>
        <p:nvPicPr>
          <p:cNvPr id="9" name="Bilde 8" descr="Et bilde som inneholder tre, utendørs, person, gress&#10;&#10;Automatisk generert beskrivelse">
            <a:extLst>
              <a:ext uri="{FF2B5EF4-FFF2-40B4-BE49-F238E27FC236}">
                <a16:creationId xmlns:a16="http://schemas.microsoft.com/office/drawing/2014/main" id="{1F86CE58-A2BA-5A41-AB01-A33A7572BF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49" t="15406" r="23453" b="14286"/>
          <a:stretch/>
        </p:blipFill>
        <p:spPr>
          <a:xfrm>
            <a:off x="8724846" y="3551832"/>
            <a:ext cx="3202695" cy="3162639"/>
          </a:xfrm>
          <a:prstGeom prst="rect">
            <a:avLst/>
          </a:prstGeom>
        </p:spPr>
      </p:pic>
      <p:pic>
        <p:nvPicPr>
          <p:cNvPr id="5" name="Bilde 4" descr="Et bilde som inneholder person&#10;&#10;Automatisk generert beskrivelse">
            <a:extLst>
              <a:ext uri="{FF2B5EF4-FFF2-40B4-BE49-F238E27FC236}">
                <a16:creationId xmlns:a16="http://schemas.microsoft.com/office/drawing/2014/main" id="{28AD1CEA-CDCE-B645-B6FF-F200059D78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15" t="585" r="6580" b="-585"/>
          <a:stretch/>
        </p:blipFill>
        <p:spPr>
          <a:xfrm>
            <a:off x="5274136" y="1497631"/>
            <a:ext cx="3323829" cy="410840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53EE0B3-FA7E-B14E-9427-B6CBA3EDC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4845" y="293236"/>
            <a:ext cx="3202694" cy="3202694"/>
          </a:xfrm>
          <a:prstGeom prst="rect">
            <a:avLst/>
          </a:prstGeom>
        </p:spPr>
      </p:pic>
      <p:sp>
        <p:nvSpPr>
          <p:cNvPr id="12" name="Tittel 3">
            <a:extLst>
              <a:ext uri="{FF2B5EF4-FFF2-40B4-BE49-F238E27FC236}">
                <a16:creationId xmlns:a16="http://schemas.microsoft.com/office/drawing/2014/main" id="{543C9270-BDEA-5548-BA98-A7CA7C3E0A56}"/>
              </a:ext>
            </a:extLst>
          </p:cNvPr>
          <p:cNvSpPr txBox="1">
            <a:spLocks/>
          </p:cNvSpPr>
          <p:nvPr/>
        </p:nvSpPr>
        <p:spPr>
          <a:xfrm>
            <a:off x="679848" y="73103"/>
            <a:ext cx="2758677" cy="623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  <a:cs typeface="+mj-cs"/>
              </a:defRPr>
            </a:lvl1pPr>
          </a:lstStyle>
          <a:p>
            <a:r>
              <a:rPr lang="nn-NO" sz="4000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1790771077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173232B4-7BF0-7E0F-4441-025315F1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D8491BD-A9C5-9D40-B089-878414BA59E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19F63FF-D161-59AC-9A21-37BEDFA61F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09800" y="2847109"/>
            <a:ext cx="7772400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3926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838288-8EAF-5559-B45D-FF8F0E0D6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1187" y="479426"/>
            <a:ext cx="8131969" cy="1030288"/>
          </a:xfrm>
        </p:spPr>
        <p:txBody>
          <a:bodyPr/>
          <a:lstStyle/>
          <a:p>
            <a:r>
              <a:rPr lang="nb-NO" dirty="0">
                <a:latin typeface="DIN 2014 Extra Bold"/>
              </a:rPr>
              <a:t>TRAGDER 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A4DED0F-E24A-CB27-2D54-D630D0F4D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845" y="1851819"/>
            <a:ext cx="4214811" cy="34178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nb-NO" dirty="0">
                <a:latin typeface="DIN 2014"/>
              </a:rPr>
              <a:t>Rekrutteringsprosjekt til folkemusikk og folkedans</a:t>
            </a:r>
            <a:endParaRPr lang="nb-NO" dirty="0"/>
          </a:p>
          <a:p>
            <a:pPr marL="342900" indent="-342900" algn="l">
              <a:buChar char="•"/>
            </a:pPr>
            <a:r>
              <a:rPr lang="nb-NO" dirty="0">
                <a:latin typeface="DIN 2014"/>
              </a:rPr>
              <a:t>Samarbeid mellom AAUL, Sørlandet Spelemannslag, Folkemusikklaget Bordun og Kulturskolen Øst i Agder. </a:t>
            </a:r>
            <a:endParaRPr lang="nb-NO" dirty="0"/>
          </a:p>
          <a:p>
            <a:pPr marL="342900" indent="-342900" algn="l">
              <a:buChar char="•"/>
            </a:pPr>
            <a:r>
              <a:rPr lang="nb-NO" dirty="0">
                <a:latin typeface="DIN 2014"/>
              </a:rPr>
              <a:t>Prosjektstøtte gjennom </a:t>
            </a:r>
            <a:r>
              <a:rPr lang="nb-NO" dirty="0" err="1">
                <a:latin typeface="DIN 2014"/>
              </a:rPr>
              <a:t>FolkOrg</a:t>
            </a:r>
            <a:r>
              <a:rPr lang="nb-NO" dirty="0">
                <a:latin typeface="DIN 2014"/>
              </a:rPr>
              <a:t> og </a:t>
            </a:r>
            <a:r>
              <a:rPr lang="nb-NO" dirty="0" err="1">
                <a:latin typeface="DIN 2014"/>
              </a:rPr>
              <a:t>Dextra</a:t>
            </a:r>
            <a:r>
              <a:rPr lang="nb-NO" dirty="0">
                <a:latin typeface="DIN 2014"/>
              </a:rPr>
              <a:t> </a:t>
            </a:r>
            <a:r>
              <a:rPr lang="nb-NO" dirty="0" err="1">
                <a:latin typeface="DIN 2014"/>
              </a:rPr>
              <a:t>Musica</a:t>
            </a:r>
            <a:r>
              <a:rPr lang="nb-NO" dirty="0">
                <a:latin typeface="DIN 2014"/>
              </a:rPr>
              <a:t>. </a:t>
            </a:r>
            <a:endParaRPr lang="nb-NO" dirty="0"/>
          </a:p>
          <a:p>
            <a:pPr marL="342900" indent="-342900" algn="l">
              <a:buChar char="•"/>
            </a:pPr>
            <a:endParaRPr lang="nb-NO" dirty="0"/>
          </a:p>
          <a:p>
            <a:pPr marL="342900" indent="-342900">
              <a:buChar char="•"/>
            </a:pPr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35AC367-0D6A-6052-FCC5-DB9C013358CD}"/>
              </a:ext>
            </a:extLst>
          </p:cNvPr>
          <p:cNvSpPr/>
          <p:nvPr/>
        </p:nvSpPr>
        <p:spPr>
          <a:xfrm>
            <a:off x="9644062" y="5982891"/>
            <a:ext cx="2452687" cy="809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B7AA7A3-61D5-C381-018B-3205A22A293C}"/>
              </a:ext>
            </a:extLst>
          </p:cNvPr>
          <p:cNvSpPr/>
          <p:nvPr/>
        </p:nvSpPr>
        <p:spPr>
          <a:xfrm>
            <a:off x="125015" y="53577"/>
            <a:ext cx="1059656" cy="845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8" descr="Et bilde som inneholder tekst, person, innendørs, flere&#10;&#10;Automatisk generert beskrivelse">
            <a:extLst>
              <a:ext uri="{FF2B5EF4-FFF2-40B4-BE49-F238E27FC236}">
                <a16:creationId xmlns:a16="http://schemas.microsoft.com/office/drawing/2014/main" id="{892571EF-E8EC-E4FB-3320-DE92B2A35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1" r="7270" b="-306"/>
          <a:stretch/>
        </p:blipFill>
        <p:spPr>
          <a:xfrm>
            <a:off x="4676775" y="1601091"/>
            <a:ext cx="6935170" cy="3905856"/>
          </a:xfrm>
          <a:prstGeom prst="rect">
            <a:avLst/>
          </a:prstGeom>
        </p:spPr>
      </p:pic>
      <p:pic>
        <p:nvPicPr>
          <p:cNvPr id="9" name="Bilde 5" descr="Et bilde som inneholder logo&#10;&#10;Automatisk generert beskrivelse">
            <a:extLst>
              <a:ext uri="{FF2B5EF4-FFF2-40B4-BE49-F238E27FC236}">
                <a16:creationId xmlns:a16="http://schemas.microsoft.com/office/drawing/2014/main" id="{F338B625-8835-E971-1844-BA59AAC0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32" y="226639"/>
            <a:ext cx="663342" cy="67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82788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8" descr="Et bilde som inneholder person, folk, gruppe, rom&#10;&#10;Automatisk generert beskrivelse">
            <a:extLst>
              <a:ext uri="{FF2B5EF4-FFF2-40B4-BE49-F238E27FC236}">
                <a16:creationId xmlns:a16="http://schemas.microsoft.com/office/drawing/2014/main" id="{098126E4-5C8A-0A70-459C-BEE4C56AB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" t="32702" r="6667" b="11963"/>
          <a:stretch/>
        </p:blipFill>
        <p:spPr>
          <a:xfrm>
            <a:off x="6280251" y="1241716"/>
            <a:ext cx="5629607" cy="2534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A838288-8EAF-5559-B45D-FF8F0E0D6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1187" y="479426"/>
            <a:ext cx="8131969" cy="1030288"/>
          </a:xfrm>
        </p:spPr>
        <p:txBody>
          <a:bodyPr/>
          <a:lstStyle/>
          <a:p>
            <a:r>
              <a:rPr lang="nb-NO" dirty="0">
                <a:latin typeface="DIN 2014 Extra Bold"/>
              </a:rPr>
              <a:t>TRAGDER 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A4DED0F-E24A-CB27-2D54-D630D0F4D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268" y="1796805"/>
            <a:ext cx="8343404" cy="3931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nb-NO" sz="2800" dirty="0">
                <a:latin typeface="DIN 2014"/>
              </a:rPr>
              <a:t>Dansekurs</a:t>
            </a:r>
            <a:endParaRPr lang="nb-NO" sz="2800"/>
          </a:p>
          <a:p>
            <a:pPr marL="342900" indent="-342900" algn="l">
              <a:buChar char="•"/>
            </a:pPr>
            <a:r>
              <a:rPr lang="nb-NO" sz="2800" dirty="0" err="1">
                <a:latin typeface="DIN 2014"/>
              </a:rPr>
              <a:t>Kvedarsamlingar</a:t>
            </a:r>
            <a:endParaRPr lang="nb-NO" sz="2800"/>
          </a:p>
          <a:p>
            <a:pPr marL="342900" indent="-342900" algn="l">
              <a:buChar char="•"/>
            </a:pPr>
            <a:r>
              <a:rPr lang="nb-NO" sz="2800" dirty="0">
                <a:latin typeface="DIN 2014"/>
              </a:rPr>
              <a:t>Juniorspelemannslag</a:t>
            </a:r>
            <a:endParaRPr lang="nb-NO" sz="2800" dirty="0"/>
          </a:p>
          <a:p>
            <a:pPr marL="342900" indent="-342900" algn="l">
              <a:buChar char="•"/>
            </a:pPr>
            <a:r>
              <a:rPr lang="nb-NO" sz="2800" dirty="0">
                <a:latin typeface="DIN 2014"/>
              </a:rPr>
              <a:t>Sjokoladekappleik </a:t>
            </a:r>
            <a:endParaRPr lang="nb-NO" sz="2800"/>
          </a:p>
          <a:p>
            <a:pPr marL="342900" indent="-342900" algn="l">
              <a:buChar char="•"/>
            </a:pPr>
            <a:r>
              <a:rPr lang="nb-NO" sz="2800" err="1">
                <a:latin typeface="DIN 2014"/>
              </a:rPr>
              <a:t>Dansefestar</a:t>
            </a:r>
            <a:endParaRPr lang="nb-NO" sz="2800">
              <a:latin typeface="DIN 2014"/>
            </a:endParaRPr>
          </a:p>
          <a:p>
            <a:pPr marL="342900" indent="-342900" algn="l">
              <a:buChar char="•"/>
            </a:pPr>
            <a:endParaRPr lang="nb-NO" dirty="0"/>
          </a:p>
          <a:p>
            <a:pPr marL="342900" indent="-342900">
              <a:buChar char="•"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2A469C5-660B-A2E2-2359-A5D12C15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35AC367-0D6A-6052-FCC5-DB9C013358CD}"/>
              </a:ext>
            </a:extLst>
          </p:cNvPr>
          <p:cNvSpPr/>
          <p:nvPr/>
        </p:nvSpPr>
        <p:spPr>
          <a:xfrm>
            <a:off x="9644062" y="5982891"/>
            <a:ext cx="2452687" cy="809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B7AA7A3-61D5-C381-018B-3205A22A293C}"/>
              </a:ext>
            </a:extLst>
          </p:cNvPr>
          <p:cNvSpPr/>
          <p:nvPr/>
        </p:nvSpPr>
        <p:spPr>
          <a:xfrm>
            <a:off x="125015" y="53577"/>
            <a:ext cx="1059656" cy="845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1" descr="Et bilde som inneholder person&#10;&#10;Automatisk generert beskrivelse">
            <a:extLst>
              <a:ext uri="{FF2B5EF4-FFF2-40B4-BE49-F238E27FC236}">
                <a16:creationId xmlns:a16="http://schemas.microsoft.com/office/drawing/2014/main" id="{32B409CE-46B6-E7F0-4EBB-C439E5FD4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857" r="6427" b="3653"/>
          <a:stretch/>
        </p:blipFill>
        <p:spPr>
          <a:xfrm>
            <a:off x="3886548" y="3754178"/>
            <a:ext cx="7137636" cy="3103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Bilde 5" descr="Et bilde som inneholder logo&#10;&#10;Automatisk generert beskrivelse">
            <a:extLst>
              <a:ext uri="{FF2B5EF4-FFF2-40B4-BE49-F238E27FC236}">
                <a16:creationId xmlns:a16="http://schemas.microsoft.com/office/drawing/2014/main" id="{E473F384-C602-804F-F8C0-FD9011123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32" y="226639"/>
            <a:ext cx="663342" cy="67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40739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838288-8EAF-5559-B45D-FF8F0E0D6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8310" y="478604"/>
            <a:ext cx="9288517" cy="1165773"/>
          </a:xfrm>
        </p:spPr>
        <p:txBody>
          <a:bodyPr/>
          <a:lstStyle/>
          <a:p>
            <a:r>
              <a:rPr lang="nb-NO" dirty="0">
                <a:latin typeface="DIN 2014 Extra Bold"/>
              </a:rPr>
              <a:t>Fokus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A4DED0F-E24A-CB27-2D54-D630D0F4D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9655" y="1999211"/>
            <a:ext cx="3810000" cy="3902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nb-NO" sz="2800" dirty="0">
                <a:latin typeface="DIN 2014"/>
              </a:rPr>
              <a:t>Rekruttering </a:t>
            </a:r>
          </a:p>
          <a:p>
            <a:pPr marL="342900" indent="-342900" algn="l">
              <a:buChar char="•"/>
            </a:pPr>
            <a:r>
              <a:rPr lang="nb-NO" sz="2800" dirty="0">
                <a:latin typeface="DIN 2014"/>
              </a:rPr>
              <a:t>Inspirasjon </a:t>
            </a:r>
          </a:p>
          <a:p>
            <a:pPr marL="342900" indent="-342900" algn="l">
              <a:buChar char="•"/>
            </a:pPr>
            <a:r>
              <a:rPr lang="nb-NO" sz="2800" dirty="0">
                <a:latin typeface="DIN 2014"/>
              </a:rPr>
              <a:t>Samarbeid </a:t>
            </a:r>
            <a:endParaRPr lang="nb-NO" sz="2800" dirty="0"/>
          </a:p>
          <a:p>
            <a:pPr marL="342900" indent="-342900" algn="l">
              <a:buChar char="•"/>
            </a:pPr>
            <a:r>
              <a:rPr lang="nb-NO" sz="2800" err="1">
                <a:latin typeface="DIN 2014"/>
              </a:rPr>
              <a:t>Opplysing</a:t>
            </a:r>
            <a:endParaRPr lang="nb-NO" sz="2800">
              <a:latin typeface="DIN 2014"/>
            </a:endParaRPr>
          </a:p>
          <a:p>
            <a:pPr marL="342900" indent="-342900" algn="l">
              <a:buChar char="•"/>
            </a:pPr>
            <a:r>
              <a:rPr lang="nb-NO" sz="2800" dirty="0"/>
              <a:t>Motivering</a:t>
            </a:r>
          </a:p>
          <a:p>
            <a:pPr marL="342900" indent="-342900" algn="l">
              <a:buChar char="•"/>
            </a:pPr>
            <a:r>
              <a:rPr lang="nb-NO" sz="2800" dirty="0">
                <a:latin typeface="DIN 2014"/>
              </a:rPr>
              <a:t>Støtte</a:t>
            </a:r>
          </a:p>
          <a:p>
            <a:pPr marL="342900" indent="-342900" algn="l">
              <a:buChar char="•"/>
            </a:pPr>
            <a:endParaRPr lang="nb-NO" sz="28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35AC367-0D6A-6052-FCC5-DB9C013358CD}"/>
              </a:ext>
            </a:extLst>
          </p:cNvPr>
          <p:cNvSpPr/>
          <p:nvPr/>
        </p:nvSpPr>
        <p:spPr>
          <a:xfrm>
            <a:off x="9644062" y="5982891"/>
            <a:ext cx="2452687" cy="809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B7AA7A3-61D5-C381-018B-3205A22A293C}"/>
              </a:ext>
            </a:extLst>
          </p:cNvPr>
          <p:cNvSpPr/>
          <p:nvPr/>
        </p:nvSpPr>
        <p:spPr>
          <a:xfrm>
            <a:off x="125015" y="53577"/>
            <a:ext cx="1059656" cy="845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8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134EE4DC-6EC6-2310-2759-07E6CDAFC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348" y="2727494"/>
            <a:ext cx="5000445" cy="3768335"/>
          </a:xfrm>
          <a:prstGeom prst="rect">
            <a:avLst/>
          </a:prstGeom>
        </p:spPr>
      </p:pic>
      <p:pic>
        <p:nvPicPr>
          <p:cNvPr id="9" name="Bilde 9" descr="Et bilde som inneholder person, innendørs, folk&#10;&#10;Automatisk generert beskrivelse">
            <a:extLst>
              <a:ext uri="{FF2B5EF4-FFF2-40B4-BE49-F238E27FC236}">
                <a16:creationId xmlns:a16="http://schemas.microsoft.com/office/drawing/2014/main" id="{8C99A051-9D24-B011-85E2-4965744F0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4" y="443559"/>
            <a:ext cx="4687613" cy="3514089"/>
          </a:xfrm>
          <a:prstGeom prst="rect">
            <a:avLst/>
          </a:prstGeom>
        </p:spPr>
      </p:pic>
      <p:pic>
        <p:nvPicPr>
          <p:cNvPr id="5" name="Bilde 9" descr="Et bilde som inneholder logo&#10;&#10;Automatisk generert beskrivelse">
            <a:extLst>
              <a:ext uri="{FF2B5EF4-FFF2-40B4-BE49-F238E27FC236}">
                <a16:creationId xmlns:a16="http://schemas.microsoft.com/office/drawing/2014/main" id="{DC741A03-2D61-8350-6227-B9B744E55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2" y="167341"/>
            <a:ext cx="606613" cy="6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35653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3642CC-BA84-4C7F-930D-4BB413252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7793"/>
            <a:ext cx="9144000" cy="1081954"/>
          </a:xfrm>
        </p:spPr>
        <p:txBody>
          <a:bodyPr/>
          <a:lstStyle/>
          <a:p>
            <a:r>
              <a:rPr lang="nn-NO" dirty="0"/>
              <a:t>16.-21. juli 2024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177AC89-B010-2BD7-A39A-1CCE05FDE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845" y="4359122"/>
            <a:ext cx="9144000" cy="1655762"/>
          </a:xfrm>
        </p:spPr>
        <p:txBody>
          <a:bodyPr/>
          <a:lstStyle/>
          <a:p>
            <a:endParaRPr lang="nn-NO" dirty="0"/>
          </a:p>
          <a:p>
            <a:r>
              <a:rPr lang="nn-NO" sz="3200" dirty="0"/>
              <a:t>www.nordlek2024.no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D334967-19DE-C046-6DBA-3D5A2803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NORDLEK2024.no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4CB50D-4ADF-3E74-C73B-D59467156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122" y="772391"/>
            <a:ext cx="7772400" cy="16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9477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0A27C15-27EE-49CC-AB4C-779D967F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pic>
        <p:nvPicPr>
          <p:cNvPr id="8" name="Bilde 8" descr="Et bilde som inneholder logo&#10;&#10;Automatisk generert beskrivelse">
            <a:extLst>
              <a:ext uri="{FF2B5EF4-FFF2-40B4-BE49-F238E27FC236}">
                <a16:creationId xmlns:a16="http://schemas.microsoft.com/office/drawing/2014/main" id="{1A6FDAD4-B0A1-6805-9E5F-C9FE1FD32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935" y="592978"/>
            <a:ext cx="5005660" cy="2543456"/>
          </a:xfrm>
        </p:spPr>
      </p:pic>
      <p:pic>
        <p:nvPicPr>
          <p:cNvPr id="9" name="Bilde 9" descr="Et bilde som inneholder bord&#10;&#10;Automatisk generert beskrivelse">
            <a:extLst>
              <a:ext uri="{FF2B5EF4-FFF2-40B4-BE49-F238E27FC236}">
                <a16:creationId xmlns:a16="http://schemas.microsoft.com/office/drawing/2014/main" id="{370571A1-D59C-2E2A-1B35-0921467A2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35" y="2623133"/>
            <a:ext cx="7322670" cy="3651205"/>
          </a:xfrm>
          <a:prstGeom prst="rect">
            <a:avLst/>
          </a:prstGeom>
        </p:spPr>
      </p:pic>
      <p:pic>
        <p:nvPicPr>
          <p:cNvPr id="10" name="Bilde 10" descr="Et bilde som inneholder logo&#10;&#10;Automatisk generert beskrivelse">
            <a:extLst>
              <a:ext uri="{FF2B5EF4-FFF2-40B4-BE49-F238E27FC236}">
                <a16:creationId xmlns:a16="http://schemas.microsoft.com/office/drawing/2014/main" id="{A189FAD5-3D79-ECAE-5A6E-CD20E983A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165" y="1051640"/>
            <a:ext cx="1361141" cy="1094132"/>
          </a:xfrm>
          <a:prstGeom prst="rect">
            <a:avLst/>
          </a:prstGeom>
        </p:spPr>
      </p:pic>
      <p:pic>
        <p:nvPicPr>
          <p:cNvPr id="11" name="Bilde 11" descr="Et bilde som inneholder logo&#10;&#10;Automatisk generert beskrivelse">
            <a:extLst>
              <a:ext uri="{FF2B5EF4-FFF2-40B4-BE49-F238E27FC236}">
                <a16:creationId xmlns:a16="http://schemas.microsoft.com/office/drawing/2014/main" id="{A7BEDB5C-874E-7C72-F075-A06A42A14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224" y="906927"/>
            <a:ext cx="1241613" cy="12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58925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523E1B-F257-9426-5A70-9B904C1262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17090B-6E2B-3F62-58EA-17F8ABF3D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5D0308-89E4-EC27-E1BB-A03ADFF7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www.nordlek2024.no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877DF1D-0310-176D-D057-E236EEF21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19946"/>
            <a:ext cx="12192000" cy="797794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AD6E08F-B55C-D650-AA27-63E4509A57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62" y="461972"/>
            <a:ext cx="5367667" cy="544187"/>
          </a:xfrm>
          <a:prstGeom prst="rect">
            <a:avLst/>
          </a:prstGeom>
        </p:spPr>
      </p:pic>
      <p:pic>
        <p:nvPicPr>
          <p:cNvPr id="8" name="Plassholder for innhold 4" descr="Et bilde som inneholder tekst, vann, himmel, utendørs&#10;&#10;Automatisk generert beskrivelse">
            <a:hlinkClick r:id="rId5" action="ppaction://hlinkfile"/>
            <a:extLst>
              <a:ext uri="{FF2B5EF4-FFF2-40B4-BE49-F238E27FC236}">
                <a16:creationId xmlns:a16="http://schemas.microsoft.com/office/drawing/2014/main" id="{D73AD5B5-9AE4-2042-9FC8-42DC13696B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 t="66165" r="4541" b="27662"/>
          <a:stretch/>
        </p:blipFill>
        <p:spPr>
          <a:xfrm>
            <a:off x="5488083" y="1262071"/>
            <a:ext cx="6332365" cy="54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4204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A0B0E5F-7AAE-B6E8-08C6-7FE33756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91"/>
            <a:ext cx="10515600" cy="706825"/>
          </a:xfrm>
        </p:spPr>
        <p:txBody>
          <a:bodyPr/>
          <a:lstStyle/>
          <a:p>
            <a:r>
              <a:rPr lang="nb-NO" dirty="0"/>
              <a:t>Kvar: Alt skjer i Arendal sentrum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FFE4E88E-CEAB-B53C-9D2C-698ADA8833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7124" y="1351541"/>
            <a:ext cx="5181600" cy="5318357"/>
          </a:xfr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A1AEA551-7F8B-CC5C-6492-BAC37EA4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877" y="3556191"/>
            <a:ext cx="226444" cy="2286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A754E962-CAEF-FABE-26B0-D53F26515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434" y="6203413"/>
            <a:ext cx="226444" cy="228600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60C8F81-7915-6729-B3ED-38AB6DDAE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478" y="3429000"/>
            <a:ext cx="226444" cy="228600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5472DEC9-BC7E-CB76-D8CB-E4BAEA6F6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743" y="2923644"/>
            <a:ext cx="226444" cy="228600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5AAFA185-4D59-AA88-B543-A7B72B4C5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34" y="1587501"/>
            <a:ext cx="226444" cy="228600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0506E002-F666-C85C-9161-F6C728E23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337" y="4484911"/>
            <a:ext cx="226444" cy="228600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45D47D0E-3E7A-D81E-5791-9AF48FF74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115" y="4076816"/>
            <a:ext cx="226444" cy="228600"/>
          </a:xfrm>
          <a:prstGeom prst="rect">
            <a:avLst/>
          </a:prstGeom>
        </p:spPr>
      </p:pic>
      <p:sp>
        <p:nvSpPr>
          <p:cNvPr id="32" name="Plassholder for innhold 31">
            <a:extLst>
              <a:ext uri="{FF2B5EF4-FFF2-40B4-BE49-F238E27FC236}">
                <a16:creationId xmlns:a16="http://schemas.microsoft.com/office/drawing/2014/main" id="{36995069-8F79-C374-4DF5-52819FCD9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2114"/>
            <a:ext cx="5181600" cy="5318357"/>
          </a:xfrm>
        </p:spPr>
        <p:txBody>
          <a:bodyPr>
            <a:normAutofit fontScale="92500" lnSpcReduction="20000"/>
          </a:bodyPr>
          <a:lstStyle/>
          <a:p>
            <a:r>
              <a:rPr lang="nn-NO" b="1" dirty="0"/>
              <a:t>Torvet:</a:t>
            </a:r>
            <a:r>
              <a:rPr lang="nn-NO" dirty="0"/>
              <a:t>  Framsyning/konsert</a:t>
            </a:r>
            <a:endParaRPr lang="nn-NO" b="1" dirty="0"/>
          </a:p>
          <a:p>
            <a:r>
              <a:rPr lang="nn-NO" b="1" dirty="0"/>
              <a:t>Arendal kulturhus: </a:t>
            </a:r>
            <a:r>
              <a:rPr lang="nn-NO" dirty="0"/>
              <a:t>Dans, konsert, kurs, utstilling</a:t>
            </a:r>
          </a:p>
          <a:p>
            <a:r>
              <a:rPr lang="nn-NO" b="1" dirty="0"/>
              <a:t>Sam Eydes plass:  </a:t>
            </a:r>
            <a:r>
              <a:rPr lang="nn-NO" dirty="0"/>
              <a:t>Dans, konsert, stemnekontor</a:t>
            </a:r>
          </a:p>
          <a:p>
            <a:r>
              <a:rPr lang="nn-NO" b="1" dirty="0"/>
              <a:t>Pollen</a:t>
            </a:r>
            <a:r>
              <a:rPr lang="nn-NO" dirty="0"/>
              <a:t>: Opning og slutt</a:t>
            </a:r>
          </a:p>
          <a:p>
            <a:r>
              <a:rPr lang="nn-NO" b="1" dirty="0"/>
              <a:t>Kanalplassen amfi: </a:t>
            </a:r>
            <a:r>
              <a:rPr lang="nn-NO" dirty="0"/>
              <a:t>Utescene for dans og konsertar</a:t>
            </a:r>
          </a:p>
          <a:p>
            <a:r>
              <a:rPr lang="nn-NO" b="1" dirty="0"/>
              <a:t>Poppes plass: </a:t>
            </a:r>
            <a:r>
              <a:rPr lang="nn-NO" dirty="0"/>
              <a:t>Framsyning/konsert</a:t>
            </a:r>
            <a:endParaRPr lang="nn-NO" b="1" dirty="0"/>
          </a:p>
          <a:p>
            <a:r>
              <a:rPr lang="nn-NO" b="1" dirty="0"/>
              <a:t>Kulturkammeret</a:t>
            </a:r>
            <a:r>
              <a:rPr lang="nn-NO" dirty="0"/>
              <a:t>:  28 små og store salar for kurs, konsertar og dans</a:t>
            </a:r>
          </a:p>
          <a:p>
            <a:r>
              <a:rPr lang="nn-NO" b="1" dirty="0" err="1"/>
              <a:t>Trefoldigheitskyrkja</a:t>
            </a:r>
            <a:r>
              <a:rPr lang="nn-NO" b="1" dirty="0"/>
              <a:t>:  </a:t>
            </a:r>
            <a:r>
              <a:rPr lang="nn-NO" dirty="0"/>
              <a:t>Konsert</a:t>
            </a:r>
          </a:p>
          <a:p>
            <a:r>
              <a:rPr lang="nn-NO" b="1" dirty="0" err="1"/>
              <a:t>Clarion</a:t>
            </a:r>
            <a:r>
              <a:rPr lang="nn-NO" b="1" dirty="0"/>
              <a:t> Hotel Tyholmen: </a:t>
            </a:r>
            <a:r>
              <a:rPr lang="nn-NO" dirty="0"/>
              <a:t>Stemnehotell. </a:t>
            </a:r>
          </a:p>
          <a:p>
            <a:endParaRPr lang="nn-NO" dirty="0"/>
          </a:p>
          <a:p>
            <a:endParaRPr lang="nn-NO" dirty="0"/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9A7606F1-34BB-029A-1297-446E2FFC5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670" y="4778375"/>
            <a:ext cx="226444" cy="228600"/>
          </a:xfrm>
          <a:prstGeom prst="rect">
            <a:avLst/>
          </a:prstGeom>
        </p:spPr>
      </p:pic>
      <p:cxnSp>
        <p:nvCxnSpPr>
          <p:cNvPr id="35" name="Rett pilkobling 34">
            <a:extLst>
              <a:ext uri="{FF2B5EF4-FFF2-40B4-BE49-F238E27FC236}">
                <a16:creationId xmlns:a16="http://schemas.microsoft.com/office/drawing/2014/main" id="{1E11BD80-479C-C862-3DEA-1DC07658722B}"/>
              </a:ext>
            </a:extLst>
          </p:cNvPr>
          <p:cNvCxnSpPr>
            <a:cxnSpLocks/>
          </p:cNvCxnSpPr>
          <p:nvPr/>
        </p:nvCxnSpPr>
        <p:spPr>
          <a:xfrm>
            <a:off x="855257" y="6476052"/>
            <a:ext cx="355282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69074802-D99A-1F0C-8A06-CBCEBF60663B}"/>
              </a:ext>
            </a:extLst>
          </p:cNvPr>
          <p:cNvSpPr txBox="1"/>
          <p:nvPr/>
        </p:nvSpPr>
        <p:spPr>
          <a:xfrm>
            <a:off x="2091791" y="612060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250 m</a:t>
            </a:r>
          </a:p>
        </p:txBody>
      </p:sp>
      <p:cxnSp>
        <p:nvCxnSpPr>
          <p:cNvPr id="40" name="Rett pilkobling 39">
            <a:extLst>
              <a:ext uri="{FF2B5EF4-FFF2-40B4-BE49-F238E27FC236}">
                <a16:creationId xmlns:a16="http://schemas.microsoft.com/office/drawing/2014/main" id="{1522D27C-CA11-1D11-923F-42C9EFE87DF0}"/>
              </a:ext>
            </a:extLst>
          </p:cNvPr>
          <p:cNvCxnSpPr>
            <a:cxnSpLocks/>
          </p:cNvCxnSpPr>
          <p:nvPr/>
        </p:nvCxnSpPr>
        <p:spPr>
          <a:xfrm flipH="1">
            <a:off x="2874378" y="1473201"/>
            <a:ext cx="3440128" cy="2192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pilkobling 44">
            <a:extLst>
              <a:ext uri="{FF2B5EF4-FFF2-40B4-BE49-F238E27FC236}">
                <a16:creationId xmlns:a16="http://schemas.microsoft.com/office/drawing/2014/main" id="{0A4CB00C-8212-86B4-F40E-C063CDC0C397}"/>
              </a:ext>
            </a:extLst>
          </p:cNvPr>
          <p:cNvCxnSpPr>
            <a:cxnSpLocks/>
          </p:cNvCxnSpPr>
          <p:nvPr/>
        </p:nvCxnSpPr>
        <p:spPr>
          <a:xfrm flipH="1">
            <a:off x="1882700" y="1894486"/>
            <a:ext cx="4434124" cy="11431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tt pilkobling 45">
            <a:extLst>
              <a:ext uri="{FF2B5EF4-FFF2-40B4-BE49-F238E27FC236}">
                <a16:creationId xmlns:a16="http://schemas.microsoft.com/office/drawing/2014/main" id="{0EE34250-D734-D0C4-F1F8-CABA1345D530}"/>
              </a:ext>
            </a:extLst>
          </p:cNvPr>
          <p:cNvCxnSpPr>
            <a:cxnSpLocks/>
          </p:cNvCxnSpPr>
          <p:nvPr/>
        </p:nvCxnSpPr>
        <p:spPr>
          <a:xfrm flipH="1">
            <a:off x="2091792" y="2550662"/>
            <a:ext cx="4225032" cy="9799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pilkobling 46">
            <a:extLst>
              <a:ext uri="{FF2B5EF4-FFF2-40B4-BE49-F238E27FC236}">
                <a16:creationId xmlns:a16="http://schemas.microsoft.com/office/drawing/2014/main" id="{7DFF6080-FB5F-796A-24C4-007595ABA2DC}"/>
              </a:ext>
            </a:extLst>
          </p:cNvPr>
          <p:cNvCxnSpPr>
            <a:cxnSpLocks/>
          </p:cNvCxnSpPr>
          <p:nvPr/>
        </p:nvCxnSpPr>
        <p:spPr>
          <a:xfrm flipH="1">
            <a:off x="3924222" y="4323371"/>
            <a:ext cx="2384065" cy="974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kobling 55">
            <a:extLst>
              <a:ext uri="{FF2B5EF4-FFF2-40B4-BE49-F238E27FC236}">
                <a16:creationId xmlns:a16="http://schemas.microsoft.com/office/drawing/2014/main" id="{F2F22B17-51FD-581E-E4C0-2A7CE1FB6F00}"/>
              </a:ext>
            </a:extLst>
          </p:cNvPr>
          <p:cNvCxnSpPr>
            <a:cxnSpLocks/>
          </p:cNvCxnSpPr>
          <p:nvPr/>
        </p:nvCxnSpPr>
        <p:spPr>
          <a:xfrm flipH="1">
            <a:off x="3857322" y="3255860"/>
            <a:ext cx="2459502" cy="46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pilkobling 57">
            <a:extLst>
              <a:ext uri="{FF2B5EF4-FFF2-40B4-BE49-F238E27FC236}">
                <a16:creationId xmlns:a16="http://schemas.microsoft.com/office/drawing/2014/main" id="{D85D7B8D-7871-EB53-E560-3FD6410DACD3}"/>
              </a:ext>
            </a:extLst>
          </p:cNvPr>
          <p:cNvCxnSpPr>
            <a:cxnSpLocks/>
          </p:cNvCxnSpPr>
          <p:nvPr/>
        </p:nvCxnSpPr>
        <p:spPr>
          <a:xfrm flipH="1">
            <a:off x="3042460" y="3657600"/>
            <a:ext cx="3274364" cy="5495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tt pilkobling 59">
            <a:extLst>
              <a:ext uri="{FF2B5EF4-FFF2-40B4-BE49-F238E27FC236}">
                <a16:creationId xmlns:a16="http://schemas.microsoft.com/office/drawing/2014/main" id="{D670A706-9241-ECD0-1804-DAD8C1CCBF64}"/>
              </a:ext>
            </a:extLst>
          </p:cNvPr>
          <p:cNvCxnSpPr>
            <a:cxnSpLocks/>
          </p:cNvCxnSpPr>
          <p:nvPr/>
        </p:nvCxnSpPr>
        <p:spPr>
          <a:xfrm flipH="1">
            <a:off x="3826878" y="5839221"/>
            <a:ext cx="2481408" cy="5077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pilkobling 60">
            <a:extLst>
              <a:ext uri="{FF2B5EF4-FFF2-40B4-BE49-F238E27FC236}">
                <a16:creationId xmlns:a16="http://schemas.microsoft.com/office/drawing/2014/main" id="{20698B1C-1247-293F-28C0-815CB23A8528}"/>
              </a:ext>
            </a:extLst>
          </p:cNvPr>
          <p:cNvCxnSpPr>
            <a:cxnSpLocks/>
          </p:cNvCxnSpPr>
          <p:nvPr/>
        </p:nvCxnSpPr>
        <p:spPr>
          <a:xfrm flipH="1" flipV="1">
            <a:off x="2488694" y="4927214"/>
            <a:ext cx="3828130" cy="5035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tt pilkobling 62">
            <a:extLst>
              <a:ext uri="{FF2B5EF4-FFF2-40B4-BE49-F238E27FC236}">
                <a16:creationId xmlns:a16="http://schemas.microsoft.com/office/drawing/2014/main" id="{CA9DE898-BDF7-5884-E256-0A1872C9E413}"/>
              </a:ext>
            </a:extLst>
          </p:cNvPr>
          <p:cNvCxnSpPr>
            <a:cxnSpLocks/>
          </p:cNvCxnSpPr>
          <p:nvPr/>
        </p:nvCxnSpPr>
        <p:spPr>
          <a:xfrm flipH="1" flipV="1">
            <a:off x="3088782" y="4615683"/>
            <a:ext cx="3219504" cy="1234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pilkobling 34">
            <a:extLst>
              <a:ext uri="{FF2B5EF4-FFF2-40B4-BE49-F238E27FC236}">
                <a16:creationId xmlns:a16="http://schemas.microsoft.com/office/drawing/2014/main" id="{4D4BF47C-B2BC-DB48-9C46-ECF8047C7B4F}"/>
              </a:ext>
            </a:extLst>
          </p:cNvPr>
          <p:cNvCxnSpPr>
            <a:cxnSpLocks/>
          </p:cNvCxnSpPr>
          <p:nvPr/>
        </p:nvCxnSpPr>
        <p:spPr>
          <a:xfrm flipH="1" flipV="1">
            <a:off x="814907" y="1774166"/>
            <a:ext cx="40352" cy="46887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E719F7C0-90CE-584D-B506-9068F0171CD4}"/>
              </a:ext>
            </a:extLst>
          </p:cNvPr>
          <p:cNvSpPr txBox="1"/>
          <p:nvPr/>
        </p:nvSpPr>
        <p:spPr>
          <a:xfrm>
            <a:off x="841600" y="3683895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350 m</a:t>
            </a:r>
          </a:p>
        </p:txBody>
      </p:sp>
      <p:pic>
        <p:nvPicPr>
          <p:cNvPr id="48" name="Bilde 47">
            <a:extLst>
              <a:ext uri="{FF2B5EF4-FFF2-40B4-BE49-F238E27FC236}">
                <a16:creationId xmlns:a16="http://schemas.microsoft.com/office/drawing/2014/main" id="{4735FD92-E884-1A43-B5D9-1B296CD58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877" y="4300671"/>
            <a:ext cx="22644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03731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FEDAD6-54B8-AC3B-9AB7-7A172550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01"/>
            <a:ext cx="10515600" cy="598436"/>
          </a:xfrm>
        </p:spPr>
        <p:txBody>
          <a:bodyPr>
            <a:normAutofit fontScale="90000"/>
          </a:bodyPr>
          <a:lstStyle/>
          <a:p>
            <a:r>
              <a:rPr lang="nn-NO" dirty="0"/>
              <a:t>Korleis kome seg til Arendal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141A17-90B6-2332-A4B7-3C902108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9774"/>
            <a:ext cx="10515600" cy="5257839"/>
          </a:xfrm>
        </p:spPr>
        <p:txBody>
          <a:bodyPr>
            <a:normAutofit/>
          </a:bodyPr>
          <a:lstStyle/>
          <a:p>
            <a:r>
              <a:rPr lang="nn-NO" b="1" dirty="0"/>
              <a:t>Fly:  </a:t>
            </a:r>
            <a:r>
              <a:rPr lang="nn-NO" dirty="0"/>
              <a:t>Til Kristiansand, Kjevik.  Flybuss vidare til Arendal – bussen stoppar utanfor Kulturhuset/stemnekontoret</a:t>
            </a:r>
          </a:p>
          <a:p>
            <a:endParaRPr lang="nn-NO" sz="1100" dirty="0"/>
          </a:p>
          <a:p>
            <a:r>
              <a:rPr lang="nn-NO" b="1" dirty="0"/>
              <a:t>Tog:</a:t>
            </a:r>
            <a:r>
              <a:rPr lang="nn-NO" dirty="0"/>
              <a:t>  Frå Oslo med togbyte Nelaug:  ca. 300 m å gå til Kulturhuset og stemnekontoret (gjennom Torvet Parkeringshus)</a:t>
            </a:r>
          </a:p>
          <a:p>
            <a:endParaRPr lang="nn-NO" sz="1100" dirty="0"/>
          </a:p>
          <a:p>
            <a:r>
              <a:rPr lang="nn-NO" b="1" dirty="0"/>
              <a:t>Ekspressbuss frå Oslo:  </a:t>
            </a:r>
            <a:r>
              <a:rPr lang="nn-NO" dirty="0"/>
              <a:t>Stoppar utanfor Arendal sentrum.  Lokalbuss eller drosje ned til sentrum (alternativt 2,2 km å gå)</a:t>
            </a:r>
          </a:p>
          <a:p>
            <a:endParaRPr lang="nn-NO" sz="1100" dirty="0"/>
          </a:p>
          <a:p>
            <a:r>
              <a:rPr lang="nn-NO" b="1" dirty="0"/>
              <a:t>Privatbil:</a:t>
            </a:r>
            <a:r>
              <a:rPr lang="nn-NO" dirty="0"/>
              <a:t> Med båt Hirtshals-Kristiansand eller Strømstad-Sandefjord</a:t>
            </a:r>
          </a:p>
          <a:p>
            <a:endParaRPr lang="nn-NO" sz="1100" dirty="0"/>
          </a:p>
          <a:p>
            <a:r>
              <a:rPr lang="nn-NO" b="1" dirty="0"/>
              <a:t>Turbuss:</a:t>
            </a:r>
            <a:r>
              <a:rPr lang="nn-NO" dirty="0"/>
              <a:t>  Det vil bli ordna med mellombels parkering i sentrum for henting av billettar.  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6FEA88-D53C-076B-46F0-878AAAA7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www.nordlek2024.no</a:t>
            </a:r>
          </a:p>
        </p:txBody>
      </p:sp>
    </p:spTree>
    <p:extLst>
      <p:ext uri="{BB962C8B-B14F-4D97-AF65-F5344CB8AC3E}">
        <p14:creationId xmlns:p14="http://schemas.microsoft.com/office/powerpoint/2010/main" val="247776937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yljesølv">
  <a:themeElements>
    <a:clrScheme name="Nordlek2024">
      <a:dk1>
        <a:srgbClr val="141318"/>
      </a:dk1>
      <a:lt1>
        <a:srgbClr val="F2F2F2"/>
      </a:lt1>
      <a:dk2>
        <a:srgbClr val="003D61"/>
      </a:dk2>
      <a:lt2>
        <a:srgbClr val="FFFFFF"/>
      </a:lt2>
      <a:accent1>
        <a:srgbClr val="F20544"/>
      </a:accent1>
      <a:accent2>
        <a:srgbClr val="F0C8FC"/>
      </a:accent2>
      <a:accent3>
        <a:srgbClr val="40BAEC"/>
      </a:accent3>
      <a:accent4>
        <a:srgbClr val="8EDC7C"/>
      </a:accent4>
      <a:accent5>
        <a:srgbClr val="F9F871"/>
      </a:accent5>
      <a:accent6>
        <a:srgbClr val="BE361A"/>
      </a:accent6>
      <a:hlink>
        <a:srgbClr val="F10544"/>
      </a:hlink>
      <a:folHlink>
        <a:srgbClr val="CF0439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24 powerpoint mal" id="{06BFC0A8-AB0D-2C40-A76B-72AB517D252A}" vid="{FE9222AE-698B-0845-B3BB-C1EC57DD438B}"/>
    </a:ext>
  </a:extLst>
</a:theme>
</file>

<file path=ppt/theme/theme10.xml><?xml version="1.0" encoding="utf-8"?>
<a:theme xmlns:a="http://schemas.openxmlformats.org/drawingml/2006/main" name="historisk dans">
  <a:themeElements>
    <a:clrScheme name="Nordlek2024">
      <a:dk1>
        <a:srgbClr val="141318"/>
      </a:dk1>
      <a:lt1>
        <a:srgbClr val="F2F2F2"/>
      </a:lt1>
      <a:dk2>
        <a:srgbClr val="003D61"/>
      </a:dk2>
      <a:lt2>
        <a:srgbClr val="FFFFFF"/>
      </a:lt2>
      <a:accent1>
        <a:srgbClr val="F20544"/>
      </a:accent1>
      <a:accent2>
        <a:srgbClr val="F0C8FC"/>
      </a:accent2>
      <a:accent3>
        <a:srgbClr val="40BAEC"/>
      </a:accent3>
      <a:accent4>
        <a:srgbClr val="8EDC7C"/>
      </a:accent4>
      <a:accent5>
        <a:srgbClr val="F9F871"/>
      </a:accent5>
      <a:accent6>
        <a:srgbClr val="BE361A"/>
      </a:accent6>
      <a:hlink>
        <a:srgbClr val="F10544"/>
      </a:hlink>
      <a:folHlink>
        <a:srgbClr val="CF0439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24 powerpoint mal" id="{06BFC0A8-AB0D-2C40-A76B-72AB517D252A}" vid="{9C4C28ED-31B0-A84A-B00D-8CF57FA5C7FB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jupt hav">
  <a:themeElements>
    <a:clrScheme name="Nordlek2024">
      <a:dk1>
        <a:srgbClr val="141318"/>
      </a:dk1>
      <a:lt1>
        <a:srgbClr val="F2F2F2"/>
      </a:lt1>
      <a:dk2>
        <a:srgbClr val="003D61"/>
      </a:dk2>
      <a:lt2>
        <a:srgbClr val="FFFFFF"/>
      </a:lt2>
      <a:accent1>
        <a:srgbClr val="F20544"/>
      </a:accent1>
      <a:accent2>
        <a:srgbClr val="F0C8FC"/>
      </a:accent2>
      <a:accent3>
        <a:srgbClr val="40BAEC"/>
      </a:accent3>
      <a:accent4>
        <a:srgbClr val="8EDC7C"/>
      </a:accent4>
      <a:accent5>
        <a:srgbClr val="F9F871"/>
      </a:accent5>
      <a:accent6>
        <a:srgbClr val="BE361A"/>
      </a:accent6>
      <a:hlink>
        <a:srgbClr val="F10544"/>
      </a:hlink>
      <a:folHlink>
        <a:srgbClr val="CF0439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24 powerpoint mal" id="{06BFC0A8-AB0D-2C40-A76B-72AB517D252A}" vid="{AE2F649E-37B5-1C46-A1F4-8BCBF8CB4262}"/>
    </a:ext>
  </a:extLst>
</a:theme>
</file>

<file path=ppt/theme/theme3.xml><?xml version="1.0" encoding="utf-8"?>
<a:theme xmlns:a="http://schemas.openxmlformats.org/drawingml/2006/main" name="hovudprogram">
  <a:themeElements>
    <a:clrScheme name="Nordlek2024">
      <a:dk1>
        <a:srgbClr val="141318"/>
      </a:dk1>
      <a:lt1>
        <a:srgbClr val="F2F2F2"/>
      </a:lt1>
      <a:dk2>
        <a:srgbClr val="003D61"/>
      </a:dk2>
      <a:lt2>
        <a:srgbClr val="FFFFFF"/>
      </a:lt2>
      <a:accent1>
        <a:srgbClr val="F20544"/>
      </a:accent1>
      <a:accent2>
        <a:srgbClr val="F0C8FC"/>
      </a:accent2>
      <a:accent3>
        <a:srgbClr val="40BAEC"/>
      </a:accent3>
      <a:accent4>
        <a:srgbClr val="8EDC7C"/>
      </a:accent4>
      <a:accent5>
        <a:srgbClr val="F9F871"/>
      </a:accent5>
      <a:accent6>
        <a:srgbClr val="BE361A"/>
      </a:accent6>
      <a:hlink>
        <a:srgbClr val="F10544"/>
      </a:hlink>
      <a:folHlink>
        <a:srgbClr val="CF0439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24 powerpoint mal" id="{06BFC0A8-AB0D-2C40-A76B-72AB517D252A}" vid="{A6C1631B-FB2C-0449-8599-54D2DB55DDAB}"/>
    </a:ext>
  </a:extLst>
</a:theme>
</file>

<file path=ppt/theme/theme4.xml><?xml version="1.0" encoding="utf-8"?>
<a:theme xmlns:a="http://schemas.openxmlformats.org/drawingml/2006/main" name="dans">
  <a:themeElements>
    <a:clrScheme name="Nordlek2024">
      <a:dk1>
        <a:srgbClr val="141318"/>
      </a:dk1>
      <a:lt1>
        <a:srgbClr val="F2F2F2"/>
      </a:lt1>
      <a:dk2>
        <a:srgbClr val="003D61"/>
      </a:dk2>
      <a:lt2>
        <a:srgbClr val="FFFFFF"/>
      </a:lt2>
      <a:accent1>
        <a:srgbClr val="F20544"/>
      </a:accent1>
      <a:accent2>
        <a:srgbClr val="F0C8FC"/>
      </a:accent2>
      <a:accent3>
        <a:srgbClr val="40BAEC"/>
      </a:accent3>
      <a:accent4>
        <a:srgbClr val="8EDC7C"/>
      </a:accent4>
      <a:accent5>
        <a:srgbClr val="F9F871"/>
      </a:accent5>
      <a:accent6>
        <a:srgbClr val="BE361A"/>
      </a:accent6>
      <a:hlink>
        <a:srgbClr val="F10544"/>
      </a:hlink>
      <a:folHlink>
        <a:srgbClr val="CF0439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24 powerpoint mal" id="{06BFC0A8-AB0D-2C40-A76B-72AB517D252A}" vid="{74970472-3B00-4542-B8AB-D8B4889D6A90}"/>
    </a:ext>
  </a:extLst>
</a:theme>
</file>

<file path=ppt/theme/theme5.xml><?xml version="1.0" encoding="utf-8"?>
<a:theme xmlns:a="http://schemas.openxmlformats.org/drawingml/2006/main" name="musikk">
  <a:themeElements>
    <a:clrScheme name="Nordlek2024">
      <a:dk1>
        <a:srgbClr val="141318"/>
      </a:dk1>
      <a:lt1>
        <a:srgbClr val="F2F2F2"/>
      </a:lt1>
      <a:dk2>
        <a:srgbClr val="003D61"/>
      </a:dk2>
      <a:lt2>
        <a:srgbClr val="FFFFFF"/>
      </a:lt2>
      <a:accent1>
        <a:srgbClr val="F20544"/>
      </a:accent1>
      <a:accent2>
        <a:srgbClr val="F0C8FC"/>
      </a:accent2>
      <a:accent3>
        <a:srgbClr val="40BAEC"/>
      </a:accent3>
      <a:accent4>
        <a:srgbClr val="8EDC7C"/>
      </a:accent4>
      <a:accent5>
        <a:srgbClr val="F9F871"/>
      </a:accent5>
      <a:accent6>
        <a:srgbClr val="BE361A"/>
      </a:accent6>
      <a:hlink>
        <a:srgbClr val="F10544"/>
      </a:hlink>
      <a:folHlink>
        <a:srgbClr val="CF0439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24 powerpoint mal" id="{06BFC0A8-AB0D-2C40-A76B-72AB517D252A}" vid="{A602A1F6-671F-D242-8413-9C13CB30A252}"/>
    </a:ext>
  </a:extLst>
</a:theme>
</file>

<file path=ppt/theme/theme6.xml><?xml version="1.0" encoding="utf-8"?>
<a:theme xmlns:a="http://schemas.openxmlformats.org/drawingml/2006/main" name="song">
  <a:themeElements>
    <a:clrScheme name="Nordlek2024">
      <a:dk1>
        <a:srgbClr val="141318"/>
      </a:dk1>
      <a:lt1>
        <a:srgbClr val="F2F2F2"/>
      </a:lt1>
      <a:dk2>
        <a:srgbClr val="003D61"/>
      </a:dk2>
      <a:lt2>
        <a:srgbClr val="FFFFFF"/>
      </a:lt2>
      <a:accent1>
        <a:srgbClr val="F20544"/>
      </a:accent1>
      <a:accent2>
        <a:srgbClr val="F0C8FC"/>
      </a:accent2>
      <a:accent3>
        <a:srgbClr val="40BAEC"/>
      </a:accent3>
      <a:accent4>
        <a:srgbClr val="8EDC7C"/>
      </a:accent4>
      <a:accent5>
        <a:srgbClr val="F9F871"/>
      </a:accent5>
      <a:accent6>
        <a:srgbClr val="BE361A"/>
      </a:accent6>
      <a:hlink>
        <a:srgbClr val="F10544"/>
      </a:hlink>
      <a:folHlink>
        <a:srgbClr val="CF0439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24 powerpoint mal" id="{06BFC0A8-AB0D-2C40-A76B-72AB517D252A}" vid="{BF9E5C33-24FE-1B4D-BE5E-994ED7730747}"/>
    </a:ext>
  </a:extLst>
</a:theme>
</file>

<file path=ppt/theme/theme7.xml><?xml version="1.0" encoding="utf-8"?>
<a:theme xmlns:a="http://schemas.openxmlformats.org/drawingml/2006/main" name="handverk">
  <a:themeElements>
    <a:clrScheme name="Nordlek2024">
      <a:dk1>
        <a:srgbClr val="141318"/>
      </a:dk1>
      <a:lt1>
        <a:srgbClr val="F2F2F2"/>
      </a:lt1>
      <a:dk2>
        <a:srgbClr val="003D61"/>
      </a:dk2>
      <a:lt2>
        <a:srgbClr val="FFFFFF"/>
      </a:lt2>
      <a:accent1>
        <a:srgbClr val="F20544"/>
      </a:accent1>
      <a:accent2>
        <a:srgbClr val="F0C8FC"/>
      </a:accent2>
      <a:accent3>
        <a:srgbClr val="40BAEC"/>
      </a:accent3>
      <a:accent4>
        <a:srgbClr val="8EDC7C"/>
      </a:accent4>
      <a:accent5>
        <a:srgbClr val="F9F871"/>
      </a:accent5>
      <a:accent6>
        <a:srgbClr val="BE361A"/>
      </a:accent6>
      <a:hlink>
        <a:srgbClr val="F10544"/>
      </a:hlink>
      <a:folHlink>
        <a:srgbClr val="CF0439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24 powerpoint mal" id="{06BFC0A8-AB0D-2C40-A76B-72AB517D252A}" vid="{4D8667C8-8588-9645-8835-255A37C51F98}"/>
    </a:ext>
  </a:extLst>
</a:theme>
</file>

<file path=ppt/theme/theme8.xml><?xml version="1.0" encoding="utf-8"?>
<a:theme xmlns:a="http://schemas.openxmlformats.org/drawingml/2006/main" name="barn og familie">
  <a:themeElements>
    <a:clrScheme name="Nordlek2024">
      <a:dk1>
        <a:srgbClr val="141318"/>
      </a:dk1>
      <a:lt1>
        <a:srgbClr val="F2F2F2"/>
      </a:lt1>
      <a:dk2>
        <a:srgbClr val="003D61"/>
      </a:dk2>
      <a:lt2>
        <a:srgbClr val="FFFFFF"/>
      </a:lt2>
      <a:accent1>
        <a:srgbClr val="F20544"/>
      </a:accent1>
      <a:accent2>
        <a:srgbClr val="F0C8FC"/>
      </a:accent2>
      <a:accent3>
        <a:srgbClr val="40BAEC"/>
      </a:accent3>
      <a:accent4>
        <a:srgbClr val="8EDC7C"/>
      </a:accent4>
      <a:accent5>
        <a:srgbClr val="F9F871"/>
      </a:accent5>
      <a:accent6>
        <a:srgbClr val="BE361A"/>
      </a:accent6>
      <a:hlink>
        <a:srgbClr val="F10544"/>
      </a:hlink>
      <a:folHlink>
        <a:srgbClr val="CF0439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24 powerpoint mal" id="{06BFC0A8-AB0D-2C40-A76B-72AB517D252A}" vid="{14E2417A-D7CC-E144-ABFE-A3FCA4CD7BEF}"/>
    </a:ext>
  </a:extLst>
</a:theme>
</file>

<file path=ppt/theme/theme9.xml><?xml version="1.0" encoding="utf-8"?>
<a:theme xmlns:a="http://schemas.openxmlformats.org/drawingml/2006/main" name="ungdom">
  <a:themeElements>
    <a:clrScheme name="Nordlek2024">
      <a:dk1>
        <a:srgbClr val="141318"/>
      </a:dk1>
      <a:lt1>
        <a:srgbClr val="F2F2F2"/>
      </a:lt1>
      <a:dk2>
        <a:srgbClr val="003D61"/>
      </a:dk2>
      <a:lt2>
        <a:srgbClr val="FFFFFF"/>
      </a:lt2>
      <a:accent1>
        <a:srgbClr val="F20544"/>
      </a:accent1>
      <a:accent2>
        <a:srgbClr val="F0C8FC"/>
      </a:accent2>
      <a:accent3>
        <a:srgbClr val="40BAEC"/>
      </a:accent3>
      <a:accent4>
        <a:srgbClr val="8EDC7C"/>
      </a:accent4>
      <a:accent5>
        <a:srgbClr val="F9F871"/>
      </a:accent5>
      <a:accent6>
        <a:srgbClr val="BE361A"/>
      </a:accent6>
      <a:hlink>
        <a:srgbClr val="F10544"/>
      </a:hlink>
      <a:folHlink>
        <a:srgbClr val="CF0439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24 powerpoint mal" id="{06BFC0A8-AB0D-2C40-A76B-72AB517D252A}" vid="{50D68078-A9C9-A849-A2FB-821A7A9B262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C198BAAC472CA498DF4B7B5ADCED783" ma:contentTypeVersion="13" ma:contentTypeDescription="Opprett et nytt dokument." ma:contentTypeScope="" ma:versionID="1f3d546d05a5b2c78783ee5f6a8039c3">
  <xsd:schema xmlns:xsd="http://www.w3.org/2001/XMLSchema" xmlns:xs="http://www.w3.org/2001/XMLSchema" xmlns:p="http://schemas.microsoft.com/office/2006/metadata/properties" xmlns:ns2="ca3437b7-0d0b-4195-8069-0adabf19969f" xmlns:ns3="16fb933e-3f5d-4663-b0a0-25c9a45134cd" targetNamespace="http://schemas.microsoft.com/office/2006/metadata/properties" ma:root="true" ma:fieldsID="0a25d565da117517a6bab072bff3a073" ns2:_="" ns3:_="">
    <xsd:import namespace="ca3437b7-0d0b-4195-8069-0adabf19969f"/>
    <xsd:import namespace="16fb933e-3f5d-4663-b0a0-25c9a45134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437b7-0d0b-4195-8069-0adabf199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b3bd50c8-a30d-4e34-9d7c-28f6904b2f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b933e-3f5d-4663-b0a0-25c9a45134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96500ae-9ae2-4510-8944-3456b588a096}" ma:internalName="TaxCatchAll" ma:showField="CatchAllData" ma:web="16fb933e-3f5d-4663-b0a0-25c9a45134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fb933e-3f5d-4663-b0a0-25c9a45134cd" xsi:nil="true"/>
    <lcf76f155ced4ddcb4097134ff3c332f xmlns="ca3437b7-0d0b-4195-8069-0adabf19969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EE235C-70E6-40AE-8991-CBE1F36343C8}"/>
</file>

<file path=customXml/itemProps2.xml><?xml version="1.0" encoding="utf-8"?>
<ds:datastoreItem xmlns:ds="http://schemas.openxmlformats.org/officeDocument/2006/customXml" ds:itemID="{0BC7C876-009A-444E-8C8E-B748120CAD74}"/>
</file>

<file path=customXml/itemProps3.xml><?xml version="1.0" encoding="utf-8"?>
<ds:datastoreItem xmlns:ds="http://schemas.openxmlformats.org/officeDocument/2006/customXml" ds:itemID="{0193D739-FB47-4AF4-8368-4C96E08261AD}"/>
</file>

<file path=docProps/app.xml><?xml version="1.0" encoding="utf-8"?>
<Properties xmlns="http://schemas.openxmlformats.org/officeDocument/2006/extended-properties" xmlns:vt="http://schemas.openxmlformats.org/officeDocument/2006/docPropsVTypes">
  <Template>N24 powerpoint mal</Template>
  <TotalTime>78</TotalTime>
  <Words>573</Words>
  <Application>Microsoft Office PowerPoint</Application>
  <PresentationFormat>Widescreen</PresentationFormat>
  <Paragraphs>115</Paragraphs>
  <Slides>18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Lysbildetitler</vt:lpstr>
      </vt:variant>
      <vt:variant>
        <vt:i4>18</vt:i4>
      </vt:variant>
    </vt:vector>
  </HeadingPairs>
  <TitlesOfParts>
    <vt:vector size="28" baseType="lpstr">
      <vt:lpstr>Syljesølv</vt:lpstr>
      <vt:lpstr>Djupt hav</vt:lpstr>
      <vt:lpstr>hovudprogram</vt:lpstr>
      <vt:lpstr>dans</vt:lpstr>
      <vt:lpstr>musikk</vt:lpstr>
      <vt:lpstr>song</vt:lpstr>
      <vt:lpstr>handverk</vt:lpstr>
      <vt:lpstr>barn og familie</vt:lpstr>
      <vt:lpstr>ungdom</vt:lpstr>
      <vt:lpstr>historisk dans</vt:lpstr>
      <vt:lpstr>Aust-Agder Ungdomslag Kva gjer vi? </vt:lpstr>
      <vt:lpstr>TRAGDER </vt:lpstr>
      <vt:lpstr>TRAGDER </vt:lpstr>
      <vt:lpstr>Fokus</vt:lpstr>
      <vt:lpstr>16.-21. juli 2024</vt:lpstr>
      <vt:lpstr>PowerPoint-presentasjon</vt:lpstr>
      <vt:lpstr>PowerPoint-presentasjon</vt:lpstr>
      <vt:lpstr>Kvar: Alt skjer i Arendal sentrum</vt:lpstr>
      <vt:lpstr>Korleis kome seg til Arendal</vt:lpstr>
      <vt:lpstr>Opnings- og avslutningsseremoni</vt:lpstr>
      <vt:lpstr>Programmet</vt:lpstr>
      <vt:lpstr>PowerPoint-presentasjon</vt:lpstr>
      <vt:lpstr>Praktisk</vt:lpstr>
      <vt:lpstr>Parkering i Arendal</vt:lpstr>
      <vt:lpstr>Overnatting hotell i sentrum</vt:lpstr>
      <vt:lpstr>Overnatting skular og campingplassar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Torunn Hernes Bjerkem</dc:creator>
  <cp:lastModifiedBy>Torgeir Tønnevold Fiane</cp:lastModifiedBy>
  <cp:revision>197</cp:revision>
  <cp:lastPrinted>2023-04-28T18:06:46Z</cp:lastPrinted>
  <dcterms:created xsi:type="dcterms:W3CDTF">2022-11-02T09:34:30Z</dcterms:created>
  <dcterms:modified xsi:type="dcterms:W3CDTF">2023-04-30T07:25:59Z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0x0101009C198BAAC472CA498DF4B7B5ADCED783</vt:lpwstr>
  </property>
</Properties>
</file>