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4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5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  <p:sldMasterId id="2147483669" r:id="rId3"/>
    <p:sldMasterId id="2147483677" r:id="rId4"/>
    <p:sldMasterId id="2147483684" r:id="rId5"/>
    <p:sldMasterId id="2147483691" r:id="rId6"/>
  </p:sldMasterIdLst>
  <p:sldIdLst>
    <p:sldId id="256" r:id="rId7"/>
    <p:sldId id="257" r:id="rId8"/>
    <p:sldId id="258" r:id="rId9"/>
  </p:sldIdLst>
  <p:sldSz cx="12192000" cy="6858000"/>
  <p:notesSz cx="6858000" cy="9144000"/>
  <p:embeddedFontLst>
    <p:embeddedFont>
      <p:font typeface="Google Sans" pitchFamily="2" charset="0"/>
      <p:regular r:id="rId10"/>
      <p:bold r:id="rId11"/>
      <p:italic r:id="rId12"/>
      <p:boldItalic r:id="rId13"/>
    </p:embeddedFont>
    <p:embeddedFont>
      <p:font typeface="Google Sans Medium" pitchFamily="2" charset="0"/>
      <p:regular r:id="rId14"/>
      <p:italic r:id="rId15"/>
    </p:embeddedFont>
  </p:embeddedFontLst>
  <p:defaultTextStyle>
    <a:defPPr>
      <a:defRPr lang="nb-NO"/>
    </a:defPPr>
    <a:lvl1pPr marL="0" algn="l" defTabSz="914400" rtl="0" eaLnBrk="1" fontAlgn="ctr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fontAlgn="ctr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fontAlgn="ctr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fontAlgn="ctr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fontAlgn="ctr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fontAlgn="ctr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fontAlgn="ctr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fontAlgn="ctr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fontAlgn="ctr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339" autoAdjust="0"/>
    <p:restoredTop sz="94660"/>
  </p:normalViewPr>
  <p:slideViewPr>
    <p:cSldViewPr snapToGrid="0">
      <p:cViewPr varScale="1">
        <p:scale>
          <a:sx n="79" d="100"/>
          <a:sy n="79" d="100"/>
        </p:scale>
        <p:origin x="34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font" Target="fonts/font2.fntdata"/><Relationship Id="rId5" Type="http://schemas.openxmlformats.org/officeDocument/2006/relationships/slideMaster" Target="slideMasters/slideMaster5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sv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tel 2">
            <a:extLst>
              <a:ext uri="{FF2B5EF4-FFF2-40B4-BE49-F238E27FC236}">
                <a16:creationId xmlns:a16="http://schemas.microsoft.com/office/drawing/2014/main" id="{968C8948-693B-A6F5-EEB6-029474DC21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8000" y="4078356"/>
            <a:ext cx="6985000" cy="341183"/>
          </a:xfrm>
        </p:spPr>
        <p:txBody>
          <a:bodyPr wrap="square" lIns="0" rIns="0" anchor="b" anchorCtr="0">
            <a:spAutoFit/>
          </a:bodyPr>
          <a:lstStyle>
            <a:lvl1pPr marL="0" indent="0" algn="l">
              <a:buNone/>
              <a:defRPr sz="1895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nb-NO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5BE51780-9C84-630C-BFBF-90C8919222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8000" y="4687851"/>
            <a:ext cx="6985000" cy="1600438"/>
          </a:xfrm>
        </p:spPr>
        <p:txBody>
          <a:bodyPr lIns="0" rIns="0" anchor="t" anchorCtr="0">
            <a:noAutofit/>
          </a:bodyPr>
          <a:lstStyle>
            <a:lvl1pPr algn="l">
              <a:lnSpc>
                <a:spcPct val="104000"/>
              </a:lnSpc>
              <a:defRPr sz="5000" b="1">
                <a:latin typeface="+mn-lt"/>
              </a:defRPr>
            </a:lvl1pPr>
          </a:lstStyle>
          <a:p>
            <a:endParaRPr lang="nb-NO" dirty="0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5B34663-0A6E-97EA-4D81-3C1F5FB5F8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08000" y="6854153"/>
            <a:ext cx="2743200" cy="15389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fld id="{E6A610A8-4EE9-470C-972D-0E41A2C50444}" type="datetimeFigureOut">
              <a:rPr lang="nb-NO" smtClean="0"/>
              <a:pPr/>
              <a:t>08.05.2026</a:t>
            </a:fld>
            <a:endParaRPr lang="nb-NO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15ED4C0-BFF2-F2FA-A1B9-3F66CF41A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861848"/>
            <a:ext cx="4114800" cy="15389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endParaRPr lang="nb-NO">
              <a:noFill/>
            </a:endParaRPr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07BC977A-99F0-CB54-A5A3-F8AADB73A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40800" y="6869544"/>
            <a:ext cx="2743200" cy="15389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fld id="{BE2ACD00-28B2-4D17-A930-2C9F8441C7CA}" type="slidenum">
              <a:rPr lang="nb-NO" smtClean="0"/>
              <a:pPr/>
              <a:t>‹#›</a:t>
            </a:fld>
            <a:endParaRPr lang="nb-NO"/>
          </a:p>
        </p:txBody>
      </p:sp>
      <p:pic>
        <p:nvPicPr>
          <p:cNvPr id="10" name="Logo">
            <a:extLst>
              <a:ext uri="{FF2B5EF4-FFF2-40B4-BE49-F238E27FC236}">
                <a16:creationId xmlns:a16="http://schemas.microsoft.com/office/drawing/2014/main" id="{CA2DB677-9671-3403-910D-3AFB1EB3C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27050" y="508794"/>
            <a:ext cx="912019" cy="76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920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1563205"/>
            <a:ext cx="4656138" cy="924548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630862" y="1569555"/>
            <a:ext cx="6053138" cy="478044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nb-NO" dirty="0"/>
              <a:t>Malen har flere oppsett. Trykk på nedtrekksmenyen «Nytt lysbilde» for å velge. </a:t>
            </a:r>
            <a:br>
              <a:rPr lang="nb-NO" dirty="0"/>
            </a:br>
            <a:r>
              <a:rPr lang="nb-NO" dirty="0"/>
              <a:t>Slå på eller av kulepunkter og nummerering på Hjem-fanen. </a:t>
            </a:r>
            <a:br>
              <a:rPr lang="nb-NO" dirty="0"/>
            </a:br>
            <a:r>
              <a:rPr lang="nb-NO" dirty="0"/>
              <a:t>Lim inn tekst og innhold med valget «Bruk måltema» eller «Bare tekst» for å ikke ta med formatering fra andre steder. Velg ved å trykke på ikonet som vises under det du limer inn. </a:t>
            </a:r>
          </a:p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09156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visuel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3C667820-4CCA-F72B-3580-AD03934E34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61932" y="940594"/>
            <a:ext cx="5122069" cy="5409406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708849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visuel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1931" y="1563205"/>
            <a:ext cx="5122069" cy="924548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1931" y="2764072"/>
            <a:ext cx="5122069" cy="358592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3C667820-4CCA-F72B-3580-AD03934E34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8000" y="940594"/>
            <a:ext cx="5122069" cy="5409406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97783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F9189F2-90EA-8E91-C548-D83149AB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60C1620-A883-B651-8150-B415FC34F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DC0A9E3-377C-16F0-9402-9273CFB90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5B9055E6-B893-9F83-02DA-FC73339FB9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  <p:sp>
        <p:nvSpPr>
          <p:cNvPr id="11" name="Plassholder for bilde 9">
            <a:extLst>
              <a:ext uri="{FF2B5EF4-FFF2-40B4-BE49-F238E27FC236}">
                <a16:creationId xmlns:a16="http://schemas.microsoft.com/office/drawing/2014/main" id="{73E76062-5ACB-07A5-FAD5-8A1EB9498CB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78550" y="940594"/>
            <a:ext cx="5505451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15" name="Plassholder for tekst 14">
            <a:extLst>
              <a:ext uri="{FF2B5EF4-FFF2-40B4-BE49-F238E27FC236}">
                <a16:creationId xmlns:a16="http://schemas.microsoft.com/office/drawing/2014/main" id="{1605382B-1301-211E-D149-F17A608D5A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8000" y="6153150"/>
            <a:ext cx="550545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  <p:sp>
        <p:nvSpPr>
          <p:cNvPr id="13" name="Plassholder for bilde 9">
            <a:extLst>
              <a:ext uri="{FF2B5EF4-FFF2-40B4-BE49-F238E27FC236}">
                <a16:creationId xmlns:a16="http://schemas.microsoft.com/office/drawing/2014/main" id="{7A2AE343-4977-B87D-8FEC-F80A0B361B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8000" y="940594"/>
            <a:ext cx="5505451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16" name="Plassholder for tekst 14">
            <a:extLst>
              <a:ext uri="{FF2B5EF4-FFF2-40B4-BE49-F238E27FC236}">
                <a16:creationId xmlns:a16="http://schemas.microsoft.com/office/drawing/2014/main" id="{663F51AF-5F0D-2518-380F-7288D7261AE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8550" y="6153150"/>
            <a:ext cx="550545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86562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t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F9189F2-90EA-8E91-C548-D83149AB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60C1620-A883-B651-8150-B415FC34F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DC0A9E3-377C-16F0-9402-9273CFB90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5B9055E6-B893-9F83-02DA-FC73339FB9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  <p:sp>
        <p:nvSpPr>
          <p:cNvPr id="15" name="Plassholder for tekst 14">
            <a:extLst>
              <a:ext uri="{FF2B5EF4-FFF2-40B4-BE49-F238E27FC236}">
                <a16:creationId xmlns:a16="http://schemas.microsoft.com/office/drawing/2014/main" id="{1605382B-1301-211E-D149-F17A608D5A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8000" y="6153150"/>
            <a:ext cx="1117600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  <p:sp>
        <p:nvSpPr>
          <p:cNvPr id="13" name="Plassholder for bilde 9">
            <a:extLst>
              <a:ext uri="{FF2B5EF4-FFF2-40B4-BE49-F238E27FC236}">
                <a16:creationId xmlns:a16="http://schemas.microsoft.com/office/drawing/2014/main" id="{7A2AE343-4977-B87D-8FEC-F80A0B361B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8000" y="940594"/>
            <a:ext cx="11176000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75960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AD064978-874C-7D8A-AFE0-B180BBD13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E1478240-A459-CDB4-8DEB-93A2E8715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B620AF32-9AE9-644B-1BE5-C69DEA28D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5" name="Tittel 1">
            <a:extLst>
              <a:ext uri="{FF2B5EF4-FFF2-40B4-BE49-F238E27FC236}">
                <a16:creationId xmlns:a16="http://schemas.microsoft.com/office/drawing/2014/main" id="{F77EDC89-EC50-7887-13EF-4967CDF006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</p:spTree>
    <p:extLst>
      <p:ext uri="{BB962C8B-B14F-4D97-AF65-F5344CB8AC3E}">
        <p14:creationId xmlns:p14="http://schemas.microsoft.com/office/powerpoint/2010/main" val="3974399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ontakt 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796B8D9E-9F0F-DEEE-00F3-B1A34EB3E3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08000" y="6854153"/>
            <a:ext cx="2743200" cy="15389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fld id="{E6A610A8-4EE9-470C-972D-0E41A2C50444}" type="datetimeFigureOut">
              <a:rPr lang="nb-NO" smtClean="0"/>
              <a:pPr/>
              <a:t>08.05.2026</a:t>
            </a:fld>
            <a:endParaRPr lang="nb-NO" dirty="0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881F320C-5050-1139-1695-D6DAC482C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861849"/>
            <a:ext cx="4114800" cy="15389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endParaRPr lang="nb-NO">
              <a:noFill/>
            </a:endParaRPr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914D44C0-AF81-9B4D-9169-A0BC882F5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40800" y="6869545"/>
            <a:ext cx="2743200" cy="15389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fld id="{BE2ACD00-28B2-4D17-A930-2C9F8441C7CA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8" name="Logo">
            <a:extLst>
              <a:ext uri="{FF2B5EF4-FFF2-40B4-BE49-F238E27FC236}">
                <a16:creationId xmlns:a16="http://schemas.microsoft.com/office/drawing/2014/main" id="{B6DFFD76-CA7F-9380-0217-051CD20956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437560" y="2581513"/>
            <a:ext cx="1924661" cy="1617249"/>
          </a:xfrm>
          <a:prstGeom prst="rect">
            <a:avLst/>
          </a:prstGeom>
        </p:spPr>
      </p:pic>
      <p:sp>
        <p:nvSpPr>
          <p:cNvPr id="9" name="TekstSylinder 8">
            <a:extLst>
              <a:ext uri="{FF2B5EF4-FFF2-40B4-BE49-F238E27FC236}">
                <a16:creationId xmlns:a16="http://schemas.microsoft.com/office/drawing/2014/main" id="{C6452F17-7B1F-3CBE-8B9F-781F56C0DB97}"/>
              </a:ext>
            </a:extLst>
          </p:cNvPr>
          <p:cNvSpPr txBox="1"/>
          <p:nvPr userDrawn="1"/>
        </p:nvSpPr>
        <p:spPr>
          <a:xfrm>
            <a:off x="3961341" y="2590800"/>
            <a:ext cx="2663032" cy="350737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r>
              <a:rPr lang="nb-NO" sz="2279" noProof="0" dirty="0">
                <a:solidFill>
                  <a:schemeClr val="tx2"/>
                </a:solidFill>
                <a:latin typeface="+mj-lt"/>
              </a:rPr>
              <a:t>Kontakt oss</a:t>
            </a: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71B95DF8-A795-8C19-2961-352D4E482391}"/>
              </a:ext>
            </a:extLst>
          </p:cNvPr>
          <p:cNvSpPr txBox="1"/>
          <p:nvPr userDrawn="1"/>
        </p:nvSpPr>
        <p:spPr>
          <a:xfrm>
            <a:off x="3964740" y="3055388"/>
            <a:ext cx="4035392" cy="1199303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pPr>
              <a:lnSpc>
                <a:spcPct val="119000"/>
              </a:lnSpc>
            </a:pPr>
            <a:r>
              <a:rPr lang="nb-NO" sz="1637" noProof="0" dirty="0">
                <a:solidFill>
                  <a:schemeClr val="tx2"/>
                </a:solidFill>
              </a:rPr>
              <a:t>Medarbeiderne AS</a:t>
            </a:r>
          </a:p>
          <a:p>
            <a:pPr>
              <a:lnSpc>
                <a:spcPct val="119000"/>
              </a:lnSpc>
            </a:pPr>
            <a:r>
              <a:rPr lang="nb-NO" sz="1637" noProof="0" dirty="0" err="1">
                <a:solidFill>
                  <a:schemeClr val="tx2"/>
                </a:solidFill>
              </a:rPr>
              <a:t>Org.num</a:t>
            </a:r>
            <a:r>
              <a:rPr lang="nb-NO" sz="1637" noProof="0" dirty="0">
                <a:solidFill>
                  <a:schemeClr val="tx2"/>
                </a:solidFill>
              </a:rPr>
              <a:t>: </a:t>
            </a:r>
            <a:r>
              <a:rPr lang="nb-NO" sz="1637" u="sng" noProof="0" dirty="0">
                <a:solidFill>
                  <a:schemeClr val="tx2"/>
                </a:solidFill>
              </a:rPr>
              <a:t>997 991 591 MVA</a:t>
            </a:r>
          </a:p>
          <a:p>
            <a:pPr>
              <a:lnSpc>
                <a:spcPct val="119000"/>
              </a:lnSpc>
            </a:pPr>
            <a:r>
              <a:rPr lang="nb-NO" sz="1637" noProof="0" dirty="0">
                <a:solidFill>
                  <a:schemeClr val="tx2"/>
                </a:solidFill>
              </a:rPr>
              <a:t>Kundeservice: </a:t>
            </a:r>
            <a:r>
              <a:rPr lang="nb-NO" sz="1637" u="sng" noProof="0" dirty="0">
                <a:solidFill>
                  <a:schemeClr val="tx2"/>
                </a:solidFill>
              </a:rPr>
              <a:t>401 46 307</a:t>
            </a:r>
          </a:p>
          <a:p>
            <a:pPr>
              <a:lnSpc>
                <a:spcPct val="119000"/>
              </a:lnSpc>
            </a:pPr>
            <a:r>
              <a:rPr lang="nb-NO" sz="1637" noProof="0" dirty="0">
                <a:solidFill>
                  <a:schemeClr val="tx2"/>
                </a:solidFill>
              </a:rPr>
              <a:t>Adresse: </a:t>
            </a:r>
            <a:r>
              <a:rPr lang="nb-NO" sz="1637" u="sng" noProof="0" dirty="0">
                <a:solidFill>
                  <a:schemeClr val="tx2"/>
                </a:solidFill>
              </a:rPr>
              <a:t>Caspar Storms vei 16, 0664 Oslo</a:t>
            </a:r>
          </a:p>
        </p:txBody>
      </p:sp>
      <p:pic>
        <p:nvPicPr>
          <p:cNvPr id="12" name="Illustrasjon">
            <a:extLst>
              <a:ext uri="{FF2B5EF4-FFF2-40B4-BE49-F238E27FC236}">
                <a16:creationId xmlns:a16="http://schemas.microsoft.com/office/drawing/2014/main" id="{19DDF8D2-D3E5-584B-A0F5-94533639D9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7758" y="1774538"/>
            <a:ext cx="3372024" cy="5083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87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dertittel 2">
            <a:extLst>
              <a:ext uri="{FF2B5EF4-FFF2-40B4-BE49-F238E27FC236}">
                <a16:creationId xmlns:a16="http://schemas.microsoft.com/office/drawing/2014/main" id="{968C8948-693B-A6F5-EEB6-029474DC21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8000" y="4078356"/>
            <a:ext cx="6985000" cy="341183"/>
          </a:xfrm>
        </p:spPr>
        <p:txBody>
          <a:bodyPr wrap="square" lIns="0" rIns="0" anchor="b" anchorCtr="0">
            <a:spAutoFit/>
          </a:bodyPr>
          <a:lstStyle>
            <a:lvl1pPr marL="0" indent="0" algn="l">
              <a:buNone/>
              <a:defRPr sz="1895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nb-NO" dirty="0"/>
          </a:p>
        </p:txBody>
      </p:sp>
      <p:sp>
        <p:nvSpPr>
          <p:cNvPr id="2" name="Tittel 1">
            <a:extLst>
              <a:ext uri="{FF2B5EF4-FFF2-40B4-BE49-F238E27FC236}">
                <a16:creationId xmlns:a16="http://schemas.microsoft.com/office/drawing/2014/main" id="{5BE51780-9C84-630C-BFBF-90C8919222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8000" y="4687851"/>
            <a:ext cx="6985000" cy="1600438"/>
          </a:xfrm>
        </p:spPr>
        <p:txBody>
          <a:bodyPr lIns="0" rIns="0" anchor="t" anchorCtr="0">
            <a:noAutofit/>
          </a:bodyPr>
          <a:lstStyle>
            <a:lvl1pPr algn="l">
              <a:lnSpc>
                <a:spcPct val="104000"/>
              </a:lnSpc>
              <a:defRPr sz="5000" b="1">
                <a:latin typeface="+mn-lt"/>
              </a:defRPr>
            </a:lvl1pPr>
          </a:lstStyle>
          <a:p>
            <a:endParaRPr lang="nb-NO" dirty="0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5B34663-0A6E-97EA-4D81-3C1F5FB5F8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08000" y="6854153"/>
            <a:ext cx="2743200" cy="15389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fld id="{E6A610A8-4EE9-470C-972D-0E41A2C50444}" type="datetimeFigureOut">
              <a:rPr lang="nb-NO" smtClean="0"/>
              <a:pPr/>
              <a:t>08.05.2026</a:t>
            </a:fld>
            <a:endParaRPr lang="nb-NO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15ED4C0-BFF2-F2FA-A1B9-3F66CF41A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861848"/>
            <a:ext cx="4114800" cy="15389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endParaRPr lang="nb-NO">
              <a:noFill/>
            </a:endParaRPr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07BC977A-99F0-CB54-A5A3-F8AADB73A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40800" y="6869544"/>
            <a:ext cx="2743200" cy="15389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fld id="{BE2ACD00-28B2-4D17-A930-2C9F8441C7CA}" type="slidenum">
              <a:rPr lang="nb-NO" smtClean="0"/>
              <a:pPr/>
              <a:t>‹#›</a:t>
            </a:fld>
            <a:endParaRPr lang="nb-NO"/>
          </a:p>
        </p:txBody>
      </p:sp>
      <p:pic>
        <p:nvPicPr>
          <p:cNvPr id="10" name="Logo">
            <a:extLst>
              <a:ext uri="{FF2B5EF4-FFF2-40B4-BE49-F238E27FC236}">
                <a16:creationId xmlns:a16="http://schemas.microsoft.com/office/drawing/2014/main" id="{CA2DB677-9671-3403-910D-3AFB1EB3CC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527050" y="508794"/>
            <a:ext cx="912019" cy="76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6405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1563205"/>
            <a:ext cx="4656138" cy="924548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0862" y="1569555"/>
            <a:ext cx="6053138" cy="4780445"/>
          </a:xfrm>
        </p:spPr>
        <p:txBody>
          <a:bodyPr/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43821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visuel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3C667820-4CCA-F72B-3580-AD03934E34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61932" y="940594"/>
            <a:ext cx="5122069" cy="5409406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11400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visuel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1931" y="1563205"/>
            <a:ext cx="5122069" cy="924548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1931" y="2764072"/>
            <a:ext cx="5122069" cy="358592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3C667820-4CCA-F72B-3580-AD03934E34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8000" y="940594"/>
            <a:ext cx="5122069" cy="5409406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509173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F9189F2-90EA-8E91-C548-D83149AB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60C1620-A883-B651-8150-B415FC34F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DC0A9E3-377C-16F0-9402-9273CFB90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5B9055E6-B893-9F83-02DA-FC73339FB9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  <p:sp>
        <p:nvSpPr>
          <p:cNvPr id="11" name="Plassholder for bilde 9">
            <a:extLst>
              <a:ext uri="{FF2B5EF4-FFF2-40B4-BE49-F238E27FC236}">
                <a16:creationId xmlns:a16="http://schemas.microsoft.com/office/drawing/2014/main" id="{73E76062-5ACB-07A5-FAD5-8A1EB9498CB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78550" y="940594"/>
            <a:ext cx="5505451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15" name="Plassholder for tekst 14">
            <a:extLst>
              <a:ext uri="{FF2B5EF4-FFF2-40B4-BE49-F238E27FC236}">
                <a16:creationId xmlns:a16="http://schemas.microsoft.com/office/drawing/2014/main" id="{1605382B-1301-211E-D149-F17A608D5A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8000" y="6153150"/>
            <a:ext cx="550545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  <p:sp>
        <p:nvSpPr>
          <p:cNvPr id="13" name="Plassholder for bilde 9">
            <a:extLst>
              <a:ext uri="{FF2B5EF4-FFF2-40B4-BE49-F238E27FC236}">
                <a16:creationId xmlns:a16="http://schemas.microsoft.com/office/drawing/2014/main" id="{7A2AE343-4977-B87D-8FEC-F80A0B361B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8000" y="940594"/>
            <a:ext cx="5505451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16" name="Plassholder for tekst 14">
            <a:extLst>
              <a:ext uri="{FF2B5EF4-FFF2-40B4-BE49-F238E27FC236}">
                <a16:creationId xmlns:a16="http://schemas.microsoft.com/office/drawing/2014/main" id="{663F51AF-5F0D-2518-380F-7288D7261AE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8550" y="6153150"/>
            <a:ext cx="550545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905390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t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F9189F2-90EA-8E91-C548-D83149AB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60C1620-A883-B651-8150-B415FC34F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DC0A9E3-377C-16F0-9402-9273CFB90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5B9055E6-B893-9F83-02DA-FC73339FB9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  <p:sp>
        <p:nvSpPr>
          <p:cNvPr id="15" name="Plassholder for tekst 14">
            <a:extLst>
              <a:ext uri="{FF2B5EF4-FFF2-40B4-BE49-F238E27FC236}">
                <a16:creationId xmlns:a16="http://schemas.microsoft.com/office/drawing/2014/main" id="{1605382B-1301-211E-D149-F17A608D5A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8000" y="6153150"/>
            <a:ext cx="1117600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  <p:sp>
        <p:nvSpPr>
          <p:cNvPr id="13" name="Plassholder for bilde 9">
            <a:extLst>
              <a:ext uri="{FF2B5EF4-FFF2-40B4-BE49-F238E27FC236}">
                <a16:creationId xmlns:a16="http://schemas.microsoft.com/office/drawing/2014/main" id="{7A2AE343-4977-B87D-8FEC-F80A0B361B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8000" y="940594"/>
            <a:ext cx="11176000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0549246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AD064978-874C-7D8A-AFE0-B180BBD13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E1478240-A459-CDB4-8DEB-93A2E8715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B620AF32-9AE9-644B-1BE5-C69DEA28D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5" name="Tittel 1">
            <a:extLst>
              <a:ext uri="{FF2B5EF4-FFF2-40B4-BE49-F238E27FC236}">
                <a16:creationId xmlns:a16="http://schemas.microsoft.com/office/drawing/2014/main" id="{F77EDC89-EC50-7887-13EF-4967CDF006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</p:spTree>
    <p:extLst>
      <p:ext uri="{BB962C8B-B14F-4D97-AF65-F5344CB8AC3E}">
        <p14:creationId xmlns:p14="http://schemas.microsoft.com/office/powerpoint/2010/main" val="20962268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ontakt o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796B8D9E-9F0F-DEEE-00F3-B1A34EB3E3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08000" y="6854153"/>
            <a:ext cx="2743200" cy="15389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fld id="{E6A610A8-4EE9-470C-972D-0E41A2C50444}" type="datetimeFigureOut">
              <a:rPr lang="nb-NO" smtClean="0"/>
              <a:pPr/>
              <a:t>08.05.2026</a:t>
            </a:fld>
            <a:endParaRPr lang="nb-NO" dirty="0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881F320C-5050-1139-1695-D6DAC482C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861849"/>
            <a:ext cx="4114800" cy="15389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endParaRPr lang="nb-NO">
              <a:noFill/>
            </a:endParaRPr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914D44C0-AF81-9B4D-9169-A0BC882F5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40800" y="6869545"/>
            <a:ext cx="2743200" cy="15389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fld id="{BE2ACD00-28B2-4D17-A930-2C9F8441C7CA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8" name="Logo">
            <a:extLst>
              <a:ext uri="{FF2B5EF4-FFF2-40B4-BE49-F238E27FC236}">
                <a16:creationId xmlns:a16="http://schemas.microsoft.com/office/drawing/2014/main" id="{B6DFFD76-CA7F-9380-0217-051CD20956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437561" y="2581513"/>
            <a:ext cx="1924660" cy="1617249"/>
          </a:xfrm>
          <a:prstGeom prst="rect">
            <a:avLst/>
          </a:prstGeom>
        </p:spPr>
      </p:pic>
      <p:sp>
        <p:nvSpPr>
          <p:cNvPr id="9" name="TekstSylinder 8">
            <a:extLst>
              <a:ext uri="{FF2B5EF4-FFF2-40B4-BE49-F238E27FC236}">
                <a16:creationId xmlns:a16="http://schemas.microsoft.com/office/drawing/2014/main" id="{C6452F17-7B1F-3CBE-8B9F-781F56C0DB97}"/>
              </a:ext>
            </a:extLst>
          </p:cNvPr>
          <p:cNvSpPr txBox="1"/>
          <p:nvPr userDrawn="1"/>
        </p:nvSpPr>
        <p:spPr>
          <a:xfrm>
            <a:off x="3961341" y="2590800"/>
            <a:ext cx="2663032" cy="350737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r>
              <a:rPr lang="nb-NO" sz="2279" noProof="0" dirty="0">
                <a:solidFill>
                  <a:schemeClr val="tx1"/>
                </a:solidFill>
                <a:latin typeface="+mj-lt"/>
              </a:rPr>
              <a:t>Kontakt oss</a:t>
            </a: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71B95DF8-A795-8C19-2961-352D4E482391}"/>
              </a:ext>
            </a:extLst>
          </p:cNvPr>
          <p:cNvSpPr txBox="1"/>
          <p:nvPr userDrawn="1"/>
        </p:nvSpPr>
        <p:spPr>
          <a:xfrm>
            <a:off x="3964740" y="3055388"/>
            <a:ext cx="4035392" cy="1199303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0" tIns="0" rIns="0" bIns="0" rtlCol="0">
            <a:spAutoFit/>
          </a:bodyPr>
          <a:lstStyle/>
          <a:p>
            <a:pPr>
              <a:lnSpc>
                <a:spcPct val="119000"/>
              </a:lnSpc>
            </a:pPr>
            <a:r>
              <a:rPr lang="nb-NO" sz="1637" noProof="0" dirty="0">
                <a:solidFill>
                  <a:schemeClr val="tx1"/>
                </a:solidFill>
              </a:rPr>
              <a:t>Medarbeiderne AS</a:t>
            </a:r>
          </a:p>
          <a:p>
            <a:pPr>
              <a:lnSpc>
                <a:spcPct val="119000"/>
              </a:lnSpc>
            </a:pPr>
            <a:r>
              <a:rPr lang="nb-NO" sz="1637" noProof="0" dirty="0" err="1">
                <a:solidFill>
                  <a:schemeClr val="tx1"/>
                </a:solidFill>
              </a:rPr>
              <a:t>Org.num</a:t>
            </a:r>
            <a:r>
              <a:rPr lang="nb-NO" sz="1637" noProof="0" dirty="0">
                <a:solidFill>
                  <a:schemeClr val="tx1"/>
                </a:solidFill>
              </a:rPr>
              <a:t>: </a:t>
            </a:r>
            <a:r>
              <a:rPr lang="nb-NO" sz="1637" u="sng" noProof="0" dirty="0">
                <a:solidFill>
                  <a:schemeClr val="tx1"/>
                </a:solidFill>
              </a:rPr>
              <a:t>997 991 591 MVA</a:t>
            </a:r>
          </a:p>
          <a:p>
            <a:pPr>
              <a:lnSpc>
                <a:spcPct val="119000"/>
              </a:lnSpc>
            </a:pPr>
            <a:r>
              <a:rPr lang="nb-NO" sz="1637" noProof="0" dirty="0">
                <a:solidFill>
                  <a:schemeClr val="tx1"/>
                </a:solidFill>
              </a:rPr>
              <a:t>Kundeservice: </a:t>
            </a:r>
            <a:r>
              <a:rPr lang="nb-NO" sz="1637" u="sng" noProof="0" dirty="0">
                <a:solidFill>
                  <a:schemeClr val="tx1"/>
                </a:solidFill>
              </a:rPr>
              <a:t>401 46 307</a:t>
            </a:r>
          </a:p>
          <a:p>
            <a:pPr>
              <a:lnSpc>
                <a:spcPct val="119000"/>
              </a:lnSpc>
            </a:pPr>
            <a:r>
              <a:rPr lang="nb-NO" sz="1637" noProof="0" dirty="0">
                <a:solidFill>
                  <a:schemeClr val="tx1"/>
                </a:solidFill>
              </a:rPr>
              <a:t>Adresse: </a:t>
            </a:r>
            <a:r>
              <a:rPr lang="nb-NO" sz="1637" u="sng" noProof="0" dirty="0">
                <a:solidFill>
                  <a:schemeClr val="tx1"/>
                </a:solidFill>
              </a:rPr>
              <a:t>Caspar Storms vei 16, 0664 Oslo</a:t>
            </a:r>
          </a:p>
        </p:txBody>
      </p:sp>
      <p:pic>
        <p:nvPicPr>
          <p:cNvPr id="12" name="Illustrasjon">
            <a:extLst>
              <a:ext uri="{FF2B5EF4-FFF2-40B4-BE49-F238E27FC236}">
                <a16:creationId xmlns:a16="http://schemas.microsoft.com/office/drawing/2014/main" id="{19DDF8D2-D3E5-584B-A0F5-94533639D9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7758" y="1774538"/>
            <a:ext cx="3372024" cy="5083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1522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1563205"/>
            <a:ext cx="4656138" cy="924548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0862" y="1569555"/>
            <a:ext cx="6053138" cy="4780445"/>
          </a:xfrm>
        </p:spPr>
        <p:txBody>
          <a:bodyPr/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173603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visuel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3C667820-4CCA-F72B-3580-AD03934E34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61932" y="940594"/>
            <a:ext cx="5122069" cy="5409406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60353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visuel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1931" y="1563205"/>
            <a:ext cx="5122069" cy="924548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1931" y="2764072"/>
            <a:ext cx="5122069" cy="358592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3C667820-4CCA-F72B-3580-AD03934E34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8000" y="940594"/>
            <a:ext cx="5122069" cy="5409406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623580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F9189F2-90EA-8E91-C548-D83149AB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60C1620-A883-B651-8150-B415FC34F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DC0A9E3-377C-16F0-9402-9273CFB90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5B9055E6-B893-9F83-02DA-FC73339FB9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  <p:sp>
        <p:nvSpPr>
          <p:cNvPr id="11" name="Plassholder for bilde 9">
            <a:extLst>
              <a:ext uri="{FF2B5EF4-FFF2-40B4-BE49-F238E27FC236}">
                <a16:creationId xmlns:a16="http://schemas.microsoft.com/office/drawing/2014/main" id="{73E76062-5ACB-07A5-FAD5-8A1EB9498CB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78550" y="940594"/>
            <a:ext cx="5505451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15" name="Plassholder for tekst 14">
            <a:extLst>
              <a:ext uri="{FF2B5EF4-FFF2-40B4-BE49-F238E27FC236}">
                <a16:creationId xmlns:a16="http://schemas.microsoft.com/office/drawing/2014/main" id="{1605382B-1301-211E-D149-F17A608D5A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8000" y="6153150"/>
            <a:ext cx="550545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  <p:sp>
        <p:nvSpPr>
          <p:cNvPr id="13" name="Plassholder for bilde 9">
            <a:extLst>
              <a:ext uri="{FF2B5EF4-FFF2-40B4-BE49-F238E27FC236}">
                <a16:creationId xmlns:a16="http://schemas.microsoft.com/office/drawing/2014/main" id="{7A2AE343-4977-B87D-8FEC-F80A0B361B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8000" y="940594"/>
            <a:ext cx="5505451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16" name="Plassholder for tekst 14">
            <a:extLst>
              <a:ext uri="{FF2B5EF4-FFF2-40B4-BE49-F238E27FC236}">
                <a16:creationId xmlns:a16="http://schemas.microsoft.com/office/drawing/2014/main" id="{663F51AF-5F0D-2518-380F-7288D7261AE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8550" y="6153150"/>
            <a:ext cx="550545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174943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t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F9189F2-90EA-8E91-C548-D83149AB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60C1620-A883-B651-8150-B415FC34F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DC0A9E3-377C-16F0-9402-9273CFB90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5B9055E6-B893-9F83-02DA-FC73339FB9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  <p:sp>
        <p:nvSpPr>
          <p:cNvPr id="15" name="Plassholder for tekst 14">
            <a:extLst>
              <a:ext uri="{FF2B5EF4-FFF2-40B4-BE49-F238E27FC236}">
                <a16:creationId xmlns:a16="http://schemas.microsoft.com/office/drawing/2014/main" id="{1605382B-1301-211E-D149-F17A608D5A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8000" y="6153150"/>
            <a:ext cx="1117600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  <p:sp>
        <p:nvSpPr>
          <p:cNvPr id="13" name="Plassholder for bilde 9">
            <a:extLst>
              <a:ext uri="{FF2B5EF4-FFF2-40B4-BE49-F238E27FC236}">
                <a16:creationId xmlns:a16="http://schemas.microsoft.com/office/drawing/2014/main" id="{7A2AE343-4977-B87D-8FEC-F80A0B361B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8000" y="940594"/>
            <a:ext cx="11176000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50219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AD064978-874C-7D8A-AFE0-B180BBD13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E1478240-A459-CDB4-8DEB-93A2E8715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B620AF32-9AE9-644B-1BE5-C69DEA28D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5" name="Tittel 1">
            <a:extLst>
              <a:ext uri="{FF2B5EF4-FFF2-40B4-BE49-F238E27FC236}">
                <a16:creationId xmlns:a16="http://schemas.microsoft.com/office/drawing/2014/main" id="{F77EDC89-EC50-7887-13EF-4967CDF006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</p:spTree>
    <p:extLst>
      <p:ext uri="{BB962C8B-B14F-4D97-AF65-F5344CB8AC3E}">
        <p14:creationId xmlns:p14="http://schemas.microsoft.com/office/powerpoint/2010/main" val="46199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1563205"/>
            <a:ext cx="4656138" cy="924548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0862" y="1569555"/>
            <a:ext cx="6053138" cy="4780445"/>
          </a:xfrm>
        </p:spPr>
        <p:txBody>
          <a:bodyPr/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975907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visuel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3C667820-4CCA-F72B-3580-AD03934E34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61932" y="940594"/>
            <a:ext cx="5122069" cy="5409406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613958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visuel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1931" y="1563205"/>
            <a:ext cx="5122069" cy="924548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1931" y="2764072"/>
            <a:ext cx="5122069" cy="358592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3C667820-4CCA-F72B-3580-AD03934E34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8000" y="940594"/>
            <a:ext cx="5122069" cy="5409406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863164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F9189F2-90EA-8E91-C548-D83149AB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60C1620-A883-B651-8150-B415FC34F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DC0A9E3-377C-16F0-9402-9273CFB90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5B9055E6-B893-9F83-02DA-FC73339FB9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  <p:sp>
        <p:nvSpPr>
          <p:cNvPr id="11" name="Plassholder for bilde 9">
            <a:extLst>
              <a:ext uri="{FF2B5EF4-FFF2-40B4-BE49-F238E27FC236}">
                <a16:creationId xmlns:a16="http://schemas.microsoft.com/office/drawing/2014/main" id="{73E76062-5ACB-07A5-FAD5-8A1EB9498CB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78550" y="940594"/>
            <a:ext cx="5505451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15" name="Plassholder for tekst 14">
            <a:extLst>
              <a:ext uri="{FF2B5EF4-FFF2-40B4-BE49-F238E27FC236}">
                <a16:creationId xmlns:a16="http://schemas.microsoft.com/office/drawing/2014/main" id="{1605382B-1301-211E-D149-F17A608D5A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8000" y="6153150"/>
            <a:ext cx="550545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  <p:sp>
        <p:nvSpPr>
          <p:cNvPr id="13" name="Plassholder for bilde 9">
            <a:extLst>
              <a:ext uri="{FF2B5EF4-FFF2-40B4-BE49-F238E27FC236}">
                <a16:creationId xmlns:a16="http://schemas.microsoft.com/office/drawing/2014/main" id="{7A2AE343-4977-B87D-8FEC-F80A0B361B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8000" y="940594"/>
            <a:ext cx="5505451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16" name="Plassholder for tekst 14">
            <a:extLst>
              <a:ext uri="{FF2B5EF4-FFF2-40B4-BE49-F238E27FC236}">
                <a16:creationId xmlns:a16="http://schemas.microsoft.com/office/drawing/2014/main" id="{663F51AF-5F0D-2518-380F-7288D7261AE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8550" y="6153150"/>
            <a:ext cx="550545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7210471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t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F9189F2-90EA-8E91-C548-D83149AB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60C1620-A883-B651-8150-B415FC34F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DC0A9E3-377C-16F0-9402-9273CFB90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5B9055E6-B893-9F83-02DA-FC73339FB9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  <p:sp>
        <p:nvSpPr>
          <p:cNvPr id="15" name="Plassholder for tekst 14">
            <a:extLst>
              <a:ext uri="{FF2B5EF4-FFF2-40B4-BE49-F238E27FC236}">
                <a16:creationId xmlns:a16="http://schemas.microsoft.com/office/drawing/2014/main" id="{1605382B-1301-211E-D149-F17A608D5A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8000" y="6153150"/>
            <a:ext cx="1117600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  <p:sp>
        <p:nvSpPr>
          <p:cNvPr id="13" name="Plassholder for bilde 9">
            <a:extLst>
              <a:ext uri="{FF2B5EF4-FFF2-40B4-BE49-F238E27FC236}">
                <a16:creationId xmlns:a16="http://schemas.microsoft.com/office/drawing/2014/main" id="{7A2AE343-4977-B87D-8FEC-F80A0B361B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8000" y="940594"/>
            <a:ext cx="11176000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325953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AD064978-874C-7D8A-AFE0-B180BBD13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E1478240-A459-CDB4-8DEB-93A2E8715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B620AF32-9AE9-644B-1BE5-C69DEA28D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5" name="Tittel 1">
            <a:extLst>
              <a:ext uri="{FF2B5EF4-FFF2-40B4-BE49-F238E27FC236}">
                <a16:creationId xmlns:a16="http://schemas.microsoft.com/office/drawing/2014/main" id="{F77EDC89-EC50-7887-13EF-4967CDF006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</p:spTree>
    <p:extLst>
      <p:ext uri="{BB962C8B-B14F-4D97-AF65-F5344CB8AC3E}">
        <p14:creationId xmlns:p14="http://schemas.microsoft.com/office/powerpoint/2010/main" val="3409444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1563205"/>
            <a:ext cx="4656138" cy="924548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0862" y="1569555"/>
            <a:ext cx="6053138" cy="4780445"/>
          </a:xfrm>
        </p:spPr>
        <p:txBody>
          <a:bodyPr/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135939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visuel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3C667820-4CCA-F72B-3580-AD03934E34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61932" y="940594"/>
            <a:ext cx="5122069" cy="5409406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152159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visuel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1931" y="1563205"/>
            <a:ext cx="5122069" cy="924548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1931" y="2764072"/>
            <a:ext cx="5122069" cy="358592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3C667820-4CCA-F72B-3580-AD03934E34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8000" y="940594"/>
            <a:ext cx="5122069" cy="5409406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563181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F9189F2-90EA-8E91-C548-D83149AB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60C1620-A883-B651-8150-B415FC34F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DC0A9E3-377C-16F0-9402-9273CFB90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5B9055E6-B893-9F83-02DA-FC73339FB9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  <p:sp>
        <p:nvSpPr>
          <p:cNvPr id="11" name="Plassholder for bilde 9">
            <a:extLst>
              <a:ext uri="{FF2B5EF4-FFF2-40B4-BE49-F238E27FC236}">
                <a16:creationId xmlns:a16="http://schemas.microsoft.com/office/drawing/2014/main" id="{73E76062-5ACB-07A5-FAD5-8A1EB9498CB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78550" y="940594"/>
            <a:ext cx="5505451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15" name="Plassholder for tekst 14">
            <a:extLst>
              <a:ext uri="{FF2B5EF4-FFF2-40B4-BE49-F238E27FC236}">
                <a16:creationId xmlns:a16="http://schemas.microsoft.com/office/drawing/2014/main" id="{1605382B-1301-211E-D149-F17A608D5A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8000" y="6153150"/>
            <a:ext cx="550545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  <p:sp>
        <p:nvSpPr>
          <p:cNvPr id="13" name="Plassholder for bilde 9">
            <a:extLst>
              <a:ext uri="{FF2B5EF4-FFF2-40B4-BE49-F238E27FC236}">
                <a16:creationId xmlns:a16="http://schemas.microsoft.com/office/drawing/2014/main" id="{7A2AE343-4977-B87D-8FEC-F80A0B361B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8000" y="940594"/>
            <a:ext cx="5505451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16" name="Plassholder for tekst 14">
            <a:extLst>
              <a:ext uri="{FF2B5EF4-FFF2-40B4-BE49-F238E27FC236}">
                <a16:creationId xmlns:a16="http://schemas.microsoft.com/office/drawing/2014/main" id="{663F51AF-5F0D-2518-380F-7288D7261AE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8550" y="6153150"/>
            <a:ext cx="550545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2344665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t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F9189F2-90EA-8E91-C548-D83149AB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60C1620-A883-B651-8150-B415FC34F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DC0A9E3-377C-16F0-9402-9273CFB90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5B9055E6-B893-9F83-02DA-FC73339FB9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  <p:sp>
        <p:nvSpPr>
          <p:cNvPr id="15" name="Plassholder for tekst 14">
            <a:extLst>
              <a:ext uri="{FF2B5EF4-FFF2-40B4-BE49-F238E27FC236}">
                <a16:creationId xmlns:a16="http://schemas.microsoft.com/office/drawing/2014/main" id="{1605382B-1301-211E-D149-F17A608D5A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8000" y="6153150"/>
            <a:ext cx="1117600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  <p:sp>
        <p:nvSpPr>
          <p:cNvPr id="13" name="Plassholder for bilde 9">
            <a:extLst>
              <a:ext uri="{FF2B5EF4-FFF2-40B4-BE49-F238E27FC236}">
                <a16:creationId xmlns:a16="http://schemas.microsoft.com/office/drawing/2014/main" id="{7A2AE343-4977-B87D-8FEC-F80A0B361B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8000" y="940594"/>
            <a:ext cx="11176000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4266699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AD064978-874C-7D8A-AFE0-B180BBD13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E1478240-A459-CDB4-8DEB-93A2E8715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B620AF32-9AE9-644B-1BE5-C69DEA28D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5" name="Tittel 1">
            <a:extLst>
              <a:ext uri="{FF2B5EF4-FFF2-40B4-BE49-F238E27FC236}">
                <a16:creationId xmlns:a16="http://schemas.microsoft.com/office/drawing/2014/main" id="{F77EDC89-EC50-7887-13EF-4967CDF006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</p:spTree>
    <p:extLst>
      <p:ext uri="{BB962C8B-B14F-4D97-AF65-F5344CB8AC3E}">
        <p14:creationId xmlns:p14="http://schemas.microsoft.com/office/powerpoint/2010/main" val="40052184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1563205"/>
            <a:ext cx="4656138" cy="924548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0862" y="1569555"/>
            <a:ext cx="6053138" cy="4780445"/>
          </a:xfrm>
        </p:spPr>
        <p:txBody>
          <a:bodyPr/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171928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visuell høy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3C667820-4CCA-F72B-3580-AD03934E34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61932" y="940594"/>
            <a:ext cx="5122069" cy="5409406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43659662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og visuell ven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6B7372A-A4C1-F7A9-DDBC-7EB01A695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1931" y="1563205"/>
            <a:ext cx="5122069" cy="924548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AD804B83-AC2C-BB25-84B7-5419364A43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1931" y="2764072"/>
            <a:ext cx="5122069" cy="358592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10" name="Plassholder for bilde 9">
            <a:extLst>
              <a:ext uri="{FF2B5EF4-FFF2-40B4-BE49-F238E27FC236}">
                <a16:creationId xmlns:a16="http://schemas.microsoft.com/office/drawing/2014/main" id="{3C667820-4CCA-F72B-3580-AD03934E34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8000" y="940594"/>
            <a:ext cx="5122069" cy="5409406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66560E9-3A9B-BC1E-9244-FE6677DD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E1B96096-A613-EAB0-7653-B2915ABD5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FCDB43-C29E-6453-C979-4D8851F9D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7942609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F9189F2-90EA-8E91-C548-D83149AB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60C1620-A883-B651-8150-B415FC34F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DC0A9E3-377C-16F0-9402-9273CFB90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5B9055E6-B893-9F83-02DA-FC73339FB9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  <p:sp>
        <p:nvSpPr>
          <p:cNvPr id="11" name="Plassholder for bilde 9">
            <a:extLst>
              <a:ext uri="{FF2B5EF4-FFF2-40B4-BE49-F238E27FC236}">
                <a16:creationId xmlns:a16="http://schemas.microsoft.com/office/drawing/2014/main" id="{73E76062-5ACB-07A5-FAD5-8A1EB9498CB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78550" y="940594"/>
            <a:ext cx="5505451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15" name="Plassholder for tekst 14">
            <a:extLst>
              <a:ext uri="{FF2B5EF4-FFF2-40B4-BE49-F238E27FC236}">
                <a16:creationId xmlns:a16="http://schemas.microsoft.com/office/drawing/2014/main" id="{1605382B-1301-211E-D149-F17A608D5A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8000" y="6153150"/>
            <a:ext cx="550545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  <p:sp>
        <p:nvSpPr>
          <p:cNvPr id="13" name="Plassholder for bilde 9">
            <a:extLst>
              <a:ext uri="{FF2B5EF4-FFF2-40B4-BE49-F238E27FC236}">
                <a16:creationId xmlns:a16="http://schemas.microsoft.com/office/drawing/2014/main" id="{7A2AE343-4977-B87D-8FEC-F80A0B361B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8000" y="940594"/>
            <a:ext cx="5505451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  <p:sp>
        <p:nvSpPr>
          <p:cNvPr id="16" name="Plassholder for tekst 14">
            <a:extLst>
              <a:ext uri="{FF2B5EF4-FFF2-40B4-BE49-F238E27FC236}">
                <a16:creationId xmlns:a16="http://schemas.microsoft.com/office/drawing/2014/main" id="{663F51AF-5F0D-2518-380F-7288D7261AE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8550" y="6153150"/>
            <a:ext cx="550545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72851976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t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AF9189F2-90EA-8E91-C548-D83149ABB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260C1620-A883-B651-8150-B415FC34F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3DC0A9E3-377C-16F0-9402-9273CFB90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8" name="Tittel 1">
            <a:extLst>
              <a:ext uri="{FF2B5EF4-FFF2-40B4-BE49-F238E27FC236}">
                <a16:creationId xmlns:a16="http://schemas.microsoft.com/office/drawing/2014/main" id="{5B9055E6-B893-9F83-02DA-FC73339FB9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  <p:sp>
        <p:nvSpPr>
          <p:cNvPr id="15" name="Plassholder for tekst 14">
            <a:extLst>
              <a:ext uri="{FF2B5EF4-FFF2-40B4-BE49-F238E27FC236}">
                <a16:creationId xmlns:a16="http://schemas.microsoft.com/office/drawing/2014/main" id="{1605382B-1301-211E-D149-F17A608D5AF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8000" y="6153150"/>
            <a:ext cx="11176000" cy="189059"/>
          </a:xfrm>
        </p:spPr>
        <p:txBody>
          <a:bodyPr lIns="0">
            <a:spAutoFit/>
          </a:bodyPr>
          <a:lstStyle>
            <a:lvl1pPr marL="0" indent="0">
              <a:spcBef>
                <a:spcPts val="0"/>
              </a:spcBef>
              <a:buNone/>
              <a:defRPr sz="1050"/>
            </a:lvl1pPr>
          </a:lstStyle>
          <a:p>
            <a:pPr lvl="0"/>
            <a:endParaRPr lang="nb-NO" dirty="0"/>
          </a:p>
        </p:txBody>
      </p:sp>
      <p:sp>
        <p:nvSpPr>
          <p:cNvPr id="13" name="Plassholder for bilde 9">
            <a:extLst>
              <a:ext uri="{FF2B5EF4-FFF2-40B4-BE49-F238E27FC236}">
                <a16:creationId xmlns:a16="http://schemas.microsoft.com/office/drawing/2014/main" id="{7A2AE343-4977-B87D-8FEC-F80A0B361B3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8000" y="940594"/>
            <a:ext cx="11176000" cy="4987131"/>
          </a:xfrm>
          <a:prstGeom prst="roundRect">
            <a:avLst>
              <a:gd name="adj" fmla="val 2550"/>
            </a:avLst>
          </a:prstGeom>
          <a:noFill/>
        </p:spPr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8817949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AD064978-874C-7D8A-AFE0-B180BBD13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610A8-4EE9-470C-972D-0E41A2C50444}" type="datetimeFigureOut">
              <a:rPr lang="nb-NO" smtClean="0"/>
              <a:t>08.05.2026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E1478240-A459-CDB4-8DEB-93A2E8715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B620AF32-9AE9-644B-1BE5-C69DEA28D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ACD00-28B2-4D17-A930-2C9F8441C7CA}" type="slidenum">
              <a:rPr lang="nb-NO" smtClean="0"/>
              <a:t>‹#›</a:t>
            </a:fld>
            <a:endParaRPr lang="nb-NO"/>
          </a:p>
        </p:txBody>
      </p:sp>
      <p:sp>
        <p:nvSpPr>
          <p:cNvPr id="5" name="Tittel 1">
            <a:extLst>
              <a:ext uri="{FF2B5EF4-FFF2-40B4-BE49-F238E27FC236}">
                <a16:creationId xmlns:a16="http://schemas.microsoft.com/office/drawing/2014/main" id="{F77EDC89-EC50-7887-13EF-4967CDF006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336188"/>
            <a:ext cx="12192000" cy="218714"/>
          </a:xfrm>
          <a:solidFill>
            <a:srgbClr val="FFFFFF">
              <a:alpha val="50000"/>
            </a:srgbClr>
          </a:solidFill>
        </p:spPr>
        <p:txBody>
          <a:bodyPr lIns="0" tIns="0" rIns="0" bIns="0" anchor="b" anchorCtr="0">
            <a:spAutoFit/>
          </a:bodyPr>
          <a:lstStyle>
            <a:lvl1pPr algn="r">
              <a:defRPr sz="1500" baseline="0">
                <a:solidFill>
                  <a:srgbClr val="002060"/>
                </a:solidFill>
              </a:defRPr>
            </a:lvl1pPr>
          </a:lstStyle>
          <a:p>
            <a:r>
              <a:rPr lang="nb-NO" dirty="0"/>
              <a:t>Skjult Tittel-felt for disposisjon og universell utforming</a:t>
            </a:r>
          </a:p>
        </p:txBody>
      </p:sp>
    </p:spTree>
    <p:extLst>
      <p:ext uri="{BB962C8B-B14F-4D97-AF65-F5344CB8AC3E}">
        <p14:creationId xmlns:p14="http://schemas.microsoft.com/office/powerpoint/2010/main" val="2495782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sv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10" Type="http://schemas.openxmlformats.org/officeDocument/2006/relationships/image" Target="../media/image4.svg"/><Relationship Id="rId4" Type="http://schemas.openxmlformats.org/officeDocument/2006/relationships/slideLayout" Target="../slideLayouts/slideLayout12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svg"/><Relationship Id="rId3" Type="http://schemas.openxmlformats.org/officeDocument/2006/relationships/slideLayout" Target="../slideLayouts/slideLayout19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svg"/><Relationship Id="rId3" Type="http://schemas.openxmlformats.org/officeDocument/2006/relationships/slideLayout" Target="../slideLayouts/slideLayout25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svg"/><Relationship Id="rId3" Type="http://schemas.openxmlformats.org/officeDocument/2006/relationships/slideLayout" Target="../slideLayouts/slideLayout31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5" Type="http://schemas.openxmlformats.org/officeDocument/2006/relationships/slideLayout" Target="../slideLayouts/slideLayout33.xml"/><Relationship Id="rId4" Type="http://schemas.openxmlformats.org/officeDocument/2006/relationships/slideLayout" Target="../slideLayouts/slideLayout3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svg"/><Relationship Id="rId3" Type="http://schemas.openxmlformats.org/officeDocument/2006/relationships/slideLayout" Target="../slideLayouts/slideLayout37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oolsToo_Slide" descr="ToolsToo_Slide">
            <a:extLst>
              <a:ext uri="{FF2B5EF4-FFF2-40B4-BE49-F238E27FC236}">
                <a16:creationId xmlns:a16="http://schemas.microsoft.com/office/drawing/2014/main" id="{0DCCC882-EF39-526E-ABE1-1C1763AABCD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317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sz="900"/>
          </a:p>
        </p:txBody>
      </p:sp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3B7D64C1-85CD-7C67-0948-3FF0CDB34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1563205"/>
            <a:ext cx="5122069" cy="924548"/>
          </a:xfrm>
          <a:prstGeom prst="rect">
            <a:avLst/>
          </a:prstGeom>
        </p:spPr>
        <p:txBody>
          <a:bodyPr vert="horz" lIns="36000" tIns="0" rIns="36000" bIns="0" rtlCol="0" anchor="t" anchorCtr="0">
            <a:noAutofit/>
          </a:bodyPr>
          <a:lstStyle/>
          <a:p>
            <a:endParaRPr lang="nb-NO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00C49E59-D3F7-2BEB-91C8-C723726A9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8000" y="2764072"/>
            <a:ext cx="5122069" cy="3585928"/>
          </a:xfrm>
          <a:prstGeom prst="rect">
            <a:avLst/>
          </a:prstGeom>
        </p:spPr>
        <p:txBody>
          <a:bodyPr vert="horz" lIns="36000" tIns="0" rIns="36000" bIns="0" rtlCol="0" anchor="t" anchorCtr="0">
            <a:noAutofit/>
          </a:bodyPr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DBB5651-E3BC-2F1B-F6E9-850B8CEE92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8000" y="6516253"/>
            <a:ext cx="27432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l" fontAlgn="ctr">
              <a:defRPr sz="1000">
                <a:solidFill>
                  <a:schemeClr val="tx2"/>
                </a:solidFill>
              </a:defRPr>
            </a:lvl1pPr>
          </a:lstStyle>
          <a:p>
            <a:fld id="{E6A610A8-4EE9-470C-972D-0E41A2C50444}" type="datetimeFigureOut">
              <a:rPr lang="nb-NO" smtClean="0"/>
              <a:pPr/>
              <a:t>08.05.2026</a:t>
            </a:fld>
            <a:endParaRPr lang="nb-NO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F26BCF2-BF13-78A8-38A6-6FE7B032C3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16253"/>
            <a:ext cx="41148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endParaRPr lang="nb-NO">
              <a:solidFill>
                <a:schemeClr val="tx2"/>
              </a:solidFill>
            </a:endParaRPr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77FA799-8EE6-52E9-3D45-86CA6A6A2A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40800" y="6516253"/>
            <a:ext cx="27432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E2ACD00-28B2-4D17-A930-2C9F8441C7CA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13" name="Logo">
            <a:extLst>
              <a:ext uri="{FF2B5EF4-FFF2-40B4-BE49-F238E27FC236}">
                <a16:creationId xmlns:a16="http://schemas.microsoft.com/office/drawing/2014/main" id="{3E88621D-8D19-FFEB-6CAF-34AAC0A6E6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26521" y="508902"/>
            <a:ext cx="1652059" cy="152498"/>
          </a:xfrm>
          <a:prstGeom prst="rect">
            <a:avLst/>
          </a:prstGeom>
        </p:spPr>
      </p:pic>
      <p:sp>
        <p:nvSpPr>
          <p:cNvPr id="14" name="FontEmbed">
            <a:extLst>
              <a:ext uri="{FF2B5EF4-FFF2-40B4-BE49-F238E27FC236}">
                <a16:creationId xmlns:a16="http://schemas.microsoft.com/office/drawing/2014/main" id="{E597AB9D-E9C5-93B3-B153-CC028A5FF8C4}"/>
              </a:ext>
            </a:extLst>
          </p:cNvPr>
          <p:cNvSpPr txBox="1"/>
          <p:nvPr userDrawn="1"/>
        </p:nvSpPr>
        <p:spPr>
          <a:xfrm>
            <a:off x="11820103" y="-7695"/>
            <a:ext cx="371898" cy="15389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0" tIns="0" rIns="0" bIns="0" rtlCol="0">
            <a:spAutoFit/>
          </a:bodyPr>
          <a:lstStyle/>
          <a:p>
            <a:pPr algn="r"/>
            <a:r>
              <a:rPr lang="nb-NO" sz="100" noProof="0" dirty="0">
                <a:noFill/>
              </a:rPr>
              <a:t>Google Sans, </a:t>
            </a:r>
            <a:r>
              <a:rPr lang="nb-NO" sz="100" i="1" noProof="0" dirty="0">
                <a:noFill/>
              </a:rPr>
              <a:t>Kursiv</a:t>
            </a:r>
            <a:r>
              <a:rPr lang="nb-NO" sz="100" noProof="0" dirty="0">
                <a:noFill/>
              </a:rPr>
              <a:t>, </a:t>
            </a:r>
            <a:r>
              <a:rPr lang="nb-NO" sz="100" noProof="0" dirty="0">
                <a:noFill/>
                <a:latin typeface="+mj-lt"/>
              </a:rPr>
              <a:t>Medium</a:t>
            </a:r>
            <a:r>
              <a:rPr lang="nb-NO" sz="100" noProof="0" dirty="0">
                <a:noFill/>
              </a:rPr>
              <a:t>, </a:t>
            </a:r>
            <a:r>
              <a:rPr lang="nb-NO" sz="100" i="1" noProof="0" dirty="0">
                <a:noFill/>
                <a:latin typeface="+mj-lt"/>
              </a:rPr>
              <a:t>Medium kursiv</a:t>
            </a:r>
            <a:r>
              <a:rPr lang="nb-NO" sz="100" noProof="0" dirty="0">
                <a:noFill/>
              </a:rPr>
              <a:t>, </a:t>
            </a:r>
            <a:r>
              <a:rPr lang="nb-NO" sz="100" b="1" noProof="0" dirty="0">
                <a:noFill/>
              </a:rPr>
              <a:t>Bold, </a:t>
            </a:r>
            <a:r>
              <a:rPr lang="nb-NO" sz="100" b="1" i="1" noProof="0" dirty="0">
                <a:noFill/>
              </a:rPr>
              <a:t>Bold kursiv</a:t>
            </a:r>
          </a:p>
        </p:txBody>
      </p:sp>
    </p:spTree>
    <p:extLst>
      <p:ext uri="{BB962C8B-B14F-4D97-AF65-F5344CB8AC3E}">
        <p14:creationId xmlns:p14="http://schemas.microsoft.com/office/powerpoint/2010/main" val="1874361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  <p:sldLayoutId id="2147483657" r:id="rId4"/>
    <p:sldLayoutId id="2147483652" r:id="rId5"/>
    <p:sldLayoutId id="2147483658" r:id="rId6"/>
    <p:sldLayoutId id="2147483655" r:id="rId7"/>
    <p:sldLayoutId id="2147483659" r:id="rId8"/>
  </p:sldLayoutIdLst>
  <p:txStyles>
    <p:titleStyle>
      <a:lvl1pPr algn="l" defTabSz="914400" rtl="0" eaLnBrk="1" fontAlgn="ctr" latinLnBrk="0" hangingPunct="1">
        <a:lnSpc>
          <a:spcPct val="93000"/>
        </a:lnSpc>
        <a:spcBef>
          <a:spcPct val="0"/>
        </a:spcBef>
        <a:buNone/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1769" indent="-181769" algn="l" defTabSz="914400" rtl="0" eaLnBrk="1" fontAlgn="ctr" latinLnBrk="0" hangingPunct="1">
        <a:lnSpc>
          <a:spcPct val="117000"/>
        </a:lnSpc>
        <a:spcBef>
          <a:spcPts val="21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1pPr>
      <a:lvl2pPr marL="47700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76200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076325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39065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1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orient="horz" pos="2120" userDrawn="1">
          <p15:clr>
            <a:srgbClr val="5ACBF0"/>
          </p15:clr>
        </p15:guide>
        <p15:guide id="4" orient="horz" pos="2200" userDrawn="1">
          <p15:clr>
            <a:srgbClr val="5ACBF0"/>
          </p15:clr>
        </p15:guide>
        <p15:guide id="5" orient="horz" pos="4000" userDrawn="1">
          <p15:clr>
            <a:srgbClr val="5ACBF0"/>
          </p15:clr>
        </p15:guide>
        <p15:guide id="6" pos="320" userDrawn="1">
          <p15:clr>
            <a:srgbClr val="5ACBF0"/>
          </p15:clr>
        </p15:guide>
        <p15:guide id="7" pos="614" userDrawn="1">
          <p15:clr>
            <a:srgbClr val="5ACBF0"/>
          </p15:clr>
        </p15:guide>
        <p15:guide id="8" pos="907" userDrawn="1">
          <p15:clr>
            <a:srgbClr val="5ACBF0"/>
          </p15:clr>
        </p15:guide>
        <p15:guide id="9" pos="1200" userDrawn="1">
          <p15:clr>
            <a:srgbClr val="5ACBF0"/>
          </p15:clr>
        </p15:guide>
        <p15:guide id="10" pos="1494" userDrawn="1">
          <p15:clr>
            <a:srgbClr val="5ACBF0"/>
          </p15:clr>
        </p15:guide>
        <p15:guide id="11" pos="1787" userDrawn="1">
          <p15:clr>
            <a:srgbClr val="5ACBF0"/>
          </p15:clr>
        </p15:guide>
        <p15:guide id="12" pos="2080" userDrawn="1">
          <p15:clr>
            <a:srgbClr val="5ACBF0"/>
          </p15:clr>
        </p15:guide>
        <p15:guide id="13" pos="2373" userDrawn="1">
          <p15:clr>
            <a:srgbClr val="5ACBF0"/>
          </p15:clr>
        </p15:guide>
        <p15:guide id="14" pos="2667" userDrawn="1">
          <p15:clr>
            <a:srgbClr val="5ACBF0"/>
          </p15:clr>
        </p15:guide>
        <p15:guide id="15" pos="2960" userDrawn="1">
          <p15:clr>
            <a:srgbClr val="5ACBF0"/>
          </p15:clr>
        </p15:guide>
        <p15:guide id="16" pos="3253" userDrawn="1">
          <p15:clr>
            <a:srgbClr val="5ACBF0"/>
          </p15:clr>
        </p15:guide>
        <p15:guide id="17" pos="3547" userDrawn="1">
          <p15:clr>
            <a:srgbClr val="5ACBF0"/>
          </p15:clr>
        </p15:guide>
        <p15:guide id="18" pos="4134" userDrawn="1">
          <p15:clr>
            <a:srgbClr val="5ACBF0"/>
          </p15:clr>
        </p15:guide>
        <p15:guide id="19" pos="4427" userDrawn="1">
          <p15:clr>
            <a:srgbClr val="5ACBF0"/>
          </p15:clr>
        </p15:guide>
        <p15:guide id="20" pos="4720" userDrawn="1">
          <p15:clr>
            <a:srgbClr val="5ACBF0"/>
          </p15:clr>
        </p15:guide>
        <p15:guide id="21" pos="5013" userDrawn="1">
          <p15:clr>
            <a:srgbClr val="5ACBF0"/>
          </p15:clr>
        </p15:guide>
        <p15:guide id="22" pos="5307" userDrawn="1">
          <p15:clr>
            <a:srgbClr val="5ACBF0"/>
          </p15:clr>
        </p15:guide>
        <p15:guide id="23" pos="5600" userDrawn="1">
          <p15:clr>
            <a:srgbClr val="5ACBF0"/>
          </p15:clr>
        </p15:guide>
        <p15:guide id="24" pos="5893" userDrawn="1">
          <p15:clr>
            <a:srgbClr val="5ACBF0"/>
          </p15:clr>
        </p15:guide>
        <p15:guide id="25" pos="6187" userDrawn="1">
          <p15:clr>
            <a:srgbClr val="5ACBF0"/>
          </p15:clr>
        </p15:guide>
        <p15:guide id="26" pos="6480" userDrawn="1">
          <p15:clr>
            <a:srgbClr val="5ACBF0"/>
          </p15:clr>
        </p15:guide>
        <p15:guide id="27" pos="6774" userDrawn="1">
          <p15:clr>
            <a:srgbClr val="5ACBF0"/>
          </p15:clr>
        </p15:guide>
        <p15:guide id="28" pos="7067" userDrawn="1">
          <p15:clr>
            <a:srgbClr val="5ACBF0"/>
          </p15:clr>
        </p15:guide>
        <p15:guide id="29" pos="7360" userDrawn="1">
          <p15:clr>
            <a:srgbClr val="5ACBF0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oolsToo_Slide" descr="ToolsToo_Slide">
            <a:extLst>
              <a:ext uri="{FF2B5EF4-FFF2-40B4-BE49-F238E27FC236}">
                <a16:creationId xmlns:a16="http://schemas.microsoft.com/office/drawing/2014/main" id="{0DCCC882-EF39-526E-ABE1-1C1763AABCD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317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sz="900"/>
          </a:p>
        </p:txBody>
      </p:sp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3B7D64C1-85CD-7C67-0948-3FF0CDB34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1563205"/>
            <a:ext cx="5122069" cy="924548"/>
          </a:xfrm>
          <a:prstGeom prst="rect">
            <a:avLst/>
          </a:prstGeom>
        </p:spPr>
        <p:txBody>
          <a:bodyPr vert="horz" lIns="36000" tIns="0" rIns="36000" bIns="0" rtlCol="0" anchor="t" anchorCtr="0">
            <a:noAutofit/>
          </a:bodyPr>
          <a:lstStyle/>
          <a:p>
            <a:endParaRPr lang="nb-NO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00C49E59-D3F7-2BEB-91C8-C723726A9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8000" y="2764072"/>
            <a:ext cx="5122069" cy="3585928"/>
          </a:xfrm>
          <a:prstGeom prst="rect">
            <a:avLst/>
          </a:prstGeom>
        </p:spPr>
        <p:txBody>
          <a:bodyPr vert="horz" lIns="36000" tIns="0" rIns="36000" bIns="0" rtlCol="0" anchor="t" anchorCtr="0">
            <a:noAutofit/>
          </a:bodyPr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DBB5651-E3BC-2F1B-F6E9-850B8CEE92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8000" y="6516253"/>
            <a:ext cx="27432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l" fontAlgn="ctr">
              <a:defRPr sz="1000">
                <a:solidFill>
                  <a:schemeClr val="tx1"/>
                </a:solidFill>
              </a:defRPr>
            </a:lvl1pPr>
          </a:lstStyle>
          <a:p>
            <a:fld id="{E6A610A8-4EE9-470C-972D-0E41A2C50444}" type="datetimeFigureOut">
              <a:rPr lang="nb-NO" smtClean="0"/>
              <a:pPr/>
              <a:t>08.05.2026</a:t>
            </a:fld>
            <a:endParaRPr lang="nb-NO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F26BCF2-BF13-78A8-38A6-6FE7B032C3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16253"/>
            <a:ext cx="41148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ctr">
              <a:defRPr sz="1000">
                <a:solidFill>
                  <a:schemeClr val="tx1"/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77FA799-8EE6-52E9-3D45-86CA6A6A2A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40800" y="6516253"/>
            <a:ext cx="27432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E2ACD00-28B2-4D17-A930-2C9F8441C7CA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13" name="Logo">
            <a:extLst>
              <a:ext uri="{FF2B5EF4-FFF2-40B4-BE49-F238E27FC236}">
                <a16:creationId xmlns:a16="http://schemas.microsoft.com/office/drawing/2014/main" id="{3E88621D-8D19-FFEB-6CAF-34AAC0A6E6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526521" y="508902"/>
            <a:ext cx="1652059" cy="152498"/>
          </a:xfrm>
          <a:prstGeom prst="rect">
            <a:avLst/>
          </a:prstGeom>
        </p:spPr>
      </p:pic>
      <p:sp>
        <p:nvSpPr>
          <p:cNvPr id="14" name="FontEmbed">
            <a:extLst>
              <a:ext uri="{FF2B5EF4-FFF2-40B4-BE49-F238E27FC236}">
                <a16:creationId xmlns:a16="http://schemas.microsoft.com/office/drawing/2014/main" id="{E597AB9D-E9C5-93B3-B153-CC028A5FF8C4}"/>
              </a:ext>
            </a:extLst>
          </p:cNvPr>
          <p:cNvSpPr txBox="1"/>
          <p:nvPr userDrawn="1"/>
        </p:nvSpPr>
        <p:spPr>
          <a:xfrm>
            <a:off x="11820103" y="-7695"/>
            <a:ext cx="371898" cy="15389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0" tIns="0" rIns="0" bIns="0" rtlCol="0">
            <a:spAutoFit/>
          </a:bodyPr>
          <a:lstStyle/>
          <a:p>
            <a:pPr algn="r"/>
            <a:r>
              <a:rPr lang="nb-NO" sz="100" noProof="0" dirty="0">
                <a:noFill/>
              </a:rPr>
              <a:t>Google Sans, </a:t>
            </a:r>
            <a:r>
              <a:rPr lang="nb-NO" sz="100" i="1" noProof="0" dirty="0">
                <a:noFill/>
              </a:rPr>
              <a:t>Kursiv</a:t>
            </a:r>
            <a:r>
              <a:rPr lang="nb-NO" sz="100" noProof="0" dirty="0">
                <a:noFill/>
              </a:rPr>
              <a:t>, </a:t>
            </a:r>
            <a:r>
              <a:rPr lang="nb-NO" sz="100" noProof="0" dirty="0">
                <a:noFill/>
                <a:latin typeface="+mj-lt"/>
              </a:rPr>
              <a:t>Medium</a:t>
            </a:r>
            <a:r>
              <a:rPr lang="nb-NO" sz="100" noProof="0" dirty="0">
                <a:noFill/>
              </a:rPr>
              <a:t>, </a:t>
            </a:r>
            <a:r>
              <a:rPr lang="nb-NO" sz="100" i="1" noProof="0" dirty="0">
                <a:noFill/>
                <a:latin typeface="+mj-lt"/>
              </a:rPr>
              <a:t>Medium kursiv</a:t>
            </a:r>
            <a:r>
              <a:rPr lang="nb-NO" sz="100" noProof="0" dirty="0">
                <a:noFill/>
              </a:rPr>
              <a:t>, </a:t>
            </a:r>
            <a:r>
              <a:rPr lang="nb-NO" sz="100" b="1" noProof="0" dirty="0">
                <a:noFill/>
              </a:rPr>
              <a:t>Bold, </a:t>
            </a:r>
            <a:r>
              <a:rPr lang="nb-NO" sz="100" b="1" i="1" noProof="0" dirty="0">
                <a:noFill/>
              </a:rPr>
              <a:t>Bold kursiv</a:t>
            </a:r>
          </a:p>
        </p:txBody>
      </p:sp>
    </p:spTree>
    <p:extLst>
      <p:ext uri="{BB962C8B-B14F-4D97-AF65-F5344CB8AC3E}">
        <p14:creationId xmlns:p14="http://schemas.microsoft.com/office/powerpoint/2010/main" val="2387332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xStyles>
    <p:titleStyle>
      <a:lvl1pPr algn="l" defTabSz="914400" rtl="0" eaLnBrk="1" fontAlgn="ctr" latinLnBrk="0" hangingPunct="1">
        <a:lnSpc>
          <a:spcPct val="93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769" indent="-181769" algn="l" defTabSz="914400" rtl="0" eaLnBrk="1" fontAlgn="ctr" latinLnBrk="0" hangingPunct="1">
        <a:lnSpc>
          <a:spcPct val="117000"/>
        </a:lnSpc>
        <a:spcBef>
          <a:spcPts val="21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7700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6200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76325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9065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1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orient="horz" pos="2120" userDrawn="1">
          <p15:clr>
            <a:srgbClr val="5ACBF0"/>
          </p15:clr>
        </p15:guide>
        <p15:guide id="4" orient="horz" pos="2200" userDrawn="1">
          <p15:clr>
            <a:srgbClr val="5ACBF0"/>
          </p15:clr>
        </p15:guide>
        <p15:guide id="5" orient="horz" pos="4000" userDrawn="1">
          <p15:clr>
            <a:srgbClr val="5ACBF0"/>
          </p15:clr>
        </p15:guide>
        <p15:guide id="6" pos="320" userDrawn="1">
          <p15:clr>
            <a:srgbClr val="5ACBF0"/>
          </p15:clr>
        </p15:guide>
        <p15:guide id="7" pos="614" userDrawn="1">
          <p15:clr>
            <a:srgbClr val="5ACBF0"/>
          </p15:clr>
        </p15:guide>
        <p15:guide id="8" pos="907" userDrawn="1">
          <p15:clr>
            <a:srgbClr val="5ACBF0"/>
          </p15:clr>
        </p15:guide>
        <p15:guide id="9" pos="1200" userDrawn="1">
          <p15:clr>
            <a:srgbClr val="5ACBF0"/>
          </p15:clr>
        </p15:guide>
        <p15:guide id="10" pos="1494" userDrawn="1">
          <p15:clr>
            <a:srgbClr val="5ACBF0"/>
          </p15:clr>
        </p15:guide>
        <p15:guide id="11" pos="1787" userDrawn="1">
          <p15:clr>
            <a:srgbClr val="5ACBF0"/>
          </p15:clr>
        </p15:guide>
        <p15:guide id="12" pos="2080" userDrawn="1">
          <p15:clr>
            <a:srgbClr val="5ACBF0"/>
          </p15:clr>
        </p15:guide>
        <p15:guide id="13" pos="2373" userDrawn="1">
          <p15:clr>
            <a:srgbClr val="5ACBF0"/>
          </p15:clr>
        </p15:guide>
        <p15:guide id="14" pos="2667" userDrawn="1">
          <p15:clr>
            <a:srgbClr val="5ACBF0"/>
          </p15:clr>
        </p15:guide>
        <p15:guide id="15" pos="2960" userDrawn="1">
          <p15:clr>
            <a:srgbClr val="5ACBF0"/>
          </p15:clr>
        </p15:guide>
        <p15:guide id="16" pos="3253" userDrawn="1">
          <p15:clr>
            <a:srgbClr val="5ACBF0"/>
          </p15:clr>
        </p15:guide>
        <p15:guide id="17" pos="3547" userDrawn="1">
          <p15:clr>
            <a:srgbClr val="5ACBF0"/>
          </p15:clr>
        </p15:guide>
        <p15:guide id="18" pos="4134" userDrawn="1">
          <p15:clr>
            <a:srgbClr val="5ACBF0"/>
          </p15:clr>
        </p15:guide>
        <p15:guide id="19" pos="4427" userDrawn="1">
          <p15:clr>
            <a:srgbClr val="5ACBF0"/>
          </p15:clr>
        </p15:guide>
        <p15:guide id="20" pos="4720" userDrawn="1">
          <p15:clr>
            <a:srgbClr val="5ACBF0"/>
          </p15:clr>
        </p15:guide>
        <p15:guide id="21" pos="5013" userDrawn="1">
          <p15:clr>
            <a:srgbClr val="5ACBF0"/>
          </p15:clr>
        </p15:guide>
        <p15:guide id="22" pos="5307" userDrawn="1">
          <p15:clr>
            <a:srgbClr val="5ACBF0"/>
          </p15:clr>
        </p15:guide>
        <p15:guide id="23" pos="5600" userDrawn="1">
          <p15:clr>
            <a:srgbClr val="5ACBF0"/>
          </p15:clr>
        </p15:guide>
        <p15:guide id="24" pos="5893" userDrawn="1">
          <p15:clr>
            <a:srgbClr val="5ACBF0"/>
          </p15:clr>
        </p15:guide>
        <p15:guide id="25" pos="6187" userDrawn="1">
          <p15:clr>
            <a:srgbClr val="5ACBF0"/>
          </p15:clr>
        </p15:guide>
        <p15:guide id="26" pos="6480" userDrawn="1">
          <p15:clr>
            <a:srgbClr val="5ACBF0"/>
          </p15:clr>
        </p15:guide>
        <p15:guide id="27" pos="6774" userDrawn="1">
          <p15:clr>
            <a:srgbClr val="5ACBF0"/>
          </p15:clr>
        </p15:guide>
        <p15:guide id="28" pos="7067" userDrawn="1">
          <p15:clr>
            <a:srgbClr val="5ACBF0"/>
          </p15:clr>
        </p15:guide>
        <p15:guide id="29" pos="7360" userDrawn="1">
          <p15:clr>
            <a:srgbClr val="5ACBF0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oolsToo_Slide" descr="ToolsToo_Slide">
            <a:extLst>
              <a:ext uri="{FF2B5EF4-FFF2-40B4-BE49-F238E27FC236}">
                <a16:creationId xmlns:a16="http://schemas.microsoft.com/office/drawing/2014/main" id="{0DCCC882-EF39-526E-ABE1-1C1763AABCD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317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sz="900"/>
          </a:p>
        </p:txBody>
      </p:sp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3B7D64C1-85CD-7C67-0948-3FF0CDB34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1563205"/>
            <a:ext cx="5122069" cy="924548"/>
          </a:xfrm>
          <a:prstGeom prst="rect">
            <a:avLst/>
          </a:prstGeom>
        </p:spPr>
        <p:txBody>
          <a:bodyPr vert="horz" lIns="36000" tIns="0" rIns="36000" bIns="0" rtlCol="0" anchor="t" anchorCtr="0">
            <a:noAutofit/>
          </a:bodyPr>
          <a:lstStyle/>
          <a:p>
            <a:endParaRPr lang="nb-NO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00C49E59-D3F7-2BEB-91C8-C723726A9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8000" y="2764072"/>
            <a:ext cx="5122069" cy="3585928"/>
          </a:xfrm>
          <a:prstGeom prst="rect">
            <a:avLst/>
          </a:prstGeom>
        </p:spPr>
        <p:txBody>
          <a:bodyPr vert="horz" lIns="36000" tIns="0" rIns="36000" bIns="0" rtlCol="0" anchor="t" anchorCtr="0">
            <a:noAutofit/>
          </a:bodyPr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DBB5651-E3BC-2F1B-F6E9-850B8CEE92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8000" y="6516253"/>
            <a:ext cx="27432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l" fontAlgn="ctr">
              <a:defRPr sz="1000">
                <a:solidFill>
                  <a:schemeClr val="tx2"/>
                </a:solidFill>
              </a:defRPr>
            </a:lvl1pPr>
          </a:lstStyle>
          <a:p>
            <a:fld id="{E6A610A8-4EE9-470C-972D-0E41A2C50444}" type="datetimeFigureOut">
              <a:rPr lang="nb-NO" smtClean="0"/>
              <a:pPr/>
              <a:t>08.05.2026</a:t>
            </a:fld>
            <a:endParaRPr lang="nb-NO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F26BCF2-BF13-78A8-38A6-6FE7B032C3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16253"/>
            <a:ext cx="41148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endParaRPr lang="nb-NO">
              <a:solidFill>
                <a:schemeClr val="tx2"/>
              </a:solidFill>
            </a:endParaRPr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77FA799-8EE6-52E9-3D45-86CA6A6A2A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40800" y="6516253"/>
            <a:ext cx="27432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E2ACD00-28B2-4D17-A930-2C9F8441C7CA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13" name="Logo">
            <a:extLst>
              <a:ext uri="{FF2B5EF4-FFF2-40B4-BE49-F238E27FC236}">
                <a16:creationId xmlns:a16="http://schemas.microsoft.com/office/drawing/2014/main" id="{3E88621D-8D19-FFEB-6CAF-34AAC0A6E6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26521" y="508902"/>
            <a:ext cx="1652059" cy="152498"/>
          </a:xfrm>
          <a:prstGeom prst="rect">
            <a:avLst/>
          </a:prstGeom>
        </p:spPr>
      </p:pic>
      <p:sp>
        <p:nvSpPr>
          <p:cNvPr id="14" name="FontEmbed">
            <a:extLst>
              <a:ext uri="{FF2B5EF4-FFF2-40B4-BE49-F238E27FC236}">
                <a16:creationId xmlns:a16="http://schemas.microsoft.com/office/drawing/2014/main" id="{E597AB9D-E9C5-93B3-B153-CC028A5FF8C4}"/>
              </a:ext>
            </a:extLst>
          </p:cNvPr>
          <p:cNvSpPr txBox="1"/>
          <p:nvPr userDrawn="1"/>
        </p:nvSpPr>
        <p:spPr>
          <a:xfrm>
            <a:off x="11820103" y="-7695"/>
            <a:ext cx="371898" cy="15389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0" tIns="0" rIns="0" bIns="0" rtlCol="0">
            <a:spAutoFit/>
          </a:bodyPr>
          <a:lstStyle/>
          <a:p>
            <a:pPr algn="r"/>
            <a:r>
              <a:rPr lang="nb-NO" sz="100" noProof="0" dirty="0">
                <a:noFill/>
              </a:rPr>
              <a:t>Google Sans, </a:t>
            </a:r>
            <a:r>
              <a:rPr lang="nb-NO" sz="100" i="1" noProof="0" dirty="0">
                <a:noFill/>
              </a:rPr>
              <a:t>Kursiv</a:t>
            </a:r>
            <a:r>
              <a:rPr lang="nb-NO" sz="100" noProof="0" dirty="0">
                <a:noFill/>
              </a:rPr>
              <a:t>, </a:t>
            </a:r>
            <a:r>
              <a:rPr lang="nb-NO" sz="100" noProof="0" dirty="0">
                <a:noFill/>
                <a:latin typeface="+mj-lt"/>
              </a:rPr>
              <a:t>Medium</a:t>
            </a:r>
            <a:r>
              <a:rPr lang="nb-NO" sz="100" noProof="0" dirty="0">
                <a:noFill/>
              </a:rPr>
              <a:t>, </a:t>
            </a:r>
            <a:r>
              <a:rPr lang="nb-NO" sz="100" i="1" noProof="0" dirty="0">
                <a:noFill/>
                <a:latin typeface="+mj-lt"/>
              </a:rPr>
              <a:t>Medium kursiv</a:t>
            </a:r>
            <a:r>
              <a:rPr lang="nb-NO" sz="100" noProof="0" dirty="0">
                <a:noFill/>
              </a:rPr>
              <a:t>, </a:t>
            </a:r>
            <a:r>
              <a:rPr lang="nb-NO" sz="100" b="1" noProof="0" dirty="0">
                <a:noFill/>
              </a:rPr>
              <a:t>Bold, </a:t>
            </a:r>
            <a:r>
              <a:rPr lang="nb-NO" sz="100" b="1" i="1" noProof="0" dirty="0">
                <a:noFill/>
              </a:rPr>
              <a:t>Bold kursiv</a:t>
            </a:r>
          </a:p>
        </p:txBody>
      </p:sp>
    </p:spTree>
    <p:extLst>
      <p:ext uri="{BB962C8B-B14F-4D97-AF65-F5344CB8AC3E}">
        <p14:creationId xmlns:p14="http://schemas.microsoft.com/office/powerpoint/2010/main" val="2738432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</p:sldLayoutIdLst>
  <p:txStyles>
    <p:titleStyle>
      <a:lvl1pPr algn="l" defTabSz="914400" rtl="0" eaLnBrk="1" fontAlgn="ctr" latinLnBrk="0" hangingPunct="1">
        <a:lnSpc>
          <a:spcPct val="93000"/>
        </a:lnSpc>
        <a:spcBef>
          <a:spcPct val="0"/>
        </a:spcBef>
        <a:buNone/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1769" indent="-181769" algn="l" defTabSz="914400" rtl="0" eaLnBrk="1" fontAlgn="ctr" latinLnBrk="0" hangingPunct="1">
        <a:lnSpc>
          <a:spcPct val="117000"/>
        </a:lnSpc>
        <a:spcBef>
          <a:spcPts val="21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1pPr>
      <a:lvl2pPr marL="47700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76200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076325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39065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1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orient="horz" pos="2120" userDrawn="1">
          <p15:clr>
            <a:srgbClr val="5ACBF0"/>
          </p15:clr>
        </p15:guide>
        <p15:guide id="4" orient="horz" pos="2200" userDrawn="1">
          <p15:clr>
            <a:srgbClr val="5ACBF0"/>
          </p15:clr>
        </p15:guide>
        <p15:guide id="5" orient="horz" pos="4000" userDrawn="1">
          <p15:clr>
            <a:srgbClr val="5ACBF0"/>
          </p15:clr>
        </p15:guide>
        <p15:guide id="6" pos="320" userDrawn="1">
          <p15:clr>
            <a:srgbClr val="5ACBF0"/>
          </p15:clr>
        </p15:guide>
        <p15:guide id="7" pos="614" userDrawn="1">
          <p15:clr>
            <a:srgbClr val="5ACBF0"/>
          </p15:clr>
        </p15:guide>
        <p15:guide id="8" pos="907" userDrawn="1">
          <p15:clr>
            <a:srgbClr val="5ACBF0"/>
          </p15:clr>
        </p15:guide>
        <p15:guide id="9" pos="1200" userDrawn="1">
          <p15:clr>
            <a:srgbClr val="5ACBF0"/>
          </p15:clr>
        </p15:guide>
        <p15:guide id="10" pos="1494" userDrawn="1">
          <p15:clr>
            <a:srgbClr val="5ACBF0"/>
          </p15:clr>
        </p15:guide>
        <p15:guide id="11" pos="1787" userDrawn="1">
          <p15:clr>
            <a:srgbClr val="5ACBF0"/>
          </p15:clr>
        </p15:guide>
        <p15:guide id="12" pos="2080" userDrawn="1">
          <p15:clr>
            <a:srgbClr val="5ACBF0"/>
          </p15:clr>
        </p15:guide>
        <p15:guide id="13" pos="2373" userDrawn="1">
          <p15:clr>
            <a:srgbClr val="5ACBF0"/>
          </p15:clr>
        </p15:guide>
        <p15:guide id="14" pos="2667" userDrawn="1">
          <p15:clr>
            <a:srgbClr val="5ACBF0"/>
          </p15:clr>
        </p15:guide>
        <p15:guide id="15" pos="2960" userDrawn="1">
          <p15:clr>
            <a:srgbClr val="5ACBF0"/>
          </p15:clr>
        </p15:guide>
        <p15:guide id="16" pos="3253" userDrawn="1">
          <p15:clr>
            <a:srgbClr val="5ACBF0"/>
          </p15:clr>
        </p15:guide>
        <p15:guide id="17" pos="3547" userDrawn="1">
          <p15:clr>
            <a:srgbClr val="5ACBF0"/>
          </p15:clr>
        </p15:guide>
        <p15:guide id="18" pos="4134" userDrawn="1">
          <p15:clr>
            <a:srgbClr val="5ACBF0"/>
          </p15:clr>
        </p15:guide>
        <p15:guide id="19" pos="4427" userDrawn="1">
          <p15:clr>
            <a:srgbClr val="5ACBF0"/>
          </p15:clr>
        </p15:guide>
        <p15:guide id="20" pos="4720" userDrawn="1">
          <p15:clr>
            <a:srgbClr val="5ACBF0"/>
          </p15:clr>
        </p15:guide>
        <p15:guide id="21" pos="5013" userDrawn="1">
          <p15:clr>
            <a:srgbClr val="5ACBF0"/>
          </p15:clr>
        </p15:guide>
        <p15:guide id="22" pos="5307" userDrawn="1">
          <p15:clr>
            <a:srgbClr val="5ACBF0"/>
          </p15:clr>
        </p15:guide>
        <p15:guide id="23" pos="5600" userDrawn="1">
          <p15:clr>
            <a:srgbClr val="5ACBF0"/>
          </p15:clr>
        </p15:guide>
        <p15:guide id="24" pos="5893" userDrawn="1">
          <p15:clr>
            <a:srgbClr val="5ACBF0"/>
          </p15:clr>
        </p15:guide>
        <p15:guide id="25" pos="6187" userDrawn="1">
          <p15:clr>
            <a:srgbClr val="5ACBF0"/>
          </p15:clr>
        </p15:guide>
        <p15:guide id="26" pos="6480" userDrawn="1">
          <p15:clr>
            <a:srgbClr val="5ACBF0"/>
          </p15:clr>
        </p15:guide>
        <p15:guide id="27" pos="6774" userDrawn="1">
          <p15:clr>
            <a:srgbClr val="5ACBF0"/>
          </p15:clr>
        </p15:guide>
        <p15:guide id="28" pos="7067" userDrawn="1">
          <p15:clr>
            <a:srgbClr val="5ACBF0"/>
          </p15:clr>
        </p15:guide>
        <p15:guide id="29" pos="7360" userDrawn="1">
          <p15:clr>
            <a:srgbClr val="5ACBF0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oolsToo_Slide" descr="ToolsToo_Slide">
            <a:extLst>
              <a:ext uri="{FF2B5EF4-FFF2-40B4-BE49-F238E27FC236}">
                <a16:creationId xmlns:a16="http://schemas.microsoft.com/office/drawing/2014/main" id="{0DCCC882-EF39-526E-ABE1-1C1763AABCD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317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sz="900"/>
          </a:p>
        </p:txBody>
      </p:sp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3B7D64C1-85CD-7C67-0948-3FF0CDB34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1563205"/>
            <a:ext cx="5122069" cy="924548"/>
          </a:xfrm>
          <a:prstGeom prst="rect">
            <a:avLst/>
          </a:prstGeom>
        </p:spPr>
        <p:txBody>
          <a:bodyPr vert="horz" lIns="36000" tIns="0" rIns="36000" bIns="0" rtlCol="0" anchor="t" anchorCtr="0">
            <a:noAutofit/>
          </a:bodyPr>
          <a:lstStyle/>
          <a:p>
            <a:endParaRPr lang="nb-NO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00C49E59-D3F7-2BEB-91C8-C723726A9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8000" y="2764072"/>
            <a:ext cx="5122069" cy="3585928"/>
          </a:xfrm>
          <a:prstGeom prst="rect">
            <a:avLst/>
          </a:prstGeom>
        </p:spPr>
        <p:txBody>
          <a:bodyPr vert="horz" lIns="36000" tIns="0" rIns="36000" bIns="0" rtlCol="0" anchor="t" anchorCtr="0">
            <a:noAutofit/>
          </a:bodyPr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DBB5651-E3BC-2F1B-F6E9-850B8CEE92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8000" y="6516253"/>
            <a:ext cx="27432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l" fontAlgn="ctr">
              <a:defRPr sz="1000">
                <a:solidFill>
                  <a:schemeClr val="tx2"/>
                </a:solidFill>
              </a:defRPr>
            </a:lvl1pPr>
          </a:lstStyle>
          <a:p>
            <a:fld id="{E6A610A8-4EE9-470C-972D-0E41A2C50444}" type="datetimeFigureOut">
              <a:rPr lang="nb-NO" smtClean="0"/>
              <a:pPr/>
              <a:t>08.05.2026</a:t>
            </a:fld>
            <a:endParaRPr lang="nb-NO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F26BCF2-BF13-78A8-38A6-6FE7B032C3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16253"/>
            <a:ext cx="41148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endParaRPr lang="nb-NO">
              <a:solidFill>
                <a:schemeClr val="tx2"/>
              </a:solidFill>
            </a:endParaRPr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77FA799-8EE6-52E9-3D45-86CA6A6A2A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40800" y="6516253"/>
            <a:ext cx="27432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E2ACD00-28B2-4D17-A930-2C9F8441C7CA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13" name="Logo">
            <a:extLst>
              <a:ext uri="{FF2B5EF4-FFF2-40B4-BE49-F238E27FC236}">
                <a16:creationId xmlns:a16="http://schemas.microsoft.com/office/drawing/2014/main" id="{3E88621D-8D19-FFEB-6CAF-34AAC0A6E6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26521" y="508902"/>
            <a:ext cx="1652059" cy="152498"/>
          </a:xfrm>
          <a:prstGeom prst="rect">
            <a:avLst/>
          </a:prstGeom>
        </p:spPr>
      </p:pic>
      <p:sp>
        <p:nvSpPr>
          <p:cNvPr id="14" name="FontEmbed">
            <a:extLst>
              <a:ext uri="{FF2B5EF4-FFF2-40B4-BE49-F238E27FC236}">
                <a16:creationId xmlns:a16="http://schemas.microsoft.com/office/drawing/2014/main" id="{E597AB9D-E9C5-93B3-B153-CC028A5FF8C4}"/>
              </a:ext>
            </a:extLst>
          </p:cNvPr>
          <p:cNvSpPr txBox="1"/>
          <p:nvPr userDrawn="1"/>
        </p:nvSpPr>
        <p:spPr>
          <a:xfrm>
            <a:off x="11820103" y="-7695"/>
            <a:ext cx="371898" cy="15389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0" tIns="0" rIns="0" bIns="0" rtlCol="0">
            <a:spAutoFit/>
          </a:bodyPr>
          <a:lstStyle/>
          <a:p>
            <a:pPr algn="r"/>
            <a:r>
              <a:rPr lang="nb-NO" sz="100" noProof="0" dirty="0">
                <a:noFill/>
              </a:rPr>
              <a:t>Google Sans, </a:t>
            </a:r>
            <a:r>
              <a:rPr lang="nb-NO" sz="100" i="1" noProof="0" dirty="0">
                <a:noFill/>
              </a:rPr>
              <a:t>Kursiv</a:t>
            </a:r>
            <a:r>
              <a:rPr lang="nb-NO" sz="100" noProof="0" dirty="0">
                <a:noFill/>
              </a:rPr>
              <a:t>, </a:t>
            </a:r>
            <a:r>
              <a:rPr lang="nb-NO" sz="100" noProof="0" dirty="0">
                <a:noFill/>
                <a:latin typeface="+mj-lt"/>
              </a:rPr>
              <a:t>Medium</a:t>
            </a:r>
            <a:r>
              <a:rPr lang="nb-NO" sz="100" noProof="0" dirty="0">
                <a:noFill/>
              </a:rPr>
              <a:t>, </a:t>
            </a:r>
            <a:r>
              <a:rPr lang="nb-NO" sz="100" i="1" noProof="0" dirty="0">
                <a:noFill/>
                <a:latin typeface="+mj-lt"/>
              </a:rPr>
              <a:t>Medium kursiv</a:t>
            </a:r>
            <a:r>
              <a:rPr lang="nb-NO" sz="100" noProof="0" dirty="0">
                <a:noFill/>
              </a:rPr>
              <a:t>, </a:t>
            </a:r>
            <a:r>
              <a:rPr lang="nb-NO" sz="100" b="1" noProof="0" dirty="0">
                <a:noFill/>
              </a:rPr>
              <a:t>Bold, </a:t>
            </a:r>
            <a:r>
              <a:rPr lang="nb-NO" sz="100" b="1" i="1" noProof="0" dirty="0">
                <a:noFill/>
              </a:rPr>
              <a:t>Bold kursiv</a:t>
            </a:r>
          </a:p>
        </p:txBody>
      </p:sp>
    </p:spTree>
    <p:extLst>
      <p:ext uri="{BB962C8B-B14F-4D97-AF65-F5344CB8AC3E}">
        <p14:creationId xmlns:p14="http://schemas.microsoft.com/office/powerpoint/2010/main" val="1225527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</p:sldLayoutIdLst>
  <p:txStyles>
    <p:titleStyle>
      <a:lvl1pPr algn="l" defTabSz="914400" rtl="0" eaLnBrk="1" fontAlgn="ctr" latinLnBrk="0" hangingPunct="1">
        <a:lnSpc>
          <a:spcPct val="93000"/>
        </a:lnSpc>
        <a:spcBef>
          <a:spcPct val="0"/>
        </a:spcBef>
        <a:buNone/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1769" indent="-181769" algn="l" defTabSz="914400" rtl="0" eaLnBrk="1" fontAlgn="ctr" latinLnBrk="0" hangingPunct="1">
        <a:lnSpc>
          <a:spcPct val="117000"/>
        </a:lnSpc>
        <a:spcBef>
          <a:spcPts val="21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1pPr>
      <a:lvl2pPr marL="47700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76200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076325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39065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1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orient="horz" pos="2120" userDrawn="1">
          <p15:clr>
            <a:srgbClr val="5ACBF0"/>
          </p15:clr>
        </p15:guide>
        <p15:guide id="4" orient="horz" pos="2200" userDrawn="1">
          <p15:clr>
            <a:srgbClr val="5ACBF0"/>
          </p15:clr>
        </p15:guide>
        <p15:guide id="5" orient="horz" pos="4000" userDrawn="1">
          <p15:clr>
            <a:srgbClr val="5ACBF0"/>
          </p15:clr>
        </p15:guide>
        <p15:guide id="6" pos="320" userDrawn="1">
          <p15:clr>
            <a:srgbClr val="5ACBF0"/>
          </p15:clr>
        </p15:guide>
        <p15:guide id="7" pos="614" userDrawn="1">
          <p15:clr>
            <a:srgbClr val="5ACBF0"/>
          </p15:clr>
        </p15:guide>
        <p15:guide id="8" pos="907" userDrawn="1">
          <p15:clr>
            <a:srgbClr val="5ACBF0"/>
          </p15:clr>
        </p15:guide>
        <p15:guide id="9" pos="1200" userDrawn="1">
          <p15:clr>
            <a:srgbClr val="5ACBF0"/>
          </p15:clr>
        </p15:guide>
        <p15:guide id="10" pos="1494" userDrawn="1">
          <p15:clr>
            <a:srgbClr val="5ACBF0"/>
          </p15:clr>
        </p15:guide>
        <p15:guide id="11" pos="1787" userDrawn="1">
          <p15:clr>
            <a:srgbClr val="5ACBF0"/>
          </p15:clr>
        </p15:guide>
        <p15:guide id="12" pos="2080" userDrawn="1">
          <p15:clr>
            <a:srgbClr val="5ACBF0"/>
          </p15:clr>
        </p15:guide>
        <p15:guide id="13" pos="2373" userDrawn="1">
          <p15:clr>
            <a:srgbClr val="5ACBF0"/>
          </p15:clr>
        </p15:guide>
        <p15:guide id="14" pos="2667" userDrawn="1">
          <p15:clr>
            <a:srgbClr val="5ACBF0"/>
          </p15:clr>
        </p15:guide>
        <p15:guide id="15" pos="2960" userDrawn="1">
          <p15:clr>
            <a:srgbClr val="5ACBF0"/>
          </p15:clr>
        </p15:guide>
        <p15:guide id="16" pos="3253" userDrawn="1">
          <p15:clr>
            <a:srgbClr val="5ACBF0"/>
          </p15:clr>
        </p15:guide>
        <p15:guide id="17" pos="3547" userDrawn="1">
          <p15:clr>
            <a:srgbClr val="5ACBF0"/>
          </p15:clr>
        </p15:guide>
        <p15:guide id="18" pos="4134" userDrawn="1">
          <p15:clr>
            <a:srgbClr val="5ACBF0"/>
          </p15:clr>
        </p15:guide>
        <p15:guide id="19" pos="4427" userDrawn="1">
          <p15:clr>
            <a:srgbClr val="5ACBF0"/>
          </p15:clr>
        </p15:guide>
        <p15:guide id="20" pos="4720" userDrawn="1">
          <p15:clr>
            <a:srgbClr val="5ACBF0"/>
          </p15:clr>
        </p15:guide>
        <p15:guide id="21" pos="5013" userDrawn="1">
          <p15:clr>
            <a:srgbClr val="5ACBF0"/>
          </p15:clr>
        </p15:guide>
        <p15:guide id="22" pos="5307" userDrawn="1">
          <p15:clr>
            <a:srgbClr val="5ACBF0"/>
          </p15:clr>
        </p15:guide>
        <p15:guide id="23" pos="5600" userDrawn="1">
          <p15:clr>
            <a:srgbClr val="5ACBF0"/>
          </p15:clr>
        </p15:guide>
        <p15:guide id="24" pos="5893" userDrawn="1">
          <p15:clr>
            <a:srgbClr val="5ACBF0"/>
          </p15:clr>
        </p15:guide>
        <p15:guide id="25" pos="6187" userDrawn="1">
          <p15:clr>
            <a:srgbClr val="5ACBF0"/>
          </p15:clr>
        </p15:guide>
        <p15:guide id="26" pos="6480" userDrawn="1">
          <p15:clr>
            <a:srgbClr val="5ACBF0"/>
          </p15:clr>
        </p15:guide>
        <p15:guide id="27" pos="6774" userDrawn="1">
          <p15:clr>
            <a:srgbClr val="5ACBF0"/>
          </p15:clr>
        </p15:guide>
        <p15:guide id="28" pos="7067" userDrawn="1">
          <p15:clr>
            <a:srgbClr val="5ACBF0"/>
          </p15:clr>
        </p15:guide>
        <p15:guide id="29" pos="7360" userDrawn="1">
          <p15:clr>
            <a:srgbClr val="5ACBF0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oolsToo_Slide" descr="ToolsToo_Slide">
            <a:extLst>
              <a:ext uri="{FF2B5EF4-FFF2-40B4-BE49-F238E27FC236}">
                <a16:creationId xmlns:a16="http://schemas.microsoft.com/office/drawing/2014/main" id="{0DCCC882-EF39-526E-ABE1-1C1763AABCD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317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sz="900"/>
          </a:p>
        </p:txBody>
      </p:sp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3B7D64C1-85CD-7C67-0948-3FF0CDB34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1563205"/>
            <a:ext cx="5122069" cy="924548"/>
          </a:xfrm>
          <a:prstGeom prst="rect">
            <a:avLst/>
          </a:prstGeom>
        </p:spPr>
        <p:txBody>
          <a:bodyPr vert="horz" lIns="36000" tIns="0" rIns="36000" bIns="0" rtlCol="0" anchor="t" anchorCtr="0">
            <a:noAutofit/>
          </a:bodyPr>
          <a:lstStyle/>
          <a:p>
            <a:endParaRPr lang="nb-NO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00C49E59-D3F7-2BEB-91C8-C723726A9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8000" y="2764072"/>
            <a:ext cx="5122069" cy="3585928"/>
          </a:xfrm>
          <a:prstGeom prst="rect">
            <a:avLst/>
          </a:prstGeom>
        </p:spPr>
        <p:txBody>
          <a:bodyPr vert="horz" lIns="36000" tIns="0" rIns="36000" bIns="0" rtlCol="0" anchor="t" anchorCtr="0">
            <a:noAutofit/>
          </a:bodyPr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DBB5651-E3BC-2F1B-F6E9-850B8CEE92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8000" y="6516253"/>
            <a:ext cx="27432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l" fontAlgn="ctr">
              <a:defRPr sz="1000">
                <a:solidFill>
                  <a:schemeClr val="tx2"/>
                </a:solidFill>
              </a:defRPr>
            </a:lvl1pPr>
          </a:lstStyle>
          <a:p>
            <a:fld id="{E6A610A8-4EE9-470C-972D-0E41A2C50444}" type="datetimeFigureOut">
              <a:rPr lang="nb-NO" smtClean="0"/>
              <a:pPr/>
              <a:t>08.05.2026</a:t>
            </a:fld>
            <a:endParaRPr lang="nb-NO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F26BCF2-BF13-78A8-38A6-6FE7B032C3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16253"/>
            <a:ext cx="41148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endParaRPr lang="nb-NO">
              <a:solidFill>
                <a:schemeClr val="tx2"/>
              </a:solidFill>
            </a:endParaRPr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77FA799-8EE6-52E9-3D45-86CA6A6A2A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40800" y="6516253"/>
            <a:ext cx="27432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E2ACD00-28B2-4D17-A930-2C9F8441C7CA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13" name="Logo">
            <a:extLst>
              <a:ext uri="{FF2B5EF4-FFF2-40B4-BE49-F238E27FC236}">
                <a16:creationId xmlns:a16="http://schemas.microsoft.com/office/drawing/2014/main" id="{3E88621D-8D19-FFEB-6CAF-34AAC0A6E6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26521" y="508902"/>
            <a:ext cx="1652059" cy="152498"/>
          </a:xfrm>
          <a:prstGeom prst="rect">
            <a:avLst/>
          </a:prstGeom>
        </p:spPr>
      </p:pic>
      <p:sp>
        <p:nvSpPr>
          <p:cNvPr id="14" name="FontEmbed">
            <a:extLst>
              <a:ext uri="{FF2B5EF4-FFF2-40B4-BE49-F238E27FC236}">
                <a16:creationId xmlns:a16="http://schemas.microsoft.com/office/drawing/2014/main" id="{E597AB9D-E9C5-93B3-B153-CC028A5FF8C4}"/>
              </a:ext>
            </a:extLst>
          </p:cNvPr>
          <p:cNvSpPr txBox="1"/>
          <p:nvPr userDrawn="1"/>
        </p:nvSpPr>
        <p:spPr>
          <a:xfrm>
            <a:off x="11820103" y="-7695"/>
            <a:ext cx="371898" cy="15389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0" tIns="0" rIns="0" bIns="0" rtlCol="0">
            <a:spAutoFit/>
          </a:bodyPr>
          <a:lstStyle/>
          <a:p>
            <a:pPr algn="r"/>
            <a:r>
              <a:rPr lang="nb-NO" sz="100" noProof="0" dirty="0">
                <a:noFill/>
              </a:rPr>
              <a:t>Google Sans, </a:t>
            </a:r>
            <a:r>
              <a:rPr lang="nb-NO" sz="100" i="1" noProof="0" dirty="0">
                <a:noFill/>
              </a:rPr>
              <a:t>Kursiv</a:t>
            </a:r>
            <a:r>
              <a:rPr lang="nb-NO" sz="100" noProof="0" dirty="0">
                <a:noFill/>
              </a:rPr>
              <a:t>, </a:t>
            </a:r>
            <a:r>
              <a:rPr lang="nb-NO" sz="100" noProof="0" dirty="0">
                <a:noFill/>
                <a:latin typeface="+mj-lt"/>
              </a:rPr>
              <a:t>Medium</a:t>
            </a:r>
            <a:r>
              <a:rPr lang="nb-NO" sz="100" noProof="0" dirty="0">
                <a:noFill/>
              </a:rPr>
              <a:t>, </a:t>
            </a:r>
            <a:r>
              <a:rPr lang="nb-NO" sz="100" i="1" noProof="0" dirty="0">
                <a:noFill/>
                <a:latin typeface="+mj-lt"/>
              </a:rPr>
              <a:t>Medium kursiv</a:t>
            </a:r>
            <a:r>
              <a:rPr lang="nb-NO" sz="100" noProof="0" dirty="0">
                <a:noFill/>
              </a:rPr>
              <a:t>, </a:t>
            </a:r>
            <a:r>
              <a:rPr lang="nb-NO" sz="100" b="1" noProof="0" dirty="0">
                <a:noFill/>
              </a:rPr>
              <a:t>Bold, </a:t>
            </a:r>
            <a:r>
              <a:rPr lang="nb-NO" sz="100" b="1" i="1" noProof="0" dirty="0">
                <a:noFill/>
              </a:rPr>
              <a:t>Bold kursiv</a:t>
            </a:r>
          </a:p>
        </p:txBody>
      </p:sp>
    </p:spTree>
    <p:extLst>
      <p:ext uri="{BB962C8B-B14F-4D97-AF65-F5344CB8AC3E}">
        <p14:creationId xmlns:p14="http://schemas.microsoft.com/office/powerpoint/2010/main" val="1074233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</p:sldLayoutIdLst>
  <p:txStyles>
    <p:titleStyle>
      <a:lvl1pPr algn="l" defTabSz="914400" rtl="0" eaLnBrk="1" fontAlgn="ctr" latinLnBrk="0" hangingPunct="1">
        <a:lnSpc>
          <a:spcPct val="93000"/>
        </a:lnSpc>
        <a:spcBef>
          <a:spcPct val="0"/>
        </a:spcBef>
        <a:buNone/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1769" indent="-181769" algn="l" defTabSz="914400" rtl="0" eaLnBrk="1" fontAlgn="ctr" latinLnBrk="0" hangingPunct="1">
        <a:lnSpc>
          <a:spcPct val="117000"/>
        </a:lnSpc>
        <a:spcBef>
          <a:spcPts val="21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1pPr>
      <a:lvl2pPr marL="47700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76200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076325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39065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1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orient="horz" pos="2120" userDrawn="1">
          <p15:clr>
            <a:srgbClr val="5ACBF0"/>
          </p15:clr>
        </p15:guide>
        <p15:guide id="4" orient="horz" pos="2200" userDrawn="1">
          <p15:clr>
            <a:srgbClr val="5ACBF0"/>
          </p15:clr>
        </p15:guide>
        <p15:guide id="5" orient="horz" pos="4000" userDrawn="1">
          <p15:clr>
            <a:srgbClr val="5ACBF0"/>
          </p15:clr>
        </p15:guide>
        <p15:guide id="6" pos="320" userDrawn="1">
          <p15:clr>
            <a:srgbClr val="5ACBF0"/>
          </p15:clr>
        </p15:guide>
        <p15:guide id="7" pos="614" userDrawn="1">
          <p15:clr>
            <a:srgbClr val="5ACBF0"/>
          </p15:clr>
        </p15:guide>
        <p15:guide id="8" pos="907" userDrawn="1">
          <p15:clr>
            <a:srgbClr val="5ACBF0"/>
          </p15:clr>
        </p15:guide>
        <p15:guide id="9" pos="1200" userDrawn="1">
          <p15:clr>
            <a:srgbClr val="5ACBF0"/>
          </p15:clr>
        </p15:guide>
        <p15:guide id="10" pos="1494" userDrawn="1">
          <p15:clr>
            <a:srgbClr val="5ACBF0"/>
          </p15:clr>
        </p15:guide>
        <p15:guide id="11" pos="1787" userDrawn="1">
          <p15:clr>
            <a:srgbClr val="5ACBF0"/>
          </p15:clr>
        </p15:guide>
        <p15:guide id="12" pos="2080" userDrawn="1">
          <p15:clr>
            <a:srgbClr val="5ACBF0"/>
          </p15:clr>
        </p15:guide>
        <p15:guide id="13" pos="2373" userDrawn="1">
          <p15:clr>
            <a:srgbClr val="5ACBF0"/>
          </p15:clr>
        </p15:guide>
        <p15:guide id="14" pos="2667" userDrawn="1">
          <p15:clr>
            <a:srgbClr val="5ACBF0"/>
          </p15:clr>
        </p15:guide>
        <p15:guide id="15" pos="2960" userDrawn="1">
          <p15:clr>
            <a:srgbClr val="5ACBF0"/>
          </p15:clr>
        </p15:guide>
        <p15:guide id="16" pos="3253" userDrawn="1">
          <p15:clr>
            <a:srgbClr val="5ACBF0"/>
          </p15:clr>
        </p15:guide>
        <p15:guide id="17" pos="3547" userDrawn="1">
          <p15:clr>
            <a:srgbClr val="5ACBF0"/>
          </p15:clr>
        </p15:guide>
        <p15:guide id="18" pos="4134" userDrawn="1">
          <p15:clr>
            <a:srgbClr val="5ACBF0"/>
          </p15:clr>
        </p15:guide>
        <p15:guide id="19" pos="4427" userDrawn="1">
          <p15:clr>
            <a:srgbClr val="5ACBF0"/>
          </p15:clr>
        </p15:guide>
        <p15:guide id="20" pos="4720" userDrawn="1">
          <p15:clr>
            <a:srgbClr val="5ACBF0"/>
          </p15:clr>
        </p15:guide>
        <p15:guide id="21" pos="5013" userDrawn="1">
          <p15:clr>
            <a:srgbClr val="5ACBF0"/>
          </p15:clr>
        </p15:guide>
        <p15:guide id="22" pos="5307" userDrawn="1">
          <p15:clr>
            <a:srgbClr val="5ACBF0"/>
          </p15:clr>
        </p15:guide>
        <p15:guide id="23" pos="5600" userDrawn="1">
          <p15:clr>
            <a:srgbClr val="5ACBF0"/>
          </p15:clr>
        </p15:guide>
        <p15:guide id="24" pos="5893" userDrawn="1">
          <p15:clr>
            <a:srgbClr val="5ACBF0"/>
          </p15:clr>
        </p15:guide>
        <p15:guide id="25" pos="6187" userDrawn="1">
          <p15:clr>
            <a:srgbClr val="5ACBF0"/>
          </p15:clr>
        </p15:guide>
        <p15:guide id="26" pos="6480" userDrawn="1">
          <p15:clr>
            <a:srgbClr val="5ACBF0"/>
          </p15:clr>
        </p15:guide>
        <p15:guide id="27" pos="6774" userDrawn="1">
          <p15:clr>
            <a:srgbClr val="5ACBF0"/>
          </p15:clr>
        </p15:guide>
        <p15:guide id="28" pos="7067" userDrawn="1">
          <p15:clr>
            <a:srgbClr val="5ACBF0"/>
          </p15:clr>
        </p15:guide>
        <p15:guide id="29" pos="7360" userDrawn="1">
          <p15:clr>
            <a:srgbClr val="5ACBF0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oolsToo_Slide" descr="ToolsToo_Slide">
            <a:extLst>
              <a:ext uri="{FF2B5EF4-FFF2-40B4-BE49-F238E27FC236}">
                <a16:creationId xmlns:a16="http://schemas.microsoft.com/office/drawing/2014/main" id="{0DCCC882-EF39-526E-ABE1-1C1763AABCD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3175" cap="flat" cmpd="sng" algn="ctr">
            <a:noFill/>
            <a:prstDash val="soli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sz="900"/>
          </a:p>
        </p:txBody>
      </p:sp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3B7D64C1-85CD-7C67-0948-3FF0CDB34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1563205"/>
            <a:ext cx="5122069" cy="924548"/>
          </a:xfrm>
          <a:prstGeom prst="rect">
            <a:avLst/>
          </a:prstGeom>
        </p:spPr>
        <p:txBody>
          <a:bodyPr vert="horz" lIns="36000" tIns="0" rIns="36000" bIns="0" rtlCol="0" anchor="t" anchorCtr="0">
            <a:noAutofit/>
          </a:bodyPr>
          <a:lstStyle/>
          <a:p>
            <a:endParaRPr lang="nb-NO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00C49E59-D3F7-2BEB-91C8-C723726A9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8000" y="2764072"/>
            <a:ext cx="5122069" cy="3585928"/>
          </a:xfrm>
          <a:prstGeom prst="rect">
            <a:avLst/>
          </a:prstGeom>
        </p:spPr>
        <p:txBody>
          <a:bodyPr vert="horz" lIns="36000" tIns="0" rIns="36000" bIns="0" rtlCol="0" anchor="t" anchorCtr="0">
            <a:noAutofit/>
          </a:bodyPr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FDBB5651-E3BC-2F1B-F6E9-850B8CEE92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08000" y="6516253"/>
            <a:ext cx="27432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l" fontAlgn="ctr">
              <a:defRPr sz="1000">
                <a:solidFill>
                  <a:schemeClr val="tx2"/>
                </a:solidFill>
              </a:defRPr>
            </a:lvl1pPr>
          </a:lstStyle>
          <a:p>
            <a:fld id="{E6A610A8-4EE9-470C-972D-0E41A2C50444}" type="datetimeFigureOut">
              <a:rPr lang="nb-NO" smtClean="0"/>
              <a:pPr/>
              <a:t>08.05.2026</a:t>
            </a:fld>
            <a:endParaRPr lang="nb-NO" dirty="0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BF26BCF2-BF13-78A8-38A6-6FE7B032C3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516253"/>
            <a:ext cx="41148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endParaRPr lang="nb-NO">
              <a:solidFill>
                <a:schemeClr val="tx2"/>
              </a:solidFill>
            </a:endParaRPr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377FA799-8EE6-52E9-3D45-86CA6A6A2A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40800" y="6516253"/>
            <a:ext cx="2743200" cy="153889"/>
          </a:xfrm>
          <a:prstGeom prst="rect">
            <a:avLst/>
          </a:prstGeom>
        </p:spPr>
        <p:txBody>
          <a:bodyPr vert="horz" lIns="36000" tIns="0" rIns="36000" bIns="0" rtlCol="0" anchor="ctr">
            <a:spAutoFit/>
          </a:bodyPr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E2ACD00-28B2-4D17-A930-2C9F8441C7CA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13" name="Logo">
            <a:extLst>
              <a:ext uri="{FF2B5EF4-FFF2-40B4-BE49-F238E27FC236}">
                <a16:creationId xmlns:a16="http://schemas.microsoft.com/office/drawing/2014/main" id="{3E88621D-8D19-FFEB-6CAF-34AAC0A6E6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26521" y="508902"/>
            <a:ext cx="1652059" cy="152498"/>
          </a:xfrm>
          <a:prstGeom prst="rect">
            <a:avLst/>
          </a:prstGeom>
        </p:spPr>
      </p:pic>
      <p:sp>
        <p:nvSpPr>
          <p:cNvPr id="14" name="FontEmbed">
            <a:extLst>
              <a:ext uri="{FF2B5EF4-FFF2-40B4-BE49-F238E27FC236}">
                <a16:creationId xmlns:a16="http://schemas.microsoft.com/office/drawing/2014/main" id="{E597AB9D-E9C5-93B3-B153-CC028A5FF8C4}"/>
              </a:ext>
            </a:extLst>
          </p:cNvPr>
          <p:cNvSpPr txBox="1"/>
          <p:nvPr userDrawn="1"/>
        </p:nvSpPr>
        <p:spPr>
          <a:xfrm>
            <a:off x="11820103" y="-7695"/>
            <a:ext cx="371898" cy="15389"/>
          </a:xfrm>
          <a:prstGeom prst="rect">
            <a:avLst/>
          </a:prstGeom>
          <a:noFill/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0" tIns="0" rIns="0" bIns="0" rtlCol="0">
            <a:spAutoFit/>
          </a:bodyPr>
          <a:lstStyle/>
          <a:p>
            <a:pPr algn="r"/>
            <a:r>
              <a:rPr lang="nb-NO" sz="100" noProof="0" dirty="0">
                <a:noFill/>
              </a:rPr>
              <a:t>Google Sans, </a:t>
            </a:r>
            <a:r>
              <a:rPr lang="nb-NO" sz="100" i="1" noProof="0" dirty="0">
                <a:noFill/>
              </a:rPr>
              <a:t>Kursiv</a:t>
            </a:r>
            <a:r>
              <a:rPr lang="nb-NO" sz="100" noProof="0" dirty="0">
                <a:noFill/>
              </a:rPr>
              <a:t>, </a:t>
            </a:r>
            <a:r>
              <a:rPr lang="nb-NO" sz="100" noProof="0" dirty="0">
                <a:noFill/>
                <a:latin typeface="+mj-lt"/>
              </a:rPr>
              <a:t>Medium</a:t>
            </a:r>
            <a:r>
              <a:rPr lang="nb-NO" sz="100" noProof="0" dirty="0">
                <a:noFill/>
              </a:rPr>
              <a:t>, </a:t>
            </a:r>
            <a:r>
              <a:rPr lang="nb-NO" sz="100" i="1" noProof="0" dirty="0">
                <a:noFill/>
                <a:latin typeface="+mj-lt"/>
              </a:rPr>
              <a:t>Medium kursiv</a:t>
            </a:r>
            <a:r>
              <a:rPr lang="nb-NO" sz="100" noProof="0" dirty="0">
                <a:noFill/>
              </a:rPr>
              <a:t>, </a:t>
            </a:r>
            <a:r>
              <a:rPr lang="nb-NO" sz="100" b="1" noProof="0" dirty="0">
                <a:noFill/>
              </a:rPr>
              <a:t>Bold, </a:t>
            </a:r>
            <a:r>
              <a:rPr lang="nb-NO" sz="100" b="1" i="1" noProof="0" dirty="0">
                <a:noFill/>
              </a:rPr>
              <a:t>Bold kursiv</a:t>
            </a:r>
          </a:p>
        </p:txBody>
      </p:sp>
    </p:spTree>
    <p:extLst>
      <p:ext uri="{BB962C8B-B14F-4D97-AF65-F5344CB8AC3E}">
        <p14:creationId xmlns:p14="http://schemas.microsoft.com/office/powerpoint/2010/main" val="1440875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</p:sldLayoutIdLst>
  <p:txStyles>
    <p:titleStyle>
      <a:lvl1pPr algn="l" defTabSz="914400" rtl="0" eaLnBrk="1" fontAlgn="ctr" latinLnBrk="0" hangingPunct="1">
        <a:lnSpc>
          <a:spcPct val="93000"/>
        </a:lnSpc>
        <a:spcBef>
          <a:spcPct val="0"/>
        </a:spcBef>
        <a:buNone/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1769" indent="-181769" algn="l" defTabSz="914400" rtl="0" eaLnBrk="1" fontAlgn="ctr" latinLnBrk="0" hangingPunct="1">
        <a:lnSpc>
          <a:spcPct val="117000"/>
        </a:lnSpc>
        <a:spcBef>
          <a:spcPts val="210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1pPr>
      <a:lvl2pPr marL="47700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76200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076325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390650" indent="-181769" algn="l" defTabSz="914400" rtl="0" eaLnBrk="1" fontAlgn="ctr" latinLnBrk="0" hangingPunct="1">
        <a:lnSpc>
          <a:spcPct val="117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fontAlgn="ctr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fontAlgn="ctr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21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orient="horz" pos="2120" userDrawn="1">
          <p15:clr>
            <a:srgbClr val="5ACBF0"/>
          </p15:clr>
        </p15:guide>
        <p15:guide id="4" orient="horz" pos="2200" userDrawn="1">
          <p15:clr>
            <a:srgbClr val="5ACBF0"/>
          </p15:clr>
        </p15:guide>
        <p15:guide id="5" orient="horz" pos="4000" userDrawn="1">
          <p15:clr>
            <a:srgbClr val="5ACBF0"/>
          </p15:clr>
        </p15:guide>
        <p15:guide id="6" pos="320" userDrawn="1">
          <p15:clr>
            <a:srgbClr val="5ACBF0"/>
          </p15:clr>
        </p15:guide>
        <p15:guide id="7" pos="614" userDrawn="1">
          <p15:clr>
            <a:srgbClr val="5ACBF0"/>
          </p15:clr>
        </p15:guide>
        <p15:guide id="8" pos="907" userDrawn="1">
          <p15:clr>
            <a:srgbClr val="5ACBF0"/>
          </p15:clr>
        </p15:guide>
        <p15:guide id="9" pos="1200" userDrawn="1">
          <p15:clr>
            <a:srgbClr val="5ACBF0"/>
          </p15:clr>
        </p15:guide>
        <p15:guide id="10" pos="1494" userDrawn="1">
          <p15:clr>
            <a:srgbClr val="5ACBF0"/>
          </p15:clr>
        </p15:guide>
        <p15:guide id="11" pos="1787" userDrawn="1">
          <p15:clr>
            <a:srgbClr val="5ACBF0"/>
          </p15:clr>
        </p15:guide>
        <p15:guide id="12" pos="2080" userDrawn="1">
          <p15:clr>
            <a:srgbClr val="5ACBF0"/>
          </p15:clr>
        </p15:guide>
        <p15:guide id="13" pos="2373" userDrawn="1">
          <p15:clr>
            <a:srgbClr val="5ACBF0"/>
          </p15:clr>
        </p15:guide>
        <p15:guide id="14" pos="2667" userDrawn="1">
          <p15:clr>
            <a:srgbClr val="5ACBF0"/>
          </p15:clr>
        </p15:guide>
        <p15:guide id="15" pos="2960" userDrawn="1">
          <p15:clr>
            <a:srgbClr val="5ACBF0"/>
          </p15:clr>
        </p15:guide>
        <p15:guide id="16" pos="3253" userDrawn="1">
          <p15:clr>
            <a:srgbClr val="5ACBF0"/>
          </p15:clr>
        </p15:guide>
        <p15:guide id="17" pos="3547" userDrawn="1">
          <p15:clr>
            <a:srgbClr val="5ACBF0"/>
          </p15:clr>
        </p15:guide>
        <p15:guide id="18" pos="4134" userDrawn="1">
          <p15:clr>
            <a:srgbClr val="5ACBF0"/>
          </p15:clr>
        </p15:guide>
        <p15:guide id="19" pos="4427" userDrawn="1">
          <p15:clr>
            <a:srgbClr val="5ACBF0"/>
          </p15:clr>
        </p15:guide>
        <p15:guide id="20" pos="4720" userDrawn="1">
          <p15:clr>
            <a:srgbClr val="5ACBF0"/>
          </p15:clr>
        </p15:guide>
        <p15:guide id="21" pos="5013" userDrawn="1">
          <p15:clr>
            <a:srgbClr val="5ACBF0"/>
          </p15:clr>
        </p15:guide>
        <p15:guide id="22" pos="5307" userDrawn="1">
          <p15:clr>
            <a:srgbClr val="5ACBF0"/>
          </p15:clr>
        </p15:guide>
        <p15:guide id="23" pos="5600" userDrawn="1">
          <p15:clr>
            <a:srgbClr val="5ACBF0"/>
          </p15:clr>
        </p15:guide>
        <p15:guide id="24" pos="5893" userDrawn="1">
          <p15:clr>
            <a:srgbClr val="5ACBF0"/>
          </p15:clr>
        </p15:guide>
        <p15:guide id="25" pos="6187" userDrawn="1">
          <p15:clr>
            <a:srgbClr val="5ACBF0"/>
          </p15:clr>
        </p15:guide>
        <p15:guide id="26" pos="6480" userDrawn="1">
          <p15:clr>
            <a:srgbClr val="5ACBF0"/>
          </p15:clr>
        </p15:guide>
        <p15:guide id="27" pos="6774" userDrawn="1">
          <p15:clr>
            <a:srgbClr val="5ACBF0"/>
          </p15:clr>
        </p15:guide>
        <p15:guide id="28" pos="7067" userDrawn="1">
          <p15:clr>
            <a:srgbClr val="5ACBF0"/>
          </p15:clr>
        </p15:guide>
        <p15:guide id="29" pos="7360" userDrawn="1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tel 3">
            <a:extLst>
              <a:ext uri="{FF2B5EF4-FFF2-40B4-BE49-F238E27FC236}">
                <a16:creationId xmlns:a16="http://schemas.microsoft.com/office/drawing/2014/main" id="{DFD5D950-C7CB-0CBF-C9F6-74FB1F6208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Undertittel 4">
            <a:extLst>
              <a:ext uri="{FF2B5EF4-FFF2-40B4-BE49-F238E27FC236}">
                <a16:creationId xmlns:a16="http://schemas.microsoft.com/office/drawing/2014/main" id="{8A22A599-3D79-8E89-C5CF-308B99AEBC8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97606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F99494C-33A3-FF8C-FDAD-D81F512BE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C060715C-D7F3-1706-35EA-DC2F828EEC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2206035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2537253"/>
      </p:ext>
    </p:extLst>
  </p:cSld>
  <p:clrMapOvr>
    <a:masterClrMapping/>
  </p:clrMapOvr>
</p:sld>
</file>

<file path=ppt/theme/theme1.xml><?xml version="1.0" encoding="utf-8"?>
<a:theme xmlns:a="http://schemas.openxmlformats.org/drawingml/2006/main" name="Medarbeiderne lys">
  <a:themeElements>
    <a:clrScheme name="Medarbeiderne">
      <a:dk1>
        <a:srgbClr val="000000"/>
      </a:dk1>
      <a:lt1>
        <a:srgbClr val="FFFFFF"/>
      </a:lt1>
      <a:dk2>
        <a:srgbClr val="231500"/>
      </a:dk2>
      <a:lt2>
        <a:srgbClr val="F0EAD5"/>
      </a:lt2>
      <a:accent1>
        <a:srgbClr val="231500"/>
      </a:accent1>
      <a:accent2>
        <a:srgbClr val="F39200"/>
      </a:accent2>
      <a:accent3>
        <a:srgbClr val="BEDBE5"/>
      </a:accent3>
      <a:accent4>
        <a:srgbClr val="DEE6A2"/>
      </a:accent4>
      <a:accent5>
        <a:srgbClr val="FEE194"/>
      </a:accent5>
      <a:accent6>
        <a:srgbClr val="FFCA7A"/>
      </a:accent6>
      <a:hlink>
        <a:srgbClr val="231500"/>
      </a:hlink>
      <a:folHlink>
        <a:srgbClr val="231500"/>
      </a:folHlink>
    </a:clrScheme>
    <a:fontScheme name="Google Sans Medium + Regular">
      <a:majorFont>
        <a:latin typeface="Google Sans Medium"/>
        <a:ea typeface=""/>
        <a:cs typeface=""/>
      </a:majorFont>
      <a:minorFont>
        <a:latin typeface="Google Sa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  <a:ln w="6350">
          <a:noFill/>
        </a:ln>
        <a:effectLst/>
      </a:spPr>
      <a:bodyPr wrap="square" lIns="0" tIns="0" rIns="0" bIns="0" rtlCol="0"/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dk1"/>
        </a:fontRef>
      </a:style>
    </a:txDef>
  </a:objectDefaults>
  <a:extraClrSchemeLst/>
  <a:extLst>
    <a:ext uri="{05A4C25C-085E-4340-85A3-A5531E510DB2}">
      <thm15:themeFamily xmlns:thm15="http://schemas.microsoft.com/office/thememl/2012/main" name="medarbeiderne_mal.potx" id="{4CB701A1-4C54-4B90-A629-007115CFE412}" vid="{18D91C50-C3EE-4FA6-A552-8EF32A1A718B}"/>
    </a:ext>
  </a:extLst>
</a:theme>
</file>

<file path=ppt/theme/theme2.xml><?xml version="1.0" encoding="utf-8"?>
<a:theme xmlns:a="http://schemas.openxmlformats.org/drawingml/2006/main" name="Medarbeiderne mørk">
  <a:themeElements>
    <a:clrScheme name="Medarbeiderne mørk">
      <a:dk1>
        <a:srgbClr val="FFFFFF"/>
      </a:dk1>
      <a:lt1>
        <a:srgbClr val="000000"/>
      </a:lt1>
      <a:dk2>
        <a:srgbClr val="F0EAD5"/>
      </a:dk2>
      <a:lt2>
        <a:srgbClr val="231500"/>
      </a:lt2>
      <a:accent1>
        <a:srgbClr val="F39200"/>
      </a:accent1>
      <a:accent2>
        <a:srgbClr val="F0EAD5"/>
      </a:accent2>
      <a:accent3>
        <a:srgbClr val="BEDBE5"/>
      </a:accent3>
      <a:accent4>
        <a:srgbClr val="DEE6A2"/>
      </a:accent4>
      <a:accent5>
        <a:srgbClr val="FEE194"/>
      </a:accent5>
      <a:accent6>
        <a:srgbClr val="FFCA7A"/>
      </a:accent6>
      <a:hlink>
        <a:srgbClr val="FFFFFF"/>
      </a:hlink>
      <a:folHlink>
        <a:srgbClr val="FFFFFF"/>
      </a:folHlink>
    </a:clrScheme>
    <a:fontScheme name="Google Sans Medium + Regular">
      <a:majorFont>
        <a:latin typeface="Google Sans Medium"/>
        <a:ea typeface=""/>
        <a:cs typeface=""/>
      </a:majorFont>
      <a:minorFont>
        <a:latin typeface="Google Sa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  <a:ln w="6350">
          <a:noFill/>
        </a:ln>
        <a:effectLst/>
      </a:spPr>
      <a:bodyPr wrap="square" lIns="0" tIns="0" rIns="0" bIns="0" rtlCol="0"/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dk1"/>
        </a:fontRef>
      </a:style>
    </a:txDef>
  </a:objectDefaults>
  <a:extraClrSchemeLst/>
  <a:extLst>
    <a:ext uri="{05A4C25C-085E-4340-85A3-A5531E510DB2}">
      <thm15:themeFamily xmlns:thm15="http://schemas.microsoft.com/office/thememl/2012/main" name="medarbeiderne_mal.potx" id="{4CB701A1-4C54-4B90-A629-007115CFE412}" vid="{E8782A18-8C53-4760-9CB8-029726EC2C26}"/>
    </a:ext>
  </a:extLst>
</a:theme>
</file>

<file path=ppt/theme/theme3.xml><?xml version="1.0" encoding="utf-8"?>
<a:theme xmlns:a="http://schemas.openxmlformats.org/drawingml/2006/main" name="Medarbeiderne gul">
  <a:themeElements>
    <a:clrScheme name="Medarbeiderne gul">
      <a:dk1>
        <a:srgbClr val="000000"/>
      </a:dk1>
      <a:lt1>
        <a:srgbClr val="FFFFFF"/>
      </a:lt1>
      <a:dk2>
        <a:srgbClr val="231500"/>
      </a:dk2>
      <a:lt2>
        <a:srgbClr val="FEE194"/>
      </a:lt2>
      <a:accent1>
        <a:srgbClr val="231500"/>
      </a:accent1>
      <a:accent2>
        <a:srgbClr val="F39200"/>
      </a:accent2>
      <a:accent3>
        <a:srgbClr val="BEDBE5"/>
      </a:accent3>
      <a:accent4>
        <a:srgbClr val="DEE6A2"/>
      </a:accent4>
      <a:accent5>
        <a:srgbClr val="F0EAD5"/>
      </a:accent5>
      <a:accent6>
        <a:srgbClr val="FFCA7A"/>
      </a:accent6>
      <a:hlink>
        <a:srgbClr val="231500"/>
      </a:hlink>
      <a:folHlink>
        <a:srgbClr val="231500"/>
      </a:folHlink>
    </a:clrScheme>
    <a:fontScheme name="Google Sans Medium + Regular">
      <a:majorFont>
        <a:latin typeface="Google Sans Medium"/>
        <a:ea typeface=""/>
        <a:cs typeface=""/>
      </a:majorFont>
      <a:minorFont>
        <a:latin typeface="Google Sa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  <a:ln w="6350">
          <a:noFill/>
        </a:ln>
        <a:effectLst/>
      </a:spPr>
      <a:bodyPr wrap="square" lIns="0" tIns="0" rIns="0" bIns="0" rtlCol="0"/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dk1"/>
        </a:fontRef>
      </a:style>
    </a:txDef>
  </a:objectDefaults>
  <a:extraClrSchemeLst/>
  <a:extLst>
    <a:ext uri="{05A4C25C-085E-4340-85A3-A5531E510DB2}">
      <thm15:themeFamily xmlns:thm15="http://schemas.microsoft.com/office/thememl/2012/main" name="medarbeiderne_mal.potx" id="{4CB701A1-4C54-4B90-A629-007115CFE412}" vid="{DF50D7F9-789E-42EC-B688-AE4D5D98A3E4}"/>
    </a:ext>
  </a:extLst>
</a:theme>
</file>

<file path=ppt/theme/theme4.xml><?xml version="1.0" encoding="utf-8"?>
<a:theme xmlns:a="http://schemas.openxmlformats.org/drawingml/2006/main" name="Medarbeiderne blå">
  <a:themeElements>
    <a:clrScheme name="Medarbeiderne blå">
      <a:dk1>
        <a:srgbClr val="000000"/>
      </a:dk1>
      <a:lt1>
        <a:srgbClr val="FFFFFF"/>
      </a:lt1>
      <a:dk2>
        <a:srgbClr val="231500"/>
      </a:dk2>
      <a:lt2>
        <a:srgbClr val="BEDBE5"/>
      </a:lt2>
      <a:accent1>
        <a:srgbClr val="231500"/>
      </a:accent1>
      <a:accent2>
        <a:srgbClr val="F39200"/>
      </a:accent2>
      <a:accent3>
        <a:srgbClr val="F0EAD5"/>
      </a:accent3>
      <a:accent4>
        <a:srgbClr val="DEE6A2"/>
      </a:accent4>
      <a:accent5>
        <a:srgbClr val="FEE194"/>
      </a:accent5>
      <a:accent6>
        <a:srgbClr val="FFCA7A"/>
      </a:accent6>
      <a:hlink>
        <a:srgbClr val="231500"/>
      </a:hlink>
      <a:folHlink>
        <a:srgbClr val="231500"/>
      </a:folHlink>
    </a:clrScheme>
    <a:fontScheme name="Google Sans Medium + Regular">
      <a:majorFont>
        <a:latin typeface="Google Sans Medium"/>
        <a:ea typeface=""/>
        <a:cs typeface=""/>
      </a:majorFont>
      <a:minorFont>
        <a:latin typeface="Google Sa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  <a:ln w="6350">
          <a:noFill/>
        </a:ln>
        <a:effectLst/>
      </a:spPr>
      <a:bodyPr wrap="square" lIns="0" tIns="0" rIns="0" bIns="0" rtlCol="0"/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dk1"/>
        </a:fontRef>
      </a:style>
    </a:txDef>
  </a:objectDefaults>
  <a:extraClrSchemeLst/>
  <a:extLst>
    <a:ext uri="{05A4C25C-085E-4340-85A3-A5531E510DB2}">
      <thm15:themeFamily xmlns:thm15="http://schemas.microsoft.com/office/thememl/2012/main" name="medarbeiderne_mal.potx" id="{4CB701A1-4C54-4B90-A629-007115CFE412}" vid="{203FA203-8DFA-4E40-A1C9-02F671E26920}"/>
    </a:ext>
  </a:extLst>
</a:theme>
</file>

<file path=ppt/theme/theme5.xml><?xml version="1.0" encoding="utf-8"?>
<a:theme xmlns:a="http://schemas.openxmlformats.org/drawingml/2006/main" name="Medarbeiderne grønn">
  <a:themeElements>
    <a:clrScheme name="Medarbeiderne grønn">
      <a:dk1>
        <a:srgbClr val="000000"/>
      </a:dk1>
      <a:lt1>
        <a:srgbClr val="FFFFFF"/>
      </a:lt1>
      <a:dk2>
        <a:srgbClr val="231500"/>
      </a:dk2>
      <a:lt2>
        <a:srgbClr val="DEE6A2"/>
      </a:lt2>
      <a:accent1>
        <a:srgbClr val="231500"/>
      </a:accent1>
      <a:accent2>
        <a:srgbClr val="F39200"/>
      </a:accent2>
      <a:accent3>
        <a:srgbClr val="BEDBE5"/>
      </a:accent3>
      <a:accent4>
        <a:srgbClr val="F0EAD5"/>
      </a:accent4>
      <a:accent5>
        <a:srgbClr val="FEE194"/>
      </a:accent5>
      <a:accent6>
        <a:srgbClr val="FFCA7A"/>
      </a:accent6>
      <a:hlink>
        <a:srgbClr val="231500"/>
      </a:hlink>
      <a:folHlink>
        <a:srgbClr val="231500"/>
      </a:folHlink>
    </a:clrScheme>
    <a:fontScheme name="Google Sans Medium + Regular">
      <a:majorFont>
        <a:latin typeface="Google Sans Medium"/>
        <a:ea typeface=""/>
        <a:cs typeface=""/>
      </a:majorFont>
      <a:minorFont>
        <a:latin typeface="Google Sa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  <a:ln w="6350">
          <a:noFill/>
        </a:ln>
        <a:effectLst/>
      </a:spPr>
      <a:bodyPr wrap="square" lIns="0" tIns="0" rIns="0" bIns="0" rtlCol="0"/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dk1"/>
        </a:fontRef>
      </a:style>
    </a:txDef>
  </a:objectDefaults>
  <a:extraClrSchemeLst/>
  <a:extLst>
    <a:ext uri="{05A4C25C-085E-4340-85A3-A5531E510DB2}">
      <thm15:themeFamily xmlns:thm15="http://schemas.microsoft.com/office/thememl/2012/main" name="medarbeiderne_mal.potx" id="{4CB701A1-4C54-4B90-A629-007115CFE412}" vid="{F0DCFDDA-503A-4FAB-B77D-86956F86364B}"/>
    </a:ext>
  </a:extLst>
</a:theme>
</file>

<file path=ppt/theme/theme6.xml><?xml version="1.0" encoding="utf-8"?>
<a:theme xmlns:a="http://schemas.openxmlformats.org/drawingml/2006/main" name="Medarbeiderne Oransje">
  <a:themeElements>
    <a:clrScheme name="Medarbeiderne oransje">
      <a:dk1>
        <a:srgbClr val="000000"/>
      </a:dk1>
      <a:lt1>
        <a:srgbClr val="FFFFFF"/>
      </a:lt1>
      <a:dk2>
        <a:srgbClr val="231500"/>
      </a:dk2>
      <a:lt2>
        <a:srgbClr val="FFCA7A"/>
      </a:lt2>
      <a:accent1>
        <a:srgbClr val="231500"/>
      </a:accent1>
      <a:accent2>
        <a:srgbClr val="F39200"/>
      </a:accent2>
      <a:accent3>
        <a:srgbClr val="BEDBE5"/>
      </a:accent3>
      <a:accent4>
        <a:srgbClr val="DEE6A2"/>
      </a:accent4>
      <a:accent5>
        <a:srgbClr val="FEE194"/>
      </a:accent5>
      <a:accent6>
        <a:srgbClr val="F0EAD5"/>
      </a:accent6>
      <a:hlink>
        <a:srgbClr val="231500"/>
      </a:hlink>
      <a:folHlink>
        <a:srgbClr val="231500"/>
      </a:folHlink>
    </a:clrScheme>
    <a:fontScheme name="Google Sans Medium + Regular">
      <a:majorFont>
        <a:latin typeface="Google Sans Medium"/>
        <a:ea typeface=""/>
        <a:cs typeface=""/>
      </a:majorFont>
      <a:minorFont>
        <a:latin typeface="Google Sa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  <a:ln w="6350">
          <a:noFill/>
        </a:ln>
        <a:effectLst/>
      </a:spPr>
      <a:bodyPr wrap="square" lIns="0" tIns="0" rIns="0" bIns="0" rtlCol="0"/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dk1"/>
        </a:fontRef>
      </a:style>
    </a:txDef>
  </a:objectDefaults>
  <a:extraClrSchemeLst/>
  <a:extLst>
    <a:ext uri="{05A4C25C-085E-4340-85A3-A5531E510DB2}">
      <thm15:themeFamily xmlns:thm15="http://schemas.microsoft.com/office/thememl/2012/main" name="medarbeiderne_mal.potx" id="{4CB701A1-4C54-4B90-A629-007115CFE412}" vid="{67CEB6D7-7611-4412-AEAF-55DC976114B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6</vt:i4>
      </vt:variant>
      <vt:variant>
        <vt:lpstr>Lysbildetitler</vt:lpstr>
      </vt:variant>
      <vt:variant>
        <vt:i4>3</vt:i4>
      </vt:variant>
    </vt:vector>
  </HeadingPairs>
  <TitlesOfParts>
    <vt:vector size="12" baseType="lpstr">
      <vt:lpstr>Google Sans Medium</vt:lpstr>
      <vt:lpstr>Google Sans</vt:lpstr>
      <vt:lpstr>Arial</vt:lpstr>
      <vt:lpstr>Medarbeiderne lys</vt:lpstr>
      <vt:lpstr>Medarbeiderne mørk</vt:lpstr>
      <vt:lpstr>Medarbeiderne gul</vt:lpstr>
      <vt:lpstr>Medarbeiderne blå</vt:lpstr>
      <vt:lpstr>Medarbeiderne grønn</vt:lpstr>
      <vt:lpstr>Medarbeiderne Oransje</vt:lpstr>
      <vt:lpstr>PowerPoint-presentasjon</vt:lpstr>
      <vt:lpstr>PowerPoint-presentasjon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/>
  <dcterms:created xsi:type="dcterms:W3CDTF">2026-04-08T08:54:09Z</dcterms:created>
  <dcterms:modified xsi:type="dcterms:W3CDTF">2026-05-08T06:45:31Z</dcterms:modified>
</cp:coreProperties>
</file>