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5C35E-082F-2F77-3A82-417FDB7204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02CC88-9BE1-8CA0-B42D-79AB434704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664C8-6939-527D-E5E6-37B7EC27A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8B07-4699-F44B-9F07-5AF17CEE5537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6859E-5119-1C39-F1FB-72C1C9F78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32500-B2CE-D92F-F383-55AEB3670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2BE9-CF75-8A47-828E-C06DCB110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787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B956E-E083-BA98-4695-142223D64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D70C93-7704-008E-DBF1-81C9BB4F4F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DA811-3C4F-65B4-896A-3C8663D6D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8B07-4699-F44B-9F07-5AF17CEE5537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7CA4E-DCD7-6D3E-1EE3-63725A906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9DC16-24A3-5CB8-4653-FF3EFF154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2BE9-CF75-8A47-828E-C06DCB110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6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DEDBF3-CE01-40D6-C5FA-210CC1C8A4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16BC84-7D37-9FAB-E017-EB290A233C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D4175-68FA-5F59-1CB8-5DC4EAE4B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8B07-4699-F44B-9F07-5AF17CEE5537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61C66-5035-66C9-3BAB-C4820B957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5CFF8-C5B2-7F96-C0A2-F30DCA5AD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2BE9-CF75-8A47-828E-C06DCB110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8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2B18E-B9BF-5692-659C-CAAF9DC2D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E4F24-D16F-3F40-0DCE-A480411ED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A5F52-F1A4-5EA3-9246-9D049A8D4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8B07-4699-F44B-9F07-5AF17CEE5537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4E1DE-D5B9-A230-9F13-363B5E3D8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1EC09-FB28-DEFC-ADFD-ED9F91A02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2BE9-CF75-8A47-828E-C06DCB110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86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5E33E-FA61-170C-EFE9-09C7CD262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D7C7E-FCDB-9984-E1AE-BE48E3977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1C808-6CE9-4229-2F1A-8E394CFB0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8B07-4699-F44B-9F07-5AF17CEE5537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14851-5A7E-2E36-4A19-3CF6654F2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A6E08-F3F8-89F9-03D2-F5BE2F7F8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2BE9-CF75-8A47-828E-C06DCB110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2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DF41C-08E2-E9B1-29F0-334C0730D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DC477-C648-C630-0028-084C464C62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DE2F-6886-EEB6-3105-603CF3EE8A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93F07B-70B1-FC91-FFBB-D10B01EDF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8B07-4699-F44B-9F07-5AF17CEE5537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E479C2-6721-84C5-7BE9-4E38E1DFB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96B80-C0D9-7DDC-BF71-718337C7B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2BE9-CF75-8A47-828E-C06DCB110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5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B9CB1-C9FA-6CEB-67C4-ED3025241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9ED358-D31E-C55B-236B-6A3C5B5CA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048774-ADA4-C770-D989-90BAB45F11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2306FB-6B63-5842-F12F-B495D9E0CE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8AE57E-0A22-9696-27D1-EBF14F9D4A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98FD32-2C2F-4729-6A15-F3686E5C5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8B07-4699-F44B-9F07-5AF17CEE5537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A23BFF-92C1-3C02-9671-4F9A2791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9DC306-C9AA-A3B8-5032-8477A0E73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2BE9-CF75-8A47-828E-C06DCB110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64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DBAE4-8FDD-28BA-8A47-F37A67263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2934FA-0A78-F3D1-D458-800A29706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8B07-4699-F44B-9F07-5AF17CEE5537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90F13C-B1A7-D367-1FF5-8422FA7BE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DBF640-044C-BE69-D286-F4E96789C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2BE9-CF75-8A47-828E-C06DCB110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289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DC8754-C5E2-EB49-7016-8ADA6AB36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8B07-4699-F44B-9F07-5AF17CEE5537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2E7B84-1F20-A5E8-BF0D-1BF8784CC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484994-043E-33CC-5D15-F8C596FD1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2BE9-CF75-8A47-828E-C06DCB110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85E6C-F03E-DEC5-A55A-E88D1E629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6385F-A39D-3D2C-8870-625B4F2DA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56E207-F593-E394-6E1E-653303F1FB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1CEAF-A1EF-07C1-2DBE-F3754EF4D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8B07-4699-F44B-9F07-5AF17CEE5537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D2C557-90E0-BC04-AD34-DF9A2FBD5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F0EC57-D319-0C64-1D4C-9A6A7E82D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2BE9-CF75-8A47-828E-C06DCB110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15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9CE68-C98A-FC7A-9375-56A2EEFB6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BBD586-7096-CFE5-D0DA-186E2CA17E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764C2-EA26-A2C6-A334-DEE1DEF9D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7FEFA5-DA52-F937-1D08-47CFBFA52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8B07-4699-F44B-9F07-5AF17CEE5537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68491-5FB0-EB14-F580-4BDA03C5A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E6DF5-9EE4-4F00-A1F7-D6F8034F4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2BE9-CF75-8A47-828E-C06DCB110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634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6E3963-DB0E-F5DA-6183-977A2EDC8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4FF3FB-1E3B-254A-2E42-78C37145D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19AA7-0229-11BC-2FF8-35FBC82D7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7E8B07-4699-F44B-9F07-5AF17CEE5537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D3073-F58E-BAD7-27DA-B18AD33BF7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AF57C-0C3F-B825-413E-BE420B63E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A02BE9-CF75-8A47-828E-C06DCB110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761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9D104-4F66-5E8C-4C08-C50B0D5262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 pp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0A7EC3-517D-96B7-2B68-0F045EAF93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23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Test pp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Magnus Lykke Dahlø</dc:creator>
  <cp:lastModifiedBy>Magnus Lykke Dahlø</cp:lastModifiedBy>
  <cp:revision>1</cp:revision>
  <dcterms:created xsi:type="dcterms:W3CDTF">2024-10-18T07:06:04Z</dcterms:created>
  <dcterms:modified xsi:type="dcterms:W3CDTF">2024-10-18T07:06:29Z</dcterms:modified>
</cp:coreProperties>
</file>